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59"/>
  </p:notesMasterIdLst>
  <p:sldIdLst>
    <p:sldId id="256" r:id="rId2"/>
    <p:sldId id="343" r:id="rId3"/>
    <p:sldId id="257" r:id="rId4"/>
    <p:sldId id="258" r:id="rId5"/>
    <p:sldId id="315" r:id="rId6"/>
    <p:sldId id="259" r:id="rId7"/>
    <p:sldId id="268" r:id="rId8"/>
    <p:sldId id="270" r:id="rId9"/>
    <p:sldId id="316" r:id="rId10"/>
    <p:sldId id="261" r:id="rId11"/>
    <p:sldId id="273" r:id="rId12"/>
    <p:sldId id="274" r:id="rId13"/>
    <p:sldId id="275" r:id="rId14"/>
    <p:sldId id="276" r:id="rId15"/>
    <p:sldId id="277" r:id="rId16"/>
    <p:sldId id="279" r:id="rId17"/>
    <p:sldId id="338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356" r:id="rId31"/>
    <p:sldId id="357" r:id="rId32"/>
    <p:sldId id="358" r:id="rId33"/>
    <p:sldId id="359" r:id="rId34"/>
    <p:sldId id="360" r:id="rId35"/>
    <p:sldId id="361" r:id="rId36"/>
    <p:sldId id="362" r:id="rId37"/>
    <p:sldId id="363" r:id="rId38"/>
    <p:sldId id="364" r:id="rId39"/>
    <p:sldId id="365" r:id="rId40"/>
    <p:sldId id="366" r:id="rId41"/>
    <p:sldId id="367" r:id="rId42"/>
    <p:sldId id="368" r:id="rId43"/>
    <p:sldId id="369" r:id="rId44"/>
    <p:sldId id="370" r:id="rId45"/>
    <p:sldId id="371" r:id="rId46"/>
    <p:sldId id="372" r:id="rId47"/>
    <p:sldId id="373" r:id="rId48"/>
    <p:sldId id="374" r:id="rId49"/>
    <p:sldId id="375" r:id="rId50"/>
    <p:sldId id="376" r:id="rId51"/>
    <p:sldId id="377" r:id="rId52"/>
    <p:sldId id="378" r:id="rId53"/>
    <p:sldId id="379" r:id="rId54"/>
    <p:sldId id="380" r:id="rId55"/>
    <p:sldId id="381" r:id="rId56"/>
    <p:sldId id="382" r:id="rId57"/>
    <p:sldId id="383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544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0.bin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1.bin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2.bin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3.bin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4.bin"/><Relationship Id="rId1" Type="http://schemas.openxmlformats.org/officeDocument/2006/relationships/themeOverride" Target="../theme/themeOverride1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immyboy\Documents\NACIONAL\TESIS\CAPITULOS\CAPITULO%20IV\INTERPRETACI&#211;N\GRAFICOS%20ENCUESTA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8.bin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9.bin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FF0000"/>
                </a:solidFill>
              </a:ln>
            </c:spPr>
          </c:dPt>
          <c:dPt>
            <c:idx val="1"/>
            <c:invertIfNegative val="0"/>
            <c:bubble3D val="0"/>
            <c:spPr>
              <a:ln>
                <a:solidFill>
                  <a:srgbClr val="00B0F0"/>
                </a:solidFill>
              </a:ln>
            </c:spPr>
          </c:dPt>
          <c:cat>
            <c:strRef>
              <c:f>Hoja5!$A$67:$A$68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Hoja5!$B$67:$B$68</c:f>
              <c:numCache>
                <c:formatCode>General</c:formatCode>
                <c:ptCount val="2"/>
                <c:pt idx="0">
                  <c:v>133</c:v>
                </c:pt>
                <c:pt idx="1">
                  <c:v>247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4100736"/>
        <c:axId val="54122368"/>
        <c:axId val="0"/>
      </c:bar3DChart>
      <c:catAx>
        <c:axId val="54100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Socio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54122368"/>
        <c:crosses val="autoZero"/>
        <c:auto val="1"/>
        <c:lblAlgn val="ctr"/>
        <c:lblOffset val="100"/>
        <c:noMultiLvlLbl val="0"/>
      </c:catAx>
      <c:valAx>
        <c:axId val="541223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Frecuencia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41007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FF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00B05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B0F0"/>
                </a:solidFill>
              </a:ln>
            </c:spPr>
          </c:dPt>
          <c:cat>
            <c:strRef>
              <c:f>'NO SOCIOS'!$A$61:$A$63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No responde</c:v>
                </c:pt>
              </c:strCache>
            </c:strRef>
          </c:cat>
          <c:val>
            <c:numRef>
              <c:f>'NO SOCIOS'!$B$61:$B$63</c:f>
              <c:numCache>
                <c:formatCode>General</c:formatCode>
                <c:ptCount val="3"/>
                <c:pt idx="0">
                  <c:v>264</c:v>
                </c:pt>
                <c:pt idx="1">
                  <c:v>309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3099264"/>
        <c:axId val="63101184"/>
        <c:axId val="0"/>
      </c:bar3DChart>
      <c:catAx>
        <c:axId val="63099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 baseline="0"/>
                  <a:t>Interés en ser socio</a:t>
                </a:r>
                <a:endParaRPr lang="es-EC"/>
              </a:p>
            </c:rich>
          </c:tx>
          <c:layout/>
          <c:overlay val="0"/>
        </c:title>
        <c:majorTickMark val="out"/>
        <c:minorTickMark val="none"/>
        <c:tickLblPos val="nextTo"/>
        <c:crossAx val="63101184"/>
        <c:crosses val="autoZero"/>
        <c:auto val="1"/>
        <c:lblAlgn val="ctr"/>
        <c:lblOffset val="100"/>
        <c:noMultiLvlLbl val="0"/>
      </c:catAx>
      <c:valAx>
        <c:axId val="631011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Frecuencia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30992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5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Lbls>
            <c:numFmt formatCode="General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'NO SOCIOS'!$A$83:$A$89</c:f>
              <c:strCache>
                <c:ptCount val="7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Más de 15,00</c:v>
                </c:pt>
                <c:pt idx="6">
                  <c:v>No responde</c:v>
                </c:pt>
              </c:strCache>
            </c:strRef>
          </c:cat>
          <c:val>
            <c:numRef>
              <c:f>'NO SOCIOS'!$B$83:$B$89</c:f>
              <c:numCache>
                <c:formatCode>General</c:formatCode>
                <c:ptCount val="7"/>
                <c:pt idx="0">
                  <c:v>98</c:v>
                </c:pt>
                <c:pt idx="1">
                  <c:v>69</c:v>
                </c:pt>
                <c:pt idx="2">
                  <c:v>52</c:v>
                </c:pt>
                <c:pt idx="3">
                  <c:v>28</c:v>
                </c:pt>
                <c:pt idx="4">
                  <c:v>29</c:v>
                </c:pt>
                <c:pt idx="5">
                  <c:v>14</c:v>
                </c:pt>
                <c:pt idx="6">
                  <c:v>284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0416768"/>
        <c:axId val="80418688"/>
        <c:axId val="0"/>
      </c:bar3DChart>
      <c:catAx>
        <c:axId val="80416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Intención</a:t>
                </a:r>
                <a:r>
                  <a:rPr lang="es-EC" baseline="0"/>
                  <a:t> de aporte</a:t>
                </a:r>
                <a:endParaRPr lang="es-EC"/>
              </a:p>
            </c:rich>
          </c:tx>
          <c:layout/>
          <c:overlay val="0"/>
        </c:title>
        <c:majorTickMark val="out"/>
        <c:minorTickMark val="none"/>
        <c:tickLblPos val="nextTo"/>
        <c:crossAx val="80418688"/>
        <c:crosses val="autoZero"/>
        <c:auto val="1"/>
        <c:lblAlgn val="ctr"/>
        <c:lblOffset val="100"/>
        <c:noMultiLvlLbl val="0"/>
      </c:catAx>
      <c:valAx>
        <c:axId val="804186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Frecuencia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0416768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flat"/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5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8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Lbls>
            <c:numFmt formatCode="General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'NO SOCIOS'!$A$122:$A$130</c:f>
              <c:strCache>
                <c:ptCount val="9"/>
                <c:pt idx="0">
                  <c:v>Descuentos en Centros Comerciales</c:v>
                </c:pt>
                <c:pt idx="1">
                  <c:v>Descuentos en Compra de Pasajes Aéreos</c:v>
                </c:pt>
                <c:pt idx="2">
                  <c:v>Descuentos en Comida Rápida</c:v>
                </c:pt>
                <c:pt idx="3">
                  <c:v>Descuento en Compra de Entradas</c:v>
                </c:pt>
                <c:pt idx="4">
                  <c:v>Descuento en Compra de Artículos del Club</c:v>
                </c:pt>
                <c:pt idx="5">
                  <c:v>Beneficios en Compra de Vehículos</c:v>
                </c:pt>
                <c:pt idx="6">
                  <c:v>Beneficios en Salud</c:v>
                </c:pt>
                <c:pt idx="7">
                  <c:v>Acceso Exclusivo para escuelas de Fútbol</c:v>
                </c:pt>
                <c:pt idx="8">
                  <c:v>No responde</c:v>
                </c:pt>
              </c:strCache>
            </c:strRef>
          </c:cat>
          <c:val>
            <c:numRef>
              <c:f>'NO SOCIOS'!$B$122:$B$130</c:f>
              <c:numCache>
                <c:formatCode>General</c:formatCode>
                <c:ptCount val="9"/>
                <c:pt idx="0">
                  <c:v>13</c:v>
                </c:pt>
                <c:pt idx="1">
                  <c:v>15</c:v>
                </c:pt>
                <c:pt idx="2">
                  <c:v>2</c:v>
                </c:pt>
                <c:pt idx="3">
                  <c:v>150</c:v>
                </c:pt>
                <c:pt idx="4">
                  <c:v>63</c:v>
                </c:pt>
                <c:pt idx="5">
                  <c:v>9</c:v>
                </c:pt>
                <c:pt idx="6">
                  <c:v>17</c:v>
                </c:pt>
                <c:pt idx="7">
                  <c:v>21</c:v>
                </c:pt>
                <c:pt idx="8">
                  <c:v>284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0788480"/>
        <c:axId val="80827520"/>
        <c:axId val="0"/>
      </c:bar3DChart>
      <c:catAx>
        <c:axId val="80788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Beneficios</a:t>
                </a:r>
                <a:r>
                  <a:rPr lang="es-EC" baseline="0"/>
                  <a:t> que desea</a:t>
                </a:r>
                <a:endParaRPr lang="es-EC"/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EC"/>
          </a:p>
        </c:txPr>
        <c:crossAx val="80827520"/>
        <c:crosses val="autoZero"/>
        <c:auto val="1"/>
        <c:lblAlgn val="ctr"/>
        <c:lblOffset val="100"/>
        <c:noMultiLvlLbl val="0"/>
      </c:catAx>
      <c:valAx>
        <c:axId val="808275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Frecuencia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0788480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flat"/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'CONTINGENCIA MIL'!$A$59</c:f>
              <c:strCache>
                <c:ptCount val="1"/>
                <c:pt idx="0">
                  <c:v>NO ASISTE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invertIfNegative val="0"/>
          <c:cat>
            <c:strRef>
              <c:f>'CONTINGENCIA MIL'!$B$58:$F$58</c:f>
              <c:strCache>
                <c:ptCount val="5"/>
                <c:pt idx="0">
                  <c:v>Comisiones</c:v>
                </c:pt>
                <c:pt idx="1">
                  <c:v>Abonos</c:v>
                </c:pt>
                <c:pt idx="2">
                  <c:v>Boleterías del Estadio</c:v>
                </c:pt>
                <c:pt idx="3">
                  <c:v>Puntos de Venta</c:v>
                </c:pt>
                <c:pt idx="4">
                  <c:v>Revendedor</c:v>
                </c:pt>
              </c:strCache>
            </c:strRef>
          </c:cat>
          <c:val>
            <c:numRef>
              <c:f>'CONTINGENCIA MIL'!$B$59:$F$59</c:f>
              <c:numCache>
                <c:formatCode>General</c:formatCode>
                <c:ptCount val="5"/>
                <c:pt idx="0">
                  <c:v>11</c:v>
                </c:pt>
                <c:pt idx="1">
                  <c:v>2</c:v>
                </c:pt>
                <c:pt idx="2">
                  <c:v>36</c:v>
                </c:pt>
                <c:pt idx="3">
                  <c:v>7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strRef>
              <c:f>'CONTINGENCIA MIL'!$A$60</c:f>
              <c:strCache>
                <c:ptCount val="1"/>
                <c:pt idx="0">
                  <c:v>1 VEZ AL MES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invertIfNegative val="0"/>
          <c:cat>
            <c:strRef>
              <c:f>'CONTINGENCIA MIL'!$B$58:$F$58</c:f>
              <c:strCache>
                <c:ptCount val="5"/>
                <c:pt idx="0">
                  <c:v>Comisiones</c:v>
                </c:pt>
                <c:pt idx="1">
                  <c:v>Abonos</c:v>
                </c:pt>
                <c:pt idx="2">
                  <c:v>Boleterías del Estadio</c:v>
                </c:pt>
                <c:pt idx="3">
                  <c:v>Puntos de Venta</c:v>
                </c:pt>
                <c:pt idx="4">
                  <c:v>Revendedor</c:v>
                </c:pt>
              </c:strCache>
            </c:strRef>
          </c:cat>
          <c:val>
            <c:numRef>
              <c:f>'CONTINGENCIA MIL'!$B$60:$F$60</c:f>
              <c:numCache>
                <c:formatCode>General</c:formatCode>
                <c:ptCount val="5"/>
                <c:pt idx="0">
                  <c:v>21</c:v>
                </c:pt>
                <c:pt idx="1">
                  <c:v>1</c:v>
                </c:pt>
                <c:pt idx="2">
                  <c:v>25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ser>
          <c:idx val="2"/>
          <c:order val="2"/>
          <c:tx>
            <c:strRef>
              <c:f>'CONTINGENCIA MIL'!$A$61</c:f>
              <c:strCache>
                <c:ptCount val="1"/>
                <c:pt idx="0">
                  <c:v>2 VECES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invertIfNegative val="0"/>
          <c:cat>
            <c:strRef>
              <c:f>'CONTINGENCIA MIL'!$B$58:$F$58</c:f>
              <c:strCache>
                <c:ptCount val="5"/>
                <c:pt idx="0">
                  <c:v>Comisiones</c:v>
                </c:pt>
                <c:pt idx="1">
                  <c:v>Abonos</c:v>
                </c:pt>
                <c:pt idx="2">
                  <c:v>Boleterías del Estadio</c:v>
                </c:pt>
                <c:pt idx="3">
                  <c:v>Puntos de Venta</c:v>
                </c:pt>
                <c:pt idx="4">
                  <c:v>Revendedor</c:v>
                </c:pt>
              </c:strCache>
            </c:strRef>
          </c:cat>
          <c:val>
            <c:numRef>
              <c:f>'CONTINGENCIA MIL'!$B$61:$F$61</c:f>
              <c:numCache>
                <c:formatCode>General</c:formatCode>
                <c:ptCount val="5"/>
                <c:pt idx="0">
                  <c:v>16</c:v>
                </c:pt>
                <c:pt idx="1">
                  <c:v>0</c:v>
                </c:pt>
                <c:pt idx="2">
                  <c:v>27</c:v>
                </c:pt>
                <c:pt idx="3">
                  <c:v>7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839040"/>
        <c:axId val="80840960"/>
        <c:axId val="0"/>
      </c:bar3DChart>
      <c:catAx>
        <c:axId val="80839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Compra de Entradas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80840960"/>
        <c:crosses val="autoZero"/>
        <c:auto val="1"/>
        <c:lblAlgn val="ctr"/>
        <c:lblOffset val="100"/>
        <c:noMultiLvlLbl val="0"/>
      </c:catAx>
      <c:valAx>
        <c:axId val="808409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Frecuencia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08390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'CONTINGENCIA MIL'!$B$127</c:f>
              <c:strCache>
                <c:ptCount val="1"/>
                <c:pt idx="0">
                  <c:v>SI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invertIfNegative val="0"/>
          <c:cat>
            <c:strRef>
              <c:f>'CONTINGENCIA MIL'!$A$129:$A$136</c:f>
              <c:strCache>
                <c:ptCount val="8"/>
                <c:pt idx="0">
                  <c:v>DSTO. CENTRO COM.</c:v>
                </c:pt>
                <c:pt idx="1">
                  <c:v>DSTO. PASAJES AEREOS</c:v>
                </c:pt>
                <c:pt idx="2">
                  <c:v>DSTO. COMIDA RAP.</c:v>
                </c:pt>
                <c:pt idx="3">
                  <c:v>DSTO. ENTRADAS</c:v>
                </c:pt>
                <c:pt idx="4">
                  <c:v>DSTO. ARTICULOS CLUB</c:v>
                </c:pt>
                <c:pt idx="5">
                  <c:v>DSTO. COMPRA AUTOS</c:v>
                </c:pt>
                <c:pt idx="6">
                  <c:v>BENEF. SALUD</c:v>
                </c:pt>
                <c:pt idx="7">
                  <c:v>ESC. FUTBOL</c:v>
                </c:pt>
              </c:strCache>
            </c:strRef>
          </c:cat>
          <c:val>
            <c:numRef>
              <c:f>'CONTINGENCIA MIL'!$B$129:$B$136</c:f>
              <c:numCache>
                <c:formatCode>General</c:formatCode>
                <c:ptCount val="8"/>
                <c:pt idx="0">
                  <c:v>12</c:v>
                </c:pt>
                <c:pt idx="1">
                  <c:v>13</c:v>
                </c:pt>
                <c:pt idx="2">
                  <c:v>2</c:v>
                </c:pt>
                <c:pt idx="3">
                  <c:v>131</c:v>
                </c:pt>
                <c:pt idx="4">
                  <c:v>54</c:v>
                </c:pt>
                <c:pt idx="5">
                  <c:v>6</c:v>
                </c:pt>
                <c:pt idx="6">
                  <c:v>13</c:v>
                </c:pt>
                <c:pt idx="7">
                  <c:v>19</c:v>
                </c:pt>
              </c:numCache>
            </c:numRef>
          </c:val>
        </c:ser>
        <c:ser>
          <c:idx val="1"/>
          <c:order val="1"/>
          <c:tx>
            <c:strRef>
              <c:f>'CONTINGENCIA MIL'!$C$127</c:f>
              <c:strCache>
                <c:ptCount val="1"/>
                <c:pt idx="0">
                  <c:v>NO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invertIfNegative val="0"/>
          <c:cat>
            <c:strRef>
              <c:f>'CONTINGENCIA MIL'!$A$129:$A$136</c:f>
              <c:strCache>
                <c:ptCount val="8"/>
                <c:pt idx="0">
                  <c:v>DSTO. CENTRO COM.</c:v>
                </c:pt>
                <c:pt idx="1">
                  <c:v>DSTO. PASAJES AEREOS</c:v>
                </c:pt>
                <c:pt idx="2">
                  <c:v>DSTO. COMIDA RAP.</c:v>
                </c:pt>
                <c:pt idx="3">
                  <c:v>DSTO. ENTRADAS</c:v>
                </c:pt>
                <c:pt idx="4">
                  <c:v>DSTO. ARTICULOS CLUB</c:v>
                </c:pt>
                <c:pt idx="5">
                  <c:v>DSTO. COMPRA AUTOS</c:v>
                </c:pt>
                <c:pt idx="6">
                  <c:v>BENEF. SALUD</c:v>
                </c:pt>
                <c:pt idx="7">
                  <c:v>ESC. FUTBOL</c:v>
                </c:pt>
              </c:strCache>
            </c:strRef>
          </c:cat>
          <c:val>
            <c:numRef>
              <c:f>'CONTINGENCIA MIL'!$C$129:$C$136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19</c:v>
                </c:pt>
                <c:pt idx="4">
                  <c:v>9</c:v>
                </c:pt>
                <c:pt idx="5">
                  <c:v>3</c:v>
                </c:pt>
                <c:pt idx="6">
                  <c:v>4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958592"/>
        <c:axId val="80960512"/>
        <c:axId val="0"/>
      </c:bar3DChart>
      <c:catAx>
        <c:axId val="80958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Beneficios</a:t>
                </a:r>
                <a:r>
                  <a:rPr lang="es-EC" baseline="0"/>
                  <a:t> Esperados</a:t>
                </a:r>
                <a:endParaRPr lang="es-EC"/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EC"/>
          </a:p>
        </c:txPr>
        <c:crossAx val="80960512"/>
        <c:crosses val="autoZero"/>
        <c:auto val="1"/>
        <c:lblAlgn val="ctr"/>
        <c:lblOffset val="100"/>
        <c:noMultiLvlLbl val="0"/>
      </c:catAx>
      <c:valAx>
        <c:axId val="809605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Frecuencia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09585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FF0000"/>
                </a:solidFill>
              </a:ln>
            </c:spPr>
          </c:dPt>
          <c:dPt>
            <c:idx val="1"/>
            <c:invertIfNegative val="0"/>
            <c:bubble3D val="0"/>
            <c:spPr>
              <a:ln>
                <a:solidFill>
                  <a:srgbClr val="00B0F0"/>
                </a:solidFill>
              </a:ln>
            </c:spPr>
          </c:dPt>
          <c:cat>
            <c:strRef>
              <c:f>CIVILES!$A$71:$A$72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CIVILES!$B$71:$B$72</c:f>
              <c:numCache>
                <c:formatCode>General</c:formatCode>
                <c:ptCount val="2"/>
                <c:pt idx="0">
                  <c:v>57</c:v>
                </c:pt>
                <c:pt idx="1">
                  <c:v>327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8767232"/>
        <c:axId val="75618944"/>
        <c:axId val="0"/>
      </c:bar3DChart>
      <c:catAx>
        <c:axId val="58767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Socio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75618944"/>
        <c:crosses val="autoZero"/>
        <c:auto val="1"/>
        <c:lblAlgn val="ctr"/>
        <c:lblOffset val="100"/>
        <c:noMultiLvlLbl val="0"/>
      </c:catAx>
      <c:valAx>
        <c:axId val="756189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Frecuencia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87672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Hoja5!$B$1</c:f>
              <c:strCache>
                <c:ptCount val="1"/>
                <c:pt idx="0">
                  <c:v>Frecuencia</c:v>
                </c:pt>
              </c:strCache>
            </c:strRef>
          </c:tx>
          <c:spPr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5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Lbls>
            <c:numFmt formatCode="General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Hoja5!$A$94:$A$99</c:f>
              <c:strCache>
                <c:ptCount val="6"/>
                <c:pt idx="0">
                  <c:v>DESC. ALM</c:v>
                </c:pt>
                <c:pt idx="1">
                  <c:v>ART. PROM.</c:v>
                </c:pt>
                <c:pt idx="2">
                  <c:v>DESC. ESC.</c:v>
                </c:pt>
                <c:pt idx="3">
                  <c:v>DESC. LOC.</c:v>
                </c:pt>
                <c:pt idx="4">
                  <c:v>CURSOS</c:v>
                </c:pt>
                <c:pt idx="5">
                  <c:v>NO RESP.</c:v>
                </c:pt>
              </c:strCache>
            </c:strRef>
          </c:cat>
          <c:val>
            <c:numRef>
              <c:f>Hoja5!$B$94:$B$99</c:f>
              <c:numCache>
                <c:formatCode>General</c:formatCode>
                <c:ptCount val="6"/>
                <c:pt idx="0">
                  <c:v>10</c:v>
                </c:pt>
                <c:pt idx="1">
                  <c:v>13</c:v>
                </c:pt>
                <c:pt idx="2">
                  <c:v>9</c:v>
                </c:pt>
                <c:pt idx="3">
                  <c:v>17</c:v>
                </c:pt>
                <c:pt idx="4">
                  <c:v>1</c:v>
                </c:pt>
                <c:pt idx="5">
                  <c:v>140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6349568"/>
        <c:axId val="116450432"/>
        <c:axId val="0"/>
      </c:bar3DChart>
      <c:catAx>
        <c:axId val="116349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Beneficios</a:t>
                </a:r>
                <a:r>
                  <a:rPr lang="es-EC" baseline="0"/>
                  <a:t> Utilizados</a:t>
                </a:r>
                <a:endParaRPr lang="es-EC"/>
              </a:p>
            </c:rich>
          </c:tx>
          <c:layout/>
          <c:overlay val="0"/>
        </c:title>
        <c:majorTickMark val="out"/>
        <c:minorTickMark val="none"/>
        <c:tickLblPos val="nextTo"/>
        <c:crossAx val="116450432"/>
        <c:crosses val="autoZero"/>
        <c:auto val="1"/>
        <c:lblAlgn val="ctr"/>
        <c:lblOffset val="100"/>
        <c:noMultiLvlLbl val="0"/>
      </c:catAx>
      <c:valAx>
        <c:axId val="1164504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Frecuencia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6349568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flat"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Hoja5!$B$1</c:f>
              <c:strCache>
                <c:ptCount val="1"/>
                <c:pt idx="0">
                  <c:v>Frecuencia</c:v>
                </c:pt>
              </c:strCache>
            </c:strRef>
          </c:tx>
          <c:spPr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Lbls>
            <c:numFmt formatCode="General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Hoja5!$A$110:$A$112</c:f>
              <c:strCache>
                <c:ptCount val="3"/>
                <c:pt idx="0">
                  <c:v>NO ASISTE</c:v>
                </c:pt>
                <c:pt idx="1">
                  <c:v>1 VEZ AL MES</c:v>
                </c:pt>
                <c:pt idx="2">
                  <c:v>2 VECES</c:v>
                </c:pt>
              </c:strCache>
            </c:strRef>
          </c:cat>
          <c:val>
            <c:numRef>
              <c:f>Hoja5!$B$110:$B$112</c:f>
              <c:numCache>
                <c:formatCode>General</c:formatCode>
                <c:ptCount val="3"/>
                <c:pt idx="0">
                  <c:v>88</c:v>
                </c:pt>
                <c:pt idx="1">
                  <c:v>51</c:v>
                </c:pt>
                <c:pt idx="2">
                  <c:v>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7219456"/>
        <c:axId val="182178944"/>
        <c:axId val="0"/>
      </c:bar3DChart>
      <c:catAx>
        <c:axId val="157219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Asistencia</a:t>
                </a:r>
                <a:r>
                  <a:rPr lang="es-EC" baseline="0"/>
                  <a:t> partidos de Local</a:t>
                </a:r>
                <a:endParaRPr lang="es-EC"/>
              </a:p>
            </c:rich>
          </c:tx>
          <c:layout/>
          <c:overlay val="0"/>
        </c:title>
        <c:majorTickMark val="out"/>
        <c:minorTickMark val="none"/>
        <c:tickLblPos val="nextTo"/>
        <c:crossAx val="182178944"/>
        <c:crosses val="autoZero"/>
        <c:auto val="1"/>
        <c:lblAlgn val="ctr"/>
        <c:lblOffset val="100"/>
        <c:noMultiLvlLbl val="0"/>
      </c:catAx>
      <c:valAx>
        <c:axId val="1821789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Frecuencia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7219456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flat"/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Hoja5!$B$1</c:f>
              <c:strCache>
                <c:ptCount val="1"/>
                <c:pt idx="0">
                  <c:v>Frecuencia</c:v>
                </c:pt>
              </c:strCache>
            </c:strRef>
          </c:tx>
          <c:spPr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Lbls>
            <c:numFmt formatCode="General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Hoja5!$A$145:$A$148</c:f>
              <c:strCache>
                <c:ptCount val="4"/>
                <c:pt idx="0">
                  <c:v>SOLO</c:v>
                </c:pt>
                <c:pt idx="1">
                  <c:v>EN FAMILIA</c:v>
                </c:pt>
                <c:pt idx="2">
                  <c:v>CON AMIGOS</c:v>
                </c:pt>
                <c:pt idx="3">
                  <c:v>No responde</c:v>
                </c:pt>
              </c:strCache>
            </c:strRef>
          </c:cat>
          <c:val>
            <c:numRef>
              <c:f>Hoja5!$B$145:$B$148</c:f>
              <c:numCache>
                <c:formatCode>General</c:formatCode>
                <c:ptCount val="4"/>
                <c:pt idx="0">
                  <c:v>26</c:v>
                </c:pt>
                <c:pt idx="1">
                  <c:v>96</c:v>
                </c:pt>
                <c:pt idx="2">
                  <c:v>37</c:v>
                </c:pt>
                <c:pt idx="3">
                  <c:v>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9902336"/>
        <c:axId val="55862400"/>
        <c:axId val="0"/>
      </c:bar3DChart>
      <c:catAx>
        <c:axId val="309902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Con</a:t>
                </a:r>
                <a:r>
                  <a:rPr lang="es-EC" baseline="0"/>
                  <a:t> quien asiste al estadio</a:t>
                </a:r>
                <a:endParaRPr lang="es-EC"/>
              </a:p>
            </c:rich>
          </c:tx>
          <c:layout/>
          <c:overlay val="0"/>
        </c:title>
        <c:majorTickMark val="out"/>
        <c:minorTickMark val="none"/>
        <c:tickLblPos val="nextTo"/>
        <c:crossAx val="55862400"/>
        <c:crosses val="autoZero"/>
        <c:auto val="1"/>
        <c:lblAlgn val="ctr"/>
        <c:lblOffset val="100"/>
        <c:noMultiLvlLbl val="0"/>
      </c:catAx>
      <c:valAx>
        <c:axId val="558624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Frecuencia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09902336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flat"/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Hoja5!$B$1</c:f>
              <c:strCache>
                <c:ptCount val="1"/>
                <c:pt idx="0">
                  <c:v>Frecuencia</c:v>
                </c:pt>
              </c:strCache>
            </c:strRef>
          </c:tx>
          <c:spPr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5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Lbls>
            <c:numFmt formatCode="General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Hoja5!$A$158:$A$163</c:f>
              <c:strCache>
                <c:ptCount val="6"/>
                <c:pt idx="0">
                  <c:v>COMISIONES</c:v>
                </c:pt>
                <c:pt idx="1">
                  <c:v>ABONOS</c:v>
                </c:pt>
                <c:pt idx="2">
                  <c:v>BOLETERIAS</c:v>
                </c:pt>
                <c:pt idx="3">
                  <c:v>PTOS VENTA</c:v>
                </c:pt>
                <c:pt idx="4">
                  <c:v>REVENDEDOR</c:v>
                </c:pt>
                <c:pt idx="5">
                  <c:v>NO RESP.</c:v>
                </c:pt>
              </c:strCache>
            </c:strRef>
          </c:cat>
          <c:val>
            <c:numRef>
              <c:f>Hoja5!$B$158:$B$163</c:f>
              <c:numCache>
                <c:formatCode>General</c:formatCode>
                <c:ptCount val="6"/>
                <c:pt idx="0">
                  <c:v>48</c:v>
                </c:pt>
                <c:pt idx="1">
                  <c:v>3</c:v>
                </c:pt>
                <c:pt idx="2">
                  <c:v>88</c:v>
                </c:pt>
                <c:pt idx="3">
                  <c:v>16</c:v>
                </c:pt>
                <c:pt idx="4">
                  <c:v>7</c:v>
                </c:pt>
                <c:pt idx="5">
                  <c:v>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2358656"/>
        <c:axId val="62360576"/>
        <c:axId val="0"/>
      </c:bar3DChart>
      <c:catAx>
        <c:axId val="62358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Como</a:t>
                </a:r>
                <a:r>
                  <a:rPr lang="es-EC" baseline="0"/>
                  <a:t> adquiere las entradas</a:t>
                </a:r>
                <a:endParaRPr lang="es-EC"/>
              </a:p>
            </c:rich>
          </c:tx>
          <c:layout/>
          <c:overlay val="0"/>
        </c:title>
        <c:majorTickMark val="out"/>
        <c:minorTickMark val="none"/>
        <c:tickLblPos val="nextTo"/>
        <c:crossAx val="62360576"/>
        <c:crosses val="autoZero"/>
        <c:auto val="1"/>
        <c:lblAlgn val="ctr"/>
        <c:lblOffset val="100"/>
        <c:noMultiLvlLbl val="0"/>
      </c:catAx>
      <c:valAx>
        <c:axId val="623605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Frecuencia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2358656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flat"/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Hoja5!$B$1</c:f>
              <c:strCache>
                <c:ptCount val="1"/>
                <c:pt idx="0">
                  <c:v>Frecuencia</c:v>
                </c:pt>
              </c:strCache>
            </c:strRef>
          </c:tx>
          <c:spPr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5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7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Lbls>
            <c:numFmt formatCode="General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Hoja5!$A$240:$A$248</c:f>
              <c:strCache>
                <c:ptCount val="9"/>
                <c:pt idx="0">
                  <c:v>DSTO CENTRO COMERCIAL</c:v>
                </c:pt>
                <c:pt idx="1">
                  <c:v>DSTO PASAJES AEREOS</c:v>
                </c:pt>
                <c:pt idx="2">
                  <c:v>DSTO COMIDA RAPIDA</c:v>
                </c:pt>
                <c:pt idx="3">
                  <c:v>DSTO. ENTRADAS</c:v>
                </c:pt>
                <c:pt idx="4">
                  <c:v>DSTO. ARTICULOS</c:v>
                </c:pt>
                <c:pt idx="5">
                  <c:v>DSTO COMPRA AUTOS</c:v>
                </c:pt>
                <c:pt idx="6">
                  <c:v>SALUD</c:v>
                </c:pt>
                <c:pt idx="7">
                  <c:v>ESCUELAS FUTBOL</c:v>
                </c:pt>
                <c:pt idx="8">
                  <c:v>NO RESP</c:v>
                </c:pt>
              </c:strCache>
            </c:strRef>
          </c:cat>
          <c:val>
            <c:numRef>
              <c:f>Hoja5!$B$240:$B$248</c:f>
              <c:numCache>
                <c:formatCode>General</c:formatCode>
                <c:ptCount val="9"/>
                <c:pt idx="0">
                  <c:v>20</c:v>
                </c:pt>
                <c:pt idx="1">
                  <c:v>25</c:v>
                </c:pt>
                <c:pt idx="2">
                  <c:v>3</c:v>
                </c:pt>
                <c:pt idx="3">
                  <c:v>59</c:v>
                </c:pt>
                <c:pt idx="4">
                  <c:v>16</c:v>
                </c:pt>
                <c:pt idx="5">
                  <c:v>20</c:v>
                </c:pt>
                <c:pt idx="6">
                  <c:v>11</c:v>
                </c:pt>
                <c:pt idx="7">
                  <c:v>29</c:v>
                </c:pt>
                <c:pt idx="8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2615936"/>
        <c:axId val="62617856"/>
        <c:axId val="0"/>
      </c:bar3DChart>
      <c:catAx>
        <c:axId val="62615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Beneficios Requeridos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EC"/>
          </a:p>
        </c:txPr>
        <c:crossAx val="62617856"/>
        <c:crosses val="autoZero"/>
        <c:auto val="1"/>
        <c:lblAlgn val="ctr"/>
        <c:lblOffset val="100"/>
        <c:noMultiLvlLbl val="0"/>
      </c:catAx>
      <c:valAx>
        <c:axId val="626178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Frecuencia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2615936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flat"/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rgbClr val="7030A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00B05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B0F0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FFC000"/>
                </a:solidFill>
              </a:ln>
            </c:spPr>
          </c:dPt>
          <c:cat>
            <c:strRef>
              <c:f>'NO SOCIOS'!$A$2:$A$5</c:f>
              <c:strCache>
                <c:ptCount val="4"/>
                <c:pt idx="0">
                  <c:v>Hincha de Otro Equipo</c:v>
                </c:pt>
                <c:pt idx="1">
                  <c:v>No ha obtenido beneficios</c:v>
                </c:pt>
                <c:pt idx="2">
                  <c:v>No le gusta el fútbol</c:v>
                </c:pt>
                <c:pt idx="3">
                  <c:v>No responde</c:v>
                </c:pt>
              </c:strCache>
            </c:strRef>
          </c:cat>
          <c:val>
            <c:numRef>
              <c:f>'NO SOCIOS'!$B$2:$B$5</c:f>
              <c:numCache>
                <c:formatCode>General</c:formatCode>
                <c:ptCount val="4"/>
                <c:pt idx="0">
                  <c:v>111</c:v>
                </c:pt>
                <c:pt idx="1">
                  <c:v>437</c:v>
                </c:pt>
                <c:pt idx="2">
                  <c:v>24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2642048"/>
        <c:axId val="62681088"/>
        <c:axId val="0"/>
      </c:bar3DChart>
      <c:catAx>
        <c:axId val="62642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Razón</a:t>
                </a:r>
                <a:r>
                  <a:rPr lang="es-EC" baseline="0"/>
                  <a:t> para NO ser socio</a:t>
                </a:r>
                <a:endParaRPr lang="es-EC"/>
              </a:p>
            </c:rich>
          </c:tx>
          <c:layout/>
          <c:overlay val="0"/>
        </c:title>
        <c:majorTickMark val="out"/>
        <c:minorTickMark val="none"/>
        <c:tickLblPos val="nextTo"/>
        <c:crossAx val="62681088"/>
        <c:crosses val="autoZero"/>
        <c:auto val="1"/>
        <c:lblAlgn val="ctr"/>
        <c:lblOffset val="100"/>
        <c:noMultiLvlLbl val="0"/>
      </c:catAx>
      <c:valAx>
        <c:axId val="626810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Frecuencia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26420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rgbClr val="7030A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00B05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B0F0"/>
                </a:solidFill>
              </a:ln>
            </c:spPr>
          </c:dPt>
          <c:cat>
            <c:strRef>
              <c:f>'NO SOCIOS'!$A$24:$A$26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No responde</c:v>
                </c:pt>
              </c:strCache>
            </c:strRef>
          </c:cat>
          <c:val>
            <c:numRef>
              <c:f>'NO SOCIOS'!$B$24:$B$26</c:f>
              <c:numCache>
                <c:formatCode>General</c:formatCode>
                <c:ptCount val="3"/>
                <c:pt idx="0">
                  <c:v>149</c:v>
                </c:pt>
                <c:pt idx="1">
                  <c:v>423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2692352"/>
        <c:axId val="62698624"/>
        <c:axId val="0"/>
      </c:bar3DChart>
      <c:catAx>
        <c:axId val="62692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Conoce</a:t>
                </a:r>
                <a:r>
                  <a:rPr lang="es-EC" baseline="0"/>
                  <a:t> los beneficios</a:t>
                </a:r>
                <a:endParaRPr lang="es-EC"/>
              </a:p>
            </c:rich>
          </c:tx>
          <c:layout/>
          <c:overlay val="0"/>
        </c:title>
        <c:majorTickMark val="out"/>
        <c:minorTickMark val="none"/>
        <c:tickLblPos val="nextTo"/>
        <c:crossAx val="62698624"/>
        <c:crosses val="autoZero"/>
        <c:auto val="1"/>
        <c:lblAlgn val="ctr"/>
        <c:lblOffset val="100"/>
        <c:noMultiLvlLbl val="0"/>
      </c:catAx>
      <c:valAx>
        <c:axId val="626986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C"/>
                  <a:t>Frecuencia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26923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g"/><Relationship Id="rId1" Type="http://schemas.openxmlformats.org/officeDocument/2006/relationships/image" Target="../media/image19.jpg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2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g"/><Relationship Id="rId1" Type="http://schemas.openxmlformats.org/officeDocument/2006/relationships/image" Target="../media/image19.jpg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45A31E-0EC9-4F7F-A73A-F6511D202A99}" type="doc">
      <dgm:prSet loTypeId="urn:microsoft.com/office/officeart/2005/8/layout/pyramid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C7888580-ED08-4AC6-932A-93E832E320CF}">
      <dgm:prSet phldrT="[Texto]" custT="1"/>
      <dgm:spPr/>
      <dgm:t>
        <a:bodyPr/>
        <a:lstStyle/>
        <a:p>
          <a:r>
            <a:rPr lang="es-EC" sz="1800" dirty="0" smtClean="0"/>
            <a:t>INTRODUCCIÓN</a:t>
          </a:r>
          <a:endParaRPr lang="es-EC" sz="1800" dirty="0"/>
        </a:p>
      </dgm:t>
    </dgm:pt>
    <dgm:pt modelId="{624B853E-FB4B-4022-A110-D3BE6FC3DF1D}" type="parTrans" cxnId="{0ABCC629-E4F4-4317-81FB-DB5C812BA757}">
      <dgm:prSet/>
      <dgm:spPr/>
      <dgm:t>
        <a:bodyPr/>
        <a:lstStyle/>
        <a:p>
          <a:endParaRPr lang="es-EC"/>
        </a:p>
      </dgm:t>
    </dgm:pt>
    <dgm:pt modelId="{FCEB8508-60A6-461F-8D44-770AEE426920}" type="sibTrans" cxnId="{0ABCC629-E4F4-4317-81FB-DB5C812BA757}">
      <dgm:prSet/>
      <dgm:spPr/>
      <dgm:t>
        <a:bodyPr/>
        <a:lstStyle/>
        <a:p>
          <a:endParaRPr lang="es-EC"/>
        </a:p>
      </dgm:t>
    </dgm:pt>
    <dgm:pt modelId="{0D2C402A-6F1F-4D7C-80AA-853E46503808}">
      <dgm:prSet phldrT="[Texto]" custT="1"/>
      <dgm:spPr/>
      <dgm:t>
        <a:bodyPr/>
        <a:lstStyle/>
        <a:p>
          <a:r>
            <a:rPr lang="es-EC" sz="1800" dirty="0" smtClean="0"/>
            <a:t>ANÁLISIS SITUACIONAL</a:t>
          </a:r>
        </a:p>
      </dgm:t>
    </dgm:pt>
    <dgm:pt modelId="{0F76061B-BBA7-416B-8112-45C2DA0B0CD1}" type="parTrans" cxnId="{745A97A4-5AD9-408F-97B9-1AF9218946E7}">
      <dgm:prSet/>
      <dgm:spPr/>
      <dgm:t>
        <a:bodyPr/>
        <a:lstStyle/>
        <a:p>
          <a:endParaRPr lang="es-EC"/>
        </a:p>
      </dgm:t>
    </dgm:pt>
    <dgm:pt modelId="{EFFDDA22-AF4C-449F-AE3B-92998A495C9A}" type="sibTrans" cxnId="{745A97A4-5AD9-408F-97B9-1AF9218946E7}">
      <dgm:prSet/>
      <dgm:spPr/>
      <dgm:t>
        <a:bodyPr/>
        <a:lstStyle/>
        <a:p>
          <a:endParaRPr lang="es-EC"/>
        </a:p>
      </dgm:t>
    </dgm:pt>
    <dgm:pt modelId="{E1698896-CB79-436D-8556-5EBE2720272C}">
      <dgm:prSet phldrT="[Texto]" custT="1"/>
      <dgm:spPr/>
      <dgm:t>
        <a:bodyPr/>
        <a:lstStyle/>
        <a:p>
          <a:r>
            <a:rPr lang="es-EC" sz="1800" dirty="0" smtClean="0"/>
            <a:t>INVESTIGACIÓN DE MERCADOS</a:t>
          </a:r>
        </a:p>
      </dgm:t>
    </dgm:pt>
    <dgm:pt modelId="{DB8E92F3-B08F-4FEF-AA1C-DED31746DD62}" type="parTrans" cxnId="{0CD38998-64E2-459D-8588-C7B7F400CE1D}">
      <dgm:prSet/>
      <dgm:spPr/>
      <dgm:t>
        <a:bodyPr/>
        <a:lstStyle/>
        <a:p>
          <a:endParaRPr lang="es-EC"/>
        </a:p>
      </dgm:t>
    </dgm:pt>
    <dgm:pt modelId="{039CDEE4-E70E-442A-912C-3F1B7EA9BC33}" type="sibTrans" cxnId="{0CD38998-64E2-459D-8588-C7B7F400CE1D}">
      <dgm:prSet/>
      <dgm:spPr/>
      <dgm:t>
        <a:bodyPr/>
        <a:lstStyle/>
        <a:p>
          <a:endParaRPr lang="es-EC"/>
        </a:p>
      </dgm:t>
    </dgm:pt>
    <dgm:pt modelId="{2B808B22-9E61-46A4-A492-7EB697742A7A}">
      <dgm:prSet phldrT="[Texto]" custT="1"/>
      <dgm:spPr/>
      <dgm:t>
        <a:bodyPr/>
        <a:lstStyle/>
        <a:p>
          <a:r>
            <a:rPr lang="es-EC" sz="1800" dirty="0" smtClean="0"/>
            <a:t>DIRECCIONAMIENTO ESTRATÉGICO</a:t>
          </a:r>
        </a:p>
      </dgm:t>
    </dgm:pt>
    <dgm:pt modelId="{1B0E8CB7-C180-4469-AAAA-ACACD3EDA03B}" type="parTrans" cxnId="{30951B3D-9DE7-4E54-95F1-32F7445121E1}">
      <dgm:prSet/>
      <dgm:spPr/>
      <dgm:t>
        <a:bodyPr/>
        <a:lstStyle/>
        <a:p>
          <a:endParaRPr lang="es-EC"/>
        </a:p>
      </dgm:t>
    </dgm:pt>
    <dgm:pt modelId="{7BD4683A-7734-41A0-8D4F-F4FA3E197B81}" type="sibTrans" cxnId="{30951B3D-9DE7-4E54-95F1-32F7445121E1}">
      <dgm:prSet/>
      <dgm:spPr/>
      <dgm:t>
        <a:bodyPr/>
        <a:lstStyle/>
        <a:p>
          <a:endParaRPr lang="es-EC"/>
        </a:p>
      </dgm:t>
    </dgm:pt>
    <dgm:pt modelId="{5E9BEF41-3119-4778-8689-31C4B777B863}">
      <dgm:prSet phldrT="[Texto]" custT="1"/>
      <dgm:spPr/>
      <dgm:t>
        <a:bodyPr/>
        <a:lstStyle/>
        <a:p>
          <a:r>
            <a:rPr lang="es-EC" sz="1800" dirty="0" smtClean="0"/>
            <a:t>PLAN DE MARKETING</a:t>
          </a:r>
        </a:p>
      </dgm:t>
    </dgm:pt>
    <dgm:pt modelId="{F782B18B-E2C1-4EDD-BFD6-645B06920A61}" type="parTrans" cxnId="{62534793-55A3-4B69-BD6B-CADC1BE40FC3}">
      <dgm:prSet/>
      <dgm:spPr/>
      <dgm:t>
        <a:bodyPr/>
        <a:lstStyle/>
        <a:p>
          <a:endParaRPr lang="es-EC"/>
        </a:p>
      </dgm:t>
    </dgm:pt>
    <dgm:pt modelId="{B21B1C95-FCC2-465A-B7B6-74725D76C25A}" type="sibTrans" cxnId="{62534793-55A3-4B69-BD6B-CADC1BE40FC3}">
      <dgm:prSet/>
      <dgm:spPr/>
      <dgm:t>
        <a:bodyPr/>
        <a:lstStyle/>
        <a:p>
          <a:endParaRPr lang="es-EC"/>
        </a:p>
      </dgm:t>
    </dgm:pt>
    <dgm:pt modelId="{7B1600BF-4F7E-4790-BD76-191FB35938D3}">
      <dgm:prSet phldrT="[Texto]" custT="1"/>
      <dgm:spPr/>
      <dgm:t>
        <a:bodyPr/>
        <a:lstStyle/>
        <a:p>
          <a:r>
            <a:rPr lang="es-EC" sz="1800" dirty="0" smtClean="0"/>
            <a:t>ANÁLISIS FINANCIERO</a:t>
          </a:r>
        </a:p>
      </dgm:t>
    </dgm:pt>
    <dgm:pt modelId="{B0443A18-D6E9-4B23-A79D-15828883CC15}" type="parTrans" cxnId="{1B9378FC-016A-4EFC-99FD-C6ADEBF62350}">
      <dgm:prSet/>
      <dgm:spPr/>
      <dgm:t>
        <a:bodyPr/>
        <a:lstStyle/>
        <a:p>
          <a:endParaRPr lang="es-EC"/>
        </a:p>
      </dgm:t>
    </dgm:pt>
    <dgm:pt modelId="{60FE87A4-E4CC-474F-95F7-72F0A1801AE7}" type="sibTrans" cxnId="{1B9378FC-016A-4EFC-99FD-C6ADEBF62350}">
      <dgm:prSet/>
      <dgm:spPr/>
      <dgm:t>
        <a:bodyPr/>
        <a:lstStyle/>
        <a:p>
          <a:endParaRPr lang="es-EC"/>
        </a:p>
      </dgm:t>
    </dgm:pt>
    <dgm:pt modelId="{DAC9D511-3E1D-4FF2-9C2A-D494318E35C0}">
      <dgm:prSet phldrT="[Texto]" custT="1"/>
      <dgm:spPr/>
      <dgm:t>
        <a:bodyPr/>
        <a:lstStyle/>
        <a:p>
          <a:r>
            <a:rPr lang="es-EC" sz="1800" dirty="0" smtClean="0"/>
            <a:t>CONCLUSIONES Y RECOMENDACIONES</a:t>
          </a:r>
        </a:p>
      </dgm:t>
    </dgm:pt>
    <dgm:pt modelId="{CBC9B783-FF40-4F57-A966-C3B3ADBF8390}" type="parTrans" cxnId="{294C1844-3BDF-4495-B248-14F0B732D44B}">
      <dgm:prSet/>
      <dgm:spPr/>
      <dgm:t>
        <a:bodyPr/>
        <a:lstStyle/>
        <a:p>
          <a:endParaRPr lang="es-EC"/>
        </a:p>
      </dgm:t>
    </dgm:pt>
    <dgm:pt modelId="{C791A315-9439-4DB1-9800-D544F256BF22}" type="sibTrans" cxnId="{294C1844-3BDF-4495-B248-14F0B732D44B}">
      <dgm:prSet/>
      <dgm:spPr/>
      <dgm:t>
        <a:bodyPr/>
        <a:lstStyle/>
        <a:p>
          <a:endParaRPr lang="es-EC"/>
        </a:p>
      </dgm:t>
    </dgm:pt>
    <dgm:pt modelId="{2054CE96-C014-401B-B5AB-993CFF3522BE}" type="pres">
      <dgm:prSet presAssocID="{D045A31E-0EC9-4F7F-A73A-F6511D202A9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28CE256C-E782-4477-8AD3-509BFD0B3109}" type="pres">
      <dgm:prSet presAssocID="{D045A31E-0EC9-4F7F-A73A-F6511D202A99}" presName="pyramid" presStyleLbl="node1" presStyleIdx="0" presStyleCnt="1" custScaleX="77034"/>
      <dgm:spPr/>
    </dgm:pt>
    <dgm:pt modelId="{7F3C67D0-17E3-4799-9EEA-4722EDBEAF43}" type="pres">
      <dgm:prSet presAssocID="{D045A31E-0EC9-4F7F-A73A-F6511D202A99}" presName="theList" presStyleCnt="0"/>
      <dgm:spPr/>
    </dgm:pt>
    <dgm:pt modelId="{DAD2C079-BBBD-4808-9E94-818C6A51DD28}" type="pres">
      <dgm:prSet presAssocID="{C7888580-ED08-4AC6-932A-93E832E320CF}" presName="aNode" presStyleLbl="fgAcc1" presStyleIdx="0" presStyleCnt="7" custScaleX="204045" custScaleY="401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7714A9-B133-44CE-9304-155A4C0B3BAC}" type="pres">
      <dgm:prSet presAssocID="{C7888580-ED08-4AC6-932A-93E832E320CF}" presName="aSpace" presStyleCnt="0"/>
      <dgm:spPr/>
    </dgm:pt>
    <dgm:pt modelId="{7B16973D-968B-4DC2-AE18-A7090822F187}" type="pres">
      <dgm:prSet presAssocID="{0D2C402A-6F1F-4D7C-80AA-853E46503808}" presName="aNode" presStyleLbl="fgAcc1" presStyleIdx="1" presStyleCnt="7" custScaleX="204045" custScaleY="401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115695-86CC-49D9-AF4D-D6043F4BD50C}" type="pres">
      <dgm:prSet presAssocID="{0D2C402A-6F1F-4D7C-80AA-853E46503808}" presName="aSpace" presStyleCnt="0"/>
      <dgm:spPr/>
    </dgm:pt>
    <dgm:pt modelId="{A59423DB-F371-4ECC-9963-5553DE69933E}" type="pres">
      <dgm:prSet presAssocID="{E1698896-CB79-436D-8556-5EBE2720272C}" presName="aNode" presStyleLbl="fgAcc1" presStyleIdx="2" presStyleCnt="7" custScaleX="204045" custScaleY="401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E8910D-C9F4-451C-A188-632135525871}" type="pres">
      <dgm:prSet presAssocID="{E1698896-CB79-436D-8556-5EBE2720272C}" presName="aSpace" presStyleCnt="0"/>
      <dgm:spPr/>
    </dgm:pt>
    <dgm:pt modelId="{9D33CDF9-EDDC-444B-A13D-B6636A54B44B}" type="pres">
      <dgm:prSet presAssocID="{2B808B22-9E61-46A4-A492-7EB697742A7A}" presName="aNode" presStyleLbl="fgAcc1" presStyleIdx="3" presStyleCnt="7" custScaleX="204045" custScaleY="401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1BFE73-98CC-419B-9059-3BC8B1FE4514}" type="pres">
      <dgm:prSet presAssocID="{2B808B22-9E61-46A4-A492-7EB697742A7A}" presName="aSpace" presStyleCnt="0"/>
      <dgm:spPr/>
    </dgm:pt>
    <dgm:pt modelId="{B268FE3D-D031-4895-9C47-5892B1E6495A}" type="pres">
      <dgm:prSet presAssocID="{5E9BEF41-3119-4778-8689-31C4B777B863}" presName="aNode" presStyleLbl="fgAcc1" presStyleIdx="4" presStyleCnt="7" custScaleX="204045" custScaleY="401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333C4D-6E04-4802-B870-29935FCEFE4F}" type="pres">
      <dgm:prSet presAssocID="{5E9BEF41-3119-4778-8689-31C4B777B863}" presName="aSpace" presStyleCnt="0"/>
      <dgm:spPr/>
    </dgm:pt>
    <dgm:pt modelId="{F7496910-10E1-46F1-BFC2-1CC5801747A6}" type="pres">
      <dgm:prSet presAssocID="{7B1600BF-4F7E-4790-BD76-191FB35938D3}" presName="aNode" presStyleLbl="fgAcc1" presStyleIdx="5" presStyleCnt="7" custScaleX="204045" custScaleY="401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0E2E79-6C57-4A78-86B1-86B95648217A}" type="pres">
      <dgm:prSet presAssocID="{7B1600BF-4F7E-4790-BD76-191FB35938D3}" presName="aSpace" presStyleCnt="0"/>
      <dgm:spPr/>
    </dgm:pt>
    <dgm:pt modelId="{6030000E-C75E-48B0-9E2B-8CE2718B059C}" type="pres">
      <dgm:prSet presAssocID="{DAC9D511-3E1D-4FF2-9C2A-D494318E35C0}" presName="aNode" presStyleLbl="fgAcc1" presStyleIdx="6" presStyleCnt="7" custScaleX="204045" custScaleY="401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73F14E-92E2-4351-BCEE-87BB56BE83DE}" type="pres">
      <dgm:prSet presAssocID="{DAC9D511-3E1D-4FF2-9C2A-D494318E35C0}" presName="aSpace" presStyleCnt="0"/>
      <dgm:spPr/>
    </dgm:pt>
  </dgm:ptLst>
  <dgm:cxnLst>
    <dgm:cxn modelId="{16E96E6F-0B5B-4527-8F43-79394D6116AC}" type="presOf" srcId="{0D2C402A-6F1F-4D7C-80AA-853E46503808}" destId="{7B16973D-968B-4DC2-AE18-A7090822F187}" srcOrd="0" destOrd="0" presId="urn:microsoft.com/office/officeart/2005/8/layout/pyramid2"/>
    <dgm:cxn modelId="{607BE88D-705E-41A2-A418-82C59F093441}" type="presOf" srcId="{5E9BEF41-3119-4778-8689-31C4B777B863}" destId="{B268FE3D-D031-4895-9C47-5892B1E6495A}" srcOrd="0" destOrd="0" presId="urn:microsoft.com/office/officeart/2005/8/layout/pyramid2"/>
    <dgm:cxn modelId="{30951B3D-9DE7-4E54-95F1-32F7445121E1}" srcId="{D045A31E-0EC9-4F7F-A73A-F6511D202A99}" destId="{2B808B22-9E61-46A4-A492-7EB697742A7A}" srcOrd="3" destOrd="0" parTransId="{1B0E8CB7-C180-4469-AAAA-ACACD3EDA03B}" sibTransId="{7BD4683A-7734-41A0-8D4F-F4FA3E197B81}"/>
    <dgm:cxn modelId="{849E37ED-88F2-4BF5-9486-7484A9850DB0}" type="presOf" srcId="{D045A31E-0EC9-4F7F-A73A-F6511D202A99}" destId="{2054CE96-C014-401B-B5AB-993CFF3522BE}" srcOrd="0" destOrd="0" presId="urn:microsoft.com/office/officeart/2005/8/layout/pyramid2"/>
    <dgm:cxn modelId="{829D78B8-A02A-4510-8F34-B28F00013B34}" type="presOf" srcId="{C7888580-ED08-4AC6-932A-93E832E320CF}" destId="{DAD2C079-BBBD-4808-9E94-818C6A51DD28}" srcOrd="0" destOrd="0" presId="urn:microsoft.com/office/officeart/2005/8/layout/pyramid2"/>
    <dgm:cxn modelId="{C767187A-F55F-4C17-A2BC-99842767F8E5}" type="presOf" srcId="{E1698896-CB79-436D-8556-5EBE2720272C}" destId="{A59423DB-F371-4ECC-9963-5553DE69933E}" srcOrd="0" destOrd="0" presId="urn:microsoft.com/office/officeart/2005/8/layout/pyramid2"/>
    <dgm:cxn modelId="{0ABCC629-E4F4-4317-81FB-DB5C812BA757}" srcId="{D045A31E-0EC9-4F7F-A73A-F6511D202A99}" destId="{C7888580-ED08-4AC6-932A-93E832E320CF}" srcOrd="0" destOrd="0" parTransId="{624B853E-FB4B-4022-A110-D3BE6FC3DF1D}" sibTransId="{FCEB8508-60A6-461F-8D44-770AEE426920}"/>
    <dgm:cxn modelId="{5060DEF9-C030-4519-A35C-EE7FA160A8EA}" type="presOf" srcId="{DAC9D511-3E1D-4FF2-9C2A-D494318E35C0}" destId="{6030000E-C75E-48B0-9E2B-8CE2718B059C}" srcOrd="0" destOrd="0" presId="urn:microsoft.com/office/officeart/2005/8/layout/pyramid2"/>
    <dgm:cxn modelId="{0CD38998-64E2-459D-8588-C7B7F400CE1D}" srcId="{D045A31E-0EC9-4F7F-A73A-F6511D202A99}" destId="{E1698896-CB79-436D-8556-5EBE2720272C}" srcOrd="2" destOrd="0" parTransId="{DB8E92F3-B08F-4FEF-AA1C-DED31746DD62}" sibTransId="{039CDEE4-E70E-442A-912C-3F1B7EA9BC33}"/>
    <dgm:cxn modelId="{745A97A4-5AD9-408F-97B9-1AF9218946E7}" srcId="{D045A31E-0EC9-4F7F-A73A-F6511D202A99}" destId="{0D2C402A-6F1F-4D7C-80AA-853E46503808}" srcOrd="1" destOrd="0" parTransId="{0F76061B-BBA7-416B-8112-45C2DA0B0CD1}" sibTransId="{EFFDDA22-AF4C-449F-AE3B-92998A495C9A}"/>
    <dgm:cxn modelId="{62534793-55A3-4B69-BD6B-CADC1BE40FC3}" srcId="{D045A31E-0EC9-4F7F-A73A-F6511D202A99}" destId="{5E9BEF41-3119-4778-8689-31C4B777B863}" srcOrd="4" destOrd="0" parTransId="{F782B18B-E2C1-4EDD-BFD6-645B06920A61}" sibTransId="{B21B1C95-FCC2-465A-B7B6-74725D76C25A}"/>
    <dgm:cxn modelId="{90B23265-22D7-4130-8EE2-55F5A3C0D723}" type="presOf" srcId="{2B808B22-9E61-46A4-A492-7EB697742A7A}" destId="{9D33CDF9-EDDC-444B-A13D-B6636A54B44B}" srcOrd="0" destOrd="0" presId="urn:microsoft.com/office/officeart/2005/8/layout/pyramid2"/>
    <dgm:cxn modelId="{66402773-7EC6-4C95-B92E-9FD1B56EF06F}" type="presOf" srcId="{7B1600BF-4F7E-4790-BD76-191FB35938D3}" destId="{F7496910-10E1-46F1-BFC2-1CC5801747A6}" srcOrd="0" destOrd="0" presId="urn:microsoft.com/office/officeart/2005/8/layout/pyramid2"/>
    <dgm:cxn modelId="{294C1844-3BDF-4495-B248-14F0B732D44B}" srcId="{D045A31E-0EC9-4F7F-A73A-F6511D202A99}" destId="{DAC9D511-3E1D-4FF2-9C2A-D494318E35C0}" srcOrd="6" destOrd="0" parTransId="{CBC9B783-FF40-4F57-A966-C3B3ADBF8390}" sibTransId="{C791A315-9439-4DB1-9800-D544F256BF22}"/>
    <dgm:cxn modelId="{1B9378FC-016A-4EFC-99FD-C6ADEBF62350}" srcId="{D045A31E-0EC9-4F7F-A73A-F6511D202A99}" destId="{7B1600BF-4F7E-4790-BD76-191FB35938D3}" srcOrd="5" destOrd="0" parTransId="{B0443A18-D6E9-4B23-A79D-15828883CC15}" sibTransId="{60FE87A4-E4CC-474F-95F7-72F0A1801AE7}"/>
    <dgm:cxn modelId="{85C7A597-E6D2-4317-87F0-422A1C7E3996}" type="presParOf" srcId="{2054CE96-C014-401B-B5AB-993CFF3522BE}" destId="{28CE256C-E782-4477-8AD3-509BFD0B3109}" srcOrd="0" destOrd="0" presId="urn:microsoft.com/office/officeart/2005/8/layout/pyramid2"/>
    <dgm:cxn modelId="{DB0216D5-C6C4-4484-AC85-C87BF1BA0312}" type="presParOf" srcId="{2054CE96-C014-401B-B5AB-993CFF3522BE}" destId="{7F3C67D0-17E3-4799-9EEA-4722EDBEAF43}" srcOrd="1" destOrd="0" presId="urn:microsoft.com/office/officeart/2005/8/layout/pyramid2"/>
    <dgm:cxn modelId="{A316500E-56A3-4418-8742-DBA463975DDC}" type="presParOf" srcId="{7F3C67D0-17E3-4799-9EEA-4722EDBEAF43}" destId="{DAD2C079-BBBD-4808-9E94-818C6A51DD28}" srcOrd="0" destOrd="0" presId="urn:microsoft.com/office/officeart/2005/8/layout/pyramid2"/>
    <dgm:cxn modelId="{49295344-8003-4C11-9395-35540E2D4786}" type="presParOf" srcId="{7F3C67D0-17E3-4799-9EEA-4722EDBEAF43}" destId="{9C7714A9-B133-44CE-9304-155A4C0B3BAC}" srcOrd="1" destOrd="0" presId="urn:microsoft.com/office/officeart/2005/8/layout/pyramid2"/>
    <dgm:cxn modelId="{38C40C6E-D68A-46DB-A0CA-93D82189AB42}" type="presParOf" srcId="{7F3C67D0-17E3-4799-9EEA-4722EDBEAF43}" destId="{7B16973D-968B-4DC2-AE18-A7090822F187}" srcOrd="2" destOrd="0" presId="urn:microsoft.com/office/officeart/2005/8/layout/pyramid2"/>
    <dgm:cxn modelId="{8B0FDC5F-6D8C-4636-9F8A-FE04BD7C3D4B}" type="presParOf" srcId="{7F3C67D0-17E3-4799-9EEA-4722EDBEAF43}" destId="{2B115695-86CC-49D9-AF4D-D6043F4BD50C}" srcOrd="3" destOrd="0" presId="urn:microsoft.com/office/officeart/2005/8/layout/pyramid2"/>
    <dgm:cxn modelId="{E51D62F9-C3EE-4846-AFBA-5577205B6139}" type="presParOf" srcId="{7F3C67D0-17E3-4799-9EEA-4722EDBEAF43}" destId="{A59423DB-F371-4ECC-9963-5553DE69933E}" srcOrd="4" destOrd="0" presId="urn:microsoft.com/office/officeart/2005/8/layout/pyramid2"/>
    <dgm:cxn modelId="{52374BDA-4378-4623-8499-608188F5BDF1}" type="presParOf" srcId="{7F3C67D0-17E3-4799-9EEA-4722EDBEAF43}" destId="{5EE8910D-C9F4-451C-A188-632135525871}" srcOrd="5" destOrd="0" presId="urn:microsoft.com/office/officeart/2005/8/layout/pyramid2"/>
    <dgm:cxn modelId="{9C11776E-A60C-481B-955B-E254BDFF33DF}" type="presParOf" srcId="{7F3C67D0-17E3-4799-9EEA-4722EDBEAF43}" destId="{9D33CDF9-EDDC-444B-A13D-B6636A54B44B}" srcOrd="6" destOrd="0" presId="urn:microsoft.com/office/officeart/2005/8/layout/pyramid2"/>
    <dgm:cxn modelId="{C4460104-D47C-4086-B151-6F4E2A0DD6E0}" type="presParOf" srcId="{7F3C67D0-17E3-4799-9EEA-4722EDBEAF43}" destId="{961BFE73-98CC-419B-9059-3BC8B1FE4514}" srcOrd="7" destOrd="0" presId="urn:microsoft.com/office/officeart/2005/8/layout/pyramid2"/>
    <dgm:cxn modelId="{F79CD30C-32DE-440F-A1AD-1C5CDF701F4C}" type="presParOf" srcId="{7F3C67D0-17E3-4799-9EEA-4722EDBEAF43}" destId="{B268FE3D-D031-4895-9C47-5892B1E6495A}" srcOrd="8" destOrd="0" presId="urn:microsoft.com/office/officeart/2005/8/layout/pyramid2"/>
    <dgm:cxn modelId="{55556AE6-0486-41D4-A7D0-4211B301AA23}" type="presParOf" srcId="{7F3C67D0-17E3-4799-9EEA-4722EDBEAF43}" destId="{7A333C4D-6E04-4802-B870-29935FCEFE4F}" srcOrd="9" destOrd="0" presId="urn:microsoft.com/office/officeart/2005/8/layout/pyramid2"/>
    <dgm:cxn modelId="{9BF42878-94A4-498C-AE73-19DA7B4645F5}" type="presParOf" srcId="{7F3C67D0-17E3-4799-9EEA-4722EDBEAF43}" destId="{F7496910-10E1-46F1-BFC2-1CC5801747A6}" srcOrd="10" destOrd="0" presId="urn:microsoft.com/office/officeart/2005/8/layout/pyramid2"/>
    <dgm:cxn modelId="{E21F53BD-1C86-4042-8243-D182E61BE322}" type="presParOf" srcId="{7F3C67D0-17E3-4799-9EEA-4722EDBEAF43}" destId="{3B0E2E79-6C57-4A78-86B1-86B95648217A}" srcOrd="11" destOrd="0" presId="urn:microsoft.com/office/officeart/2005/8/layout/pyramid2"/>
    <dgm:cxn modelId="{087F3ACA-E928-46A8-887F-274047694BB3}" type="presParOf" srcId="{7F3C67D0-17E3-4799-9EEA-4722EDBEAF43}" destId="{6030000E-C75E-48B0-9E2B-8CE2718B059C}" srcOrd="12" destOrd="0" presId="urn:microsoft.com/office/officeart/2005/8/layout/pyramid2"/>
    <dgm:cxn modelId="{D2C77620-AED9-42CE-9ABA-CB6FC92E505D}" type="presParOf" srcId="{7F3C67D0-17E3-4799-9EEA-4722EDBEAF43}" destId="{2873F14E-92E2-4351-BCEE-87BB56BE83DE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60BFC7-3924-4E69-8C36-A058C8273051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7A266F6-DAFD-426C-866F-4E875C4886E7}">
      <dgm:prSet/>
      <dgm:spPr/>
      <dgm:t>
        <a:bodyPr/>
        <a:lstStyle/>
        <a:p>
          <a:r>
            <a:rPr lang="es-EC" dirty="0" smtClean="0"/>
            <a:t>Adquisición de Membresía</a:t>
          </a:r>
          <a:endParaRPr lang="es-EC" dirty="0"/>
        </a:p>
      </dgm:t>
    </dgm:pt>
    <dgm:pt modelId="{B90B3C9C-410E-4C6D-AF0F-DD78471ED56F}" type="parTrans" cxnId="{B835A1BA-914D-472B-8F65-961ED0CF7959}">
      <dgm:prSet/>
      <dgm:spPr/>
      <dgm:t>
        <a:bodyPr/>
        <a:lstStyle/>
        <a:p>
          <a:endParaRPr lang="es-EC"/>
        </a:p>
      </dgm:t>
    </dgm:pt>
    <dgm:pt modelId="{AC45732A-1468-45B9-937C-13073F7F1E84}" type="sibTrans" cxnId="{B835A1BA-914D-472B-8F65-961ED0CF7959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EC"/>
        </a:p>
      </dgm:t>
    </dgm:pt>
    <dgm:pt modelId="{E14E3112-6524-468C-8BDC-6E4B4E09DFAE}">
      <dgm:prSet/>
      <dgm:spPr/>
      <dgm:t>
        <a:bodyPr/>
        <a:lstStyle/>
        <a:p>
          <a:r>
            <a:rPr lang="es-EC" dirty="0" smtClean="0"/>
            <a:t>Adquisición de Entradas</a:t>
          </a:r>
          <a:endParaRPr lang="es-EC" dirty="0"/>
        </a:p>
      </dgm:t>
    </dgm:pt>
    <dgm:pt modelId="{9D4AC446-CF5F-4A3F-BEC1-A4731A3ECB92}" type="parTrans" cxnId="{0617FAE8-D5C2-4CC7-8243-AA99BA0E62BC}">
      <dgm:prSet/>
      <dgm:spPr/>
      <dgm:t>
        <a:bodyPr/>
        <a:lstStyle/>
        <a:p>
          <a:endParaRPr lang="es-EC"/>
        </a:p>
      </dgm:t>
    </dgm:pt>
    <dgm:pt modelId="{0108E44F-4926-4343-A1E7-B4A835E5F0A6}" type="sibTrans" cxnId="{0617FAE8-D5C2-4CC7-8243-AA99BA0E62BC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es-EC"/>
        </a:p>
      </dgm:t>
    </dgm:pt>
    <dgm:pt modelId="{5BFA2127-8F20-4FE6-B69A-8DC32822FB88}">
      <dgm:prSet/>
      <dgm:spPr/>
      <dgm:t>
        <a:bodyPr/>
        <a:lstStyle/>
        <a:p>
          <a:r>
            <a:rPr lang="es-EC" dirty="0" smtClean="0"/>
            <a:t>Uso de Beneficios</a:t>
          </a:r>
          <a:endParaRPr lang="es-EC" dirty="0"/>
        </a:p>
      </dgm:t>
    </dgm:pt>
    <dgm:pt modelId="{B5A656E9-BE06-46DF-9F17-A93D3C65594C}" type="parTrans" cxnId="{04E5B7E3-EF50-4889-9BC5-DC51D0E2C42A}">
      <dgm:prSet/>
      <dgm:spPr/>
      <dgm:t>
        <a:bodyPr/>
        <a:lstStyle/>
        <a:p>
          <a:endParaRPr lang="es-EC"/>
        </a:p>
      </dgm:t>
    </dgm:pt>
    <dgm:pt modelId="{86537103-33A0-4A85-B326-2DCE99ADE4DA}" type="sibTrans" cxnId="{04E5B7E3-EF50-4889-9BC5-DC51D0E2C42A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  <dgm:t>
        <a:bodyPr/>
        <a:lstStyle/>
        <a:p>
          <a:endParaRPr lang="es-EC"/>
        </a:p>
      </dgm:t>
    </dgm:pt>
    <dgm:pt modelId="{11E64B66-E0B9-4355-87B4-6369A94D112B}" type="pres">
      <dgm:prSet presAssocID="{EB60BFC7-3924-4E69-8C36-A058C827305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AF458D89-0D8E-42DE-A9B5-08AB3B5AA7AB}" type="pres">
      <dgm:prSet presAssocID="{EB60BFC7-3924-4E69-8C36-A058C8273051}" presName="dot1" presStyleLbl="alignNode1" presStyleIdx="0" presStyleCnt="12"/>
      <dgm:spPr/>
    </dgm:pt>
    <dgm:pt modelId="{1E81DA5F-53A8-4C01-8B12-FC2E3A5BCF04}" type="pres">
      <dgm:prSet presAssocID="{EB60BFC7-3924-4E69-8C36-A058C8273051}" presName="dot2" presStyleLbl="alignNode1" presStyleIdx="1" presStyleCnt="12"/>
      <dgm:spPr/>
    </dgm:pt>
    <dgm:pt modelId="{C86CE9BF-E298-4D32-8D08-BCC3196689DC}" type="pres">
      <dgm:prSet presAssocID="{EB60BFC7-3924-4E69-8C36-A058C8273051}" presName="dot3" presStyleLbl="alignNode1" presStyleIdx="2" presStyleCnt="12"/>
      <dgm:spPr/>
    </dgm:pt>
    <dgm:pt modelId="{32200BF2-325E-4579-80BA-EC831265F395}" type="pres">
      <dgm:prSet presAssocID="{EB60BFC7-3924-4E69-8C36-A058C8273051}" presName="dot4" presStyleLbl="alignNode1" presStyleIdx="3" presStyleCnt="12"/>
      <dgm:spPr/>
    </dgm:pt>
    <dgm:pt modelId="{701DEC8A-830D-4198-8C38-54BD835B05C7}" type="pres">
      <dgm:prSet presAssocID="{EB60BFC7-3924-4E69-8C36-A058C8273051}" presName="dot5" presStyleLbl="alignNode1" presStyleIdx="4" presStyleCnt="12"/>
      <dgm:spPr/>
    </dgm:pt>
    <dgm:pt modelId="{ECB7843F-38E4-4FE0-8E49-8050624E7E71}" type="pres">
      <dgm:prSet presAssocID="{EB60BFC7-3924-4E69-8C36-A058C8273051}" presName="dotArrow1" presStyleLbl="alignNode1" presStyleIdx="5" presStyleCnt="12"/>
      <dgm:spPr/>
    </dgm:pt>
    <dgm:pt modelId="{532BBFB7-B11B-4D19-8B18-534E7E378464}" type="pres">
      <dgm:prSet presAssocID="{EB60BFC7-3924-4E69-8C36-A058C8273051}" presName="dotArrow2" presStyleLbl="alignNode1" presStyleIdx="6" presStyleCnt="12"/>
      <dgm:spPr/>
    </dgm:pt>
    <dgm:pt modelId="{38203A03-F810-4857-B7C5-63168EF4134B}" type="pres">
      <dgm:prSet presAssocID="{EB60BFC7-3924-4E69-8C36-A058C8273051}" presName="dotArrow3" presStyleLbl="alignNode1" presStyleIdx="7" presStyleCnt="12"/>
      <dgm:spPr/>
    </dgm:pt>
    <dgm:pt modelId="{A53FE2F8-C867-4A3A-A574-849F666B0364}" type="pres">
      <dgm:prSet presAssocID="{EB60BFC7-3924-4E69-8C36-A058C8273051}" presName="dotArrow4" presStyleLbl="alignNode1" presStyleIdx="8" presStyleCnt="12"/>
      <dgm:spPr/>
    </dgm:pt>
    <dgm:pt modelId="{38C4EADF-1829-4179-99F5-D62FF0A536DD}" type="pres">
      <dgm:prSet presAssocID="{EB60BFC7-3924-4E69-8C36-A058C8273051}" presName="dotArrow5" presStyleLbl="alignNode1" presStyleIdx="9" presStyleCnt="12"/>
      <dgm:spPr/>
    </dgm:pt>
    <dgm:pt modelId="{E75BD550-D55E-4375-8649-C290604BDB6D}" type="pres">
      <dgm:prSet presAssocID="{EB60BFC7-3924-4E69-8C36-A058C8273051}" presName="dotArrow6" presStyleLbl="alignNode1" presStyleIdx="10" presStyleCnt="12"/>
      <dgm:spPr/>
    </dgm:pt>
    <dgm:pt modelId="{32546E7B-B39C-4875-8691-8F46A0415831}" type="pres">
      <dgm:prSet presAssocID="{EB60BFC7-3924-4E69-8C36-A058C8273051}" presName="dotArrow7" presStyleLbl="alignNode1" presStyleIdx="11" presStyleCnt="12"/>
      <dgm:spPr/>
    </dgm:pt>
    <dgm:pt modelId="{8834A989-C24F-4CF8-9CDE-714BDFF6C5B0}" type="pres">
      <dgm:prSet presAssocID="{77A266F6-DAFD-426C-866F-4E875C4886E7}" presName="parTx1" presStyleLbl="node1" presStyleIdx="0" presStyleCnt="3"/>
      <dgm:spPr/>
      <dgm:t>
        <a:bodyPr/>
        <a:lstStyle/>
        <a:p>
          <a:endParaRPr lang="es-EC"/>
        </a:p>
      </dgm:t>
    </dgm:pt>
    <dgm:pt modelId="{9AF030AB-1279-45B3-845D-DB27ECE33C33}" type="pres">
      <dgm:prSet presAssocID="{AC45732A-1468-45B9-937C-13073F7F1E84}" presName="picture1" presStyleCnt="0"/>
      <dgm:spPr/>
    </dgm:pt>
    <dgm:pt modelId="{6A9F5F08-3567-46B3-B26B-FEB7F21448E7}" type="pres">
      <dgm:prSet presAssocID="{AC45732A-1468-45B9-937C-13073F7F1E84}" presName="imageRepeatNode" presStyleLbl="fgImgPlace1" presStyleIdx="0" presStyleCnt="3"/>
      <dgm:spPr/>
      <dgm:t>
        <a:bodyPr/>
        <a:lstStyle/>
        <a:p>
          <a:endParaRPr lang="es-EC"/>
        </a:p>
      </dgm:t>
    </dgm:pt>
    <dgm:pt modelId="{986DAD72-55D1-4514-9315-331BA9C4DF30}" type="pres">
      <dgm:prSet presAssocID="{E14E3112-6524-468C-8BDC-6E4B4E09DFAE}" presName="parTx2" presStyleLbl="node1" presStyleIdx="1" presStyleCnt="3"/>
      <dgm:spPr/>
      <dgm:t>
        <a:bodyPr/>
        <a:lstStyle/>
        <a:p>
          <a:endParaRPr lang="es-EC"/>
        </a:p>
      </dgm:t>
    </dgm:pt>
    <dgm:pt modelId="{7695F228-3BD6-4051-9877-96A313C760DE}" type="pres">
      <dgm:prSet presAssocID="{0108E44F-4926-4343-A1E7-B4A835E5F0A6}" presName="picture2" presStyleCnt="0"/>
      <dgm:spPr/>
    </dgm:pt>
    <dgm:pt modelId="{C7B39FA5-5756-4BC1-AF2E-E2C84F06CF9B}" type="pres">
      <dgm:prSet presAssocID="{0108E44F-4926-4343-A1E7-B4A835E5F0A6}" presName="imageRepeatNode" presStyleLbl="fgImgPlace1" presStyleIdx="1" presStyleCnt="3"/>
      <dgm:spPr/>
      <dgm:t>
        <a:bodyPr/>
        <a:lstStyle/>
        <a:p>
          <a:endParaRPr lang="es-EC"/>
        </a:p>
      </dgm:t>
    </dgm:pt>
    <dgm:pt modelId="{3ECF6E8F-E00F-4663-9189-FDD5708241B2}" type="pres">
      <dgm:prSet presAssocID="{5BFA2127-8F20-4FE6-B69A-8DC32822FB88}" presName="parTx3" presStyleLbl="node1" presStyleIdx="2" presStyleCnt="3"/>
      <dgm:spPr/>
      <dgm:t>
        <a:bodyPr/>
        <a:lstStyle/>
        <a:p>
          <a:endParaRPr lang="es-EC"/>
        </a:p>
      </dgm:t>
    </dgm:pt>
    <dgm:pt modelId="{779D3A2A-280C-4D69-B9E3-5B688906B043}" type="pres">
      <dgm:prSet presAssocID="{86537103-33A0-4A85-B326-2DCE99ADE4DA}" presName="picture3" presStyleCnt="0"/>
      <dgm:spPr/>
    </dgm:pt>
    <dgm:pt modelId="{7AF8DB12-0319-4B33-8E01-FA78176A3C0F}" type="pres">
      <dgm:prSet presAssocID="{86537103-33A0-4A85-B326-2DCE99ADE4DA}" presName="imageRepeatNode" presStyleLbl="fgImgPlace1" presStyleIdx="2" presStyleCnt="3"/>
      <dgm:spPr/>
      <dgm:t>
        <a:bodyPr/>
        <a:lstStyle/>
        <a:p>
          <a:endParaRPr lang="es-EC"/>
        </a:p>
      </dgm:t>
    </dgm:pt>
  </dgm:ptLst>
  <dgm:cxnLst>
    <dgm:cxn modelId="{5E4CD713-4C0C-41D7-AEA7-5AA606E59EB5}" type="presOf" srcId="{86537103-33A0-4A85-B326-2DCE99ADE4DA}" destId="{7AF8DB12-0319-4B33-8E01-FA78176A3C0F}" srcOrd="0" destOrd="0" presId="urn:microsoft.com/office/officeart/2008/layout/AscendingPictureAccentProcess"/>
    <dgm:cxn modelId="{40E569AB-9555-4A63-99AE-6A25FA40C680}" type="presOf" srcId="{EB60BFC7-3924-4E69-8C36-A058C8273051}" destId="{11E64B66-E0B9-4355-87B4-6369A94D112B}" srcOrd="0" destOrd="0" presId="urn:microsoft.com/office/officeart/2008/layout/AscendingPictureAccentProcess"/>
    <dgm:cxn modelId="{04E5B7E3-EF50-4889-9BC5-DC51D0E2C42A}" srcId="{EB60BFC7-3924-4E69-8C36-A058C8273051}" destId="{5BFA2127-8F20-4FE6-B69A-8DC32822FB88}" srcOrd="2" destOrd="0" parTransId="{B5A656E9-BE06-46DF-9F17-A93D3C65594C}" sibTransId="{86537103-33A0-4A85-B326-2DCE99ADE4DA}"/>
    <dgm:cxn modelId="{BFD6C669-262A-4C72-8EE2-32ED43272DC3}" type="presOf" srcId="{5BFA2127-8F20-4FE6-B69A-8DC32822FB88}" destId="{3ECF6E8F-E00F-4663-9189-FDD5708241B2}" srcOrd="0" destOrd="0" presId="urn:microsoft.com/office/officeart/2008/layout/AscendingPictureAccentProcess"/>
    <dgm:cxn modelId="{B835A1BA-914D-472B-8F65-961ED0CF7959}" srcId="{EB60BFC7-3924-4E69-8C36-A058C8273051}" destId="{77A266F6-DAFD-426C-866F-4E875C4886E7}" srcOrd="0" destOrd="0" parTransId="{B90B3C9C-410E-4C6D-AF0F-DD78471ED56F}" sibTransId="{AC45732A-1468-45B9-937C-13073F7F1E84}"/>
    <dgm:cxn modelId="{B3DBE9E8-3613-4DD2-8683-DCCEDE8B0165}" type="presOf" srcId="{E14E3112-6524-468C-8BDC-6E4B4E09DFAE}" destId="{986DAD72-55D1-4514-9315-331BA9C4DF30}" srcOrd="0" destOrd="0" presId="urn:microsoft.com/office/officeart/2008/layout/AscendingPictureAccentProcess"/>
    <dgm:cxn modelId="{0617FAE8-D5C2-4CC7-8243-AA99BA0E62BC}" srcId="{EB60BFC7-3924-4E69-8C36-A058C8273051}" destId="{E14E3112-6524-468C-8BDC-6E4B4E09DFAE}" srcOrd="1" destOrd="0" parTransId="{9D4AC446-CF5F-4A3F-BEC1-A4731A3ECB92}" sibTransId="{0108E44F-4926-4343-A1E7-B4A835E5F0A6}"/>
    <dgm:cxn modelId="{FE8C028F-BAA8-4C11-A06A-883214EA7D92}" type="presOf" srcId="{AC45732A-1468-45B9-937C-13073F7F1E84}" destId="{6A9F5F08-3567-46B3-B26B-FEB7F21448E7}" srcOrd="0" destOrd="0" presId="urn:microsoft.com/office/officeart/2008/layout/AscendingPictureAccentProcess"/>
    <dgm:cxn modelId="{CE6B09E1-9BF6-4766-B501-6FCB59372A4E}" type="presOf" srcId="{0108E44F-4926-4343-A1E7-B4A835E5F0A6}" destId="{C7B39FA5-5756-4BC1-AF2E-E2C84F06CF9B}" srcOrd="0" destOrd="0" presId="urn:microsoft.com/office/officeart/2008/layout/AscendingPictureAccentProcess"/>
    <dgm:cxn modelId="{B2EBDD25-5EE5-41A5-BA31-787CE2CE2CA6}" type="presOf" srcId="{77A266F6-DAFD-426C-866F-4E875C4886E7}" destId="{8834A989-C24F-4CF8-9CDE-714BDFF6C5B0}" srcOrd="0" destOrd="0" presId="urn:microsoft.com/office/officeart/2008/layout/AscendingPictureAccentProcess"/>
    <dgm:cxn modelId="{6A5DAF61-1E94-471E-99AD-D3D2271EB958}" type="presParOf" srcId="{11E64B66-E0B9-4355-87B4-6369A94D112B}" destId="{AF458D89-0D8E-42DE-A9B5-08AB3B5AA7AB}" srcOrd="0" destOrd="0" presId="urn:microsoft.com/office/officeart/2008/layout/AscendingPictureAccentProcess"/>
    <dgm:cxn modelId="{513E24B0-5EAD-402D-AB3E-339A8CF1D1AC}" type="presParOf" srcId="{11E64B66-E0B9-4355-87B4-6369A94D112B}" destId="{1E81DA5F-53A8-4C01-8B12-FC2E3A5BCF04}" srcOrd="1" destOrd="0" presId="urn:microsoft.com/office/officeart/2008/layout/AscendingPictureAccentProcess"/>
    <dgm:cxn modelId="{8DF191A5-91EB-43C3-8C4D-24F0D5772DCA}" type="presParOf" srcId="{11E64B66-E0B9-4355-87B4-6369A94D112B}" destId="{C86CE9BF-E298-4D32-8D08-BCC3196689DC}" srcOrd="2" destOrd="0" presId="urn:microsoft.com/office/officeart/2008/layout/AscendingPictureAccentProcess"/>
    <dgm:cxn modelId="{1646ECC7-9456-4139-94E0-DBE803D016A9}" type="presParOf" srcId="{11E64B66-E0B9-4355-87B4-6369A94D112B}" destId="{32200BF2-325E-4579-80BA-EC831265F395}" srcOrd="3" destOrd="0" presId="urn:microsoft.com/office/officeart/2008/layout/AscendingPictureAccentProcess"/>
    <dgm:cxn modelId="{984D0409-6B4F-4EDC-8FB6-2C25206AC3C8}" type="presParOf" srcId="{11E64B66-E0B9-4355-87B4-6369A94D112B}" destId="{701DEC8A-830D-4198-8C38-54BD835B05C7}" srcOrd="4" destOrd="0" presId="urn:microsoft.com/office/officeart/2008/layout/AscendingPictureAccentProcess"/>
    <dgm:cxn modelId="{A53F3687-DA3D-4C98-8F4F-6D04B385D809}" type="presParOf" srcId="{11E64B66-E0B9-4355-87B4-6369A94D112B}" destId="{ECB7843F-38E4-4FE0-8E49-8050624E7E71}" srcOrd="5" destOrd="0" presId="urn:microsoft.com/office/officeart/2008/layout/AscendingPictureAccentProcess"/>
    <dgm:cxn modelId="{92DEEFE5-496B-4145-8F4A-5CD37CBBAAB7}" type="presParOf" srcId="{11E64B66-E0B9-4355-87B4-6369A94D112B}" destId="{532BBFB7-B11B-4D19-8B18-534E7E378464}" srcOrd="6" destOrd="0" presId="urn:microsoft.com/office/officeart/2008/layout/AscendingPictureAccentProcess"/>
    <dgm:cxn modelId="{2824313D-116F-4158-9F50-F7B1BEE7CE40}" type="presParOf" srcId="{11E64B66-E0B9-4355-87B4-6369A94D112B}" destId="{38203A03-F810-4857-B7C5-63168EF4134B}" srcOrd="7" destOrd="0" presId="urn:microsoft.com/office/officeart/2008/layout/AscendingPictureAccentProcess"/>
    <dgm:cxn modelId="{2E16C145-74CF-4D88-A3EB-D3CBA2BD8316}" type="presParOf" srcId="{11E64B66-E0B9-4355-87B4-6369A94D112B}" destId="{A53FE2F8-C867-4A3A-A574-849F666B0364}" srcOrd="8" destOrd="0" presId="urn:microsoft.com/office/officeart/2008/layout/AscendingPictureAccentProcess"/>
    <dgm:cxn modelId="{DBE0083B-5CAC-4E81-A4DF-3D5277C0C443}" type="presParOf" srcId="{11E64B66-E0B9-4355-87B4-6369A94D112B}" destId="{38C4EADF-1829-4179-99F5-D62FF0A536DD}" srcOrd="9" destOrd="0" presId="urn:microsoft.com/office/officeart/2008/layout/AscendingPictureAccentProcess"/>
    <dgm:cxn modelId="{9C888DB7-6D99-451B-9D9D-44E030F35358}" type="presParOf" srcId="{11E64B66-E0B9-4355-87B4-6369A94D112B}" destId="{E75BD550-D55E-4375-8649-C290604BDB6D}" srcOrd="10" destOrd="0" presId="urn:microsoft.com/office/officeart/2008/layout/AscendingPictureAccentProcess"/>
    <dgm:cxn modelId="{D37035A6-6A91-4B6E-AC7E-32F21EEDFEB7}" type="presParOf" srcId="{11E64B66-E0B9-4355-87B4-6369A94D112B}" destId="{32546E7B-B39C-4875-8691-8F46A0415831}" srcOrd="11" destOrd="0" presId="urn:microsoft.com/office/officeart/2008/layout/AscendingPictureAccentProcess"/>
    <dgm:cxn modelId="{4ACBAF6F-3447-4696-AAEB-F3F39EFC077C}" type="presParOf" srcId="{11E64B66-E0B9-4355-87B4-6369A94D112B}" destId="{8834A989-C24F-4CF8-9CDE-714BDFF6C5B0}" srcOrd="12" destOrd="0" presId="urn:microsoft.com/office/officeart/2008/layout/AscendingPictureAccentProcess"/>
    <dgm:cxn modelId="{DE50DB03-1D94-4FA2-85A9-1D8C93F98D77}" type="presParOf" srcId="{11E64B66-E0B9-4355-87B4-6369A94D112B}" destId="{9AF030AB-1279-45B3-845D-DB27ECE33C33}" srcOrd="13" destOrd="0" presId="urn:microsoft.com/office/officeart/2008/layout/AscendingPictureAccentProcess"/>
    <dgm:cxn modelId="{81E51956-BB31-4014-8DE4-BAD8A61FB600}" type="presParOf" srcId="{9AF030AB-1279-45B3-845D-DB27ECE33C33}" destId="{6A9F5F08-3567-46B3-B26B-FEB7F21448E7}" srcOrd="0" destOrd="0" presId="urn:microsoft.com/office/officeart/2008/layout/AscendingPictureAccentProcess"/>
    <dgm:cxn modelId="{79088CA1-B97E-4094-A8CE-4FB34B3A8CBA}" type="presParOf" srcId="{11E64B66-E0B9-4355-87B4-6369A94D112B}" destId="{986DAD72-55D1-4514-9315-331BA9C4DF30}" srcOrd="14" destOrd="0" presId="urn:microsoft.com/office/officeart/2008/layout/AscendingPictureAccentProcess"/>
    <dgm:cxn modelId="{88B3FD3E-962C-41BD-BB07-72A300B8BDB6}" type="presParOf" srcId="{11E64B66-E0B9-4355-87B4-6369A94D112B}" destId="{7695F228-3BD6-4051-9877-96A313C760DE}" srcOrd="15" destOrd="0" presId="urn:microsoft.com/office/officeart/2008/layout/AscendingPictureAccentProcess"/>
    <dgm:cxn modelId="{ADBB12BE-21BE-43B8-A706-70FE821A8AA6}" type="presParOf" srcId="{7695F228-3BD6-4051-9877-96A313C760DE}" destId="{C7B39FA5-5756-4BC1-AF2E-E2C84F06CF9B}" srcOrd="0" destOrd="0" presId="urn:microsoft.com/office/officeart/2008/layout/AscendingPictureAccentProcess"/>
    <dgm:cxn modelId="{28621319-DFA1-49AD-9946-D95423BD5B3C}" type="presParOf" srcId="{11E64B66-E0B9-4355-87B4-6369A94D112B}" destId="{3ECF6E8F-E00F-4663-9189-FDD5708241B2}" srcOrd="16" destOrd="0" presId="urn:microsoft.com/office/officeart/2008/layout/AscendingPictureAccentProcess"/>
    <dgm:cxn modelId="{381884D4-B860-424E-9462-4628A32AC74C}" type="presParOf" srcId="{11E64B66-E0B9-4355-87B4-6369A94D112B}" destId="{779D3A2A-280C-4D69-B9E3-5B688906B043}" srcOrd="17" destOrd="0" presId="urn:microsoft.com/office/officeart/2008/layout/AscendingPictureAccentProcess"/>
    <dgm:cxn modelId="{97848CBA-236E-4660-84BA-0F88DC020706}" type="presParOf" srcId="{779D3A2A-280C-4D69-B9E3-5B688906B043}" destId="{7AF8DB12-0319-4B33-8E01-FA78176A3C0F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E214FC-3053-4E8F-B65B-CE595F2A7B3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89F1CF0-1CAD-480E-8AB4-1C3D000D422F}">
      <dgm:prSet phldrT="[Texto]"/>
      <dgm:spPr/>
      <dgm:t>
        <a:bodyPr/>
        <a:lstStyle/>
        <a:p>
          <a:r>
            <a:rPr lang="es-EC" dirty="0" smtClean="0"/>
            <a:t>GENERAL: </a:t>
          </a:r>
          <a:r>
            <a:rPr lang="es-ES" dirty="0" smtClean="0"/>
            <a:t>Diseñar un Plan de Marketing que permita consolidar y aumentar el número de socios aportantes</a:t>
          </a:r>
          <a:endParaRPr lang="es-EC" dirty="0"/>
        </a:p>
      </dgm:t>
    </dgm:pt>
    <dgm:pt modelId="{C17AA14C-9191-4265-B656-32E1C2A4C9B9}" type="parTrans" cxnId="{2EAA155C-90F4-46A6-B6F9-1F28024725EC}">
      <dgm:prSet/>
      <dgm:spPr/>
      <dgm:t>
        <a:bodyPr/>
        <a:lstStyle/>
        <a:p>
          <a:endParaRPr lang="es-EC"/>
        </a:p>
      </dgm:t>
    </dgm:pt>
    <dgm:pt modelId="{B1B73125-3ED4-4577-8023-86DA325CAB76}" type="sibTrans" cxnId="{2EAA155C-90F4-46A6-B6F9-1F28024725EC}">
      <dgm:prSet/>
      <dgm:spPr/>
      <dgm:t>
        <a:bodyPr/>
        <a:lstStyle/>
        <a:p>
          <a:endParaRPr lang="es-EC"/>
        </a:p>
      </dgm:t>
    </dgm:pt>
    <dgm:pt modelId="{97D8E415-7BE5-4169-ADDE-401160D1C0E8}">
      <dgm:prSet phldrT="[Texto]"/>
      <dgm:spPr/>
      <dgm:t>
        <a:bodyPr/>
        <a:lstStyle/>
        <a:p>
          <a:r>
            <a:rPr lang="es-EC" dirty="0" smtClean="0"/>
            <a:t>ESPECÍFICOS</a:t>
          </a:r>
          <a:endParaRPr lang="es-EC" dirty="0"/>
        </a:p>
      </dgm:t>
    </dgm:pt>
    <dgm:pt modelId="{C60B6A49-60BF-4492-B07A-E6D23AAE08AD}" type="parTrans" cxnId="{E1F60A64-F327-42E3-BD52-9FFAE0C78C08}">
      <dgm:prSet/>
      <dgm:spPr/>
      <dgm:t>
        <a:bodyPr/>
        <a:lstStyle/>
        <a:p>
          <a:endParaRPr lang="es-EC"/>
        </a:p>
      </dgm:t>
    </dgm:pt>
    <dgm:pt modelId="{E1D76F92-A588-4067-917E-5C213D99FC65}" type="sibTrans" cxnId="{E1F60A64-F327-42E3-BD52-9FFAE0C78C08}">
      <dgm:prSet/>
      <dgm:spPr/>
      <dgm:t>
        <a:bodyPr/>
        <a:lstStyle/>
        <a:p>
          <a:endParaRPr lang="es-EC"/>
        </a:p>
      </dgm:t>
    </dgm:pt>
    <dgm:pt modelId="{B2B99288-65BB-481A-816C-9F5125EAB9D0}">
      <dgm:prSet phldrT="[Texto]"/>
      <dgm:spPr/>
      <dgm:t>
        <a:bodyPr/>
        <a:lstStyle/>
        <a:p>
          <a:r>
            <a:rPr lang="es-ES" dirty="0" smtClean="0"/>
            <a:t>Identificar las características</a:t>
          </a:r>
          <a:endParaRPr lang="es-EC" dirty="0"/>
        </a:p>
      </dgm:t>
    </dgm:pt>
    <dgm:pt modelId="{26CC004B-3040-4293-82F9-609AE0EFE5FC}" type="parTrans" cxnId="{4F09E92C-29F5-4F2A-A999-8470471E8B47}">
      <dgm:prSet/>
      <dgm:spPr/>
      <dgm:t>
        <a:bodyPr/>
        <a:lstStyle/>
        <a:p>
          <a:endParaRPr lang="es-EC"/>
        </a:p>
      </dgm:t>
    </dgm:pt>
    <dgm:pt modelId="{A561EF52-6708-4D12-9772-42820776AD07}" type="sibTrans" cxnId="{4F09E92C-29F5-4F2A-A999-8470471E8B47}">
      <dgm:prSet/>
      <dgm:spPr/>
      <dgm:t>
        <a:bodyPr/>
        <a:lstStyle/>
        <a:p>
          <a:endParaRPr lang="es-EC"/>
        </a:p>
      </dgm:t>
    </dgm:pt>
    <dgm:pt modelId="{829E91E6-6816-4038-8936-177CC8539958}">
      <dgm:prSet/>
      <dgm:spPr/>
      <dgm:t>
        <a:bodyPr/>
        <a:lstStyle/>
        <a:p>
          <a:r>
            <a:rPr lang="es-ES" dirty="0" smtClean="0"/>
            <a:t>Identificar el segmento del mercado</a:t>
          </a:r>
          <a:endParaRPr lang="es-EC" dirty="0"/>
        </a:p>
      </dgm:t>
    </dgm:pt>
    <dgm:pt modelId="{14B850C8-4CFD-48E5-A38C-FCFC94B58924}" type="parTrans" cxnId="{01262BDB-9DBF-442C-B031-CB4CB6A32347}">
      <dgm:prSet/>
      <dgm:spPr/>
      <dgm:t>
        <a:bodyPr/>
        <a:lstStyle/>
        <a:p>
          <a:endParaRPr lang="es-EC"/>
        </a:p>
      </dgm:t>
    </dgm:pt>
    <dgm:pt modelId="{B317034A-0CD7-4FCB-A248-A474A4C905A3}" type="sibTrans" cxnId="{01262BDB-9DBF-442C-B031-CB4CB6A32347}">
      <dgm:prSet/>
      <dgm:spPr/>
      <dgm:t>
        <a:bodyPr/>
        <a:lstStyle/>
        <a:p>
          <a:endParaRPr lang="es-EC"/>
        </a:p>
      </dgm:t>
    </dgm:pt>
    <dgm:pt modelId="{78CB2EB3-E3E8-4419-9E49-1A666D08F94A}">
      <dgm:prSet/>
      <dgm:spPr/>
      <dgm:t>
        <a:bodyPr/>
        <a:lstStyle/>
        <a:p>
          <a:r>
            <a:rPr lang="es-ES" dirty="0" smtClean="0"/>
            <a:t>Diseñar y proponer el Plan </a:t>
          </a:r>
          <a:r>
            <a:rPr lang="es-ES" smtClean="0"/>
            <a:t>de Marketing</a:t>
          </a:r>
          <a:endParaRPr lang="es-EC" dirty="0"/>
        </a:p>
      </dgm:t>
    </dgm:pt>
    <dgm:pt modelId="{A919FB28-E001-43BD-8C43-1925593E2988}" type="parTrans" cxnId="{5957886D-2469-4C4C-A60D-28B372AC28D1}">
      <dgm:prSet/>
      <dgm:spPr/>
      <dgm:t>
        <a:bodyPr/>
        <a:lstStyle/>
        <a:p>
          <a:endParaRPr lang="es-EC"/>
        </a:p>
      </dgm:t>
    </dgm:pt>
    <dgm:pt modelId="{52E23264-21DB-430E-A34D-BF7AF9AC4315}" type="sibTrans" cxnId="{5957886D-2469-4C4C-A60D-28B372AC28D1}">
      <dgm:prSet/>
      <dgm:spPr/>
      <dgm:t>
        <a:bodyPr/>
        <a:lstStyle/>
        <a:p>
          <a:endParaRPr lang="es-EC"/>
        </a:p>
      </dgm:t>
    </dgm:pt>
    <dgm:pt modelId="{2E8DF266-78EB-4404-9385-74A429D56957}">
      <dgm:prSet phldrT="[Texto]"/>
      <dgm:spPr/>
      <dgm:t>
        <a:bodyPr/>
        <a:lstStyle/>
        <a:p>
          <a:r>
            <a:rPr lang="es-ES" dirty="0" smtClean="0"/>
            <a:t>Determinar las herramientas</a:t>
          </a:r>
          <a:endParaRPr lang="es-EC" dirty="0"/>
        </a:p>
      </dgm:t>
    </dgm:pt>
    <dgm:pt modelId="{2094EAF2-A501-4DA4-9945-DB7D2434AEC5}" type="parTrans" cxnId="{CEC4CD18-47B2-453F-86B2-3C7EE83A9C38}">
      <dgm:prSet/>
      <dgm:spPr/>
      <dgm:t>
        <a:bodyPr/>
        <a:lstStyle/>
        <a:p>
          <a:endParaRPr lang="es-EC"/>
        </a:p>
      </dgm:t>
    </dgm:pt>
    <dgm:pt modelId="{C32B6C83-0A27-4B8E-8D46-36F7F4FB695D}" type="sibTrans" cxnId="{CEC4CD18-47B2-453F-86B2-3C7EE83A9C38}">
      <dgm:prSet/>
      <dgm:spPr/>
      <dgm:t>
        <a:bodyPr/>
        <a:lstStyle/>
        <a:p>
          <a:endParaRPr lang="es-EC"/>
        </a:p>
      </dgm:t>
    </dgm:pt>
    <dgm:pt modelId="{883603BD-DAB5-46B4-809C-B88FBE7254A8}">
      <dgm:prSet phldrT="[Texto]"/>
      <dgm:spPr/>
      <dgm:t>
        <a:bodyPr/>
        <a:lstStyle/>
        <a:p>
          <a:r>
            <a:rPr lang="es-ES" dirty="0" smtClean="0"/>
            <a:t>Identificar el nivel de satisfacción</a:t>
          </a:r>
          <a:endParaRPr lang="es-EC" dirty="0"/>
        </a:p>
      </dgm:t>
    </dgm:pt>
    <dgm:pt modelId="{355E25D6-5F02-4466-9F1F-D799EAE20E66}" type="parTrans" cxnId="{428101D4-A7A8-4FF2-86A6-1F996C1E33DD}">
      <dgm:prSet/>
      <dgm:spPr/>
      <dgm:t>
        <a:bodyPr/>
        <a:lstStyle/>
        <a:p>
          <a:endParaRPr lang="es-EC"/>
        </a:p>
      </dgm:t>
    </dgm:pt>
    <dgm:pt modelId="{DE31A794-BA1E-4B8D-AE7E-60D3482BE544}" type="sibTrans" cxnId="{428101D4-A7A8-4FF2-86A6-1F996C1E33DD}">
      <dgm:prSet/>
      <dgm:spPr/>
      <dgm:t>
        <a:bodyPr/>
        <a:lstStyle/>
        <a:p>
          <a:endParaRPr lang="es-EC"/>
        </a:p>
      </dgm:t>
    </dgm:pt>
    <dgm:pt modelId="{89F59F8F-4E72-4EFC-9E5C-F96C8A398BF2}" type="pres">
      <dgm:prSet presAssocID="{DFE214FC-3053-4E8F-B65B-CE595F2A7B3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4F9E17E-7D53-4418-A7CD-56E5B38D9466}" type="pres">
      <dgm:prSet presAssocID="{889F1CF0-1CAD-480E-8AB4-1C3D000D422F}" presName="compNode" presStyleCnt="0"/>
      <dgm:spPr/>
    </dgm:pt>
    <dgm:pt modelId="{0F133094-09A4-4052-B8C8-06AD5A159C6D}" type="pres">
      <dgm:prSet presAssocID="{889F1CF0-1CAD-480E-8AB4-1C3D000D422F}" presName="aNode" presStyleLbl="bgShp" presStyleIdx="0" presStyleCnt="1"/>
      <dgm:spPr/>
      <dgm:t>
        <a:bodyPr/>
        <a:lstStyle/>
        <a:p>
          <a:endParaRPr lang="es-EC"/>
        </a:p>
      </dgm:t>
    </dgm:pt>
    <dgm:pt modelId="{F8002F9E-10FB-47F0-AC81-9B2D24DE387D}" type="pres">
      <dgm:prSet presAssocID="{889F1CF0-1CAD-480E-8AB4-1C3D000D422F}" presName="textNode" presStyleLbl="bgShp" presStyleIdx="0" presStyleCnt="1"/>
      <dgm:spPr/>
      <dgm:t>
        <a:bodyPr/>
        <a:lstStyle/>
        <a:p>
          <a:endParaRPr lang="es-EC"/>
        </a:p>
      </dgm:t>
    </dgm:pt>
    <dgm:pt modelId="{A4568D09-58D2-4D07-BBCC-57E42EBBE9CA}" type="pres">
      <dgm:prSet presAssocID="{889F1CF0-1CAD-480E-8AB4-1C3D000D422F}" presName="compChildNode" presStyleCnt="0"/>
      <dgm:spPr/>
    </dgm:pt>
    <dgm:pt modelId="{FB52F45B-9C60-4CC8-935E-D010D64DA656}" type="pres">
      <dgm:prSet presAssocID="{889F1CF0-1CAD-480E-8AB4-1C3D000D422F}" presName="theInnerList" presStyleCnt="0"/>
      <dgm:spPr/>
    </dgm:pt>
    <dgm:pt modelId="{937A9034-0633-4910-BC6A-FC35FD641E6B}" type="pres">
      <dgm:prSet presAssocID="{97D8E415-7BE5-4169-ADDE-401160D1C0E8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BFA56C7-B27D-40A8-B01B-E33A9D4DBEC6}" type="presOf" srcId="{883603BD-DAB5-46B4-809C-B88FBE7254A8}" destId="{937A9034-0633-4910-BC6A-FC35FD641E6B}" srcOrd="0" destOrd="3" presId="urn:microsoft.com/office/officeart/2005/8/layout/lProcess2"/>
    <dgm:cxn modelId="{4D4772E0-04FC-4E8A-8AC8-E8EF1E0B7FA5}" type="presOf" srcId="{DFE214FC-3053-4E8F-B65B-CE595F2A7B36}" destId="{89F59F8F-4E72-4EFC-9E5C-F96C8A398BF2}" srcOrd="0" destOrd="0" presId="urn:microsoft.com/office/officeart/2005/8/layout/lProcess2"/>
    <dgm:cxn modelId="{299F2B2C-5D4A-4F56-AB12-549725ABB0EF}" type="presOf" srcId="{829E91E6-6816-4038-8936-177CC8539958}" destId="{937A9034-0633-4910-BC6A-FC35FD641E6B}" srcOrd="0" destOrd="4" presId="urn:microsoft.com/office/officeart/2005/8/layout/lProcess2"/>
    <dgm:cxn modelId="{4F09E92C-29F5-4F2A-A999-8470471E8B47}" srcId="{97D8E415-7BE5-4169-ADDE-401160D1C0E8}" destId="{B2B99288-65BB-481A-816C-9F5125EAB9D0}" srcOrd="0" destOrd="0" parTransId="{26CC004B-3040-4293-82F9-609AE0EFE5FC}" sibTransId="{A561EF52-6708-4D12-9772-42820776AD07}"/>
    <dgm:cxn modelId="{2EAA155C-90F4-46A6-B6F9-1F28024725EC}" srcId="{DFE214FC-3053-4E8F-B65B-CE595F2A7B36}" destId="{889F1CF0-1CAD-480E-8AB4-1C3D000D422F}" srcOrd="0" destOrd="0" parTransId="{C17AA14C-9191-4265-B656-32E1C2A4C9B9}" sibTransId="{B1B73125-3ED4-4577-8023-86DA325CAB76}"/>
    <dgm:cxn modelId="{01262BDB-9DBF-442C-B031-CB4CB6A32347}" srcId="{97D8E415-7BE5-4169-ADDE-401160D1C0E8}" destId="{829E91E6-6816-4038-8936-177CC8539958}" srcOrd="3" destOrd="0" parTransId="{14B850C8-4CFD-48E5-A38C-FCFC94B58924}" sibTransId="{B317034A-0CD7-4FCB-A248-A474A4C905A3}"/>
    <dgm:cxn modelId="{DAD50CA3-25B5-4709-BCC3-357583DA8DDF}" type="presOf" srcId="{78CB2EB3-E3E8-4419-9E49-1A666D08F94A}" destId="{937A9034-0633-4910-BC6A-FC35FD641E6B}" srcOrd="0" destOrd="5" presId="urn:microsoft.com/office/officeart/2005/8/layout/lProcess2"/>
    <dgm:cxn modelId="{617A9736-9A48-4320-B701-9030906E4018}" type="presOf" srcId="{B2B99288-65BB-481A-816C-9F5125EAB9D0}" destId="{937A9034-0633-4910-BC6A-FC35FD641E6B}" srcOrd="0" destOrd="1" presId="urn:microsoft.com/office/officeart/2005/8/layout/lProcess2"/>
    <dgm:cxn modelId="{01501C1B-483D-419E-AC4C-BDEBCDFA8006}" type="presOf" srcId="{889F1CF0-1CAD-480E-8AB4-1C3D000D422F}" destId="{0F133094-09A4-4052-B8C8-06AD5A159C6D}" srcOrd="0" destOrd="0" presId="urn:microsoft.com/office/officeart/2005/8/layout/lProcess2"/>
    <dgm:cxn modelId="{428101D4-A7A8-4FF2-86A6-1F996C1E33DD}" srcId="{97D8E415-7BE5-4169-ADDE-401160D1C0E8}" destId="{883603BD-DAB5-46B4-809C-B88FBE7254A8}" srcOrd="2" destOrd="0" parTransId="{355E25D6-5F02-4466-9F1F-D799EAE20E66}" sibTransId="{DE31A794-BA1E-4B8D-AE7E-60D3482BE544}"/>
    <dgm:cxn modelId="{5957886D-2469-4C4C-A60D-28B372AC28D1}" srcId="{97D8E415-7BE5-4169-ADDE-401160D1C0E8}" destId="{78CB2EB3-E3E8-4419-9E49-1A666D08F94A}" srcOrd="4" destOrd="0" parTransId="{A919FB28-E001-43BD-8C43-1925593E2988}" sibTransId="{52E23264-21DB-430E-A34D-BF7AF9AC4315}"/>
    <dgm:cxn modelId="{497E3101-7BAF-4CCA-84B2-42B4C2CC6C1B}" type="presOf" srcId="{2E8DF266-78EB-4404-9385-74A429D56957}" destId="{937A9034-0633-4910-BC6A-FC35FD641E6B}" srcOrd="0" destOrd="2" presId="urn:microsoft.com/office/officeart/2005/8/layout/lProcess2"/>
    <dgm:cxn modelId="{E1F60A64-F327-42E3-BD52-9FFAE0C78C08}" srcId="{889F1CF0-1CAD-480E-8AB4-1C3D000D422F}" destId="{97D8E415-7BE5-4169-ADDE-401160D1C0E8}" srcOrd="0" destOrd="0" parTransId="{C60B6A49-60BF-4492-B07A-E6D23AAE08AD}" sibTransId="{E1D76F92-A588-4067-917E-5C213D99FC65}"/>
    <dgm:cxn modelId="{CEC4CD18-47B2-453F-86B2-3C7EE83A9C38}" srcId="{97D8E415-7BE5-4169-ADDE-401160D1C0E8}" destId="{2E8DF266-78EB-4404-9385-74A429D56957}" srcOrd="1" destOrd="0" parTransId="{2094EAF2-A501-4DA4-9945-DB7D2434AEC5}" sibTransId="{C32B6C83-0A27-4B8E-8D46-36F7F4FB695D}"/>
    <dgm:cxn modelId="{3B20B944-4E40-43BC-8C0F-50A75E7F77CE}" type="presOf" srcId="{97D8E415-7BE5-4169-ADDE-401160D1C0E8}" destId="{937A9034-0633-4910-BC6A-FC35FD641E6B}" srcOrd="0" destOrd="0" presId="urn:microsoft.com/office/officeart/2005/8/layout/lProcess2"/>
    <dgm:cxn modelId="{A362BD2A-125C-4489-A029-2B68E67FF5D2}" type="presOf" srcId="{889F1CF0-1CAD-480E-8AB4-1C3D000D422F}" destId="{F8002F9E-10FB-47F0-AC81-9B2D24DE387D}" srcOrd="1" destOrd="0" presId="urn:microsoft.com/office/officeart/2005/8/layout/lProcess2"/>
    <dgm:cxn modelId="{A358EDB3-BC77-4A66-89A8-3251BDFA35B4}" type="presParOf" srcId="{89F59F8F-4E72-4EFC-9E5C-F96C8A398BF2}" destId="{E4F9E17E-7D53-4418-A7CD-56E5B38D9466}" srcOrd="0" destOrd="0" presId="urn:microsoft.com/office/officeart/2005/8/layout/lProcess2"/>
    <dgm:cxn modelId="{92E0B0FC-E309-4399-A65B-C27CF30AD0E4}" type="presParOf" srcId="{E4F9E17E-7D53-4418-A7CD-56E5B38D9466}" destId="{0F133094-09A4-4052-B8C8-06AD5A159C6D}" srcOrd="0" destOrd="0" presId="urn:microsoft.com/office/officeart/2005/8/layout/lProcess2"/>
    <dgm:cxn modelId="{9A515EE0-3CF4-4235-A078-311D5D277EC3}" type="presParOf" srcId="{E4F9E17E-7D53-4418-A7CD-56E5B38D9466}" destId="{F8002F9E-10FB-47F0-AC81-9B2D24DE387D}" srcOrd="1" destOrd="0" presId="urn:microsoft.com/office/officeart/2005/8/layout/lProcess2"/>
    <dgm:cxn modelId="{A2541915-4AE9-4C96-8CC8-3371B9007F11}" type="presParOf" srcId="{E4F9E17E-7D53-4418-A7CD-56E5B38D9466}" destId="{A4568D09-58D2-4D07-BBCC-57E42EBBE9CA}" srcOrd="2" destOrd="0" presId="urn:microsoft.com/office/officeart/2005/8/layout/lProcess2"/>
    <dgm:cxn modelId="{A3B52192-2A24-4CDA-800E-74BA8B647B4B}" type="presParOf" srcId="{A4568D09-58D2-4D07-BBCC-57E42EBBE9CA}" destId="{FB52F45B-9C60-4CC8-935E-D010D64DA656}" srcOrd="0" destOrd="0" presId="urn:microsoft.com/office/officeart/2005/8/layout/lProcess2"/>
    <dgm:cxn modelId="{8BD0F4E2-33C9-4685-9B9B-68F0A97DB35E}" type="presParOf" srcId="{FB52F45B-9C60-4CC8-935E-D010D64DA656}" destId="{937A9034-0633-4910-BC6A-FC35FD641E6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20EEFD-F965-48B8-BE03-FF67DCFD58CD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418A055-00F9-4D5E-9986-BE49EB1B8CE8}">
      <dgm:prSet phldrT="[Texto]"/>
      <dgm:spPr/>
      <dgm:t>
        <a:bodyPr/>
        <a:lstStyle/>
        <a:p>
          <a:r>
            <a:rPr lang="es-ES" i="1" dirty="0" smtClean="0"/>
            <a:t>“Determinar las causas que generaron la deserción de socios, para establecer estrategias que permitan hacer del Club un atractivo para captar nuevos aportantes”</a:t>
          </a:r>
          <a:endParaRPr lang="es-EC" dirty="0"/>
        </a:p>
      </dgm:t>
    </dgm:pt>
    <dgm:pt modelId="{43B1059B-5D99-4BB7-A62D-BBD55C85C43C}" type="parTrans" cxnId="{27F5D096-6319-42FE-8033-8283055E2932}">
      <dgm:prSet/>
      <dgm:spPr/>
      <dgm:t>
        <a:bodyPr/>
        <a:lstStyle/>
        <a:p>
          <a:endParaRPr lang="es-EC"/>
        </a:p>
      </dgm:t>
    </dgm:pt>
    <dgm:pt modelId="{FCF9043B-4448-43E1-9B6E-E041E0C5DC67}" type="sibTrans" cxnId="{27F5D096-6319-42FE-8033-8283055E2932}">
      <dgm:prSet/>
      <dgm:spPr/>
      <dgm:t>
        <a:bodyPr/>
        <a:lstStyle/>
        <a:p>
          <a:endParaRPr lang="es-EC"/>
        </a:p>
      </dgm:t>
    </dgm:pt>
    <dgm:pt modelId="{570A88A3-4B3D-48A4-B01D-EC8BC91F8B47}" type="pres">
      <dgm:prSet presAssocID="{FD20EEFD-F965-48B8-BE03-FF67DCFD58C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C"/>
        </a:p>
      </dgm:t>
    </dgm:pt>
    <dgm:pt modelId="{1D7027B1-1969-494B-9767-53968151E410}" type="pres">
      <dgm:prSet presAssocID="{8418A055-00F9-4D5E-9986-BE49EB1B8CE8}" presName="composite" presStyleCnt="0">
        <dgm:presLayoutVars>
          <dgm:chMax/>
          <dgm:chPref/>
        </dgm:presLayoutVars>
      </dgm:prSet>
      <dgm:spPr/>
    </dgm:pt>
    <dgm:pt modelId="{44059AC9-EF71-47A9-83F4-23CEA37C2599}" type="pres">
      <dgm:prSet presAssocID="{8418A055-00F9-4D5E-9986-BE49EB1B8CE8}" presName="Image" presStyleLbl="b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0310EC6D-4F01-475B-8052-A512744645CB}" type="pres">
      <dgm:prSet presAssocID="{8418A055-00F9-4D5E-9986-BE49EB1B8CE8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6FDF69-B11B-4711-B4DD-E52F83C89CE5}" type="pres">
      <dgm:prSet presAssocID="{8418A055-00F9-4D5E-9986-BE49EB1B8CE8}" presName="tlFrame" presStyleLbl="node1" presStyleIdx="0" presStyleCnt="4"/>
      <dgm:spPr/>
    </dgm:pt>
    <dgm:pt modelId="{462BACC6-C450-4547-BF6C-1204D59FB7F1}" type="pres">
      <dgm:prSet presAssocID="{8418A055-00F9-4D5E-9986-BE49EB1B8CE8}" presName="trFrame" presStyleLbl="node1" presStyleIdx="1" presStyleCnt="4"/>
      <dgm:spPr/>
    </dgm:pt>
    <dgm:pt modelId="{EC904721-B5DB-4833-85BE-D26D175941B9}" type="pres">
      <dgm:prSet presAssocID="{8418A055-00F9-4D5E-9986-BE49EB1B8CE8}" presName="blFrame" presStyleLbl="node1" presStyleIdx="2" presStyleCnt="4"/>
      <dgm:spPr/>
    </dgm:pt>
    <dgm:pt modelId="{47D68D06-9562-4DBA-A366-55601498B998}" type="pres">
      <dgm:prSet presAssocID="{8418A055-00F9-4D5E-9986-BE49EB1B8CE8}" presName="brFrame" presStyleLbl="node1" presStyleIdx="3" presStyleCnt="4"/>
      <dgm:spPr/>
    </dgm:pt>
  </dgm:ptLst>
  <dgm:cxnLst>
    <dgm:cxn modelId="{4524F365-42DA-4C99-9881-9C008CFBD614}" type="presOf" srcId="{FD20EEFD-F965-48B8-BE03-FF67DCFD58CD}" destId="{570A88A3-4B3D-48A4-B01D-EC8BC91F8B47}" srcOrd="0" destOrd="0" presId="urn:microsoft.com/office/officeart/2009/3/layout/FramedTextPicture"/>
    <dgm:cxn modelId="{7F4848C4-D445-47BE-8245-661DB19B3B71}" type="presOf" srcId="{8418A055-00F9-4D5E-9986-BE49EB1B8CE8}" destId="{0310EC6D-4F01-475B-8052-A512744645CB}" srcOrd="0" destOrd="0" presId="urn:microsoft.com/office/officeart/2009/3/layout/FramedTextPicture"/>
    <dgm:cxn modelId="{27F5D096-6319-42FE-8033-8283055E2932}" srcId="{FD20EEFD-F965-48B8-BE03-FF67DCFD58CD}" destId="{8418A055-00F9-4D5E-9986-BE49EB1B8CE8}" srcOrd="0" destOrd="0" parTransId="{43B1059B-5D99-4BB7-A62D-BBD55C85C43C}" sibTransId="{FCF9043B-4448-43E1-9B6E-E041E0C5DC67}"/>
    <dgm:cxn modelId="{F30926A6-F26A-414D-BFCD-728C9BF199E3}" type="presParOf" srcId="{570A88A3-4B3D-48A4-B01D-EC8BC91F8B47}" destId="{1D7027B1-1969-494B-9767-53968151E410}" srcOrd="0" destOrd="0" presId="urn:microsoft.com/office/officeart/2009/3/layout/FramedTextPicture"/>
    <dgm:cxn modelId="{28BF148C-3F0C-421A-9DB7-62CC4ACDAC02}" type="presParOf" srcId="{1D7027B1-1969-494B-9767-53968151E410}" destId="{44059AC9-EF71-47A9-83F4-23CEA37C2599}" srcOrd="0" destOrd="0" presId="urn:microsoft.com/office/officeart/2009/3/layout/FramedTextPicture"/>
    <dgm:cxn modelId="{03056EE6-986B-4BCC-B2FD-C37868A95E2C}" type="presParOf" srcId="{1D7027B1-1969-494B-9767-53968151E410}" destId="{0310EC6D-4F01-475B-8052-A512744645CB}" srcOrd="1" destOrd="0" presId="urn:microsoft.com/office/officeart/2009/3/layout/FramedTextPicture"/>
    <dgm:cxn modelId="{E8DE1B26-A56E-4981-802D-E6CDF4AE0417}" type="presParOf" srcId="{1D7027B1-1969-494B-9767-53968151E410}" destId="{606FDF69-B11B-4711-B4DD-E52F83C89CE5}" srcOrd="2" destOrd="0" presId="urn:microsoft.com/office/officeart/2009/3/layout/FramedTextPicture"/>
    <dgm:cxn modelId="{3071846E-1361-4044-A91A-FA1DDA324974}" type="presParOf" srcId="{1D7027B1-1969-494B-9767-53968151E410}" destId="{462BACC6-C450-4547-BF6C-1204D59FB7F1}" srcOrd="3" destOrd="0" presId="urn:microsoft.com/office/officeart/2009/3/layout/FramedTextPicture"/>
    <dgm:cxn modelId="{5F3DCA50-67FD-4099-BB88-4E2918E6DE02}" type="presParOf" srcId="{1D7027B1-1969-494B-9767-53968151E410}" destId="{EC904721-B5DB-4833-85BE-D26D175941B9}" srcOrd="4" destOrd="0" presId="urn:microsoft.com/office/officeart/2009/3/layout/FramedTextPicture"/>
    <dgm:cxn modelId="{EFD5AA57-27F1-4E82-B1E4-D99B390B5854}" type="presParOf" srcId="{1D7027B1-1969-494B-9767-53968151E410}" destId="{47D68D06-9562-4DBA-A366-55601498B998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E214FC-3053-4E8F-B65B-CE595F2A7B3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89F1CF0-1CAD-480E-8AB4-1C3D000D422F}">
      <dgm:prSet phldrT="[Texto]"/>
      <dgm:spPr/>
      <dgm:t>
        <a:bodyPr/>
        <a:lstStyle/>
        <a:p>
          <a:r>
            <a:rPr lang="es-EC" dirty="0" smtClean="0"/>
            <a:t>GENERAL: </a:t>
          </a:r>
          <a:r>
            <a:rPr lang="es-ES" dirty="0" smtClean="0"/>
            <a:t>Conocer las características de la afición futbolística del país, con un enfoque específico a los seguidores del Club Deportivo “El Nacional”</a:t>
          </a:r>
          <a:endParaRPr lang="es-EC" dirty="0"/>
        </a:p>
      </dgm:t>
    </dgm:pt>
    <dgm:pt modelId="{C17AA14C-9191-4265-B656-32E1C2A4C9B9}" type="parTrans" cxnId="{2EAA155C-90F4-46A6-B6F9-1F28024725EC}">
      <dgm:prSet/>
      <dgm:spPr/>
      <dgm:t>
        <a:bodyPr/>
        <a:lstStyle/>
        <a:p>
          <a:endParaRPr lang="es-EC"/>
        </a:p>
      </dgm:t>
    </dgm:pt>
    <dgm:pt modelId="{B1B73125-3ED4-4577-8023-86DA325CAB76}" type="sibTrans" cxnId="{2EAA155C-90F4-46A6-B6F9-1F28024725EC}">
      <dgm:prSet/>
      <dgm:spPr/>
      <dgm:t>
        <a:bodyPr/>
        <a:lstStyle/>
        <a:p>
          <a:endParaRPr lang="es-EC"/>
        </a:p>
      </dgm:t>
    </dgm:pt>
    <dgm:pt modelId="{97D8E415-7BE5-4169-ADDE-401160D1C0E8}">
      <dgm:prSet phldrT="[Texto]"/>
      <dgm:spPr/>
      <dgm:t>
        <a:bodyPr/>
        <a:lstStyle/>
        <a:p>
          <a:r>
            <a:rPr lang="es-EC" dirty="0" smtClean="0"/>
            <a:t>ESPECÍFICOS</a:t>
          </a:r>
          <a:endParaRPr lang="es-EC" dirty="0"/>
        </a:p>
      </dgm:t>
    </dgm:pt>
    <dgm:pt modelId="{C60B6A49-60BF-4492-B07A-E6D23AAE08AD}" type="parTrans" cxnId="{E1F60A64-F327-42E3-BD52-9FFAE0C78C08}">
      <dgm:prSet/>
      <dgm:spPr/>
      <dgm:t>
        <a:bodyPr/>
        <a:lstStyle/>
        <a:p>
          <a:endParaRPr lang="es-EC"/>
        </a:p>
      </dgm:t>
    </dgm:pt>
    <dgm:pt modelId="{E1D76F92-A588-4067-917E-5C213D99FC65}" type="sibTrans" cxnId="{E1F60A64-F327-42E3-BD52-9FFAE0C78C08}">
      <dgm:prSet/>
      <dgm:spPr/>
      <dgm:t>
        <a:bodyPr/>
        <a:lstStyle/>
        <a:p>
          <a:endParaRPr lang="es-EC"/>
        </a:p>
      </dgm:t>
    </dgm:pt>
    <dgm:pt modelId="{B2B99288-65BB-481A-816C-9F5125EAB9D0}">
      <dgm:prSet phldrT="[Texto]"/>
      <dgm:spPr/>
      <dgm:t>
        <a:bodyPr/>
        <a:lstStyle/>
        <a:p>
          <a:r>
            <a:rPr lang="es-ES" dirty="0" smtClean="0"/>
            <a:t>Identificar el segmento del mercado</a:t>
          </a:r>
          <a:endParaRPr lang="es-EC" dirty="0"/>
        </a:p>
      </dgm:t>
    </dgm:pt>
    <dgm:pt modelId="{26CC004B-3040-4293-82F9-609AE0EFE5FC}" type="parTrans" cxnId="{4F09E92C-29F5-4F2A-A999-8470471E8B47}">
      <dgm:prSet/>
      <dgm:spPr/>
      <dgm:t>
        <a:bodyPr/>
        <a:lstStyle/>
        <a:p>
          <a:endParaRPr lang="es-EC"/>
        </a:p>
      </dgm:t>
    </dgm:pt>
    <dgm:pt modelId="{A561EF52-6708-4D12-9772-42820776AD07}" type="sibTrans" cxnId="{4F09E92C-29F5-4F2A-A999-8470471E8B47}">
      <dgm:prSet/>
      <dgm:spPr/>
      <dgm:t>
        <a:bodyPr/>
        <a:lstStyle/>
        <a:p>
          <a:endParaRPr lang="es-EC"/>
        </a:p>
      </dgm:t>
    </dgm:pt>
    <dgm:pt modelId="{60697C1D-16B9-4AA2-8512-AB6D49374920}">
      <dgm:prSet/>
      <dgm:spPr/>
      <dgm:t>
        <a:bodyPr/>
        <a:lstStyle/>
        <a:p>
          <a:r>
            <a:rPr lang="es-ES" dirty="0" smtClean="0"/>
            <a:t>Identificar el nivel de satisfacción</a:t>
          </a:r>
          <a:endParaRPr lang="es-EC" dirty="0"/>
        </a:p>
      </dgm:t>
    </dgm:pt>
    <dgm:pt modelId="{E2F20AD8-D59D-43D8-BFC0-CC61125CE458}" type="parTrans" cxnId="{387A2759-C4B1-4137-814C-31B85D0A4A8E}">
      <dgm:prSet/>
      <dgm:spPr/>
      <dgm:t>
        <a:bodyPr/>
        <a:lstStyle/>
        <a:p>
          <a:endParaRPr lang="es-EC"/>
        </a:p>
      </dgm:t>
    </dgm:pt>
    <dgm:pt modelId="{F679BC17-AB91-4718-8678-24C1D2A53EEA}" type="sibTrans" cxnId="{387A2759-C4B1-4137-814C-31B85D0A4A8E}">
      <dgm:prSet/>
      <dgm:spPr/>
      <dgm:t>
        <a:bodyPr/>
        <a:lstStyle/>
        <a:p>
          <a:endParaRPr lang="es-EC"/>
        </a:p>
      </dgm:t>
    </dgm:pt>
    <dgm:pt modelId="{192364A4-E661-4A79-93E8-6C031589A429}">
      <dgm:prSet/>
      <dgm:spPr/>
      <dgm:t>
        <a:bodyPr/>
        <a:lstStyle/>
        <a:p>
          <a:r>
            <a:rPr lang="es-ES" dirty="0" smtClean="0"/>
            <a:t>Conocer la opinión de los socios</a:t>
          </a:r>
          <a:endParaRPr lang="es-EC" dirty="0"/>
        </a:p>
      </dgm:t>
    </dgm:pt>
    <dgm:pt modelId="{49D7DBD0-172E-44D2-BF91-0ED3AB1CD129}" type="parTrans" cxnId="{DB5502E9-247A-4ED0-8866-C7248EFC2DEE}">
      <dgm:prSet/>
      <dgm:spPr/>
      <dgm:t>
        <a:bodyPr/>
        <a:lstStyle/>
        <a:p>
          <a:endParaRPr lang="es-EC"/>
        </a:p>
      </dgm:t>
    </dgm:pt>
    <dgm:pt modelId="{9618D4FE-4230-4F3A-BF5E-4D1A31E1C2C1}" type="sibTrans" cxnId="{DB5502E9-247A-4ED0-8866-C7248EFC2DEE}">
      <dgm:prSet/>
      <dgm:spPr/>
      <dgm:t>
        <a:bodyPr/>
        <a:lstStyle/>
        <a:p>
          <a:endParaRPr lang="es-EC"/>
        </a:p>
      </dgm:t>
    </dgm:pt>
    <dgm:pt modelId="{E6DC1701-1873-4101-83B7-6C6BF3E4A47A}">
      <dgm:prSet/>
      <dgm:spPr/>
      <dgm:t>
        <a:bodyPr/>
        <a:lstStyle/>
        <a:p>
          <a:r>
            <a:rPr lang="es-ES" dirty="0" smtClean="0"/>
            <a:t>Determinar los servicios y beneficios que esperan</a:t>
          </a:r>
          <a:endParaRPr lang="es-EC" dirty="0"/>
        </a:p>
      </dgm:t>
    </dgm:pt>
    <dgm:pt modelId="{413343DC-5C9D-421F-9EF5-3EA495B5B808}" type="parTrans" cxnId="{56FE96C5-8A70-4DBB-8268-F237C37651E5}">
      <dgm:prSet/>
      <dgm:spPr/>
      <dgm:t>
        <a:bodyPr/>
        <a:lstStyle/>
        <a:p>
          <a:endParaRPr lang="es-EC"/>
        </a:p>
      </dgm:t>
    </dgm:pt>
    <dgm:pt modelId="{6FD967AD-12C9-472D-9A5C-898E6E141A8E}" type="sibTrans" cxnId="{56FE96C5-8A70-4DBB-8268-F237C37651E5}">
      <dgm:prSet/>
      <dgm:spPr/>
      <dgm:t>
        <a:bodyPr/>
        <a:lstStyle/>
        <a:p>
          <a:endParaRPr lang="es-EC"/>
        </a:p>
      </dgm:t>
    </dgm:pt>
    <dgm:pt modelId="{C76C6D00-8499-4853-BFDF-93C76FC1E0FE}">
      <dgm:prSet/>
      <dgm:spPr/>
      <dgm:t>
        <a:bodyPr/>
        <a:lstStyle/>
        <a:p>
          <a:r>
            <a:rPr lang="es-ES" dirty="0" smtClean="0"/>
            <a:t>Determinar factores decisivos</a:t>
          </a:r>
          <a:endParaRPr lang="es-EC" dirty="0"/>
        </a:p>
      </dgm:t>
    </dgm:pt>
    <dgm:pt modelId="{984F4E6B-DEB6-4F15-84A9-0ADA7B0DC47B}" type="parTrans" cxnId="{5EE9CF8F-B3DD-409F-BA9D-BD5FF41F3C2D}">
      <dgm:prSet/>
      <dgm:spPr/>
      <dgm:t>
        <a:bodyPr/>
        <a:lstStyle/>
        <a:p>
          <a:endParaRPr lang="es-EC"/>
        </a:p>
      </dgm:t>
    </dgm:pt>
    <dgm:pt modelId="{5EF36418-1262-45FF-821B-5A752DBFAC75}" type="sibTrans" cxnId="{5EE9CF8F-B3DD-409F-BA9D-BD5FF41F3C2D}">
      <dgm:prSet/>
      <dgm:spPr/>
      <dgm:t>
        <a:bodyPr/>
        <a:lstStyle/>
        <a:p>
          <a:endParaRPr lang="es-EC"/>
        </a:p>
      </dgm:t>
    </dgm:pt>
    <dgm:pt modelId="{3BC66517-C5D0-4333-AE2E-EC99D48C3242}">
      <dgm:prSet phldrT="[Texto]"/>
      <dgm:spPr/>
      <dgm:t>
        <a:bodyPr/>
        <a:lstStyle/>
        <a:p>
          <a:r>
            <a:rPr lang="es-ES" dirty="0" smtClean="0"/>
            <a:t>Segmentar la investigación</a:t>
          </a:r>
          <a:endParaRPr lang="es-EC" dirty="0"/>
        </a:p>
      </dgm:t>
    </dgm:pt>
    <dgm:pt modelId="{BE75364F-7537-4B33-80E2-60106BD28B8C}" type="parTrans" cxnId="{65EAA2A2-8C88-4298-9111-5EE0947D9380}">
      <dgm:prSet/>
      <dgm:spPr/>
      <dgm:t>
        <a:bodyPr/>
        <a:lstStyle/>
        <a:p>
          <a:endParaRPr lang="es-EC"/>
        </a:p>
      </dgm:t>
    </dgm:pt>
    <dgm:pt modelId="{5A35CEEC-AC0C-424F-B0A2-FEF0D23A793E}" type="sibTrans" cxnId="{65EAA2A2-8C88-4298-9111-5EE0947D9380}">
      <dgm:prSet/>
      <dgm:spPr/>
      <dgm:t>
        <a:bodyPr/>
        <a:lstStyle/>
        <a:p>
          <a:endParaRPr lang="es-EC"/>
        </a:p>
      </dgm:t>
    </dgm:pt>
    <dgm:pt modelId="{05B76C90-9C8D-4F39-BC87-51586B237786}">
      <dgm:prSet phldrT="[Texto]"/>
      <dgm:spPr/>
      <dgm:t>
        <a:bodyPr/>
        <a:lstStyle/>
        <a:p>
          <a:r>
            <a:rPr lang="es-ES" dirty="0" smtClean="0"/>
            <a:t>Determinar el grado de simpatía</a:t>
          </a:r>
          <a:endParaRPr lang="es-EC" dirty="0"/>
        </a:p>
      </dgm:t>
    </dgm:pt>
    <dgm:pt modelId="{AEF17F27-401A-412C-859F-95AEBF1452DB}" type="parTrans" cxnId="{82349242-D8EB-46E1-9A70-0540319D5451}">
      <dgm:prSet/>
      <dgm:spPr/>
      <dgm:t>
        <a:bodyPr/>
        <a:lstStyle/>
        <a:p>
          <a:endParaRPr lang="es-EC"/>
        </a:p>
      </dgm:t>
    </dgm:pt>
    <dgm:pt modelId="{415EF9A6-1A0F-4AE3-9AE3-F6E911C6ED08}" type="sibTrans" cxnId="{82349242-D8EB-46E1-9A70-0540319D5451}">
      <dgm:prSet/>
      <dgm:spPr/>
      <dgm:t>
        <a:bodyPr/>
        <a:lstStyle/>
        <a:p>
          <a:endParaRPr lang="es-EC"/>
        </a:p>
      </dgm:t>
    </dgm:pt>
    <dgm:pt modelId="{89F59F8F-4E72-4EFC-9E5C-F96C8A398BF2}" type="pres">
      <dgm:prSet presAssocID="{DFE214FC-3053-4E8F-B65B-CE595F2A7B3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4F9E17E-7D53-4418-A7CD-56E5B38D9466}" type="pres">
      <dgm:prSet presAssocID="{889F1CF0-1CAD-480E-8AB4-1C3D000D422F}" presName="compNode" presStyleCnt="0"/>
      <dgm:spPr/>
    </dgm:pt>
    <dgm:pt modelId="{0F133094-09A4-4052-B8C8-06AD5A159C6D}" type="pres">
      <dgm:prSet presAssocID="{889F1CF0-1CAD-480E-8AB4-1C3D000D422F}" presName="aNode" presStyleLbl="bgShp" presStyleIdx="0" presStyleCnt="1"/>
      <dgm:spPr/>
      <dgm:t>
        <a:bodyPr/>
        <a:lstStyle/>
        <a:p>
          <a:endParaRPr lang="es-EC"/>
        </a:p>
      </dgm:t>
    </dgm:pt>
    <dgm:pt modelId="{F8002F9E-10FB-47F0-AC81-9B2D24DE387D}" type="pres">
      <dgm:prSet presAssocID="{889F1CF0-1CAD-480E-8AB4-1C3D000D422F}" presName="textNode" presStyleLbl="bgShp" presStyleIdx="0" presStyleCnt="1"/>
      <dgm:spPr/>
      <dgm:t>
        <a:bodyPr/>
        <a:lstStyle/>
        <a:p>
          <a:endParaRPr lang="es-EC"/>
        </a:p>
      </dgm:t>
    </dgm:pt>
    <dgm:pt modelId="{A4568D09-58D2-4D07-BBCC-57E42EBBE9CA}" type="pres">
      <dgm:prSet presAssocID="{889F1CF0-1CAD-480E-8AB4-1C3D000D422F}" presName="compChildNode" presStyleCnt="0"/>
      <dgm:spPr/>
    </dgm:pt>
    <dgm:pt modelId="{FB52F45B-9C60-4CC8-935E-D010D64DA656}" type="pres">
      <dgm:prSet presAssocID="{889F1CF0-1CAD-480E-8AB4-1C3D000D422F}" presName="theInnerList" presStyleCnt="0"/>
      <dgm:spPr/>
    </dgm:pt>
    <dgm:pt modelId="{937A9034-0633-4910-BC6A-FC35FD641E6B}" type="pres">
      <dgm:prSet presAssocID="{97D8E415-7BE5-4169-ADDE-401160D1C0E8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ABCE67F-3362-4B50-B5C8-DAD1A27501D4}" type="presOf" srcId="{60697C1D-16B9-4AA2-8512-AB6D49374920}" destId="{937A9034-0633-4910-BC6A-FC35FD641E6B}" srcOrd="0" destOrd="4" presId="urn:microsoft.com/office/officeart/2005/8/layout/lProcess2"/>
    <dgm:cxn modelId="{8D1432B6-25D9-4FD1-B089-A66D7097A5CC}" type="presOf" srcId="{97D8E415-7BE5-4169-ADDE-401160D1C0E8}" destId="{937A9034-0633-4910-BC6A-FC35FD641E6B}" srcOrd="0" destOrd="0" presId="urn:microsoft.com/office/officeart/2005/8/layout/lProcess2"/>
    <dgm:cxn modelId="{387A2759-C4B1-4137-814C-31B85D0A4A8E}" srcId="{97D8E415-7BE5-4169-ADDE-401160D1C0E8}" destId="{60697C1D-16B9-4AA2-8512-AB6D49374920}" srcOrd="3" destOrd="0" parTransId="{E2F20AD8-D59D-43D8-BFC0-CC61125CE458}" sibTransId="{F679BC17-AB91-4718-8678-24C1D2A53EEA}"/>
    <dgm:cxn modelId="{5F0A8DF4-E935-4A1A-8295-945C4AA77D56}" type="presOf" srcId="{B2B99288-65BB-481A-816C-9F5125EAB9D0}" destId="{937A9034-0633-4910-BC6A-FC35FD641E6B}" srcOrd="0" destOrd="1" presId="urn:microsoft.com/office/officeart/2005/8/layout/lProcess2"/>
    <dgm:cxn modelId="{E034D81C-4F71-460B-B7A9-9A4EDBAB33B5}" type="presOf" srcId="{DFE214FC-3053-4E8F-B65B-CE595F2A7B36}" destId="{89F59F8F-4E72-4EFC-9E5C-F96C8A398BF2}" srcOrd="0" destOrd="0" presId="urn:microsoft.com/office/officeart/2005/8/layout/lProcess2"/>
    <dgm:cxn modelId="{2EAA155C-90F4-46A6-B6F9-1F28024725EC}" srcId="{DFE214FC-3053-4E8F-B65B-CE595F2A7B36}" destId="{889F1CF0-1CAD-480E-8AB4-1C3D000D422F}" srcOrd="0" destOrd="0" parTransId="{C17AA14C-9191-4265-B656-32E1C2A4C9B9}" sibTransId="{B1B73125-3ED4-4577-8023-86DA325CAB76}"/>
    <dgm:cxn modelId="{814CD44F-2A6B-4212-8973-01D2CFF82C61}" type="presOf" srcId="{C76C6D00-8499-4853-BFDF-93C76FC1E0FE}" destId="{937A9034-0633-4910-BC6A-FC35FD641E6B}" srcOrd="0" destOrd="7" presId="urn:microsoft.com/office/officeart/2005/8/layout/lProcess2"/>
    <dgm:cxn modelId="{E1F60A64-F327-42E3-BD52-9FFAE0C78C08}" srcId="{889F1CF0-1CAD-480E-8AB4-1C3D000D422F}" destId="{97D8E415-7BE5-4169-ADDE-401160D1C0E8}" srcOrd="0" destOrd="0" parTransId="{C60B6A49-60BF-4492-B07A-E6D23AAE08AD}" sibTransId="{E1D76F92-A588-4067-917E-5C213D99FC65}"/>
    <dgm:cxn modelId="{4F09E92C-29F5-4F2A-A999-8470471E8B47}" srcId="{97D8E415-7BE5-4169-ADDE-401160D1C0E8}" destId="{B2B99288-65BB-481A-816C-9F5125EAB9D0}" srcOrd="0" destOrd="0" parTransId="{26CC004B-3040-4293-82F9-609AE0EFE5FC}" sibTransId="{A561EF52-6708-4D12-9772-42820776AD07}"/>
    <dgm:cxn modelId="{A6055D96-B565-4425-B8B8-DAD864B79994}" type="presOf" srcId="{3BC66517-C5D0-4333-AE2E-EC99D48C3242}" destId="{937A9034-0633-4910-BC6A-FC35FD641E6B}" srcOrd="0" destOrd="2" presId="urn:microsoft.com/office/officeart/2005/8/layout/lProcess2"/>
    <dgm:cxn modelId="{45C6635C-D571-4D41-9D66-2970E3385800}" type="presOf" srcId="{05B76C90-9C8D-4F39-BC87-51586B237786}" destId="{937A9034-0633-4910-BC6A-FC35FD641E6B}" srcOrd="0" destOrd="3" presId="urn:microsoft.com/office/officeart/2005/8/layout/lProcess2"/>
    <dgm:cxn modelId="{56FE96C5-8A70-4DBB-8268-F237C37651E5}" srcId="{97D8E415-7BE5-4169-ADDE-401160D1C0E8}" destId="{E6DC1701-1873-4101-83B7-6C6BF3E4A47A}" srcOrd="5" destOrd="0" parTransId="{413343DC-5C9D-421F-9EF5-3EA495B5B808}" sibTransId="{6FD967AD-12C9-472D-9A5C-898E6E141A8E}"/>
    <dgm:cxn modelId="{750B1274-1BDF-424E-840A-A56407E17560}" type="presOf" srcId="{889F1CF0-1CAD-480E-8AB4-1C3D000D422F}" destId="{F8002F9E-10FB-47F0-AC81-9B2D24DE387D}" srcOrd="1" destOrd="0" presId="urn:microsoft.com/office/officeart/2005/8/layout/lProcess2"/>
    <dgm:cxn modelId="{DB5502E9-247A-4ED0-8866-C7248EFC2DEE}" srcId="{97D8E415-7BE5-4169-ADDE-401160D1C0E8}" destId="{192364A4-E661-4A79-93E8-6C031589A429}" srcOrd="4" destOrd="0" parTransId="{49D7DBD0-172E-44D2-BF91-0ED3AB1CD129}" sibTransId="{9618D4FE-4230-4F3A-BF5E-4D1A31E1C2C1}"/>
    <dgm:cxn modelId="{5EE9CF8F-B3DD-409F-BA9D-BD5FF41F3C2D}" srcId="{97D8E415-7BE5-4169-ADDE-401160D1C0E8}" destId="{C76C6D00-8499-4853-BFDF-93C76FC1E0FE}" srcOrd="6" destOrd="0" parTransId="{984F4E6B-DEB6-4F15-84A9-0ADA7B0DC47B}" sibTransId="{5EF36418-1262-45FF-821B-5A752DBFAC75}"/>
    <dgm:cxn modelId="{82349242-D8EB-46E1-9A70-0540319D5451}" srcId="{97D8E415-7BE5-4169-ADDE-401160D1C0E8}" destId="{05B76C90-9C8D-4F39-BC87-51586B237786}" srcOrd="2" destOrd="0" parTransId="{AEF17F27-401A-412C-859F-95AEBF1452DB}" sibTransId="{415EF9A6-1A0F-4AE3-9AE3-F6E911C6ED08}"/>
    <dgm:cxn modelId="{51FD884F-6DA4-40F4-8079-0063C9A9E566}" type="presOf" srcId="{889F1CF0-1CAD-480E-8AB4-1C3D000D422F}" destId="{0F133094-09A4-4052-B8C8-06AD5A159C6D}" srcOrd="0" destOrd="0" presId="urn:microsoft.com/office/officeart/2005/8/layout/lProcess2"/>
    <dgm:cxn modelId="{65EAA2A2-8C88-4298-9111-5EE0947D9380}" srcId="{97D8E415-7BE5-4169-ADDE-401160D1C0E8}" destId="{3BC66517-C5D0-4333-AE2E-EC99D48C3242}" srcOrd="1" destOrd="0" parTransId="{BE75364F-7537-4B33-80E2-60106BD28B8C}" sibTransId="{5A35CEEC-AC0C-424F-B0A2-FEF0D23A793E}"/>
    <dgm:cxn modelId="{1C77484E-92EE-41C4-BE7C-4EAE47AD90C7}" type="presOf" srcId="{192364A4-E661-4A79-93E8-6C031589A429}" destId="{937A9034-0633-4910-BC6A-FC35FD641E6B}" srcOrd="0" destOrd="5" presId="urn:microsoft.com/office/officeart/2005/8/layout/lProcess2"/>
    <dgm:cxn modelId="{D122AA21-DB51-4B20-8955-D4D5D66E0129}" type="presOf" srcId="{E6DC1701-1873-4101-83B7-6C6BF3E4A47A}" destId="{937A9034-0633-4910-BC6A-FC35FD641E6B}" srcOrd="0" destOrd="6" presId="urn:microsoft.com/office/officeart/2005/8/layout/lProcess2"/>
    <dgm:cxn modelId="{6029FDD8-E55C-4483-9C20-964C7D695368}" type="presParOf" srcId="{89F59F8F-4E72-4EFC-9E5C-F96C8A398BF2}" destId="{E4F9E17E-7D53-4418-A7CD-56E5B38D9466}" srcOrd="0" destOrd="0" presId="urn:microsoft.com/office/officeart/2005/8/layout/lProcess2"/>
    <dgm:cxn modelId="{FD96F85B-A1C5-429B-A4EA-17368F7786F3}" type="presParOf" srcId="{E4F9E17E-7D53-4418-A7CD-56E5B38D9466}" destId="{0F133094-09A4-4052-B8C8-06AD5A159C6D}" srcOrd="0" destOrd="0" presId="urn:microsoft.com/office/officeart/2005/8/layout/lProcess2"/>
    <dgm:cxn modelId="{74B6FE60-2DD3-488E-9BDC-28141C85BD69}" type="presParOf" srcId="{E4F9E17E-7D53-4418-A7CD-56E5B38D9466}" destId="{F8002F9E-10FB-47F0-AC81-9B2D24DE387D}" srcOrd="1" destOrd="0" presId="urn:microsoft.com/office/officeart/2005/8/layout/lProcess2"/>
    <dgm:cxn modelId="{7D1ED536-A25B-40D1-B453-EC0EC5B8883D}" type="presParOf" srcId="{E4F9E17E-7D53-4418-A7CD-56E5B38D9466}" destId="{A4568D09-58D2-4D07-BBCC-57E42EBBE9CA}" srcOrd="2" destOrd="0" presId="urn:microsoft.com/office/officeart/2005/8/layout/lProcess2"/>
    <dgm:cxn modelId="{59C471B7-1D85-4E14-A5C8-4679F63F8ED6}" type="presParOf" srcId="{A4568D09-58D2-4D07-BBCC-57E42EBBE9CA}" destId="{FB52F45B-9C60-4CC8-935E-D010D64DA656}" srcOrd="0" destOrd="0" presId="urn:microsoft.com/office/officeart/2005/8/layout/lProcess2"/>
    <dgm:cxn modelId="{88240242-FDED-4B2E-BF5B-85F1DD8B3D59}" type="presParOf" srcId="{FB52F45B-9C60-4CC8-935E-D010D64DA656}" destId="{937A9034-0633-4910-BC6A-FC35FD641E6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E214FC-3053-4E8F-B65B-CE595F2A7B3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89F1CF0-1CAD-480E-8AB4-1C3D000D422F}">
      <dgm:prSet phldrT="[Texto]"/>
      <dgm:spPr/>
      <dgm:t>
        <a:bodyPr/>
        <a:lstStyle/>
        <a:p>
          <a:r>
            <a:rPr lang="es-EC" dirty="0" smtClean="0"/>
            <a:t>GENERAL:</a:t>
          </a:r>
          <a:r>
            <a:rPr lang="es-ES" dirty="0" smtClean="0"/>
            <a:t>El Plan de Marketing aumentará el total de socios actuales en un 50%</a:t>
          </a:r>
          <a:endParaRPr lang="es-EC" dirty="0"/>
        </a:p>
      </dgm:t>
    </dgm:pt>
    <dgm:pt modelId="{C17AA14C-9191-4265-B656-32E1C2A4C9B9}" type="parTrans" cxnId="{2EAA155C-90F4-46A6-B6F9-1F28024725EC}">
      <dgm:prSet/>
      <dgm:spPr/>
      <dgm:t>
        <a:bodyPr/>
        <a:lstStyle/>
        <a:p>
          <a:endParaRPr lang="es-EC"/>
        </a:p>
      </dgm:t>
    </dgm:pt>
    <dgm:pt modelId="{B1B73125-3ED4-4577-8023-86DA325CAB76}" type="sibTrans" cxnId="{2EAA155C-90F4-46A6-B6F9-1F28024725EC}">
      <dgm:prSet/>
      <dgm:spPr/>
      <dgm:t>
        <a:bodyPr/>
        <a:lstStyle/>
        <a:p>
          <a:endParaRPr lang="es-EC"/>
        </a:p>
      </dgm:t>
    </dgm:pt>
    <dgm:pt modelId="{97D8E415-7BE5-4169-ADDE-401160D1C0E8}">
      <dgm:prSet phldrT="[Texto]"/>
      <dgm:spPr/>
      <dgm:t>
        <a:bodyPr/>
        <a:lstStyle/>
        <a:p>
          <a:r>
            <a:rPr lang="es-EC" dirty="0" smtClean="0"/>
            <a:t>ESPECÍFICAS</a:t>
          </a:r>
          <a:endParaRPr lang="es-EC" dirty="0"/>
        </a:p>
      </dgm:t>
    </dgm:pt>
    <dgm:pt modelId="{C60B6A49-60BF-4492-B07A-E6D23AAE08AD}" type="parTrans" cxnId="{E1F60A64-F327-42E3-BD52-9FFAE0C78C08}">
      <dgm:prSet/>
      <dgm:spPr/>
      <dgm:t>
        <a:bodyPr/>
        <a:lstStyle/>
        <a:p>
          <a:endParaRPr lang="es-EC"/>
        </a:p>
      </dgm:t>
    </dgm:pt>
    <dgm:pt modelId="{E1D76F92-A588-4067-917E-5C213D99FC65}" type="sibTrans" cxnId="{E1F60A64-F327-42E3-BD52-9FFAE0C78C08}">
      <dgm:prSet/>
      <dgm:spPr/>
      <dgm:t>
        <a:bodyPr/>
        <a:lstStyle/>
        <a:p>
          <a:endParaRPr lang="es-EC"/>
        </a:p>
      </dgm:t>
    </dgm:pt>
    <dgm:pt modelId="{B2B99288-65BB-481A-816C-9F5125EAB9D0}">
      <dgm:prSet phldrT="[Texto]"/>
      <dgm:spPr/>
      <dgm:t>
        <a:bodyPr/>
        <a:lstStyle/>
        <a:p>
          <a:r>
            <a:rPr lang="es-ES" smtClean="0"/>
            <a:t>Los hinchas de “El Nacional”, tienen el 35% de intención de asociarse.</a:t>
          </a:r>
          <a:endParaRPr lang="es-EC" dirty="0"/>
        </a:p>
      </dgm:t>
    </dgm:pt>
    <dgm:pt modelId="{26CC004B-3040-4293-82F9-609AE0EFE5FC}" type="parTrans" cxnId="{4F09E92C-29F5-4F2A-A999-8470471E8B47}">
      <dgm:prSet/>
      <dgm:spPr/>
      <dgm:t>
        <a:bodyPr/>
        <a:lstStyle/>
        <a:p>
          <a:endParaRPr lang="es-EC"/>
        </a:p>
      </dgm:t>
    </dgm:pt>
    <dgm:pt modelId="{A561EF52-6708-4D12-9772-42820776AD07}" type="sibTrans" cxnId="{4F09E92C-29F5-4F2A-A999-8470471E8B47}">
      <dgm:prSet/>
      <dgm:spPr/>
      <dgm:t>
        <a:bodyPr/>
        <a:lstStyle/>
        <a:p>
          <a:endParaRPr lang="es-EC"/>
        </a:p>
      </dgm:t>
    </dgm:pt>
    <dgm:pt modelId="{832FD2D3-5068-43BD-B23C-A8763694C3B8}">
      <dgm:prSet/>
      <dgm:spPr/>
      <dgm:t>
        <a:bodyPr/>
        <a:lstStyle/>
        <a:p>
          <a:r>
            <a:rPr lang="es-ES" smtClean="0"/>
            <a:t>El 35% de los socios no han empleado los beneficios.</a:t>
          </a:r>
          <a:endParaRPr lang="es-EC"/>
        </a:p>
      </dgm:t>
    </dgm:pt>
    <dgm:pt modelId="{FF449179-2D1A-438F-A30A-93AF299BCC1B}" type="parTrans" cxnId="{C8655831-719C-4B11-85AF-A9F7ECFD18EE}">
      <dgm:prSet/>
      <dgm:spPr/>
      <dgm:t>
        <a:bodyPr/>
        <a:lstStyle/>
        <a:p>
          <a:endParaRPr lang="es-EC"/>
        </a:p>
      </dgm:t>
    </dgm:pt>
    <dgm:pt modelId="{A88FF2A8-400A-472A-8D4E-03A05BD040B6}" type="sibTrans" cxnId="{C8655831-719C-4B11-85AF-A9F7ECFD18EE}">
      <dgm:prSet/>
      <dgm:spPr/>
      <dgm:t>
        <a:bodyPr/>
        <a:lstStyle/>
        <a:p>
          <a:endParaRPr lang="es-EC"/>
        </a:p>
      </dgm:t>
    </dgm:pt>
    <dgm:pt modelId="{7FD1ABB7-0110-4245-BEE3-A080A9E391EC}">
      <dgm:prSet/>
      <dgm:spPr/>
      <dgm:t>
        <a:bodyPr/>
        <a:lstStyle/>
        <a:p>
          <a:r>
            <a:rPr lang="es-ES" smtClean="0"/>
            <a:t>Los socios del Club no se sienten satisfechos en un 30%.</a:t>
          </a:r>
          <a:endParaRPr lang="es-EC"/>
        </a:p>
      </dgm:t>
    </dgm:pt>
    <dgm:pt modelId="{C647C952-DF9A-449B-8245-D9D7A672EA60}" type="parTrans" cxnId="{8FD795A5-6981-419E-AB2D-18F7FEC67D3B}">
      <dgm:prSet/>
      <dgm:spPr/>
      <dgm:t>
        <a:bodyPr/>
        <a:lstStyle/>
        <a:p>
          <a:endParaRPr lang="es-EC"/>
        </a:p>
      </dgm:t>
    </dgm:pt>
    <dgm:pt modelId="{3141B6E3-50DA-4BFA-A4EB-03B6C0162D55}" type="sibTrans" cxnId="{8FD795A5-6981-419E-AB2D-18F7FEC67D3B}">
      <dgm:prSet/>
      <dgm:spPr/>
      <dgm:t>
        <a:bodyPr/>
        <a:lstStyle/>
        <a:p>
          <a:endParaRPr lang="es-EC"/>
        </a:p>
      </dgm:t>
    </dgm:pt>
    <dgm:pt modelId="{7515E75A-EDE3-44BE-B09D-160482468F42}">
      <dgm:prSet/>
      <dgm:spPr/>
      <dgm:t>
        <a:bodyPr/>
        <a:lstStyle/>
        <a:p>
          <a:r>
            <a:rPr lang="es-ES" smtClean="0"/>
            <a:t>El 25% de los socios se sienten inconformes con el desempeño deportivo y el manejo administrativo del Club.</a:t>
          </a:r>
          <a:endParaRPr lang="es-EC"/>
        </a:p>
      </dgm:t>
    </dgm:pt>
    <dgm:pt modelId="{0C8DC024-77FF-4349-B658-88BC16D6F985}" type="parTrans" cxnId="{A87C1514-64DC-427F-A65E-FCB31808EDDD}">
      <dgm:prSet/>
      <dgm:spPr/>
      <dgm:t>
        <a:bodyPr/>
        <a:lstStyle/>
        <a:p>
          <a:endParaRPr lang="es-EC"/>
        </a:p>
      </dgm:t>
    </dgm:pt>
    <dgm:pt modelId="{F45BC7CB-EFA8-47ED-974F-B6ABDB315EFC}" type="sibTrans" cxnId="{A87C1514-64DC-427F-A65E-FCB31808EDDD}">
      <dgm:prSet/>
      <dgm:spPr/>
      <dgm:t>
        <a:bodyPr/>
        <a:lstStyle/>
        <a:p>
          <a:endParaRPr lang="es-EC"/>
        </a:p>
      </dgm:t>
    </dgm:pt>
    <dgm:pt modelId="{B674426E-137A-424E-8423-03F106D5177B}">
      <dgm:prSet/>
      <dgm:spPr/>
      <dgm:t>
        <a:bodyPr/>
        <a:lstStyle/>
        <a:p>
          <a:r>
            <a:rPr lang="es-ES" smtClean="0"/>
            <a:t>El 15% de los socios desean recibir pases de cortesía como beneficio principal por su aporte.</a:t>
          </a:r>
          <a:endParaRPr lang="es-EC"/>
        </a:p>
      </dgm:t>
    </dgm:pt>
    <dgm:pt modelId="{8A1944E9-5102-460A-9C31-A333AFEA67AE}" type="parTrans" cxnId="{8E799111-08E6-4968-A7FD-E802FD5960F6}">
      <dgm:prSet/>
      <dgm:spPr/>
      <dgm:t>
        <a:bodyPr/>
        <a:lstStyle/>
        <a:p>
          <a:endParaRPr lang="es-EC"/>
        </a:p>
      </dgm:t>
    </dgm:pt>
    <dgm:pt modelId="{A4423173-6D7A-4EF8-8D56-DF31DE05B6F8}" type="sibTrans" cxnId="{8E799111-08E6-4968-A7FD-E802FD5960F6}">
      <dgm:prSet/>
      <dgm:spPr/>
      <dgm:t>
        <a:bodyPr/>
        <a:lstStyle/>
        <a:p>
          <a:endParaRPr lang="es-EC"/>
        </a:p>
      </dgm:t>
    </dgm:pt>
    <dgm:pt modelId="{89F59F8F-4E72-4EFC-9E5C-F96C8A398BF2}" type="pres">
      <dgm:prSet presAssocID="{DFE214FC-3053-4E8F-B65B-CE595F2A7B3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4F9E17E-7D53-4418-A7CD-56E5B38D9466}" type="pres">
      <dgm:prSet presAssocID="{889F1CF0-1CAD-480E-8AB4-1C3D000D422F}" presName="compNode" presStyleCnt="0"/>
      <dgm:spPr/>
    </dgm:pt>
    <dgm:pt modelId="{0F133094-09A4-4052-B8C8-06AD5A159C6D}" type="pres">
      <dgm:prSet presAssocID="{889F1CF0-1CAD-480E-8AB4-1C3D000D422F}" presName="aNode" presStyleLbl="bgShp" presStyleIdx="0" presStyleCnt="1"/>
      <dgm:spPr/>
      <dgm:t>
        <a:bodyPr/>
        <a:lstStyle/>
        <a:p>
          <a:endParaRPr lang="es-EC"/>
        </a:p>
      </dgm:t>
    </dgm:pt>
    <dgm:pt modelId="{F8002F9E-10FB-47F0-AC81-9B2D24DE387D}" type="pres">
      <dgm:prSet presAssocID="{889F1CF0-1CAD-480E-8AB4-1C3D000D422F}" presName="textNode" presStyleLbl="bgShp" presStyleIdx="0" presStyleCnt="1"/>
      <dgm:spPr/>
      <dgm:t>
        <a:bodyPr/>
        <a:lstStyle/>
        <a:p>
          <a:endParaRPr lang="es-EC"/>
        </a:p>
      </dgm:t>
    </dgm:pt>
    <dgm:pt modelId="{A4568D09-58D2-4D07-BBCC-57E42EBBE9CA}" type="pres">
      <dgm:prSet presAssocID="{889F1CF0-1CAD-480E-8AB4-1C3D000D422F}" presName="compChildNode" presStyleCnt="0"/>
      <dgm:spPr/>
    </dgm:pt>
    <dgm:pt modelId="{FB52F45B-9C60-4CC8-935E-D010D64DA656}" type="pres">
      <dgm:prSet presAssocID="{889F1CF0-1CAD-480E-8AB4-1C3D000D422F}" presName="theInnerList" presStyleCnt="0"/>
      <dgm:spPr/>
    </dgm:pt>
    <dgm:pt modelId="{937A9034-0633-4910-BC6A-FC35FD641E6B}" type="pres">
      <dgm:prSet presAssocID="{97D8E415-7BE5-4169-ADDE-401160D1C0E8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BB5DEBC-0DAF-4D01-A0F5-F490BCA17244}" type="presOf" srcId="{97D8E415-7BE5-4169-ADDE-401160D1C0E8}" destId="{937A9034-0633-4910-BC6A-FC35FD641E6B}" srcOrd="0" destOrd="0" presId="urn:microsoft.com/office/officeart/2005/8/layout/lProcess2"/>
    <dgm:cxn modelId="{B63A79E0-7C98-4B6E-952D-5BF3E2E5DE2F}" type="presOf" srcId="{DFE214FC-3053-4E8F-B65B-CE595F2A7B36}" destId="{89F59F8F-4E72-4EFC-9E5C-F96C8A398BF2}" srcOrd="0" destOrd="0" presId="urn:microsoft.com/office/officeart/2005/8/layout/lProcess2"/>
    <dgm:cxn modelId="{3052915E-D141-45E5-9C93-AC91FD2B2630}" type="presOf" srcId="{832FD2D3-5068-43BD-B23C-A8763694C3B8}" destId="{937A9034-0633-4910-BC6A-FC35FD641E6B}" srcOrd="0" destOrd="2" presId="urn:microsoft.com/office/officeart/2005/8/layout/lProcess2"/>
    <dgm:cxn modelId="{C8655831-719C-4B11-85AF-A9F7ECFD18EE}" srcId="{97D8E415-7BE5-4169-ADDE-401160D1C0E8}" destId="{832FD2D3-5068-43BD-B23C-A8763694C3B8}" srcOrd="1" destOrd="0" parTransId="{FF449179-2D1A-438F-A30A-93AF299BCC1B}" sibTransId="{A88FF2A8-400A-472A-8D4E-03A05BD040B6}"/>
    <dgm:cxn modelId="{998E9FD3-03A8-426B-A766-17BFBF02B8A3}" type="presOf" srcId="{7515E75A-EDE3-44BE-B09D-160482468F42}" destId="{937A9034-0633-4910-BC6A-FC35FD641E6B}" srcOrd="0" destOrd="4" presId="urn:microsoft.com/office/officeart/2005/8/layout/lProcess2"/>
    <dgm:cxn modelId="{37B808CE-2054-40ED-B963-25B07012D5F4}" type="presOf" srcId="{B674426E-137A-424E-8423-03F106D5177B}" destId="{937A9034-0633-4910-BC6A-FC35FD641E6B}" srcOrd="0" destOrd="5" presId="urn:microsoft.com/office/officeart/2005/8/layout/lProcess2"/>
    <dgm:cxn modelId="{8FD795A5-6981-419E-AB2D-18F7FEC67D3B}" srcId="{97D8E415-7BE5-4169-ADDE-401160D1C0E8}" destId="{7FD1ABB7-0110-4245-BEE3-A080A9E391EC}" srcOrd="2" destOrd="0" parTransId="{C647C952-DF9A-449B-8245-D9D7A672EA60}" sibTransId="{3141B6E3-50DA-4BFA-A4EB-03B6C0162D55}"/>
    <dgm:cxn modelId="{4F09E92C-29F5-4F2A-A999-8470471E8B47}" srcId="{97D8E415-7BE5-4169-ADDE-401160D1C0E8}" destId="{B2B99288-65BB-481A-816C-9F5125EAB9D0}" srcOrd="0" destOrd="0" parTransId="{26CC004B-3040-4293-82F9-609AE0EFE5FC}" sibTransId="{A561EF52-6708-4D12-9772-42820776AD07}"/>
    <dgm:cxn modelId="{18C9BBA4-8657-4DF5-83E2-98DD79F87A6D}" type="presOf" srcId="{7FD1ABB7-0110-4245-BEE3-A080A9E391EC}" destId="{937A9034-0633-4910-BC6A-FC35FD641E6B}" srcOrd="0" destOrd="3" presId="urn:microsoft.com/office/officeart/2005/8/layout/lProcess2"/>
    <dgm:cxn modelId="{59DF38A3-9D21-4A3B-8E13-C5B56BA4237B}" type="presOf" srcId="{B2B99288-65BB-481A-816C-9F5125EAB9D0}" destId="{937A9034-0633-4910-BC6A-FC35FD641E6B}" srcOrd="0" destOrd="1" presId="urn:microsoft.com/office/officeart/2005/8/layout/lProcess2"/>
    <dgm:cxn modelId="{2EAA155C-90F4-46A6-B6F9-1F28024725EC}" srcId="{DFE214FC-3053-4E8F-B65B-CE595F2A7B36}" destId="{889F1CF0-1CAD-480E-8AB4-1C3D000D422F}" srcOrd="0" destOrd="0" parTransId="{C17AA14C-9191-4265-B656-32E1C2A4C9B9}" sibTransId="{B1B73125-3ED4-4577-8023-86DA325CAB76}"/>
    <dgm:cxn modelId="{8E799111-08E6-4968-A7FD-E802FD5960F6}" srcId="{97D8E415-7BE5-4169-ADDE-401160D1C0E8}" destId="{B674426E-137A-424E-8423-03F106D5177B}" srcOrd="4" destOrd="0" parTransId="{8A1944E9-5102-460A-9C31-A333AFEA67AE}" sibTransId="{A4423173-6D7A-4EF8-8D56-DF31DE05B6F8}"/>
    <dgm:cxn modelId="{107C94A6-00BC-4D31-B007-3E6F7C6DC6F7}" type="presOf" srcId="{889F1CF0-1CAD-480E-8AB4-1C3D000D422F}" destId="{0F133094-09A4-4052-B8C8-06AD5A159C6D}" srcOrd="0" destOrd="0" presId="urn:microsoft.com/office/officeart/2005/8/layout/lProcess2"/>
    <dgm:cxn modelId="{A87C1514-64DC-427F-A65E-FCB31808EDDD}" srcId="{97D8E415-7BE5-4169-ADDE-401160D1C0E8}" destId="{7515E75A-EDE3-44BE-B09D-160482468F42}" srcOrd="3" destOrd="0" parTransId="{0C8DC024-77FF-4349-B658-88BC16D6F985}" sibTransId="{F45BC7CB-EFA8-47ED-974F-B6ABDB315EFC}"/>
    <dgm:cxn modelId="{E1F60A64-F327-42E3-BD52-9FFAE0C78C08}" srcId="{889F1CF0-1CAD-480E-8AB4-1C3D000D422F}" destId="{97D8E415-7BE5-4169-ADDE-401160D1C0E8}" srcOrd="0" destOrd="0" parTransId="{C60B6A49-60BF-4492-B07A-E6D23AAE08AD}" sibTransId="{E1D76F92-A588-4067-917E-5C213D99FC65}"/>
    <dgm:cxn modelId="{0C89670B-0630-43F0-86E2-5FA9D8FE31A2}" type="presOf" srcId="{889F1CF0-1CAD-480E-8AB4-1C3D000D422F}" destId="{F8002F9E-10FB-47F0-AC81-9B2D24DE387D}" srcOrd="1" destOrd="0" presId="urn:microsoft.com/office/officeart/2005/8/layout/lProcess2"/>
    <dgm:cxn modelId="{4D2B641C-9F0A-4E8D-8967-AAE6CD506C5B}" type="presParOf" srcId="{89F59F8F-4E72-4EFC-9E5C-F96C8A398BF2}" destId="{E4F9E17E-7D53-4418-A7CD-56E5B38D9466}" srcOrd="0" destOrd="0" presId="urn:microsoft.com/office/officeart/2005/8/layout/lProcess2"/>
    <dgm:cxn modelId="{5A351E37-61CE-4954-BD63-5680B8EE307E}" type="presParOf" srcId="{E4F9E17E-7D53-4418-A7CD-56E5B38D9466}" destId="{0F133094-09A4-4052-B8C8-06AD5A159C6D}" srcOrd="0" destOrd="0" presId="urn:microsoft.com/office/officeart/2005/8/layout/lProcess2"/>
    <dgm:cxn modelId="{3B32CA12-1C62-4C21-8A67-E10B3B6B34A0}" type="presParOf" srcId="{E4F9E17E-7D53-4418-A7CD-56E5B38D9466}" destId="{F8002F9E-10FB-47F0-AC81-9B2D24DE387D}" srcOrd="1" destOrd="0" presId="urn:microsoft.com/office/officeart/2005/8/layout/lProcess2"/>
    <dgm:cxn modelId="{969106DE-4C5A-4F49-A349-1FCB3805F291}" type="presParOf" srcId="{E4F9E17E-7D53-4418-A7CD-56E5B38D9466}" destId="{A4568D09-58D2-4D07-BBCC-57E42EBBE9CA}" srcOrd="2" destOrd="0" presId="urn:microsoft.com/office/officeart/2005/8/layout/lProcess2"/>
    <dgm:cxn modelId="{59A6876D-24B6-4058-9859-F36D7D4F53A0}" type="presParOf" srcId="{A4568D09-58D2-4D07-BBCC-57E42EBBE9CA}" destId="{FB52F45B-9C60-4CC8-935E-D010D64DA656}" srcOrd="0" destOrd="0" presId="urn:microsoft.com/office/officeart/2005/8/layout/lProcess2"/>
    <dgm:cxn modelId="{EB09F42D-4A00-4B7E-9CD7-9DDA386F7094}" type="presParOf" srcId="{FB52F45B-9C60-4CC8-935E-D010D64DA656}" destId="{937A9034-0633-4910-BC6A-FC35FD641E6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929B5D-408D-4EA7-AC46-60D5186C0FED}" type="doc">
      <dgm:prSet loTypeId="urn:microsoft.com/office/officeart/2008/layout/HexagonCluster" loCatId="relationship" qsTypeId="urn:microsoft.com/office/officeart/2005/8/quickstyle/simple3" qsCatId="simple" csTypeId="urn:microsoft.com/office/officeart/2005/8/colors/accent1_2" csCatId="accent1" phldr="1"/>
      <dgm:spPr/>
    </dgm:pt>
    <dgm:pt modelId="{D6561FAF-EA95-4E2C-A0C2-601F71CBBED3}">
      <dgm:prSet phldrT="[Texto]"/>
      <dgm:spPr/>
      <dgm:t>
        <a:bodyPr/>
        <a:lstStyle/>
        <a:p>
          <a:r>
            <a:rPr lang="es-EC" dirty="0" smtClean="0"/>
            <a:t>SOCIOS MILITARES</a:t>
          </a:r>
          <a:endParaRPr lang="es-EC" dirty="0"/>
        </a:p>
      </dgm:t>
    </dgm:pt>
    <dgm:pt modelId="{A7E78C81-9C63-4BD0-ADB7-9971548F3707}" type="parTrans" cxnId="{CBBF2839-D428-4AEB-A1C4-D40BD799509F}">
      <dgm:prSet/>
      <dgm:spPr/>
      <dgm:t>
        <a:bodyPr/>
        <a:lstStyle/>
        <a:p>
          <a:endParaRPr lang="es-EC"/>
        </a:p>
      </dgm:t>
    </dgm:pt>
    <dgm:pt modelId="{C860AB4C-4EC7-4912-A3A8-05B6A5F9FB6B}" type="sibTrans" cxnId="{CBBF2839-D428-4AEB-A1C4-D40BD799509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es-EC"/>
        </a:p>
      </dgm:t>
    </dgm:pt>
    <dgm:pt modelId="{5133290A-E922-4AFC-B609-27ABD1C24E32}">
      <dgm:prSet phldrT="[Texto]"/>
      <dgm:spPr/>
      <dgm:t>
        <a:bodyPr/>
        <a:lstStyle/>
        <a:p>
          <a:r>
            <a:rPr lang="es-EC" dirty="0" smtClean="0"/>
            <a:t>NO SOCIOS MILITARES</a:t>
          </a:r>
          <a:endParaRPr lang="es-EC" dirty="0"/>
        </a:p>
      </dgm:t>
    </dgm:pt>
    <dgm:pt modelId="{042FD757-98CE-4435-8D5E-571A223D85BD}" type="parTrans" cxnId="{9DB55830-4922-4453-B394-1CFB3FB87782}">
      <dgm:prSet/>
      <dgm:spPr/>
      <dgm:t>
        <a:bodyPr/>
        <a:lstStyle/>
        <a:p>
          <a:endParaRPr lang="es-EC"/>
        </a:p>
      </dgm:t>
    </dgm:pt>
    <dgm:pt modelId="{D37041BC-79FC-49AE-AC21-2EE4214E4EDB}" type="sibTrans" cxnId="{9DB55830-4922-4453-B394-1CFB3FB87782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s-EC"/>
        </a:p>
      </dgm:t>
    </dgm:pt>
    <dgm:pt modelId="{6FFCB081-8C0F-4ABC-82D1-FEC59EDE79C0}">
      <dgm:prSet phldrT="[Texto]"/>
      <dgm:spPr/>
      <dgm:t>
        <a:bodyPr/>
        <a:lstStyle/>
        <a:p>
          <a:r>
            <a:rPr lang="es-EC" dirty="0" smtClean="0"/>
            <a:t>NO SOCIOS CIVILES</a:t>
          </a:r>
          <a:endParaRPr lang="es-EC" dirty="0"/>
        </a:p>
      </dgm:t>
    </dgm:pt>
    <dgm:pt modelId="{0CBD878F-9D86-4EAC-931B-7B4D8E338689}" type="parTrans" cxnId="{27EBBE31-1667-49AF-8002-AE93BA27C36F}">
      <dgm:prSet/>
      <dgm:spPr/>
      <dgm:t>
        <a:bodyPr/>
        <a:lstStyle/>
        <a:p>
          <a:endParaRPr lang="es-EC"/>
        </a:p>
      </dgm:t>
    </dgm:pt>
    <dgm:pt modelId="{4AB0F483-3375-4AF3-90A2-A67FA2B5CFC3}" type="sibTrans" cxnId="{27EBBE31-1667-49AF-8002-AE93BA27C36F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  <dgm:t>
        <a:bodyPr/>
        <a:lstStyle/>
        <a:p>
          <a:endParaRPr lang="es-EC"/>
        </a:p>
      </dgm:t>
    </dgm:pt>
    <dgm:pt modelId="{A57D5F3A-F57A-48D0-A3A4-B4BA93E78CA7}">
      <dgm:prSet phldrT="[Texto]"/>
      <dgm:spPr/>
      <dgm:t>
        <a:bodyPr/>
        <a:lstStyle/>
        <a:p>
          <a:r>
            <a:rPr lang="es-EC" dirty="0" smtClean="0"/>
            <a:t>SOCIOS CIVILES</a:t>
          </a:r>
          <a:endParaRPr lang="es-EC" dirty="0"/>
        </a:p>
      </dgm:t>
    </dgm:pt>
    <dgm:pt modelId="{42170280-EC6A-4C6A-BD36-DBEB156EDAD3}" type="parTrans" cxnId="{9445634A-7CD2-41FD-B922-317910EEADEB}">
      <dgm:prSet/>
      <dgm:spPr/>
      <dgm:t>
        <a:bodyPr/>
        <a:lstStyle/>
        <a:p>
          <a:endParaRPr lang="es-EC"/>
        </a:p>
      </dgm:t>
    </dgm:pt>
    <dgm:pt modelId="{D320D5F3-F67B-4152-BF43-1BA5780AE82A}" type="sibTrans" cxnId="{9445634A-7CD2-41FD-B922-317910EEADEB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s-EC"/>
        </a:p>
      </dgm:t>
    </dgm:pt>
    <dgm:pt modelId="{F82760BD-9589-4CED-AE5A-E539C1EE49E1}" type="pres">
      <dgm:prSet presAssocID="{D4929B5D-408D-4EA7-AC46-60D5186C0FED}" presName="Name0" presStyleCnt="0">
        <dgm:presLayoutVars>
          <dgm:chMax val="21"/>
          <dgm:chPref val="21"/>
        </dgm:presLayoutVars>
      </dgm:prSet>
      <dgm:spPr/>
    </dgm:pt>
    <dgm:pt modelId="{100E9257-A45E-4E0E-953F-B62698EA5B9B}" type="pres">
      <dgm:prSet presAssocID="{D6561FAF-EA95-4E2C-A0C2-601F71CBBED3}" presName="text1" presStyleCnt="0"/>
      <dgm:spPr/>
    </dgm:pt>
    <dgm:pt modelId="{D99E626C-3962-4A7B-838C-163B7B212131}" type="pres">
      <dgm:prSet presAssocID="{D6561FAF-EA95-4E2C-A0C2-601F71CBBED3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3075DD-138B-43D8-8C42-061DF80500C3}" type="pres">
      <dgm:prSet presAssocID="{D6561FAF-EA95-4E2C-A0C2-601F71CBBED3}" presName="textaccent1" presStyleCnt="0"/>
      <dgm:spPr/>
    </dgm:pt>
    <dgm:pt modelId="{9CD1D039-B1C0-44E8-A390-255ED3E5F383}" type="pres">
      <dgm:prSet presAssocID="{D6561FAF-EA95-4E2C-A0C2-601F71CBBED3}" presName="accentRepeatNode" presStyleLbl="solidAlignAcc1" presStyleIdx="0" presStyleCnt="8"/>
      <dgm:spPr/>
    </dgm:pt>
    <dgm:pt modelId="{83FD68C4-BAD6-414D-8861-E2875964CAAF}" type="pres">
      <dgm:prSet presAssocID="{C860AB4C-4EC7-4912-A3A8-05B6A5F9FB6B}" presName="image1" presStyleCnt="0"/>
      <dgm:spPr/>
    </dgm:pt>
    <dgm:pt modelId="{F736C4CD-F0DC-4C67-AC11-216D00BE019C}" type="pres">
      <dgm:prSet presAssocID="{C860AB4C-4EC7-4912-A3A8-05B6A5F9FB6B}" presName="imageRepeatNode" presStyleLbl="alignAcc1" presStyleIdx="0" presStyleCnt="4"/>
      <dgm:spPr/>
      <dgm:t>
        <a:bodyPr/>
        <a:lstStyle/>
        <a:p>
          <a:endParaRPr lang="es-EC"/>
        </a:p>
      </dgm:t>
    </dgm:pt>
    <dgm:pt modelId="{6E2649B5-3B35-4503-BA9C-DF331466B40C}" type="pres">
      <dgm:prSet presAssocID="{C860AB4C-4EC7-4912-A3A8-05B6A5F9FB6B}" presName="imageaccent1" presStyleCnt="0"/>
      <dgm:spPr/>
    </dgm:pt>
    <dgm:pt modelId="{C620CD31-61A3-4C50-AD3E-095758B7A6E1}" type="pres">
      <dgm:prSet presAssocID="{C860AB4C-4EC7-4912-A3A8-05B6A5F9FB6B}" presName="accentRepeatNode" presStyleLbl="solidAlignAcc1" presStyleIdx="1" presStyleCnt="8"/>
      <dgm:spPr/>
    </dgm:pt>
    <dgm:pt modelId="{CBB73E8E-A414-44A2-B642-566FE4E605FB}" type="pres">
      <dgm:prSet presAssocID="{5133290A-E922-4AFC-B609-27ABD1C24E32}" presName="text2" presStyleCnt="0"/>
      <dgm:spPr/>
    </dgm:pt>
    <dgm:pt modelId="{7A7E01B4-510B-4C66-93C5-D831BAA1F723}" type="pres">
      <dgm:prSet presAssocID="{5133290A-E922-4AFC-B609-27ABD1C24E32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5D1AEA-A0FA-41DE-B352-A4DC02ADE09B}" type="pres">
      <dgm:prSet presAssocID="{5133290A-E922-4AFC-B609-27ABD1C24E32}" presName="textaccent2" presStyleCnt="0"/>
      <dgm:spPr/>
    </dgm:pt>
    <dgm:pt modelId="{C6242225-0C84-4A91-BFAF-5370A228B633}" type="pres">
      <dgm:prSet presAssocID="{5133290A-E922-4AFC-B609-27ABD1C24E32}" presName="accentRepeatNode" presStyleLbl="solidAlignAcc1" presStyleIdx="2" presStyleCnt="8"/>
      <dgm:spPr/>
    </dgm:pt>
    <dgm:pt modelId="{AB907D95-0EC6-4326-A920-80647C5481F0}" type="pres">
      <dgm:prSet presAssocID="{D37041BC-79FC-49AE-AC21-2EE4214E4EDB}" presName="image2" presStyleCnt="0"/>
      <dgm:spPr/>
    </dgm:pt>
    <dgm:pt modelId="{6331AC1B-58C5-4546-A1C6-4359F135E15B}" type="pres">
      <dgm:prSet presAssocID="{D37041BC-79FC-49AE-AC21-2EE4214E4EDB}" presName="imageRepeatNode" presStyleLbl="alignAcc1" presStyleIdx="1" presStyleCnt="4"/>
      <dgm:spPr/>
      <dgm:t>
        <a:bodyPr/>
        <a:lstStyle/>
        <a:p>
          <a:endParaRPr lang="es-EC"/>
        </a:p>
      </dgm:t>
    </dgm:pt>
    <dgm:pt modelId="{FE954763-2221-4FCC-9D70-2FC38FF6CE22}" type="pres">
      <dgm:prSet presAssocID="{D37041BC-79FC-49AE-AC21-2EE4214E4EDB}" presName="imageaccent2" presStyleCnt="0"/>
      <dgm:spPr/>
    </dgm:pt>
    <dgm:pt modelId="{1519726D-910C-45FB-9F18-5DBAEC106FB3}" type="pres">
      <dgm:prSet presAssocID="{D37041BC-79FC-49AE-AC21-2EE4214E4EDB}" presName="accentRepeatNode" presStyleLbl="solidAlignAcc1" presStyleIdx="3" presStyleCnt="8"/>
      <dgm:spPr/>
    </dgm:pt>
    <dgm:pt modelId="{CE88F983-7BB7-4889-98DA-A57F853E88BD}" type="pres">
      <dgm:prSet presAssocID="{A57D5F3A-F57A-48D0-A3A4-B4BA93E78CA7}" presName="text3" presStyleCnt="0"/>
      <dgm:spPr/>
    </dgm:pt>
    <dgm:pt modelId="{8C2D00FC-3E2F-47C2-8AE1-C579B81A1CAD}" type="pres">
      <dgm:prSet presAssocID="{A57D5F3A-F57A-48D0-A3A4-B4BA93E78CA7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091300-E754-495B-A0D6-24C684EED98E}" type="pres">
      <dgm:prSet presAssocID="{A57D5F3A-F57A-48D0-A3A4-B4BA93E78CA7}" presName="textaccent3" presStyleCnt="0"/>
      <dgm:spPr/>
    </dgm:pt>
    <dgm:pt modelId="{52286BE1-FBB9-4039-BE5B-564C9611A84B}" type="pres">
      <dgm:prSet presAssocID="{A57D5F3A-F57A-48D0-A3A4-B4BA93E78CA7}" presName="accentRepeatNode" presStyleLbl="solidAlignAcc1" presStyleIdx="4" presStyleCnt="8"/>
      <dgm:spPr/>
    </dgm:pt>
    <dgm:pt modelId="{218B8C8E-A4E6-4FF6-8B7A-3AFFB9F8FE6F}" type="pres">
      <dgm:prSet presAssocID="{D320D5F3-F67B-4152-BF43-1BA5780AE82A}" presName="image3" presStyleCnt="0"/>
      <dgm:spPr/>
    </dgm:pt>
    <dgm:pt modelId="{FFD958C1-230D-4900-A1E7-F19264107EA2}" type="pres">
      <dgm:prSet presAssocID="{D320D5F3-F67B-4152-BF43-1BA5780AE82A}" presName="imageRepeatNode" presStyleLbl="alignAcc1" presStyleIdx="2" presStyleCnt="4"/>
      <dgm:spPr/>
      <dgm:t>
        <a:bodyPr/>
        <a:lstStyle/>
        <a:p>
          <a:endParaRPr lang="es-EC"/>
        </a:p>
      </dgm:t>
    </dgm:pt>
    <dgm:pt modelId="{F1907AD5-B9EA-4693-A0C1-3CFF73548CC7}" type="pres">
      <dgm:prSet presAssocID="{D320D5F3-F67B-4152-BF43-1BA5780AE82A}" presName="imageaccent3" presStyleCnt="0"/>
      <dgm:spPr/>
    </dgm:pt>
    <dgm:pt modelId="{D051782A-3A42-44B8-9B49-043463069114}" type="pres">
      <dgm:prSet presAssocID="{D320D5F3-F67B-4152-BF43-1BA5780AE82A}" presName="accentRepeatNode" presStyleLbl="solidAlignAcc1" presStyleIdx="5" presStyleCnt="8"/>
      <dgm:spPr/>
    </dgm:pt>
    <dgm:pt modelId="{38CED41C-B11C-42FA-9888-AC9B99E49A62}" type="pres">
      <dgm:prSet presAssocID="{6FFCB081-8C0F-4ABC-82D1-FEC59EDE79C0}" presName="text4" presStyleCnt="0"/>
      <dgm:spPr/>
    </dgm:pt>
    <dgm:pt modelId="{FEECDF40-7D99-4AE2-835E-8B41355CFE7D}" type="pres">
      <dgm:prSet presAssocID="{6FFCB081-8C0F-4ABC-82D1-FEC59EDE79C0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C9512A-B553-4E9E-9BD2-41EEEBC7C9AF}" type="pres">
      <dgm:prSet presAssocID="{6FFCB081-8C0F-4ABC-82D1-FEC59EDE79C0}" presName="textaccent4" presStyleCnt="0"/>
      <dgm:spPr/>
    </dgm:pt>
    <dgm:pt modelId="{77B8184D-83AD-4669-B90F-38D9DC155F68}" type="pres">
      <dgm:prSet presAssocID="{6FFCB081-8C0F-4ABC-82D1-FEC59EDE79C0}" presName="accentRepeatNode" presStyleLbl="solidAlignAcc1" presStyleIdx="6" presStyleCnt="8"/>
      <dgm:spPr/>
    </dgm:pt>
    <dgm:pt modelId="{9F3D495D-809C-479F-A62F-4E03E80B0A5A}" type="pres">
      <dgm:prSet presAssocID="{4AB0F483-3375-4AF3-90A2-A67FA2B5CFC3}" presName="image4" presStyleCnt="0"/>
      <dgm:spPr/>
    </dgm:pt>
    <dgm:pt modelId="{33AB2793-8911-4EC0-9C7D-E9339C714B56}" type="pres">
      <dgm:prSet presAssocID="{4AB0F483-3375-4AF3-90A2-A67FA2B5CFC3}" presName="imageRepeatNode" presStyleLbl="alignAcc1" presStyleIdx="3" presStyleCnt="4"/>
      <dgm:spPr/>
      <dgm:t>
        <a:bodyPr/>
        <a:lstStyle/>
        <a:p>
          <a:endParaRPr lang="es-EC"/>
        </a:p>
      </dgm:t>
    </dgm:pt>
    <dgm:pt modelId="{3BB10E1B-00AB-4C45-BBE3-E54C98944BEC}" type="pres">
      <dgm:prSet presAssocID="{4AB0F483-3375-4AF3-90A2-A67FA2B5CFC3}" presName="imageaccent4" presStyleCnt="0"/>
      <dgm:spPr/>
    </dgm:pt>
    <dgm:pt modelId="{F9885278-F1EE-4A03-85B0-6C8BE83D3D23}" type="pres">
      <dgm:prSet presAssocID="{4AB0F483-3375-4AF3-90A2-A67FA2B5CFC3}" presName="accentRepeatNode" presStyleLbl="solidAlignAcc1" presStyleIdx="7" presStyleCnt="8"/>
      <dgm:spPr/>
    </dgm:pt>
  </dgm:ptLst>
  <dgm:cxnLst>
    <dgm:cxn modelId="{08934998-D955-41ED-AE02-557D9EEC4334}" type="presOf" srcId="{6FFCB081-8C0F-4ABC-82D1-FEC59EDE79C0}" destId="{FEECDF40-7D99-4AE2-835E-8B41355CFE7D}" srcOrd="0" destOrd="0" presId="urn:microsoft.com/office/officeart/2008/layout/HexagonCluster"/>
    <dgm:cxn modelId="{E7E8722B-EDD3-44EF-B935-247CEAD5DA86}" type="presOf" srcId="{D6561FAF-EA95-4E2C-A0C2-601F71CBBED3}" destId="{D99E626C-3962-4A7B-838C-163B7B212131}" srcOrd="0" destOrd="0" presId="urn:microsoft.com/office/officeart/2008/layout/HexagonCluster"/>
    <dgm:cxn modelId="{7ED187C4-26A1-47D4-B65D-FDF7F24A3DBA}" type="presOf" srcId="{4AB0F483-3375-4AF3-90A2-A67FA2B5CFC3}" destId="{33AB2793-8911-4EC0-9C7D-E9339C714B56}" srcOrd="0" destOrd="0" presId="urn:microsoft.com/office/officeart/2008/layout/HexagonCluster"/>
    <dgm:cxn modelId="{568F36EE-D49E-47F0-80ED-2B5841368F6B}" type="presOf" srcId="{C860AB4C-4EC7-4912-A3A8-05B6A5F9FB6B}" destId="{F736C4CD-F0DC-4C67-AC11-216D00BE019C}" srcOrd="0" destOrd="0" presId="urn:microsoft.com/office/officeart/2008/layout/HexagonCluster"/>
    <dgm:cxn modelId="{7833B456-1C9A-4433-A342-19716402BF29}" type="presOf" srcId="{A57D5F3A-F57A-48D0-A3A4-B4BA93E78CA7}" destId="{8C2D00FC-3E2F-47C2-8AE1-C579B81A1CAD}" srcOrd="0" destOrd="0" presId="urn:microsoft.com/office/officeart/2008/layout/HexagonCluster"/>
    <dgm:cxn modelId="{1BA30498-ABBD-436A-910E-7F2F7B77AEA4}" type="presOf" srcId="{D37041BC-79FC-49AE-AC21-2EE4214E4EDB}" destId="{6331AC1B-58C5-4546-A1C6-4359F135E15B}" srcOrd="0" destOrd="0" presId="urn:microsoft.com/office/officeart/2008/layout/HexagonCluster"/>
    <dgm:cxn modelId="{6879C47D-96A5-46E1-9BA3-AC832EDCFB79}" type="presOf" srcId="{5133290A-E922-4AFC-B609-27ABD1C24E32}" destId="{7A7E01B4-510B-4C66-93C5-D831BAA1F723}" srcOrd="0" destOrd="0" presId="urn:microsoft.com/office/officeart/2008/layout/HexagonCluster"/>
    <dgm:cxn modelId="{27EBBE31-1667-49AF-8002-AE93BA27C36F}" srcId="{D4929B5D-408D-4EA7-AC46-60D5186C0FED}" destId="{6FFCB081-8C0F-4ABC-82D1-FEC59EDE79C0}" srcOrd="3" destOrd="0" parTransId="{0CBD878F-9D86-4EAC-931B-7B4D8E338689}" sibTransId="{4AB0F483-3375-4AF3-90A2-A67FA2B5CFC3}"/>
    <dgm:cxn modelId="{906BCAA1-1E22-4CFE-9A9D-6123983B3FEA}" type="presOf" srcId="{D320D5F3-F67B-4152-BF43-1BA5780AE82A}" destId="{FFD958C1-230D-4900-A1E7-F19264107EA2}" srcOrd="0" destOrd="0" presId="urn:microsoft.com/office/officeart/2008/layout/HexagonCluster"/>
    <dgm:cxn modelId="{9445634A-7CD2-41FD-B922-317910EEADEB}" srcId="{D4929B5D-408D-4EA7-AC46-60D5186C0FED}" destId="{A57D5F3A-F57A-48D0-A3A4-B4BA93E78CA7}" srcOrd="2" destOrd="0" parTransId="{42170280-EC6A-4C6A-BD36-DBEB156EDAD3}" sibTransId="{D320D5F3-F67B-4152-BF43-1BA5780AE82A}"/>
    <dgm:cxn modelId="{27843F57-0BFE-4A95-A60C-6F0F780FB963}" type="presOf" srcId="{D4929B5D-408D-4EA7-AC46-60D5186C0FED}" destId="{F82760BD-9589-4CED-AE5A-E539C1EE49E1}" srcOrd="0" destOrd="0" presId="urn:microsoft.com/office/officeart/2008/layout/HexagonCluster"/>
    <dgm:cxn modelId="{9DB55830-4922-4453-B394-1CFB3FB87782}" srcId="{D4929B5D-408D-4EA7-AC46-60D5186C0FED}" destId="{5133290A-E922-4AFC-B609-27ABD1C24E32}" srcOrd="1" destOrd="0" parTransId="{042FD757-98CE-4435-8D5E-571A223D85BD}" sibTransId="{D37041BC-79FC-49AE-AC21-2EE4214E4EDB}"/>
    <dgm:cxn modelId="{CBBF2839-D428-4AEB-A1C4-D40BD799509F}" srcId="{D4929B5D-408D-4EA7-AC46-60D5186C0FED}" destId="{D6561FAF-EA95-4E2C-A0C2-601F71CBBED3}" srcOrd="0" destOrd="0" parTransId="{A7E78C81-9C63-4BD0-ADB7-9971548F3707}" sibTransId="{C860AB4C-4EC7-4912-A3A8-05B6A5F9FB6B}"/>
    <dgm:cxn modelId="{5A67C903-63F7-4693-97D8-E6191CA944C5}" type="presParOf" srcId="{F82760BD-9589-4CED-AE5A-E539C1EE49E1}" destId="{100E9257-A45E-4E0E-953F-B62698EA5B9B}" srcOrd="0" destOrd="0" presId="urn:microsoft.com/office/officeart/2008/layout/HexagonCluster"/>
    <dgm:cxn modelId="{E403FA76-F462-4E14-BAF1-C2B5926920E1}" type="presParOf" srcId="{100E9257-A45E-4E0E-953F-B62698EA5B9B}" destId="{D99E626C-3962-4A7B-838C-163B7B212131}" srcOrd="0" destOrd="0" presId="urn:microsoft.com/office/officeart/2008/layout/HexagonCluster"/>
    <dgm:cxn modelId="{7E880FCF-4D80-4FCD-8CE5-1D01B481ACBD}" type="presParOf" srcId="{F82760BD-9589-4CED-AE5A-E539C1EE49E1}" destId="{433075DD-138B-43D8-8C42-061DF80500C3}" srcOrd="1" destOrd="0" presId="urn:microsoft.com/office/officeart/2008/layout/HexagonCluster"/>
    <dgm:cxn modelId="{B4D4172C-A992-401C-AA58-FE441C185D92}" type="presParOf" srcId="{433075DD-138B-43D8-8C42-061DF80500C3}" destId="{9CD1D039-B1C0-44E8-A390-255ED3E5F383}" srcOrd="0" destOrd="0" presId="urn:microsoft.com/office/officeart/2008/layout/HexagonCluster"/>
    <dgm:cxn modelId="{7E1FB517-AA4A-476D-B639-CF78FFC13495}" type="presParOf" srcId="{F82760BD-9589-4CED-AE5A-E539C1EE49E1}" destId="{83FD68C4-BAD6-414D-8861-E2875964CAAF}" srcOrd="2" destOrd="0" presId="urn:microsoft.com/office/officeart/2008/layout/HexagonCluster"/>
    <dgm:cxn modelId="{BABC072F-EB3A-4E1A-A700-FE29F882B8E9}" type="presParOf" srcId="{83FD68C4-BAD6-414D-8861-E2875964CAAF}" destId="{F736C4CD-F0DC-4C67-AC11-216D00BE019C}" srcOrd="0" destOrd="0" presId="urn:microsoft.com/office/officeart/2008/layout/HexagonCluster"/>
    <dgm:cxn modelId="{CE4A9171-3396-420A-B7FC-270E503B57AD}" type="presParOf" srcId="{F82760BD-9589-4CED-AE5A-E539C1EE49E1}" destId="{6E2649B5-3B35-4503-BA9C-DF331466B40C}" srcOrd="3" destOrd="0" presId="urn:microsoft.com/office/officeart/2008/layout/HexagonCluster"/>
    <dgm:cxn modelId="{BCA0B7DF-80BA-4AC5-A710-B3DD908C11BD}" type="presParOf" srcId="{6E2649B5-3B35-4503-BA9C-DF331466B40C}" destId="{C620CD31-61A3-4C50-AD3E-095758B7A6E1}" srcOrd="0" destOrd="0" presId="urn:microsoft.com/office/officeart/2008/layout/HexagonCluster"/>
    <dgm:cxn modelId="{2F7373A9-3C3D-460C-87F6-9D1D04A4C853}" type="presParOf" srcId="{F82760BD-9589-4CED-AE5A-E539C1EE49E1}" destId="{CBB73E8E-A414-44A2-B642-566FE4E605FB}" srcOrd="4" destOrd="0" presId="urn:microsoft.com/office/officeart/2008/layout/HexagonCluster"/>
    <dgm:cxn modelId="{8F6912CA-983F-4EF8-979E-7DCB9C195638}" type="presParOf" srcId="{CBB73E8E-A414-44A2-B642-566FE4E605FB}" destId="{7A7E01B4-510B-4C66-93C5-D831BAA1F723}" srcOrd="0" destOrd="0" presId="urn:microsoft.com/office/officeart/2008/layout/HexagonCluster"/>
    <dgm:cxn modelId="{EE4397D9-2092-4B07-A5F2-513C2E1EC98C}" type="presParOf" srcId="{F82760BD-9589-4CED-AE5A-E539C1EE49E1}" destId="{0C5D1AEA-A0FA-41DE-B352-A4DC02ADE09B}" srcOrd="5" destOrd="0" presId="urn:microsoft.com/office/officeart/2008/layout/HexagonCluster"/>
    <dgm:cxn modelId="{B5703F05-1D96-4BCC-BC22-3A1CBCBB7B37}" type="presParOf" srcId="{0C5D1AEA-A0FA-41DE-B352-A4DC02ADE09B}" destId="{C6242225-0C84-4A91-BFAF-5370A228B633}" srcOrd="0" destOrd="0" presId="urn:microsoft.com/office/officeart/2008/layout/HexagonCluster"/>
    <dgm:cxn modelId="{AEA95361-A5B0-4FD0-B833-CD45DAF25E88}" type="presParOf" srcId="{F82760BD-9589-4CED-AE5A-E539C1EE49E1}" destId="{AB907D95-0EC6-4326-A920-80647C5481F0}" srcOrd="6" destOrd="0" presId="urn:microsoft.com/office/officeart/2008/layout/HexagonCluster"/>
    <dgm:cxn modelId="{82CF92A5-83DA-4769-A0CD-487CFC549EEF}" type="presParOf" srcId="{AB907D95-0EC6-4326-A920-80647C5481F0}" destId="{6331AC1B-58C5-4546-A1C6-4359F135E15B}" srcOrd="0" destOrd="0" presId="urn:microsoft.com/office/officeart/2008/layout/HexagonCluster"/>
    <dgm:cxn modelId="{FCC23842-0160-4973-AD09-A7883B5363F7}" type="presParOf" srcId="{F82760BD-9589-4CED-AE5A-E539C1EE49E1}" destId="{FE954763-2221-4FCC-9D70-2FC38FF6CE22}" srcOrd="7" destOrd="0" presId="urn:microsoft.com/office/officeart/2008/layout/HexagonCluster"/>
    <dgm:cxn modelId="{CAEFB127-3FDB-4A29-B872-D54B83514FCE}" type="presParOf" srcId="{FE954763-2221-4FCC-9D70-2FC38FF6CE22}" destId="{1519726D-910C-45FB-9F18-5DBAEC106FB3}" srcOrd="0" destOrd="0" presId="urn:microsoft.com/office/officeart/2008/layout/HexagonCluster"/>
    <dgm:cxn modelId="{2EB7BB62-806C-42E6-9E97-9BF8E4987ED1}" type="presParOf" srcId="{F82760BD-9589-4CED-AE5A-E539C1EE49E1}" destId="{CE88F983-7BB7-4889-98DA-A57F853E88BD}" srcOrd="8" destOrd="0" presId="urn:microsoft.com/office/officeart/2008/layout/HexagonCluster"/>
    <dgm:cxn modelId="{F2A2F062-2178-4ED3-B101-43A07B2F31A4}" type="presParOf" srcId="{CE88F983-7BB7-4889-98DA-A57F853E88BD}" destId="{8C2D00FC-3E2F-47C2-8AE1-C579B81A1CAD}" srcOrd="0" destOrd="0" presId="urn:microsoft.com/office/officeart/2008/layout/HexagonCluster"/>
    <dgm:cxn modelId="{EC36690E-C4F3-4DF0-AF77-87255E4FD540}" type="presParOf" srcId="{F82760BD-9589-4CED-AE5A-E539C1EE49E1}" destId="{1C091300-E754-495B-A0D6-24C684EED98E}" srcOrd="9" destOrd="0" presId="urn:microsoft.com/office/officeart/2008/layout/HexagonCluster"/>
    <dgm:cxn modelId="{B9996883-9EA0-4CF8-B02E-A603941D15D0}" type="presParOf" srcId="{1C091300-E754-495B-A0D6-24C684EED98E}" destId="{52286BE1-FBB9-4039-BE5B-564C9611A84B}" srcOrd="0" destOrd="0" presId="urn:microsoft.com/office/officeart/2008/layout/HexagonCluster"/>
    <dgm:cxn modelId="{C757C23C-6EB5-49A9-8F4A-AA4A82ABEC15}" type="presParOf" srcId="{F82760BD-9589-4CED-AE5A-E539C1EE49E1}" destId="{218B8C8E-A4E6-4FF6-8B7A-3AFFB9F8FE6F}" srcOrd="10" destOrd="0" presId="urn:microsoft.com/office/officeart/2008/layout/HexagonCluster"/>
    <dgm:cxn modelId="{0D10F34C-DD38-43B7-BFDC-D15E98F3B45E}" type="presParOf" srcId="{218B8C8E-A4E6-4FF6-8B7A-3AFFB9F8FE6F}" destId="{FFD958C1-230D-4900-A1E7-F19264107EA2}" srcOrd="0" destOrd="0" presId="urn:microsoft.com/office/officeart/2008/layout/HexagonCluster"/>
    <dgm:cxn modelId="{2680C47F-AD3F-4F32-AF0D-494C9E277FB4}" type="presParOf" srcId="{F82760BD-9589-4CED-AE5A-E539C1EE49E1}" destId="{F1907AD5-B9EA-4693-A0C1-3CFF73548CC7}" srcOrd="11" destOrd="0" presId="urn:microsoft.com/office/officeart/2008/layout/HexagonCluster"/>
    <dgm:cxn modelId="{D00E459E-023B-4C0F-8677-837286159452}" type="presParOf" srcId="{F1907AD5-B9EA-4693-A0C1-3CFF73548CC7}" destId="{D051782A-3A42-44B8-9B49-043463069114}" srcOrd="0" destOrd="0" presId="urn:microsoft.com/office/officeart/2008/layout/HexagonCluster"/>
    <dgm:cxn modelId="{4D917A37-EDF7-430B-B6B5-E70E53B8E2A5}" type="presParOf" srcId="{F82760BD-9589-4CED-AE5A-E539C1EE49E1}" destId="{38CED41C-B11C-42FA-9888-AC9B99E49A62}" srcOrd="12" destOrd="0" presId="urn:microsoft.com/office/officeart/2008/layout/HexagonCluster"/>
    <dgm:cxn modelId="{16C4F9A2-B17D-419B-8FE8-56876C432766}" type="presParOf" srcId="{38CED41C-B11C-42FA-9888-AC9B99E49A62}" destId="{FEECDF40-7D99-4AE2-835E-8B41355CFE7D}" srcOrd="0" destOrd="0" presId="urn:microsoft.com/office/officeart/2008/layout/HexagonCluster"/>
    <dgm:cxn modelId="{753D02BE-70BE-4E61-8A19-C0DE6A487EDA}" type="presParOf" srcId="{F82760BD-9589-4CED-AE5A-E539C1EE49E1}" destId="{B2C9512A-B553-4E9E-9BD2-41EEEBC7C9AF}" srcOrd="13" destOrd="0" presId="urn:microsoft.com/office/officeart/2008/layout/HexagonCluster"/>
    <dgm:cxn modelId="{BD5D281A-43F6-4162-B6C8-AD98E3E11849}" type="presParOf" srcId="{B2C9512A-B553-4E9E-9BD2-41EEEBC7C9AF}" destId="{77B8184D-83AD-4669-B90F-38D9DC155F68}" srcOrd="0" destOrd="0" presId="urn:microsoft.com/office/officeart/2008/layout/HexagonCluster"/>
    <dgm:cxn modelId="{6FB5835C-C490-4ACF-A27F-8BF8B61B8746}" type="presParOf" srcId="{F82760BD-9589-4CED-AE5A-E539C1EE49E1}" destId="{9F3D495D-809C-479F-A62F-4E03E80B0A5A}" srcOrd="14" destOrd="0" presId="urn:microsoft.com/office/officeart/2008/layout/HexagonCluster"/>
    <dgm:cxn modelId="{F6D59DF0-DFDB-436C-8DF0-CFAE72BB61C7}" type="presParOf" srcId="{9F3D495D-809C-479F-A62F-4E03E80B0A5A}" destId="{33AB2793-8911-4EC0-9C7D-E9339C714B56}" srcOrd="0" destOrd="0" presId="urn:microsoft.com/office/officeart/2008/layout/HexagonCluster"/>
    <dgm:cxn modelId="{3F982F87-E4A8-46C8-95C5-E6CCE02EB30B}" type="presParOf" srcId="{F82760BD-9589-4CED-AE5A-E539C1EE49E1}" destId="{3BB10E1B-00AB-4C45-BBE3-E54C98944BEC}" srcOrd="15" destOrd="0" presId="urn:microsoft.com/office/officeart/2008/layout/HexagonCluster"/>
    <dgm:cxn modelId="{CDCF8046-B84D-4DE2-A218-2A9459990057}" type="presParOf" srcId="{3BB10E1B-00AB-4C45-BBE3-E54C98944BEC}" destId="{F9885278-F1EE-4A03-85B0-6C8BE83D3D23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92D6494-702F-4BD8-811F-08776913B5BE}" type="doc">
      <dgm:prSet loTypeId="urn:microsoft.com/office/officeart/2009/3/layout/CircleRelationship" loCatId="relationship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s-EC"/>
        </a:p>
      </dgm:t>
    </dgm:pt>
    <dgm:pt modelId="{C3D8D783-CE54-4C4C-A883-F7CCB9C18E32}">
      <dgm:prSet phldrT="[Texto]" custT="1"/>
      <dgm:spPr>
        <a:xfrm>
          <a:off x="1342433" y="69951"/>
          <a:ext cx="1532222" cy="1532305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s-EC" sz="1400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MERCADO DEPORTIVO</a:t>
          </a:r>
        </a:p>
      </dgm:t>
    </dgm:pt>
    <dgm:pt modelId="{CA52C62C-FD26-453D-864C-B5B01978290B}" type="parTrans" cxnId="{00C4731B-A767-4066-B4BF-7FEC358DDF9B}">
      <dgm:prSet/>
      <dgm:spPr/>
      <dgm:t>
        <a:bodyPr/>
        <a:lstStyle/>
        <a:p>
          <a:endParaRPr lang="es-EC"/>
        </a:p>
      </dgm:t>
    </dgm:pt>
    <dgm:pt modelId="{E669F283-47B4-4A1B-B529-5AEBFBA7F6DF}" type="sibTrans" cxnId="{00C4731B-A767-4066-B4BF-7FEC358DDF9B}">
      <dgm:prSet/>
      <dgm:spPr/>
      <dgm:t>
        <a:bodyPr/>
        <a:lstStyle/>
        <a:p>
          <a:endParaRPr lang="es-EC"/>
        </a:p>
      </dgm:t>
    </dgm:pt>
    <dgm:pt modelId="{DB8F8DB8-9B00-4CA4-AF64-5D92B8B43925}">
      <dgm:prSet phldrT="[Texto]"/>
      <dgm:spPr>
        <a:xfrm>
          <a:off x="1008054" y="57094"/>
          <a:ext cx="622946" cy="622935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s-EC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S1: SOCIOS MILITARES</a:t>
          </a:r>
        </a:p>
      </dgm:t>
    </dgm:pt>
    <dgm:pt modelId="{7BAD3769-820F-457F-8682-0A25D8352185}" type="parTrans" cxnId="{63E53FE2-46E6-41F0-B392-9CBB0BAE3654}">
      <dgm:prSet/>
      <dgm:spPr/>
      <dgm:t>
        <a:bodyPr/>
        <a:lstStyle/>
        <a:p>
          <a:endParaRPr lang="es-EC"/>
        </a:p>
      </dgm:t>
    </dgm:pt>
    <dgm:pt modelId="{C9537CA7-BC28-4DCD-9E51-985BAA69622F}" type="sibTrans" cxnId="{63E53FE2-46E6-41F0-B392-9CBB0BAE3654}">
      <dgm:prSet/>
      <dgm:spPr/>
      <dgm:t>
        <a:bodyPr/>
        <a:lstStyle/>
        <a:p>
          <a:endParaRPr lang="es-EC"/>
        </a:p>
      </dgm:t>
    </dgm:pt>
    <dgm:pt modelId="{64C102F5-3BB7-4A59-BAA0-33065F888412}">
      <dgm:prSet phldrT="[Texto]"/>
      <dgm:spPr>
        <a:xfrm>
          <a:off x="2998096" y="53263"/>
          <a:ext cx="622946" cy="622935"/>
        </a:xfr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s-EC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S3: NO SOCIOS MILITARES</a:t>
          </a:r>
        </a:p>
      </dgm:t>
    </dgm:pt>
    <dgm:pt modelId="{F089EBF0-9A7C-47D4-AE05-B92067624965}" type="parTrans" cxnId="{16E4C02A-387D-4652-B5F1-55D38DEA78AB}">
      <dgm:prSet/>
      <dgm:spPr/>
      <dgm:t>
        <a:bodyPr/>
        <a:lstStyle/>
        <a:p>
          <a:endParaRPr lang="es-EC"/>
        </a:p>
      </dgm:t>
    </dgm:pt>
    <dgm:pt modelId="{042661E6-723A-495D-A4B3-235E19016C6E}" type="sibTrans" cxnId="{16E4C02A-387D-4652-B5F1-55D38DEA78AB}">
      <dgm:prSet/>
      <dgm:spPr/>
      <dgm:t>
        <a:bodyPr/>
        <a:lstStyle/>
        <a:p>
          <a:endParaRPr lang="es-EC"/>
        </a:p>
      </dgm:t>
    </dgm:pt>
    <dgm:pt modelId="{E6F2CABE-7966-45D8-AF5D-78100B6F32E4}">
      <dgm:prSet phldrT="[Texto]"/>
      <dgm:spPr>
        <a:xfrm>
          <a:off x="2644494" y="1138479"/>
          <a:ext cx="622946" cy="622935"/>
        </a:xfr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s-EC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S2: SOCIOS CIVILES</a:t>
          </a:r>
        </a:p>
      </dgm:t>
    </dgm:pt>
    <dgm:pt modelId="{D3D4A297-433A-4DDC-B728-380F7F596015}" type="parTrans" cxnId="{BCF05245-E5D6-4730-9886-AD96FA7BAEB6}">
      <dgm:prSet/>
      <dgm:spPr/>
      <dgm:t>
        <a:bodyPr/>
        <a:lstStyle/>
        <a:p>
          <a:endParaRPr lang="es-EC"/>
        </a:p>
      </dgm:t>
    </dgm:pt>
    <dgm:pt modelId="{D39F3EDA-6EC1-4E64-BB45-B6879759A02E}" type="sibTrans" cxnId="{BCF05245-E5D6-4730-9886-AD96FA7BAEB6}">
      <dgm:prSet/>
      <dgm:spPr/>
      <dgm:t>
        <a:bodyPr/>
        <a:lstStyle/>
        <a:p>
          <a:endParaRPr lang="es-EC"/>
        </a:p>
      </dgm:t>
    </dgm:pt>
    <dgm:pt modelId="{B648FE60-52AE-442B-B082-B3C3960F88EE}">
      <dgm:prSet phldrT="[Texto]"/>
      <dgm:spPr>
        <a:xfrm>
          <a:off x="1035078" y="1467407"/>
          <a:ext cx="622946" cy="622935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s-EC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S4: NO SOCIOS CIVILES</a:t>
          </a:r>
        </a:p>
      </dgm:t>
    </dgm:pt>
    <dgm:pt modelId="{E8EDFEE6-B65E-4DDE-99E0-E5150DAE7AD2}" type="parTrans" cxnId="{37DD059E-ED33-45CF-A4F7-F2CFEFF239B3}">
      <dgm:prSet/>
      <dgm:spPr/>
      <dgm:t>
        <a:bodyPr/>
        <a:lstStyle/>
        <a:p>
          <a:endParaRPr lang="es-EC"/>
        </a:p>
      </dgm:t>
    </dgm:pt>
    <dgm:pt modelId="{82EDEAB7-F64E-482D-A281-052053866A53}" type="sibTrans" cxnId="{37DD059E-ED33-45CF-A4F7-F2CFEFF239B3}">
      <dgm:prSet/>
      <dgm:spPr/>
      <dgm:t>
        <a:bodyPr/>
        <a:lstStyle/>
        <a:p>
          <a:endParaRPr lang="es-EC"/>
        </a:p>
      </dgm:t>
    </dgm:pt>
    <dgm:pt modelId="{2B15F5CD-5634-44D3-84C1-947D5DE5530E}" type="pres">
      <dgm:prSet presAssocID="{692D6494-702F-4BD8-811F-08776913B5BE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C"/>
        </a:p>
      </dgm:t>
    </dgm:pt>
    <dgm:pt modelId="{66F6F855-FCAA-49EA-804D-0CB55ED1560F}" type="pres">
      <dgm:prSet presAssocID="{C3D8D783-CE54-4C4C-A883-F7CCB9C18E32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s-EC"/>
        </a:p>
      </dgm:t>
    </dgm:pt>
    <dgm:pt modelId="{4C84B557-E1B2-4E5C-8B75-7FE549A803E3}" type="pres">
      <dgm:prSet presAssocID="{C3D8D783-CE54-4C4C-A883-F7CCB9C18E32}" presName="Accent1" presStyleLbl="node1" presStyleIdx="0" presStyleCnt="17"/>
      <dgm:spPr>
        <a:xfrm>
          <a:off x="2216822" y="0"/>
          <a:ext cx="170351" cy="170535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es-EC"/>
        </a:p>
      </dgm:t>
    </dgm:pt>
    <dgm:pt modelId="{0E49C947-FE5D-4F5D-AF71-F1FFAD26B0D3}" type="pres">
      <dgm:prSet presAssocID="{C3D8D783-CE54-4C4C-A883-F7CCB9C18E32}" presName="Accent2" presStyleLbl="node1" presStyleIdx="1" presStyleCnt="17"/>
      <dgm:spPr>
        <a:xfrm>
          <a:off x="1813572" y="1488414"/>
          <a:ext cx="123520" cy="123444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es-EC"/>
        </a:p>
      </dgm:t>
    </dgm:pt>
    <dgm:pt modelId="{FBF59817-2857-42B2-BC1C-1332DFB5DB04}" type="pres">
      <dgm:prSet presAssocID="{C3D8D783-CE54-4C4C-A883-F7CCB9C18E32}" presName="Accent3" presStyleLbl="node1" presStyleIdx="2" presStyleCnt="17"/>
      <dgm:spPr>
        <a:xfrm>
          <a:off x="2973347" y="691743"/>
          <a:ext cx="123520" cy="123444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es-EC"/>
        </a:p>
      </dgm:t>
    </dgm:pt>
    <dgm:pt modelId="{E70B64C2-7559-4499-8C2E-FF9CA064BACA}" type="pres">
      <dgm:prSet presAssocID="{C3D8D783-CE54-4C4C-A883-F7CCB9C18E32}" presName="Accent4" presStyleLbl="node1" presStyleIdx="3" presStyleCnt="17"/>
      <dgm:spPr>
        <a:xfrm>
          <a:off x="2383087" y="1619631"/>
          <a:ext cx="170351" cy="170535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es-EC"/>
        </a:p>
      </dgm:t>
    </dgm:pt>
    <dgm:pt modelId="{D7FBCC0D-1086-44F7-9016-5DC6E23DEB47}" type="pres">
      <dgm:prSet presAssocID="{C3D8D783-CE54-4C4C-A883-F7CCB9C18E32}" presName="Accent5" presStyleLbl="node1" presStyleIdx="4" presStyleCnt="17"/>
      <dgm:spPr>
        <a:xfrm>
          <a:off x="1848145" y="242087"/>
          <a:ext cx="123520" cy="123444"/>
        </a:xfrm>
        <a:prstGeom prst="ellipse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es-EC"/>
        </a:p>
      </dgm:t>
    </dgm:pt>
    <dgm:pt modelId="{AD0420DD-0B9D-4470-AFC1-5593906F8144}" type="pres">
      <dgm:prSet presAssocID="{C3D8D783-CE54-4C4C-A883-F7CCB9C18E32}" presName="Accent6" presStyleLbl="node1" presStyleIdx="5" presStyleCnt="17"/>
      <dgm:spPr>
        <a:xfrm>
          <a:off x="1459353" y="948918"/>
          <a:ext cx="123520" cy="123444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es-EC"/>
        </a:p>
      </dgm:t>
    </dgm:pt>
    <dgm:pt modelId="{9DD09A1E-67C4-4196-BF8D-3E1C25537384}" type="pres">
      <dgm:prSet presAssocID="{DB8F8DB8-9B00-4CA4-AF64-5D92B8B43925}" presName="Child1" presStyleLbl="node1" presStyleIdx="6" presStyleCnt="17" custLinFactNeighborX="23215" custLinFactNeighborY="-4643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s-EC"/>
        </a:p>
      </dgm:t>
    </dgm:pt>
    <dgm:pt modelId="{84FB16CC-5AA6-49E9-94F7-64CBB37CAD92}" type="pres">
      <dgm:prSet presAssocID="{DB8F8DB8-9B00-4CA4-AF64-5D92B8B43925}" presName="Accent7" presStyleCnt="0"/>
      <dgm:spPr/>
    </dgm:pt>
    <dgm:pt modelId="{35694FA4-62A8-42BE-89A0-EA1BAB2D977D}" type="pres">
      <dgm:prSet presAssocID="{DB8F8DB8-9B00-4CA4-AF64-5D92B8B43925}" presName="AccentHold1" presStyleLbl="node1" presStyleIdx="7" presStyleCnt="17"/>
      <dgm:spPr>
        <a:xfrm>
          <a:off x="2044584" y="247573"/>
          <a:ext cx="170351" cy="170535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es-EC"/>
        </a:p>
      </dgm:t>
    </dgm:pt>
    <dgm:pt modelId="{C929CA56-94F4-460F-AD0C-8E316DE59162}" type="pres">
      <dgm:prSet presAssocID="{DB8F8DB8-9B00-4CA4-AF64-5D92B8B43925}" presName="Accent8" presStyleCnt="0"/>
      <dgm:spPr/>
    </dgm:pt>
    <dgm:pt modelId="{69237E6B-52CE-479C-91D7-75F24BD4DBC3}" type="pres">
      <dgm:prSet presAssocID="{DB8F8DB8-9B00-4CA4-AF64-5D92B8B43925}" presName="AccentHold2" presStyleLbl="node1" presStyleIdx="8" presStyleCnt="17"/>
      <dgm:spPr>
        <a:xfrm>
          <a:off x="922211" y="1151686"/>
          <a:ext cx="308016" cy="308152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es-EC"/>
        </a:p>
      </dgm:t>
    </dgm:pt>
    <dgm:pt modelId="{0F82B6AE-2516-4F8C-96C3-1CBAF0F1FE24}" type="pres">
      <dgm:prSet presAssocID="{64C102F5-3BB7-4A59-BAA0-33065F888412}" presName="Child2" presStyleLbl="node1" presStyleIdx="9" presStyleCnt="17" custLinFactNeighborX="-546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s-EC"/>
        </a:p>
      </dgm:t>
    </dgm:pt>
    <dgm:pt modelId="{9E73EBC9-AF12-4E68-AFA1-343C76CC0BF9}" type="pres">
      <dgm:prSet presAssocID="{64C102F5-3BB7-4A59-BAA0-33065F888412}" presName="Accent9" presStyleCnt="0"/>
      <dgm:spPr/>
    </dgm:pt>
    <dgm:pt modelId="{74D1DF3F-18D0-463B-BAB8-D73AF18C4FED}" type="pres">
      <dgm:prSet presAssocID="{64C102F5-3BB7-4A59-BAA0-33065F888412}" presName="AccentHold1" presStyleLbl="node1" presStyleIdx="10" presStyleCnt="17"/>
      <dgm:spPr>
        <a:xfrm>
          <a:off x="2753964" y="483489"/>
          <a:ext cx="170351" cy="170535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es-EC"/>
        </a:p>
      </dgm:t>
    </dgm:pt>
    <dgm:pt modelId="{7AA5B1FC-85E2-40EF-82C2-A3F18ED69AB3}" type="pres">
      <dgm:prSet presAssocID="{64C102F5-3BB7-4A59-BAA0-33065F888412}" presName="Accent10" presStyleCnt="0"/>
      <dgm:spPr/>
    </dgm:pt>
    <dgm:pt modelId="{5FADB29E-DEC0-4C7C-A090-06B3324E9ED9}" type="pres">
      <dgm:prSet presAssocID="{64C102F5-3BB7-4A59-BAA0-33065F888412}" presName="AccentHold2" presStyleLbl="node1" presStyleIdx="11" presStyleCnt="17"/>
      <dgm:spPr>
        <a:xfrm>
          <a:off x="804976" y="1518361"/>
          <a:ext cx="123520" cy="123444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es-EC"/>
        </a:p>
      </dgm:t>
    </dgm:pt>
    <dgm:pt modelId="{B06FFBB4-A959-469F-8E3F-35DD46B89C05}" type="pres">
      <dgm:prSet presAssocID="{64C102F5-3BB7-4A59-BAA0-33065F888412}" presName="Accent11" presStyleCnt="0"/>
      <dgm:spPr/>
    </dgm:pt>
    <dgm:pt modelId="{2407087F-9821-4CE7-897B-D6130DD9BCD8}" type="pres">
      <dgm:prSet presAssocID="{64C102F5-3BB7-4A59-BAA0-33065F888412}" presName="AccentHold3" presStyleLbl="node1" presStyleIdx="12" presStyleCnt="17"/>
      <dgm:spPr>
        <a:xfrm>
          <a:off x="2035783" y="1342567"/>
          <a:ext cx="123520" cy="123444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es-EC"/>
        </a:p>
      </dgm:t>
    </dgm:pt>
    <dgm:pt modelId="{6BCB0DF3-5238-4DF0-BBBC-44F3676F099B}" type="pres">
      <dgm:prSet presAssocID="{E6F2CABE-7966-45D8-AF5D-78100B6F32E4}" presName="Child3" presStyleLbl="node1" presStyleIdx="13" presStyleCnt="17" custLinFactX="-9248" custLinFactNeighborX="-100000" custLinFactNeighborY="136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s-EC"/>
        </a:p>
      </dgm:t>
    </dgm:pt>
    <dgm:pt modelId="{E810D01F-9A2E-4EC8-A2A3-128B43B29C00}" type="pres">
      <dgm:prSet presAssocID="{E6F2CABE-7966-45D8-AF5D-78100B6F32E4}" presName="Accent12" presStyleCnt="0"/>
      <dgm:spPr/>
    </dgm:pt>
    <dgm:pt modelId="{F2E12034-2170-4F17-958F-D6B8FB443ED7}" type="pres">
      <dgm:prSet presAssocID="{E6F2CABE-7966-45D8-AF5D-78100B6F32E4}" presName="AccentHold1" presStyleLbl="node1" presStyleIdx="14" presStyleCnt="17"/>
      <dgm:spPr>
        <a:xfrm>
          <a:off x="3149356" y="1108252"/>
          <a:ext cx="123520" cy="123444"/>
        </a:xfrm>
        <a:prstGeom prst="ellipse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es-EC"/>
        </a:p>
      </dgm:t>
    </dgm:pt>
    <dgm:pt modelId="{8969651E-CC08-48A5-8E65-DFE0336AAECC}" type="pres">
      <dgm:prSet presAssocID="{B648FE60-52AE-442B-B082-B3C3960F88EE}" presName="Child4" presStyleLbl="node1" presStyleIdx="15" presStyleCnt="17" custLinFactNeighborX="-80570" custLinFactNeighborY="-31409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s-EC"/>
        </a:p>
      </dgm:t>
    </dgm:pt>
    <dgm:pt modelId="{EDEFF26B-9736-4352-95A8-6167F0430515}" type="pres">
      <dgm:prSet presAssocID="{B648FE60-52AE-442B-B082-B3C3960F88EE}" presName="Accent13" presStyleCnt="0"/>
      <dgm:spPr/>
    </dgm:pt>
    <dgm:pt modelId="{049067D2-7CA8-48BD-8E1F-CA3365A047D5}" type="pres">
      <dgm:prSet presAssocID="{B648FE60-52AE-442B-B082-B3C3960F88EE}" presName="AccentHold1" presStyleLbl="node1" presStyleIdx="16" presStyleCnt="17"/>
      <dgm:spPr>
        <a:xfrm>
          <a:off x="2093301" y="1642033"/>
          <a:ext cx="123520" cy="123444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endParaRPr lang="es-EC"/>
        </a:p>
      </dgm:t>
    </dgm:pt>
  </dgm:ptLst>
  <dgm:cxnLst>
    <dgm:cxn modelId="{BCF05245-E5D6-4730-9886-AD96FA7BAEB6}" srcId="{C3D8D783-CE54-4C4C-A883-F7CCB9C18E32}" destId="{E6F2CABE-7966-45D8-AF5D-78100B6F32E4}" srcOrd="2" destOrd="0" parTransId="{D3D4A297-433A-4DDC-B728-380F7F596015}" sibTransId="{D39F3EDA-6EC1-4E64-BB45-B6879759A02E}"/>
    <dgm:cxn modelId="{16E4C02A-387D-4652-B5F1-55D38DEA78AB}" srcId="{C3D8D783-CE54-4C4C-A883-F7CCB9C18E32}" destId="{64C102F5-3BB7-4A59-BAA0-33065F888412}" srcOrd="1" destOrd="0" parTransId="{F089EBF0-9A7C-47D4-AE05-B92067624965}" sibTransId="{042661E6-723A-495D-A4B3-235E19016C6E}"/>
    <dgm:cxn modelId="{63E53FE2-46E6-41F0-B392-9CBB0BAE3654}" srcId="{C3D8D783-CE54-4C4C-A883-F7CCB9C18E32}" destId="{DB8F8DB8-9B00-4CA4-AF64-5D92B8B43925}" srcOrd="0" destOrd="0" parTransId="{7BAD3769-820F-457F-8682-0A25D8352185}" sibTransId="{C9537CA7-BC28-4DCD-9E51-985BAA69622F}"/>
    <dgm:cxn modelId="{D84DDDF0-3588-4A59-929C-307C471F4861}" type="presOf" srcId="{E6F2CABE-7966-45D8-AF5D-78100B6F32E4}" destId="{6BCB0DF3-5238-4DF0-BBBC-44F3676F099B}" srcOrd="0" destOrd="0" presId="urn:microsoft.com/office/officeart/2009/3/layout/CircleRelationship"/>
    <dgm:cxn modelId="{00C4731B-A767-4066-B4BF-7FEC358DDF9B}" srcId="{692D6494-702F-4BD8-811F-08776913B5BE}" destId="{C3D8D783-CE54-4C4C-A883-F7CCB9C18E32}" srcOrd="0" destOrd="0" parTransId="{CA52C62C-FD26-453D-864C-B5B01978290B}" sibTransId="{E669F283-47B4-4A1B-B529-5AEBFBA7F6DF}"/>
    <dgm:cxn modelId="{443DD414-63E1-406B-9E53-DC0D1971E851}" type="presOf" srcId="{692D6494-702F-4BD8-811F-08776913B5BE}" destId="{2B15F5CD-5634-44D3-84C1-947D5DE5530E}" srcOrd="0" destOrd="0" presId="urn:microsoft.com/office/officeart/2009/3/layout/CircleRelationship"/>
    <dgm:cxn modelId="{E4923B36-CD96-4B3F-A95D-389C9D5549B4}" type="presOf" srcId="{B648FE60-52AE-442B-B082-B3C3960F88EE}" destId="{8969651E-CC08-48A5-8E65-DFE0336AAECC}" srcOrd="0" destOrd="0" presId="urn:microsoft.com/office/officeart/2009/3/layout/CircleRelationship"/>
    <dgm:cxn modelId="{749DAFD0-4DA4-4F32-AB82-CD04A2C73267}" type="presOf" srcId="{DB8F8DB8-9B00-4CA4-AF64-5D92B8B43925}" destId="{9DD09A1E-67C4-4196-BF8D-3E1C25537384}" srcOrd="0" destOrd="0" presId="urn:microsoft.com/office/officeart/2009/3/layout/CircleRelationship"/>
    <dgm:cxn modelId="{37DD059E-ED33-45CF-A4F7-F2CFEFF239B3}" srcId="{C3D8D783-CE54-4C4C-A883-F7CCB9C18E32}" destId="{B648FE60-52AE-442B-B082-B3C3960F88EE}" srcOrd="3" destOrd="0" parTransId="{E8EDFEE6-B65E-4DDE-99E0-E5150DAE7AD2}" sibTransId="{82EDEAB7-F64E-482D-A281-052053866A53}"/>
    <dgm:cxn modelId="{FE78603D-0D12-4855-B8FB-5565B20C67E5}" type="presOf" srcId="{C3D8D783-CE54-4C4C-A883-F7CCB9C18E32}" destId="{66F6F855-FCAA-49EA-804D-0CB55ED1560F}" srcOrd="0" destOrd="0" presId="urn:microsoft.com/office/officeart/2009/3/layout/CircleRelationship"/>
    <dgm:cxn modelId="{D4840D49-14F2-4D6D-910D-BCEAED684E9F}" type="presOf" srcId="{64C102F5-3BB7-4A59-BAA0-33065F888412}" destId="{0F82B6AE-2516-4F8C-96C3-1CBAF0F1FE24}" srcOrd="0" destOrd="0" presId="urn:microsoft.com/office/officeart/2009/3/layout/CircleRelationship"/>
    <dgm:cxn modelId="{13475FC0-ADC4-4DC4-8086-8D4199CAD715}" type="presParOf" srcId="{2B15F5CD-5634-44D3-84C1-947D5DE5530E}" destId="{66F6F855-FCAA-49EA-804D-0CB55ED1560F}" srcOrd="0" destOrd="0" presId="urn:microsoft.com/office/officeart/2009/3/layout/CircleRelationship"/>
    <dgm:cxn modelId="{52439F9F-5964-49BC-8BFD-DC7DC074A363}" type="presParOf" srcId="{2B15F5CD-5634-44D3-84C1-947D5DE5530E}" destId="{4C84B557-E1B2-4E5C-8B75-7FE549A803E3}" srcOrd="1" destOrd="0" presId="urn:microsoft.com/office/officeart/2009/3/layout/CircleRelationship"/>
    <dgm:cxn modelId="{47A13CDA-CAC5-490A-A93D-E12B57B5AE82}" type="presParOf" srcId="{2B15F5CD-5634-44D3-84C1-947D5DE5530E}" destId="{0E49C947-FE5D-4F5D-AF71-F1FFAD26B0D3}" srcOrd="2" destOrd="0" presId="urn:microsoft.com/office/officeart/2009/3/layout/CircleRelationship"/>
    <dgm:cxn modelId="{D4447EFB-3C1D-46F4-96CE-7415141ED443}" type="presParOf" srcId="{2B15F5CD-5634-44D3-84C1-947D5DE5530E}" destId="{FBF59817-2857-42B2-BC1C-1332DFB5DB04}" srcOrd="3" destOrd="0" presId="urn:microsoft.com/office/officeart/2009/3/layout/CircleRelationship"/>
    <dgm:cxn modelId="{D69FDBD5-F4EE-4F59-82D6-283639511581}" type="presParOf" srcId="{2B15F5CD-5634-44D3-84C1-947D5DE5530E}" destId="{E70B64C2-7559-4499-8C2E-FF9CA064BACA}" srcOrd="4" destOrd="0" presId="urn:microsoft.com/office/officeart/2009/3/layout/CircleRelationship"/>
    <dgm:cxn modelId="{194217CD-7FBB-4F7B-B6CA-63FD38E996C2}" type="presParOf" srcId="{2B15F5CD-5634-44D3-84C1-947D5DE5530E}" destId="{D7FBCC0D-1086-44F7-9016-5DC6E23DEB47}" srcOrd="5" destOrd="0" presId="urn:microsoft.com/office/officeart/2009/3/layout/CircleRelationship"/>
    <dgm:cxn modelId="{F11D644B-3B66-4BAE-B4BA-750F4D823B60}" type="presParOf" srcId="{2B15F5CD-5634-44D3-84C1-947D5DE5530E}" destId="{AD0420DD-0B9D-4470-AFC1-5593906F8144}" srcOrd="6" destOrd="0" presId="urn:microsoft.com/office/officeart/2009/3/layout/CircleRelationship"/>
    <dgm:cxn modelId="{40368F61-A9AA-4DD2-873E-9ED5DA48F263}" type="presParOf" srcId="{2B15F5CD-5634-44D3-84C1-947D5DE5530E}" destId="{9DD09A1E-67C4-4196-BF8D-3E1C25537384}" srcOrd="7" destOrd="0" presId="urn:microsoft.com/office/officeart/2009/3/layout/CircleRelationship"/>
    <dgm:cxn modelId="{4F691C6C-BD85-4975-9B4F-08DA3E2DF185}" type="presParOf" srcId="{2B15F5CD-5634-44D3-84C1-947D5DE5530E}" destId="{84FB16CC-5AA6-49E9-94F7-64CBB37CAD92}" srcOrd="8" destOrd="0" presId="urn:microsoft.com/office/officeart/2009/3/layout/CircleRelationship"/>
    <dgm:cxn modelId="{A9C86F38-C674-4E61-A651-C0B157133689}" type="presParOf" srcId="{84FB16CC-5AA6-49E9-94F7-64CBB37CAD92}" destId="{35694FA4-62A8-42BE-89A0-EA1BAB2D977D}" srcOrd="0" destOrd="0" presId="urn:microsoft.com/office/officeart/2009/3/layout/CircleRelationship"/>
    <dgm:cxn modelId="{A97CC603-1FE6-4BEC-AD69-030DF8708CDB}" type="presParOf" srcId="{2B15F5CD-5634-44D3-84C1-947D5DE5530E}" destId="{C929CA56-94F4-460F-AD0C-8E316DE59162}" srcOrd="9" destOrd="0" presId="urn:microsoft.com/office/officeart/2009/3/layout/CircleRelationship"/>
    <dgm:cxn modelId="{B28553CD-3D13-46B4-914C-8C50700BBBDD}" type="presParOf" srcId="{C929CA56-94F4-460F-AD0C-8E316DE59162}" destId="{69237E6B-52CE-479C-91D7-75F24BD4DBC3}" srcOrd="0" destOrd="0" presId="urn:microsoft.com/office/officeart/2009/3/layout/CircleRelationship"/>
    <dgm:cxn modelId="{558A5C10-BFD1-41F0-8F45-717695EFFED2}" type="presParOf" srcId="{2B15F5CD-5634-44D3-84C1-947D5DE5530E}" destId="{0F82B6AE-2516-4F8C-96C3-1CBAF0F1FE24}" srcOrd="10" destOrd="0" presId="urn:microsoft.com/office/officeart/2009/3/layout/CircleRelationship"/>
    <dgm:cxn modelId="{98A58232-0B2B-44E6-AB9F-E504DDF046CF}" type="presParOf" srcId="{2B15F5CD-5634-44D3-84C1-947D5DE5530E}" destId="{9E73EBC9-AF12-4E68-AFA1-343C76CC0BF9}" srcOrd="11" destOrd="0" presId="urn:microsoft.com/office/officeart/2009/3/layout/CircleRelationship"/>
    <dgm:cxn modelId="{F05DE045-1405-413F-9ED5-62CF5F29E348}" type="presParOf" srcId="{9E73EBC9-AF12-4E68-AFA1-343C76CC0BF9}" destId="{74D1DF3F-18D0-463B-BAB8-D73AF18C4FED}" srcOrd="0" destOrd="0" presId="urn:microsoft.com/office/officeart/2009/3/layout/CircleRelationship"/>
    <dgm:cxn modelId="{684C9DA6-2719-4154-96A3-4537F54438ED}" type="presParOf" srcId="{2B15F5CD-5634-44D3-84C1-947D5DE5530E}" destId="{7AA5B1FC-85E2-40EF-82C2-A3F18ED69AB3}" srcOrd="12" destOrd="0" presId="urn:microsoft.com/office/officeart/2009/3/layout/CircleRelationship"/>
    <dgm:cxn modelId="{49F3AAA1-EFBF-4DA6-9AFE-E21B672BB783}" type="presParOf" srcId="{7AA5B1FC-85E2-40EF-82C2-A3F18ED69AB3}" destId="{5FADB29E-DEC0-4C7C-A090-06B3324E9ED9}" srcOrd="0" destOrd="0" presId="urn:microsoft.com/office/officeart/2009/3/layout/CircleRelationship"/>
    <dgm:cxn modelId="{2EDEC024-003B-4C22-8709-054360947C6A}" type="presParOf" srcId="{2B15F5CD-5634-44D3-84C1-947D5DE5530E}" destId="{B06FFBB4-A959-469F-8E3F-35DD46B89C05}" srcOrd="13" destOrd="0" presId="urn:microsoft.com/office/officeart/2009/3/layout/CircleRelationship"/>
    <dgm:cxn modelId="{EAC3A472-5695-4455-B57B-DE513DD9C9AA}" type="presParOf" srcId="{B06FFBB4-A959-469F-8E3F-35DD46B89C05}" destId="{2407087F-9821-4CE7-897B-D6130DD9BCD8}" srcOrd="0" destOrd="0" presId="urn:microsoft.com/office/officeart/2009/3/layout/CircleRelationship"/>
    <dgm:cxn modelId="{B8DFE923-C39A-47DD-9728-DF0DBBCD6D51}" type="presParOf" srcId="{2B15F5CD-5634-44D3-84C1-947D5DE5530E}" destId="{6BCB0DF3-5238-4DF0-BBBC-44F3676F099B}" srcOrd="14" destOrd="0" presId="urn:microsoft.com/office/officeart/2009/3/layout/CircleRelationship"/>
    <dgm:cxn modelId="{74C0397E-109F-45D0-AD03-B1D5FBF551E1}" type="presParOf" srcId="{2B15F5CD-5634-44D3-84C1-947D5DE5530E}" destId="{E810D01F-9A2E-4EC8-A2A3-128B43B29C00}" srcOrd="15" destOrd="0" presId="urn:microsoft.com/office/officeart/2009/3/layout/CircleRelationship"/>
    <dgm:cxn modelId="{14A04EE7-316E-4DF3-9E82-44E2A107B02D}" type="presParOf" srcId="{E810D01F-9A2E-4EC8-A2A3-128B43B29C00}" destId="{F2E12034-2170-4F17-958F-D6B8FB443ED7}" srcOrd="0" destOrd="0" presId="urn:microsoft.com/office/officeart/2009/3/layout/CircleRelationship"/>
    <dgm:cxn modelId="{03D63CEE-76D6-49AE-B83A-A35524AC4D3D}" type="presParOf" srcId="{2B15F5CD-5634-44D3-84C1-947D5DE5530E}" destId="{8969651E-CC08-48A5-8E65-DFE0336AAECC}" srcOrd="16" destOrd="0" presId="urn:microsoft.com/office/officeart/2009/3/layout/CircleRelationship"/>
    <dgm:cxn modelId="{00CC49E2-ED39-4EF3-B498-147A71366D8A}" type="presParOf" srcId="{2B15F5CD-5634-44D3-84C1-947D5DE5530E}" destId="{EDEFF26B-9736-4352-95A8-6167F0430515}" srcOrd="17" destOrd="0" presId="urn:microsoft.com/office/officeart/2009/3/layout/CircleRelationship"/>
    <dgm:cxn modelId="{F520EEAE-D49A-451F-B854-4A5DE1F8F71B}" type="presParOf" srcId="{EDEFF26B-9736-4352-95A8-6167F0430515}" destId="{049067D2-7CA8-48BD-8E1F-CA3365A047D5}" srcOrd="0" destOrd="0" presId="urn:microsoft.com/office/officeart/2009/3/layout/CircleRelationship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88F000-3C60-4F15-BB10-970CD56A1CF1}" type="doc">
      <dgm:prSet loTypeId="urn:microsoft.com/office/officeart/2005/8/layout/hList1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289B188D-3A68-4060-9E76-EE0F8B785647}">
      <dgm:prSet phldrT="[Texto]" custT="1"/>
      <dgm:spPr/>
      <dgm:t>
        <a:bodyPr/>
        <a:lstStyle/>
        <a:p>
          <a:r>
            <a:rPr lang="es-ES" sz="2000" b="1" dirty="0" smtClean="0"/>
            <a:t>Membresía </a:t>
          </a:r>
        </a:p>
        <a:p>
          <a:r>
            <a:rPr lang="es-ES" sz="2000" b="1" dirty="0" smtClean="0"/>
            <a:t>Socio VIP</a:t>
          </a:r>
          <a:endParaRPr lang="es-EC" sz="2000" dirty="0"/>
        </a:p>
      </dgm:t>
    </dgm:pt>
    <dgm:pt modelId="{D1B2C7E7-F24D-4B41-BDDD-6E934F282075}" type="parTrans" cxnId="{26BE5E93-7D8E-470E-AAF7-D7371D6066CB}">
      <dgm:prSet/>
      <dgm:spPr/>
      <dgm:t>
        <a:bodyPr/>
        <a:lstStyle/>
        <a:p>
          <a:endParaRPr lang="es-EC" sz="1800"/>
        </a:p>
      </dgm:t>
    </dgm:pt>
    <dgm:pt modelId="{D8D3C82A-2837-4406-A162-69B499B3703B}" type="sibTrans" cxnId="{26BE5E93-7D8E-470E-AAF7-D7371D6066CB}">
      <dgm:prSet/>
      <dgm:spPr/>
      <dgm:t>
        <a:bodyPr/>
        <a:lstStyle/>
        <a:p>
          <a:endParaRPr lang="es-EC" sz="1800"/>
        </a:p>
      </dgm:t>
    </dgm:pt>
    <dgm:pt modelId="{E26ED5BD-A913-4838-B5D3-89DB7AE14039}">
      <dgm:prSet custT="1"/>
      <dgm:spPr/>
      <dgm:t>
        <a:bodyPr/>
        <a:lstStyle/>
        <a:p>
          <a:r>
            <a:rPr lang="es-EC" sz="1600" dirty="0" smtClean="0"/>
            <a:t>2 Entradas gratis a la localidad de Palco</a:t>
          </a:r>
          <a:endParaRPr lang="es-EC" sz="1600" dirty="0"/>
        </a:p>
      </dgm:t>
    </dgm:pt>
    <dgm:pt modelId="{ADFC42B7-110A-414F-9AFB-367603FC77C7}" type="parTrans" cxnId="{7CD0BC15-41B5-4131-A995-3CCA629836E0}">
      <dgm:prSet/>
      <dgm:spPr/>
      <dgm:t>
        <a:bodyPr/>
        <a:lstStyle/>
        <a:p>
          <a:endParaRPr lang="es-EC" sz="1800"/>
        </a:p>
      </dgm:t>
    </dgm:pt>
    <dgm:pt modelId="{0D23606E-8BA7-46B0-96AF-1B484AEFC841}" type="sibTrans" cxnId="{7CD0BC15-41B5-4131-A995-3CCA629836E0}">
      <dgm:prSet/>
      <dgm:spPr/>
      <dgm:t>
        <a:bodyPr/>
        <a:lstStyle/>
        <a:p>
          <a:endParaRPr lang="es-EC" sz="1800"/>
        </a:p>
      </dgm:t>
    </dgm:pt>
    <dgm:pt modelId="{9A496A4B-17E5-479B-9676-C67161720ED8}">
      <dgm:prSet custT="1"/>
      <dgm:spPr/>
      <dgm:t>
        <a:bodyPr/>
        <a:lstStyle/>
        <a:p>
          <a:r>
            <a:rPr lang="es-EC" sz="1600" dirty="0" smtClean="0"/>
            <a:t>2 Entradas gratis a la localidad de Tribuna</a:t>
          </a:r>
          <a:endParaRPr lang="es-EC" sz="1600" dirty="0"/>
        </a:p>
      </dgm:t>
    </dgm:pt>
    <dgm:pt modelId="{F0574637-37FA-4C36-8F7C-43B4F081BDBC}" type="parTrans" cxnId="{F1E10BB8-F549-4B98-B9D3-A7595F7D6F06}">
      <dgm:prSet/>
      <dgm:spPr/>
      <dgm:t>
        <a:bodyPr/>
        <a:lstStyle/>
        <a:p>
          <a:endParaRPr lang="es-EC" sz="1800"/>
        </a:p>
      </dgm:t>
    </dgm:pt>
    <dgm:pt modelId="{6C8368D6-E7A5-4902-B64E-3E601345443A}" type="sibTrans" cxnId="{F1E10BB8-F549-4B98-B9D3-A7595F7D6F06}">
      <dgm:prSet/>
      <dgm:spPr/>
      <dgm:t>
        <a:bodyPr/>
        <a:lstStyle/>
        <a:p>
          <a:endParaRPr lang="es-EC" sz="1800"/>
        </a:p>
      </dgm:t>
    </dgm:pt>
    <dgm:pt modelId="{195F49F3-1722-4345-BAA3-A43F0F248AA0}">
      <dgm:prSet custT="1"/>
      <dgm:spPr/>
      <dgm:t>
        <a:bodyPr/>
        <a:lstStyle/>
        <a:p>
          <a:r>
            <a:rPr lang="es-EC" sz="1600" dirty="0" smtClean="0"/>
            <a:t>2 Entradas gratis a la localidad de General</a:t>
          </a:r>
          <a:endParaRPr lang="es-EC" sz="1600" dirty="0"/>
        </a:p>
      </dgm:t>
    </dgm:pt>
    <dgm:pt modelId="{327A4E70-C797-4B13-A5CA-1813C2FF5EE5}" type="parTrans" cxnId="{F3D8E0AB-2F23-4262-991C-ADD7CD7769A5}">
      <dgm:prSet/>
      <dgm:spPr/>
      <dgm:t>
        <a:bodyPr/>
        <a:lstStyle/>
        <a:p>
          <a:endParaRPr lang="es-EC" sz="1800"/>
        </a:p>
      </dgm:t>
    </dgm:pt>
    <dgm:pt modelId="{724D59D8-E39D-442C-9BB5-187B38DE3BAA}" type="sibTrans" cxnId="{F3D8E0AB-2F23-4262-991C-ADD7CD7769A5}">
      <dgm:prSet/>
      <dgm:spPr/>
      <dgm:t>
        <a:bodyPr/>
        <a:lstStyle/>
        <a:p>
          <a:endParaRPr lang="es-EC" sz="1800"/>
        </a:p>
      </dgm:t>
    </dgm:pt>
    <dgm:pt modelId="{251C32D0-EB7A-4F4D-A71F-AE1191C3296B}">
      <dgm:prSet custT="1"/>
      <dgm:spPr/>
      <dgm:t>
        <a:bodyPr/>
        <a:lstStyle/>
        <a:p>
          <a:r>
            <a:rPr lang="es-EC" sz="1600" dirty="0" smtClean="0"/>
            <a:t>Descuento del 30% a cualquier localidad</a:t>
          </a:r>
          <a:endParaRPr lang="es-EC" sz="1600" dirty="0"/>
        </a:p>
      </dgm:t>
    </dgm:pt>
    <dgm:pt modelId="{3A708311-F41E-4383-B7BA-2F8EE22EA42D}" type="parTrans" cxnId="{53FC9958-276F-49F3-8C88-783181F332B0}">
      <dgm:prSet/>
      <dgm:spPr/>
      <dgm:t>
        <a:bodyPr/>
        <a:lstStyle/>
        <a:p>
          <a:endParaRPr lang="es-EC" sz="1800"/>
        </a:p>
      </dgm:t>
    </dgm:pt>
    <dgm:pt modelId="{9B14C8DC-5455-480E-A56A-09BC06A2B0CD}" type="sibTrans" cxnId="{53FC9958-276F-49F3-8C88-783181F332B0}">
      <dgm:prSet/>
      <dgm:spPr/>
      <dgm:t>
        <a:bodyPr/>
        <a:lstStyle/>
        <a:p>
          <a:endParaRPr lang="es-EC" sz="1800"/>
        </a:p>
      </dgm:t>
    </dgm:pt>
    <dgm:pt modelId="{6811A442-7717-4096-8728-597E9A4357B8}">
      <dgm:prSet custT="1"/>
      <dgm:spPr/>
      <dgm:t>
        <a:bodyPr/>
        <a:lstStyle/>
        <a:p>
          <a:r>
            <a:rPr lang="es-EC" sz="1600" dirty="0" smtClean="0"/>
            <a:t>Descuento del 30% en las Escuelas de Fútbol de “El Nacional”</a:t>
          </a:r>
          <a:endParaRPr lang="es-EC" sz="1600" dirty="0"/>
        </a:p>
      </dgm:t>
    </dgm:pt>
    <dgm:pt modelId="{8888B1E4-7293-4094-9EB2-6CE1DE862D3F}" type="parTrans" cxnId="{7301324E-C6F2-4117-9BE0-9CCE545CAF00}">
      <dgm:prSet/>
      <dgm:spPr/>
      <dgm:t>
        <a:bodyPr/>
        <a:lstStyle/>
        <a:p>
          <a:endParaRPr lang="es-EC" sz="1800"/>
        </a:p>
      </dgm:t>
    </dgm:pt>
    <dgm:pt modelId="{E9CFEFE1-3877-4EF7-B9EC-39439C3D6870}" type="sibTrans" cxnId="{7301324E-C6F2-4117-9BE0-9CCE545CAF00}">
      <dgm:prSet/>
      <dgm:spPr/>
      <dgm:t>
        <a:bodyPr/>
        <a:lstStyle/>
        <a:p>
          <a:endParaRPr lang="es-EC" sz="1800"/>
        </a:p>
      </dgm:t>
    </dgm:pt>
    <dgm:pt modelId="{36DE59A5-9A6C-4DEC-8F0B-93A0E3704CE7}">
      <dgm:prSet custT="1"/>
      <dgm:spPr/>
      <dgm:t>
        <a:bodyPr/>
        <a:lstStyle/>
        <a:p>
          <a:r>
            <a:rPr lang="es-EC" sz="1600" dirty="0" smtClean="0"/>
            <a:t>Descuento del 30% en los cursos vacacionales</a:t>
          </a:r>
          <a:endParaRPr lang="es-EC" sz="1600" dirty="0"/>
        </a:p>
      </dgm:t>
    </dgm:pt>
    <dgm:pt modelId="{13A7DCEC-24E2-4680-932B-BA0B64E85029}" type="parTrans" cxnId="{05406852-2804-4E30-A8A3-F1446AFFDC40}">
      <dgm:prSet/>
      <dgm:spPr/>
      <dgm:t>
        <a:bodyPr/>
        <a:lstStyle/>
        <a:p>
          <a:endParaRPr lang="es-EC" sz="1800"/>
        </a:p>
      </dgm:t>
    </dgm:pt>
    <dgm:pt modelId="{24952955-4077-4E5E-8477-ED1939E727E0}" type="sibTrans" cxnId="{05406852-2804-4E30-A8A3-F1446AFFDC40}">
      <dgm:prSet/>
      <dgm:spPr/>
      <dgm:t>
        <a:bodyPr/>
        <a:lstStyle/>
        <a:p>
          <a:endParaRPr lang="es-EC" sz="1800"/>
        </a:p>
      </dgm:t>
    </dgm:pt>
    <dgm:pt modelId="{5296E6CB-6F12-41A4-A4E9-D6C34A628646}">
      <dgm:prSet custT="1"/>
      <dgm:spPr/>
      <dgm:t>
        <a:bodyPr/>
        <a:lstStyle/>
        <a:p>
          <a:r>
            <a:rPr lang="es-ES" sz="2000" b="1" dirty="0" smtClean="0"/>
            <a:t>Membresía </a:t>
          </a:r>
        </a:p>
        <a:p>
          <a:r>
            <a:rPr lang="es-ES" sz="2000" b="1" dirty="0" smtClean="0"/>
            <a:t>Socio ORO</a:t>
          </a:r>
          <a:endParaRPr lang="es-EC" sz="2000" dirty="0"/>
        </a:p>
      </dgm:t>
    </dgm:pt>
    <dgm:pt modelId="{76B108D2-B315-4D19-B794-68C3BBFF49FD}" type="parTrans" cxnId="{2D4E3D0D-00A4-4BE0-BCC0-02E2C679B16B}">
      <dgm:prSet/>
      <dgm:spPr/>
      <dgm:t>
        <a:bodyPr/>
        <a:lstStyle/>
        <a:p>
          <a:endParaRPr lang="es-EC" sz="1800"/>
        </a:p>
      </dgm:t>
    </dgm:pt>
    <dgm:pt modelId="{F9986482-9BF3-42BB-97F0-B8404D98F840}" type="sibTrans" cxnId="{2D4E3D0D-00A4-4BE0-BCC0-02E2C679B16B}">
      <dgm:prSet/>
      <dgm:spPr/>
      <dgm:t>
        <a:bodyPr/>
        <a:lstStyle/>
        <a:p>
          <a:endParaRPr lang="es-EC" sz="1800"/>
        </a:p>
      </dgm:t>
    </dgm:pt>
    <dgm:pt modelId="{F3E85134-C1C5-4822-B02C-75835AC38FCE}">
      <dgm:prSet custT="1"/>
      <dgm:spPr/>
      <dgm:t>
        <a:bodyPr/>
        <a:lstStyle/>
        <a:p>
          <a:r>
            <a:rPr lang="es-EC" sz="1600" dirty="0" smtClean="0"/>
            <a:t>2 Entradas gratis a la localidad de Tribuna</a:t>
          </a:r>
          <a:endParaRPr lang="es-EC" sz="1600" dirty="0"/>
        </a:p>
      </dgm:t>
    </dgm:pt>
    <dgm:pt modelId="{6ADC560D-B4B3-42F5-8CAC-BFAA7D838A53}" type="parTrans" cxnId="{8C7D2347-2B91-4476-A3E4-8B764C3A93AD}">
      <dgm:prSet/>
      <dgm:spPr/>
      <dgm:t>
        <a:bodyPr/>
        <a:lstStyle/>
        <a:p>
          <a:endParaRPr lang="es-EC" sz="1800"/>
        </a:p>
      </dgm:t>
    </dgm:pt>
    <dgm:pt modelId="{8D5B19ED-D9CD-428F-B636-F152FFD66A11}" type="sibTrans" cxnId="{8C7D2347-2B91-4476-A3E4-8B764C3A93AD}">
      <dgm:prSet/>
      <dgm:spPr/>
      <dgm:t>
        <a:bodyPr/>
        <a:lstStyle/>
        <a:p>
          <a:endParaRPr lang="es-EC" sz="1800"/>
        </a:p>
      </dgm:t>
    </dgm:pt>
    <dgm:pt modelId="{89683295-5369-4243-AE1E-DBC732AE6231}">
      <dgm:prSet custT="1"/>
      <dgm:spPr/>
      <dgm:t>
        <a:bodyPr/>
        <a:lstStyle/>
        <a:p>
          <a:r>
            <a:rPr lang="es-EC" sz="1600" dirty="0" smtClean="0"/>
            <a:t>2 Entradas gratis a la localidad de General</a:t>
          </a:r>
          <a:endParaRPr lang="es-EC" sz="1600" dirty="0"/>
        </a:p>
      </dgm:t>
    </dgm:pt>
    <dgm:pt modelId="{0D009916-D12D-4CEA-A84D-758B11F674B7}" type="parTrans" cxnId="{E8C6F624-AED2-4BC2-A046-8240B2F81F67}">
      <dgm:prSet/>
      <dgm:spPr/>
      <dgm:t>
        <a:bodyPr/>
        <a:lstStyle/>
        <a:p>
          <a:endParaRPr lang="es-EC" sz="1800"/>
        </a:p>
      </dgm:t>
    </dgm:pt>
    <dgm:pt modelId="{5C1FF15E-E258-4EA5-8B77-E0EFEFC32E95}" type="sibTrans" cxnId="{E8C6F624-AED2-4BC2-A046-8240B2F81F67}">
      <dgm:prSet/>
      <dgm:spPr/>
      <dgm:t>
        <a:bodyPr/>
        <a:lstStyle/>
        <a:p>
          <a:endParaRPr lang="es-EC" sz="1800"/>
        </a:p>
      </dgm:t>
    </dgm:pt>
    <dgm:pt modelId="{EE28EDE7-4190-4FA6-8AA4-7EFE58545A86}">
      <dgm:prSet custT="1"/>
      <dgm:spPr/>
      <dgm:t>
        <a:bodyPr/>
        <a:lstStyle/>
        <a:p>
          <a:r>
            <a:rPr lang="es-EC" sz="1600" dirty="0" smtClean="0"/>
            <a:t>Descuento del 30% a Tribuna o General</a:t>
          </a:r>
          <a:endParaRPr lang="es-EC" sz="1600" dirty="0"/>
        </a:p>
      </dgm:t>
    </dgm:pt>
    <dgm:pt modelId="{AED16AF5-C5B0-443A-81F1-40FC7EBF918B}" type="parTrans" cxnId="{BEE96B2C-F258-41D8-A256-70F98753BF3A}">
      <dgm:prSet/>
      <dgm:spPr/>
      <dgm:t>
        <a:bodyPr/>
        <a:lstStyle/>
        <a:p>
          <a:endParaRPr lang="es-EC" sz="1800"/>
        </a:p>
      </dgm:t>
    </dgm:pt>
    <dgm:pt modelId="{CC247976-174C-4825-B2B5-BFE6318C83EC}" type="sibTrans" cxnId="{BEE96B2C-F258-41D8-A256-70F98753BF3A}">
      <dgm:prSet/>
      <dgm:spPr/>
      <dgm:t>
        <a:bodyPr/>
        <a:lstStyle/>
        <a:p>
          <a:endParaRPr lang="es-EC" sz="1800"/>
        </a:p>
      </dgm:t>
    </dgm:pt>
    <dgm:pt modelId="{CB30A82A-CDC7-4865-BE64-8A8805B4773A}">
      <dgm:prSet custT="1"/>
      <dgm:spPr/>
      <dgm:t>
        <a:bodyPr/>
        <a:lstStyle/>
        <a:p>
          <a:r>
            <a:rPr lang="es-EC" sz="1600" dirty="0" smtClean="0"/>
            <a:t>Descuento del 20% en las Escuelas de Fútbol de “El Nacional”</a:t>
          </a:r>
          <a:endParaRPr lang="es-EC" sz="1600" dirty="0"/>
        </a:p>
      </dgm:t>
    </dgm:pt>
    <dgm:pt modelId="{D8B18180-A375-406E-B6D1-1027E1B57070}" type="parTrans" cxnId="{AA36B274-7EF0-4F76-AB5E-64F0D7FF48C1}">
      <dgm:prSet/>
      <dgm:spPr/>
      <dgm:t>
        <a:bodyPr/>
        <a:lstStyle/>
        <a:p>
          <a:endParaRPr lang="es-EC" sz="1800"/>
        </a:p>
      </dgm:t>
    </dgm:pt>
    <dgm:pt modelId="{7607851B-B145-454C-B5E8-0389A9A2CBBE}" type="sibTrans" cxnId="{AA36B274-7EF0-4F76-AB5E-64F0D7FF48C1}">
      <dgm:prSet/>
      <dgm:spPr/>
      <dgm:t>
        <a:bodyPr/>
        <a:lstStyle/>
        <a:p>
          <a:endParaRPr lang="es-EC" sz="1800"/>
        </a:p>
      </dgm:t>
    </dgm:pt>
    <dgm:pt modelId="{0F0332C9-4D5C-4048-B1E7-3512A4A151C4}">
      <dgm:prSet custT="1"/>
      <dgm:spPr/>
      <dgm:t>
        <a:bodyPr/>
        <a:lstStyle/>
        <a:p>
          <a:r>
            <a:rPr lang="es-EC" sz="1600" dirty="0" smtClean="0"/>
            <a:t>Descuento del 20% en los cursos vacacionales</a:t>
          </a:r>
          <a:endParaRPr lang="es-EC" sz="1600" dirty="0"/>
        </a:p>
      </dgm:t>
    </dgm:pt>
    <dgm:pt modelId="{D073FDB2-A3BB-4251-9433-136CC4F6F38D}" type="parTrans" cxnId="{C8F38E30-C7B4-4942-B73E-5ED284B7B570}">
      <dgm:prSet/>
      <dgm:spPr/>
      <dgm:t>
        <a:bodyPr/>
        <a:lstStyle/>
        <a:p>
          <a:endParaRPr lang="es-EC" sz="1800"/>
        </a:p>
      </dgm:t>
    </dgm:pt>
    <dgm:pt modelId="{866834C1-BDC7-4D42-939D-132785D84942}" type="sibTrans" cxnId="{C8F38E30-C7B4-4942-B73E-5ED284B7B570}">
      <dgm:prSet/>
      <dgm:spPr/>
      <dgm:t>
        <a:bodyPr/>
        <a:lstStyle/>
        <a:p>
          <a:endParaRPr lang="es-EC" sz="1800"/>
        </a:p>
      </dgm:t>
    </dgm:pt>
    <dgm:pt modelId="{9A277A5F-43FC-4E82-B74F-F6C5B15617D4}">
      <dgm:prSet custT="1"/>
      <dgm:spPr/>
      <dgm:t>
        <a:bodyPr/>
        <a:lstStyle/>
        <a:p>
          <a:r>
            <a:rPr lang="es-ES" sz="2000" b="1" dirty="0" smtClean="0"/>
            <a:t>Membresía</a:t>
          </a:r>
        </a:p>
        <a:p>
          <a:r>
            <a:rPr lang="es-ES" sz="2000" b="1" dirty="0" smtClean="0"/>
            <a:t>Socio PLATA</a:t>
          </a:r>
          <a:endParaRPr lang="es-EC" sz="2000" dirty="0"/>
        </a:p>
      </dgm:t>
    </dgm:pt>
    <dgm:pt modelId="{62DEA0A5-73A5-4EB0-8944-5789F81D377A}" type="parTrans" cxnId="{57C439E9-AC72-4BCA-AF94-8E3BE20DF033}">
      <dgm:prSet/>
      <dgm:spPr/>
      <dgm:t>
        <a:bodyPr/>
        <a:lstStyle/>
        <a:p>
          <a:endParaRPr lang="es-EC" sz="1800"/>
        </a:p>
      </dgm:t>
    </dgm:pt>
    <dgm:pt modelId="{0FCD786D-F476-41DB-A946-186AF6254664}" type="sibTrans" cxnId="{57C439E9-AC72-4BCA-AF94-8E3BE20DF033}">
      <dgm:prSet/>
      <dgm:spPr/>
      <dgm:t>
        <a:bodyPr/>
        <a:lstStyle/>
        <a:p>
          <a:endParaRPr lang="es-EC" sz="1800"/>
        </a:p>
      </dgm:t>
    </dgm:pt>
    <dgm:pt modelId="{03E3A0D9-24EA-4164-8160-1AF6A747C5C2}">
      <dgm:prSet custT="1"/>
      <dgm:spPr/>
      <dgm:t>
        <a:bodyPr/>
        <a:lstStyle/>
        <a:p>
          <a:r>
            <a:rPr lang="es-EC" sz="1600" dirty="0" smtClean="0"/>
            <a:t>2 Entradas gratis a la localidad de General</a:t>
          </a:r>
          <a:endParaRPr lang="es-EC" sz="1600" dirty="0"/>
        </a:p>
      </dgm:t>
    </dgm:pt>
    <dgm:pt modelId="{2FE75E4C-2792-49EF-BED5-912D69C2DFBE}" type="parTrans" cxnId="{27B8B6BF-87C7-4D5E-B8C9-F2EA98ADB453}">
      <dgm:prSet/>
      <dgm:spPr/>
      <dgm:t>
        <a:bodyPr/>
        <a:lstStyle/>
        <a:p>
          <a:endParaRPr lang="es-EC" sz="1800"/>
        </a:p>
      </dgm:t>
    </dgm:pt>
    <dgm:pt modelId="{63371727-069C-4BD8-AE12-70131DBDBBF3}" type="sibTrans" cxnId="{27B8B6BF-87C7-4D5E-B8C9-F2EA98ADB453}">
      <dgm:prSet/>
      <dgm:spPr/>
      <dgm:t>
        <a:bodyPr/>
        <a:lstStyle/>
        <a:p>
          <a:endParaRPr lang="es-EC" sz="1800"/>
        </a:p>
      </dgm:t>
    </dgm:pt>
    <dgm:pt modelId="{9135E055-0EF5-4E7A-968C-821A4535A3C0}">
      <dgm:prSet custT="1"/>
      <dgm:spPr/>
      <dgm:t>
        <a:bodyPr/>
        <a:lstStyle/>
        <a:p>
          <a:r>
            <a:rPr lang="es-EC" sz="1600" dirty="0" smtClean="0"/>
            <a:t>Descuento del 30% en entradas a General</a:t>
          </a:r>
          <a:endParaRPr lang="es-EC" sz="1600" dirty="0"/>
        </a:p>
      </dgm:t>
    </dgm:pt>
    <dgm:pt modelId="{23210911-1290-4640-9DA8-049E78D290B3}" type="parTrans" cxnId="{6F103ECF-F5E1-4B14-8DCE-0BE0D0543ECB}">
      <dgm:prSet/>
      <dgm:spPr/>
      <dgm:t>
        <a:bodyPr/>
        <a:lstStyle/>
        <a:p>
          <a:endParaRPr lang="es-EC" sz="1800"/>
        </a:p>
      </dgm:t>
    </dgm:pt>
    <dgm:pt modelId="{FF43D629-B709-4365-AF1A-4711D927A4C6}" type="sibTrans" cxnId="{6F103ECF-F5E1-4B14-8DCE-0BE0D0543ECB}">
      <dgm:prSet/>
      <dgm:spPr/>
      <dgm:t>
        <a:bodyPr/>
        <a:lstStyle/>
        <a:p>
          <a:endParaRPr lang="es-EC" sz="1800"/>
        </a:p>
      </dgm:t>
    </dgm:pt>
    <dgm:pt modelId="{6F12446C-5132-44B1-80AB-90763D36CA2F}">
      <dgm:prSet custT="1"/>
      <dgm:spPr/>
      <dgm:t>
        <a:bodyPr/>
        <a:lstStyle/>
        <a:p>
          <a:r>
            <a:rPr lang="es-EC" sz="1600" dirty="0" smtClean="0"/>
            <a:t>Descuento del 10% en las Escuelas de Fútbol de “El Nacional”</a:t>
          </a:r>
          <a:endParaRPr lang="es-EC" sz="1600" dirty="0"/>
        </a:p>
      </dgm:t>
    </dgm:pt>
    <dgm:pt modelId="{43D088C7-688B-4C6B-9D97-F72E12A3455D}" type="parTrans" cxnId="{CEA906A0-05B5-487E-A507-97E748614C7E}">
      <dgm:prSet/>
      <dgm:spPr/>
      <dgm:t>
        <a:bodyPr/>
        <a:lstStyle/>
        <a:p>
          <a:endParaRPr lang="es-EC" sz="1800"/>
        </a:p>
      </dgm:t>
    </dgm:pt>
    <dgm:pt modelId="{FECCDEC0-9F95-42B6-BC51-3716C5E8669A}" type="sibTrans" cxnId="{CEA906A0-05B5-487E-A507-97E748614C7E}">
      <dgm:prSet/>
      <dgm:spPr/>
      <dgm:t>
        <a:bodyPr/>
        <a:lstStyle/>
        <a:p>
          <a:endParaRPr lang="es-EC" sz="1800"/>
        </a:p>
      </dgm:t>
    </dgm:pt>
    <dgm:pt modelId="{41868131-489D-4D59-85DF-21BF68A61E77}">
      <dgm:prSet custT="1"/>
      <dgm:spPr/>
      <dgm:t>
        <a:bodyPr/>
        <a:lstStyle/>
        <a:p>
          <a:r>
            <a:rPr lang="es-EC" sz="1600" dirty="0" smtClean="0"/>
            <a:t>Descuento del 10% en los cursos vacacionales</a:t>
          </a:r>
          <a:endParaRPr lang="es-EC" sz="1600" dirty="0"/>
        </a:p>
      </dgm:t>
    </dgm:pt>
    <dgm:pt modelId="{9818F82D-568A-4B3A-AD48-B5ACDC7913DA}" type="parTrans" cxnId="{24901A10-1BE4-4036-939B-71BC12FAD026}">
      <dgm:prSet/>
      <dgm:spPr/>
      <dgm:t>
        <a:bodyPr/>
        <a:lstStyle/>
        <a:p>
          <a:endParaRPr lang="es-EC" sz="1800"/>
        </a:p>
      </dgm:t>
    </dgm:pt>
    <dgm:pt modelId="{6A5DA5F1-A680-481F-83C2-CFAAF406599F}" type="sibTrans" cxnId="{24901A10-1BE4-4036-939B-71BC12FAD026}">
      <dgm:prSet/>
      <dgm:spPr/>
      <dgm:t>
        <a:bodyPr/>
        <a:lstStyle/>
        <a:p>
          <a:endParaRPr lang="es-EC" sz="1800"/>
        </a:p>
      </dgm:t>
    </dgm:pt>
    <dgm:pt modelId="{0692E923-F3C7-4208-9136-9CF2FE60C573}" type="pres">
      <dgm:prSet presAssocID="{2C88F000-3C60-4F15-BB10-970CD56A1C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89F258C-2B34-4ECC-8479-15F4A238A83D}" type="pres">
      <dgm:prSet presAssocID="{289B188D-3A68-4060-9E76-EE0F8B785647}" presName="composite" presStyleCnt="0"/>
      <dgm:spPr/>
    </dgm:pt>
    <dgm:pt modelId="{5DDBCFBF-D342-472A-9356-88D032B62069}" type="pres">
      <dgm:prSet presAssocID="{289B188D-3A68-4060-9E76-EE0F8B78564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1CBC4B-00AE-44F8-BEE0-F95DC9B8D3D4}" type="pres">
      <dgm:prSet presAssocID="{289B188D-3A68-4060-9E76-EE0F8B78564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E1037D-7118-4394-9D1A-985754791CE3}" type="pres">
      <dgm:prSet presAssocID="{D8D3C82A-2837-4406-A162-69B499B3703B}" presName="space" presStyleCnt="0"/>
      <dgm:spPr/>
    </dgm:pt>
    <dgm:pt modelId="{B8E7F126-F179-4560-A195-D974F52696DD}" type="pres">
      <dgm:prSet presAssocID="{5296E6CB-6F12-41A4-A4E9-D6C34A628646}" presName="composite" presStyleCnt="0"/>
      <dgm:spPr/>
    </dgm:pt>
    <dgm:pt modelId="{20BEB94D-7666-483F-AD0E-6824C34D97DE}" type="pres">
      <dgm:prSet presAssocID="{5296E6CB-6F12-41A4-A4E9-D6C34A62864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DD792C-DC1C-4C62-9C59-F2928391798C}" type="pres">
      <dgm:prSet presAssocID="{5296E6CB-6F12-41A4-A4E9-D6C34A62864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FEDD1C-D391-4EF6-B102-1196A61A70BE}" type="pres">
      <dgm:prSet presAssocID="{F9986482-9BF3-42BB-97F0-B8404D98F840}" presName="space" presStyleCnt="0"/>
      <dgm:spPr/>
    </dgm:pt>
    <dgm:pt modelId="{63F7CEA4-F3F7-456C-A2B5-FF22465C5A9D}" type="pres">
      <dgm:prSet presAssocID="{9A277A5F-43FC-4E82-B74F-F6C5B15617D4}" presName="composite" presStyleCnt="0"/>
      <dgm:spPr/>
    </dgm:pt>
    <dgm:pt modelId="{7DE8C73C-5984-4100-BADC-D5D2B6B3073C}" type="pres">
      <dgm:prSet presAssocID="{9A277A5F-43FC-4E82-B74F-F6C5B15617D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09574A-1A8D-4845-8A30-27FA934A754D}" type="pres">
      <dgm:prSet presAssocID="{9A277A5F-43FC-4E82-B74F-F6C5B15617D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EE6FA80-9C40-4E51-9EA8-65B5216B3009}" type="presOf" srcId="{03E3A0D9-24EA-4164-8160-1AF6A747C5C2}" destId="{9C09574A-1A8D-4845-8A30-27FA934A754D}" srcOrd="0" destOrd="0" presId="urn:microsoft.com/office/officeart/2005/8/layout/hList1"/>
    <dgm:cxn modelId="{FD30E600-098A-43F2-831A-091F4FDCB8A2}" type="presOf" srcId="{E26ED5BD-A913-4838-B5D3-89DB7AE14039}" destId="{241CBC4B-00AE-44F8-BEE0-F95DC9B8D3D4}" srcOrd="0" destOrd="0" presId="urn:microsoft.com/office/officeart/2005/8/layout/hList1"/>
    <dgm:cxn modelId="{F820101B-3E41-45A1-B4B4-3A53BC6E0A4E}" type="presOf" srcId="{9135E055-0EF5-4E7A-968C-821A4535A3C0}" destId="{9C09574A-1A8D-4845-8A30-27FA934A754D}" srcOrd="0" destOrd="1" presId="urn:microsoft.com/office/officeart/2005/8/layout/hList1"/>
    <dgm:cxn modelId="{FE34D061-9D94-4F77-B8C9-0DDCEFD4AF52}" type="presOf" srcId="{6F12446C-5132-44B1-80AB-90763D36CA2F}" destId="{9C09574A-1A8D-4845-8A30-27FA934A754D}" srcOrd="0" destOrd="2" presId="urn:microsoft.com/office/officeart/2005/8/layout/hList1"/>
    <dgm:cxn modelId="{1EEB1DD7-7466-449F-A20F-234A54F88B93}" type="presOf" srcId="{9A277A5F-43FC-4E82-B74F-F6C5B15617D4}" destId="{7DE8C73C-5984-4100-BADC-D5D2B6B3073C}" srcOrd="0" destOrd="0" presId="urn:microsoft.com/office/officeart/2005/8/layout/hList1"/>
    <dgm:cxn modelId="{26BE5E93-7D8E-470E-AAF7-D7371D6066CB}" srcId="{2C88F000-3C60-4F15-BB10-970CD56A1CF1}" destId="{289B188D-3A68-4060-9E76-EE0F8B785647}" srcOrd="0" destOrd="0" parTransId="{D1B2C7E7-F24D-4B41-BDDD-6E934F282075}" sibTransId="{D8D3C82A-2837-4406-A162-69B499B3703B}"/>
    <dgm:cxn modelId="{57C439E9-AC72-4BCA-AF94-8E3BE20DF033}" srcId="{2C88F000-3C60-4F15-BB10-970CD56A1CF1}" destId="{9A277A5F-43FC-4E82-B74F-F6C5B15617D4}" srcOrd="2" destOrd="0" parTransId="{62DEA0A5-73A5-4EB0-8944-5789F81D377A}" sibTransId="{0FCD786D-F476-41DB-A946-186AF6254664}"/>
    <dgm:cxn modelId="{2D4E3D0D-00A4-4BE0-BCC0-02E2C679B16B}" srcId="{2C88F000-3C60-4F15-BB10-970CD56A1CF1}" destId="{5296E6CB-6F12-41A4-A4E9-D6C34A628646}" srcOrd="1" destOrd="0" parTransId="{76B108D2-B315-4D19-B794-68C3BBFF49FD}" sibTransId="{F9986482-9BF3-42BB-97F0-B8404D98F840}"/>
    <dgm:cxn modelId="{7C89283F-A9CF-4E7F-87FA-F008ACD012AC}" type="presOf" srcId="{251C32D0-EB7A-4F4D-A71F-AE1191C3296B}" destId="{241CBC4B-00AE-44F8-BEE0-F95DC9B8D3D4}" srcOrd="0" destOrd="3" presId="urn:microsoft.com/office/officeart/2005/8/layout/hList1"/>
    <dgm:cxn modelId="{7CD0BC15-41B5-4131-A995-3CCA629836E0}" srcId="{289B188D-3A68-4060-9E76-EE0F8B785647}" destId="{E26ED5BD-A913-4838-B5D3-89DB7AE14039}" srcOrd="0" destOrd="0" parTransId="{ADFC42B7-110A-414F-9AFB-367603FC77C7}" sibTransId="{0D23606E-8BA7-46B0-96AF-1B484AEFC841}"/>
    <dgm:cxn modelId="{CEA906A0-05B5-487E-A507-97E748614C7E}" srcId="{9A277A5F-43FC-4E82-B74F-F6C5B15617D4}" destId="{6F12446C-5132-44B1-80AB-90763D36CA2F}" srcOrd="2" destOrd="0" parTransId="{43D088C7-688B-4C6B-9D97-F72E12A3455D}" sibTransId="{FECCDEC0-9F95-42B6-BC51-3716C5E8669A}"/>
    <dgm:cxn modelId="{722FD12D-DBAE-4B91-9BFF-8C0DE77D085A}" type="presOf" srcId="{41868131-489D-4D59-85DF-21BF68A61E77}" destId="{9C09574A-1A8D-4845-8A30-27FA934A754D}" srcOrd="0" destOrd="3" presId="urn:microsoft.com/office/officeart/2005/8/layout/hList1"/>
    <dgm:cxn modelId="{C8F38E30-C7B4-4942-B73E-5ED284B7B570}" srcId="{5296E6CB-6F12-41A4-A4E9-D6C34A628646}" destId="{0F0332C9-4D5C-4048-B1E7-3512A4A151C4}" srcOrd="4" destOrd="0" parTransId="{D073FDB2-A3BB-4251-9433-136CC4F6F38D}" sibTransId="{866834C1-BDC7-4D42-939D-132785D84942}"/>
    <dgm:cxn modelId="{53FC9958-276F-49F3-8C88-783181F332B0}" srcId="{289B188D-3A68-4060-9E76-EE0F8B785647}" destId="{251C32D0-EB7A-4F4D-A71F-AE1191C3296B}" srcOrd="3" destOrd="0" parTransId="{3A708311-F41E-4383-B7BA-2F8EE22EA42D}" sibTransId="{9B14C8DC-5455-480E-A56A-09BC06A2B0CD}"/>
    <dgm:cxn modelId="{7301324E-C6F2-4117-9BE0-9CCE545CAF00}" srcId="{289B188D-3A68-4060-9E76-EE0F8B785647}" destId="{6811A442-7717-4096-8728-597E9A4357B8}" srcOrd="4" destOrd="0" parTransId="{8888B1E4-7293-4094-9EB2-6CE1DE862D3F}" sibTransId="{E9CFEFE1-3877-4EF7-B9EC-39439C3D6870}"/>
    <dgm:cxn modelId="{E8C6F624-AED2-4BC2-A046-8240B2F81F67}" srcId="{5296E6CB-6F12-41A4-A4E9-D6C34A628646}" destId="{89683295-5369-4243-AE1E-DBC732AE6231}" srcOrd="1" destOrd="0" parTransId="{0D009916-D12D-4CEA-A84D-758B11F674B7}" sibTransId="{5C1FF15E-E258-4EA5-8B77-E0EFEFC32E95}"/>
    <dgm:cxn modelId="{3F53815C-E2A5-4A6F-B9A9-F5497DCE76AA}" type="presOf" srcId="{CB30A82A-CDC7-4865-BE64-8A8805B4773A}" destId="{F2DD792C-DC1C-4C62-9C59-F2928391798C}" srcOrd="0" destOrd="3" presId="urn:microsoft.com/office/officeart/2005/8/layout/hList1"/>
    <dgm:cxn modelId="{F39BA949-B7F2-448E-AD01-5E9E5AC93ABC}" type="presOf" srcId="{89683295-5369-4243-AE1E-DBC732AE6231}" destId="{F2DD792C-DC1C-4C62-9C59-F2928391798C}" srcOrd="0" destOrd="1" presId="urn:microsoft.com/office/officeart/2005/8/layout/hList1"/>
    <dgm:cxn modelId="{54B06DA8-CA01-469D-9120-15E084991003}" type="presOf" srcId="{5296E6CB-6F12-41A4-A4E9-D6C34A628646}" destId="{20BEB94D-7666-483F-AD0E-6824C34D97DE}" srcOrd="0" destOrd="0" presId="urn:microsoft.com/office/officeart/2005/8/layout/hList1"/>
    <dgm:cxn modelId="{24901A10-1BE4-4036-939B-71BC12FAD026}" srcId="{9A277A5F-43FC-4E82-B74F-F6C5B15617D4}" destId="{41868131-489D-4D59-85DF-21BF68A61E77}" srcOrd="3" destOrd="0" parTransId="{9818F82D-568A-4B3A-AD48-B5ACDC7913DA}" sibTransId="{6A5DA5F1-A680-481F-83C2-CFAAF406599F}"/>
    <dgm:cxn modelId="{BEE96B2C-F258-41D8-A256-70F98753BF3A}" srcId="{5296E6CB-6F12-41A4-A4E9-D6C34A628646}" destId="{EE28EDE7-4190-4FA6-8AA4-7EFE58545A86}" srcOrd="2" destOrd="0" parTransId="{AED16AF5-C5B0-443A-81F1-40FC7EBF918B}" sibTransId="{CC247976-174C-4825-B2B5-BFE6318C83EC}"/>
    <dgm:cxn modelId="{E6A705FB-D9D4-4D4A-9956-99D628C974FD}" type="presOf" srcId="{EE28EDE7-4190-4FA6-8AA4-7EFE58545A86}" destId="{F2DD792C-DC1C-4C62-9C59-F2928391798C}" srcOrd="0" destOrd="2" presId="urn:microsoft.com/office/officeart/2005/8/layout/hList1"/>
    <dgm:cxn modelId="{27B8B6BF-87C7-4D5E-B8C9-F2EA98ADB453}" srcId="{9A277A5F-43FC-4E82-B74F-F6C5B15617D4}" destId="{03E3A0D9-24EA-4164-8160-1AF6A747C5C2}" srcOrd="0" destOrd="0" parTransId="{2FE75E4C-2792-49EF-BED5-912D69C2DFBE}" sibTransId="{63371727-069C-4BD8-AE12-70131DBDBBF3}"/>
    <dgm:cxn modelId="{C1DBBDE3-6552-4A0E-B1A9-6DB34FABB5A9}" type="presOf" srcId="{36DE59A5-9A6C-4DEC-8F0B-93A0E3704CE7}" destId="{241CBC4B-00AE-44F8-BEE0-F95DC9B8D3D4}" srcOrd="0" destOrd="5" presId="urn:microsoft.com/office/officeart/2005/8/layout/hList1"/>
    <dgm:cxn modelId="{AA36B274-7EF0-4F76-AB5E-64F0D7FF48C1}" srcId="{5296E6CB-6F12-41A4-A4E9-D6C34A628646}" destId="{CB30A82A-CDC7-4865-BE64-8A8805B4773A}" srcOrd="3" destOrd="0" parTransId="{D8B18180-A375-406E-B6D1-1027E1B57070}" sibTransId="{7607851B-B145-454C-B5E8-0389A9A2CBBE}"/>
    <dgm:cxn modelId="{978B81E9-5D79-4489-A95F-B6E39B111CF1}" type="presOf" srcId="{F3E85134-C1C5-4822-B02C-75835AC38FCE}" destId="{F2DD792C-DC1C-4C62-9C59-F2928391798C}" srcOrd="0" destOrd="0" presId="urn:microsoft.com/office/officeart/2005/8/layout/hList1"/>
    <dgm:cxn modelId="{F1E10BB8-F549-4B98-B9D3-A7595F7D6F06}" srcId="{289B188D-3A68-4060-9E76-EE0F8B785647}" destId="{9A496A4B-17E5-479B-9676-C67161720ED8}" srcOrd="1" destOrd="0" parTransId="{F0574637-37FA-4C36-8F7C-43B4F081BDBC}" sibTransId="{6C8368D6-E7A5-4902-B64E-3E601345443A}"/>
    <dgm:cxn modelId="{EA6E88B2-E59D-4F68-A92C-E539093A2625}" type="presOf" srcId="{9A496A4B-17E5-479B-9676-C67161720ED8}" destId="{241CBC4B-00AE-44F8-BEE0-F95DC9B8D3D4}" srcOrd="0" destOrd="1" presId="urn:microsoft.com/office/officeart/2005/8/layout/hList1"/>
    <dgm:cxn modelId="{F3D8E0AB-2F23-4262-991C-ADD7CD7769A5}" srcId="{289B188D-3A68-4060-9E76-EE0F8B785647}" destId="{195F49F3-1722-4345-BAA3-A43F0F248AA0}" srcOrd="2" destOrd="0" parTransId="{327A4E70-C797-4B13-A5CA-1813C2FF5EE5}" sibTransId="{724D59D8-E39D-442C-9BB5-187B38DE3BAA}"/>
    <dgm:cxn modelId="{E0CBF960-97BB-49A9-BCA5-E513E983C989}" type="presOf" srcId="{289B188D-3A68-4060-9E76-EE0F8B785647}" destId="{5DDBCFBF-D342-472A-9356-88D032B62069}" srcOrd="0" destOrd="0" presId="urn:microsoft.com/office/officeart/2005/8/layout/hList1"/>
    <dgm:cxn modelId="{AB56D0AD-068C-47B7-802D-A4C2A6CA9A75}" type="presOf" srcId="{0F0332C9-4D5C-4048-B1E7-3512A4A151C4}" destId="{F2DD792C-DC1C-4C62-9C59-F2928391798C}" srcOrd="0" destOrd="4" presId="urn:microsoft.com/office/officeart/2005/8/layout/hList1"/>
    <dgm:cxn modelId="{6F103ECF-F5E1-4B14-8DCE-0BE0D0543ECB}" srcId="{9A277A5F-43FC-4E82-B74F-F6C5B15617D4}" destId="{9135E055-0EF5-4E7A-968C-821A4535A3C0}" srcOrd="1" destOrd="0" parTransId="{23210911-1290-4640-9DA8-049E78D290B3}" sibTransId="{FF43D629-B709-4365-AF1A-4711D927A4C6}"/>
    <dgm:cxn modelId="{54526072-0F3B-4B20-A55C-EA1E1E23BC17}" type="presOf" srcId="{195F49F3-1722-4345-BAA3-A43F0F248AA0}" destId="{241CBC4B-00AE-44F8-BEE0-F95DC9B8D3D4}" srcOrd="0" destOrd="2" presId="urn:microsoft.com/office/officeart/2005/8/layout/hList1"/>
    <dgm:cxn modelId="{8C7D2347-2B91-4476-A3E4-8B764C3A93AD}" srcId="{5296E6CB-6F12-41A4-A4E9-D6C34A628646}" destId="{F3E85134-C1C5-4822-B02C-75835AC38FCE}" srcOrd="0" destOrd="0" parTransId="{6ADC560D-B4B3-42F5-8CAC-BFAA7D838A53}" sibTransId="{8D5B19ED-D9CD-428F-B636-F152FFD66A11}"/>
    <dgm:cxn modelId="{1D6AF9D1-8955-4D47-A678-FE4B02398E6B}" type="presOf" srcId="{6811A442-7717-4096-8728-597E9A4357B8}" destId="{241CBC4B-00AE-44F8-BEE0-F95DC9B8D3D4}" srcOrd="0" destOrd="4" presId="urn:microsoft.com/office/officeart/2005/8/layout/hList1"/>
    <dgm:cxn modelId="{05406852-2804-4E30-A8A3-F1446AFFDC40}" srcId="{289B188D-3A68-4060-9E76-EE0F8B785647}" destId="{36DE59A5-9A6C-4DEC-8F0B-93A0E3704CE7}" srcOrd="5" destOrd="0" parTransId="{13A7DCEC-24E2-4680-932B-BA0B64E85029}" sibTransId="{24952955-4077-4E5E-8477-ED1939E727E0}"/>
    <dgm:cxn modelId="{2C75E799-5E4F-4001-AE75-19BDC822EEDA}" type="presOf" srcId="{2C88F000-3C60-4F15-BB10-970CD56A1CF1}" destId="{0692E923-F3C7-4208-9136-9CF2FE60C573}" srcOrd="0" destOrd="0" presId="urn:microsoft.com/office/officeart/2005/8/layout/hList1"/>
    <dgm:cxn modelId="{3D269648-B1CC-40A3-81D7-03EB224590F2}" type="presParOf" srcId="{0692E923-F3C7-4208-9136-9CF2FE60C573}" destId="{889F258C-2B34-4ECC-8479-15F4A238A83D}" srcOrd="0" destOrd="0" presId="urn:microsoft.com/office/officeart/2005/8/layout/hList1"/>
    <dgm:cxn modelId="{EB3CF657-34DC-4DFE-92C2-F17B4892B4E2}" type="presParOf" srcId="{889F258C-2B34-4ECC-8479-15F4A238A83D}" destId="{5DDBCFBF-D342-472A-9356-88D032B62069}" srcOrd="0" destOrd="0" presId="urn:microsoft.com/office/officeart/2005/8/layout/hList1"/>
    <dgm:cxn modelId="{E20CD192-C965-4222-827C-2805521CA15D}" type="presParOf" srcId="{889F258C-2B34-4ECC-8479-15F4A238A83D}" destId="{241CBC4B-00AE-44F8-BEE0-F95DC9B8D3D4}" srcOrd="1" destOrd="0" presId="urn:microsoft.com/office/officeart/2005/8/layout/hList1"/>
    <dgm:cxn modelId="{647980D8-E8FA-4A75-B76E-7197F39F07D4}" type="presParOf" srcId="{0692E923-F3C7-4208-9136-9CF2FE60C573}" destId="{F0E1037D-7118-4394-9D1A-985754791CE3}" srcOrd="1" destOrd="0" presId="urn:microsoft.com/office/officeart/2005/8/layout/hList1"/>
    <dgm:cxn modelId="{69B74DBD-6B45-4A30-B7EC-F771FD31EB82}" type="presParOf" srcId="{0692E923-F3C7-4208-9136-9CF2FE60C573}" destId="{B8E7F126-F179-4560-A195-D974F52696DD}" srcOrd="2" destOrd="0" presId="urn:microsoft.com/office/officeart/2005/8/layout/hList1"/>
    <dgm:cxn modelId="{6DAE17AF-AF98-4CA5-8E7A-B06CDDF8612D}" type="presParOf" srcId="{B8E7F126-F179-4560-A195-D974F52696DD}" destId="{20BEB94D-7666-483F-AD0E-6824C34D97DE}" srcOrd="0" destOrd="0" presId="urn:microsoft.com/office/officeart/2005/8/layout/hList1"/>
    <dgm:cxn modelId="{B3B9993E-ED74-422E-95B4-184A7F824377}" type="presParOf" srcId="{B8E7F126-F179-4560-A195-D974F52696DD}" destId="{F2DD792C-DC1C-4C62-9C59-F2928391798C}" srcOrd="1" destOrd="0" presId="urn:microsoft.com/office/officeart/2005/8/layout/hList1"/>
    <dgm:cxn modelId="{E59A6C57-7F24-4EF4-A803-1D169EFA889A}" type="presParOf" srcId="{0692E923-F3C7-4208-9136-9CF2FE60C573}" destId="{FAFEDD1C-D391-4EF6-B102-1196A61A70BE}" srcOrd="3" destOrd="0" presId="urn:microsoft.com/office/officeart/2005/8/layout/hList1"/>
    <dgm:cxn modelId="{1DF3EBB2-B96F-44F0-8245-BC1735295879}" type="presParOf" srcId="{0692E923-F3C7-4208-9136-9CF2FE60C573}" destId="{63F7CEA4-F3F7-456C-A2B5-FF22465C5A9D}" srcOrd="4" destOrd="0" presId="urn:microsoft.com/office/officeart/2005/8/layout/hList1"/>
    <dgm:cxn modelId="{DC52045F-4EC1-4C0B-A820-34E2E3D8D9A6}" type="presParOf" srcId="{63F7CEA4-F3F7-456C-A2B5-FF22465C5A9D}" destId="{7DE8C73C-5984-4100-BADC-D5D2B6B3073C}" srcOrd="0" destOrd="0" presId="urn:microsoft.com/office/officeart/2005/8/layout/hList1"/>
    <dgm:cxn modelId="{861F113F-9CD6-4FBA-9324-85FEBABD3B6A}" type="presParOf" srcId="{63F7CEA4-F3F7-456C-A2B5-FF22465C5A9D}" destId="{9C09574A-1A8D-4845-8A30-27FA934A754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B60BFC7-3924-4E69-8C36-A058C8273051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592316D-C6B5-43D4-B637-B3ACDB836B9F}">
      <dgm:prSet phldrT="[Texto]"/>
      <dgm:spPr/>
      <dgm:t>
        <a:bodyPr/>
        <a:lstStyle/>
        <a:p>
          <a:r>
            <a:rPr lang="es-EC" dirty="0" smtClean="0"/>
            <a:t>Canales de Promoción</a:t>
          </a:r>
          <a:endParaRPr lang="es-EC" dirty="0"/>
        </a:p>
      </dgm:t>
    </dgm:pt>
    <dgm:pt modelId="{D780AD8F-344E-45DB-8ABF-2269D5DD8076}" type="parTrans" cxnId="{70FB798F-A8D5-4348-A67C-910464A53BAC}">
      <dgm:prSet/>
      <dgm:spPr/>
      <dgm:t>
        <a:bodyPr/>
        <a:lstStyle/>
        <a:p>
          <a:endParaRPr lang="es-EC"/>
        </a:p>
      </dgm:t>
    </dgm:pt>
    <dgm:pt modelId="{C0E823F5-1D3D-4224-B3F9-7A8AC27E9B80}" type="sibTrans" cxnId="{70FB798F-A8D5-4348-A67C-910464A53BAC}">
      <dgm:prSet/>
      <dgm:spPr/>
      <dgm:t>
        <a:bodyPr/>
        <a:lstStyle/>
        <a:p>
          <a:endParaRPr lang="es-EC"/>
        </a:p>
      </dgm:t>
    </dgm:pt>
    <dgm:pt modelId="{D28C1494-B61A-4AEA-9649-68FDF7901F99}">
      <dgm:prSet phldrT="[Texto]"/>
      <dgm:spPr/>
      <dgm:t>
        <a:bodyPr/>
        <a:lstStyle/>
        <a:p>
          <a:r>
            <a:rPr lang="es-EC" dirty="0" smtClean="0"/>
            <a:t>Relaciones Públicas</a:t>
          </a:r>
          <a:endParaRPr lang="es-EC" dirty="0"/>
        </a:p>
      </dgm:t>
    </dgm:pt>
    <dgm:pt modelId="{B5B6443C-FF53-499B-A729-FA1C6A0253DB}" type="parTrans" cxnId="{AC055C0A-3BF5-451B-8DEF-FDF5C38F7FB0}">
      <dgm:prSet/>
      <dgm:spPr/>
      <dgm:t>
        <a:bodyPr/>
        <a:lstStyle/>
        <a:p>
          <a:endParaRPr lang="es-EC"/>
        </a:p>
      </dgm:t>
    </dgm:pt>
    <dgm:pt modelId="{BF01A799-A80C-4CA3-BCA7-DE66CA88915E}" type="sibTrans" cxnId="{AC055C0A-3BF5-451B-8DEF-FDF5C38F7FB0}">
      <dgm:prSet/>
      <dgm:spPr/>
      <dgm:t>
        <a:bodyPr/>
        <a:lstStyle/>
        <a:p>
          <a:endParaRPr lang="es-EC"/>
        </a:p>
      </dgm:t>
    </dgm:pt>
    <dgm:pt modelId="{3FADA215-45D5-414B-BD17-AE7E385D3E21}">
      <dgm:prSet phldrT="[Texto]"/>
      <dgm:spPr/>
      <dgm:t>
        <a:bodyPr/>
        <a:lstStyle/>
        <a:p>
          <a:r>
            <a:rPr lang="es-EC" dirty="0" smtClean="0"/>
            <a:t>Grupos de Influencia</a:t>
          </a:r>
          <a:endParaRPr lang="es-EC" dirty="0"/>
        </a:p>
      </dgm:t>
    </dgm:pt>
    <dgm:pt modelId="{2FA7E227-0C0B-4AE9-8179-EABE67F92896}" type="parTrans" cxnId="{44BC4721-7668-4008-88A6-8019920D9527}">
      <dgm:prSet/>
      <dgm:spPr/>
      <dgm:t>
        <a:bodyPr/>
        <a:lstStyle/>
        <a:p>
          <a:endParaRPr lang="es-EC"/>
        </a:p>
      </dgm:t>
    </dgm:pt>
    <dgm:pt modelId="{9C09C856-021D-406D-A10B-C2B5135C2C1F}" type="sibTrans" cxnId="{44BC4721-7668-4008-88A6-8019920D9527}">
      <dgm:prSet/>
      <dgm:spPr/>
      <dgm:t>
        <a:bodyPr/>
        <a:lstStyle/>
        <a:p>
          <a:endParaRPr lang="es-EC"/>
        </a:p>
      </dgm:t>
    </dgm:pt>
    <dgm:pt modelId="{6A79C844-A13E-4A21-A9CE-C4463624F63D}">
      <dgm:prSet phldrT="[Texto]"/>
      <dgm:spPr/>
      <dgm:t>
        <a:bodyPr/>
        <a:lstStyle/>
        <a:p>
          <a:r>
            <a:rPr lang="es-EC" dirty="0" smtClean="0"/>
            <a:t>Correo Directo</a:t>
          </a:r>
          <a:endParaRPr lang="es-EC" dirty="0"/>
        </a:p>
      </dgm:t>
    </dgm:pt>
    <dgm:pt modelId="{D0BF2A10-7187-4B4A-82CA-A41C72492F11}" type="parTrans" cxnId="{90FFB09E-58D3-4162-B686-51D835D92830}">
      <dgm:prSet/>
      <dgm:spPr/>
      <dgm:t>
        <a:bodyPr/>
        <a:lstStyle/>
        <a:p>
          <a:endParaRPr lang="es-EC"/>
        </a:p>
      </dgm:t>
    </dgm:pt>
    <dgm:pt modelId="{11F7FA17-68D7-474F-8AEF-311041C08064}" type="sibTrans" cxnId="{90FFB09E-58D3-4162-B686-51D835D92830}">
      <dgm:prSet/>
      <dgm:spPr/>
      <dgm:t>
        <a:bodyPr/>
        <a:lstStyle/>
        <a:p>
          <a:endParaRPr lang="es-EC"/>
        </a:p>
      </dgm:t>
    </dgm:pt>
    <dgm:pt modelId="{29E5BB14-A457-4291-9FF5-F0C06C7D24AE}">
      <dgm:prSet phldrT="[Texto]"/>
      <dgm:spPr/>
      <dgm:t>
        <a:bodyPr/>
        <a:lstStyle/>
        <a:p>
          <a:r>
            <a:rPr lang="es-EC" dirty="0" smtClean="0"/>
            <a:t>Exhibiciones, Ferias</a:t>
          </a:r>
          <a:endParaRPr lang="es-EC" dirty="0"/>
        </a:p>
      </dgm:t>
    </dgm:pt>
    <dgm:pt modelId="{848781EF-D9ED-4291-AF05-C284D44DC953}" type="parTrans" cxnId="{974E7918-92A9-4757-AC6F-5443CB154C2E}">
      <dgm:prSet/>
      <dgm:spPr/>
      <dgm:t>
        <a:bodyPr/>
        <a:lstStyle/>
        <a:p>
          <a:endParaRPr lang="es-EC"/>
        </a:p>
      </dgm:t>
    </dgm:pt>
    <dgm:pt modelId="{BB54E93A-90B0-4E7B-9C5D-323A3B8977BF}" type="sibTrans" cxnId="{974E7918-92A9-4757-AC6F-5443CB154C2E}">
      <dgm:prSet/>
      <dgm:spPr/>
      <dgm:t>
        <a:bodyPr/>
        <a:lstStyle/>
        <a:p>
          <a:endParaRPr lang="es-EC"/>
        </a:p>
      </dgm:t>
    </dgm:pt>
    <dgm:pt modelId="{C5D106A4-7A34-4C47-8B5E-531604D319A3}">
      <dgm:prSet phldrT="[Texto]"/>
      <dgm:spPr/>
      <dgm:t>
        <a:bodyPr/>
        <a:lstStyle/>
        <a:p>
          <a:r>
            <a:rPr lang="es-EC" dirty="0" smtClean="0"/>
            <a:t>Catálogos de Productos</a:t>
          </a:r>
          <a:endParaRPr lang="es-EC" dirty="0"/>
        </a:p>
      </dgm:t>
    </dgm:pt>
    <dgm:pt modelId="{3D77B15A-D698-4948-92A3-313272460157}" type="parTrans" cxnId="{2A916D6F-72A9-432E-8A3A-34B0A15B2B0A}">
      <dgm:prSet/>
      <dgm:spPr/>
      <dgm:t>
        <a:bodyPr/>
        <a:lstStyle/>
        <a:p>
          <a:endParaRPr lang="es-EC"/>
        </a:p>
      </dgm:t>
    </dgm:pt>
    <dgm:pt modelId="{342FE8BB-3F5E-44AD-8C00-FBC3F3FE74F6}" type="sibTrans" cxnId="{2A916D6F-72A9-432E-8A3A-34B0A15B2B0A}">
      <dgm:prSet/>
      <dgm:spPr/>
      <dgm:t>
        <a:bodyPr/>
        <a:lstStyle/>
        <a:p>
          <a:endParaRPr lang="es-EC"/>
        </a:p>
      </dgm:t>
    </dgm:pt>
    <dgm:pt modelId="{825441B2-C287-4F4A-B9E0-136BE102F908}">
      <dgm:prSet phldrT="[Texto]"/>
      <dgm:spPr/>
      <dgm:t>
        <a:bodyPr/>
        <a:lstStyle/>
        <a:p>
          <a:r>
            <a:rPr lang="es-EC" dirty="0" smtClean="0"/>
            <a:t>Internet</a:t>
          </a:r>
          <a:endParaRPr lang="es-EC" dirty="0"/>
        </a:p>
      </dgm:t>
    </dgm:pt>
    <dgm:pt modelId="{58BC0335-048F-404A-9901-AA3F924F2693}" type="parTrans" cxnId="{579FF2A9-C9F6-4939-B6D8-BB0E34AA0BF9}">
      <dgm:prSet/>
      <dgm:spPr/>
      <dgm:t>
        <a:bodyPr/>
        <a:lstStyle/>
        <a:p>
          <a:endParaRPr lang="es-EC"/>
        </a:p>
      </dgm:t>
    </dgm:pt>
    <dgm:pt modelId="{7C152CAE-86CF-4596-BA13-357AAE5EF71F}" type="sibTrans" cxnId="{579FF2A9-C9F6-4939-B6D8-BB0E34AA0BF9}">
      <dgm:prSet/>
      <dgm:spPr/>
      <dgm:t>
        <a:bodyPr/>
        <a:lstStyle/>
        <a:p>
          <a:endParaRPr lang="es-EC"/>
        </a:p>
      </dgm:t>
    </dgm:pt>
    <dgm:pt modelId="{5BC0298F-6C58-4D27-A2DA-D07237E7A2BA}" type="pres">
      <dgm:prSet presAssocID="{EB60BFC7-3924-4E69-8C36-A058C8273051}" presName="diagram" presStyleCnt="0">
        <dgm:presLayoutVars>
          <dgm:dir/>
        </dgm:presLayoutVars>
      </dgm:prSet>
      <dgm:spPr/>
      <dgm:t>
        <a:bodyPr/>
        <a:lstStyle/>
        <a:p>
          <a:endParaRPr lang="es-EC"/>
        </a:p>
      </dgm:t>
    </dgm:pt>
    <dgm:pt modelId="{A9129049-BC61-41F5-8ECB-8A250862E280}" type="pres">
      <dgm:prSet presAssocID="{1592316D-C6B5-43D4-B637-B3ACDB836B9F}" presName="composite" presStyleCnt="0"/>
      <dgm:spPr/>
    </dgm:pt>
    <dgm:pt modelId="{98296793-BF11-4682-9A18-EC7B5B3BED18}" type="pres">
      <dgm:prSet presAssocID="{1592316D-C6B5-43D4-B637-B3ACDB836B9F}" presName="Image" presStyleLbl="bgShp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5DB13054-BCDF-4515-8CB4-0F9E2E6C4AEC}" type="pres">
      <dgm:prSet presAssocID="{1592316D-C6B5-43D4-B637-B3ACDB836B9F}" presName="Parent" presStyleLbl="node0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172CDD-C35A-492E-A7FD-8CBCC5A52E62}" type="pres">
      <dgm:prSet presAssocID="{C0E823F5-1D3D-4224-B3F9-7A8AC27E9B80}" presName="sibTrans" presStyleCnt="0"/>
      <dgm:spPr/>
    </dgm:pt>
    <dgm:pt modelId="{F77F4DA1-280E-4637-906B-57CA04F12638}" type="pres">
      <dgm:prSet presAssocID="{D28C1494-B61A-4AEA-9649-68FDF7901F99}" presName="composite" presStyleCnt="0"/>
      <dgm:spPr/>
    </dgm:pt>
    <dgm:pt modelId="{C0B9DA38-A10C-4A79-839A-F58424C145D4}" type="pres">
      <dgm:prSet presAssocID="{D28C1494-B61A-4AEA-9649-68FDF7901F99}" presName="Image" presStyleLbl="bgShp" presStyleIdx="1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s-EC"/>
        </a:p>
      </dgm:t>
    </dgm:pt>
    <dgm:pt modelId="{31391655-C99A-4710-8D58-02C703C2B7D1}" type="pres">
      <dgm:prSet presAssocID="{D28C1494-B61A-4AEA-9649-68FDF7901F99}" presName="Parent" presStyleLbl="node0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506EDD-19D7-4629-8644-ACDD0C0DE911}" type="pres">
      <dgm:prSet presAssocID="{BF01A799-A80C-4CA3-BCA7-DE66CA88915E}" presName="sibTrans" presStyleCnt="0"/>
      <dgm:spPr/>
    </dgm:pt>
    <dgm:pt modelId="{74D028FC-C63F-4262-AE70-3AAA1021A7BE}" type="pres">
      <dgm:prSet presAssocID="{3FADA215-45D5-414B-BD17-AE7E385D3E21}" presName="composite" presStyleCnt="0"/>
      <dgm:spPr/>
    </dgm:pt>
    <dgm:pt modelId="{4FBDCD8E-3E2D-49E7-A9A6-5DE7B0BC46B9}" type="pres">
      <dgm:prSet presAssocID="{3FADA215-45D5-414B-BD17-AE7E385D3E21}" presName="Image" presStyleLbl="bgShp" presStyleIdx="2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s-EC"/>
        </a:p>
      </dgm:t>
    </dgm:pt>
    <dgm:pt modelId="{CBE89C05-A690-4CB8-BA1A-2FCB129046A5}" type="pres">
      <dgm:prSet presAssocID="{3FADA215-45D5-414B-BD17-AE7E385D3E21}" presName="Parent" presStyleLbl="node0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A78AB7-B9F5-4022-89AB-C356AAB42C9C}" type="pres">
      <dgm:prSet presAssocID="{9C09C856-021D-406D-A10B-C2B5135C2C1F}" presName="sibTrans" presStyleCnt="0"/>
      <dgm:spPr/>
    </dgm:pt>
    <dgm:pt modelId="{A8808934-CEF7-4A73-854E-7927B39D4B08}" type="pres">
      <dgm:prSet presAssocID="{6A79C844-A13E-4A21-A9CE-C4463624F63D}" presName="composite" presStyleCnt="0"/>
      <dgm:spPr/>
    </dgm:pt>
    <dgm:pt modelId="{DC4A3116-B307-4424-940C-17CB2BECBE51}" type="pres">
      <dgm:prSet presAssocID="{6A79C844-A13E-4A21-A9CE-C4463624F63D}" presName="Image" presStyleLbl="bgShp" presStyleIdx="3" presStyleCnt="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s-EC"/>
        </a:p>
      </dgm:t>
    </dgm:pt>
    <dgm:pt modelId="{DFBCD602-C007-4595-BABC-01A3742B87D5}" type="pres">
      <dgm:prSet presAssocID="{6A79C844-A13E-4A21-A9CE-C4463624F63D}" presName="Parent" presStyleLbl="node0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FA8522-674E-4532-9433-08F795F75C69}" type="pres">
      <dgm:prSet presAssocID="{11F7FA17-68D7-474F-8AEF-311041C08064}" presName="sibTrans" presStyleCnt="0"/>
      <dgm:spPr/>
    </dgm:pt>
    <dgm:pt modelId="{CB50DE2C-E712-4355-AF0B-8302173FE043}" type="pres">
      <dgm:prSet presAssocID="{29E5BB14-A457-4291-9FF5-F0C06C7D24AE}" presName="composite" presStyleCnt="0"/>
      <dgm:spPr/>
    </dgm:pt>
    <dgm:pt modelId="{E29A9C86-9355-4FE6-A6F9-C3E8ED9F121B}" type="pres">
      <dgm:prSet presAssocID="{29E5BB14-A457-4291-9FF5-F0C06C7D24AE}" presName="Image" presStyleLbl="bgShp" presStyleIdx="4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EC"/>
        </a:p>
      </dgm:t>
    </dgm:pt>
    <dgm:pt modelId="{F890516F-95C6-4B57-88E3-74BAC0CBEB34}" type="pres">
      <dgm:prSet presAssocID="{29E5BB14-A457-4291-9FF5-F0C06C7D24AE}" presName="Parent" presStyleLbl="node0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1B2D71-4A6F-403C-9856-8474897851D4}" type="pres">
      <dgm:prSet presAssocID="{BB54E93A-90B0-4E7B-9C5D-323A3B8977BF}" presName="sibTrans" presStyleCnt="0"/>
      <dgm:spPr/>
    </dgm:pt>
    <dgm:pt modelId="{CC0F0122-87D5-4DB2-865E-3DFF85932238}" type="pres">
      <dgm:prSet presAssocID="{C5D106A4-7A34-4C47-8B5E-531604D319A3}" presName="composite" presStyleCnt="0"/>
      <dgm:spPr/>
    </dgm:pt>
    <dgm:pt modelId="{98F88C09-747D-4BDB-B49B-36F89116A78B}" type="pres">
      <dgm:prSet presAssocID="{C5D106A4-7A34-4C47-8B5E-531604D319A3}" presName="Image" presStyleLbl="bgShp" presStyleIdx="5" presStyleCnt="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es-EC"/>
        </a:p>
      </dgm:t>
    </dgm:pt>
    <dgm:pt modelId="{9C0270BE-A648-47CD-A071-54075D1F8D3F}" type="pres">
      <dgm:prSet presAssocID="{C5D106A4-7A34-4C47-8B5E-531604D319A3}" presName="Parent" presStyleLbl="node0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D272EB-7CFB-4186-AE50-372E39B2A805}" type="pres">
      <dgm:prSet presAssocID="{342FE8BB-3F5E-44AD-8C00-FBC3F3FE74F6}" presName="sibTrans" presStyleCnt="0"/>
      <dgm:spPr/>
    </dgm:pt>
    <dgm:pt modelId="{BAD50759-7FD2-412F-BFEA-2D1D6CD5949E}" type="pres">
      <dgm:prSet presAssocID="{825441B2-C287-4F4A-B9E0-136BE102F908}" presName="composite" presStyleCnt="0"/>
      <dgm:spPr/>
    </dgm:pt>
    <dgm:pt modelId="{EA13ABBC-CE7D-49DC-BF9B-B9CFB817956C}" type="pres">
      <dgm:prSet presAssocID="{825441B2-C287-4F4A-B9E0-136BE102F908}" presName="Image" presStyleLbl="bgShp" presStyleIdx="6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es-EC"/>
        </a:p>
      </dgm:t>
    </dgm:pt>
    <dgm:pt modelId="{7423BE1D-AC7F-47AA-9137-8CA6F49FED23}" type="pres">
      <dgm:prSet presAssocID="{825441B2-C287-4F4A-B9E0-136BE102F908}" presName="Parent" presStyleLbl="node0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A916D6F-72A9-432E-8A3A-34B0A15B2B0A}" srcId="{EB60BFC7-3924-4E69-8C36-A058C8273051}" destId="{C5D106A4-7A34-4C47-8B5E-531604D319A3}" srcOrd="5" destOrd="0" parTransId="{3D77B15A-D698-4948-92A3-313272460157}" sibTransId="{342FE8BB-3F5E-44AD-8C00-FBC3F3FE74F6}"/>
    <dgm:cxn modelId="{A7DC2285-AAB7-485E-B2AC-DED512F8DDAA}" type="presOf" srcId="{825441B2-C287-4F4A-B9E0-136BE102F908}" destId="{7423BE1D-AC7F-47AA-9137-8CA6F49FED23}" srcOrd="0" destOrd="0" presId="urn:microsoft.com/office/officeart/2008/layout/BendingPictureCaption"/>
    <dgm:cxn modelId="{90FFB09E-58D3-4162-B686-51D835D92830}" srcId="{EB60BFC7-3924-4E69-8C36-A058C8273051}" destId="{6A79C844-A13E-4A21-A9CE-C4463624F63D}" srcOrd="3" destOrd="0" parTransId="{D0BF2A10-7187-4B4A-82CA-A41C72492F11}" sibTransId="{11F7FA17-68D7-474F-8AEF-311041C08064}"/>
    <dgm:cxn modelId="{974E7918-92A9-4757-AC6F-5443CB154C2E}" srcId="{EB60BFC7-3924-4E69-8C36-A058C8273051}" destId="{29E5BB14-A457-4291-9FF5-F0C06C7D24AE}" srcOrd="4" destOrd="0" parTransId="{848781EF-D9ED-4291-AF05-C284D44DC953}" sibTransId="{BB54E93A-90B0-4E7B-9C5D-323A3B8977BF}"/>
    <dgm:cxn modelId="{CE0CDDBF-3F50-4A0E-ABF3-C5C5BD11F32C}" type="presOf" srcId="{6A79C844-A13E-4A21-A9CE-C4463624F63D}" destId="{DFBCD602-C007-4595-BABC-01A3742B87D5}" srcOrd="0" destOrd="0" presId="urn:microsoft.com/office/officeart/2008/layout/BendingPictureCaption"/>
    <dgm:cxn modelId="{13785FE5-319B-402B-9580-22C932B47A9D}" type="presOf" srcId="{C5D106A4-7A34-4C47-8B5E-531604D319A3}" destId="{9C0270BE-A648-47CD-A071-54075D1F8D3F}" srcOrd="0" destOrd="0" presId="urn:microsoft.com/office/officeart/2008/layout/BendingPictureCaption"/>
    <dgm:cxn modelId="{70FB798F-A8D5-4348-A67C-910464A53BAC}" srcId="{EB60BFC7-3924-4E69-8C36-A058C8273051}" destId="{1592316D-C6B5-43D4-B637-B3ACDB836B9F}" srcOrd="0" destOrd="0" parTransId="{D780AD8F-344E-45DB-8ABF-2269D5DD8076}" sibTransId="{C0E823F5-1D3D-4224-B3F9-7A8AC27E9B80}"/>
    <dgm:cxn modelId="{B1084534-FF9E-41D5-8089-27AFE39DA608}" type="presOf" srcId="{3FADA215-45D5-414B-BD17-AE7E385D3E21}" destId="{CBE89C05-A690-4CB8-BA1A-2FCB129046A5}" srcOrd="0" destOrd="0" presId="urn:microsoft.com/office/officeart/2008/layout/BendingPictureCaption"/>
    <dgm:cxn modelId="{93B34093-73CD-4441-BA67-30483081BB4A}" type="presOf" srcId="{29E5BB14-A457-4291-9FF5-F0C06C7D24AE}" destId="{F890516F-95C6-4B57-88E3-74BAC0CBEB34}" srcOrd="0" destOrd="0" presId="urn:microsoft.com/office/officeart/2008/layout/BendingPictureCaption"/>
    <dgm:cxn modelId="{D4DBE065-5E0B-455D-9244-B88FEBDEFD8D}" type="presOf" srcId="{D28C1494-B61A-4AEA-9649-68FDF7901F99}" destId="{31391655-C99A-4710-8D58-02C703C2B7D1}" srcOrd="0" destOrd="0" presId="urn:microsoft.com/office/officeart/2008/layout/BendingPictureCaption"/>
    <dgm:cxn modelId="{AC055C0A-3BF5-451B-8DEF-FDF5C38F7FB0}" srcId="{EB60BFC7-3924-4E69-8C36-A058C8273051}" destId="{D28C1494-B61A-4AEA-9649-68FDF7901F99}" srcOrd="1" destOrd="0" parTransId="{B5B6443C-FF53-499B-A729-FA1C6A0253DB}" sibTransId="{BF01A799-A80C-4CA3-BCA7-DE66CA88915E}"/>
    <dgm:cxn modelId="{579FF2A9-C9F6-4939-B6D8-BB0E34AA0BF9}" srcId="{EB60BFC7-3924-4E69-8C36-A058C8273051}" destId="{825441B2-C287-4F4A-B9E0-136BE102F908}" srcOrd="6" destOrd="0" parTransId="{58BC0335-048F-404A-9901-AA3F924F2693}" sibTransId="{7C152CAE-86CF-4596-BA13-357AAE5EF71F}"/>
    <dgm:cxn modelId="{0E14DED5-5371-4CD9-AA72-8FCAA74A8A7A}" type="presOf" srcId="{EB60BFC7-3924-4E69-8C36-A058C8273051}" destId="{5BC0298F-6C58-4D27-A2DA-D07237E7A2BA}" srcOrd="0" destOrd="0" presId="urn:microsoft.com/office/officeart/2008/layout/BendingPictureCaption"/>
    <dgm:cxn modelId="{DEFD1280-6AD0-4BD8-AED0-11ABA3165967}" type="presOf" srcId="{1592316D-C6B5-43D4-B637-B3ACDB836B9F}" destId="{5DB13054-BCDF-4515-8CB4-0F9E2E6C4AEC}" srcOrd="0" destOrd="0" presId="urn:microsoft.com/office/officeart/2008/layout/BendingPictureCaption"/>
    <dgm:cxn modelId="{44BC4721-7668-4008-88A6-8019920D9527}" srcId="{EB60BFC7-3924-4E69-8C36-A058C8273051}" destId="{3FADA215-45D5-414B-BD17-AE7E385D3E21}" srcOrd="2" destOrd="0" parTransId="{2FA7E227-0C0B-4AE9-8179-EABE67F92896}" sibTransId="{9C09C856-021D-406D-A10B-C2B5135C2C1F}"/>
    <dgm:cxn modelId="{0AE80FE7-CEC3-4693-BFB7-89601B275FEB}" type="presParOf" srcId="{5BC0298F-6C58-4D27-A2DA-D07237E7A2BA}" destId="{A9129049-BC61-41F5-8ECB-8A250862E280}" srcOrd="0" destOrd="0" presId="urn:microsoft.com/office/officeart/2008/layout/BendingPictureCaption"/>
    <dgm:cxn modelId="{7AB86A92-82E5-48E8-A481-DFC60BC64675}" type="presParOf" srcId="{A9129049-BC61-41F5-8ECB-8A250862E280}" destId="{98296793-BF11-4682-9A18-EC7B5B3BED18}" srcOrd="0" destOrd="0" presId="urn:microsoft.com/office/officeart/2008/layout/BendingPictureCaption"/>
    <dgm:cxn modelId="{F3B523EC-5A85-4674-8539-A217278EBAFA}" type="presParOf" srcId="{A9129049-BC61-41F5-8ECB-8A250862E280}" destId="{5DB13054-BCDF-4515-8CB4-0F9E2E6C4AEC}" srcOrd="1" destOrd="0" presId="urn:microsoft.com/office/officeart/2008/layout/BendingPictureCaption"/>
    <dgm:cxn modelId="{AA96738A-6B2A-4580-8F11-1434E0E1D371}" type="presParOf" srcId="{5BC0298F-6C58-4D27-A2DA-D07237E7A2BA}" destId="{20172CDD-C35A-492E-A7FD-8CBCC5A52E62}" srcOrd="1" destOrd="0" presId="urn:microsoft.com/office/officeart/2008/layout/BendingPictureCaption"/>
    <dgm:cxn modelId="{A4C911CB-9DDC-4CD1-BDD6-4B412000ABAF}" type="presParOf" srcId="{5BC0298F-6C58-4D27-A2DA-D07237E7A2BA}" destId="{F77F4DA1-280E-4637-906B-57CA04F12638}" srcOrd="2" destOrd="0" presId="urn:microsoft.com/office/officeart/2008/layout/BendingPictureCaption"/>
    <dgm:cxn modelId="{58CE6EE3-B09C-4E28-8DF6-00237F208F0D}" type="presParOf" srcId="{F77F4DA1-280E-4637-906B-57CA04F12638}" destId="{C0B9DA38-A10C-4A79-839A-F58424C145D4}" srcOrd="0" destOrd="0" presId="urn:microsoft.com/office/officeart/2008/layout/BendingPictureCaption"/>
    <dgm:cxn modelId="{D4BB3B28-B1BB-4123-AA8E-B536A59AB19A}" type="presParOf" srcId="{F77F4DA1-280E-4637-906B-57CA04F12638}" destId="{31391655-C99A-4710-8D58-02C703C2B7D1}" srcOrd="1" destOrd="0" presId="urn:microsoft.com/office/officeart/2008/layout/BendingPictureCaption"/>
    <dgm:cxn modelId="{5DB4D305-B0B3-4743-A1D1-E6319E6C13B5}" type="presParOf" srcId="{5BC0298F-6C58-4D27-A2DA-D07237E7A2BA}" destId="{A9506EDD-19D7-4629-8644-ACDD0C0DE911}" srcOrd="3" destOrd="0" presId="urn:microsoft.com/office/officeart/2008/layout/BendingPictureCaption"/>
    <dgm:cxn modelId="{7F9FC8F3-EF2C-4061-A181-4F17013D9029}" type="presParOf" srcId="{5BC0298F-6C58-4D27-A2DA-D07237E7A2BA}" destId="{74D028FC-C63F-4262-AE70-3AAA1021A7BE}" srcOrd="4" destOrd="0" presId="urn:microsoft.com/office/officeart/2008/layout/BendingPictureCaption"/>
    <dgm:cxn modelId="{488F73C2-2AFC-4496-9345-D91E6806EA7D}" type="presParOf" srcId="{74D028FC-C63F-4262-AE70-3AAA1021A7BE}" destId="{4FBDCD8E-3E2D-49E7-A9A6-5DE7B0BC46B9}" srcOrd="0" destOrd="0" presId="urn:microsoft.com/office/officeart/2008/layout/BendingPictureCaption"/>
    <dgm:cxn modelId="{28E960BF-EAF9-4626-AAB2-031FCF5E2AB0}" type="presParOf" srcId="{74D028FC-C63F-4262-AE70-3AAA1021A7BE}" destId="{CBE89C05-A690-4CB8-BA1A-2FCB129046A5}" srcOrd="1" destOrd="0" presId="urn:microsoft.com/office/officeart/2008/layout/BendingPictureCaption"/>
    <dgm:cxn modelId="{61A3D453-C597-4C7A-A969-62A8E8FDC26C}" type="presParOf" srcId="{5BC0298F-6C58-4D27-A2DA-D07237E7A2BA}" destId="{9AA78AB7-B9F5-4022-89AB-C356AAB42C9C}" srcOrd="5" destOrd="0" presId="urn:microsoft.com/office/officeart/2008/layout/BendingPictureCaption"/>
    <dgm:cxn modelId="{CF33039E-2F18-499E-AC59-CD9ABD43A371}" type="presParOf" srcId="{5BC0298F-6C58-4D27-A2DA-D07237E7A2BA}" destId="{A8808934-CEF7-4A73-854E-7927B39D4B08}" srcOrd="6" destOrd="0" presId="urn:microsoft.com/office/officeart/2008/layout/BendingPictureCaption"/>
    <dgm:cxn modelId="{4EB74618-718E-4632-BD37-6DC032593FEC}" type="presParOf" srcId="{A8808934-CEF7-4A73-854E-7927B39D4B08}" destId="{DC4A3116-B307-4424-940C-17CB2BECBE51}" srcOrd="0" destOrd="0" presId="urn:microsoft.com/office/officeart/2008/layout/BendingPictureCaption"/>
    <dgm:cxn modelId="{D12D79FE-9E23-41B4-9449-CC1B4D7EAE4E}" type="presParOf" srcId="{A8808934-CEF7-4A73-854E-7927B39D4B08}" destId="{DFBCD602-C007-4595-BABC-01A3742B87D5}" srcOrd="1" destOrd="0" presId="urn:microsoft.com/office/officeart/2008/layout/BendingPictureCaption"/>
    <dgm:cxn modelId="{3542B6FA-2793-4BF7-B9F8-D798D6E4438B}" type="presParOf" srcId="{5BC0298F-6C58-4D27-A2DA-D07237E7A2BA}" destId="{E6FA8522-674E-4532-9433-08F795F75C69}" srcOrd="7" destOrd="0" presId="urn:microsoft.com/office/officeart/2008/layout/BendingPictureCaption"/>
    <dgm:cxn modelId="{B247EF88-0FD9-499C-9C36-29CD61EF9305}" type="presParOf" srcId="{5BC0298F-6C58-4D27-A2DA-D07237E7A2BA}" destId="{CB50DE2C-E712-4355-AF0B-8302173FE043}" srcOrd="8" destOrd="0" presId="urn:microsoft.com/office/officeart/2008/layout/BendingPictureCaption"/>
    <dgm:cxn modelId="{C99B2A58-629D-4226-8231-5816D7A9038F}" type="presParOf" srcId="{CB50DE2C-E712-4355-AF0B-8302173FE043}" destId="{E29A9C86-9355-4FE6-A6F9-C3E8ED9F121B}" srcOrd="0" destOrd="0" presId="urn:microsoft.com/office/officeart/2008/layout/BendingPictureCaption"/>
    <dgm:cxn modelId="{BF93F342-7C82-47DA-86A9-A5304A83BAF7}" type="presParOf" srcId="{CB50DE2C-E712-4355-AF0B-8302173FE043}" destId="{F890516F-95C6-4B57-88E3-74BAC0CBEB34}" srcOrd="1" destOrd="0" presId="urn:microsoft.com/office/officeart/2008/layout/BendingPictureCaption"/>
    <dgm:cxn modelId="{9365E98A-6B3C-4C45-A6C0-61DEE7B73DE9}" type="presParOf" srcId="{5BC0298F-6C58-4D27-A2DA-D07237E7A2BA}" destId="{AD1B2D71-4A6F-403C-9856-8474897851D4}" srcOrd="9" destOrd="0" presId="urn:microsoft.com/office/officeart/2008/layout/BendingPictureCaption"/>
    <dgm:cxn modelId="{255C3EF2-3BB7-417B-B164-B710FED7F93B}" type="presParOf" srcId="{5BC0298F-6C58-4D27-A2DA-D07237E7A2BA}" destId="{CC0F0122-87D5-4DB2-865E-3DFF85932238}" srcOrd="10" destOrd="0" presId="urn:microsoft.com/office/officeart/2008/layout/BendingPictureCaption"/>
    <dgm:cxn modelId="{16EF9F73-081A-45DC-9E7C-91665CD9C026}" type="presParOf" srcId="{CC0F0122-87D5-4DB2-865E-3DFF85932238}" destId="{98F88C09-747D-4BDB-B49B-36F89116A78B}" srcOrd="0" destOrd="0" presId="urn:microsoft.com/office/officeart/2008/layout/BendingPictureCaption"/>
    <dgm:cxn modelId="{AD67A3D3-9946-49CE-976E-2808477B16E4}" type="presParOf" srcId="{CC0F0122-87D5-4DB2-865E-3DFF85932238}" destId="{9C0270BE-A648-47CD-A071-54075D1F8D3F}" srcOrd="1" destOrd="0" presId="urn:microsoft.com/office/officeart/2008/layout/BendingPictureCaption"/>
    <dgm:cxn modelId="{9D28EB9C-57ED-41A8-B8A6-FE6B6303C7FF}" type="presParOf" srcId="{5BC0298F-6C58-4D27-A2DA-D07237E7A2BA}" destId="{FBD272EB-7CFB-4186-AE50-372E39B2A805}" srcOrd="11" destOrd="0" presId="urn:microsoft.com/office/officeart/2008/layout/BendingPictureCaption"/>
    <dgm:cxn modelId="{A49106F1-31EE-4BB4-AC47-609D31140693}" type="presParOf" srcId="{5BC0298F-6C58-4D27-A2DA-D07237E7A2BA}" destId="{BAD50759-7FD2-412F-BFEA-2D1D6CD5949E}" srcOrd="12" destOrd="0" presId="urn:microsoft.com/office/officeart/2008/layout/BendingPictureCaption"/>
    <dgm:cxn modelId="{F0D2D2B3-71FF-4BC6-A93C-8985F5C30DC4}" type="presParOf" srcId="{BAD50759-7FD2-412F-BFEA-2D1D6CD5949E}" destId="{EA13ABBC-CE7D-49DC-BF9B-B9CFB817956C}" srcOrd="0" destOrd="0" presId="urn:microsoft.com/office/officeart/2008/layout/BendingPictureCaption"/>
    <dgm:cxn modelId="{38452A40-BBB8-4368-B558-54051F5A4D1D}" type="presParOf" srcId="{BAD50759-7FD2-412F-BFEA-2D1D6CD5949E}" destId="{7423BE1D-AC7F-47AA-9137-8CA6F49FED23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E256C-E782-4477-8AD3-509BFD0B3109}">
      <dsp:nvSpPr>
        <dsp:cNvPr id="0" name=""/>
        <dsp:cNvSpPr/>
      </dsp:nvSpPr>
      <dsp:spPr>
        <a:xfrm>
          <a:off x="688293" y="0"/>
          <a:ext cx="3383709" cy="4392488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D2C079-BBBD-4808-9E94-818C6A51DD28}">
      <dsp:nvSpPr>
        <dsp:cNvPr id="0" name=""/>
        <dsp:cNvSpPr/>
      </dsp:nvSpPr>
      <dsp:spPr>
        <a:xfrm>
          <a:off x="894844" y="440401"/>
          <a:ext cx="5825723" cy="3826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INTRODUCCIÓN</a:t>
          </a:r>
          <a:endParaRPr lang="es-EC" sz="1800" kern="1200" dirty="0"/>
        </a:p>
      </dsp:txBody>
      <dsp:txXfrm>
        <a:off x="913523" y="459080"/>
        <a:ext cx="5788365" cy="345276"/>
      </dsp:txXfrm>
    </dsp:sp>
    <dsp:sp modelId="{7B16973D-968B-4DC2-AE18-A7090822F187}">
      <dsp:nvSpPr>
        <dsp:cNvPr id="0" name=""/>
        <dsp:cNvSpPr/>
      </dsp:nvSpPr>
      <dsp:spPr>
        <a:xfrm>
          <a:off x="894844" y="942070"/>
          <a:ext cx="5825723" cy="3826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ANÁLISIS SITUACIONAL</a:t>
          </a:r>
        </a:p>
      </dsp:txBody>
      <dsp:txXfrm>
        <a:off x="913523" y="960749"/>
        <a:ext cx="5788365" cy="345276"/>
      </dsp:txXfrm>
    </dsp:sp>
    <dsp:sp modelId="{A59423DB-F371-4ECC-9963-5553DE69933E}">
      <dsp:nvSpPr>
        <dsp:cNvPr id="0" name=""/>
        <dsp:cNvSpPr/>
      </dsp:nvSpPr>
      <dsp:spPr>
        <a:xfrm>
          <a:off x="894844" y="1443739"/>
          <a:ext cx="5825723" cy="3826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INVESTIGACIÓN DE MERCADOS</a:t>
          </a:r>
        </a:p>
      </dsp:txBody>
      <dsp:txXfrm>
        <a:off x="913523" y="1462418"/>
        <a:ext cx="5788365" cy="345276"/>
      </dsp:txXfrm>
    </dsp:sp>
    <dsp:sp modelId="{9D33CDF9-EDDC-444B-A13D-B6636A54B44B}">
      <dsp:nvSpPr>
        <dsp:cNvPr id="0" name=""/>
        <dsp:cNvSpPr/>
      </dsp:nvSpPr>
      <dsp:spPr>
        <a:xfrm>
          <a:off x="894844" y="1945409"/>
          <a:ext cx="5825723" cy="3826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DIRECCIONAMIENTO ESTRATÉGICO</a:t>
          </a:r>
        </a:p>
      </dsp:txBody>
      <dsp:txXfrm>
        <a:off x="913523" y="1964088"/>
        <a:ext cx="5788365" cy="345276"/>
      </dsp:txXfrm>
    </dsp:sp>
    <dsp:sp modelId="{B268FE3D-D031-4895-9C47-5892B1E6495A}">
      <dsp:nvSpPr>
        <dsp:cNvPr id="0" name=""/>
        <dsp:cNvSpPr/>
      </dsp:nvSpPr>
      <dsp:spPr>
        <a:xfrm>
          <a:off x="894844" y="2447078"/>
          <a:ext cx="5825723" cy="3826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PLAN DE MARKETING</a:t>
          </a:r>
        </a:p>
      </dsp:txBody>
      <dsp:txXfrm>
        <a:off x="913523" y="2465757"/>
        <a:ext cx="5788365" cy="345276"/>
      </dsp:txXfrm>
    </dsp:sp>
    <dsp:sp modelId="{F7496910-10E1-46F1-BFC2-1CC5801747A6}">
      <dsp:nvSpPr>
        <dsp:cNvPr id="0" name=""/>
        <dsp:cNvSpPr/>
      </dsp:nvSpPr>
      <dsp:spPr>
        <a:xfrm>
          <a:off x="894844" y="2948748"/>
          <a:ext cx="5825723" cy="3826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ANÁLISIS FINANCIERO</a:t>
          </a:r>
        </a:p>
      </dsp:txBody>
      <dsp:txXfrm>
        <a:off x="913523" y="2967427"/>
        <a:ext cx="5788365" cy="345276"/>
      </dsp:txXfrm>
    </dsp:sp>
    <dsp:sp modelId="{6030000E-C75E-48B0-9E2B-8CE2718B059C}">
      <dsp:nvSpPr>
        <dsp:cNvPr id="0" name=""/>
        <dsp:cNvSpPr/>
      </dsp:nvSpPr>
      <dsp:spPr>
        <a:xfrm>
          <a:off x="894844" y="3450417"/>
          <a:ext cx="5825723" cy="3826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CONCLUSIONES Y RECOMENDACIONES</a:t>
          </a:r>
        </a:p>
      </dsp:txBody>
      <dsp:txXfrm>
        <a:off x="913523" y="3469096"/>
        <a:ext cx="5788365" cy="34527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58D89-0D8E-42DE-A9B5-08AB3B5AA7AB}">
      <dsp:nvSpPr>
        <dsp:cNvPr id="0" name=""/>
        <dsp:cNvSpPr/>
      </dsp:nvSpPr>
      <dsp:spPr>
        <a:xfrm>
          <a:off x="3170200" y="3426080"/>
          <a:ext cx="125268" cy="1252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81DA5F-53A8-4C01-8B12-FC2E3A5BCF04}">
      <dsp:nvSpPr>
        <dsp:cNvPr id="0" name=""/>
        <dsp:cNvSpPr/>
      </dsp:nvSpPr>
      <dsp:spPr>
        <a:xfrm>
          <a:off x="2934068" y="3539751"/>
          <a:ext cx="125268" cy="1252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CE9BF-E298-4D32-8D08-BCC3196689DC}">
      <dsp:nvSpPr>
        <dsp:cNvPr id="0" name=""/>
        <dsp:cNvSpPr/>
      </dsp:nvSpPr>
      <dsp:spPr>
        <a:xfrm>
          <a:off x="2686662" y="3629538"/>
          <a:ext cx="125268" cy="1252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00BF2-325E-4579-80BA-EC831265F395}">
      <dsp:nvSpPr>
        <dsp:cNvPr id="0" name=""/>
        <dsp:cNvSpPr/>
      </dsp:nvSpPr>
      <dsp:spPr>
        <a:xfrm>
          <a:off x="4303881" y="2110232"/>
          <a:ext cx="125268" cy="1252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1DEC8A-830D-4198-8C38-54BD835B05C7}">
      <dsp:nvSpPr>
        <dsp:cNvPr id="0" name=""/>
        <dsp:cNvSpPr/>
      </dsp:nvSpPr>
      <dsp:spPr>
        <a:xfrm>
          <a:off x="4208677" y="2341556"/>
          <a:ext cx="125268" cy="1252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7843F-38E4-4FE0-8E49-8050624E7E71}">
      <dsp:nvSpPr>
        <dsp:cNvPr id="0" name=""/>
        <dsp:cNvSpPr/>
      </dsp:nvSpPr>
      <dsp:spPr>
        <a:xfrm>
          <a:off x="4141032" y="368890"/>
          <a:ext cx="125268" cy="1252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BBFB7-B11B-4D19-8B18-534E7E378464}">
      <dsp:nvSpPr>
        <dsp:cNvPr id="0" name=""/>
        <dsp:cNvSpPr/>
      </dsp:nvSpPr>
      <dsp:spPr>
        <a:xfrm>
          <a:off x="4315156" y="258314"/>
          <a:ext cx="125268" cy="1252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203A03-F810-4857-B7C5-63168EF4134B}">
      <dsp:nvSpPr>
        <dsp:cNvPr id="0" name=""/>
        <dsp:cNvSpPr/>
      </dsp:nvSpPr>
      <dsp:spPr>
        <a:xfrm>
          <a:off x="4489279" y="147739"/>
          <a:ext cx="125268" cy="1252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FE2F8-C867-4A3A-A574-849F666B0364}">
      <dsp:nvSpPr>
        <dsp:cNvPr id="0" name=""/>
        <dsp:cNvSpPr/>
      </dsp:nvSpPr>
      <dsp:spPr>
        <a:xfrm>
          <a:off x="4663403" y="258314"/>
          <a:ext cx="125268" cy="1252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C4EADF-1829-4179-99F5-D62FF0A536DD}">
      <dsp:nvSpPr>
        <dsp:cNvPr id="0" name=""/>
        <dsp:cNvSpPr/>
      </dsp:nvSpPr>
      <dsp:spPr>
        <a:xfrm>
          <a:off x="4837526" y="368890"/>
          <a:ext cx="125268" cy="1252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BD550-D55E-4375-8649-C290604BDB6D}">
      <dsp:nvSpPr>
        <dsp:cNvPr id="0" name=""/>
        <dsp:cNvSpPr/>
      </dsp:nvSpPr>
      <dsp:spPr>
        <a:xfrm>
          <a:off x="4489279" y="380832"/>
          <a:ext cx="125268" cy="1252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546E7B-B39C-4875-8691-8F46A0415831}">
      <dsp:nvSpPr>
        <dsp:cNvPr id="0" name=""/>
        <dsp:cNvSpPr/>
      </dsp:nvSpPr>
      <dsp:spPr>
        <a:xfrm>
          <a:off x="4489279" y="614367"/>
          <a:ext cx="125268" cy="1252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4A989-C24F-4CF8-9CDE-714BDFF6C5B0}">
      <dsp:nvSpPr>
        <dsp:cNvPr id="0" name=""/>
        <dsp:cNvSpPr/>
      </dsp:nvSpPr>
      <dsp:spPr>
        <a:xfrm>
          <a:off x="2075977" y="3896074"/>
          <a:ext cx="2702046" cy="724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933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Adquisición de Membresía</a:t>
          </a:r>
          <a:endParaRPr lang="es-EC" sz="1800" kern="1200" dirty="0"/>
        </a:p>
      </dsp:txBody>
      <dsp:txXfrm>
        <a:off x="2111344" y="3931441"/>
        <a:ext cx="2631312" cy="653756"/>
      </dsp:txXfrm>
    </dsp:sp>
    <dsp:sp modelId="{6A9F5F08-3567-46B3-B26B-FEB7F21448E7}">
      <dsp:nvSpPr>
        <dsp:cNvPr id="0" name=""/>
        <dsp:cNvSpPr/>
      </dsp:nvSpPr>
      <dsp:spPr>
        <a:xfrm>
          <a:off x="1326870" y="3185737"/>
          <a:ext cx="1252687" cy="125259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DAD72-55D1-4514-9315-331BA9C4DF30}">
      <dsp:nvSpPr>
        <dsp:cNvPr id="0" name=""/>
        <dsp:cNvSpPr/>
      </dsp:nvSpPr>
      <dsp:spPr>
        <a:xfrm>
          <a:off x="3814081" y="2955298"/>
          <a:ext cx="2702046" cy="724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933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Adquisición de Entradas</a:t>
          </a:r>
          <a:endParaRPr lang="es-EC" sz="1800" kern="1200" dirty="0"/>
        </a:p>
      </dsp:txBody>
      <dsp:txXfrm>
        <a:off x="3849448" y="2990665"/>
        <a:ext cx="2631312" cy="653756"/>
      </dsp:txXfrm>
    </dsp:sp>
    <dsp:sp modelId="{C7B39FA5-5756-4BC1-AF2E-E2C84F06CF9B}">
      <dsp:nvSpPr>
        <dsp:cNvPr id="0" name=""/>
        <dsp:cNvSpPr/>
      </dsp:nvSpPr>
      <dsp:spPr>
        <a:xfrm>
          <a:off x="3064974" y="2244961"/>
          <a:ext cx="1252687" cy="125259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CF6E8F-E00F-4663-9189-FDD5708241B2}">
      <dsp:nvSpPr>
        <dsp:cNvPr id="0" name=""/>
        <dsp:cNvSpPr/>
      </dsp:nvSpPr>
      <dsp:spPr>
        <a:xfrm>
          <a:off x="4612042" y="1528432"/>
          <a:ext cx="2702046" cy="724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933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Uso de Beneficios</a:t>
          </a:r>
          <a:endParaRPr lang="es-EC" sz="1800" kern="1200" dirty="0"/>
        </a:p>
      </dsp:txBody>
      <dsp:txXfrm>
        <a:off x="4647409" y="1563799"/>
        <a:ext cx="2631312" cy="653756"/>
      </dsp:txXfrm>
    </dsp:sp>
    <dsp:sp modelId="{7AF8DB12-0319-4B33-8E01-FA78176A3C0F}">
      <dsp:nvSpPr>
        <dsp:cNvPr id="0" name=""/>
        <dsp:cNvSpPr/>
      </dsp:nvSpPr>
      <dsp:spPr>
        <a:xfrm>
          <a:off x="3862936" y="818096"/>
          <a:ext cx="1252687" cy="125259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E626C-3962-4A7B-838C-163B7B212131}">
      <dsp:nvSpPr>
        <dsp:cNvPr id="0" name=""/>
        <dsp:cNvSpPr/>
      </dsp:nvSpPr>
      <dsp:spPr>
        <a:xfrm>
          <a:off x="2004494" y="2347203"/>
          <a:ext cx="1666012" cy="143007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SOCIOS MILITARES</a:t>
          </a:r>
          <a:endParaRPr lang="es-EC" sz="1900" kern="1200" dirty="0"/>
        </a:p>
      </dsp:txBody>
      <dsp:txXfrm>
        <a:off x="2262502" y="2568673"/>
        <a:ext cx="1149996" cy="987139"/>
      </dsp:txXfrm>
    </dsp:sp>
    <dsp:sp modelId="{9CD1D039-B1C0-44E8-A390-255ED3E5F383}">
      <dsp:nvSpPr>
        <dsp:cNvPr id="0" name=""/>
        <dsp:cNvSpPr/>
      </dsp:nvSpPr>
      <dsp:spPr>
        <a:xfrm>
          <a:off x="2056602" y="2979143"/>
          <a:ext cx="194490" cy="1677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36C4CD-F0DC-4C67-AC11-216D00BE019C}">
      <dsp:nvSpPr>
        <dsp:cNvPr id="0" name=""/>
        <dsp:cNvSpPr/>
      </dsp:nvSpPr>
      <dsp:spPr>
        <a:xfrm>
          <a:off x="590218" y="1569838"/>
          <a:ext cx="1666012" cy="143007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0CD31-61A3-4C50-AD3E-095758B7A6E1}">
      <dsp:nvSpPr>
        <dsp:cNvPr id="0" name=""/>
        <dsp:cNvSpPr/>
      </dsp:nvSpPr>
      <dsp:spPr>
        <a:xfrm>
          <a:off x="1718262" y="2801610"/>
          <a:ext cx="194490" cy="1677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E01B4-510B-4C66-93C5-D831BAA1F723}">
      <dsp:nvSpPr>
        <dsp:cNvPr id="0" name=""/>
        <dsp:cNvSpPr/>
      </dsp:nvSpPr>
      <dsp:spPr>
        <a:xfrm>
          <a:off x="3417301" y="1558884"/>
          <a:ext cx="1666012" cy="143007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NO SOCIOS MILITARES</a:t>
          </a:r>
          <a:endParaRPr lang="es-EC" sz="1900" kern="1200" dirty="0"/>
        </a:p>
      </dsp:txBody>
      <dsp:txXfrm>
        <a:off x="3675309" y="1780354"/>
        <a:ext cx="1149996" cy="987139"/>
      </dsp:txXfrm>
    </dsp:sp>
    <dsp:sp modelId="{C6242225-0C84-4A91-BFAF-5370A228B633}">
      <dsp:nvSpPr>
        <dsp:cNvPr id="0" name=""/>
        <dsp:cNvSpPr/>
      </dsp:nvSpPr>
      <dsp:spPr>
        <a:xfrm>
          <a:off x="4558556" y="2789145"/>
          <a:ext cx="194490" cy="1677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31AC1B-58C5-4546-A1C6-4359F135E15B}">
      <dsp:nvSpPr>
        <dsp:cNvPr id="0" name=""/>
        <dsp:cNvSpPr/>
      </dsp:nvSpPr>
      <dsp:spPr>
        <a:xfrm>
          <a:off x="4837448" y="2344937"/>
          <a:ext cx="1666012" cy="143007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19726D-910C-45FB-9F18-5DBAEC106FB3}">
      <dsp:nvSpPr>
        <dsp:cNvPr id="0" name=""/>
        <dsp:cNvSpPr/>
      </dsp:nvSpPr>
      <dsp:spPr>
        <a:xfrm>
          <a:off x="4875612" y="2985564"/>
          <a:ext cx="194490" cy="1677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D00FC-3E2F-47C2-8AE1-C579B81A1CAD}">
      <dsp:nvSpPr>
        <dsp:cNvPr id="0" name=""/>
        <dsp:cNvSpPr/>
      </dsp:nvSpPr>
      <dsp:spPr>
        <a:xfrm>
          <a:off x="2004494" y="788318"/>
          <a:ext cx="1666012" cy="143007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SOCIOS CIVILES</a:t>
          </a:r>
          <a:endParaRPr lang="es-EC" sz="1900" kern="1200" dirty="0"/>
        </a:p>
      </dsp:txBody>
      <dsp:txXfrm>
        <a:off x="2262502" y="1009788"/>
        <a:ext cx="1149996" cy="987139"/>
      </dsp:txXfrm>
    </dsp:sp>
    <dsp:sp modelId="{52286BE1-FBB9-4039-BE5B-564C9611A84B}">
      <dsp:nvSpPr>
        <dsp:cNvPr id="0" name=""/>
        <dsp:cNvSpPr/>
      </dsp:nvSpPr>
      <dsp:spPr>
        <a:xfrm>
          <a:off x="3138409" y="817781"/>
          <a:ext cx="194490" cy="1677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958C1-230D-4900-A1E7-F19264107EA2}">
      <dsp:nvSpPr>
        <dsp:cNvPr id="0" name=""/>
        <dsp:cNvSpPr/>
      </dsp:nvSpPr>
      <dsp:spPr>
        <a:xfrm>
          <a:off x="3417301" y="0"/>
          <a:ext cx="1666012" cy="143007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1782A-3A42-44B8-9B49-043463069114}">
      <dsp:nvSpPr>
        <dsp:cNvPr id="0" name=""/>
        <dsp:cNvSpPr/>
      </dsp:nvSpPr>
      <dsp:spPr>
        <a:xfrm>
          <a:off x="3455466" y="633828"/>
          <a:ext cx="194490" cy="1677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ECDF40-7D99-4AE2-835E-8B41355CFE7D}">
      <dsp:nvSpPr>
        <dsp:cNvPr id="0" name=""/>
        <dsp:cNvSpPr/>
      </dsp:nvSpPr>
      <dsp:spPr>
        <a:xfrm>
          <a:off x="4837448" y="786052"/>
          <a:ext cx="1666012" cy="143007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NO SOCIOS CIVILES</a:t>
          </a:r>
          <a:endParaRPr lang="es-EC" sz="1900" kern="1200" dirty="0"/>
        </a:p>
      </dsp:txBody>
      <dsp:txXfrm>
        <a:off x="5095456" y="1007522"/>
        <a:ext cx="1149996" cy="987139"/>
      </dsp:txXfrm>
    </dsp:sp>
    <dsp:sp modelId="{77B8184D-83AD-4669-B90F-38D9DC155F68}">
      <dsp:nvSpPr>
        <dsp:cNvPr id="0" name=""/>
        <dsp:cNvSpPr/>
      </dsp:nvSpPr>
      <dsp:spPr>
        <a:xfrm>
          <a:off x="6270072" y="1417236"/>
          <a:ext cx="194490" cy="1677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AB2793-8911-4EC0-9C7D-E9339C714B56}">
      <dsp:nvSpPr>
        <dsp:cNvPr id="0" name=""/>
        <dsp:cNvSpPr/>
      </dsp:nvSpPr>
      <dsp:spPr>
        <a:xfrm>
          <a:off x="6263467" y="1572105"/>
          <a:ext cx="1666012" cy="143007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885278-F1EE-4A03-85B0-6C8BE83D3D23}">
      <dsp:nvSpPr>
        <dsp:cNvPr id="0" name=""/>
        <dsp:cNvSpPr/>
      </dsp:nvSpPr>
      <dsp:spPr>
        <a:xfrm>
          <a:off x="6599605" y="1597412"/>
          <a:ext cx="194490" cy="1677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6F855-FCAA-49EA-804D-0CB55ED1560F}">
      <dsp:nvSpPr>
        <dsp:cNvPr id="0" name=""/>
        <dsp:cNvSpPr/>
      </dsp:nvSpPr>
      <dsp:spPr>
        <a:xfrm>
          <a:off x="1311733" y="125596"/>
          <a:ext cx="2751068" cy="2751216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MERCADO DEPORTIVO</a:t>
          </a:r>
        </a:p>
      </dsp:txBody>
      <dsp:txXfrm>
        <a:off x="1714618" y="528502"/>
        <a:ext cx="1945298" cy="1945404"/>
      </dsp:txXfrm>
    </dsp:sp>
    <dsp:sp modelId="{4C84B557-E1B2-4E5C-8B75-7FE549A803E3}">
      <dsp:nvSpPr>
        <dsp:cNvPr id="0" name=""/>
        <dsp:cNvSpPr/>
      </dsp:nvSpPr>
      <dsp:spPr>
        <a:xfrm>
          <a:off x="2881676" y="0"/>
          <a:ext cx="305862" cy="306192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49C947-FE5D-4F5D-AF71-F1FFAD26B0D3}">
      <dsp:nvSpPr>
        <dsp:cNvPr id="0" name=""/>
        <dsp:cNvSpPr/>
      </dsp:nvSpPr>
      <dsp:spPr>
        <a:xfrm>
          <a:off x="2157651" y="2672411"/>
          <a:ext cx="221778" cy="221640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F59817-2857-42B2-BC1C-1332DFB5DB04}">
      <dsp:nvSpPr>
        <dsp:cNvPr id="0" name=""/>
        <dsp:cNvSpPr/>
      </dsp:nvSpPr>
      <dsp:spPr>
        <a:xfrm>
          <a:off x="4239998" y="1242008"/>
          <a:ext cx="221778" cy="221640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0B64C2-7559-4499-8C2E-FF9CA064BACA}">
      <dsp:nvSpPr>
        <dsp:cNvPr id="0" name=""/>
        <dsp:cNvSpPr/>
      </dsp:nvSpPr>
      <dsp:spPr>
        <a:xfrm>
          <a:off x="3180202" y="2908007"/>
          <a:ext cx="305862" cy="306192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FBCC0D-1086-44F7-9016-5DC6E23DEB47}">
      <dsp:nvSpPr>
        <dsp:cNvPr id="0" name=""/>
        <dsp:cNvSpPr/>
      </dsp:nvSpPr>
      <dsp:spPr>
        <a:xfrm>
          <a:off x="2219727" y="434661"/>
          <a:ext cx="221778" cy="221640"/>
        </a:xfrm>
        <a:prstGeom prst="ellipse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0420DD-0B9D-4470-AFC1-5593906F8144}">
      <dsp:nvSpPr>
        <dsp:cNvPr id="0" name=""/>
        <dsp:cNvSpPr/>
      </dsp:nvSpPr>
      <dsp:spPr>
        <a:xfrm>
          <a:off x="1521661" y="1703759"/>
          <a:ext cx="221778" cy="221640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D09A1E-67C4-4196-BF8D-3E1C25537384}">
      <dsp:nvSpPr>
        <dsp:cNvPr id="0" name=""/>
        <dsp:cNvSpPr/>
      </dsp:nvSpPr>
      <dsp:spPr>
        <a:xfrm>
          <a:off x="711363" y="102510"/>
          <a:ext cx="1118485" cy="1118464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S1: SOCIOS MILITARES</a:t>
          </a:r>
        </a:p>
      </dsp:txBody>
      <dsp:txXfrm>
        <a:off x="875161" y="266305"/>
        <a:ext cx="790889" cy="790874"/>
      </dsp:txXfrm>
    </dsp:sp>
    <dsp:sp modelId="{35694FA4-62A8-42BE-89A0-EA1BAB2D977D}">
      <dsp:nvSpPr>
        <dsp:cNvPr id="0" name=""/>
        <dsp:cNvSpPr/>
      </dsp:nvSpPr>
      <dsp:spPr>
        <a:xfrm>
          <a:off x="2572428" y="444512"/>
          <a:ext cx="305862" cy="306192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237E6B-52CE-479C-91D7-75F24BD4DBC3}">
      <dsp:nvSpPr>
        <dsp:cNvPr id="0" name=""/>
        <dsp:cNvSpPr/>
      </dsp:nvSpPr>
      <dsp:spPr>
        <a:xfrm>
          <a:off x="557235" y="2067824"/>
          <a:ext cx="553035" cy="553280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82B6AE-2516-4F8C-96C3-1CBAF0F1FE24}">
      <dsp:nvSpPr>
        <dsp:cNvPr id="0" name=""/>
        <dsp:cNvSpPr/>
      </dsp:nvSpPr>
      <dsp:spPr>
        <a:xfrm>
          <a:off x="4284435" y="95633"/>
          <a:ext cx="1118485" cy="1118464"/>
        </a:xfrm>
        <a:prstGeom prst="ellipse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S3: NO SOCIOS MILITARES</a:t>
          </a:r>
        </a:p>
      </dsp:txBody>
      <dsp:txXfrm>
        <a:off x="4448233" y="259428"/>
        <a:ext cx="790889" cy="790874"/>
      </dsp:txXfrm>
    </dsp:sp>
    <dsp:sp modelId="{74D1DF3F-18D0-463B-BAB8-D73AF18C4FED}">
      <dsp:nvSpPr>
        <dsp:cNvPr id="0" name=""/>
        <dsp:cNvSpPr/>
      </dsp:nvSpPr>
      <dsp:spPr>
        <a:xfrm>
          <a:off x="3846102" y="868092"/>
          <a:ext cx="305862" cy="306192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ADB29E-DEC0-4C7C-A090-06B3324E9ED9}">
      <dsp:nvSpPr>
        <dsp:cNvPr id="0" name=""/>
        <dsp:cNvSpPr/>
      </dsp:nvSpPr>
      <dsp:spPr>
        <a:xfrm>
          <a:off x="346743" y="2726179"/>
          <a:ext cx="221778" cy="221640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07087F-9821-4CE7-897B-D6130DD9BCD8}">
      <dsp:nvSpPr>
        <dsp:cNvPr id="0" name=""/>
        <dsp:cNvSpPr/>
      </dsp:nvSpPr>
      <dsp:spPr>
        <a:xfrm>
          <a:off x="2556627" y="2410547"/>
          <a:ext cx="221778" cy="221640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CB0DF3-5238-4DF0-BBBC-44F3676F099B}">
      <dsp:nvSpPr>
        <dsp:cNvPr id="0" name=""/>
        <dsp:cNvSpPr/>
      </dsp:nvSpPr>
      <dsp:spPr>
        <a:xfrm>
          <a:off x="3649551" y="2044110"/>
          <a:ext cx="1118485" cy="1118464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S2: SOCIOS CIVILES</a:t>
          </a:r>
        </a:p>
      </dsp:txBody>
      <dsp:txXfrm>
        <a:off x="3813349" y="2207905"/>
        <a:ext cx="790889" cy="790874"/>
      </dsp:txXfrm>
    </dsp:sp>
    <dsp:sp modelId="{F2E12034-2170-4F17-958F-D6B8FB443ED7}">
      <dsp:nvSpPr>
        <dsp:cNvPr id="0" name=""/>
        <dsp:cNvSpPr/>
      </dsp:nvSpPr>
      <dsp:spPr>
        <a:xfrm>
          <a:off x="4556018" y="1989840"/>
          <a:ext cx="221778" cy="221640"/>
        </a:xfrm>
        <a:prstGeom prst="ellipse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69651E-CC08-48A5-8E65-DFE0336AAECC}">
      <dsp:nvSpPr>
        <dsp:cNvPr id="0" name=""/>
        <dsp:cNvSpPr/>
      </dsp:nvSpPr>
      <dsp:spPr>
        <a:xfrm>
          <a:off x="759885" y="2634693"/>
          <a:ext cx="1118485" cy="1118464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S4: NO SOCIOS CIVILES</a:t>
          </a:r>
        </a:p>
      </dsp:txBody>
      <dsp:txXfrm>
        <a:off x="923683" y="2798488"/>
        <a:ext cx="790889" cy="790874"/>
      </dsp:txXfrm>
    </dsp:sp>
    <dsp:sp modelId="{049067D2-7CA8-48BD-8E1F-CA3365A047D5}">
      <dsp:nvSpPr>
        <dsp:cNvPr id="0" name=""/>
        <dsp:cNvSpPr/>
      </dsp:nvSpPr>
      <dsp:spPr>
        <a:xfrm>
          <a:off x="2659898" y="2948230"/>
          <a:ext cx="221778" cy="221640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BCFBF-D342-472A-9356-88D032B62069}">
      <dsp:nvSpPr>
        <dsp:cNvPr id="0" name=""/>
        <dsp:cNvSpPr/>
      </dsp:nvSpPr>
      <dsp:spPr>
        <a:xfrm>
          <a:off x="2610" y="144103"/>
          <a:ext cx="2545032" cy="10180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Membresía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Socio VIP</a:t>
          </a:r>
          <a:endParaRPr lang="es-EC" sz="2000" kern="1200" dirty="0"/>
        </a:p>
      </dsp:txBody>
      <dsp:txXfrm>
        <a:off x="2610" y="144103"/>
        <a:ext cx="2545032" cy="1018013"/>
      </dsp:txXfrm>
    </dsp:sp>
    <dsp:sp modelId="{241CBC4B-00AE-44F8-BEE0-F95DC9B8D3D4}">
      <dsp:nvSpPr>
        <dsp:cNvPr id="0" name=""/>
        <dsp:cNvSpPr/>
      </dsp:nvSpPr>
      <dsp:spPr>
        <a:xfrm>
          <a:off x="2610" y="1162117"/>
          <a:ext cx="2545032" cy="339007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2 Entradas gratis a la localidad de Palco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2 Entradas gratis a la localidad de Tribuna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2 Entradas gratis a la localidad de General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Descuento del 30% a cualquier localidad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Descuento del 30% en las Escuelas de Fútbol de “El Nacional”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Descuento del 30% en los cursos vacacionales</a:t>
          </a:r>
          <a:endParaRPr lang="es-EC" sz="1600" kern="1200" dirty="0"/>
        </a:p>
      </dsp:txBody>
      <dsp:txXfrm>
        <a:off x="2610" y="1162117"/>
        <a:ext cx="2545032" cy="3390074"/>
      </dsp:txXfrm>
    </dsp:sp>
    <dsp:sp modelId="{20BEB94D-7666-483F-AD0E-6824C34D97DE}">
      <dsp:nvSpPr>
        <dsp:cNvPr id="0" name=""/>
        <dsp:cNvSpPr/>
      </dsp:nvSpPr>
      <dsp:spPr>
        <a:xfrm>
          <a:off x="2903947" y="144103"/>
          <a:ext cx="2545032" cy="1018013"/>
        </a:xfrm>
        <a:prstGeom prst="rect">
          <a:avLst/>
        </a:prstGeom>
        <a:solidFill>
          <a:schemeClr val="accent2">
            <a:hueOff val="627056"/>
            <a:satOff val="-3413"/>
            <a:lumOff val="127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Membresía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Socio ORO</a:t>
          </a:r>
          <a:endParaRPr lang="es-EC" sz="2000" kern="1200" dirty="0"/>
        </a:p>
      </dsp:txBody>
      <dsp:txXfrm>
        <a:off x="2903947" y="144103"/>
        <a:ext cx="2545032" cy="1018013"/>
      </dsp:txXfrm>
    </dsp:sp>
    <dsp:sp modelId="{F2DD792C-DC1C-4C62-9C59-F2928391798C}">
      <dsp:nvSpPr>
        <dsp:cNvPr id="0" name=""/>
        <dsp:cNvSpPr/>
      </dsp:nvSpPr>
      <dsp:spPr>
        <a:xfrm>
          <a:off x="2903947" y="1162117"/>
          <a:ext cx="2545032" cy="3390074"/>
        </a:xfrm>
        <a:prstGeom prst="rect">
          <a:avLst/>
        </a:prstGeom>
        <a:solidFill>
          <a:schemeClr val="accent2">
            <a:tint val="40000"/>
            <a:alpha val="90000"/>
            <a:hueOff val="832538"/>
            <a:satOff val="-2904"/>
            <a:lumOff val="-5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2 Entradas gratis a la localidad de Tribuna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2 Entradas gratis a la localidad de General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Descuento del 30% a Tribuna o General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Descuento del 20% en las Escuelas de Fútbol de “El Nacional”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Descuento del 20% en los cursos vacacionales</a:t>
          </a:r>
          <a:endParaRPr lang="es-EC" sz="1600" kern="1200" dirty="0"/>
        </a:p>
      </dsp:txBody>
      <dsp:txXfrm>
        <a:off x="2903947" y="1162117"/>
        <a:ext cx="2545032" cy="3390074"/>
      </dsp:txXfrm>
    </dsp:sp>
    <dsp:sp modelId="{7DE8C73C-5984-4100-BADC-D5D2B6B3073C}">
      <dsp:nvSpPr>
        <dsp:cNvPr id="0" name=""/>
        <dsp:cNvSpPr/>
      </dsp:nvSpPr>
      <dsp:spPr>
        <a:xfrm>
          <a:off x="5805284" y="144103"/>
          <a:ext cx="2545032" cy="1018013"/>
        </a:xfrm>
        <a:prstGeom prst="rect">
          <a:avLst/>
        </a:prstGeom>
        <a:solidFill>
          <a:schemeClr val="accent2">
            <a:hueOff val="1254111"/>
            <a:satOff val="-6827"/>
            <a:lumOff val="254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Membresía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Socio PLATA</a:t>
          </a:r>
          <a:endParaRPr lang="es-EC" sz="2000" kern="1200" dirty="0"/>
        </a:p>
      </dsp:txBody>
      <dsp:txXfrm>
        <a:off x="5805284" y="144103"/>
        <a:ext cx="2545032" cy="1018013"/>
      </dsp:txXfrm>
    </dsp:sp>
    <dsp:sp modelId="{9C09574A-1A8D-4845-8A30-27FA934A754D}">
      <dsp:nvSpPr>
        <dsp:cNvPr id="0" name=""/>
        <dsp:cNvSpPr/>
      </dsp:nvSpPr>
      <dsp:spPr>
        <a:xfrm>
          <a:off x="5805284" y="1162117"/>
          <a:ext cx="2545032" cy="3390074"/>
        </a:xfrm>
        <a:prstGeom prst="rect">
          <a:avLst/>
        </a:prstGeom>
        <a:solidFill>
          <a:schemeClr val="accent2">
            <a:tint val="40000"/>
            <a:alpha val="90000"/>
            <a:hueOff val="1665076"/>
            <a:satOff val="-5807"/>
            <a:lumOff val="-1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2 Entradas gratis a la localidad de General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Descuento del 30% en entradas a General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Descuento del 10% en las Escuelas de Fútbol de “El Nacional”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Descuento del 10% en los cursos vacacionales</a:t>
          </a:r>
          <a:endParaRPr lang="es-EC" sz="1600" kern="1200" dirty="0"/>
        </a:p>
      </dsp:txBody>
      <dsp:txXfrm>
        <a:off x="5805284" y="1162117"/>
        <a:ext cx="2545032" cy="339007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96793-BF11-4682-9A18-EC7B5B3BED18}">
      <dsp:nvSpPr>
        <dsp:cNvPr id="0" name=""/>
        <dsp:cNvSpPr/>
      </dsp:nvSpPr>
      <dsp:spPr>
        <a:xfrm>
          <a:off x="947728" y="52539"/>
          <a:ext cx="1760360" cy="13008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B13054-BCDF-4515-8CB4-0F9E2E6C4AEC}">
      <dsp:nvSpPr>
        <dsp:cNvPr id="0" name=""/>
        <dsp:cNvSpPr/>
      </dsp:nvSpPr>
      <dsp:spPr>
        <a:xfrm>
          <a:off x="1303545" y="1117561"/>
          <a:ext cx="1516905" cy="364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EC" sz="1100" kern="1200" dirty="0" smtClean="0"/>
            <a:t>Canales de Promoción</a:t>
          </a:r>
          <a:endParaRPr lang="es-EC" sz="1100" kern="1200" dirty="0"/>
        </a:p>
      </dsp:txBody>
      <dsp:txXfrm>
        <a:off x="1303545" y="1117561"/>
        <a:ext cx="1516905" cy="364537"/>
      </dsp:txXfrm>
    </dsp:sp>
    <dsp:sp modelId="{C0B9DA38-A10C-4A79-839A-F58424C145D4}">
      <dsp:nvSpPr>
        <dsp:cNvPr id="0" name=""/>
        <dsp:cNvSpPr/>
      </dsp:nvSpPr>
      <dsp:spPr>
        <a:xfrm>
          <a:off x="3060082" y="52539"/>
          <a:ext cx="1760360" cy="130089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91655-C99A-4710-8D58-02C703C2B7D1}">
      <dsp:nvSpPr>
        <dsp:cNvPr id="0" name=""/>
        <dsp:cNvSpPr/>
      </dsp:nvSpPr>
      <dsp:spPr>
        <a:xfrm>
          <a:off x="3415899" y="1117561"/>
          <a:ext cx="1516905" cy="364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EC" sz="1100" kern="1200" dirty="0" smtClean="0"/>
            <a:t>Relaciones Públicas</a:t>
          </a:r>
          <a:endParaRPr lang="es-EC" sz="1100" kern="1200" dirty="0"/>
        </a:p>
      </dsp:txBody>
      <dsp:txXfrm>
        <a:off x="3415899" y="1117561"/>
        <a:ext cx="1516905" cy="364537"/>
      </dsp:txXfrm>
    </dsp:sp>
    <dsp:sp modelId="{4FBDCD8E-3E2D-49E7-A9A6-5DE7B0BC46B9}">
      <dsp:nvSpPr>
        <dsp:cNvPr id="0" name=""/>
        <dsp:cNvSpPr/>
      </dsp:nvSpPr>
      <dsp:spPr>
        <a:xfrm>
          <a:off x="5172436" y="52539"/>
          <a:ext cx="1760360" cy="130089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E89C05-A690-4CB8-BA1A-2FCB129046A5}">
      <dsp:nvSpPr>
        <dsp:cNvPr id="0" name=""/>
        <dsp:cNvSpPr/>
      </dsp:nvSpPr>
      <dsp:spPr>
        <a:xfrm>
          <a:off x="5528253" y="1117561"/>
          <a:ext cx="1516905" cy="364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EC" sz="1100" kern="1200" dirty="0" smtClean="0"/>
            <a:t>Grupos de Influencia</a:t>
          </a:r>
          <a:endParaRPr lang="es-EC" sz="1100" kern="1200" dirty="0"/>
        </a:p>
      </dsp:txBody>
      <dsp:txXfrm>
        <a:off x="5528253" y="1117561"/>
        <a:ext cx="1516905" cy="364537"/>
      </dsp:txXfrm>
    </dsp:sp>
    <dsp:sp modelId="{DC4A3116-B307-4424-940C-17CB2BECBE51}">
      <dsp:nvSpPr>
        <dsp:cNvPr id="0" name=""/>
        <dsp:cNvSpPr/>
      </dsp:nvSpPr>
      <dsp:spPr>
        <a:xfrm>
          <a:off x="947728" y="1669372"/>
          <a:ext cx="1760360" cy="130089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CD602-C007-4595-BABC-01A3742B87D5}">
      <dsp:nvSpPr>
        <dsp:cNvPr id="0" name=""/>
        <dsp:cNvSpPr/>
      </dsp:nvSpPr>
      <dsp:spPr>
        <a:xfrm>
          <a:off x="1303545" y="2734394"/>
          <a:ext cx="1516905" cy="364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EC" sz="1100" kern="1200" dirty="0" smtClean="0"/>
            <a:t>Correo Directo</a:t>
          </a:r>
          <a:endParaRPr lang="es-EC" sz="1100" kern="1200" dirty="0"/>
        </a:p>
      </dsp:txBody>
      <dsp:txXfrm>
        <a:off x="1303545" y="2734394"/>
        <a:ext cx="1516905" cy="364537"/>
      </dsp:txXfrm>
    </dsp:sp>
    <dsp:sp modelId="{E29A9C86-9355-4FE6-A6F9-C3E8ED9F121B}">
      <dsp:nvSpPr>
        <dsp:cNvPr id="0" name=""/>
        <dsp:cNvSpPr/>
      </dsp:nvSpPr>
      <dsp:spPr>
        <a:xfrm>
          <a:off x="3060082" y="1669372"/>
          <a:ext cx="1760360" cy="1300899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0516F-95C6-4B57-88E3-74BAC0CBEB34}">
      <dsp:nvSpPr>
        <dsp:cNvPr id="0" name=""/>
        <dsp:cNvSpPr/>
      </dsp:nvSpPr>
      <dsp:spPr>
        <a:xfrm>
          <a:off x="3415899" y="2734394"/>
          <a:ext cx="1516905" cy="364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EC" sz="1100" kern="1200" dirty="0" smtClean="0"/>
            <a:t>Exhibiciones, Ferias</a:t>
          </a:r>
          <a:endParaRPr lang="es-EC" sz="1100" kern="1200" dirty="0"/>
        </a:p>
      </dsp:txBody>
      <dsp:txXfrm>
        <a:off x="3415899" y="2734394"/>
        <a:ext cx="1516905" cy="364537"/>
      </dsp:txXfrm>
    </dsp:sp>
    <dsp:sp modelId="{98F88C09-747D-4BDB-B49B-36F89116A78B}">
      <dsp:nvSpPr>
        <dsp:cNvPr id="0" name=""/>
        <dsp:cNvSpPr/>
      </dsp:nvSpPr>
      <dsp:spPr>
        <a:xfrm>
          <a:off x="5172436" y="1669372"/>
          <a:ext cx="1760360" cy="1300899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270BE-A648-47CD-A071-54075D1F8D3F}">
      <dsp:nvSpPr>
        <dsp:cNvPr id="0" name=""/>
        <dsp:cNvSpPr/>
      </dsp:nvSpPr>
      <dsp:spPr>
        <a:xfrm>
          <a:off x="5528253" y="2734394"/>
          <a:ext cx="1516905" cy="364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EC" sz="1100" kern="1200" dirty="0" smtClean="0"/>
            <a:t>Catálogos de Productos</a:t>
          </a:r>
          <a:endParaRPr lang="es-EC" sz="1100" kern="1200" dirty="0"/>
        </a:p>
      </dsp:txBody>
      <dsp:txXfrm>
        <a:off x="5528253" y="2734394"/>
        <a:ext cx="1516905" cy="364537"/>
      </dsp:txXfrm>
    </dsp:sp>
    <dsp:sp modelId="{EA13ABBC-CE7D-49DC-BF9B-B9CFB817956C}">
      <dsp:nvSpPr>
        <dsp:cNvPr id="0" name=""/>
        <dsp:cNvSpPr/>
      </dsp:nvSpPr>
      <dsp:spPr>
        <a:xfrm>
          <a:off x="3060082" y="3286204"/>
          <a:ext cx="1760360" cy="1300899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23BE1D-AC7F-47AA-9137-8CA6F49FED23}">
      <dsp:nvSpPr>
        <dsp:cNvPr id="0" name=""/>
        <dsp:cNvSpPr/>
      </dsp:nvSpPr>
      <dsp:spPr>
        <a:xfrm>
          <a:off x="3415899" y="4351226"/>
          <a:ext cx="1516905" cy="364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EC" sz="1100" kern="1200" dirty="0" smtClean="0"/>
            <a:t>Internet</a:t>
          </a:r>
          <a:endParaRPr lang="es-EC" sz="1100" kern="1200" dirty="0"/>
        </a:p>
      </dsp:txBody>
      <dsp:txXfrm>
        <a:off x="3415899" y="4351226"/>
        <a:ext cx="1516905" cy="364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A39DE-6738-44FE-9A45-F125312AB72D}" type="datetimeFigureOut">
              <a:rPr lang="es-EC" smtClean="0"/>
              <a:pPr/>
              <a:t>04/10/2012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FE022-3519-4ACA-B6A1-5C752E453DA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5899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FE022-3519-4ACA-B6A1-5C752E453DA3}" type="slidenum">
              <a:rPr lang="es-EC" smtClean="0"/>
              <a:pPr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15765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October 4,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October 4,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October 4,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October 4,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October 4,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October 4,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October 4,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October 4,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October 4,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October 4,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October 4,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October 4,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microsoft.com/office/2007/relationships/hdphoto" Target="../media/hdphoto1.wdp"/><Relationship Id="rId7" Type="http://schemas.openxmlformats.org/officeDocument/2006/relationships/diagramColors" Target="../diagrams/colors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microsoft.com/office/2007/relationships/hdphoto" Target="../media/hdphoto1.wdp"/><Relationship Id="rId7" Type="http://schemas.openxmlformats.org/officeDocument/2006/relationships/diagramColors" Target="../diagrams/colors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microsoft.com/office/2007/relationships/hdphoto" Target="../media/hdphoto1.wdp"/><Relationship Id="rId7" Type="http://schemas.openxmlformats.org/officeDocument/2006/relationships/diagramColors" Target="../diagrams/colors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microsoft.com/office/2007/relationships/hdphoto" Target="../media/hdphoto1.wdp"/><Relationship Id="rId7" Type="http://schemas.openxmlformats.org/officeDocument/2006/relationships/diagramColors" Target="../diagrams/colors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3652316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DISEÑO DE UN PLAN DE MARKETING PARA POTENCIAR EL DESEMPEÑO INTEGRAL DEL CLUB DEPORTIVO “EL NACIONAL”, MEDIANTE LA CAPTACIÓN DE SOCIOS APORTANTES</a:t>
            </a:r>
            <a:endParaRPr lang="es-EC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24689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95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679401"/>
              </p:ext>
            </p:extLst>
          </p:nvPr>
        </p:nvGraphicFramePr>
        <p:xfrm>
          <a:off x="395536" y="2060848"/>
          <a:ext cx="8352928" cy="406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7450858" cy="1252728"/>
          </a:xfrm>
        </p:spPr>
        <p:txBody>
          <a:bodyPr/>
          <a:lstStyle/>
          <a:p>
            <a:r>
              <a:rPr lang="es-EC" dirty="0" smtClean="0"/>
              <a:t>PROBLEMA</a:t>
            </a:r>
            <a:endParaRPr lang="es-EC" dirty="0"/>
          </a:p>
        </p:txBody>
      </p:sp>
      <p:pic>
        <p:nvPicPr>
          <p:cNvPr id="7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8" y="332656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43768"/>
              </p:ext>
            </p:extLst>
          </p:nvPr>
        </p:nvGraphicFramePr>
        <p:xfrm>
          <a:off x="683568" y="1988840"/>
          <a:ext cx="7876926" cy="420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pic>
        <p:nvPicPr>
          <p:cNvPr id="6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8" y="332656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09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677546"/>
              </p:ext>
            </p:extLst>
          </p:nvPr>
        </p:nvGraphicFramePr>
        <p:xfrm>
          <a:off x="683568" y="1988840"/>
          <a:ext cx="7876926" cy="420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HIPÓTESIS</a:t>
            </a:r>
            <a:endParaRPr lang="es-EC" dirty="0"/>
          </a:p>
        </p:txBody>
      </p:sp>
      <p:pic>
        <p:nvPicPr>
          <p:cNvPr id="6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8" y="332656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22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METODOLOGÍA DE LA INVESTIGACIÓN</a:t>
            </a:r>
            <a:endParaRPr lang="es-EC" dirty="0"/>
          </a:p>
        </p:txBody>
      </p:sp>
      <p:pic>
        <p:nvPicPr>
          <p:cNvPr id="6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8" y="332656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089770"/>
              </p:ext>
            </p:extLst>
          </p:nvPr>
        </p:nvGraphicFramePr>
        <p:xfrm>
          <a:off x="539552" y="2204864"/>
          <a:ext cx="8208913" cy="401760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83448"/>
                <a:gridCol w="1632899"/>
                <a:gridCol w="1596177"/>
                <a:gridCol w="1624182"/>
                <a:gridCol w="1872207"/>
              </a:tblGrid>
              <a:tr h="77105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Tipo de Investigación</a:t>
                      </a:r>
                      <a:endParaRPr lang="es-EC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0458" marR="10458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Técnica</a:t>
                      </a:r>
                      <a:endParaRPr lang="es-EC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0458" marR="10458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Técnica de muestreo</a:t>
                      </a:r>
                      <a:endParaRPr lang="es-EC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0458" marR="10458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Tipo de Muestreo</a:t>
                      </a:r>
                      <a:endParaRPr lang="es-EC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0458" marR="10458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Fuentes</a:t>
                      </a:r>
                      <a:endParaRPr lang="es-EC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0458" marR="10458" marT="0" marB="0" anchor="ctr"/>
                </a:tc>
              </a:tr>
              <a:tr h="1136293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Descriptiva</a:t>
                      </a:r>
                      <a:endParaRPr lang="es-EC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0458" marR="10458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Cualitativa: Entrevistas a expertos</a:t>
                      </a:r>
                      <a:endParaRPr lang="es-EC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0458" marR="10458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N/A</a:t>
                      </a:r>
                      <a:endParaRPr lang="es-EC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0458" marR="10458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N/A</a:t>
                      </a:r>
                      <a:endParaRPr lang="es-EC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0458" marR="10458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Primarias: Personal del Club</a:t>
                      </a:r>
                      <a:endParaRPr lang="es-EC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0458" marR="10458" marT="0" marB="0" anchor="ctr"/>
                </a:tc>
              </a:tr>
              <a:tr h="211025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Cuantitativa:</a:t>
                      </a:r>
                      <a:endParaRPr lang="es-EC" sz="1800">
                        <a:effectLst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Encuestas</a:t>
                      </a:r>
                      <a:endParaRPr lang="es-EC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0458" marR="10458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Probabilística</a:t>
                      </a:r>
                      <a:endParaRPr lang="es-EC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0458" marR="10458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Aleatoria Simple</a:t>
                      </a:r>
                      <a:endParaRPr lang="es-EC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0458" marR="10458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Primarias:</a:t>
                      </a:r>
                      <a:endParaRPr lang="es-EC" sz="1800" dirty="0">
                        <a:effectLst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Socios e Hinchas del Club</a:t>
                      </a:r>
                      <a:endParaRPr lang="es-EC" sz="1800" dirty="0">
                        <a:effectLst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Secundarias: </a:t>
                      </a:r>
                      <a:r>
                        <a:rPr lang="es-ES" sz="1800" dirty="0" err="1">
                          <a:effectLst/>
                        </a:rPr>
                        <a:t>INEC</a:t>
                      </a:r>
                      <a:endParaRPr lang="es-EC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0458" marR="1045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716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TAMAÑO DEL UNIVERSO</a:t>
            </a:r>
            <a:endParaRPr lang="es-EC" dirty="0"/>
          </a:p>
        </p:txBody>
      </p:sp>
      <p:pic>
        <p:nvPicPr>
          <p:cNvPr id="6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8" y="332656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276632"/>
              </p:ext>
            </p:extLst>
          </p:nvPr>
        </p:nvGraphicFramePr>
        <p:xfrm>
          <a:off x="611560" y="2252816"/>
          <a:ext cx="8064895" cy="384048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464496"/>
                <a:gridCol w="3600399"/>
              </a:tblGrid>
              <a:tr h="8820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</a:rPr>
                        <a:t> </a:t>
                      </a:r>
                      <a:endParaRPr lang="es-EC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</a:rPr>
                        <a:t>CRITERIOS</a:t>
                      </a:r>
                      <a:endParaRPr lang="es-EC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</a:rPr>
                        <a:t> </a:t>
                      </a:r>
                      <a:endParaRPr lang="es-EC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</a:rPr>
                        <a:t>AFICIONADOS</a:t>
                      </a:r>
                      <a:endParaRPr lang="es-EC" sz="2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8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 </a:t>
                      </a:r>
                      <a:endParaRPr lang="es-EC" sz="2000" b="1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Total de la población Nacional</a:t>
                      </a:r>
                      <a:endParaRPr lang="es-EC" sz="2000" b="1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 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14´483.499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20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 </a:t>
                      </a:r>
                      <a:endParaRPr lang="es-EC" sz="2000" b="1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Total del personal de FF.AA</a:t>
                      </a:r>
                      <a:endParaRPr lang="es-EC" sz="2000" b="1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 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37.341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20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effectLst/>
                        </a:rPr>
                        <a:t> </a:t>
                      </a:r>
                      <a:endParaRPr lang="es-EC" sz="2000" b="1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effectLst/>
                        </a:rPr>
                        <a:t>Total de población Civil</a:t>
                      </a:r>
                      <a:endParaRPr lang="es-EC" sz="2000" b="1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effectLst/>
                        </a:rPr>
                        <a:t> </a:t>
                      </a:r>
                      <a:endParaRPr lang="es-EC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14´446.158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08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TAMAÑO DE LA MUESTRA</a:t>
            </a:r>
            <a:endParaRPr lang="es-EC" dirty="0"/>
          </a:p>
        </p:txBody>
      </p:sp>
      <p:pic>
        <p:nvPicPr>
          <p:cNvPr id="6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8" y="332656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Rectángulo"/>
              <p:cNvSpPr/>
              <p:nvPr/>
            </p:nvSpPr>
            <p:spPr>
              <a:xfrm>
                <a:off x="683568" y="2780928"/>
                <a:ext cx="4355723" cy="701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latin typeface="Cambria Math"/>
                        </a:rPr>
                        <m:t>𝒏</m:t>
                      </m:r>
                      <m:r>
                        <a:rPr lang="es-ES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s-EC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b="1" i="1">
                                  <a:latin typeface="Cambria Math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s-E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s-ES" b="1" i="1">
                              <a:latin typeface="Cambria Math"/>
                            </a:rPr>
                            <m:t>∗</m:t>
                          </m:r>
                          <m:r>
                            <a:rPr lang="es-ES" b="1" i="1">
                              <a:latin typeface="Cambria Math"/>
                            </a:rPr>
                            <m:t>𝑵</m:t>
                          </m:r>
                          <m:r>
                            <a:rPr lang="es-ES" b="1" i="1">
                              <a:latin typeface="Cambria Math"/>
                            </a:rPr>
                            <m:t>∗</m:t>
                          </m:r>
                          <m:r>
                            <a:rPr lang="es-ES" b="1" i="1">
                              <a:latin typeface="Cambria Math"/>
                            </a:rPr>
                            <m:t>𝒑</m:t>
                          </m:r>
                          <m:r>
                            <a:rPr lang="es-ES" b="1" i="1">
                              <a:latin typeface="Cambria Math"/>
                            </a:rPr>
                            <m:t>∗</m:t>
                          </m:r>
                          <m:r>
                            <a:rPr lang="es-ES" b="1" i="1">
                              <a:latin typeface="Cambria Math"/>
                            </a:rPr>
                            <m:t>𝒒</m:t>
                          </m:r>
                        </m:num>
                        <m:den>
                          <m:sSup>
                            <m:sSupPr>
                              <m:ctrlPr>
                                <a:rPr lang="es-EC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s-E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s-ES" b="1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s-EC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b="1" i="1">
                                  <a:latin typeface="Cambria Math"/>
                                </a:rPr>
                                <m:t>𝑵</m:t>
                              </m:r>
                              <m:r>
                                <a:rPr lang="es-E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ES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es-ES" b="1" i="1">
                              <a:latin typeface="Cambria Math"/>
                            </a:rPr>
                            <m:t>+ </m:t>
                          </m:r>
                          <m:sSup>
                            <m:sSupPr>
                              <m:ctrlPr>
                                <a:rPr lang="es-EC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b="1" i="1" smtClean="0">
                                  <a:latin typeface="Cambria Math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s-E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s-ES" b="1" i="1">
                              <a:latin typeface="Cambria Math"/>
                            </a:rPr>
                            <m:t>∗</m:t>
                          </m:r>
                          <m:r>
                            <a:rPr lang="es-ES" b="1" i="1">
                              <a:latin typeface="Cambria Math"/>
                            </a:rPr>
                            <m:t>𝒑</m:t>
                          </m:r>
                          <m:r>
                            <a:rPr lang="es-ES" b="1" i="1">
                              <a:latin typeface="Cambria Math"/>
                            </a:rPr>
                            <m:t>∗</m:t>
                          </m:r>
                          <m:r>
                            <a:rPr lang="es-ES" b="1" i="1">
                              <a:latin typeface="Cambria Math"/>
                            </a:rPr>
                            <m:t>𝒒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3" name="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780928"/>
                <a:ext cx="4355723" cy="70192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Rectángulo"/>
              <p:cNvSpPr/>
              <p:nvPr/>
            </p:nvSpPr>
            <p:spPr>
              <a:xfrm>
                <a:off x="5190405" y="3482851"/>
                <a:ext cx="2561920" cy="2246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C" sz="2800" b="1" i="1" dirty="0" smtClean="0"/>
                  <a:t>Personal Civil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1">
                          <a:latin typeface="Cambria Math"/>
                        </a:rPr>
                        <m:t>𝒏</m:t>
                      </m:r>
                      <m:r>
                        <a:rPr lang="es-ES" sz="2800" b="1" i="1">
                          <a:latin typeface="Cambria Math"/>
                        </a:rPr>
                        <m:t>≅ </m:t>
                      </m:r>
                      <m:r>
                        <a:rPr lang="es-ES" sz="2800" b="1" i="1">
                          <a:latin typeface="Cambria Math"/>
                        </a:rPr>
                        <m:t>𝟑𝟖𝟒</m:t>
                      </m:r>
                    </m:oMath>
                  </m:oMathPara>
                </a14:m>
                <a:endParaRPr lang="es-EC" sz="2800" dirty="0" smtClean="0"/>
              </a:p>
              <a:p>
                <a:endParaRPr lang="es-EC" sz="2800" b="1" i="1" dirty="0" smtClean="0"/>
              </a:p>
              <a:p>
                <a:r>
                  <a:rPr lang="es-EC" sz="2800" b="1" i="1" dirty="0" smtClean="0"/>
                  <a:t>Personal </a:t>
                </a:r>
                <a:r>
                  <a:rPr lang="es-EC" sz="2800" b="1" i="1" dirty="0"/>
                  <a:t>Militar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1">
                          <a:latin typeface="Cambria Math"/>
                        </a:rPr>
                        <m:t>𝒏</m:t>
                      </m:r>
                      <m:r>
                        <a:rPr lang="es-ES" sz="2800" b="1" i="1">
                          <a:latin typeface="Cambria Math"/>
                        </a:rPr>
                        <m:t>≅ </m:t>
                      </m:r>
                      <m:r>
                        <a:rPr lang="es-ES" sz="2800" b="1" i="1">
                          <a:latin typeface="Cambria Math"/>
                        </a:rPr>
                        <m:t>𝟑𝟖𝟎</m:t>
                      </m:r>
                    </m:oMath>
                  </m:oMathPara>
                </a14:m>
                <a:endParaRPr lang="es-EC" sz="3600" dirty="0"/>
              </a:p>
            </p:txBody>
          </p:sp>
        </mc:Choice>
        <mc:Fallback xmlns="">
          <p:sp>
            <p:nvSpPr>
              <p:cNvPr id="8" name="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405" y="3482851"/>
                <a:ext cx="2561920" cy="2246769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4751" t="-2439" r="-356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99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684594"/>
              </p:ext>
            </p:extLst>
          </p:nvPr>
        </p:nvGraphicFramePr>
        <p:xfrm>
          <a:off x="323529" y="2348880"/>
          <a:ext cx="8519698" cy="3777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DISEÑO DEL CUESTIONARIO</a:t>
            </a:r>
            <a:endParaRPr lang="es-EC" dirty="0"/>
          </a:p>
        </p:txBody>
      </p:sp>
      <p:pic>
        <p:nvPicPr>
          <p:cNvPr id="6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8" y="332656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83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RECOLECCIÓN DE DATOS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8" y="332656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14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8" y="332656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No Socios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44" y="-891480"/>
            <a:ext cx="9144000" cy="835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3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RESULTADOS</a:t>
            </a:r>
            <a:br>
              <a:rPr lang="es-EC" dirty="0" smtClean="0"/>
            </a:br>
            <a:r>
              <a:rPr lang="es-EC" dirty="0" smtClean="0"/>
              <a:t>PERSONAL MILITAR </a:t>
            </a:r>
            <a:endParaRPr lang="es-EC" dirty="0"/>
          </a:p>
        </p:txBody>
      </p:sp>
      <p:pic>
        <p:nvPicPr>
          <p:cNvPr id="6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8" y="332656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23528" y="2348880"/>
            <a:ext cx="4794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i="1" dirty="0"/>
              <a:t>¿Es Ud. socio del Club “El Nacional”?</a:t>
            </a:r>
            <a:endParaRPr lang="es-EC" sz="2400" b="1" i="1" dirty="0"/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3034045307"/>
              </p:ext>
            </p:extLst>
          </p:nvPr>
        </p:nvGraphicFramePr>
        <p:xfrm>
          <a:off x="3374712" y="3068960"/>
          <a:ext cx="503368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910602"/>
              </p:ext>
            </p:extLst>
          </p:nvPr>
        </p:nvGraphicFramePr>
        <p:xfrm>
          <a:off x="323528" y="3573016"/>
          <a:ext cx="2952328" cy="18415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61313"/>
                <a:gridCol w="1282376"/>
                <a:gridCol w="108639"/>
              </a:tblGrid>
              <a:tr h="469900">
                <a:tc>
                  <a:txBody>
                    <a:bodyPr/>
                    <a:lstStyle/>
                    <a:p>
                      <a:pPr marL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Socio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2159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Porcentaje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5105">
                <a:tc>
                  <a:txBody>
                    <a:bodyPr/>
                    <a:lstStyle/>
                    <a:p>
                      <a:pPr marL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SI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</a:rPr>
                        <a:t>35,00</a:t>
                      </a:r>
                      <a:endParaRPr lang="es-EC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 </a:t>
                      </a:r>
                      <a:endParaRPr lang="es-EC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</a:rPr>
                        <a:t>NO</a:t>
                      </a:r>
                      <a:endParaRPr lang="es-EC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65,00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 </a:t>
                      </a:r>
                      <a:endParaRPr lang="es-EC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</a:rPr>
                        <a:t>Total</a:t>
                      </a:r>
                      <a:endParaRPr lang="es-EC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100,00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  <a:endParaRPr lang="es-EC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58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9280044"/>
              </p:ext>
            </p:extLst>
          </p:nvPr>
        </p:nvGraphicFramePr>
        <p:xfrm>
          <a:off x="871538" y="1916832"/>
          <a:ext cx="740886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SUMARIO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28355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RESULTADOS</a:t>
            </a:r>
            <a:br>
              <a:rPr lang="es-EC" dirty="0" smtClean="0"/>
            </a:br>
            <a:r>
              <a:rPr lang="es-EC" dirty="0" smtClean="0"/>
              <a:t>PERSONAL CIVIL </a:t>
            </a:r>
            <a:endParaRPr lang="es-EC" dirty="0"/>
          </a:p>
        </p:txBody>
      </p:sp>
      <p:pic>
        <p:nvPicPr>
          <p:cNvPr id="6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8" y="332656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23528" y="2348880"/>
            <a:ext cx="4794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i="1" dirty="0"/>
              <a:t>¿Es Ud. socio del Club “El Nacional”?</a:t>
            </a:r>
            <a:endParaRPr lang="es-EC" sz="2400" b="1" i="1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638045"/>
              </p:ext>
            </p:extLst>
          </p:nvPr>
        </p:nvGraphicFramePr>
        <p:xfrm>
          <a:off x="323528" y="3573016"/>
          <a:ext cx="2952328" cy="18415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61313"/>
                <a:gridCol w="1282376"/>
                <a:gridCol w="108639"/>
              </a:tblGrid>
              <a:tr h="469900">
                <a:tc>
                  <a:txBody>
                    <a:bodyPr/>
                    <a:lstStyle/>
                    <a:p>
                      <a:pPr marL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Socio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2159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Porcentaje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5105">
                <a:tc>
                  <a:txBody>
                    <a:bodyPr/>
                    <a:lstStyle/>
                    <a:p>
                      <a:pPr marL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</a:rPr>
                        <a:t>SI</a:t>
                      </a:r>
                      <a:endParaRPr lang="es-EC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</a:rPr>
                        <a:t>14,80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effectLst/>
                        </a:rPr>
                        <a:t> </a:t>
                      </a:r>
                      <a:endParaRPr lang="es-EC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</a:rPr>
                        <a:t>NO</a:t>
                      </a:r>
                      <a:endParaRPr lang="es-EC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</a:rPr>
                        <a:t>85,20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effectLst/>
                        </a:rPr>
                        <a:t> </a:t>
                      </a:r>
                      <a:endParaRPr lang="es-EC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</a:rPr>
                        <a:t>Total</a:t>
                      </a:r>
                      <a:endParaRPr lang="es-EC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</a:rPr>
                        <a:t>100,00</a:t>
                      </a:r>
                      <a:endParaRPr lang="es-EC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 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1533055622"/>
              </p:ext>
            </p:extLst>
          </p:nvPr>
        </p:nvGraphicFramePr>
        <p:xfrm>
          <a:off x="3775715" y="3068960"/>
          <a:ext cx="5032800" cy="2885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9378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RESULTADOS</a:t>
            </a:r>
            <a:br>
              <a:rPr lang="es-EC" dirty="0" smtClean="0"/>
            </a:br>
            <a:r>
              <a:rPr lang="es-EC" dirty="0" smtClean="0"/>
              <a:t>SOCIOS</a:t>
            </a:r>
            <a:endParaRPr lang="es-EC" dirty="0"/>
          </a:p>
        </p:txBody>
      </p:sp>
      <p:pic>
        <p:nvPicPr>
          <p:cNvPr id="6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8" y="332656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23528" y="2348880"/>
            <a:ext cx="5647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i="1" dirty="0" smtClean="0"/>
              <a:t>¿Seleccione los beneficios que ha utilizado?</a:t>
            </a:r>
            <a:endParaRPr lang="es-EC" sz="2400" b="1" i="1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098460"/>
              </p:ext>
            </p:extLst>
          </p:nvPr>
        </p:nvGraphicFramePr>
        <p:xfrm>
          <a:off x="539552" y="3024847"/>
          <a:ext cx="2880320" cy="321246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40159"/>
                <a:gridCol w="1334172"/>
                <a:gridCol w="105989"/>
              </a:tblGrid>
              <a:tr h="469265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</a:rPr>
                        <a:t>Beneficios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Porcentaje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Almacenes </a:t>
                      </a: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Deportivos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5,30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effectLst/>
                        </a:rPr>
                        <a:t> </a:t>
                      </a:r>
                      <a:endParaRPr lang="es-EC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Artículos </a:t>
                      </a:r>
                      <a:r>
                        <a:rPr lang="es-E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Promocionales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6,80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effectLst/>
                        </a:rPr>
                        <a:t> </a:t>
                      </a:r>
                      <a:endParaRPr lang="es-EC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Escuelas </a:t>
                      </a: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Fútbol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effectLst/>
                        </a:rPr>
                        <a:t> </a:t>
                      </a:r>
                      <a:endParaRPr lang="es-EC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Descuento en Localidades</a:t>
                      </a:r>
                      <a:endParaRPr lang="es-EC" sz="14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effectLst/>
                        </a:rPr>
                        <a:t> </a:t>
                      </a:r>
                      <a:endParaRPr lang="es-EC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Cursos Vacacionales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effectLst/>
                        </a:rPr>
                        <a:t> </a:t>
                      </a:r>
                      <a:endParaRPr lang="es-EC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responde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73,70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 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3644987451"/>
              </p:ext>
            </p:extLst>
          </p:nvPr>
        </p:nvGraphicFramePr>
        <p:xfrm>
          <a:off x="3635896" y="3068960"/>
          <a:ext cx="5032800" cy="288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5511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RESULTADOS</a:t>
            </a:r>
            <a:br>
              <a:rPr lang="es-EC" dirty="0" smtClean="0"/>
            </a:br>
            <a:r>
              <a:rPr lang="es-EC" dirty="0" smtClean="0"/>
              <a:t>SOCIOS</a:t>
            </a:r>
            <a:endParaRPr lang="es-EC" dirty="0"/>
          </a:p>
        </p:txBody>
      </p:sp>
      <p:pic>
        <p:nvPicPr>
          <p:cNvPr id="6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8" y="332656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23528" y="2348880"/>
            <a:ext cx="5405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i="1" dirty="0" smtClean="0"/>
              <a:t>¿Cuántas veces asiste a partidos de local?</a:t>
            </a:r>
            <a:endParaRPr lang="es-EC" sz="2400" b="1" i="1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583868"/>
              </p:ext>
            </p:extLst>
          </p:nvPr>
        </p:nvGraphicFramePr>
        <p:xfrm>
          <a:off x="323528" y="3573016"/>
          <a:ext cx="2952328" cy="22987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61313"/>
                <a:gridCol w="1282376"/>
                <a:gridCol w="108639"/>
              </a:tblGrid>
              <a:tr h="469900">
                <a:tc>
                  <a:txBody>
                    <a:bodyPr/>
                    <a:lstStyle/>
                    <a:p>
                      <a:pPr marL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</a:rPr>
                        <a:t>Local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2159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Porcentaje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5105">
                <a:tc>
                  <a:txBody>
                    <a:bodyPr/>
                    <a:lstStyle/>
                    <a:p>
                      <a:pPr marL="2159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ASISTE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46,30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 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2159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VEZ AL MES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26,80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effectLst/>
                        </a:rPr>
                        <a:t> </a:t>
                      </a:r>
                      <a:endParaRPr lang="es-EC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2159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VECES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26,80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 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2159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2424452209"/>
              </p:ext>
            </p:extLst>
          </p:nvPr>
        </p:nvGraphicFramePr>
        <p:xfrm>
          <a:off x="3563888" y="3212976"/>
          <a:ext cx="5032800" cy="288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5303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RESULTADOS</a:t>
            </a:r>
            <a:br>
              <a:rPr lang="es-EC" dirty="0" smtClean="0"/>
            </a:br>
            <a:r>
              <a:rPr lang="es-EC" dirty="0" smtClean="0"/>
              <a:t>SOCIOS</a:t>
            </a:r>
            <a:endParaRPr lang="es-EC" dirty="0"/>
          </a:p>
        </p:txBody>
      </p:sp>
      <p:pic>
        <p:nvPicPr>
          <p:cNvPr id="6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8" y="332656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23528" y="2348880"/>
            <a:ext cx="3809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i="1" dirty="0" smtClean="0"/>
              <a:t>¿Con Quién asiste al estadio?</a:t>
            </a:r>
            <a:endParaRPr lang="es-EC" sz="2400" b="1" i="1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899873"/>
              </p:ext>
            </p:extLst>
          </p:nvPr>
        </p:nvGraphicFramePr>
        <p:xfrm>
          <a:off x="539552" y="3307943"/>
          <a:ext cx="2880320" cy="199326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40159"/>
                <a:gridCol w="1334172"/>
                <a:gridCol w="105989"/>
              </a:tblGrid>
              <a:tr h="469265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</a:rPr>
                        <a:t>Asistencia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Porcentaje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SOLO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13,70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effectLst/>
                        </a:rPr>
                        <a:t> </a:t>
                      </a:r>
                      <a:endParaRPr lang="es-EC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FAMILIA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50,50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effectLst/>
                        </a:rPr>
                        <a:t> </a:t>
                      </a:r>
                      <a:endParaRPr lang="es-EC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 AMIGOS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19,50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effectLst/>
                        </a:rPr>
                        <a:t> </a:t>
                      </a:r>
                      <a:endParaRPr lang="es-EC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responde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16,30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effectLst/>
                        </a:rPr>
                        <a:t> </a:t>
                      </a:r>
                      <a:endParaRPr lang="es-EC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 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616215167"/>
              </p:ext>
            </p:extLst>
          </p:nvPr>
        </p:nvGraphicFramePr>
        <p:xfrm>
          <a:off x="3635896" y="2996952"/>
          <a:ext cx="5032800" cy="288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497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RESULTADOS</a:t>
            </a:r>
            <a:br>
              <a:rPr lang="es-EC" dirty="0" smtClean="0"/>
            </a:br>
            <a:r>
              <a:rPr lang="es-EC" dirty="0" smtClean="0"/>
              <a:t>SOCIOS</a:t>
            </a:r>
            <a:endParaRPr lang="es-EC" dirty="0"/>
          </a:p>
        </p:txBody>
      </p:sp>
      <p:pic>
        <p:nvPicPr>
          <p:cNvPr id="6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8" y="332656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23528" y="2348880"/>
            <a:ext cx="3964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i="1" dirty="0" smtClean="0"/>
              <a:t>¿Cómo adquiere las entradas?</a:t>
            </a:r>
            <a:endParaRPr lang="es-EC" sz="2400" b="1" i="1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220793"/>
              </p:ext>
            </p:extLst>
          </p:nvPr>
        </p:nvGraphicFramePr>
        <p:xfrm>
          <a:off x="539552" y="3307943"/>
          <a:ext cx="2880320" cy="272478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40159"/>
                <a:gridCol w="1334172"/>
                <a:gridCol w="105989"/>
              </a:tblGrid>
              <a:tr h="469265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</a:rPr>
                        <a:t>Compra de Entradas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Porcentaje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Comisiones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25,30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effectLst/>
                        </a:rPr>
                        <a:t> </a:t>
                      </a:r>
                      <a:endParaRPr lang="es-EC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Abonos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effectLst/>
                        </a:rPr>
                        <a:t> </a:t>
                      </a:r>
                      <a:endParaRPr lang="es-EC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Boleterías del Estadio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46,30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effectLst/>
                        </a:rPr>
                        <a:t> </a:t>
                      </a:r>
                      <a:endParaRPr lang="es-EC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Puntos de Venta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effectLst/>
                        </a:rPr>
                        <a:t> </a:t>
                      </a:r>
                      <a:endParaRPr lang="es-EC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Revendedor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 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responde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14,70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856169008"/>
              </p:ext>
            </p:extLst>
          </p:nvPr>
        </p:nvGraphicFramePr>
        <p:xfrm>
          <a:off x="3777635" y="3212976"/>
          <a:ext cx="5032800" cy="288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878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RESULTADOS</a:t>
            </a:r>
            <a:br>
              <a:rPr lang="es-EC" dirty="0" smtClean="0"/>
            </a:br>
            <a:r>
              <a:rPr lang="es-EC" dirty="0" smtClean="0"/>
              <a:t>SOCIOS</a:t>
            </a:r>
            <a:endParaRPr lang="es-EC" dirty="0"/>
          </a:p>
        </p:txBody>
      </p:sp>
      <p:pic>
        <p:nvPicPr>
          <p:cNvPr id="6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8" y="332656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23528" y="2348880"/>
            <a:ext cx="5788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i="1" dirty="0" smtClean="0"/>
              <a:t>¿Qué beneficio le gustaría tener al ser socio?</a:t>
            </a:r>
            <a:endParaRPr lang="es-EC" sz="2400" b="1" i="1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684927"/>
              </p:ext>
            </p:extLst>
          </p:nvPr>
        </p:nvGraphicFramePr>
        <p:xfrm>
          <a:off x="539552" y="3068960"/>
          <a:ext cx="2880320" cy="351726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40159"/>
                <a:gridCol w="1334172"/>
                <a:gridCol w="105989"/>
              </a:tblGrid>
              <a:tr h="469265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</a:rPr>
                        <a:t>Beneficios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Porcentaje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Dest</a:t>
                      </a:r>
                      <a:r>
                        <a:rPr lang="es-E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s-E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</a:t>
                      </a:r>
                      <a:r>
                        <a:rPr lang="es-E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Com.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10,50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effectLst/>
                        </a:rPr>
                        <a:t> </a:t>
                      </a:r>
                      <a:endParaRPr lang="es-EC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Dsto</a:t>
                      </a:r>
                      <a:r>
                        <a:rPr lang="es-E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Pasajes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13,20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effectLst/>
                        </a:rPr>
                        <a:t> </a:t>
                      </a:r>
                      <a:endParaRPr lang="es-EC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Dsto</a:t>
                      </a:r>
                      <a:r>
                        <a:rPr lang="es-E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Comida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 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Dsto</a:t>
                      </a:r>
                      <a:r>
                        <a:rPr lang="es-E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Entradas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31,10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 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Dsto</a:t>
                      </a:r>
                      <a:r>
                        <a:rPr lang="es-E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Artículos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 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Beneficios autos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10,50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Beneficios </a:t>
                      </a:r>
                      <a:r>
                        <a:rPr lang="es-E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Salud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5,80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Escuelas Fútbol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15,30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responde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3807747247"/>
              </p:ext>
            </p:extLst>
          </p:nvPr>
        </p:nvGraphicFramePr>
        <p:xfrm>
          <a:off x="3810427" y="3212976"/>
          <a:ext cx="5032800" cy="288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0497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RESULTADOS</a:t>
            </a:r>
            <a:br>
              <a:rPr lang="es-EC" dirty="0" smtClean="0"/>
            </a:br>
            <a:r>
              <a:rPr lang="es-EC" dirty="0" smtClean="0"/>
              <a:t>NO SOCIOS</a:t>
            </a:r>
            <a:endParaRPr lang="es-EC" dirty="0"/>
          </a:p>
        </p:txBody>
      </p:sp>
      <p:pic>
        <p:nvPicPr>
          <p:cNvPr id="6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8" y="332656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23528" y="2348880"/>
            <a:ext cx="3639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i="1" dirty="0" smtClean="0"/>
              <a:t>¿Por qué razón no es socio?</a:t>
            </a:r>
            <a:endParaRPr lang="es-EC" sz="2400" b="1" i="1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250970"/>
              </p:ext>
            </p:extLst>
          </p:nvPr>
        </p:nvGraphicFramePr>
        <p:xfrm>
          <a:off x="539552" y="3086199"/>
          <a:ext cx="2880320" cy="235902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40159"/>
                <a:gridCol w="1334172"/>
                <a:gridCol w="105989"/>
              </a:tblGrid>
              <a:tr h="469265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</a:rPr>
                        <a:t>Razón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Porcentaje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Hincha de Otro Equipo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19,30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effectLst/>
                        </a:rPr>
                        <a:t> </a:t>
                      </a:r>
                      <a:endParaRPr lang="es-EC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ha obtenido beneficios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76,10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effectLst/>
                        </a:rPr>
                        <a:t> </a:t>
                      </a:r>
                      <a:endParaRPr lang="es-EC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le gusta el fútbol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 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responde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 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 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3609160941"/>
              </p:ext>
            </p:extLst>
          </p:nvPr>
        </p:nvGraphicFramePr>
        <p:xfrm>
          <a:off x="3707904" y="2996952"/>
          <a:ext cx="5032800" cy="288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9127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RESULTADOS</a:t>
            </a:r>
            <a:br>
              <a:rPr lang="es-EC" dirty="0" smtClean="0"/>
            </a:br>
            <a:r>
              <a:rPr lang="es-EC" dirty="0" smtClean="0"/>
              <a:t>NO SOCIOS</a:t>
            </a:r>
            <a:endParaRPr lang="es-EC" dirty="0"/>
          </a:p>
        </p:txBody>
      </p:sp>
      <p:pic>
        <p:nvPicPr>
          <p:cNvPr id="6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8" y="332656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23528" y="2348880"/>
            <a:ext cx="3201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i="1" dirty="0" smtClean="0"/>
              <a:t>¿Conoce los beneficios?</a:t>
            </a:r>
            <a:endParaRPr lang="es-EC" sz="2400" b="1" i="1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903094"/>
              </p:ext>
            </p:extLst>
          </p:nvPr>
        </p:nvGraphicFramePr>
        <p:xfrm>
          <a:off x="395536" y="3212976"/>
          <a:ext cx="2952328" cy="227039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61313"/>
                <a:gridCol w="1282376"/>
                <a:gridCol w="108639"/>
              </a:tblGrid>
              <a:tr h="441596">
                <a:tc>
                  <a:txBody>
                    <a:bodyPr/>
                    <a:lstStyle/>
                    <a:p>
                      <a:pPr marL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</a:rPr>
                        <a:t>Beneficios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2159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Porcentaje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29661">
                <a:tc>
                  <a:txBody>
                    <a:bodyPr/>
                    <a:lstStyle/>
                    <a:p>
                      <a:pPr marL="2159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26,00</a:t>
                      </a:r>
                      <a:endParaRPr lang="es-EC" sz="14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 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29661">
                <a:tc>
                  <a:txBody>
                    <a:bodyPr/>
                    <a:lstStyle/>
                    <a:p>
                      <a:pPr marL="2159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73,70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 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29661">
                <a:tc>
                  <a:txBody>
                    <a:bodyPr/>
                    <a:lstStyle/>
                    <a:p>
                      <a:pPr marL="2159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responde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 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29661">
                <a:tc>
                  <a:txBody>
                    <a:bodyPr/>
                    <a:lstStyle/>
                    <a:p>
                      <a:pPr marL="2159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1118531974"/>
              </p:ext>
            </p:extLst>
          </p:nvPr>
        </p:nvGraphicFramePr>
        <p:xfrm>
          <a:off x="3707904" y="3140968"/>
          <a:ext cx="5032800" cy="288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6298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RESULTADOS</a:t>
            </a:r>
            <a:br>
              <a:rPr lang="es-EC" dirty="0" smtClean="0"/>
            </a:br>
            <a:r>
              <a:rPr lang="es-EC" dirty="0" smtClean="0"/>
              <a:t>NO SOCIOS</a:t>
            </a:r>
            <a:endParaRPr lang="es-EC" dirty="0"/>
          </a:p>
        </p:txBody>
      </p:sp>
      <p:pic>
        <p:nvPicPr>
          <p:cNvPr id="6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8" y="332656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23528" y="2348880"/>
            <a:ext cx="2988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i="1" dirty="0" smtClean="0"/>
              <a:t>¿Le gustaría ser socio?</a:t>
            </a:r>
            <a:endParaRPr lang="es-EC" sz="2400" b="1" i="1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462780"/>
              </p:ext>
            </p:extLst>
          </p:nvPr>
        </p:nvGraphicFramePr>
        <p:xfrm>
          <a:off x="395536" y="3284984"/>
          <a:ext cx="2952328" cy="227039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61313"/>
                <a:gridCol w="1282376"/>
                <a:gridCol w="108639"/>
              </a:tblGrid>
              <a:tr h="441596">
                <a:tc>
                  <a:txBody>
                    <a:bodyPr/>
                    <a:lstStyle/>
                    <a:p>
                      <a:pPr marL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</a:rPr>
                        <a:t>Socio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2159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Porcentaje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29661">
                <a:tc>
                  <a:txBody>
                    <a:bodyPr/>
                    <a:lstStyle/>
                    <a:p>
                      <a:pPr marL="2159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46,00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 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29661">
                <a:tc>
                  <a:txBody>
                    <a:bodyPr/>
                    <a:lstStyle/>
                    <a:p>
                      <a:pPr marL="2159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53,80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 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29661">
                <a:tc>
                  <a:txBody>
                    <a:bodyPr/>
                    <a:lstStyle/>
                    <a:p>
                      <a:pPr marL="2159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responde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 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29661">
                <a:tc>
                  <a:txBody>
                    <a:bodyPr/>
                    <a:lstStyle/>
                    <a:p>
                      <a:pPr marL="2159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1053146300"/>
              </p:ext>
            </p:extLst>
          </p:nvPr>
        </p:nvGraphicFramePr>
        <p:xfrm>
          <a:off x="3635896" y="3212976"/>
          <a:ext cx="5032800" cy="288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5783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RESULTADOS</a:t>
            </a:r>
            <a:br>
              <a:rPr lang="es-EC" dirty="0" smtClean="0"/>
            </a:br>
            <a:r>
              <a:rPr lang="es-EC" dirty="0" smtClean="0"/>
              <a:t>NO SOCIOS</a:t>
            </a:r>
            <a:endParaRPr lang="es-EC" dirty="0"/>
          </a:p>
        </p:txBody>
      </p:sp>
      <p:pic>
        <p:nvPicPr>
          <p:cNvPr id="6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8" y="332656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23528" y="2348880"/>
            <a:ext cx="5346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i="1" dirty="0" smtClean="0"/>
              <a:t>¿Qué aporte estaría dispuesto a realizar?</a:t>
            </a:r>
            <a:endParaRPr lang="es-EC" sz="2400" b="1" i="1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225331"/>
              </p:ext>
            </p:extLst>
          </p:nvPr>
        </p:nvGraphicFramePr>
        <p:xfrm>
          <a:off x="539552" y="3068960"/>
          <a:ext cx="2880320" cy="290766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40159"/>
                <a:gridCol w="1334172"/>
                <a:gridCol w="105989"/>
              </a:tblGrid>
              <a:tr h="469265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</a:rPr>
                        <a:t>Beneficios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Porcentaje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17,10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 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6,00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12,00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 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 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12,00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 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15,00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5,10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 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Más de 15,00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responde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49,50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1598172325"/>
              </p:ext>
            </p:extLst>
          </p:nvPr>
        </p:nvGraphicFramePr>
        <p:xfrm>
          <a:off x="3707904" y="3068960"/>
          <a:ext cx="5032800" cy="288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2803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PROBLEMA</a:t>
            </a:r>
            <a:endParaRPr lang="es-EC" b="1" dirty="0"/>
          </a:p>
        </p:txBody>
      </p:sp>
      <p:pic>
        <p:nvPicPr>
          <p:cNvPr id="6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8" y="332656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199125"/>
              </p:ext>
            </p:extLst>
          </p:nvPr>
        </p:nvGraphicFramePr>
        <p:xfrm>
          <a:off x="107505" y="2420888"/>
          <a:ext cx="8928992" cy="3762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Visio" r:id="rId6" imgW="10525966" imgH="4247243" progId="">
                  <p:embed/>
                </p:oleObj>
              </mc:Choice>
              <mc:Fallback>
                <p:oleObj name="Visio" r:id="rId6" imgW="10525966" imgH="4247243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5" y="2420888"/>
                        <a:ext cx="8928992" cy="37626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283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RESULTADOS</a:t>
            </a:r>
            <a:br>
              <a:rPr lang="es-EC" dirty="0" smtClean="0"/>
            </a:br>
            <a:r>
              <a:rPr lang="es-EC" dirty="0" smtClean="0"/>
              <a:t>NO SOCIOS</a:t>
            </a:r>
            <a:endParaRPr lang="es-EC" dirty="0"/>
          </a:p>
        </p:txBody>
      </p:sp>
      <p:pic>
        <p:nvPicPr>
          <p:cNvPr id="6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8" y="332656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23528" y="2348880"/>
            <a:ext cx="5788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i="1" dirty="0" smtClean="0"/>
              <a:t>¿Qué beneficio le gustaría tener al ser socio?</a:t>
            </a:r>
            <a:endParaRPr lang="es-EC" sz="2400" b="1" i="1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321562"/>
              </p:ext>
            </p:extLst>
          </p:nvPr>
        </p:nvGraphicFramePr>
        <p:xfrm>
          <a:off x="539552" y="2996952"/>
          <a:ext cx="2880320" cy="351726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40159"/>
                <a:gridCol w="1334172"/>
                <a:gridCol w="105989"/>
              </a:tblGrid>
              <a:tr h="469265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</a:rPr>
                        <a:t>Beneficios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Porcentaje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Dest</a:t>
                      </a:r>
                      <a:r>
                        <a:rPr lang="es-E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s-E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</a:t>
                      </a:r>
                      <a:r>
                        <a:rPr lang="es-E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Com.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effectLst/>
                        </a:rPr>
                        <a:t> </a:t>
                      </a:r>
                      <a:endParaRPr lang="es-EC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Dsto</a:t>
                      </a:r>
                      <a:r>
                        <a:rPr lang="es-E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Pasajes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effectLst/>
                        </a:rPr>
                        <a:t> </a:t>
                      </a:r>
                      <a:endParaRPr lang="es-EC" sz="20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Dsto</a:t>
                      </a:r>
                      <a:r>
                        <a:rPr lang="es-E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Comida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,3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 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Dsto</a:t>
                      </a:r>
                      <a:r>
                        <a:rPr lang="es-E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Entradas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26,1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 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Dsto</a:t>
                      </a:r>
                      <a:r>
                        <a:rPr lang="es-E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Artículos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 </a:t>
                      </a: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Beneficios autos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Beneficios </a:t>
                      </a:r>
                      <a:r>
                        <a:rPr lang="es-E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Salud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Escuelas Fútbol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responde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49,5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5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1841240981"/>
              </p:ext>
            </p:extLst>
          </p:nvPr>
        </p:nvGraphicFramePr>
        <p:xfrm>
          <a:off x="3810427" y="3068960"/>
          <a:ext cx="5032800" cy="288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5179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ANÁLISIS BI-VARIADO</a:t>
            </a:r>
            <a:br>
              <a:rPr lang="es-EC" dirty="0"/>
            </a:br>
            <a:r>
              <a:rPr lang="es-EC" dirty="0" smtClean="0"/>
              <a:t>SOCIOS</a:t>
            </a:r>
            <a:endParaRPr lang="es-EC" dirty="0"/>
          </a:p>
        </p:txBody>
      </p:sp>
      <p:pic>
        <p:nvPicPr>
          <p:cNvPr id="6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8" y="332656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23528" y="2348880"/>
            <a:ext cx="7564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i="1" dirty="0" smtClean="0"/>
              <a:t>Adquisición de entradas VS Asistencia en partidos de local</a:t>
            </a:r>
            <a:endParaRPr lang="es-EC" sz="2400" b="1" i="1" dirty="0"/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2652301553"/>
              </p:ext>
            </p:extLst>
          </p:nvPr>
        </p:nvGraphicFramePr>
        <p:xfrm>
          <a:off x="1907704" y="2924944"/>
          <a:ext cx="537819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7574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ANÁLISIS BI-VARIADO</a:t>
            </a:r>
            <a:br>
              <a:rPr lang="es-EC" dirty="0"/>
            </a:br>
            <a:r>
              <a:rPr lang="es-EC" dirty="0" smtClean="0"/>
              <a:t>NO SOCIOS</a:t>
            </a:r>
            <a:endParaRPr lang="es-EC" dirty="0"/>
          </a:p>
        </p:txBody>
      </p:sp>
      <p:pic>
        <p:nvPicPr>
          <p:cNvPr id="6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8" y="332656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23528" y="2348880"/>
            <a:ext cx="6175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i="1" dirty="0" smtClean="0"/>
              <a:t>Intención de Afiliación VS Beneficios esperados</a:t>
            </a:r>
            <a:endParaRPr lang="es-EC" sz="2400" b="1" i="1" dirty="0"/>
          </a:p>
        </p:txBody>
      </p:sp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1608316560"/>
              </p:ext>
            </p:extLst>
          </p:nvPr>
        </p:nvGraphicFramePr>
        <p:xfrm>
          <a:off x="1907704" y="2812033"/>
          <a:ext cx="5400600" cy="3354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278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SEGMENTACIÓN</a:t>
            </a:r>
            <a:endParaRPr lang="es-EC" dirty="0"/>
          </a:p>
        </p:txBody>
      </p:sp>
      <p:pic>
        <p:nvPicPr>
          <p:cNvPr id="6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8" y="332656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522440818"/>
              </p:ext>
            </p:extLst>
          </p:nvPr>
        </p:nvGraphicFramePr>
        <p:xfrm>
          <a:off x="1691680" y="2060848"/>
          <a:ext cx="633670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243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7450858" cy="1252728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TAMAÑO DEL MERCADO META</a:t>
            </a:r>
            <a:endParaRPr lang="es-EC" dirty="0"/>
          </a:p>
        </p:txBody>
      </p:sp>
      <p:pic>
        <p:nvPicPr>
          <p:cNvPr id="6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8" y="332656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31196"/>
              </p:ext>
            </p:extLst>
          </p:nvPr>
        </p:nvGraphicFramePr>
        <p:xfrm>
          <a:off x="1043608" y="2636910"/>
          <a:ext cx="7200800" cy="316835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199368"/>
                <a:gridCol w="2265128"/>
                <a:gridCol w="2736304"/>
              </a:tblGrid>
              <a:tr h="63367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Segmento de Sociedad</a:t>
                      </a:r>
                      <a:endParaRPr lang="es-EC" sz="3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Cantidad Estimada</a:t>
                      </a:r>
                      <a:endParaRPr lang="es-EC" sz="3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63367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PERSONAL MILITAR</a:t>
                      </a:r>
                      <a:endParaRPr lang="es-EC" sz="3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SOCIOS</a:t>
                      </a:r>
                      <a:endParaRPr lang="es-EC" sz="3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4.880</a:t>
                      </a:r>
                      <a:endParaRPr lang="es-EC" sz="3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3367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NO SOCIOS</a:t>
                      </a:r>
                      <a:endParaRPr lang="es-EC" sz="3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32.461</a:t>
                      </a:r>
                      <a:endParaRPr lang="es-EC" sz="3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3367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PERSONAL CIVIL</a:t>
                      </a:r>
                      <a:endParaRPr lang="es-EC" sz="3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SOCIOS</a:t>
                      </a:r>
                      <a:endParaRPr lang="es-EC" sz="3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4.952</a:t>
                      </a:r>
                      <a:endParaRPr lang="es-EC" sz="3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3367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NO SOCIOS</a:t>
                      </a:r>
                      <a:endParaRPr lang="es-EC" sz="3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1´350.000</a:t>
                      </a:r>
                      <a:endParaRPr lang="es-EC" sz="3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15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7450858" cy="1252728"/>
          </a:xfrm>
        </p:spPr>
        <p:txBody>
          <a:bodyPr>
            <a:normAutofit/>
          </a:bodyPr>
          <a:lstStyle/>
          <a:p>
            <a:r>
              <a:rPr lang="es-EC" dirty="0" smtClean="0"/>
              <a:t>ANÁLISIS DE LA OFERTA</a:t>
            </a:r>
            <a:endParaRPr lang="es-EC" dirty="0"/>
          </a:p>
        </p:txBody>
      </p:sp>
      <p:pic>
        <p:nvPicPr>
          <p:cNvPr id="6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8" y="332656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157038"/>
              </p:ext>
            </p:extLst>
          </p:nvPr>
        </p:nvGraphicFramePr>
        <p:xfrm>
          <a:off x="1691681" y="2564904"/>
          <a:ext cx="5256584" cy="295232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00199"/>
                <a:gridCol w="3456385"/>
              </a:tblGrid>
              <a:tr h="913418">
                <a:tc>
                  <a:txBody>
                    <a:bodyPr/>
                    <a:lstStyle/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Equipo</a:t>
                      </a:r>
                      <a:endParaRPr lang="es-EC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 </a:t>
                      </a:r>
                      <a:endParaRPr lang="es-EC" sz="28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2000">
                          <a:effectLst/>
                        </a:rPr>
                        <a:t>Promedio de asistencia</a:t>
                      </a:r>
                      <a:endParaRPr lang="es-EC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09727">
                <a:tc>
                  <a:txBody>
                    <a:bodyPr/>
                    <a:lstStyle/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Liga</a:t>
                      </a:r>
                      <a:endParaRPr lang="es-EC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15.000</a:t>
                      </a:r>
                      <a:endParaRPr lang="es-EC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09727">
                <a:tc>
                  <a:txBody>
                    <a:bodyPr/>
                    <a:lstStyle/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Nacional</a:t>
                      </a:r>
                      <a:endParaRPr lang="es-EC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12.000</a:t>
                      </a:r>
                      <a:endParaRPr lang="es-EC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09727">
                <a:tc>
                  <a:txBody>
                    <a:bodyPr/>
                    <a:lstStyle/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Quito</a:t>
                      </a:r>
                      <a:endParaRPr lang="es-EC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10.000</a:t>
                      </a:r>
                      <a:endParaRPr lang="es-EC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09727">
                <a:tc>
                  <a:txBody>
                    <a:bodyPr/>
                    <a:lstStyle/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Independiente</a:t>
                      </a:r>
                      <a:endParaRPr lang="es-EC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4.000</a:t>
                      </a:r>
                      <a:endParaRPr lang="es-EC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0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7450858" cy="1252728"/>
          </a:xfrm>
        </p:spPr>
        <p:txBody>
          <a:bodyPr>
            <a:normAutofit/>
          </a:bodyPr>
          <a:lstStyle/>
          <a:p>
            <a:r>
              <a:rPr lang="es-EC" dirty="0" smtClean="0"/>
              <a:t>DEMANDA INSATISFECHA</a:t>
            </a:r>
            <a:endParaRPr lang="es-EC" dirty="0"/>
          </a:p>
        </p:txBody>
      </p:sp>
      <p:pic>
        <p:nvPicPr>
          <p:cNvPr id="6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8" y="332656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116702"/>
              </p:ext>
            </p:extLst>
          </p:nvPr>
        </p:nvGraphicFramePr>
        <p:xfrm>
          <a:off x="827584" y="2852936"/>
          <a:ext cx="7548058" cy="19202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130657"/>
                <a:gridCol w="1740300"/>
                <a:gridCol w="1561424"/>
                <a:gridCol w="2115677"/>
              </a:tblGrid>
              <a:tr h="2235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Mercado</a:t>
                      </a:r>
                      <a:endParaRPr lang="es-EC" sz="4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Oferta</a:t>
                      </a:r>
                      <a:endParaRPr lang="es-EC" sz="4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Demanda</a:t>
                      </a:r>
                      <a:endParaRPr lang="es-EC" sz="4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Diferencia</a:t>
                      </a:r>
                      <a:endParaRPr lang="es-EC" sz="4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1644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Socios</a:t>
                      </a:r>
                      <a:endParaRPr lang="es-EC" sz="4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35.000</a:t>
                      </a:r>
                      <a:endParaRPr lang="es-EC" sz="4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9.832</a:t>
                      </a:r>
                      <a:endParaRPr lang="es-EC" sz="4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25.168</a:t>
                      </a:r>
                      <a:endParaRPr lang="es-EC" sz="4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6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No Socios</a:t>
                      </a:r>
                      <a:endParaRPr lang="es-EC" sz="4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35.000</a:t>
                      </a:r>
                      <a:endParaRPr lang="es-EC" sz="4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1´382.461</a:t>
                      </a:r>
                      <a:endParaRPr lang="es-EC" sz="4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1´347.461</a:t>
                      </a:r>
                      <a:endParaRPr lang="es-EC" sz="4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94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755576" y="1628800"/>
            <a:ext cx="7772400" cy="1524000"/>
          </a:xfrm>
        </p:spPr>
        <p:txBody>
          <a:bodyPr>
            <a:normAutofit/>
          </a:bodyPr>
          <a:lstStyle/>
          <a:p>
            <a:r>
              <a:rPr lang="es-EC" dirty="0" smtClean="0"/>
              <a:t>DIRECCIONAMIENTO ESTRATÉGICO</a:t>
            </a:r>
            <a:endParaRPr lang="es-EC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October 4, 2012</a:t>
            </a:fld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90600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aeea.es/wp-content/uploads/2012/06/Empresa-Internet-direccion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9"/>
          <a:stretch/>
        </p:blipFill>
        <p:spPr bwMode="auto">
          <a:xfrm>
            <a:off x="467544" y="4229864"/>
            <a:ext cx="2857500" cy="272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92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October 4, 2012</a:t>
            </a:fld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3" name="52 Rectángulo"/>
          <p:cNvSpPr/>
          <p:nvPr/>
        </p:nvSpPr>
        <p:spPr bwMode="auto">
          <a:xfrm>
            <a:off x="1547663" y="1748101"/>
            <a:ext cx="2880761" cy="1500879"/>
          </a:xfrm>
          <a:prstGeom prst="rect">
            <a:avLst/>
          </a:prstGeom>
          <a:solidFill>
            <a:srgbClr val="F8EFBA">
              <a:alpha val="6117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4" name="53 Rectángulo"/>
          <p:cNvSpPr/>
          <p:nvPr/>
        </p:nvSpPr>
        <p:spPr bwMode="auto">
          <a:xfrm>
            <a:off x="4644008" y="1772817"/>
            <a:ext cx="3528392" cy="1872208"/>
          </a:xfrm>
          <a:prstGeom prst="rect">
            <a:avLst/>
          </a:prstGeom>
          <a:solidFill>
            <a:srgbClr val="F8EFBA">
              <a:alpha val="6117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5" name="54 Rectángulo"/>
          <p:cNvSpPr/>
          <p:nvPr/>
        </p:nvSpPr>
        <p:spPr bwMode="auto">
          <a:xfrm>
            <a:off x="1206529" y="3717036"/>
            <a:ext cx="6853518" cy="2520276"/>
          </a:xfrm>
          <a:prstGeom prst="rect">
            <a:avLst/>
          </a:prstGeom>
          <a:solidFill>
            <a:srgbClr val="F8EFBA">
              <a:alpha val="6117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6" name="55 Rectángulo"/>
          <p:cNvSpPr/>
          <p:nvPr/>
        </p:nvSpPr>
        <p:spPr bwMode="auto">
          <a:xfrm>
            <a:off x="1275398" y="908716"/>
            <a:ext cx="6336704" cy="648072"/>
          </a:xfrm>
          <a:prstGeom prst="rect">
            <a:avLst/>
          </a:prstGeom>
          <a:solidFill>
            <a:srgbClr val="F8EFBA">
              <a:alpha val="6117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1275398" y="652216"/>
            <a:ext cx="6336704" cy="2616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100" b="1" dirty="0">
                <a:solidFill>
                  <a:prstClr val="black"/>
                </a:solidFill>
                <a:latin typeface="Calibri" pitchFamily="34" charset="0"/>
              </a:rPr>
              <a:t>NIVEL  DIRECTIVO</a:t>
            </a:r>
          </a:p>
        </p:txBody>
      </p:sp>
      <p:sp>
        <p:nvSpPr>
          <p:cNvPr id="58" name="57 Rectángulo"/>
          <p:cNvSpPr/>
          <p:nvPr/>
        </p:nvSpPr>
        <p:spPr bwMode="auto">
          <a:xfrm>
            <a:off x="5724128" y="2060848"/>
            <a:ext cx="1152128" cy="504056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28575" cap="flat" cmpd="sng" algn="ctr">
            <a:solidFill>
              <a:srgbClr val="4F81BD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PRESIDENCIA EJECUTIVA</a:t>
            </a:r>
          </a:p>
        </p:txBody>
      </p:sp>
      <p:sp>
        <p:nvSpPr>
          <p:cNvPr id="59" name="58 Rectángulo"/>
          <p:cNvSpPr/>
          <p:nvPr/>
        </p:nvSpPr>
        <p:spPr bwMode="auto">
          <a:xfrm>
            <a:off x="5076056" y="2996952"/>
            <a:ext cx="1152128" cy="504056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28575" cap="flat" cmpd="sng" algn="ctr">
            <a:solidFill>
              <a:srgbClr val="4F81BD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PLANIFICACIÓN</a:t>
            </a:r>
          </a:p>
        </p:txBody>
      </p:sp>
      <p:sp>
        <p:nvSpPr>
          <p:cNvPr id="60" name="59 Rectángulo"/>
          <p:cNvSpPr/>
          <p:nvPr/>
        </p:nvSpPr>
        <p:spPr bwMode="auto">
          <a:xfrm>
            <a:off x="6444208" y="2996952"/>
            <a:ext cx="1152128" cy="504056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28575" cap="flat" cmpd="sng" algn="ctr">
            <a:solidFill>
              <a:srgbClr val="4F81BD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SEGUIMIENTO Y EVALUACIÓN</a:t>
            </a:r>
          </a:p>
        </p:txBody>
      </p:sp>
      <p:sp>
        <p:nvSpPr>
          <p:cNvPr id="61" name="60 Rectángulo"/>
          <p:cNvSpPr/>
          <p:nvPr/>
        </p:nvSpPr>
        <p:spPr bwMode="auto">
          <a:xfrm>
            <a:off x="1547664" y="4221084"/>
            <a:ext cx="1835400" cy="346284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rgbClr val="9BBB59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GERENCIA </a:t>
            </a:r>
          </a:p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ADMINISTRATIVA-FINANCIERA</a:t>
            </a:r>
          </a:p>
        </p:txBody>
      </p:sp>
      <p:sp>
        <p:nvSpPr>
          <p:cNvPr id="62" name="61 Rectángulo"/>
          <p:cNvSpPr/>
          <p:nvPr/>
        </p:nvSpPr>
        <p:spPr bwMode="auto">
          <a:xfrm>
            <a:off x="3610650" y="4206761"/>
            <a:ext cx="1835400" cy="346284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rgbClr val="9BBB59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GERENCIA DE </a:t>
            </a:r>
          </a:p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MARKETING</a:t>
            </a:r>
          </a:p>
        </p:txBody>
      </p:sp>
      <p:sp>
        <p:nvSpPr>
          <p:cNvPr id="63" name="62 CuadroTexto"/>
          <p:cNvSpPr txBox="1"/>
          <p:nvPr/>
        </p:nvSpPr>
        <p:spPr>
          <a:xfrm rot="16200000">
            <a:off x="671531" y="2283095"/>
            <a:ext cx="1500883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100" b="1" dirty="0">
                <a:solidFill>
                  <a:prstClr val="black"/>
                </a:solidFill>
                <a:latin typeface="Calibri" pitchFamily="34" charset="0"/>
              </a:rPr>
              <a:t>NIVEL  ASESORAMIENTO</a:t>
            </a:r>
          </a:p>
        </p:txBody>
      </p:sp>
      <p:sp>
        <p:nvSpPr>
          <p:cNvPr id="64" name="63 CuadroTexto"/>
          <p:cNvSpPr txBox="1"/>
          <p:nvPr/>
        </p:nvSpPr>
        <p:spPr>
          <a:xfrm rot="16200000">
            <a:off x="7150945" y="2493477"/>
            <a:ext cx="1872208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100" b="1" dirty="0">
                <a:solidFill>
                  <a:prstClr val="black"/>
                </a:solidFill>
                <a:latin typeface="Calibri" pitchFamily="34" charset="0"/>
              </a:rPr>
              <a:t>NIVEL  PLANIFICACIÓN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100" b="1" dirty="0">
                <a:solidFill>
                  <a:prstClr val="black"/>
                </a:solidFill>
                <a:latin typeface="Calibri" pitchFamily="34" charset="0"/>
              </a:rPr>
              <a:t>Y SEGUIMIENTO</a:t>
            </a:r>
          </a:p>
        </p:txBody>
      </p:sp>
      <p:sp>
        <p:nvSpPr>
          <p:cNvPr id="65" name="64 CuadroTexto"/>
          <p:cNvSpPr txBox="1"/>
          <p:nvPr/>
        </p:nvSpPr>
        <p:spPr>
          <a:xfrm rot="16200000">
            <a:off x="-203322" y="4846367"/>
            <a:ext cx="2520282" cy="2616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100" b="1" dirty="0">
                <a:solidFill>
                  <a:prstClr val="black"/>
                </a:solidFill>
                <a:latin typeface="Calibri" pitchFamily="34" charset="0"/>
              </a:rPr>
              <a:t>NIVEL  OPERATIVO</a:t>
            </a:r>
          </a:p>
        </p:txBody>
      </p:sp>
      <p:cxnSp>
        <p:nvCxnSpPr>
          <p:cNvPr id="66" name="65 Conector angular"/>
          <p:cNvCxnSpPr>
            <a:stCxn id="59" idx="0"/>
            <a:endCxn id="60" idx="0"/>
          </p:cNvCxnSpPr>
          <p:nvPr/>
        </p:nvCxnSpPr>
        <p:spPr bwMode="auto">
          <a:xfrm rot="5400000" flipH="1" flipV="1">
            <a:off x="6336196" y="2312876"/>
            <a:ext cx="12700" cy="1368152"/>
          </a:xfrm>
          <a:prstGeom prst="bentConnector3">
            <a:avLst>
              <a:gd name="adj1" fmla="val 1800000"/>
            </a:avLst>
          </a:prstGeom>
          <a:solidFill>
            <a:srgbClr val="4F81BD"/>
          </a:solidFill>
          <a:ln w="19050" cap="flat" cmpd="sng" algn="ctr">
            <a:solidFill>
              <a:sysClr val="windowText" lastClr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67" name="66 Forma libre"/>
          <p:cNvSpPr/>
          <p:nvPr/>
        </p:nvSpPr>
        <p:spPr bwMode="auto">
          <a:xfrm>
            <a:off x="6372200" y="2575665"/>
            <a:ext cx="0" cy="197853"/>
          </a:xfrm>
          <a:custGeom>
            <a:avLst/>
            <a:gdLst>
              <a:gd name="connsiteX0" fmla="*/ 0 w 0"/>
              <a:gd name="connsiteY0" fmla="*/ 197853 h 197853"/>
              <a:gd name="connsiteX1" fmla="*/ 0 w 0"/>
              <a:gd name="connsiteY1" fmla="*/ 0 h 19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7853">
                <a:moveTo>
                  <a:pt x="0" y="197853"/>
                </a:moveTo>
                <a:lnTo>
                  <a:pt x="0" y="0"/>
                </a:lnTo>
              </a:path>
            </a:pathLst>
          </a:custGeom>
          <a:solidFill>
            <a:srgbClr val="4F81BD"/>
          </a:solidFill>
          <a:ln w="190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68" name="67 Conector angular"/>
          <p:cNvCxnSpPr>
            <a:stCxn id="61" idx="0"/>
            <a:endCxn id="74" idx="0"/>
          </p:cNvCxnSpPr>
          <p:nvPr/>
        </p:nvCxnSpPr>
        <p:spPr bwMode="auto">
          <a:xfrm rot="16200000" flipH="1">
            <a:off x="4579881" y="2106567"/>
            <a:ext cx="4" cy="4229039"/>
          </a:xfrm>
          <a:prstGeom prst="bentConnector3">
            <a:avLst>
              <a:gd name="adj1" fmla="val -5715000000"/>
            </a:avLst>
          </a:prstGeom>
          <a:solidFill>
            <a:srgbClr val="4F81BD"/>
          </a:solidFill>
          <a:ln w="19050" cap="flat" cmpd="sng" algn="ctr">
            <a:solidFill>
              <a:sysClr val="windowText" lastClr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69" name="68 Forma libre"/>
          <p:cNvSpPr/>
          <p:nvPr/>
        </p:nvSpPr>
        <p:spPr bwMode="auto">
          <a:xfrm>
            <a:off x="4504470" y="3994182"/>
            <a:ext cx="0" cy="205047"/>
          </a:xfrm>
          <a:custGeom>
            <a:avLst/>
            <a:gdLst>
              <a:gd name="connsiteX0" fmla="*/ 0 w 0"/>
              <a:gd name="connsiteY0" fmla="*/ 0 h 205047"/>
              <a:gd name="connsiteX1" fmla="*/ 0 w 0"/>
              <a:gd name="connsiteY1" fmla="*/ 205047 h 20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05047">
                <a:moveTo>
                  <a:pt x="0" y="0"/>
                </a:moveTo>
                <a:lnTo>
                  <a:pt x="0" y="205047"/>
                </a:lnTo>
              </a:path>
            </a:pathLst>
          </a:custGeom>
          <a:solidFill>
            <a:srgbClr val="4F81BD"/>
          </a:solidFill>
          <a:ln w="190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0" name="69 Forma libre"/>
          <p:cNvSpPr/>
          <p:nvPr/>
        </p:nvSpPr>
        <p:spPr bwMode="auto">
          <a:xfrm>
            <a:off x="4501369" y="1479152"/>
            <a:ext cx="45719" cy="2515030"/>
          </a:xfrm>
          <a:custGeom>
            <a:avLst/>
            <a:gdLst>
              <a:gd name="connsiteX0" fmla="*/ 0 w 0"/>
              <a:gd name="connsiteY0" fmla="*/ 0 h 4462818"/>
              <a:gd name="connsiteX1" fmla="*/ 0 w 0"/>
              <a:gd name="connsiteY1" fmla="*/ 4462818 h 446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462818">
                <a:moveTo>
                  <a:pt x="0" y="0"/>
                </a:moveTo>
                <a:lnTo>
                  <a:pt x="0" y="4462818"/>
                </a:lnTo>
              </a:path>
            </a:pathLst>
          </a:custGeom>
          <a:solidFill>
            <a:srgbClr val="4F81BD"/>
          </a:solidFill>
          <a:ln w="190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1" name="70 Forma libre"/>
          <p:cNvSpPr/>
          <p:nvPr/>
        </p:nvSpPr>
        <p:spPr bwMode="auto">
          <a:xfrm>
            <a:off x="4504470" y="2303161"/>
            <a:ext cx="1219658" cy="45719"/>
          </a:xfrm>
          <a:custGeom>
            <a:avLst/>
            <a:gdLst>
              <a:gd name="connsiteX0" fmla="*/ 1109383 w 1109383"/>
              <a:gd name="connsiteY0" fmla="*/ 0 h 0"/>
              <a:gd name="connsiteX1" fmla="*/ 0 w 110938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9383">
                <a:moveTo>
                  <a:pt x="1109383" y="0"/>
                </a:moveTo>
                <a:lnTo>
                  <a:pt x="0" y="0"/>
                </a:lnTo>
              </a:path>
            </a:pathLst>
          </a:custGeom>
          <a:solidFill>
            <a:srgbClr val="4F81BD"/>
          </a:solidFill>
          <a:ln w="190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2" name="71 Rectángulo"/>
          <p:cNvSpPr/>
          <p:nvPr/>
        </p:nvSpPr>
        <p:spPr bwMode="auto">
          <a:xfrm>
            <a:off x="3780380" y="980724"/>
            <a:ext cx="1440160" cy="504056"/>
          </a:xfrm>
          <a:prstGeom prst="rect">
            <a:avLst/>
          </a:prstGeom>
          <a:solidFill>
            <a:srgbClr val="4F81BD">
              <a:lumMod val="50000"/>
            </a:srgbClr>
          </a:solidFill>
          <a:ln w="28575" cap="flat" cmpd="sng" algn="ctr">
            <a:solidFill>
              <a:srgbClr val="1F497D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</a:rPr>
              <a:t>DIRECTORIO</a:t>
            </a:r>
          </a:p>
        </p:txBody>
      </p:sp>
      <p:sp>
        <p:nvSpPr>
          <p:cNvPr id="73" name="Text Box 18"/>
          <p:cNvSpPr txBox="1">
            <a:spLocks noChangeArrowheads="1"/>
          </p:cNvSpPr>
          <p:nvPr/>
        </p:nvSpPr>
        <p:spPr bwMode="auto">
          <a:xfrm>
            <a:off x="-36512" y="235074"/>
            <a:ext cx="8532440" cy="380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E2B200"/>
              </a:buClr>
              <a:buSzPct val="100000"/>
              <a:defRPr/>
            </a:pPr>
            <a:r>
              <a:rPr lang="es-ES" sz="1700" b="1" kern="0" dirty="0">
                <a:ln w="1143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01600">
                    <a:prstClr val="black">
                      <a:alpha val="40000"/>
                    </a:prstClr>
                  </a:glow>
                </a:effectLst>
                <a:latin typeface="Calibri"/>
                <a:cs typeface="Times New Roman" pitchFamily="18" charset="0"/>
              </a:rPr>
              <a:t>ORGANIGRAMA ESTRUCTURAL DEL CLUB DEPORTIVO “EL NACIONAL”</a:t>
            </a:r>
          </a:p>
        </p:txBody>
      </p:sp>
      <p:sp>
        <p:nvSpPr>
          <p:cNvPr id="74" name="73 Rectángulo"/>
          <p:cNvSpPr/>
          <p:nvPr/>
        </p:nvSpPr>
        <p:spPr bwMode="auto">
          <a:xfrm>
            <a:off x="5776703" y="4221088"/>
            <a:ext cx="1835400" cy="346284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rgbClr val="9BBB59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GERENCIA </a:t>
            </a:r>
          </a:p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DEPORTIVA</a:t>
            </a:r>
          </a:p>
        </p:txBody>
      </p:sp>
      <p:sp>
        <p:nvSpPr>
          <p:cNvPr id="75" name="74 Rectángulo"/>
          <p:cNvSpPr/>
          <p:nvPr/>
        </p:nvSpPr>
        <p:spPr bwMode="auto">
          <a:xfrm>
            <a:off x="6012160" y="985862"/>
            <a:ext cx="1152128" cy="504056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28575" cap="flat" cmpd="sng" algn="ctr">
            <a:solidFill>
              <a:srgbClr val="4F81BD">
                <a:lumMod val="75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ASAMBLEA GENERAL</a:t>
            </a:r>
          </a:p>
        </p:txBody>
      </p:sp>
      <p:sp>
        <p:nvSpPr>
          <p:cNvPr id="76" name="75 Forma libre"/>
          <p:cNvSpPr/>
          <p:nvPr/>
        </p:nvSpPr>
        <p:spPr bwMode="auto">
          <a:xfrm>
            <a:off x="5232934" y="1228175"/>
            <a:ext cx="779226" cy="45719"/>
          </a:xfrm>
          <a:custGeom>
            <a:avLst/>
            <a:gdLst>
              <a:gd name="connsiteX0" fmla="*/ 1109383 w 1109383"/>
              <a:gd name="connsiteY0" fmla="*/ 0 h 0"/>
              <a:gd name="connsiteX1" fmla="*/ 0 w 110938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9383">
                <a:moveTo>
                  <a:pt x="1109383" y="0"/>
                </a:moveTo>
                <a:lnTo>
                  <a:pt x="0" y="0"/>
                </a:lnTo>
              </a:path>
            </a:pathLst>
          </a:custGeom>
          <a:solidFill>
            <a:srgbClr val="4F81BD"/>
          </a:solidFill>
          <a:ln w="190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7" name="76 Rectángulo"/>
          <p:cNvSpPr/>
          <p:nvPr/>
        </p:nvSpPr>
        <p:spPr bwMode="auto">
          <a:xfrm>
            <a:off x="1880570" y="2564904"/>
            <a:ext cx="1296144" cy="504056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DAA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1100" b="1" dirty="0">
                <a:solidFill>
                  <a:prstClr val="black"/>
                </a:solidFill>
                <a:latin typeface="Calibri" pitchFamily="34" charset="0"/>
              </a:rPr>
              <a:t>ASESORÍA JURÍDICA</a:t>
            </a:r>
          </a:p>
        </p:txBody>
      </p:sp>
      <p:sp>
        <p:nvSpPr>
          <p:cNvPr id="78" name="77 Rectángulo"/>
          <p:cNvSpPr/>
          <p:nvPr/>
        </p:nvSpPr>
        <p:spPr bwMode="auto">
          <a:xfrm>
            <a:off x="1891938" y="1825527"/>
            <a:ext cx="1296144" cy="504056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DAA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1100" b="1" dirty="0">
                <a:solidFill>
                  <a:prstClr val="black"/>
                </a:solidFill>
                <a:latin typeface="Calibri" pitchFamily="34" charset="0"/>
              </a:rPr>
              <a:t>ECONOMÍA INTEGRAL</a:t>
            </a:r>
          </a:p>
        </p:txBody>
      </p:sp>
      <p:cxnSp>
        <p:nvCxnSpPr>
          <p:cNvPr id="79" name="78 Conector angular"/>
          <p:cNvCxnSpPr>
            <a:stCxn id="77" idx="3"/>
            <a:endCxn id="78" idx="3"/>
          </p:cNvCxnSpPr>
          <p:nvPr/>
        </p:nvCxnSpPr>
        <p:spPr bwMode="auto">
          <a:xfrm flipV="1">
            <a:off x="3176714" y="2077555"/>
            <a:ext cx="11368" cy="739377"/>
          </a:xfrm>
          <a:prstGeom prst="bentConnector3">
            <a:avLst>
              <a:gd name="adj1" fmla="val 2110908"/>
            </a:avLst>
          </a:prstGeom>
          <a:solidFill>
            <a:srgbClr val="4F81BD"/>
          </a:solidFill>
          <a:ln w="19050" cap="flat" cmpd="sng" algn="ctr">
            <a:solidFill>
              <a:sysClr val="windowText" lastClr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80" name="79 Forma libre"/>
          <p:cNvSpPr/>
          <p:nvPr/>
        </p:nvSpPr>
        <p:spPr bwMode="auto">
          <a:xfrm>
            <a:off x="3419550" y="2447177"/>
            <a:ext cx="1084920" cy="45719"/>
          </a:xfrm>
          <a:custGeom>
            <a:avLst/>
            <a:gdLst>
              <a:gd name="connsiteX0" fmla="*/ 1109383 w 1109383"/>
              <a:gd name="connsiteY0" fmla="*/ 0 h 0"/>
              <a:gd name="connsiteX1" fmla="*/ 0 w 110938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9383">
                <a:moveTo>
                  <a:pt x="1109383" y="0"/>
                </a:moveTo>
                <a:lnTo>
                  <a:pt x="0" y="0"/>
                </a:lnTo>
              </a:path>
            </a:pathLst>
          </a:custGeom>
          <a:solidFill>
            <a:srgbClr val="4F81BD"/>
          </a:solidFill>
          <a:ln w="190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1" name="80 Rectángulo"/>
          <p:cNvSpPr/>
          <p:nvPr/>
        </p:nvSpPr>
        <p:spPr bwMode="auto">
          <a:xfrm>
            <a:off x="2014787" y="4731233"/>
            <a:ext cx="1203555" cy="376883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FINANZAS</a:t>
            </a:r>
          </a:p>
        </p:txBody>
      </p:sp>
      <p:sp>
        <p:nvSpPr>
          <p:cNvPr id="82" name="81 Rectángulo"/>
          <p:cNvSpPr/>
          <p:nvPr/>
        </p:nvSpPr>
        <p:spPr bwMode="auto">
          <a:xfrm>
            <a:off x="2014786" y="5251997"/>
            <a:ext cx="1203555" cy="376883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LOGÍSTICA</a:t>
            </a:r>
          </a:p>
        </p:txBody>
      </p:sp>
      <p:sp>
        <p:nvSpPr>
          <p:cNvPr id="83" name="82 Rectángulo"/>
          <p:cNvSpPr/>
          <p:nvPr/>
        </p:nvSpPr>
        <p:spPr bwMode="auto">
          <a:xfrm>
            <a:off x="2014787" y="5756188"/>
            <a:ext cx="1203555" cy="376883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TALENTO HUMANO</a:t>
            </a:r>
          </a:p>
        </p:txBody>
      </p:sp>
      <p:sp>
        <p:nvSpPr>
          <p:cNvPr id="84" name="83 Rectángulo"/>
          <p:cNvSpPr/>
          <p:nvPr/>
        </p:nvSpPr>
        <p:spPr bwMode="auto">
          <a:xfrm>
            <a:off x="4229709" y="4725144"/>
            <a:ext cx="1203555" cy="376883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POSICIONAMIENTO DE MARCA</a:t>
            </a:r>
          </a:p>
        </p:txBody>
      </p:sp>
      <p:sp>
        <p:nvSpPr>
          <p:cNvPr id="85" name="84 Rectángulo"/>
          <p:cNvSpPr/>
          <p:nvPr/>
        </p:nvSpPr>
        <p:spPr bwMode="auto">
          <a:xfrm>
            <a:off x="4229708" y="5245908"/>
            <a:ext cx="1203555" cy="376883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VENTAS</a:t>
            </a:r>
          </a:p>
        </p:txBody>
      </p:sp>
      <p:sp>
        <p:nvSpPr>
          <p:cNvPr id="86" name="85 Rectángulo"/>
          <p:cNvSpPr/>
          <p:nvPr/>
        </p:nvSpPr>
        <p:spPr bwMode="auto">
          <a:xfrm>
            <a:off x="6428614" y="4735298"/>
            <a:ext cx="1203555" cy="376883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FORMACIÓN TALENTOS</a:t>
            </a:r>
          </a:p>
        </p:txBody>
      </p:sp>
      <p:sp>
        <p:nvSpPr>
          <p:cNvPr id="87" name="86 Rectángulo"/>
          <p:cNvSpPr/>
          <p:nvPr/>
        </p:nvSpPr>
        <p:spPr bwMode="auto">
          <a:xfrm>
            <a:off x="6428613" y="5256062"/>
            <a:ext cx="1203555" cy="376883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DESARROLLO PROFESIONAL</a:t>
            </a:r>
          </a:p>
        </p:txBody>
      </p:sp>
      <p:sp>
        <p:nvSpPr>
          <p:cNvPr id="88" name="87 Rectángulo"/>
          <p:cNvSpPr/>
          <p:nvPr/>
        </p:nvSpPr>
        <p:spPr bwMode="auto">
          <a:xfrm>
            <a:off x="6428614" y="5760253"/>
            <a:ext cx="1203555" cy="376883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COMPETENCIAS PROFESIONALES</a:t>
            </a:r>
          </a:p>
        </p:txBody>
      </p:sp>
      <p:cxnSp>
        <p:nvCxnSpPr>
          <p:cNvPr id="89" name="88 Conector angular"/>
          <p:cNvCxnSpPr>
            <a:stCxn id="83" idx="1"/>
            <a:endCxn id="82" idx="1"/>
          </p:cNvCxnSpPr>
          <p:nvPr/>
        </p:nvCxnSpPr>
        <p:spPr bwMode="auto">
          <a:xfrm rot="10800000">
            <a:off x="2014787" y="5440440"/>
            <a:ext cx="1" cy="504191"/>
          </a:xfrm>
          <a:prstGeom prst="bentConnector3">
            <a:avLst>
              <a:gd name="adj1" fmla="val 22860100000"/>
            </a:avLst>
          </a:prstGeom>
          <a:solidFill>
            <a:srgbClr val="4F81BD"/>
          </a:solidFill>
          <a:ln w="19050" cap="flat" cmpd="sng" algn="ctr">
            <a:solidFill>
              <a:sysClr val="windowText" lastClr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90" name="89 Conector angular"/>
          <p:cNvCxnSpPr>
            <a:stCxn id="82" idx="1"/>
            <a:endCxn id="81" idx="1"/>
          </p:cNvCxnSpPr>
          <p:nvPr/>
        </p:nvCxnSpPr>
        <p:spPr bwMode="auto">
          <a:xfrm rot="10800000" flipH="1">
            <a:off x="2014785" y="4919675"/>
            <a:ext cx="1" cy="520764"/>
          </a:xfrm>
          <a:prstGeom prst="bentConnector3">
            <a:avLst>
              <a:gd name="adj1" fmla="val -22860000000"/>
            </a:avLst>
          </a:prstGeom>
          <a:solidFill>
            <a:srgbClr val="4F81BD"/>
          </a:solidFill>
          <a:ln w="19050" cap="flat" cmpd="sng" algn="ctr">
            <a:solidFill>
              <a:sysClr val="windowText" lastClr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91" name="90 Conector angular"/>
          <p:cNvCxnSpPr>
            <a:stCxn id="81" idx="1"/>
            <a:endCxn id="61" idx="2"/>
          </p:cNvCxnSpPr>
          <p:nvPr/>
        </p:nvCxnSpPr>
        <p:spPr bwMode="auto">
          <a:xfrm rot="10800000" flipH="1">
            <a:off x="2014786" y="4567369"/>
            <a:ext cx="450577" cy="352307"/>
          </a:xfrm>
          <a:prstGeom prst="bentConnector4">
            <a:avLst>
              <a:gd name="adj1" fmla="val -50735"/>
              <a:gd name="adj2" fmla="val 76744"/>
            </a:avLst>
          </a:prstGeom>
          <a:solidFill>
            <a:srgbClr val="4F81BD"/>
          </a:solidFill>
          <a:ln w="190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91 Conector angular"/>
          <p:cNvCxnSpPr>
            <a:stCxn id="84" idx="1"/>
            <a:endCxn id="62" idx="2"/>
          </p:cNvCxnSpPr>
          <p:nvPr/>
        </p:nvCxnSpPr>
        <p:spPr bwMode="auto">
          <a:xfrm rot="10800000" flipH="1">
            <a:off x="4229708" y="4553046"/>
            <a:ext cx="298641" cy="360541"/>
          </a:xfrm>
          <a:prstGeom prst="bentConnector4">
            <a:avLst>
              <a:gd name="adj1" fmla="val -76547"/>
              <a:gd name="adj2" fmla="val 76133"/>
            </a:avLst>
          </a:prstGeom>
          <a:solidFill>
            <a:srgbClr val="4F81BD"/>
          </a:solidFill>
          <a:ln w="190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92 Conector angular"/>
          <p:cNvCxnSpPr>
            <a:stCxn id="86" idx="1"/>
            <a:endCxn id="74" idx="2"/>
          </p:cNvCxnSpPr>
          <p:nvPr/>
        </p:nvCxnSpPr>
        <p:spPr bwMode="auto">
          <a:xfrm rot="10800000" flipH="1">
            <a:off x="6428613" y="4567372"/>
            <a:ext cx="265789" cy="356368"/>
          </a:xfrm>
          <a:prstGeom prst="bentConnector4">
            <a:avLst>
              <a:gd name="adj1" fmla="val -86008"/>
              <a:gd name="adj2" fmla="val 76439"/>
            </a:avLst>
          </a:prstGeom>
          <a:solidFill>
            <a:srgbClr val="4F81BD"/>
          </a:solidFill>
          <a:ln w="190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93 Conector angular"/>
          <p:cNvCxnSpPr>
            <a:stCxn id="85" idx="1"/>
            <a:endCxn id="84" idx="1"/>
          </p:cNvCxnSpPr>
          <p:nvPr/>
        </p:nvCxnSpPr>
        <p:spPr bwMode="auto">
          <a:xfrm rot="10800000" flipH="1">
            <a:off x="4229707" y="4913586"/>
            <a:ext cx="1" cy="520764"/>
          </a:xfrm>
          <a:prstGeom prst="bentConnector3">
            <a:avLst>
              <a:gd name="adj1" fmla="val -22860000000"/>
            </a:avLst>
          </a:prstGeom>
          <a:solidFill>
            <a:srgbClr val="4F81BD"/>
          </a:solidFill>
          <a:ln w="19050" cap="flat" cmpd="sng" algn="ctr">
            <a:solidFill>
              <a:sysClr val="windowText" lastClr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95" name="94 Conector angular"/>
          <p:cNvCxnSpPr>
            <a:stCxn id="87" idx="1"/>
            <a:endCxn id="86" idx="1"/>
          </p:cNvCxnSpPr>
          <p:nvPr/>
        </p:nvCxnSpPr>
        <p:spPr bwMode="auto">
          <a:xfrm rot="10800000" flipH="1">
            <a:off x="6428612" y="4923740"/>
            <a:ext cx="1" cy="520764"/>
          </a:xfrm>
          <a:prstGeom prst="bentConnector3">
            <a:avLst>
              <a:gd name="adj1" fmla="val -22860000000"/>
            </a:avLst>
          </a:prstGeom>
          <a:solidFill>
            <a:srgbClr val="4F81BD"/>
          </a:solidFill>
          <a:ln w="19050" cap="flat" cmpd="sng" algn="ctr">
            <a:solidFill>
              <a:sysClr val="windowText" lastClr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96" name="95 Conector angular"/>
          <p:cNvCxnSpPr>
            <a:stCxn id="87" idx="1"/>
            <a:endCxn id="88" idx="1"/>
          </p:cNvCxnSpPr>
          <p:nvPr/>
        </p:nvCxnSpPr>
        <p:spPr bwMode="auto">
          <a:xfrm rot="10800000" flipH="1" flipV="1">
            <a:off x="6428612" y="5444503"/>
            <a:ext cx="1" cy="504191"/>
          </a:xfrm>
          <a:prstGeom prst="bentConnector3">
            <a:avLst>
              <a:gd name="adj1" fmla="val -22860000000"/>
            </a:avLst>
          </a:prstGeom>
          <a:solidFill>
            <a:srgbClr val="4F81BD"/>
          </a:solidFill>
          <a:ln w="19050" cap="flat" cmpd="sng" algn="ctr">
            <a:solidFill>
              <a:sysClr val="windowText" lastClr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pic>
        <p:nvPicPr>
          <p:cNvPr id="97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79" y="390600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33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October 4, 2012</a:t>
            </a:fld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3" name="Text Box 18"/>
          <p:cNvSpPr txBox="1">
            <a:spLocks noChangeArrowheads="1"/>
          </p:cNvSpPr>
          <p:nvPr/>
        </p:nvSpPr>
        <p:spPr bwMode="auto">
          <a:xfrm>
            <a:off x="377788" y="741792"/>
            <a:ext cx="8532440" cy="380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E2B200"/>
              </a:buClr>
              <a:buSzPct val="100000"/>
              <a:defRPr/>
            </a:pPr>
            <a:r>
              <a:rPr lang="es-ES" sz="1700" b="1" kern="0" dirty="0">
                <a:ln w="1143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01600">
                    <a:prstClr val="black">
                      <a:alpha val="40000"/>
                    </a:prstClr>
                  </a:glow>
                </a:effectLst>
                <a:latin typeface="Calibri"/>
                <a:cs typeface="Times New Roman" pitchFamily="18" charset="0"/>
              </a:rPr>
              <a:t>ORGANIGRAMA ESTRUCTURAL </a:t>
            </a:r>
            <a:r>
              <a:rPr lang="es-ES" sz="1700" b="1" kern="0" dirty="0" smtClean="0">
                <a:ln w="1143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01600">
                    <a:prstClr val="black">
                      <a:alpha val="40000"/>
                    </a:prstClr>
                  </a:glow>
                </a:effectLst>
                <a:latin typeface="Calibri"/>
                <a:cs typeface="Times New Roman" pitchFamily="18" charset="0"/>
              </a:rPr>
              <a:t>DE LA GERENCIA DE MARKETING</a:t>
            </a:r>
            <a:endParaRPr lang="es-ES" sz="1700" b="1" kern="0" dirty="0">
              <a:ln w="11430"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glow rad="101600">
                  <a:prstClr val="black">
                    <a:alpha val="40000"/>
                  </a:prstClr>
                </a:glow>
              </a:effectLst>
              <a:latin typeface="Calibri"/>
              <a:cs typeface="Times New Roman" pitchFamily="18" charset="0"/>
            </a:endParaRPr>
          </a:p>
        </p:txBody>
      </p:sp>
      <p:sp>
        <p:nvSpPr>
          <p:cNvPr id="49" name="48 Rectángulo"/>
          <p:cNvSpPr/>
          <p:nvPr/>
        </p:nvSpPr>
        <p:spPr bwMode="auto">
          <a:xfrm>
            <a:off x="611560" y="1338754"/>
            <a:ext cx="8244408" cy="4752528"/>
          </a:xfrm>
          <a:prstGeom prst="rect">
            <a:avLst/>
          </a:prstGeom>
          <a:solidFill>
            <a:srgbClr val="F8EFBA">
              <a:alpha val="6117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0" name="49 Rectángulo"/>
          <p:cNvSpPr/>
          <p:nvPr/>
        </p:nvSpPr>
        <p:spPr bwMode="auto">
          <a:xfrm>
            <a:off x="1473480" y="3066942"/>
            <a:ext cx="1835400" cy="346284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rgbClr val="9BBB59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POSICIONAMIENTO DE MARCA</a:t>
            </a:r>
          </a:p>
        </p:txBody>
      </p:sp>
      <p:sp>
        <p:nvSpPr>
          <p:cNvPr id="51" name="50 CuadroTexto"/>
          <p:cNvSpPr txBox="1"/>
          <p:nvPr/>
        </p:nvSpPr>
        <p:spPr>
          <a:xfrm rot="16200000">
            <a:off x="-1895514" y="3586222"/>
            <a:ext cx="4752538" cy="2616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100" b="1" dirty="0">
                <a:solidFill>
                  <a:prstClr val="black"/>
                </a:solidFill>
                <a:latin typeface="Calibri" pitchFamily="34" charset="0"/>
              </a:rPr>
              <a:t>NIVEL  OPERATIVO</a:t>
            </a:r>
          </a:p>
        </p:txBody>
      </p:sp>
      <p:cxnSp>
        <p:nvCxnSpPr>
          <p:cNvPr id="52" name="51 Conector angular"/>
          <p:cNvCxnSpPr>
            <a:stCxn id="50" idx="0"/>
            <a:endCxn id="100" idx="0"/>
          </p:cNvCxnSpPr>
          <p:nvPr/>
        </p:nvCxnSpPr>
        <p:spPr bwMode="auto">
          <a:xfrm rot="16200000" flipH="1">
            <a:off x="4497715" y="960407"/>
            <a:ext cx="4" cy="4213075"/>
          </a:xfrm>
          <a:prstGeom prst="bentConnector3">
            <a:avLst>
              <a:gd name="adj1" fmla="val -5715000000"/>
            </a:avLst>
          </a:prstGeom>
          <a:solidFill>
            <a:srgbClr val="4F81BD"/>
          </a:solidFill>
          <a:ln w="19050" cap="flat" cmpd="sng" algn="ctr">
            <a:solidFill>
              <a:sysClr val="windowText" lastClr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98" name="97 Forma libre"/>
          <p:cNvSpPr/>
          <p:nvPr/>
        </p:nvSpPr>
        <p:spPr bwMode="auto">
          <a:xfrm>
            <a:off x="4861409" y="2053202"/>
            <a:ext cx="45719" cy="786838"/>
          </a:xfrm>
          <a:custGeom>
            <a:avLst/>
            <a:gdLst>
              <a:gd name="connsiteX0" fmla="*/ 0 w 0"/>
              <a:gd name="connsiteY0" fmla="*/ 0 h 4462818"/>
              <a:gd name="connsiteX1" fmla="*/ 0 w 0"/>
              <a:gd name="connsiteY1" fmla="*/ 4462818 h 446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462818">
                <a:moveTo>
                  <a:pt x="0" y="0"/>
                </a:moveTo>
                <a:lnTo>
                  <a:pt x="0" y="4462818"/>
                </a:lnTo>
              </a:path>
            </a:pathLst>
          </a:custGeom>
          <a:solidFill>
            <a:srgbClr val="4F81BD"/>
          </a:solidFill>
          <a:ln w="190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9" name="98 Rectángulo"/>
          <p:cNvSpPr/>
          <p:nvPr/>
        </p:nvSpPr>
        <p:spPr bwMode="auto">
          <a:xfrm>
            <a:off x="4140420" y="1554774"/>
            <a:ext cx="1440160" cy="504056"/>
          </a:xfrm>
          <a:prstGeom prst="rect">
            <a:avLst/>
          </a:prstGeom>
          <a:solidFill>
            <a:srgbClr val="4F81BD">
              <a:lumMod val="50000"/>
            </a:srgbClr>
          </a:solidFill>
          <a:ln w="28575" cap="flat" cmpd="sng" algn="ctr">
            <a:solidFill>
              <a:srgbClr val="1F497D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</a:rPr>
              <a:t>GERENCIA DE MARKETING</a:t>
            </a:r>
          </a:p>
        </p:txBody>
      </p:sp>
      <p:sp>
        <p:nvSpPr>
          <p:cNvPr id="100" name="99 Rectángulo"/>
          <p:cNvSpPr/>
          <p:nvPr/>
        </p:nvSpPr>
        <p:spPr bwMode="auto">
          <a:xfrm>
            <a:off x="5686555" y="3066946"/>
            <a:ext cx="1835400" cy="346284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rgbClr val="9BBB59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VENTAS</a:t>
            </a:r>
          </a:p>
        </p:txBody>
      </p:sp>
      <p:sp>
        <p:nvSpPr>
          <p:cNvPr id="101" name="100 Rectángulo"/>
          <p:cNvSpPr/>
          <p:nvPr/>
        </p:nvSpPr>
        <p:spPr bwMode="auto">
          <a:xfrm>
            <a:off x="1043608" y="3859035"/>
            <a:ext cx="1203555" cy="376883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PRODUCTOS</a:t>
            </a:r>
          </a:p>
        </p:txBody>
      </p:sp>
      <p:sp>
        <p:nvSpPr>
          <p:cNvPr id="102" name="101 Rectángulo"/>
          <p:cNvSpPr/>
          <p:nvPr/>
        </p:nvSpPr>
        <p:spPr bwMode="auto">
          <a:xfrm>
            <a:off x="2502173" y="3884258"/>
            <a:ext cx="1203555" cy="376883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COMUNICACIÓN</a:t>
            </a:r>
          </a:p>
        </p:txBody>
      </p:sp>
      <p:cxnSp>
        <p:nvCxnSpPr>
          <p:cNvPr id="103" name="102 Conector angular"/>
          <p:cNvCxnSpPr>
            <a:stCxn id="102" idx="0"/>
            <a:endCxn id="101" idx="0"/>
          </p:cNvCxnSpPr>
          <p:nvPr/>
        </p:nvCxnSpPr>
        <p:spPr bwMode="auto">
          <a:xfrm rot="16200000" flipV="1">
            <a:off x="2362058" y="3142364"/>
            <a:ext cx="25223" cy="1458565"/>
          </a:xfrm>
          <a:prstGeom prst="bentConnector3">
            <a:avLst>
              <a:gd name="adj1" fmla="val 1006316"/>
            </a:avLst>
          </a:prstGeom>
          <a:solidFill>
            <a:srgbClr val="4F81BD"/>
          </a:solidFill>
          <a:ln w="19050" cap="flat" cmpd="sng" algn="ctr">
            <a:solidFill>
              <a:sysClr val="windowText" lastClr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04" name="103 Forma libre"/>
          <p:cNvSpPr/>
          <p:nvPr/>
        </p:nvSpPr>
        <p:spPr bwMode="auto">
          <a:xfrm>
            <a:off x="2349633" y="3413231"/>
            <a:ext cx="45719" cy="229780"/>
          </a:xfrm>
          <a:custGeom>
            <a:avLst/>
            <a:gdLst>
              <a:gd name="connsiteX0" fmla="*/ 0 w 0"/>
              <a:gd name="connsiteY0" fmla="*/ 0 h 4462818"/>
              <a:gd name="connsiteX1" fmla="*/ 0 w 0"/>
              <a:gd name="connsiteY1" fmla="*/ 4462818 h 446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462818">
                <a:moveTo>
                  <a:pt x="0" y="0"/>
                </a:moveTo>
                <a:lnTo>
                  <a:pt x="0" y="4462818"/>
                </a:lnTo>
              </a:path>
            </a:pathLst>
          </a:custGeom>
          <a:solidFill>
            <a:srgbClr val="4F81BD"/>
          </a:solidFill>
          <a:ln w="190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5" name="104 Rectángulo"/>
          <p:cNvSpPr/>
          <p:nvPr/>
        </p:nvSpPr>
        <p:spPr bwMode="auto">
          <a:xfrm>
            <a:off x="4644008" y="3859035"/>
            <a:ext cx="1203555" cy="376883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SOCIOS</a:t>
            </a:r>
          </a:p>
        </p:txBody>
      </p:sp>
      <p:sp>
        <p:nvSpPr>
          <p:cNvPr id="106" name="105 Rectángulo"/>
          <p:cNvSpPr/>
          <p:nvPr/>
        </p:nvSpPr>
        <p:spPr bwMode="auto">
          <a:xfrm>
            <a:off x="7328885" y="3863001"/>
            <a:ext cx="1203555" cy="376883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SERVICIO AL CLIENTE</a:t>
            </a:r>
          </a:p>
        </p:txBody>
      </p:sp>
      <p:cxnSp>
        <p:nvCxnSpPr>
          <p:cNvPr id="107" name="106 Conector angular"/>
          <p:cNvCxnSpPr>
            <a:stCxn id="106" idx="0"/>
            <a:endCxn id="105" idx="0"/>
          </p:cNvCxnSpPr>
          <p:nvPr/>
        </p:nvCxnSpPr>
        <p:spPr bwMode="auto">
          <a:xfrm rot="16200000" flipV="1">
            <a:off x="6586242" y="2518579"/>
            <a:ext cx="3966" cy="2684877"/>
          </a:xfrm>
          <a:prstGeom prst="bentConnector3">
            <a:avLst>
              <a:gd name="adj1" fmla="val 5863994"/>
            </a:avLst>
          </a:prstGeom>
          <a:solidFill>
            <a:srgbClr val="4F81BD"/>
          </a:solidFill>
          <a:ln w="19050" cap="flat" cmpd="sng" algn="ctr">
            <a:solidFill>
              <a:sysClr val="windowText" lastClr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08" name="107 Conector angular"/>
          <p:cNvCxnSpPr>
            <a:stCxn id="102" idx="2"/>
            <a:endCxn id="109" idx="1"/>
          </p:cNvCxnSpPr>
          <p:nvPr/>
        </p:nvCxnSpPr>
        <p:spPr bwMode="auto">
          <a:xfrm rot="5400000">
            <a:off x="2538941" y="4256085"/>
            <a:ext cx="559954" cy="570066"/>
          </a:xfrm>
          <a:prstGeom prst="bentConnector4">
            <a:avLst>
              <a:gd name="adj1" fmla="val 33173"/>
              <a:gd name="adj2" fmla="val 140101"/>
            </a:avLst>
          </a:prstGeom>
          <a:solidFill>
            <a:srgbClr val="4F81BD"/>
          </a:solidFill>
          <a:ln w="190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9" name="108 Rectángulo"/>
          <p:cNvSpPr/>
          <p:nvPr/>
        </p:nvSpPr>
        <p:spPr bwMode="auto">
          <a:xfrm>
            <a:off x="2533885" y="4632653"/>
            <a:ext cx="1203555" cy="376883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PUBLICIDAD</a:t>
            </a:r>
          </a:p>
        </p:txBody>
      </p:sp>
      <p:sp>
        <p:nvSpPr>
          <p:cNvPr id="110" name="109 Rectángulo"/>
          <p:cNvSpPr/>
          <p:nvPr/>
        </p:nvSpPr>
        <p:spPr bwMode="auto">
          <a:xfrm>
            <a:off x="2541505" y="5127095"/>
            <a:ext cx="1203555" cy="376883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RELACIONES PÚBLICAS</a:t>
            </a:r>
          </a:p>
        </p:txBody>
      </p:sp>
      <p:sp>
        <p:nvSpPr>
          <p:cNvPr id="111" name="110 Rectángulo"/>
          <p:cNvSpPr/>
          <p:nvPr/>
        </p:nvSpPr>
        <p:spPr bwMode="auto">
          <a:xfrm>
            <a:off x="2541504" y="5587226"/>
            <a:ext cx="1203555" cy="376883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RECURSOS VIRTUALES</a:t>
            </a:r>
          </a:p>
        </p:txBody>
      </p:sp>
      <p:cxnSp>
        <p:nvCxnSpPr>
          <p:cNvPr id="112" name="111 Conector angular"/>
          <p:cNvCxnSpPr>
            <a:stCxn id="111" idx="1"/>
            <a:endCxn id="110" idx="1"/>
          </p:cNvCxnSpPr>
          <p:nvPr/>
        </p:nvCxnSpPr>
        <p:spPr bwMode="auto">
          <a:xfrm rot="10800000" flipH="1">
            <a:off x="2541503" y="5315538"/>
            <a:ext cx="1" cy="460131"/>
          </a:xfrm>
          <a:prstGeom prst="bentConnector3">
            <a:avLst>
              <a:gd name="adj1" fmla="val -22860000000"/>
            </a:avLst>
          </a:prstGeom>
          <a:solidFill>
            <a:srgbClr val="4F81BD"/>
          </a:solidFill>
          <a:ln w="19050" cap="flat" cmpd="sng" algn="ctr">
            <a:solidFill>
              <a:sysClr val="windowText" lastClr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13" name="112 Conector angular"/>
          <p:cNvCxnSpPr>
            <a:stCxn id="109" idx="1"/>
            <a:endCxn id="110" idx="1"/>
          </p:cNvCxnSpPr>
          <p:nvPr/>
        </p:nvCxnSpPr>
        <p:spPr bwMode="auto">
          <a:xfrm rot="10800000" flipH="1" flipV="1">
            <a:off x="2533885" y="4821095"/>
            <a:ext cx="7620" cy="494442"/>
          </a:xfrm>
          <a:prstGeom prst="bentConnector3">
            <a:avLst>
              <a:gd name="adj1" fmla="val -3000000"/>
            </a:avLst>
          </a:prstGeom>
          <a:solidFill>
            <a:srgbClr val="4F81BD"/>
          </a:solidFill>
          <a:ln w="19050" cap="flat" cmpd="sng" algn="ctr">
            <a:solidFill>
              <a:sysClr val="windowText" lastClr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14" name="113 Rectángulo"/>
          <p:cNvSpPr/>
          <p:nvPr/>
        </p:nvSpPr>
        <p:spPr bwMode="auto">
          <a:xfrm>
            <a:off x="6001112" y="3855389"/>
            <a:ext cx="1203555" cy="376883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PATROCINADORES</a:t>
            </a:r>
          </a:p>
        </p:txBody>
      </p:sp>
      <p:cxnSp>
        <p:nvCxnSpPr>
          <p:cNvPr id="115" name="114 Conector angular"/>
          <p:cNvCxnSpPr>
            <a:stCxn id="100" idx="2"/>
            <a:endCxn id="114" idx="0"/>
          </p:cNvCxnSpPr>
          <p:nvPr/>
        </p:nvCxnSpPr>
        <p:spPr bwMode="auto">
          <a:xfrm rot="5400000">
            <a:off x="6382494" y="3633627"/>
            <a:ext cx="442159" cy="1365"/>
          </a:xfrm>
          <a:prstGeom prst="bentConnector3">
            <a:avLst>
              <a:gd name="adj1" fmla="val 50000"/>
            </a:avLst>
          </a:prstGeom>
          <a:solidFill>
            <a:srgbClr val="4F81BD"/>
          </a:solidFill>
          <a:ln w="190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97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271" y="1554774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31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779854"/>
              </p:ext>
            </p:extLst>
          </p:nvPr>
        </p:nvGraphicFramePr>
        <p:xfrm>
          <a:off x="683568" y="1988840"/>
          <a:ext cx="7876926" cy="420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pic>
        <p:nvPicPr>
          <p:cNvPr id="6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8" y="332656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69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9000"/>
                    </a14:imgEffect>
                  </a14:imgLayer>
                </a14:imgProps>
              </a:ext>
            </a:extLst>
          </a:blip>
          <a:srcRect l="20892" t="9207" r="20771" b="17136"/>
          <a:stretch>
            <a:fillRect/>
          </a:stretch>
        </p:blipFill>
        <p:spPr bwMode="auto">
          <a:xfrm>
            <a:off x="539552" y="404664"/>
            <a:ext cx="8136903" cy="58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6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99980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80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47" t="15710" r="1653" b="18429"/>
          <a:stretch/>
        </p:blipFill>
        <p:spPr bwMode="auto">
          <a:xfrm>
            <a:off x="323528" y="188640"/>
            <a:ext cx="8352927" cy="6120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6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4664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36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755576" y="1628800"/>
            <a:ext cx="7772400" cy="1524000"/>
          </a:xfrm>
        </p:spPr>
        <p:txBody>
          <a:bodyPr>
            <a:normAutofit/>
          </a:bodyPr>
          <a:lstStyle/>
          <a:p>
            <a:r>
              <a:rPr lang="es-EC" dirty="0" smtClean="0"/>
              <a:t>PLAN DE MARKETING</a:t>
            </a:r>
            <a:endParaRPr lang="es-EC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October 4, 2012</a:t>
            </a:fld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146" name="Picture 2" descr="http://1.bp.blogspot.com/-w1hDi5SHPpw/UCfwFeF4CpI/AAAAAAAANTo/S2xku8koMzQ/s1600/Empresas+Juni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50920"/>
            <a:ext cx="2785492" cy="285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90600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01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7450858" cy="1252728"/>
          </a:xfrm>
        </p:spPr>
        <p:txBody>
          <a:bodyPr>
            <a:normAutofit/>
          </a:bodyPr>
          <a:lstStyle/>
          <a:p>
            <a:r>
              <a:rPr lang="es-EC" dirty="0" smtClean="0"/>
              <a:t>PRODUCTO</a:t>
            </a:r>
            <a:endParaRPr lang="es-EC" dirty="0"/>
          </a:p>
        </p:txBody>
      </p:sp>
      <p:pic>
        <p:nvPicPr>
          <p:cNvPr id="6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8" y="332656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098337"/>
              </p:ext>
            </p:extLst>
          </p:nvPr>
        </p:nvGraphicFramePr>
        <p:xfrm>
          <a:off x="755576" y="1827724"/>
          <a:ext cx="7620066" cy="443229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585913"/>
                <a:gridCol w="4034153"/>
              </a:tblGrid>
              <a:tr h="66517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Elementos </a:t>
                      </a:r>
                      <a:r>
                        <a:rPr lang="es-EC" sz="2000" dirty="0" smtClean="0">
                          <a:effectLst/>
                        </a:rPr>
                        <a:t>Constitutivos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49" marR="21349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Composición de los Elementos</a:t>
                      </a:r>
                      <a:endParaRPr lang="es-EC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49" marR="21349" marT="0" marB="0" anchor="ctr"/>
                </a:tc>
              </a:tr>
              <a:tr h="102391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Entradas de Cortesía</a:t>
                      </a:r>
                      <a:endParaRPr lang="es-EC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49" marR="21349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C" sz="2000" b="1" dirty="0">
                          <a:effectLst/>
                        </a:rPr>
                        <a:t>Entradas a General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C" sz="2000" b="1" dirty="0">
                          <a:effectLst/>
                        </a:rPr>
                        <a:t>Entradas a Tribuna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C" sz="2000" b="1" dirty="0">
                          <a:effectLst/>
                        </a:rPr>
                        <a:t>Entradas a Palco</a:t>
                      </a:r>
                      <a:endParaRPr lang="es-EC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49" marR="21349" marT="0" marB="0"/>
                </a:tc>
              </a:tr>
              <a:tr h="93083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Beneficios y Exclusividades</a:t>
                      </a:r>
                      <a:endParaRPr lang="es-EC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49" marR="21349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C" sz="2000" b="1" dirty="0">
                          <a:effectLst/>
                        </a:rPr>
                        <a:t>Beneficios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C" sz="2000" b="1" dirty="0">
                          <a:effectLst/>
                        </a:rPr>
                        <a:t>Descuentos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C" sz="2000" b="1" dirty="0">
                          <a:effectLst/>
                        </a:rPr>
                        <a:t>Ofertas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C" sz="2000" b="1" dirty="0">
                          <a:effectLst/>
                        </a:rPr>
                        <a:t>Promociones</a:t>
                      </a:r>
                      <a:endParaRPr lang="es-EC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49" marR="21349" marT="0" marB="0"/>
                </a:tc>
              </a:tr>
              <a:tr h="54790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Compra y Entrega del Servicio</a:t>
                      </a:r>
                      <a:endParaRPr lang="es-EC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49" marR="21349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C" sz="2000" b="1" dirty="0">
                          <a:effectLst/>
                        </a:rPr>
                        <a:t>Pago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C" sz="2000" b="1" dirty="0">
                          <a:effectLst/>
                        </a:rPr>
                        <a:t>Entrega de la membresía</a:t>
                      </a:r>
                      <a:endParaRPr lang="es-EC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49" marR="21349" marT="0" marB="0"/>
                </a:tc>
              </a:tr>
              <a:tr h="55850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Información</a:t>
                      </a:r>
                      <a:endParaRPr lang="es-EC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49" marR="21349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C" sz="2000" b="1" dirty="0">
                          <a:effectLst/>
                        </a:rPr>
                        <a:t>Actividades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C" sz="2000" b="1" dirty="0">
                          <a:effectLst/>
                        </a:rPr>
                        <a:t>Beneficios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es-EC" sz="2000" b="1" dirty="0">
                          <a:effectLst/>
                        </a:rPr>
                        <a:t>Promociones</a:t>
                      </a:r>
                      <a:endParaRPr lang="es-EC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49" marR="2134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19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7450858" cy="1252728"/>
          </a:xfrm>
        </p:spPr>
        <p:txBody>
          <a:bodyPr>
            <a:normAutofit/>
          </a:bodyPr>
          <a:lstStyle/>
          <a:p>
            <a:r>
              <a:rPr lang="es-EC" dirty="0" smtClean="0"/>
              <a:t>MEMBRESÍAS</a:t>
            </a:r>
            <a:endParaRPr lang="es-EC" dirty="0"/>
          </a:p>
        </p:txBody>
      </p:sp>
      <p:pic>
        <p:nvPicPr>
          <p:cNvPr id="6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8" y="332656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715464733"/>
              </p:ext>
            </p:extLst>
          </p:nvPr>
        </p:nvGraphicFramePr>
        <p:xfrm>
          <a:off x="395536" y="1685032"/>
          <a:ext cx="8352928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9852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7450858" cy="1252728"/>
          </a:xfrm>
        </p:spPr>
        <p:txBody>
          <a:bodyPr>
            <a:normAutofit/>
          </a:bodyPr>
          <a:lstStyle/>
          <a:p>
            <a:r>
              <a:rPr lang="es-EC" dirty="0" smtClean="0"/>
              <a:t>PLAZA</a:t>
            </a:r>
            <a:endParaRPr lang="es-EC" dirty="0"/>
          </a:p>
        </p:txBody>
      </p:sp>
      <p:pic>
        <p:nvPicPr>
          <p:cNvPr id="6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8" y="332656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Lienzo 91"/>
          <p:cNvGrpSpPr/>
          <p:nvPr/>
        </p:nvGrpSpPr>
        <p:grpSpPr>
          <a:xfrm>
            <a:off x="971600" y="2684705"/>
            <a:ext cx="6936458" cy="3088620"/>
            <a:chOff x="758190" y="280295"/>
            <a:chExt cx="4333875" cy="1535170"/>
          </a:xfrm>
        </p:grpSpPr>
        <p:sp>
          <p:nvSpPr>
            <p:cNvPr id="11" name="24 Rectángulo redondeado"/>
            <p:cNvSpPr>
              <a:spLocks noChangeArrowheads="1"/>
            </p:cNvSpPr>
            <p:nvPr/>
          </p:nvSpPr>
          <p:spPr bwMode="auto">
            <a:xfrm>
              <a:off x="758190" y="1264920"/>
              <a:ext cx="1257935" cy="5505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chemeClr val="accent1">
                  <a:lumMod val="95000"/>
                  <a:lumOff val="0"/>
                </a:schemeClr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b="1">
                  <a:effectLst/>
                  <a:latin typeface="Calibri"/>
                  <a:ea typeface="Calibri"/>
                </a:rPr>
                <a:t>CLUB</a:t>
              </a:r>
              <a:endParaRPr lang="es-EC" sz="2000" b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" name="24 Rectángulo redondeado"/>
            <p:cNvSpPr>
              <a:spLocks noChangeArrowheads="1"/>
            </p:cNvSpPr>
            <p:nvPr/>
          </p:nvSpPr>
          <p:spPr bwMode="auto">
            <a:xfrm>
              <a:off x="3834130" y="280295"/>
              <a:ext cx="1257935" cy="5511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AFDA7"/>
                </a:gs>
                <a:gs pos="35001">
                  <a:srgbClr val="E4FDC2"/>
                </a:gs>
                <a:gs pos="100000">
                  <a:srgbClr val="F5FFE6"/>
                </a:gs>
              </a:gsLst>
              <a:lin ang="16200000" scaled="1"/>
            </a:gradFill>
            <a:ln w="9525">
              <a:solidFill>
                <a:schemeClr val="accent3">
                  <a:lumMod val="95000"/>
                  <a:lumOff val="0"/>
                </a:schemeClr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b="1">
                  <a:effectLst/>
                  <a:latin typeface="Calibri"/>
                  <a:ea typeface="Calibri"/>
                </a:rPr>
                <a:t>SOCIO</a:t>
              </a:r>
              <a:endParaRPr lang="es-EC" sz="2000" b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" name="24 Rectángulo redondeado"/>
            <p:cNvSpPr>
              <a:spLocks noChangeArrowheads="1"/>
            </p:cNvSpPr>
            <p:nvPr/>
          </p:nvSpPr>
          <p:spPr bwMode="auto">
            <a:xfrm>
              <a:off x="2286635" y="1264920"/>
              <a:ext cx="1257935" cy="5505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A2A1"/>
                </a:gs>
                <a:gs pos="35001">
                  <a:srgbClr val="FFBEBD"/>
                </a:gs>
                <a:gs pos="100000">
                  <a:srgbClr val="FFE5E5"/>
                </a:gs>
              </a:gsLst>
              <a:lin ang="16200000" scaled="1"/>
            </a:gradFill>
            <a:ln w="9525">
              <a:solidFill>
                <a:schemeClr val="accent2">
                  <a:lumMod val="95000"/>
                  <a:lumOff val="0"/>
                </a:schemeClr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sz="1400" b="1">
                  <a:effectLst/>
                  <a:latin typeface="Calibri"/>
                  <a:ea typeface="Calibri"/>
                </a:rPr>
                <a:t>FUERZA DE VENTAS O INTERMEDIARIO</a:t>
              </a:r>
              <a:endParaRPr lang="es-EC" sz="2000" b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" name="24 Rectángulo redondeado"/>
            <p:cNvSpPr>
              <a:spLocks noChangeArrowheads="1"/>
            </p:cNvSpPr>
            <p:nvPr/>
          </p:nvSpPr>
          <p:spPr bwMode="auto">
            <a:xfrm>
              <a:off x="3834130" y="1264920"/>
              <a:ext cx="1257935" cy="5505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AFDA7"/>
                </a:gs>
                <a:gs pos="35001">
                  <a:srgbClr val="E4FDC2"/>
                </a:gs>
                <a:gs pos="100000">
                  <a:srgbClr val="F5FFE6"/>
                </a:gs>
              </a:gsLst>
              <a:lin ang="16200000" scaled="1"/>
            </a:gradFill>
            <a:ln w="9525">
              <a:solidFill>
                <a:schemeClr val="accent3">
                  <a:lumMod val="95000"/>
                  <a:lumOff val="0"/>
                </a:schemeClr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b="1">
                  <a:effectLst/>
                  <a:latin typeface="Calibri"/>
                  <a:ea typeface="Calibri"/>
                </a:rPr>
                <a:t>SOCIO</a:t>
              </a:r>
              <a:endParaRPr lang="es-EC" sz="2000" b="1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7" name="26 Conector recto de flecha"/>
            <p:cNvCxnSpPr>
              <a:cxnSpLocks noChangeShapeType="1"/>
            </p:cNvCxnSpPr>
            <p:nvPr/>
          </p:nvCxnSpPr>
          <p:spPr bwMode="auto">
            <a:xfrm>
              <a:off x="2016125" y="1539875"/>
              <a:ext cx="270510" cy="0"/>
            </a:xfrm>
            <a:prstGeom prst="straightConnector1">
              <a:avLst/>
            </a:prstGeom>
            <a:noFill/>
            <a:ln w="25400">
              <a:solidFill>
                <a:schemeClr val="dk1">
                  <a:lumMod val="100000"/>
                  <a:lumOff val="0"/>
                </a:schemeClr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26 Conector recto de flecha"/>
            <p:cNvCxnSpPr/>
            <p:nvPr/>
          </p:nvCxnSpPr>
          <p:spPr bwMode="auto">
            <a:xfrm>
              <a:off x="3544570" y="1539875"/>
              <a:ext cx="289560" cy="0"/>
            </a:xfrm>
            <a:prstGeom prst="straightConnector1">
              <a:avLst/>
            </a:prstGeom>
            <a:noFill/>
            <a:ln w="25400">
              <a:solidFill>
                <a:schemeClr val="dk1">
                  <a:lumMod val="100000"/>
                  <a:lumOff val="0"/>
                </a:schemeClr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26 Conector recto de flecha"/>
            <p:cNvCxnSpPr>
              <a:stCxn id="20" idx="3"/>
              <a:endCxn id="14" idx="1"/>
            </p:cNvCxnSpPr>
            <p:nvPr/>
          </p:nvCxnSpPr>
          <p:spPr bwMode="auto">
            <a:xfrm flipV="1">
              <a:off x="2016125" y="555885"/>
              <a:ext cx="1818005" cy="0"/>
            </a:xfrm>
            <a:prstGeom prst="straightConnector1">
              <a:avLst/>
            </a:prstGeom>
            <a:noFill/>
            <a:ln w="25400">
              <a:solidFill>
                <a:schemeClr val="dk1">
                  <a:lumMod val="100000"/>
                  <a:lumOff val="0"/>
                </a:schemeClr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24 Rectángulo redondeado"/>
            <p:cNvSpPr>
              <a:spLocks noChangeArrowheads="1"/>
            </p:cNvSpPr>
            <p:nvPr/>
          </p:nvSpPr>
          <p:spPr bwMode="auto">
            <a:xfrm>
              <a:off x="758190" y="280613"/>
              <a:ext cx="1257935" cy="5505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chemeClr val="accent1">
                  <a:lumMod val="95000"/>
                  <a:lumOff val="0"/>
                </a:schemeClr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s-EC" b="1">
                  <a:effectLst/>
                  <a:latin typeface="Calibri"/>
                  <a:ea typeface="Calibri"/>
                </a:rPr>
                <a:t>CLUB</a:t>
              </a:r>
              <a:endParaRPr lang="es-EC" sz="2000" b="1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761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7450858" cy="1252728"/>
          </a:xfrm>
        </p:spPr>
        <p:txBody>
          <a:bodyPr>
            <a:normAutofit/>
          </a:bodyPr>
          <a:lstStyle/>
          <a:p>
            <a:r>
              <a:rPr lang="es-EC" dirty="0" smtClean="0"/>
              <a:t>PRECIO</a:t>
            </a:r>
            <a:endParaRPr lang="es-EC" dirty="0"/>
          </a:p>
        </p:txBody>
      </p:sp>
      <p:pic>
        <p:nvPicPr>
          <p:cNvPr id="6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8" y="332656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2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22270"/>
            <a:ext cx="6984776" cy="22349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713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7450858" cy="1252728"/>
          </a:xfrm>
        </p:spPr>
        <p:txBody>
          <a:bodyPr>
            <a:normAutofit/>
          </a:bodyPr>
          <a:lstStyle/>
          <a:p>
            <a:r>
              <a:rPr lang="es-EC" dirty="0" smtClean="0"/>
              <a:t>PROMOCIÓN</a:t>
            </a:r>
            <a:endParaRPr lang="es-EC" dirty="0"/>
          </a:p>
        </p:txBody>
      </p:sp>
      <p:pic>
        <p:nvPicPr>
          <p:cNvPr id="6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8" y="332656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68185434"/>
              </p:ext>
            </p:extLst>
          </p:nvPr>
        </p:nvGraphicFramePr>
        <p:xfrm>
          <a:off x="683568" y="1397000"/>
          <a:ext cx="7992888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7165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7450858" cy="1252728"/>
          </a:xfrm>
        </p:spPr>
        <p:txBody>
          <a:bodyPr>
            <a:normAutofit/>
          </a:bodyPr>
          <a:lstStyle/>
          <a:p>
            <a:r>
              <a:rPr lang="es-EC" dirty="0" smtClean="0"/>
              <a:t>PROCESOS</a:t>
            </a:r>
            <a:endParaRPr lang="es-EC" dirty="0"/>
          </a:p>
        </p:txBody>
      </p:sp>
      <p:pic>
        <p:nvPicPr>
          <p:cNvPr id="6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8" y="332656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750308728"/>
              </p:ext>
            </p:extLst>
          </p:nvPr>
        </p:nvGraphicFramePr>
        <p:xfrm>
          <a:off x="323528" y="1397000"/>
          <a:ext cx="8640960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3569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755576" y="1628800"/>
            <a:ext cx="7772400" cy="1524000"/>
          </a:xfrm>
        </p:spPr>
        <p:txBody>
          <a:bodyPr>
            <a:normAutofit/>
          </a:bodyPr>
          <a:lstStyle/>
          <a:p>
            <a:r>
              <a:rPr lang="es-EC" dirty="0" smtClean="0"/>
              <a:t>ANÁLISIS FINANCIERO</a:t>
            </a:r>
            <a:endParaRPr lang="es-EC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October 4, 2012</a:t>
            </a:fld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6146" name="Picture 2" descr="http://1.bp.blogspot.com/-w1hDi5SHPpw/UCfwFeF4CpI/AAAAAAAANTo/S2xku8koMzQ/s1600/Empresas+Juni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50920"/>
            <a:ext cx="2785492" cy="285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90600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08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755576" y="1628800"/>
            <a:ext cx="7772400" cy="1524000"/>
          </a:xfrm>
        </p:spPr>
        <p:txBody>
          <a:bodyPr>
            <a:normAutofit/>
          </a:bodyPr>
          <a:lstStyle/>
          <a:p>
            <a:r>
              <a:rPr lang="es-EC" dirty="0" smtClean="0"/>
              <a:t>ANÁLISIS SITUACIONAL</a:t>
            </a:r>
            <a:endParaRPr lang="es-EC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October 4, 2012</a:t>
            </a:fld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90600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rafamarles.com/wp-content/uploads/2012/06/Negociaci%C3%B3n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7"/>
            <a:ext cx="2376264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52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7450858" cy="1252728"/>
          </a:xfrm>
        </p:spPr>
        <p:txBody>
          <a:bodyPr>
            <a:normAutofit/>
          </a:bodyPr>
          <a:lstStyle/>
          <a:p>
            <a:r>
              <a:rPr lang="es-EC" dirty="0" smtClean="0"/>
              <a:t>PRESUPUESTO</a:t>
            </a:r>
            <a:endParaRPr lang="es-EC" dirty="0"/>
          </a:p>
        </p:txBody>
      </p:sp>
      <p:pic>
        <p:nvPicPr>
          <p:cNvPr id="6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8" y="332656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922818"/>
              </p:ext>
            </p:extLst>
          </p:nvPr>
        </p:nvGraphicFramePr>
        <p:xfrm>
          <a:off x="1115616" y="1988840"/>
          <a:ext cx="7128792" cy="4754880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746313"/>
                <a:gridCol w="4946142"/>
                <a:gridCol w="1436337"/>
              </a:tblGrid>
              <a:tr h="3101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ORD.</a:t>
                      </a:r>
                      <a:endParaRPr lang="es-EC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201" marR="12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</a:rPr>
                        <a:t>ESTRATEGIA DE MARKETING MIX</a:t>
                      </a:r>
                      <a:endParaRPr lang="es-EC" sz="16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201" marR="1220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>
                          <a:effectLst/>
                        </a:rPr>
                        <a:t> </a:t>
                      </a:r>
                      <a:r>
                        <a:rPr lang="es-ES" sz="1600" b="1" dirty="0" smtClean="0">
                          <a:effectLst/>
                        </a:rPr>
                        <a:t>VALOR</a:t>
                      </a:r>
                      <a:endParaRPr lang="es-EC" sz="1600" b="1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201" marR="12201" marT="0" marB="0" anchor="ctr"/>
                </a:tc>
              </a:tr>
              <a:tr h="3101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</a:rPr>
                        <a:t> </a:t>
                      </a:r>
                      <a:endParaRPr lang="es-EC" sz="16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201" marR="12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</a:rPr>
                        <a:t> </a:t>
                      </a:r>
                      <a:endParaRPr lang="es-EC" sz="16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201" marR="12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201" marR="12201" marT="0" marB="0" anchor="ctr"/>
                </a:tc>
              </a:tr>
              <a:tr h="3101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</a:rPr>
                        <a:t>1</a:t>
                      </a:r>
                      <a:endParaRPr lang="es-EC" sz="16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201" marR="122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PRODUCTO</a:t>
                      </a:r>
                      <a:endParaRPr lang="es-EC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201" marR="12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</a:rPr>
                        <a:t>1.700,00</a:t>
                      </a:r>
                      <a:endParaRPr lang="es-EC" sz="16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201" marR="12201" marT="0" marB="0" anchor="ctr"/>
                </a:tc>
              </a:tr>
              <a:tr h="3101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2</a:t>
                      </a:r>
                      <a:endParaRPr lang="es-EC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201" marR="122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PRECIO</a:t>
                      </a:r>
                      <a:endParaRPr lang="es-EC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201" marR="12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</a:rPr>
                        <a:t>0</a:t>
                      </a:r>
                      <a:endParaRPr lang="es-EC" sz="16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201" marR="12201" marT="0" marB="0" anchor="ctr"/>
                </a:tc>
              </a:tr>
              <a:tr h="3101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3</a:t>
                      </a:r>
                      <a:endParaRPr lang="es-EC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201" marR="122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PLAZA (CANALES DE DISTRIBUCIÓN)</a:t>
                      </a:r>
                      <a:endParaRPr lang="es-EC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201" marR="12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</a:rPr>
                        <a:t>83.200,00</a:t>
                      </a:r>
                      <a:endParaRPr lang="es-EC" sz="16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201" marR="12201" marT="0" marB="0" anchor="ctr"/>
                </a:tc>
              </a:tr>
              <a:tr h="3101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4</a:t>
                      </a:r>
                      <a:endParaRPr lang="es-EC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201" marR="122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PROMOCIÓN</a:t>
                      </a:r>
                      <a:endParaRPr lang="es-EC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201" marR="12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</a:rPr>
                        <a:t>146.150,00</a:t>
                      </a:r>
                      <a:endParaRPr lang="es-EC" sz="16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201" marR="12201" marT="0" marB="0" anchor="ctr"/>
                </a:tc>
              </a:tr>
              <a:tr h="3101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5</a:t>
                      </a:r>
                      <a:endParaRPr lang="es-EC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201" marR="122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PROCESO</a:t>
                      </a:r>
                      <a:endParaRPr lang="es-EC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201" marR="12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</a:rPr>
                        <a:t>5.400,00</a:t>
                      </a:r>
                      <a:endParaRPr lang="es-EC" sz="16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201" marR="12201" marT="0" marB="0" anchor="ctr"/>
                </a:tc>
              </a:tr>
              <a:tr h="3101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6</a:t>
                      </a:r>
                      <a:endParaRPr lang="es-EC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201" marR="122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INSTALACIONES</a:t>
                      </a:r>
                      <a:endParaRPr lang="es-EC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201" marR="12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</a:rPr>
                        <a:t>3.900,00</a:t>
                      </a:r>
                      <a:endParaRPr lang="es-EC" sz="16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201" marR="12201" marT="0" marB="0" anchor="ctr"/>
                </a:tc>
              </a:tr>
              <a:tr h="3101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7</a:t>
                      </a:r>
                      <a:endParaRPr lang="es-EC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201" marR="122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PERSONAL</a:t>
                      </a:r>
                      <a:endParaRPr lang="es-EC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201" marR="12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</a:rPr>
                        <a:t>45.600,00</a:t>
                      </a:r>
                      <a:endParaRPr lang="es-EC" sz="16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201" marR="12201" marT="0" marB="0" anchor="ctr"/>
                </a:tc>
              </a:tr>
              <a:tr h="3101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8</a:t>
                      </a:r>
                      <a:endParaRPr lang="es-EC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201" marR="122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GESTIÓN DE CALIDAD</a:t>
                      </a:r>
                      <a:endParaRPr lang="es-EC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201" marR="122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</a:rPr>
                        <a:t>4.000,00</a:t>
                      </a:r>
                      <a:endParaRPr lang="es-EC" sz="16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201" marR="12201" marT="0" marB="0" anchor="ctr"/>
                </a:tc>
              </a:tr>
              <a:tr h="31018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SUBTOTAL</a:t>
                      </a:r>
                      <a:endParaRPr lang="es-EC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201" marR="12201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</a:rPr>
                        <a:t>289.950,00</a:t>
                      </a:r>
                      <a:endParaRPr lang="es-EC" sz="16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201" marR="12201" marT="0" marB="0" anchor="ctr"/>
                </a:tc>
              </a:tr>
              <a:tr h="31018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</a:rPr>
                        <a:t>IVA 12%</a:t>
                      </a:r>
                      <a:endParaRPr lang="es-EC" sz="16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201" marR="12201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</a:rPr>
                        <a:t>34.794,00</a:t>
                      </a:r>
                      <a:endParaRPr lang="es-EC" sz="16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201" marR="12201" marT="0" marB="0" anchor="ctr"/>
                </a:tc>
              </a:tr>
              <a:tr h="31018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</a:rPr>
                        <a:t>TOTAL</a:t>
                      </a:r>
                      <a:endParaRPr lang="es-EC" sz="1600" b="1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201" marR="12201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324.744,00</a:t>
                      </a:r>
                      <a:endParaRPr lang="es-EC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12201" marR="1220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63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7450858" cy="1252728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FLUJO DE CAJA SIN PROYECTO</a:t>
            </a:r>
            <a:endParaRPr lang="es-EC" dirty="0"/>
          </a:p>
        </p:txBody>
      </p:sp>
      <p:pic>
        <p:nvPicPr>
          <p:cNvPr id="6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8" y="332656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91388"/>
              </p:ext>
            </p:extLst>
          </p:nvPr>
        </p:nvGraphicFramePr>
        <p:xfrm>
          <a:off x="611560" y="1412776"/>
          <a:ext cx="8064896" cy="5349240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3785414"/>
                <a:gridCol w="1440193"/>
                <a:gridCol w="1440193"/>
                <a:gridCol w="1399096"/>
              </a:tblGrid>
              <a:tr h="2355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AÑOS</a:t>
                      </a:r>
                      <a:endParaRPr lang="es-EC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 anchor="ctr"/>
                </a:tc>
              </a:tr>
              <a:tr h="164201"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</a:tr>
              <a:tr h="23555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Ventas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436.708,27 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437.581,69 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438.894,43 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</a:tr>
              <a:tr h="23555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(-) Costos variables operación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215.136,92 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228.177,88 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242.731,47 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</a:tr>
              <a:tr h="23555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(-) Costos fijos de operación</a:t>
                      </a:r>
                      <a:endParaRPr lang="es-EC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   36.000,00 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   38.152,80 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  40.434,34 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</a:tr>
              <a:tr h="23555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(-) Gastos de Administración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     2.700,00 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     2.861,46 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    3.032,58 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</a:tr>
              <a:tr h="23555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(-) Gastos de Ventas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     2.760,00 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     2.925,05 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    3.099,97 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</a:tr>
              <a:tr h="23555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(-) Depreciación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                 -   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                 -   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                -   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</a:tr>
              <a:tr h="23555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UTILIDAD OPERATIVA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180.111,35 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165.464,50 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149.596,08 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</a:tr>
              <a:tr h="164201"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</a:tr>
              <a:tr h="23555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(-) Gastos Financieros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</a:tr>
              <a:tr h="23555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UTILIDAD ANTES DE PARTICIPACIÓN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180.111,35 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165.464,50 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149.596,08 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</a:tr>
              <a:tr h="23555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(-) Participación Trabajadores (15%)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   27.016,70 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   24.819,68 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  22.439,41 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</a:tr>
              <a:tr h="23555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(-) Impuesto a la Renta (25%)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   38.273,66 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   35.161,21 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  31.789,17 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</a:tr>
              <a:tr h="23555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UTILIDAD NETA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114.820,99 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105.483,62 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  95.367,50 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</a:tr>
              <a:tr h="23555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Depreciación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                 -   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                 -   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                -   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</a:tr>
              <a:tr h="164201"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</a:tr>
              <a:tr h="23555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FLUJOS DE EFECTIVO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114.820,99 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105.483,62 </a:t>
                      </a:r>
                      <a:endParaRPr lang="es-EC" sz="16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$    95.367,50 </a:t>
                      </a:r>
                      <a:endParaRPr lang="es-EC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927" marR="5492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9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7450858" cy="1252728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FLUJO DE CAJA CON PROYECTO</a:t>
            </a:r>
            <a:endParaRPr lang="es-EC" dirty="0"/>
          </a:p>
        </p:txBody>
      </p:sp>
      <p:pic>
        <p:nvPicPr>
          <p:cNvPr id="6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8" y="332656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454317"/>
              </p:ext>
            </p:extLst>
          </p:nvPr>
        </p:nvGraphicFramePr>
        <p:xfrm>
          <a:off x="762335" y="1176738"/>
          <a:ext cx="8064000" cy="5688654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2720892"/>
                <a:gridCol w="1307676"/>
                <a:gridCol w="1259624"/>
                <a:gridCol w="1414933"/>
                <a:gridCol w="1360875"/>
              </a:tblGrid>
              <a:tr h="2379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AÑOS</a:t>
                      </a:r>
                      <a:endParaRPr lang="es-EC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</a:t>
                      </a:r>
                      <a:endParaRPr lang="es-EC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</a:tr>
              <a:tr h="162525">
                <a:tc>
                  <a:txBody>
                    <a:bodyPr/>
                    <a:lstStyle/>
                    <a:p>
                      <a:endParaRPr lang="es-EC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</a:tr>
              <a:tr h="2379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Ventas</a:t>
                      </a:r>
                      <a:endParaRPr lang="es-EC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992.981,49 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 1.191.577,79 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1.668.208,91 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</a:tr>
              <a:tr h="2379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(-) Costos variables operación</a:t>
                      </a:r>
                      <a:endParaRPr lang="es-EC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endParaRPr lang="es-EC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293.224,90 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    373.193,19 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   554.602,40 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</a:tr>
              <a:tr h="2379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(-) Costos fijos de operación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endParaRPr lang="es-EC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$     65.283,68 </a:t>
                      </a:r>
                      <a:endParaRPr lang="es-EC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       69.187,64 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     73.325,07 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</a:tr>
              <a:tr h="2379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(-) Gastos de Administración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$  175.494,40 </a:t>
                      </a:r>
                      <a:endParaRPr lang="es-EC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    185.988,97 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   197.111,11 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</a:tr>
              <a:tr h="2379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(-) Gastos de Ventas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$     98.756,40 </a:t>
                      </a:r>
                      <a:endParaRPr lang="es-EC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    104.662,04 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   110.920,83 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</a:tr>
              <a:tr h="2379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(-) Depreciación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$          462,92 </a:t>
                      </a:r>
                      <a:endParaRPr lang="es-EC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$              490,60 </a:t>
                      </a:r>
                      <a:endParaRPr lang="es-EC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           519,94 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</a:tr>
              <a:tr h="2379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UTILIDAD OPERATIVA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359.759,19 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    458.055,35 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   731.729,57 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</a:tr>
              <a:tr h="162525">
                <a:tc>
                  <a:txBody>
                    <a:bodyPr/>
                    <a:lstStyle/>
                    <a:p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endParaRPr lang="es-EC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</a:tr>
              <a:tr h="2379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(-) Gastos Financieros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endParaRPr lang="es-EC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</a:tr>
              <a:tr h="1715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UTILIDAD ANTES DE </a:t>
                      </a:r>
                      <a:r>
                        <a:rPr lang="es-EC" sz="1400" dirty="0" err="1" smtClean="0">
                          <a:effectLst/>
                        </a:rPr>
                        <a:t>PART</a:t>
                      </a:r>
                      <a:r>
                        <a:rPr lang="es-EC" sz="1400" dirty="0" smtClean="0">
                          <a:effectLst/>
                        </a:rPr>
                        <a:t>.</a:t>
                      </a:r>
                      <a:endParaRPr lang="es-EC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359.759,19 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$      458.055,35 </a:t>
                      </a:r>
                      <a:endParaRPr lang="es-EC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   731.729,57 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</a:tr>
              <a:tr h="24607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(-) Participación Trabajadores (15%)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   53.963,88 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$         68.708,30 </a:t>
                      </a:r>
                      <a:endParaRPr lang="es-EC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   109.759,44 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</a:tr>
              <a:tr h="2379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(-) Impuesto a la Renta (25%)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   76.448,83 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$         97.336,76 </a:t>
                      </a:r>
                      <a:endParaRPr lang="es-EC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$     155.492,53 </a:t>
                      </a:r>
                      <a:endParaRPr lang="es-EC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</a:tr>
              <a:tr h="2379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UTILIDAD NETA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229.346,48 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    292.010,29 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$     466.477,60 </a:t>
                      </a:r>
                      <a:endParaRPr lang="es-EC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</a:tr>
              <a:tr h="2379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Depreciación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        462,92 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            490,60 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$             519,94 </a:t>
                      </a:r>
                      <a:endParaRPr lang="es-EC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</a:tr>
              <a:tr h="2379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Inversión Inicial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 $    324.744,00 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endParaRPr lang="es-EC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</a:tr>
              <a:tr h="46133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FLUJOS DE EFECTIVO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(324.744,00)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229.809,41 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 $      292.500,89 </a:t>
                      </a:r>
                      <a:endParaRPr lang="es-EC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$     466.997,54 </a:t>
                      </a:r>
                      <a:endParaRPr lang="es-EC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546" marR="5354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860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7450858" cy="1252728"/>
          </a:xfrm>
        </p:spPr>
        <p:txBody>
          <a:bodyPr>
            <a:normAutofit/>
          </a:bodyPr>
          <a:lstStyle/>
          <a:p>
            <a:r>
              <a:rPr lang="es-EC" dirty="0" smtClean="0"/>
              <a:t>COMPARACIÓN</a:t>
            </a:r>
            <a:endParaRPr lang="es-EC" dirty="0"/>
          </a:p>
        </p:txBody>
      </p:sp>
      <p:pic>
        <p:nvPicPr>
          <p:cNvPr id="6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8" y="332656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051396"/>
              </p:ext>
            </p:extLst>
          </p:nvPr>
        </p:nvGraphicFramePr>
        <p:xfrm>
          <a:off x="683567" y="2060850"/>
          <a:ext cx="7848874" cy="4104456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2947284"/>
                <a:gridCol w="1633260"/>
                <a:gridCol w="1634165"/>
                <a:gridCol w="1634165"/>
              </a:tblGrid>
              <a:tr h="68407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FLUJOS DE EFECTIVO</a:t>
                      </a:r>
                      <a:endParaRPr lang="es-EC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AÑO</a:t>
                      </a:r>
                      <a:endParaRPr lang="es-EC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840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</a:t>
                      </a:r>
                      <a:endParaRPr lang="es-EC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</a:t>
                      </a:r>
                      <a:endParaRPr lang="es-EC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3</a:t>
                      </a:r>
                      <a:endParaRPr lang="es-EC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40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CON PROYECTO</a:t>
                      </a:r>
                      <a:endParaRPr lang="es-EC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$  229.809,41</a:t>
                      </a:r>
                      <a:endParaRPr lang="es-EC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$  292.500,89</a:t>
                      </a:r>
                      <a:endParaRPr lang="es-EC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$  466.997,54</a:t>
                      </a:r>
                      <a:endParaRPr lang="es-EC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40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SIN PROYECTO</a:t>
                      </a:r>
                      <a:endParaRPr lang="es-EC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$  114.820,99</a:t>
                      </a:r>
                      <a:endParaRPr lang="es-EC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$  105.483,62</a:t>
                      </a:r>
                      <a:endParaRPr lang="es-EC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$    95.367,50</a:t>
                      </a:r>
                      <a:endParaRPr lang="es-EC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40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BENEFICIO</a:t>
                      </a:r>
                      <a:endParaRPr lang="es-EC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$  114.988,42</a:t>
                      </a:r>
                      <a:endParaRPr lang="es-EC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$  187.017,27</a:t>
                      </a:r>
                      <a:endParaRPr lang="es-EC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$  371.630,04</a:t>
                      </a:r>
                      <a:endParaRPr lang="es-EC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40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INCREMENTO PORCENTUAL</a:t>
                      </a:r>
                      <a:endParaRPr lang="es-EC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50,04%</a:t>
                      </a:r>
                      <a:endParaRPr lang="es-EC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63,94%</a:t>
                      </a:r>
                      <a:endParaRPr lang="es-EC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79,58%</a:t>
                      </a:r>
                      <a:endParaRPr lang="es-EC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23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7450858" cy="1252728"/>
          </a:xfrm>
        </p:spPr>
        <p:txBody>
          <a:bodyPr>
            <a:normAutofit/>
          </a:bodyPr>
          <a:lstStyle/>
          <a:p>
            <a:r>
              <a:rPr lang="es-EC" dirty="0" smtClean="0"/>
              <a:t>COMPARACIÓN</a:t>
            </a:r>
            <a:endParaRPr lang="es-EC" dirty="0"/>
          </a:p>
        </p:txBody>
      </p:sp>
      <p:pic>
        <p:nvPicPr>
          <p:cNvPr id="6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8" y="332656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192718"/>
              </p:ext>
            </p:extLst>
          </p:nvPr>
        </p:nvGraphicFramePr>
        <p:xfrm>
          <a:off x="467544" y="2276872"/>
          <a:ext cx="8375682" cy="305944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72208"/>
                <a:gridCol w="1440160"/>
                <a:gridCol w="1391668"/>
                <a:gridCol w="1223882"/>
                <a:gridCol w="1056858"/>
                <a:gridCol w="1390906"/>
              </a:tblGrid>
              <a:tr h="611771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CLUB DEPORTIVO EL NACIONAL</a:t>
                      </a:r>
                      <a:endParaRPr lang="es-EC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123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VARIABLE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TIR</a:t>
                      </a:r>
                      <a:endParaRPr lang="es-EC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OPINIÓN</a:t>
                      </a:r>
                      <a:endParaRPr lang="es-EC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117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OPTIMISTA</a:t>
                      </a:r>
                      <a:endParaRPr lang="es-EC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74,4%</a:t>
                      </a:r>
                      <a:endParaRPr lang="es-EC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460.413,94</a:t>
                      </a:r>
                      <a:endParaRPr lang="es-EC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2,42%</a:t>
                      </a:r>
                      <a:endParaRPr lang="es-EC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1,36</a:t>
                      </a:r>
                      <a:endParaRPr lang="es-EC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VIABLE</a:t>
                      </a:r>
                      <a:endParaRPr lang="es-EC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17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ESPERADO</a:t>
                      </a:r>
                      <a:endParaRPr lang="es-EC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66,0%</a:t>
                      </a:r>
                      <a:endParaRPr lang="es-EC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403.321,43</a:t>
                      </a:r>
                      <a:endParaRPr lang="es-EC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2,24%</a:t>
                      </a:r>
                      <a:endParaRPr lang="es-EC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1,41</a:t>
                      </a:r>
                      <a:endParaRPr lang="es-EC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VIABLE</a:t>
                      </a:r>
                      <a:endParaRPr lang="es-EC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17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PESIMISTA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40,8%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271.601,62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1,84%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VIABLE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86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s-EC" dirty="0" smtClean="0"/>
              <a:t>El Club mantiene una imagen de prestigio que aún es reconocida.</a:t>
            </a:r>
            <a:endParaRPr lang="es-EC" dirty="0"/>
          </a:p>
          <a:p>
            <a:pPr lvl="0"/>
            <a:r>
              <a:rPr lang="es-ES" dirty="0" smtClean="0"/>
              <a:t>Ausencia del trabajo de marketing.</a:t>
            </a:r>
          </a:p>
          <a:p>
            <a:pPr lvl="0"/>
            <a:r>
              <a:rPr lang="es-EC" dirty="0" smtClean="0"/>
              <a:t>Es necesario desarrollar Planes para mejorar el marketing y aumentar los socios.</a:t>
            </a:r>
            <a:endParaRPr lang="es-EC" dirty="0"/>
          </a:p>
          <a:p>
            <a:pPr lvl="0"/>
            <a:r>
              <a:rPr lang="es-EC" dirty="0" smtClean="0"/>
              <a:t>Investigación de mercados ha sido fundamental.</a:t>
            </a:r>
            <a:endParaRPr lang="es-EC" dirty="0"/>
          </a:p>
          <a:p>
            <a:pPr lvl="0"/>
            <a:r>
              <a:rPr lang="es-EC" dirty="0" smtClean="0"/>
              <a:t>Existe un mercado altamente atrayente para los objetivos del Club.</a:t>
            </a:r>
            <a:endParaRPr lang="es-EC" dirty="0"/>
          </a:p>
          <a:p>
            <a:pPr lvl="0"/>
            <a:r>
              <a:rPr lang="es-ES" dirty="0" smtClean="0"/>
              <a:t>El </a:t>
            </a:r>
            <a:r>
              <a:rPr lang="es-ES" dirty="0"/>
              <a:t>análisis financiero realizado indica que la aplicación del presente proyecto generaría resultados </a:t>
            </a:r>
            <a:r>
              <a:rPr lang="es-ES" dirty="0" smtClean="0"/>
              <a:t>positivos.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pic>
        <p:nvPicPr>
          <p:cNvPr id="6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8" y="332656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26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s-EC" dirty="0" smtClean="0"/>
              <a:t>Aprovechar la infraestructura que posee el Club.</a:t>
            </a:r>
            <a:endParaRPr lang="es-EC" dirty="0"/>
          </a:p>
          <a:p>
            <a:r>
              <a:rPr lang="es-EC" dirty="0" smtClean="0"/>
              <a:t>Impulsar la implementación de un adecuado sistema de gestión.</a:t>
            </a:r>
            <a:endParaRPr lang="es-EC" dirty="0"/>
          </a:p>
          <a:p>
            <a:pPr lvl="0"/>
            <a:r>
              <a:rPr lang="es-ES" dirty="0" smtClean="0"/>
              <a:t>Se </a:t>
            </a:r>
            <a:r>
              <a:rPr lang="es-ES" dirty="0"/>
              <a:t>debe priorizar la aplicación de estrategias de </a:t>
            </a:r>
            <a:r>
              <a:rPr lang="es-ES" dirty="0" smtClean="0"/>
              <a:t>crecimiento.</a:t>
            </a:r>
          </a:p>
          <a:p>
            <a:pPr lvl="0"/>
            <a:r>
              <a:rPr lang="es-ES" dirty="0" smtClean="0"/>
              <a:t>El </a:t>
            </a:r>
            <a:r>
              <a:rPr lang="es-ES" dirty="0"/>
              <a:t>segmento de mercado más influyente es el del socio </a:t>
            </a:r>
            <a:r>
              <a:rPr lang="es-ES" dirty="0" smtClean="0"/>
              <a:t>militar.</a:t>
            </a:r>
          </a:p>
          <a:p>
            <a:pPr lvl="0"/>
            <a:r>
              <a:rPr lang="es-ES" dirty="0" smtClean="0"/>
              <a:t>Es </a:t>
            </a:r>
            <a:r>
              <a:rPr lang="es-ES" dirty="0"/>
              <a:t>importante realizar un análisis periódico de los indicadores administrativos </a:t>
            </a:r>
            <a:r>
              <a:rPr lang="es-ES" dirty="0" smtClean="0"/>
              <a:t>– financieros.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pic>
        <p:nvPicPr>
          <p:cNvPr id="6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8" y="332656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7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860032" y="1628800"/>
            <a:ext cx="3812645" cy="1728192"/>
          </a:xfrm>
        </p:spPr>
        <p:txBody>
          <a:bodyPr/>
          <a:lstStyle/>
          <a:p>
            <a:r>
              <a:rPr lang="es-EC" dirty="0" smtClean="0"/>
              <a:t>GRACIAS!!!</a:t>
            </a:r>
            <a:endParaRPr lang="es-EC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October 4, 2012</a:t>
            </a:fld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6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3312368" cy="382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53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8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14"/>
          <a:stretch/>
        </p:blipFill>
        <p:spPr bwMode="auto">
          <a:xfrm>
            <a:off x="35496" y="1124744"/>
            <a:ext cx="9036496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Título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MATRIZ </a:t>
            </a:r>
            <a:r>
              <a:rPr lang="es-EC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FODA</a:t>
            </a:r>
            <a:endParaRPr lang="es-EC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436" y="332656"/>
            <a:ext cx="68579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16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" name="2 Grupo"/>
          <p:cNvGrpSpPr/>
          <p:nvPr/>
        </p:nvGrpSpPr>
        <p:grpSpPr>
          <a:xfrm>
            <a:off x="7032" y="1506556"/>
            <a:ext cx="9071992" cy="4730756"/>
            <a:chOff x="7032" y="620688"/>
            <a:chExt cx="9071992" cy="4730756"/>
          </a:xfrm>
        </p:grpSpPr>
        <p:pic>
          <p:nvPicPr>
            <p:cNvPr id="9" name="8 Imagen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80453"/>
            <a:stretch/>
          </p:blipFill>
          <p:spPr bwMode="auto">
            <a:xfrm>
              <a:off x="35496" y="620688"/>
              <a:ext cx="9036496" cy="15967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4 Imagen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500"/>
            <a:stretch/>
          </p:blipFill>
          <p:spPr bwMode="auto">
            <a:xfrm>
              <a:off x="7032" y="2219062"/>
              <a:ext cx="9071992" cy="313238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4 Título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MATRIZ </a:t>
            </a:r>
            <a:r>
              <a:rPr lang="es-EC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FODA</a:t>
            </a:r>
            <a:endParaRPr lang="es-EC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436" y="332656"/>
            <a:ext cx="68579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73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7450858" cy="1252728"/>
          </a:xfrm>
        </p:spPr>
        <p:txBody>
          <a:bodyPr>
            <a:normAutofit/>
          </a:bodyPr>
          <a:lstStyle/>
          <a:p>
            <a:r>
              <a:rPr lang="es-EC" sz="4000" dirty="0" smtClean="0"/>
              <a:t>MATRIZ DE LA GRAN ESTRATEGIA</a:t>
            </a:r>
            <a:endParaRPr lang="es-EC" sz="4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8" y="332656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/>
          <p:cNvPicPr/>
          <p:nvPr/>
        </p:nvPicPr>
        <p:blipFill rotWithShape="1">
          <a:blip r:embed="rId4" cstate="print"/>
          <a:srcRect l="2718" t="33152" r="39026" b="10326"/>
          <a:stretch/>
        </p:blipFill>
        <p:spPr bwMode="auto">
          <a:xfrm>
            <a:off x="1475656" y="1846580"/>
            <a:ext cx="6413492" cy="42467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483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755576" y="1628800"/>
            <a:ext cx="7772400" cy="1524000"/>
          </a:xfrm>
        </p:spPr>
        <p:txBody>
          <a:bodyPr>
            <a:normAutofit/>
          </a:bodyPr>
          <a:lstStyle/>
          <a:p>
            <a:r>
              <a:rPr lang="es-EC" dirty="0" smtClean="0"/>
              <a:t>INVESTIGACIÓN DE MERCADOS</a:t>
            </a:r>
            <a:endParaRPr lang="es-EC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October 4, 2012</a:t>
            </a:fld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2" descr="http://upload.wikimedia.org/wikipedia/en/7/7f/El_nacional_quit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90600"/>
            <a:ext cx="93516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1.bp.blogspot.com/-w1hDi5SHPpw/UCfwFeF4CpI/AAAAAAAANTo/S2xku8koMzQ/s1600/Empresas+Juni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50920"/>
            <a:ext cx="2785492" cy="285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46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</TotalTime>
  <Words>1876</Words>
  <Application>Microsoft Office PowerPoint</Application>
  <PresentationFormat>Presentación en pantalla (4:3)</PresentationFormat>
  <Paragraphs>793</Paragraphs>
  <Slides>57</Slides>
  <Notes>1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57</vt:i4>
      </vt:variant>
    </vt:vector>
  </HeadingPairs>
  <TitlesOfParts>
    <vt:vector size="59" baseType="lpstr">
      <vt:lpstr>Forma de onda</vt:lpstr>
      <vt:lpstr>Visio</vt:lpstr>
      <vt:lpstr>DISEÑO DE UN PLAN DE MARKETING PARA POTENCIAR EL DESEMPEÑO INTEGRAL DEL CLUB DEPORTIVO “EL NACIONAL”, MEDIANTE LA CAPTACIÓN DE SOCIOS APORTANTES</vt:lpstr>
      <vt:lpstr>SUMARIO</vt:lpstr>
      <vt:lpstr>PROBLEMA</vt:lpstr>
      <vt:lpstr>OBJETIVOS</vt:lpstr>
      <vt:lpstr>ANÁLISIS SITUACIONAL</vt:lpstr>
      <vt:lpstr>Presentación de PowerPoint</vt:lpstr>
      <vt:lpstr>Presentación de PowerPoint</vt:lpstr>
      <vt:lpstr>MATRIZ DE LA GRAN ESTRATEGIA</vt:lpstr>
      <vt:lpstr>INVESTIGACIÓN DE MERCADOS</vt:lpstr>
      <vt:lpstr>PROBLEMA</vt:lpstr>
      <vt:lpstr>OBJETIVOS</vt:lpstr>
      <vt:lpstr>HIPÓTESIS</vt:lpstr>
      <vt:lpstr>METODOLOGÍA DE LA INVESTIGACIÓN</vt:lpstr>
      <vt:lpstr>TAMAÑO DEL UNIVERSO</vt:lpstr>
      <vt:lpstr>TAMAÑO DE LA MUESTRA</vt:lpstr>
      <vt:lpstr>DISEÑO DEL CUESTIONARIO</vt:lpstr>
      <vt:lpstr>RECOLECCIÓN DE DATOS</vt:lpstr>
      <vt:lpstr>Presentación de PowerPoint</vt:lpstr>
      <vt:lpstr>RESULTADOS PERSONAL MILITAR </vt:lpstr>
      <vt:lpstr>RESULTADOS PERSONAL CIVIL </vt:lpstr>
      <vt:lpstr>RESULTADOS SOCIOS</vt:lpstr>
      <vt:lpstr>RESULTADOS SOCIOS</vt:lpstr>
      <vt:lpstr>RESULTADOS SOCIOS</vt:lpstr>
      <vt:lpstr>RESULTADOS SOCIOS</vt:lpstr>
      <vt:lpstr>RESULTADOS SOCIOS</vt:lpstr>
      <vt:lpstr>RESULTADOS NO SOCIOS</vt:lpstr>
      <vt:lpstr>RESULTADOS NO SOCIOS</vt:lpstr>
      <vt:lpstr>RESULTADOS NO SOCIOS</vt:lpstr>
      <vt:lpstr>RESULTADOS NO SOCIOS</vt:lpstr>
      <vt:lpstr>RESULTADOS NO SOCIOS</vt:lpstr>
      <vt:lpstr>ANÁLISIS BI-VARIADO SOCIOS</vt:lpstr>
      <vt:lpstr>ANÁLISIS BI-VARIADO NO SOCIOS</vt:lpstr>
      <vt:lpstr>SEGMENTACIÓN</vt:lpstr>
      <vt:lpstr>TAMAÑO DEL MERCADO META</vt:lpstr>
      <vt:lpstr>ANÁLISIS DE LA OFERTA</vt:lpstr>
      <vt:lpstr>DEMANDA INSATISFECHA</vt:lpstr>
      <vt:lpstr>DIRECCIONAMIENTO ESTRATÉGICO</vt:lpstr>
      <vt:lpstr>Presentación de PowerPoint</vt:lpstr>
      <vt:lpstr>Presentación de PowerPoint</vt:lpstr>
      <vt:lpstr>Presentación de PowerPoint</vt:lpstr>
      <vt:lpstr>Presentación de PowerPoint</vt:lpstr>
      <vt:lpstr>PLAN DE MARKETING</vt:lpstr>
      <vt:lpstr>PRODUCTO</vt:lpstr>
      <vt:lpstr>MEMBRESÍAS</vt:lpstr>
      <vt:lpstr>PLAZA</vt:lpstr>
      <vt:lpstr>PRECIO</vt:lpstr>
      <vt:lpstr>PROMOCIÓN</vt:lpstr>
      <vt:lpstr>PROCESOS</vt:lpstr>
      <vt:lpstr>ANÁLISIS FINANCIERO</vt:lpstr>
      <vt:lpstr>PRESUPUESTO</vt:lpstr>
      <vt:lpstr>FLUJO DE CAJA SIN PROYECTO</vt:lpstr>
      <vt:lpstr>FLUJO DE CAJA CON PROYECTO</vt:lpstr>
      <vt:lpstr>COMPARACIÓN</vt:lpstr>
      <vt:lpstr>COMPARACIÓN</vt:lpstr>
      <vt:lpstr>CONCLUSIONES</vt:lpstr>
      <vt:lpstr>RECOMENDACIONES</vt:lpstr>
      <vt:lpstr>GRACIAS!!!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ADMINISTRACIÓN POR PROCESOS</dc:title>
  <dc:creator>jimmyboy</dc:creator>
  <cp:lastModifiedBy>.</cp:lastModifiedBy>
  <cp:revision>55</cp:revision>
  <dcterms:created xsi:type="dcterms:W3CDTF">2012-09-10T16:46:20Z</dcterms:created>
  <dcterms:modified xsi:type="dcterms:W3CDTF">2012-10-04T21:47:08Z</dcterms:modified>
</cp:coreProperties>
</file>