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charts/chart17.xml" ContentType="application/vnd.openxmlformats-officedocument.drawingml.char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8.xml" ContentType="application/vnd.openxmlformats-officedocument.drawingml.chart+xml"/>
  <Override PartName="/ppt/diagrams/quickStyle14.xml" ContentType="application/vnd.openxmlformats-officedocument.drawingml.diagramStyle+xml"/>
  <Override PartName="/ppt/charts/chart21.xml" ContentType="application/vnd.openxmlformats-officedocument.drawingml.char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charts/chart4.xml" ContentType="application/vnd.openxmlformats-officedocument.drawingml.chart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charts/chart5.xml" ContentType="application/vnd.openxmlformats-officedocument.drawingml.chart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charts/chart16.xml" ContentType="application/vnd.openxmlformats-officedocument.drawingml.char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9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\AppData\Local\Temp\Rar$DI03.310\INDICADORESpreconsult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\AppData\Local\Temp\Rar$DI03.310\INDICADORESpreconsult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\AppData\Local\Temp\Rar$DI03.310\INDICADORESpreconsult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\AppData\Local\Temp\Rar$DI03.310\INDICADORESpreconsult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\AppData\Local\Temp\Rar$DI03.310\INDICADORESpreconsult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\AppData\Local\Temp\Rar$DI03.310\INDICADORESpreconsult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\AppData\Local\Temp\Rar$DI03.310\INDICADORESpreconsulta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\AppData\Local\Temp\Rar$DI03.310\INDICADORESpreconsulta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\AppData\Local\Temp\Rar$DI03.310\INDICADORESpreconsulta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\AppData\Local\Temp\Rar$DI03.310\INDICADORESpreconsulta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\AppData\Local\Temp\Rar$DI03.310\INDICADORESpreconsul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\AppData\Local\Temp\Rar$DI03.310\INDICADORESpreconsulta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\AppData\Local\Temp\Rar$DI03.310\INDICADORESpreconsulta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ME\Desktop\manuales\INDICADORESpreconsul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\AppData\Local\Temp\Rar$DI03.310\INDICADORESpreconsul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\AppData\Local\Temp\Rar$DI03.310\INDICADORESpreconsul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\AppData\Local\Temp\Rar$DI03.310\INDICADORESpreconsul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\AppData\Local\Temp\Rar$DI03.310\INDICADORESpreconsul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\AppData\Local\Temp\Rar$DI03.310\INDICADORESpreconsul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\AppData\Local\Temp\Rar$DI03.310\INDICADORESpreconsul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\AppData\Local\Temp\Rar$DI03.310\INDICADORESpreconsul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/>
            </a:pPr>
            <a:r>
              <a:rPr lang="es-EC" sz="1200"/>
              <a:t>CIRUGÍAS PROGRAMADAS DE ENERO A JULIO DEL 2012 DEL HEG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7946459132030266E-2"/>
          <c:y val="0.45777868115663917"/>
          <c:w val="0.86674341737781635"/>
          <c:h val="0.26258319782650419"/>
        </c:manualLayout>
      </c:layout>
      <c:lineChart>
        <c:grouping val="standard"/>
        <c:ser>
          <c:idx val="0"/>
          <c:order val="0"/>
          <c:tx>
            <c:strRef>
              <c:f>'C:\Users\HOME\Desktop\tesis imprimir\ANEXOS\[Libroindica.xlsx]Hoja1'!$A$4</c:f>
              <c:strCache>
                <c:ptCount val="1"/>
                <c:pt idx="0">
                  <c:v>CIRUGÍAS PROGRAMADAS DE ENERO A JUNIO DEL 2012 DEL HEG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</c:dLbls>
          <c:cat>
            <c:strRef>
              <c:f>'C:\Users\HOME\Desktop\tesis imprimir\ANEXOS\[Libroindica.xlsx]Hoja1'!$B$2:$H$2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'C:\Users\HOME\Desktop\tesis imprimir\ANEXOS\[Libroindica.xlsx]Hoja1'!$B$4:$H$4</c:f>
              <c:numCache>
                <c:formatCode>General</c:formatCode>
                <c:ptCount val="7"/>
                <c:pt idx="0">
                  <c:v>540</c:v>
                </c:pt>
                <c:pt idx="1">
                  <c:v>440</c:v>
                </c:pt>
                <c:pt idx="2">
                  <c:v>590</c:v>
                </c:pt>
                <c:pt idx="3">
                  <c:v>570</c:v>
                </c:pt>
                <c:pt idx="4">
                  <c:v>568</c:v>
                </c:pt>
                <c:pt idx="5">
                  <c:v>592</c:v>
                </c:pt>
                <c:pt idx="6">
                  <c:v>590</c:v>
                </c:pt>
              </c:numCache>
            </c:numRef>
          </c:val>
        </c:ser>
        <c:marker val="1"/>
        <c:axId val="51625984"/>
        <c:axId val="59670528"/>
      </c:lineChart>
      <c:catAx>
        <c:axId val="51625984"/>
        <c:scaling>
          <c:orientation val="minMax"/>
        </c:scaling>
        <c:axPos val="b"/>
        <c:numFmt formatCode="General" sourceLinked="1"/>
        <c:tickLblPos val="nextTo"/>
        <c:crossAx val="59670528"/>
        <c:crosses val="autoZero"/>
        <c:auto val="1"/>
        <c:lblAlgn val="ctr"/>
        <c:lblOffset val="100"/>
      </c:catAx>
      <c:valAx>
        <c:axId val="59670528"/>
        <c:scaling>
          <c:orientation val="minMax"/>
        </c:scaling>
        <c:axPos val="l"/>
        <c:majorGridlines/>
        <c:numFmt formatCode="General" sourceLinked="1"/>
        <c:tickLblPos val="nextTo"/>
        <c:crossAx val="51625984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3"/>
  <c:chart>
    <c:title>
      <c:tx>
        <c:rich>
          <a:bodyPr/>
          <a:lstStyle/>
          <a:p>
            <a:pPr>
              <a:defRPr/>
            </a:pPr>
            <a:r>
              <a:rPr lang="es-EC" sz="1200"/>
              <a:t>GRADO</a:t>
            </a:r>
            <a:r>
              <a:rPr lang="es-EC" sz="1200" baseline="0"/>
              <a:t> DE CALIDAD DE LA MATERIA PRIMA</a:t>
            </a:r>
            <a:endParaRPr lang="es-EC" sz="120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'C:\Users\HOME\AppData\Local\Microsoft\Windows\Temporary Internet Files\Content.IE5\45PXYDMY\[BORRADOR.xls]Hoja1'!$A$190</c:f>
              <c:strCache>
                <c:ptCount val="1"/>
                <c:pt idx="0">
                  <c:v>PIEZAS DE GASA HIDRÒFILA</c:v>
                </c:pt>
              </c:strCache>
            </c:strRef>
          </c:tx>
          <c:cat>
            <c:strRef>
              <c:f>'C:\Users\HOME\AppData\Local\Microsoft\Windows\Temporary Internet Files\Content.IE5\45PXYDMY\[BORRADOR.xls]Hoja1'!$B$189:$H$189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'C:\Users\HOME\AppData\Local\Microsoft\Windows\Temporary Internet Files\Content.IE5\45PXYDMY\[BORRADOR.xls]Hoja1'!$B$190:$H$190</c:f>
              <c:numCache>
                <c:formatCode>General</c:formatCode>
                <c:ptCount val="7"/>
                <c:pt idx="0">
                  <c:v>9</c:v>
                </c:pt>
                <c:pt idx="1">
                  <c:v>11</c:v>
                </c:pt>
                <c:pt idx="2">
                  <c:v>10</c:v>
                </c:pt>
                <c:pt idx="3">
                  <c:v>8</c:v>
                </c:pt>
                <c:pt idx="4">
                  <c:v>8</c:v>
                </c:pt>
                <c:pt idx="5">
                  <c:v>12</c:v>
                </c:pt>
                <c:pt idx="6">
                  <c:v>9</c:v>
                </c:pt>
              </c:numCache>
            </c:numRef>
          </c:val>
        </c:ser>
        <c:ser>
          <c:idx val="1"/>
          <c:order val="1"/>
          <c:tx>
            <c:strRef>
              <c:f>'C:\Users\HOME\AppData\Local\Microsoft\Windows\Temporary Internet Files\Content.IE5\45PXYDMY\[BORRADOR.xls]Hoja1'!$A$191</c:f>
              <c:strCache>
                <c:ptCount val="1"/>
                <c:pt idx="0">
                  <c:v>CANTIDAD DE UNIDADES RECHAZADAS</c:v>
                </c:pt>
              </c:strCache>
            </c:strRef>
          </c:tx>
          <c:cat>
            <c:strRef>
              <c:f>'C:\Users\HOME\AppData\Local\Microsoft\Windows\Temporary Internet Files\Content.IE5\45PXYDMY\[BORRADOR.xls]Hoja1'!$B$189:$H$189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'C:\Users\HOME\AppData\Local\Microsoft\Windows\Temporary Internet Files\Content.IE5\45PXYDMY\[BORRADOR.xls]Hoja1'!$B$191:$H$191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marker val="1"/>
        <c:axId val="61387520"/>
        <c:axId val="61389056"/>
      </c:lineChart>
      <c:catAx>
        <c:axId val="613875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61389056"/>
        <c:crosses val="autoZero"/>
        <c:auto val="1"/>
        <c:lblAlgn val="ctr"/>
        <c:lblOffset val="100"/>
        <c:tickLblSkip val="2"/>
        <c:tickMarkSkip val="1"/>
      </c:catAx>
      <c:valAx>
        <c:axId val="6138905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61387520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</c:legend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style val="3"/>
  <c:chart>
    <c:title>
      <c:tx>
        <c:rich>
          <a:bodyPr/>
          <a:lstStyle/>
          <a:p>
            <a:pPr>
              <a:defRPr/>
            </a:pPr>
            <a:r>
              <a:rPr lang="es-EC" sz="1200"/>
              <a:t>CAPACIDAD DE LOS ESTERILIZADORES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'C:\Users\HOME\AppData\Local\Microsoft\Windows\Temporary Internet Files\Content.IE5\45PXYDMY\[BORRADOR.xls]Hoja1'!$A$266</c:f>
              <c:strCache>
                <c:ptCount val="1"/>
                <c:pt idx="0">
                  <c:v>CAPACIDAD DE ESTERILIZADOR TUTTNAUER No2</c:v>
                </c:pt>
              </c:strCache>
            </c:strRef>
          </c:tx>
          <c:cat>
            <c:strRef>
              <c:f>'C:\Users\HOME\AppData\Local\Microsoft\Windows\Temporary Internet Files\Content.IE5\45PXYDMY\[BORRADOR.xls]Hoja1'!$B$265:$H$265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'C:\Users\HOME\AppData\Local\Microsoft\Windows\Temporary Internet Files\Content.IE5\45PXYDMY\[BORRADOR.xls]Hoja1'!$B$266:$H$266</c:f>
              <c:numCache>
                <c:formatCode>General</c:formatCode>
                <c:ptCount val="7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  <c:pt idx="3">
                  <c:v>300</c:v>
                </c:pt>
                <c:pt idx="4">
                  <c:v>300</c:v>
                </c:pt>
                <c:pt idx="5">
                  <c:v>300</c:v>
                </c:pt>
                <c:pt idx="6">
                  <c:v>300</c:v>
                </c:pt>
              </c:numCache>
            </c:numRef>
          </c:val>
        </c:ser>
        <c:ser>
          <c:idx val="1"/>
          <c:order val="1"/>
          <c:tx>
            <c:strRef>
              <c:f>'C:\Users\HOME\AppData\Local\Microsoft\Windows\Temporary Internet Files\Content.IE5\45PXYDMY\[BORRADOR.xls]Hoja1'!$A$267</c:f>
              <c:strCache>
                <c:ptCount val="1"/>
                <c:pt idx="0">
                  <c:v>CAPACIDAD UTILIZADA</c:v>
                </c:pt>
              </c:strCache>
            </c:strRef>
          </c:tx>
          <c:cat>
            <c:strRef>
              <c:f>'C:\Users\HOME\AppData\Local\Microsoft\Windows\Temporary Internet Files\Content.IE5\45PXYDMY\[BORRADOR.xls]Hoja1'!$B$265:$H$265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'C:\Users\HOME\AppData\Local\Microsoft\Windows\Temporary Internet Files\Content.IE5\45PXYDMY\[BORRADOR.xls]Hoja1'!$B$267:$H$267</c:f>
              <c:numCache>
                <c:formatCode>General</c:formatCode>
                <c:ptCount val="7"/>
                <c:pt idx="0">
                  <c:v>250</c:v>
                </c:pt>
                <c:pt idx="1">
                  <c:v>280</c:v>
                </c:pt>
                <c:pt idx="2">
                  <c:v>240</c:v>
                </c:pt>
                <c:pt idx="3">
                  <c:v>260</c:v>
                </c:pt>
                <c:pt idx="4">
                  <c:v>280</c:v>
                </c:pt>
                <c:pt idx="5">
                  <c:v>280</c:v>
                </c:pt>
                <c:pt idx="6">
                  <c:v>250</c:v>
                </c:pt>
              </c:numCache>
            </c:numRef>
          </c:val>
        </c:ser>
        <c:marker val="1"/>
        <c:axId val="62471552"/>
        <c:axId val="62477440"/>
      </c:lineChart>
      <c:catAx>
        <c:axId val="624715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62477440"/>
        <c:crosses val="autoZero"/>
        <c:auto val="1"/>
        <c:lblAlgn val="ctr"/>
        <c:lblOffset val="100"/>
        <c:tickLblSkip val="2"/>
        <c:tickMarkSkip val="1"/>
      </c:catAx>
      <c:valAx>
        <c:axId val="6247744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62471552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</c:legend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style val="3"/>
  <c:chart>
    <c:title>
      <c:tx>
        <c:rich>
          <a:bodyPr/>
          <a:lstStyle/>
          <a:p>
            <a:pPr>
              <a:defRPr/>
            </a:pPr>
            <a:r>
              <a:rPr lang="es-EC" sz="1200"/>
              <a:t>GRADO</a:t>
            </a:r>
            <a:r>
              <a:rPr lang="es-EC" sz="1200" baseline="0"/>
              <a:t> DE CALIDAD DE LA PRODUCCIÓN</a:t>
            </a:r>
            <a:endParaRPr lang="es-EC" sz="120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'C:\Users\HOME\AppData\Local\Microsoft\Windows\Temporary Internet Files\Content.IE5\45PXYDMY\[BORRADOR.xls]Hoja1'!$A$292</c:f>
              <c:strCache>
                <c:ptCount val="1"/>
                <c:pt idx="0">
                  <c:v>CANTIDAD DE CARGAS</c:v>
                </c:pt>
              </c:strCache>
            </c:strRef>
          </c:tx>
          <c:cat>
            <c:strRef>
              <c:f>'C:\Users\HOME\AppData\Local\Microsoft\Windows\Temporary Internet Files\Content.IE5\45PXYDMY\[BORRADOR.xls]Hoja1'!$B$291:$H$291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'C:\Users\HOME\AppData\Local\Microsoft\Windows\Temporary Internet Files\Content.IE5\45PXYDMY\[BORRADOR.xls]Hoja1'!$B$292:$H$292</c:f>
              <c:numCache>
                <c:formatCode>General</c:formatCode>
                <c:ptCount val="7"/>
                <c:pt idx="0">
                  <c:v>100</c:v>
                </c:pt>
                <c:pt idx="1">
                  <c:v>90</c:v>
                </c:pt>
                <c:pt idx="2">
                  <c:v>115</c:v>
                </c:pt>
                <c:pt idx="3">
                  <c:v>112</c:v>
                </c:pt>
                <c:pt idx="4">
                  <c:v>115</c:v>
                </c:pt>
                <c:pt idx="5">
                  <c:v>120</c:v>
                </c:pt>
                <c:pt idx="6">
                  <c:v>118</c:v>
                </c:pt>
              </c:numCache>
            </c:numRef>
          </c:val>
        </c:ser>
        <c:ser>
          <c:idx val="1"/>
          <c:order val="1"/>
          <c:tx>
            <c:strRef>
              <c:f>'C:\Users\HOME\AppData\Local\Microsoft\Windows\Temporary Internet Files\Content.IE5\45PXYDMY\[BORRADOR.xls]Hoja1'!$A$293</c:f>
              <c:strCache>
                <c:ptCount val="1"/>
                <c:pt idx="0">
                  <c:v>PRODUCTOS DEFECTUOSOS</c:v>
                </c:pt>
              </c:strCache>
            </c:strRef>
          </c:tx>
          <c:cat>
            <c:strRef>
              <c:f>'C:\Users\HOME\AppData\Local\Microsoft\Windows\Temporary Internet Files\Content.IE5\45PXYDMY\[BORRADOR.xls]Hoja1'!$B$291:$H$291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'C:\Users\HOME\AppData\Local\Microsoft\Windows\Temporary Internet Files\Content.IE5\45PXYDMY\[BORRADOR.xls]Hoja1'!$B$293:$H$293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marker val="1"/>
        <c:axId val="62510976"/>
        <c:axId val="62512512"/>
      </c:lineChart>
      <c:catAx>
        <c:axId val="625109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62512512"/>
        <c:crosses val="autoZero"/>
        <c:auto val="1"/>
        <c:lblAlgn val="ctr"/>
        <c:lblOffset val="100"/>
        <c:tickLblSkip val="2"/>
        <c:tickMarkSkip val="1"/>
      </c:catAx>
      <c:valAx>
        <c:axId val="625125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62510976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</c:legend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style val="3"/>
  <c:chart>
    <c:title>
      <c:tx>
        <c:rich>
          <a:bodyPr/>
          <a:lstStyle/>
          <a:p>
            <a:pPr>
              <a:defRPr/>
            </a:pPr>
            <a:r>
              <a:rPr lang="es-EC" sz="1200"/>
              <a:t>PRODUCCIÓN</a:t>
            </a:r>
            <a:r>
              <a:rPr lang="es-EC" sz="1200" baseline="0"/>
              <a:t> DE MATERIAL PARA QUIRÓFANO</a:t>
            </a:r>
            <a:endParaRPr lang="es-EC" sz="120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'C:\Users\HOME\AppData\Local\Microsoft\Windows\Temporary Internet Files\Content.IE5\45PXYDMY\[BORRADOR.xls]Hoja1'!$A$216</c:f>
              <c:strCache>
                <c:ptCount val="1"/>
                <c:pt idx="0">
                  <c:v>CIRUGIAS</c:v>
                </c:pt>
              </c:strCache>
            </c:strRef>
          </c:tx>
          <c:dLbls>
            <c:showVal val="1"/>
          </c:dLbls>
          <c:cat>
            <c:strRef>
              <c:f>'C:\Users\HOME\AppData\Local\Microsoft\Windows\Temporary Internet Files\Content.IE5\45PXYDMY\[BORRADOR.xls]Hoja1'!$B$215:$H$215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'C:\Users\HOME\AppData\Local\Microsoft\Windows\Temporary Internet Files\Content.IE5\45PXYDMY\[BORRADOR.xls]Hoja1'!$B$216:$H$216</c:f>
              <c:numCache>
                <c:formatCode>General</c:formatCode>
                <c:ptCount val="7"/>
                <c:pt idx="0">
                  <c:v>517</c:v>
                </c:pt>
                <c:pt idx="1">
                  <c:v>416</c:v>
                </c:pt>
                <c:pt idx="2">
                  <c:v>566</c:v>
                </c:pt>
                <c:pt idx="3">
                  <c:v>543</c:v>
                </c:pt>
                <c:pt idx="4">
                  <c:v>527</c:v>
                </c:pt>
                <c:pt idx="5">
                  <c:v>563</c:v>
                </c:pt>
                <c:pt idx="6">
                  <c:v>560</c:v>
                </c:pt>
              </c:numCache>
            </c:numRef>
          </c:val>
        </c:ser>
        <c:ser>
          <c:idx val="1"/>
          <c:order val="1"/>
          <c:tx>
            <c:strRef>
              <c:f>'C:\Users\HOME\AppData\Local\Microsoft\Windows\Temporary Internet Files\Content.IE5\45PXYDMY\[BORRADOR.xls]Hoja1'!$A$217</c:f>
              <c:strCache>
                <c:ptCount val="1"/>
                <c:pt idx="0">
                  <c:v>PAQUETES DE GASA ENTREGADOS</c:v>
                </c:pt>
              </c:strCache>
            </c:strRef>
          </c:tx>
          <c:dLbls>
            <c:showVal val="1"/>
          </c:dLbls>
          <c:cat>
            <c:strRef>
              <c:f>'C:\Users\HOME\AppData\Local\Microsoft\Windows\Temporary Internet Files\Content.IE5\45PXYDMY\[BORRADOR.xls]Hoja1'!$B$215:$H$215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'C:\Users\HOME\AppData\Local\Microsoft\Windows\Temporary Internet Files\Content.IE5\45PXYDMY\[BORRADOR.xls]Hoja1'!$B$217:$H$217</c:f>
              <c:numCache>
                <c:formatCode>General</c:formatCode>
                <c:ptCount val="7"/>
                <c:pt idx="0">
                  <c:v>760</c:v>
                </c:pt>
                <c:pt idx="1">
                  <c:v>820</c:v>
                </c:pt>
                <c:pt idx="2">
                  <c:v>800</c:v>
                </c:pt>
                <c:pt idx="3">
                  <c:v>740</c:v>
                </c:pt>
                <c:pt idx="4">
                  <c:v>700</c:v>
                </c:pt>
                <c:pt idx="5">
                  <c:v>790</c:v>
                </c:pt>
                <c:pt idx="6">
                  <c:v>690</c:v>
                </c:pt>
              </c:numCache>
            </c:numRef>
          </c:val>
        </c:ser>
        <c:marker val="1"/>
        <c:axId val="62563840"/>
        <c:axId val="62565376"/>
      </c:lineChart>
      <c:catAx>
        <c:axId val="625638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62565376"/>
        <c:crosses val="autoZero"/>
        <c:auto val="1"/>
        <c:lblAlgn val="ctr"/>
        <c:lblOffset val="100"/>
        <c:tickLblSkip val="2"/>
        <c:tickMarkSkip val="1"/>
      </c:catAx>
      <c:valAx>
        <c:axId val="62565376"/>
        <c:scaling>
          <c:orientation val="minMax"/>
        </c:scaling>
        <c:axPos val="l"/>
        <c:majorGridlines/>
        <c:numFmt formatCode="General" sourceLinked="1"/>
        <c:majorTickMark val="none"/>
        <c:tickLblPos val="none"/>
        <c:crossAx val="62563840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</c:legend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style val="3"/>
  <c:chart>
    <c:title>
      <c:tx>
        <c:rich>
          <a:bodyPr/>
          <a:lstStyle/>
          <a:p>
            <a:pPr>
              <a:defRPr/>
            </a:pPr>
            <a:r>
              <a:rPr lang="es-EC" sz="1200"/>
              <a:t>PRODUCCIÓN</a:t>
            </a:r>
            <a:r>
              <a:rPr lang="es-EC" sz="1200" baseline="0"/>
              <a:t> DE MATERIAL PARA UNIDADES DE INTERNACIÓN</a:t>
            </a:r>
            <a:endParaRPr lang="es-EC" sz="120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'C:\Users\HOME\AppData\Local\Microsoft\Windows\Temporary Internet Files\Content.IE5\45PXYDMY\[BORRADOR.xls]Hoja1'!$A$241</c:f>
              <c:strCache>
                <c:ptCount val="1"/>
                <c:pt idx="0">
                  <c:v>INGRESOS</c:v>
                </c:pt>
              </c:strCache>
            </c:strRef>
          </c:tx>
          <c:cat>
            <c:strRef>
              <c:f>'C:\Users\HOME\AppData\Local\Microsoft\Windows\Temporary Internet Files\Content.IE5\45PXYDMY\[BORRADOR.xls]Hoja1'!$B$240:$G$240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'C:\Users\HOME\AppData\Local\Microsoft\Windows\Temporary Internet Files\Content.IE5\45PXYDMY\[BORRADOR.xls]Hoja1'!$B$241:$G$241</c:f>
              <c:numCache>
                <c:formatCode>General</c:formatCode>
                <c:ptCount val="6"/>
                <c:pt idx="0">
                  <c:v>265</c:v>
                </c:pt>
                <c:pt idx="1">
                  <c:v>265</c:v>
                </c:pt>
                <c:pt idx="2">
                  <c:v>300</c:v>
                </c:pt>
                <c:pt idx="3">
                  <c:v>269</c:v>
                </c:pt>
                <c:pt idx="4">
                  <c:v>250</c:v>
                </c:pt>
                <c:pt idx="5">
                  <c:v>287</c:v>
                </c:pt>
              </c:numCache>
            </c:numRef>
          </c:val>
        </c:ser>
        <c:ser>
          <c:idx val="1"/>
          <c:order val="1"/>
          <c:tx>
            <c:strRef>
              <c:f>'C:\Users\HOME\AppData\Local\Microsoft\Windows\Temporary Internet Files\Content.IE5\45PXYDMY\[BORRADOR.xls]Hoja1'!$A$242</c:f>
              <c:strCache>
                <c:ptCount val="1"/>
                <c:pt idx="0">
                  <c:v>PAQUETES DE GASA ESTERIL</c:v>
                </c:pt>
              </c:strCache>
            </c:strRef>
          </c:tx>
          <c:dLbls>
            <c:showVal val="1"/>
          </c:dLbls>
          <c:cat>
            <c:strRef>
              <c:f>'C:\Users\HOME\AppData\Local\Microsoft\Windows\Temporary Internet Files\Content.IE5\45PXYDMY\[BORRADOR.xls]Hoja1'!$B$240:$G$240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'C:\Users\HOME\AppData\Local\Microsoft\Windows\Temporary Internet Files\Content.IE5\45PXYDMY\[BORRADOR.xls]Hoja1'!$B$242:$G$242</c:f>
              <c:numCache>
                <c:formatCode>General</c:formatCode>
                <c:ptCount val="6"/>
                <c:pt idx="0">
                  <c:v>320</c:v>
                </c:pt>
                <c:pt idx="1">
                  <c:v>300</c:v>
                </c:pt>
                <c:pt idx="2">
                  <c:v>310</c:v>
                </c:pt>
                <c:pt idx="3">
                  <c:v>270</c:v>
                </c:pt>
                <c:pt idx="4">
                  <c:v>240</c:v>
                </c:pt>
                <c:pt idx="5">
                  <c:v>315</c:v>
                </c:pt>
              </c:numCache>
            </c:numRef>
          </c:val>
        </c:ser>
        <c:marker val="1"/>
        <c:axId val="63717760"/>
        <c:axId val="63719296"/>
      </c:lineChart>
      <c:catAx>
        <c:axId val="637177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63719296"/>
        <c:crosses val="autoZero"/>
        <c:auto val="1"/>
        <c:lblAlgn val="ctr"/>
        <c:lblOffset val="100"/>
        <c:tickLblSkip val="2"/>
        <c:tickMarkSkip val="1"/>
      </c:catAx>
      <c:valAx>
        <c:axId val="63719296"/>
        <c:scaling>
          <c:orientation val="minMax"/>
        </c:scaling>
        <c:axPos val="l"/>
        <c:majorGridlines/>
        <c:numFmt formatCode="General" sourceLinked="1"/>
        <c:majorTickMark val="none"/>
        <c:tickLblPos val="none"/>
        <c:crossAx val="63717760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</c:legend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n-US" sz="1200"/>
              <a:t>MORBILIDAD EN CIRUGÍA PRIMER SEMESTRE </a:t>
            </a:r>
            <a:r>
              <a:rPr lang="en-US" sz="1200" baseline="0"/>
              <a:t>2012</a:t>
            </a:r>
            <a:endParaRPr lang="en-US" sz="1200"/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2705814942146322E-2"/>
          <c:y val="0.14870927898718544"/>
          <c:w val="0.89147258881372027"/>
          <c:h val="0.37250681900056704"/>
        </c:manualLayout>
      </c:layout>
      <c:lineChart>
        <c:grouping val="standard"/>
        <c:ser>
          <c:idx val="0"/>
          <c:order val="0"/>
          <c:tx>
            <c:strRef>
              <c:f>'C:\Users\HOME\Desktop\tesis imprimir\ANEXOS\[Libroindica.xlsx]Hoja7'!$B$4</c:f>
              <c:strCache>
                <c:ptCount val="1"/>
                <c:pt idx="0">
                  <c:v>PORCENTAJE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</c:dLbls>
          <c:cat>
            <c:strRef>
              <c:f>'C:\Users\HOME\Desktop\tesis imprimir\ANEXOS\[Libroindica.xlsx]Hoja7'!$C$3:$R$3</c:f>
              <c:strCache>
                <c:ptCount val="16"/>
                <c:pt idx="0">
                  <c:v>COLELITIASIS</c:v>
                </c:pt>
                <c:pt idx="1">
                  <c:v>APENDICITITS</c:v>
                </c:pt>
                <c:pt idx="2">
                  <c:v>HERNIA UMBILICAL</c:v>
                </c:pt>
                <c:pt idx="3">
                  <c:v>OBESIDAD</c:v>
                </c:pt>
                <c:pt idx="4">
                  <c:v>TRAUMA DE TORAX</c:v>
                </c:pt>
                <c:pt idx="5">
                  <c:v>COLECISTITIS</c:v>
                </c:pt>
                <c:pt idx="6">
                  <c:v>ABDOMEN AGUDO</c:v>
                </c:pt>
                <c:pt idx="7">
                  <c:v>COLEDOCOLELITIASIS</c:v>
                </c:pt>
                <c:pt idx="8">
                  <c:v>LIPOMA</c:v>
                </c:pt>
                <c:pt idx="9">
                  <c:v>NEUMOTORAX</c:v>
                </c:pt>
                <c:pt idx="10">
                  <c:v>HIPERHIDROSIS</c:v>
                </c:pt>
                <c:pt idx="11">
                  <c:v>HEMOTORAX</c:v>
                </c:pt>
                <c:pt idx="12">
                  <c:v>PANCREATITIS</c:v>
                </c:pt>
                <c:pt idx="13">
                  <c:v>COLECCIÓN INTRA-ABDOMINAL</c:v>
                </c:pt>
                <c:pt idx="14">
                  <c:v>QUISTE COLOIDE</c:v>
                </c:pt>
                <c:pt idx="15">
                  <c:v>OTRAS</c:v>
                </c:pt>
              </c:strCache>
            </c:strRef>
          </c:cat>
          <c:val>
            <c:numRef>
              <c:f>'C:\Users\HOME\Desktop\tesis imprimir\ANEXOS\[Libroindica.xlsx]Hoja7'!$C$4:$R$4</c:f>
              <c:numCache>
                <c:formatCode>General</c:formatCode>
                <c:ptCount val="16"/>
                <c:pt idx="0">
                  <c:v>29.479999999999986</c:v>
                </c:pt>
                <c:pt idx="1">
                  <c:v>29.24</c:v>
                </c:pt>
                <c:pt idx="2">
                  <c:v>13.76</c:v>
                </c:pt>
                <c:pt idx="3">
                  <c:v>5.1499999999999995</c:v>
                </c:pt>
                <c:pt idx="4">
                  <c:v>2.82</c:v>
                </c:pt>
                <c:pt idx="5">
                  <c:v>1.86</c:v>
                </c:pt>
                <c:pt idx="6">
                  <c:v>1.5</c:v>
                </c:pt>
                <c:pt idx="7">
                  <c:v>1.02</c:v>
                </c:pt>
                <c:pt idx="8">
                  <c:v>1.02</c:v>
                </c:pt>
                <c:pt idx="9">
                  <c:v>0.78</c:v>
                </c:pt>
                <c:pt idx="10">
                  <c:v>0.72000000000000064</c:v>
                </c:pt>
                <c:pt idx="11">
                  <c:v>1.08</c:v>
                </c:pt>
                <c:pt idx="12">
                  <c:v>0.54</c:v>
                </c:pt>
                <c:pt idx="13">
                  <c:v>0.48000000000000032</c:v>
                </c:pt>
                <c:pt idx="14">
                  <c:v>0.48000000000000032</c:v>
                </c:pt>
                <c:pt idx="15">
                  <c:v>10.07</c:v>
                </c:pt>
              </c:numCache>
            </c:numRef>
          </c:val>
        </c:ser>
        <c:marker val="1"/>
        <c:axId val="63756928"/>
        <c:axId val="63762816"/>
      </c:lineChart>
      <c:catAx>
        <c:axId val="637569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es-EC"/>
          </a:p>
        </c:txPr>
        <c:crossAx val="63762816"/>
        <c:crosses val="autoZero"/>
        <c:auto val="1"/>
        <c:lblAlgn val="ctr"/>
        <c:lblOffset val="100"/>
      </c:catAx>
      <c:valAx>
        <c:axId val="63762816"/>
        <c:scaling>
          <c:orientation val="minMax"/>
        </c:scaling>
        <c:axPos val="l"/>
        <c:majorGridlines/>
        <c:numFmt formatCode="General" sourceLinked="1"/>
        <c:tickLblPos val="nextTo"/>
        <c:crossAx val="6375692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n-US" sz="1200"/>
              <a:t>INGRESOS A CIRUGÍA DE ENERO A JUNIO DEL 2012</a:t>
            </a:r>
          </a:p>
        </c:rich>
      </c:tx>
      <c:layout>
        <c:manualLayout>
          <c:xMode val="edge"/>
          <c:yMode val="edge"/>
          <c:x val="0.13333333333333341"/>
          <c:y val="6.0000000000000032E-2"/>
        </c:manualLayout>
      </c:layout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tx>
            <c:strRef>
              <c:f>'C:\Users\HOME\Desktop\tesis imprimir\ANEXOS\[Libroindica.xlsx]Hoja1'!$A$37</c:f>
              <c:strCache>
                <c:ptCount val="1"/>
                <c:pt idx="0">
                  <c:v>INGRESOS A CIRUGÍA DE ENERO A JUNIO DEL 2012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</c:dLbls>
          <c:cat>
            <c:strRef>
              <c:f>'C:\Users\HOME\Desktop\tesis imprimir\ANEXOS\[Libroindica.xlsx]Hoja1'!$B$36:$G$36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'C:\Users\HOME\Desktop\tesis imprimir\ANEXOS\[Libroindica.xlsx]Hoja1'!$B$37:$G$37</c:f>
              <c:numCache>
                <c:formatCode>General</c:formatCode>
                <c:ptCount val="6"/>
                <c:pt idx="0">
                  <c:v>265</c:v>
                </c:pt>
                <c:pt idx="1">
                  <c:v>265</c:v>
                </c:pt>
                <c:pt idx="2">
                  <c:v>300</c:v>
                </c:pt>
                <c:pt idx="3">
                  <c:v>269</c:v>
                </c:pt>
                <c:pt idx="4">
                  <c:v>250</c:v>
                </c:pt>
                <c:pt idx="5">
                  <c:v>287</c:v>
                </c:pt>
              </c:numCache>
            </c:numRef>
          </c:val>
        </c:ser>
        <c:marker val="1"/>
        <c:axId val="63646720"/>
        <c:axId val="63656704"/>
      </c:lineChart>
      <c:catAx>
        <c:axId val="63646720"/>
        <c:scaling>
          <c:orientation val="minMax"/>
        </c:scaling>
        <c:axPos val="b"/>
        <c:numFmt formatCode="General" sourceLinked="1"/>
        <c:tickLblPos val="nextTo"/>
        <c:crossAx val="63656704"/>
        <c:crosses val="autoZero"/>
        <c:auto val="1"/>
        <c:lblAlgn val="ctr"/>
        <c:lblOffset val="100"/>
      </c:catAx>
      <c:valAx>
        <c:axId val="63656704"/>
        <c:scaling>
          <c:orientation val="minMax"/>
        </c:scaling>
        <c:axPos val="l"/>
        <c:majorGridlines/>
        <c:numFmt formatCode="General" sourceLinked="1"/>
        <c:tickLblPos val="nextTo"/>
        <c:crossAx val="63646720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/>
            </a:pPr>
            <a:r>
              <a:rPr lang="en-US" sz="1200"/>
              <a:t>PROMEDIO DÍAS ESTADA EN CIRUGÍA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tx>
            <c:strRef>
              <c:f>'C:\Users\HOME\Desktop\tesis imprimir\ANEXOS\[Libroindica.xlsx]Hoja3'!$A$9</c:f>
              <c:strCache>
                <c:ptCount val="1"/>
                <c:pt idx="0">
                  <c:v>PROMEDIO DÍAS ESTADA EN CIRUGÍA</c:v>
                </c:pt>
              </c:strCache>
            </c:strRef>
          </c:tx>
          <c:dLbls>
            <c:numFmt formatCode="#,##0.00" sourceLinked="0"/>
            <c:spPr>
              <a:noFill/>
              <a:ln w="25400">
                <a:noFill/>
              </a:ln>
            </c:spPr>
            <c:showVal val="1"/>
          </c:dLbls>
          <c:cat>
            <c:strRef>
              <c:f>'C:\Users\HOME\Desktop\tesis imprimir\ANEXOS\[Libroindica.xlsx]Hoja3'!$B$6:$G$6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'C:\Users\HOME\Desktop\tesis imprimir\ANEXOS\[Libroindica.xlsx]Hoja3'!$B$9:$G$9</c:f>
              <c:numCache>
                <c:formatCode>General</c:formatCode>
                <c:ptCount val="6"/>
                <c:pt idx="0">
                  <c:v>4.4113207547169813</c:v>
                </c:pt>
                <c:pt idx="1">
                  <c:v>4.1547169811320757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</c:ser>
        <c:marker val="1"/>
        <c:axId val="63771776"/>
        <c:axId val="63773312"/>
      </c:lineChart>
      <c:catAx>
        <c:axId val="63771776"/>
        <c:scaling>
          <c:orientation val="minMax"/>
        </c:scaling>
        <c:axPos val="b"/>
        <c:numFmt formatCode="General" sourceLinked="1"/>
        <c:tickLblPos val="nextTo"/>
        <c:crossAx val="63773312"/>
        <c:crosses val="autoZero"/>
        <c:auto val="1"/>
        <c:lblAlgn val="ctr"/>
        <c:lblOffset val="100"/>
      </c:catAx>
      <c:valAx>
        <c:axId val="63773312"/>
        <c:scaling>
          <c:orientation val="minMax"/>
        </c:scaling>
        <c:axPos val="l"/>
        <c:majorGridlines/>
        <c:numFmt formatCode="General" sourceLinked="1"/>
        <c:tickLblPos val="nextTo"/>
        <c:crossAx val="63771776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n-US" sz="1200"/>
              <a:t>PROMEDIO DÍAS PACIENTE EN CIRUGÍA DE ENERO A JUNIO DEL 2012</a:t>
            </a:r>
          </a:p>
        </c:rich>
      </c:tx>
      <c:layout>
        <c:manualLayout>
          <c:xMode val="edge"/>
          <c:yMode val="edge"/>
          <c:x val="0.11058275058275059"/>
          <c:y val="6.0913705583756354E-2"/>
        </c:manualLayout>
      </c:layout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tx>
            <c:strRef>
              <c:f>'C:\Users\HOME\Desktop\tesis imprimir\ANEXOS\[Libroindica.xlsx]Hoja2'!$A$12</c:f>
              <c:strCache>
                <c:ptCount val="1"/>
                <c:pt idx="0">
                  <c:v>PROMEDIO DÍAS PACIENTE EN CIRUGÍA DE ENERO A JUNIO DEL 2012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</c:dLbls>
          <c:cat>
            <c:strRef>
              <c:f>'C:\Users\HOME\Desktop\tesis imprimir\ANEXOS\[Libroindica.xlsx]Hoja2'!$B$11:$G$11</c:f>
              <c:strCache>
                <c:ptCount val="6"/>
                <c:pt idx="0">
                  <c:v>ENERO 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'C:\Users\HOME\Desktop\tesis imprimir\ANEXOS\[Libroindica.xlsx]Hoja2'!$B$12:$G$12</c:f>
              <c:numCache>
                <c:formatCode>General</c:formatCode>
                <c:ptCount val="6"/>
                <c:pt idx="0">
                  <c:v>46</c:v>
                </c:pt>
                <c:pt idx="1">
                  <c:v>47</c:v>
                </c:pt>
                <c:pt idx="2">
                  <c:v>53</c:v>
                </c:pt>
                <c:pt idx="3">
                  <c:v>48</c:v>
                </c:pt>
                <c:pt idx="4">
                  <c:v>36</c:v>
                </c:pt>
                <c:pt idx="5">
                  <c:v>56</c:v>
                </c:pt>
              </c:numCache>
            </c:numRef>
          </c:val>
        </c:ser>
        <c:marker val="1"/>
        <c:axId val="63806080"/>
        <c:axId val="63828352"/>
      </c:lineChart>
      <c:catAx>
        <c:axId val="63806080"/>
        <c:scaling>
          <c:orientation val="minMax"/>
        </c:scaling>
        <c:axPos val="b"/>
        <c:numFmt formatCode="General" sourceLinked="1"/>
        <c:tickLblPos val="nextTo"/>
        <c:crossAx val="63828352"/>
        <c:crosses val="autoZero"/>
        <c:auto val="1"/>
        <c:lblAlgn val="ctr"/>
        <c:lblOffset val="100"/>
      </c:catAx>
      <c:valAx>
        <c:axId val="63828352"/>
        <c:scaling>
          <c:orientation val="minMax"/>
        </c:scaling>
        <c:axPos val="l"/>
        <c:majorGridlines/>
        <c:numFmt formatCode="General" sourceLinked="1"/>
        <c:tickLblPos val="nextTo"/>
        <c:crossAx val="63806080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n-US" sz="1200"/>
              <a:t>GIRO DE CAMAS DE CIRUGÍA DE ENERO A JUNIO DEL 2012</a:t>
            </a:r>
          </a:p>
        </c:rich>
      </c:tx>
      <c:layout>
        <c:manualLayout>
          <c:xMode val="edge"/>
          <c:yMode val="edge"/>
          <c:x val="0.1074096863719851"/>
          <c:y val="6.666666666666668E-2"/>
        </c:manualLayout>
      </c:layout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tx>
            <c:strRef>
              <c:f>'C:\Users\HOME\Desktop\tesis imprimir\ANEXOS\[Libroindica.xlsx]Hoja2'!$A$40</c:f>
              <c:strCache>
                <c:ptCount val="1"/>
                <c:pt idx="0">
                  <c:v>GIRO DE CAMAS DE CIRUGÍA DE ENERO A JUNIO DEL 2012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</c:dLbls>
          <c:cat>
            <c:strRef>
              <c:f>'C:\Users\HOME\Desktop\tesis imprimir\ANEXOS\[Libroindica.xlsx]Hoja2'!$B$39:$G$39</c:f>
              <c:strCache>
                <c:ptCount val="6"/>
                <c:pt idx="0">
                  <c:v>ENERO 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'C:\Users\HOME\Desktop\tesis imprimir\ANEXOS\[Libroindica.xlsx]Hoja2'!$B$40:$G$40</c:f>
              <c:numCache>
                <c:formatCode>General</c:formatCode>
                <c:ptCount val="6"/>
                <c:pt idx="0">
                  <c:v>5.3</c:v>
                </c:pt>
                <c:pt idx="1">
                  <c:v>5.3</c:v>
                </c:pt>
                <c:pt idx="2">
                  <c:v>6</c:v>
                </c:pt>
                <c:pt idx="3">
                  <c:v>5.4</c:v>
                </c:pt>
                <c:pt idx="4">
                  <c:v>5</c:v>
                </c:pt>
                <c:pt idx="5">
                  <c:v>3.9</c:v>
                </c:pt>
              </c:numCache>
            </c:numRef>
          </c:val>
        </c:ser>
        <c:marker val="1"/>
        <c:axId val="63849216"/>
        <c:axId val="63850752"/>
      </c:lineChart>
      <c:catAx>
        <c:axId val="63849216"/>
        <c:scaling>
          <c:orientation val="minMax"/>
        </c:scaling>
        <c:axPos val="b"/>
        <c:numFmt formatCode="General" sourceLinked="1"/>
        <c:tickLblPos val="nextTo"/>
        <c:crossAx val="63850752"/>
        <c:crosses val="autoZero"/>
        <c:auto val="1"/>
        <c:lblAlgn val="ctr"/>
        <c:lblOffset val="100"/>
      </c:catAx>
      <c:valAx>
        <c:axId val="63850752"/>
        <c:scaling>
          <c:orientation val="minMax"/>
        </c:scaling>
        <c:axPos val="l"/>
        <c:majorGridlines/>
        <c:numFmt formatCode="General" sourceLinked="1"/>
        <c:tickLblPos val="nextTo"/>
        <c:crossAx val="63849216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200"/>
              <a:t>Porcentaje</a:t>
            </a:r>
            <a:r>
              <a:rPr lang="es-EC" sz="1200" baseline="0"/>
              <a:t> de cumplimiento en intervenciones quirúrgicas de enero a julio del 2012</a:t>
            </a:r>
            <a:endParaRPr lang="es-EC" sz="1200"/>
          </a:p>
        </c:rich>
      </c:tx>
      <c:layout/>
    </c:title>
    <c:plotArea>
      <c:layout>
        <c:manualLayout>
          <c:layoutTarget val="inner"/>
          <c:xMode val="edge"/>
          <c:yMode val="edge"/>
          <c:x val="6.5248226950354607E-2"/>
          <c:y val="0.5908471450592615"/>
          <c:w val="0.90354609929078011"/>
          <c:h val="0.2368899373606127"/>
        </c:manualLayout>
      </c:layout>
      <c:lineChart>
        <c:grouping val="standard"/>
        <c:ser>
          <c:idx val="0"/>
          <c:order val="0"/>
          <c:dLbls>
            <c:numFmt formatCode="#,##0" sourceLinked="0"/>
            <c:showVal val="1"/>
          </c:dLbls>
          <c:cat>
            <c:strRef>
              <c:f>'[Hoja de cálculo en Anexo 3]Hoja1'!$B$2:$H$2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'[Hoja de cálculo en Anexo 3]Hoja1'!$B$5:$H$5</c:f>
              <c:numCache>
                <c:formatCode>General</c:formatCode>
                <c:ptCount val="7"/>
                <c:pt idx="0">
                  <c:v>95.740740740740733</c:v>
                </c:pt>
                <c:pt idx="1">
                  <c:v>94.545454545454518</c:v>
                </c:pt>
                <c:pt idx="2">
                  <c:v>95.932203389830619</c:v>
                </c:pt>
                <c:pt idx="3">
                  <c:v>95.263157894736779</c:v>
                </c:pt>
                <c:pt idx="4">
                  <c:v>92.781690140845157</c:v>
                </c:pt>
                <c:pt idx="5">
                  <c:v>95.101351351351255</c:v>
                </c:pt>
                <c:pt idx="6">
                  <c:v>94.915254237288167</c:v>
                </c:pt>
              </c:numCache>
            </c:numRef>
          </c:val>
        </c:ser>
        <c:dLbls>
          <c:showVal val="1"/>
        </c:dLbls>
        <c:marker val="1"/>
        <c:axId val="51042176"/>
        <c:axId val="51043712"/>
      </c:lineChart>
      <c:catAx>
        <c:axId val="51042176"/>
        <c:scaling>
          <c:orientation val="minMax"/>
        </c:scaling>
        <c:axPos val="b"/>
        <c:majorTickMark val="none"/>
        <c:tickLblPos val="nextTo"/>
        <c:crossAx val="51043712"/>
        <c:crosses val="autoZero"/>
        <c:auto val="1"/>
        <c:lblAlgn val="ctr"/>
        <c:lblOffset val="100"/>
      </c:catAx>
      <c:valAx>
        <c:axId val="510437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1042176"/>
        <c:crosses val="autoZero"/>
        <c:crossBetween val="between"/>
      </c:valAx>
      <c:spPr>
        <a:solidFill>
          <a:schemeClr val="bg1"/>
        </a:solidFill>
      </c:spPr>
    </c:plotArea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C" sz="1200"/>
              <a:t>INTERVALO DE GIRO DE CAMAS EN CIRUGÍA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tx>
            <c:strRef>
              <c:f>'C:\Users\HOME\Desktop\tesis imprimir\ANEXOS\[Libroindica.xlsx]Hoja2'!$A$76</c:f>
              <c:strCache>
                <c:ptCount val="1"/>
                <c:pt idx="0">
                  <c:v>INTERVALO DE GIRO DE CIRUGÍA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</c:dLbls>
          <c:cat>
            <c:strRef>
              <c:f>'C:\Users\HOME\Desktop\tesis imprimir\ANEXOS\[Libroindica.xlsx]Hoja2'!$B$75:$G$75</c:f>
              <c:strCache>
                <c:ptCount val="6"/>
                <c:pt idx="0">
                  <c:v>ENERO 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'C:\Users\HOME\Desktop\tesis imprimir\ANEXOS\[Libroindica.xlsx]Hoja2'!$B$76:$G$76</c:f>
              <c:numCache>
                <c:formatCode>General</c:formatCode>
                <c:ptCount val="6"/>
                <c:pt idx="0">
                  <c:v>0.5</c:v>
                </c:pt>
                <c:pt idx="1">
                  <c:v>0.4</c:v>
                </c:pt>
                <c:pt idx="2">
                  <c:v>0.4</c:v>
                </c:pt>
                <c:pt idx="3">
                  <c:v>0.2</c:v>
                </c:pt>
                <c:pt idx="4">
                  <c:v>0.5</c:v>
                </c:pt>
                <c:pt idx="5">
                  <c:v>1.9000000000000001</c:v>
                </c:pt>
              </c:numCache>
            </c:numRef>
          </c:val>
        </c:ser>
        <c:marker val="1"/>
        <c:axId val="63891712"/>
        <c:axId val="63893504"/>
      </c:lineChart>
      <c:catAx>
        <c:axId val="63891712"/>
        <c:scaling>
          <c:orientation val="minMax"/>
        </c:scaling>
        <c:axPos val="b"/>
        <c:numFmt formatCode="General" sourceLinked="1"/>
        <c:tickLblPos val="nextTo"/>
        <c:crossAx val="63893504"/>
        <c:crosses val="autoZero"/>
        <c:auto val="1"/>
        <c:lblAlgn val="ctr"/>
        <c:lblOffset val="100"/>
      </c:catAx>
      <c:valAx>
        <c:axId val="63893504"/>
        <c:scaling>
          <c:orientation val="minMax"/>
        </c:scaling>
        <c:axPos val="l"/>
        <c:majorGridlines/>
        <c:numFmt formatCode="General" sourceLinked="1"/>
        <c:tickLblPos val="nextTo"/>
        <c:crossAx val="63891712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/>
            </a:pPr>
            <a:r>
              <a:rPr lang="es-EC" sz="1200"/>
              <a:t>CIRUGÍAS PROGRAMADAS DE ENERO A JULIO DEL 2012 DEL HEG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tx>
            <c:strRef>
              <c:f>'C:\Users\HOME\Desktop\tesis imprimir\ANEXOS\[Libroindica.xlsx]Hoja1'!$A$4</c:f>
              <c:strCache>
                <c:ptCount val="1"/>
                <c:pt idx="0">
                  <c:v>CIRUGÍAS PROGRAMADAS DE ENERO A JUNIO DEL 2012 DEL HEG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</c:dLbls>
          <c:cat>
            <c:strRef>
              <c:f>'C:\Users\HOME\Desktop\tesis imprimir\ANEXOS\[Libroindica.xlsx]Hoja1'!$B$2:$H$2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'C:\Users\HOME\Desktop\tesis imprimir\ANEXOS\[Libroindica.xlsx]Hoja1'!$B$4:$H$4</c:f>
              <c:numCache>
                <c:formatCode>General</c:formatCode>
                <c:ptCount val="7"/>
                <c:pt idx="0">
                  <c:v>540</c:v>
                </c:pt>
                <c:pt idx="1">
                  <c:v>440</c:v>
                </c:pt>
                <c:pt idx="2">
                  <c:v>590</c:v>
                </c:pt>
                <c:pt idx="3">
                  <c:v>570</c:v>
                </c:pt>
                <c:pt idx="4">
                  <c:v>568</c:v>
                </c:pt>
                <c:pt idx="5">
                  <c:v>592</c:v>
                </c:pt>
                <c:pt idx="6">
                  <c:v>590</c:v>
                </c:pt>
              </c:numCache>
            </c:numRef>
          </c:val>
        </c:ser>
        <c:marker val="1"/>
        <c:axId val="63928192"/>
        <c:axId val="63929728"/>
      </c:lineChart>
      <c:catAx>
        <c:axId val="63928192"/>
        <c:scaling>
          <c:orientation val="minMax"/>
        </c:scaling>
        <c:axPos val="b"/>
        <c:numFmt formatCode="General" sourceLinked="1"/>
        <c:tickLblPos val="nextTo"/>
        <c:crossAx val="63929728"/>
        <c:crosses val="autoZero"/>
        <c:auto val="1"/>
        <c:lblAlgn val="ctr"/>
        <c:lblOffset val="100"/>
      </c:catAx>
      <c:valAx>
        <c:axId val="63929728"/>
        <c:scaling>
          <c:orientation val="minMax"/>
        </c:scaling>
        <c:axPos val="l"/>
        <c:majorGridlines/>
        <c:numFmt formatCode="General" sourceLinked="1"/>
        <c:tickLblPos val="nextTo"/>
        <c:crossAx val="63928192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200"/>
              <a:t>Tiempo</a:t>
            </a:r>
            <a:r>
              <a:rPr lang="es-EC" sz="1200" baseline="0"/>
              <a:t> de espera para que le realicen la cirugía</a:t>
            </a:r>
            <a:endParaRPr lang="es-EC" sz="1200"/>
          </a:p>
        </c:rich>
      </c:tx>
      <c:layout/>
    </c:title>
    <c:plotArea>
      <c:layout/>
      <c:lineChart>
        <c:grouping val="standard"/>
        <c:ser>
          <c:idx val="0"/>
          <c:order val="0"/>
          <c:dLbls>
            <c:showVal val="1"/>
          </c:dLbls>
          <c:cat>
            <c:strRef>
              <c:f>'C:\Users\HOME\Desktop\tesis imprimir\ANEXOS\[Anexo 3.xlsx]Hoja1'!$A$2:$A$6</c:f>
              <c:strCache>
                <c:ptCount val="5"/>
                <c:pt idx="0">
                  <c:v>15 minutos</c:v>
                </c:pt>
                <c:pt idx="1">
                  <c:v>30 minutos</c:v>
                </c:pt>
                <c:pt idx="2">
                  <c:v>45 minutos</c:v>
                </c:pt>
                <c:pt idx="3">
                  <c:v>1 hora</c:v>
                </c:pt>
                <c:pt idx="4">
                  <c:v>Más de una hora</c:v>
                </c:pt>
              </c:strCache>
            </c:strRef>
          </c:cat>
          <c:val>
            <c:numRef>
              <c:f>'C:\Users\HOME\Desktop\tesis imprimir\ANEXOS\[Anexo 3.xlsx]Hoja1'!$B$2:$B$6</c:f>
              <c:numCache>
                <c:formatCode>General</c:formatCode>
                <c:ptCount val="5"/>
                <c:pt idx="0">
                  <c:v>14</c:v>
                </c:pt>
                <c:pt idx="1">
                  <c:v>12</c:v>
                </c:pt>
                <c:pt idx="2">
                  <c:v>0</c:v>
                </c:pt>
                <c:pt idx="3">
                  <c:v>10</c:v>
                </c:pt>
                <c:pt idx="4">
                  <c:v>64</c:v>
                </c:pt>
              </c:numCache>
            </c:numRef>
          </c:val>
        </c:ser>
        <c:marker val="1"/>
        <c:axId val="60977152"/>
        <c:axId val="60978688"/>
      </c:lineChart>
      <c:catAx>
        <c:axId val="60977152"/>
        <c:scaling>
          <c:orientation val="minMax"/>
        </c:scaling>
        <c:axPos val="b"/>
        <c:majorTickMark val="none"/>
        <c:tickLblPos val="nextTo"/>
        <c:crossAx val="60978688"/>
        <c:crosses val="autoZero"/>
        <c:auto val="1"/>
        <c:lblAlgn val="ctr"/>
        <c:lblOffset val="100"/>
      </c:catAx>
      <c:valAx>
        <c:axId val="6097868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0977152"/>
        <c:crosses val="autoZero"/>
        <c:crossBetween val="between"/>
      </c:valAx>
      <c:spPr>
        <a:solidFill>
          <a:schemeClr val="bg1"/>
        </a:solidFill>
      </c:spPr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/>
            </a:pPr>
            <a:r>
              <a:rPr lang="en-US" sz="1200"/>
              <a:t>CIRUGÍAS DIFERIDAS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'C:\Users\HOME\Desktop\[BORRADOR.xlsx]Hoja1'!$A$33</c:f>
              <c:strCache>
                <c:ptCount val="1"/>
                <c:pt idx="0">
                  <c:v>CIRUGÌAS DIFERIDAS</c:v>
                </c:pt>
              </c:strCache>
            </c:strRef>
          </c:tx>
          <c:cat>
            <c:strRef>
              <c:f>'C:\Users\HOME\Desktop\[BORRADOR.xlsx]Hoja1'!$B$32:$H$32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'C:\Users\HOME\Desktop\[BORRADOR.xlsx]Hoja1'!$B$33:$H$33</c:f>
              <c:numCache>
                <c:formatCode>General</c:formatCode>
                <c:ptCount val="7"/>
                <c:pt idx="0">
                  <c:v>23</c:v>
                </c:pt>
                <c:pt idx="1">
                  <c:v>74</c:v>
                </c:pt>
                <c:pt idx="2">
                  <c:v>24</c:v>
                </c:pt>
                <c:pt idx="3">
                  <c:v>27</c:v>
                </c:pt>
                <c:pt idx="4">
                  <c:v>41</c:v>
                </c:pt>
                <c:pt idx="5">
                  <c:v>29</c:v>
                </c:pt>
                <c:pt idx="6">
                  <c:v>30</c:v>
                </c:pt>
              </c:numCache>
            </c:numRef>
          </c:val>
        </c:ser>
        <c:marker val="1"/>
        <c:axId val="61004032"/>
        <c:axId val="61145088"/>
      </c:lineChart>
      <c:catAx>
        <c:axId val="610040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2700000" vert="horz"/>
          <a:lstStyle/>
          <a:p>
            <a:pPr>
              <a:defRPr/>
            </a:pPr>
            <a:endParaRPr lang="es-EC"/>
          </a:p>
        </c:txPr>
        <c:crossAx val="61145088"/>
        <c:crosses val="autoZero"/>
        <c:auto val="1"/>
        <c:lblAlgn val="ctr"/>
        <c:lblOffset val="100"/>
        <c:tickLblSkip val="1"/>
        <c:tickMarkSkip val="1"/>
      </c:catAx>
      <c:valAx>
        <c:axId val="6114508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61004032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 sz="1200"/>
            </a:pPr>
            <a:r>
              <a:rPr lang="es-EC" sz="1200"/>
              <a:t>CIRUGÍAS COMPLICADAS</a:t>
            </a:r>
          </a:p>
        </c:rich>
      </c:tx>
      <c:layout>
        <c:manualLayout>
          <c:xMode val="edge"/>
          <c:yMode val="edge"/>
          <c:x val="0.35989285092223888"/>
          <c:y val="1.6426344598053925E-2"/>
        </c:manualLayout>
      </c:layout>
    </c:title>
    <c:plotArea>
      <c:layout>
        <c:manualLayout>
          <c:layoutTarget val="inner"/>
          <c:xMode val="edge"/>
          <c:yMode val="edge"/>
          <c:x val="9.2057761732852267E-2"/>
          <c:y val="0.18404907975460141"/>
          <c:w val="0.77557160048134965"/>
          <c:h val="0.54907975460122704"/>
        </c:manualLayout>
      </c:layout>
      <c:lineChart>
        <c:grouping val="standard"/>
        <c:ser>
          <c:idx val="0"/>
          <c:order val="0"/>
          <c:tx>
            <c:strRef>
              <c:f>'C:\Users\HOME\Desktop\[BORRADOR.xlsx]Hoja1'!$A$63</c:f>
              <c:strCache>
                <c:ptCount val="1"/>
                <c:pt idx="0">
                  <c:v>CIRUGÌAS COMPLICADAS</c:v>
                </c:pt>
              </c:strCache>
            </c:strRef>
          </c:tx>
          <c:dLbls>
            <c:showVal val="1"/>
          </c:dLbls>
          <c:cat>
            <c:strRef>
              <c:f>'C:\Users\HOME\Desktop\[BORRADOR.xlsx]Hoja1'!$B$62:$H$62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 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'C:\Users\HOME\Desktop\[BORRADOR.xlsx]Hoja1'!$B$63:$H$63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</c:ser>
        <c:marker val="1"/>
        <c:axId val="61190912"/>
        <c:axId val="61192448"/>
      </c:lineChart>
      <c:catAx>
        <c:axId val="61190912"/>
        <c:scaling>
          <c:orientation val="minMax"/>
        </c:scaling>
        <c:axPos val="b"/>
        <c:numFmt formatCode="General" sourceLinked="1"/>
        <c:tickLblPos val="nextTo"/>
        <c:txPr>
          <a:bodyPr rot="-2700000" vert="horz"/>
          <a:lstStyle/>
          <a:p>
            <a:pPr>
              <a:defRPr/>
            </a:pPr>
            <a:endParaRPr lang="es-EC"/>
          </a:p>
        </c:txPr>
        <c:crossAx val="61192448"/>
        <c:crosses val="autoZero"/>
        <c:auto val="1"/>
        <c:lblAlgn val="ctr"/>
        <c:lblOffset val="100"/>
        <c:tickLblSkip val="1"/>
        <c:tickMarkSkip val="1"/>
      </c:catAx>
      <c:valAx>
        <c:axId val="61192448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61190912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style val="3"/>
  <c:chart>
    <c:title>
      <c:tx>
        <c:rich>
          <a:bodyPr/>
          <a:lstStyle/>
          <a:p>
            <a:pPr>
              <a:defRPr/>
            </a:pPr>
            <a:r>
              <a:rPr lang="en-US" sz="1200"/>
              <a:t>DEFUNCIONES INTRAOPERATORIAS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'C:\Users\HOME\Desktop\[BORRADOR.xlsx]Hoja1'!$A$88</c:f>
              <c:strCache>
                <c:ptCount val="1"/>
                <c:pt idx="0">
                  <c:v>ANESTESIAS REALIZADAS</c:v>
                </c:pt>
              </c:strCache>
            </c:strRef>
          </c:tx>
          <c:dLbls>
            <c:numFmt formatCode="#,##0" sourceLinked="0"/>
            <c:showVal val="1"/>
          </c:dLbls>
          <c:cat>
            <c:multiLvlStrRef>
              <c:f>'C:\Users\HOME\Desktop\[BORRADOR.xlsx]Hoja1'!$B$86:$H$87</c:f>
              <c:multiLvlStrCache>
                <c:ptCount val="2"/>
                <c:lvl>
                  <c:pt idx="1">
                    <c:v>JUL</c:v>
                  </c:pt>
                </c:lvl>
                <c:lvl>
                  <c:pt idx="1">
                    <c:v>JUN</c:v>
                  </c:pt>
                </c:lvl>
                <c:lvl>
                  <c:pt idx="1">
                    <c:v>MAY</c:v>
                  </c:pt>
                </c:lvl>
                <c:lvl>
                  <c:pt idx="1">
                    <c:v>ABR</c:v>
                  </c:pt>
                </c:lvl>
                <c:lvl>
                  <c:pt idx="1">
                    <c:v>MAR</c:v>
                  </c:pt>
                </c:lvl>
                <c:lvl>
                  <c:pt idx="1">
                    <c:v>FEB</c:v>
                  </c:pt>
                </c:lvl>
                <c:lvl>
                  <c:pt idx="1">
                    <c:v>ENE</c:v>
                  </c:pt>
                </c:lvl>
              </c:multiLvlStrCache>
            </c:multiLvlStrRef>
          </c:cat>
          <c:val>
            <c:numRef>
              <c:f>'C:\Users\HOME\Desktop\[BORRADOR.xlsx]Hoja1'!$B$88:$H$88</c:f>
              <c:numCache>
                <c:formatCode>General</c:formatCode>
                <c:ptCount val="7"/>
                <c:pt idx="0">
                  <c:v>517</c:v>
                </c:pt>
                <c:pt idx="1">
                  <c:v>416</c:v>
                </c:pt>
                <c:pt idx="2">
                  <c:v>566</c:v>
                </c:pt>
                <c:pt idx="3">
                  <c:v>543</c:v>
                </c:pt>
                <c:pt idx="4">
                  <c:v>527</c:v>
                </c:pt>
                <c:pt idx="5">
                  <c:v>563</c:v>
                </c:pt>
                <c:pt idx="6">
                  <c:v>560</c:v>
                </c:pt>
              </c:numCache>
            </c:numRef>
          </c:val>
        </c:ser>
        <c:ser>
          <c:idx val="1"/>
          <c:order val="1"/>
          <c:tx>
            <c:strRef>
              <c:f>'C:\Users\HOME\Desktop\[BORRADOR.xlsx]Hoja1'!$A$89</c:f>
              <c:strCache>
                <c:ptCount val="1"/>
                <c:pt idx="0">
                  <c:v>FALLECIMIENTOS</c:v>
                </c:pt>
              </c:strCache>
            </c:strRef>
          </c:tx>
          <c:cat>
            <c:multiLvlStrRef>
              <c:f>'C:\Users\HOME\Desktop\[BORRADOR.xlsx]Hoja1'!$B$86:$H$87</c:f>
              <c:multiLvlStrCache>
                <c:ptCount val="2"/>
                <c:lvl>
                  <c:pt idx="1">
                    <c:v>JUL</c:v>
                  </c:pt>
                </c:lvl>
                <c:lvl>
                  <c:pt idx="1">
                    <c:v>JUN</c:v>
                  </c:pt>
                </c:lvl>
                <c:lvl>
                  <c:pt idx="1">
                    <c:v>MAY</c:v>
                  </c:pt>
                </c:lvl>
                <c:lvl>
                  <c:pt idx="1">
                    <c:v>ABR</c:v>
                  </c:pt>
                </c:lvl>
                <c:lvl>
                  <c:pt idx="1">
                    <c:v>MAR</c:v>
                  </c:pt>
                </c:lvl>
                <c:lvl>
                  <c:pt idx="1">
                    <c:v>FEB</c:v>
                  </c:pt>
                </c:lvl>
                <c:lvl>
                  <c:pt idx="1">
                    <c:v>ENE</c:v>
                  </c:pt>
                </c:lvl>
              </c:multiLvlStrCache>
            </c:multiLvlStrRef>
          </c:cat>
          <c:val>
            <c:numRef>
              <c:f>'C:\Users\HOME\Desktop\[BORRADOR.xlsx]Hoja1'!$B$89:$H$89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marker val="1"/>
        <c:axId val="61291520"/>
        <c:axId val="61301504"/>
      </c:lineChart>
      <c:catAx>
        <c:axId val="612915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61301504"/>
        <c:crosses val="autoZero"/>
        <c:auto val="1"/>
        <c:lblAlgn val="ctr"/>
        <c:lblOffset val="100"/>
        <c:tickLblSkip val="1"/>
        <c:tickMarkSkip val="1"/>
      </c:catAx>
      <c:valAx>
        <c:axId val="6130150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61291520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200"/>
              <a:t>PACIENTES QUE REQUIEREN AYUDA EN POSOPERATORIO INMEDIATO</a:t>
            </a:r>
          </a:p>
        </c:rich>
      </c:tx>
      <c:layout>
        <c:manualLayout>
          <c:xMode val="edge"/>
          <c:yMode val="edge"/>
          <c:x val="0.22743682310469321"/>
          <c:y val="3.3742331288343592E-2"/>
        </c:manualLayout>
      </c:layout>
    </c:title>
    <c:plotArea>
      <c:layout>
        <c:manualLayout>
          <c:layoutTarget val="inner"/>
          <c:xMode val="edge"/>
          <c:yMode val="edge"/>
          <c:x val="8.1227436823104682E-2"/>
          <c:y val="0.28425357873210633"/>
          <c:w val="0.71660649819494582"/>
          <c:h val="0.45501022494887661"/>
        </c:manualLayout>
      </c:layout>
      <c:lineChart>
        <c:grouping val="standard"/>
        <c:ser>
          <c:idx val="0"/>
          <c:order val="0"/>
          <c:tx>
            <c:strRef>
              <c:f>'C:\Users\HOME\Desktop\[BORRADOR.xlsx]Hoja1'!$A$115</c:f>
              <c:strCache>
                <c:ptCount val="1"/>
                <c:pt idx="0">
                  <c:v>PACIENTES</c:v>
                </c:pt>
              </c:strCache>
            </c:strRef>
          </c:tx>
          <c:dLbls>
            <c:showVal val="1"/>
          </c:dLbls>
          <c:cat>
            <c:strRef>
              <c:f>'C:\Users\HOME\Desktop\[BORRADOR.xlsx]Hoja1'!$B$114:$H$114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'C:\Users\HOME\Desktop\[BORRADOR.xlsx]Hoja1'!$B$115:$H$115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</c:ser>
        <c:marker val="1"/>
        <c:axId val="61335040"/>
        <c:axId val="61336576"/>
      </c:lineChart>
      <c:catAx>
        <c:axId val="61335040"/>
        <c:scaling>
          <c:orientation val="minMax"/>
        </c:scaling>
        <c:axPos val="b"/>
        <c:numFmt formatCode="General" sourceLinked="1"/>
        <c:tickLblPos val="nextTo"/>
        <c:txPr>
          <a:bodyPr rot="-2700000" vert="horz"/>
          <a:lstStyle/>
          <a:p>
            <a:pPr>
              <a:defRPr/>
            </a:pPr>
            <a:endParaRPr lang="es-EC"/>
          </a:p>
        </c:txPr>
        <c:crossAx val="61336576"/>
        <c:crosses val="autoZero"/>
        <c:auto val="1"/>
        <c:lblAlgn val="ctr"/>
        <c:lblOffset val="100"/>
        <c:tickLblSkip val="1"/>
        <c:tickMarkSkip val="1"/>
      </c:catAx>
      <c:valAx>
        <c:axId val="61336576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61335040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81768953068592065"/>
          <c:y val="0.43251533742331283"/>
          <c:w val="0.18231050111343242"/>
          <c:h val="0.14351527528763641"/>
        </c:manualLayout>
      </c:layout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n-US" sz="1200"/>
              <a:t>PACIENTES REINTERVENIDOS</a:t>
            </a:r>
          </a:p>
        </c:rich>
      </c:tx>
      <c:layout>
        <c:manualLayout>
          <c:xMode val="edge"/>
          <c:yMode val="edge"/>
          <c:x val="0.13183893476730096"/>
          <c:y val="4.1494044013729074E-2"/>
        </c:manualLayout>
      </c:layout>
    </c:title>
    <c:plotArea>
      <c:layout>
        <c:manualLayout>
          <c:layoutTarget val="inner"/>
          <c:xMode val="edge"/>
          <c:yMode val="edge"/>
          <c:x val="8.2987551867219914E-2"/>
          <c:y val="0.22821623001537908"/>
          <c:w val="0.66182572614108515"/>
          <c:h val="0.60166097004054164"/>
        </c:manualLayout>
      </c:layout>
      <c:lineChart>
        <c:grouping val="standard"/>
        <c:ser>
          <c:idx val="0"/>
          <c:order val="0"/>
          <c:tx>
            <c:strRef>
              <c:f>'C:\Users\HOME\AppData\Local\Microsoft\Windows\Temporary Internet Files\Content.IE5\45PXYDMY\[BORRADOR.xls]Hoja1'!$A$140</c:f>
              <c:strCache>
                <c:ptCount val="1"/>
                <c:pt idx="0">
                  <c:v>PACIENTES REINTERVENIDOS</c:v>
                </c:pt>
              </c:strCache>
            </c:strRef>
          </c:tx>
          <c:dLbls>
            <c:showVal val="1"/>
          </c:dLbls>
          <c:cat>
            <c:multiLvlStrRef>
              <c:f>'C:\Users\HOME\AppData\Local\Microsoft\Windows\Temporary Internet Files\Content.IE5\45PXYDMY\[BORRADOR.xls]Hoja1'!$B$138:$H$139</c:f>
              <c:multiLvlStrCache>
                <c:ptCount val="2"/>
                <c:lvl>
                  <c:pt idx="1">
                    <c:v>JULIO</c:v>
                  </c:pt>
                </c:lvl>
                <c:lvl>
                  <c:pt idx="1">
                    <c:v>JUNIO</c:v>
                  </c:pt>
                </c:lvl>
                <c:lvl>
                  <c:pt idx="1">
                    <c:v>MAYO</c:v>
                  </c:pt>
                </c:lvl>
                <c:lvl>
                  <c:pt idx="1">
                    <c:v>ABRIL</c:v>
                  </c:pt>
                </c:lvl>
                <c:lvl>
                  <c:pt idx="1">
                    <c:v>MARZO</c:v>
                  </c:pt>
                </c:lvl>
                <c:lvl>
                  <c:pt idx="1">
                    <c:v>FEBRERO</c:v>
                  </c:pt>
                </c:lvl>
                <c:lvl>
                  <c:pt idx="1">
                    <c:v>ENERO</c:v>
                  </c:pt>
                </c:lvl>
              </c:multiLvlStrCache>
            </c:multiLvlStrRef>
          </c:cat>
          <c:val>
            <c:numRef>
              <c:f>'C:\Users\HOME\AppData\Local\Microsoft\Windows\Temporary Internet Files\Content.IE5\45PXYDMY\[BORRADOR.xls]Hoja1'!$B$140:$H$140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marker val="1"/>
        <c:axId val="61242752"/>
        <c:axId val="61256832"/>
      </c:lineChart>
      <c:catAx>
        <c:axId val="6124275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61256832"/>
        <c:crosses val="autoZero"/>
        <c:auto val="1"/>
        <c:lblAlgn val="ctr"/>
        <c:lblOffset val="100"/>
        <c:tickLblSkip val="2"/>
        <c:tickMarkSkip val="1"/>
      </c:catAx>
      <c:valAx>
        <c:axId val="61256832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61242752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7676348547717885"/>
          <c:y val="0.46058184603103525"/>
          <c:w val="0.23236514947826689"/>
          <c:h val="0.20948490813648357"/>
        </c:manualLayout>
      </c:layout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3"/>
  <c:chart>
    <c:title>
      <c:tx>
        <c:rich>
          <a:bodyPr/>
          <a:lstStyle/>
          <a:p>
            <a:pPr>
              <a:defRPr sz="1200"/>
            </a:pPr>
            <a:r>
              <a:rPr lang="es-EC" sz="1200"/>
              <a:t>NÚMERO</a:t>
            </a:r>
            <a:r>
              <a:rPr lang="es-EC" sz="1200" baseline="0"/>
              <a:t> DE MATERIAL ESN STOCK</a:t>
            </a:r>
            <a:endParaRPr lang="es-EC" sz="120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'C:\Users\HOME\AppData\Local\Microsoft\Windows\Temporary Internet Files\Content.IE5\45PXYDMY\[BORRADOR.xls]Hoja1'!$A$164</c:f>
              <c:strCache>
                <c:ptCount val="1"/>
                <c:pt idx="0">
                  <c:v>GASA EN STOCK</c:v>
                </c:pt>
              </c:strCache>
            </c:strRef>
          </c:tx>
          <c:cat>
            <c:strRef>
              <c:f>'C:\Users\HOME\AppData\Local\Microsoft\Windows\Temporary Internet Files\Content.IE5\45PXYDMY\[BORRADOR.xls]Hoja1'!$B$163:$H$163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'C:\Users\HOME\AppData\Local\Microsoft\Windows\Temporary Internet Files\Content.IE5\45PXYDMY\[BORRADOR.xls]Hoja1'!$B$164:$H$164</c:f>
              <c:numCache>
                <c:formatCode>General</c:formatCode>
                <c:ptCount val="7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</c:ser>
        <c:ser>
          <c:idx val="1"/>
          <c:order val="1"/>
          <c:tx>
            <c:strRef>
              <c:f>'C:\Users\HOME\AppData\Local\Microsoft\Windows\Temporary Internet Files\Content.IE5\45PXYDMY\[BORRADOR.xls]Hoja1'!$A$165</c:f>
              <c:strCache>
                <c:ptCount val="1"/>
                <c:pt idx="0">
                  <c:v>GASA REQUERIDA</c:v>
                </c:pt>
              </c:strCache>
            </c:strRef>
          </c:tx>
          <c:cat>
            <c:strRef>
              <c:f>'C:\Users\HOME\AppData\Local\Microsoft\Windows\Temporary Internet Files\Content.IE5\45PXYDMY\[BORRADOR.xls]Hoja1'!$B$163:$H$163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'C:\Users\HOME\AppData\Local\Microsoft\Windows\Temporary Internet Files\Content.IE5\45PXYDMY\[BORRADOR.xls]Hoja1'!$B$165:$H$165</c:f>
              <c:numCache>
                <c:formatCode>General</c:formatCode>
                <c:ptCount val="7"/>
                <c:pt idx="0">
                  <c:v>9</c:v>
                </c:pt>
                <c:pt idx="1">
                  <c:v>11</c:v>
                </c:pt>
                <c:pt idx="2">
                  <c:v>10</c:v>
                </c:pt>
                <c:pt idx="3">
                  <c:v>8</c:v>
                </c:pt>
                <c:pt idx="4">
                  <c:v>8</c:v>
                </c:pt>
                <c:pt idx="5">
                  <c:v>12</c:v>
                </c:pt>
                <c:pt idx="6">
                  <c:v>9</c:v>
                </c:pt>
              </c:numCache>
            </c:numRef>
          </c:val>
        </c:ser>
        <c:marker val="1"/>
        <c:axId val="61356288"/>
        <c:axId val="61362176"/>
      </c:lineChart>
      <c:catAx>
        <c:axId val="613562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61362176"/>
        <c:crosses val="autoZero"/>
        <c:auto val="1"/>
        <c:lblAlgn val="ctr"/>
        <c:lblOffset val="100"/>
        <c:tickLblSkip val="2"/>
        <c:tickMarkSkip val="1"/>
      </c:catAx>
      <c:valAx>
        <c:axId val="6136217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61356288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</c:legend>
    <c:plotVisOnly val="1"/>
    <c:dispBlanksAs val="gap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image" Target="../media/image41.wmf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image" Target="../media/image15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image" Target="../media/image20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rawing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image" Target="../media/image41.wmf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image" Target="../media/image15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image" Target="../media/image20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#1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#1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567100-5FA3-4BA7-999A-FC557503A64F}" type="doc">
      <dgm:prSet loTypeId="urn:microsoft.com/office/officeart/2005/8/layout/vList4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EC"/>
        </a:p>
      </dgm:t>
    </dgm:pt>
    <dgm:pt modelId="{5000C644-9393-45A7-9225-B598699EA843}">
      <dgm:prSet phldrT="[Texto]" custT="1"/>
      <dgm:spPr/>
      <dgm:t>
        <a:bodyPr/>
        <a:lstStyle/>
        <a:p>
          <a:r>
            <a:rPr lang="es-EC" sz="1800" dirty="0" smtClean="0"/>
            <a:t>Unidad operativa M.S.P 2º Nivel</a:t>
          </a:r>
          <a:endParaRPr lang="es-EC" sz="1800" dirty="0"/>
        </a:p>
      </dgm:t>
    </dgm:pt>
    <dgm:pt modelId="{0ACF9385-7C73-446B-BDCF-F47ABF13BBEA}" type="parTrans" cxnId="{B969FA03-9694-4BDC-BE97-857A4F311E32}">
      <dgm:prSet/>
      <dgm:spPr/>
      <dgm:t>
        <a:bodyPr/>
        <a:lstStyle/>
        <a:p>
          <a:endParaRPr lang="es-EC"/>
        </a:p>
      </dgm:t>
    </dgm:pt>
    <dgm:pt modelId="{D0D80F8A-9C2E-4ED8-B828-BC0BE4D25693}" type="sibTrans" cxnId="{B969FA03-9694-4BDC-BE97-857A4F311E32}">
      <dgm:prSet/>
      <dgm:spPr/>
      <dgm:t>
        <a:bodyPr/>
        <a:lstStyle/>
        <a:p>
          <a:endParaRPr lang="es-EC"/>
        </a:p>
      </dgm:t>
    </dgm:pt>
    <dgm:pt modelId="{DEA73C0E-370E-4BF5-9F5B-86B21A268D9E}">
      <dgm:prSet phldrT="[Texto]" custT="1"/>
      <dgm:spPr/>
      <dgm:t>
        <a:bodyPr/>
        <a:lstStyle/>
        <a:p>
          <a:r>
            <a:rPr lang="es-EC" sz="1800" dirty="0" smtClean="0"/>
            <a:t>Problemas: Administrativo, operativo y tecnológico</a:t>
          </a:r>
          <a:endParaRPr lang="es-EC" sz="1800" dirty="0"/>
        </a:p>
      </dgm:t>
    </dgm:pt>
    <dgm:pt modelId="{646A0DF7-55AB-4577-8202-EA3715B4874F}" type="parTrans" cxnId="{310C656B-A215-48D8-B817-ACA773A4482E}">
      <dgm:prSet/>
      <dgm:spPr/>
      <dgm:t>
        <a:bodyPr/>
        <a:lstStyle/>
        <a:p>
          <a:endParaRPr lang="es-EC"/>
        </a:p>
      </dgm:t>
    </dgm:pt>
    <dgm:pt modelId="{8FE7E12B-0815-4271-81C4-28F88BBA1FF5}" type="sibTrans" cxnId="{310C656B-A215-48D8-B817-ACA773A4482E}">
      <dgm:prSet/>
      <dgm:spPr/>
      <dgm:t>
        <a:bodyPr/>
        <a:lstStyle/>
        <a:p>
          <a:endParaRPr lang="es-EC"/>
        </a:p>
      </dgm:t>
    </dgm:pt>
    <dgm:pt modelId="{5376CC37-EEA9-4232-82CB-64EAA66071AC}">
      <dgm:prSet phldrT="[Texto]" custT="1"/>
      <dgm:spPr/>
      <dgm:t>
        <a:bodyPr/>
        <a:lstStyle/>
        <a:p>
          <a:r>
            <a:rPr lang="es-EC" sz="1800" dirty="0" smtClean="0"/>
            <a:t>Quirófanos, Central de Esterilización, Hospitalización de Cirugía</a:t>
          </a:r>
          <a:endParaRPr lang="es-EC" sz="1800" dirty="0"/>
        </a:p>
      </dgm:t>
    </dgm:pt>
    <dgm:pt modelId="{94463C29-C1CD-4651-BD2E-44638A5C3958}" type="parTrans" cxnId="{6BF78F7C-9A5A-456E-8379-295080D57834}">
      <dgm:prSet/>
      <dgm:spPr/>
      <dgm:t>
        <a:bodyPr/>
        <a:lstStyle/>
        <a:p>
          <a:endParaRPr lang="es-EC"/>
        </a:p>
      </dgm:t>
    </dgm:pt>
    <dgm:pt modelId="{D91AEEC8-7DC1-4B22-8EC7-503FC4027FF4}" type="sibTrans" cxnId="{6BF78F7C-9A5A-456E-8379-295080D57834}">
      <dgm:prSet/>
      <dgm:spPr/>
      <dgm:t>
        <a:bodyPr/>
        <a:lstStyle/>
        <a:p>
          <a:endParaRPr lang="es-EC"/>
        </a:p>
      </dgm:t>
    </dgm:pt>
    <dgm:pt modelId="{B4B1D9C3-15AC-49A1-955A-16104D4F41E3}">
      <dgm:prSet phldrT="[Texto]" custT="1"/>
      <dgm:spPr/>
      <dgm:t>
        <a:bodyPr/>
        <a:lstStyle/>
        <a:p>
          <a:r>
            <a:rPr lang="es-EC" sz="2000" dirty="0" smtClean="0"/>
            <a:t>Talento humano</a:t>
          </a:r>
          <a:endParaRPr lang="es-EC" sz="2000" dirty="0"/>
        </a:p>
      </dgm:t>
    </dgm:pt>
    <dgm:pt modelId="{EF58E3F3-5210-4512-B02C-042D603B8E95}" type="parTrans" cxnId="{C52D70AB-CDCB-4411-8D14-B3C123C4C684}">
      <dgm:prSet/>
      <dgm:spPr/>
      <dgm:t>
        <a:bodyPr/>
        <a:lstStyle/>
        <a:p>
          <a:endParaRPr lang="es-EC"/>
        </a:p>
      </dgm:t>
    </dgm:pt>
    <dgm:pt modelId="{CB3033C6-ADCA-4737-8922-3BDC981D2908}" type="sibTrans" cxnId="{C52D70AB-CDCB-4411-8D14-B3C123C4C684}">
      <dgm:prSet/>
      <dgm:spPr/>
      <dgm:t>
        <a:bodyPr/>
        <a:lstStyle/>
        <a:p>
          <a:endParaRPr lang="es-EC"/>
        </a:p>
      </dgm:t>
    </dgm:pt>
    <dgm:pt modelId="{4E380746-10BE-4A8E-A8A8-53D6CA7C568A}">
      <dgm:prSet phldrT="[Texto]" custT="1"/>
      <dgm:spPr/>
      <dgm:t>
        <a:bodyPr/>
        <a:lstStyle/>
        <a:p>
          <a:r>
            <a:rPr lang="es-EC" sz="2000" dirty="0" smtClean="0"/>
            <a:t>Quirófanos: 42</a:t>
          </a:r>
          <a:endParaRPr lang="es-EC" sz="2000" dirty="0"/>
        </a:p>
      </dgm:t>
    </dgm:pt>
    <dgm:pt modelId="{85F77601-69B0-489D-B019-BEE395E4E44A}" type="parTrans" cxnId="{D169BB34-B6E6-468F-A649-36BC94FD1B90}">
      <dgm:prSet/>
      <dgm:spPr/>
      <dgm:t>
        <a:bodyPr/>
        <a:lstStyle/>
        <a:p>
          <a:endParaRPr lang="es-EC"/>
        </a:p>
      </dgm:t>
    </dgm:pt>
    <dgm:pt modelId="{D4620C6B-93B8-4AED-AA63-CCFA4D2E0572}" type="sibTrans" cxnId="{D169BB34-B6E6-468F-A649-36BC94FD1B90}">
      <dgm:prSet/>
      <dgm:spPr/>
      <dgm:t>
        <a:bodyPr/>
        <a:lstStyle/>
        <a:p>
          <a:endParaRPr lang="es-EC"/>
        </a:p>
      </dgm:t>
    </dgm:pt>
    <dgm:pt modelId="{5FC0604E-B1EA-4442-9933-60BA3F81C02D}">
      <dgm:prSet phldrT="[Texto]"/>
      <dgm:spPr/>
      <dgm:t>
        <a:bodyPr/>
        <a:lstStyle/>
        <a:p>
          <a:r>
            <a:rPr lang="es-EC" sz="2300" dirty="0" smtClean="0"/>
            <a:t>Planteamiento del problema</a:t>
          </a:r>
          <a:endParaRPr lang="es-EC" sz="2300" dirty="0"/>
        </a:p>
      </dgm:t>
    </dgm:pt>
    <dgm:pt modelId="{3956807B-AAE5-495F-A2D9-A23E14B0C199}" type="parTrans" cxnId="{3FA050C9-A9F0-4552-A97E-77D163AF9320}">
      <dgm:prSet/>
      <dgm:spPr/>
      <dgm:t>
        <a:bodyPr/>
        <a:lstStyle/>
        <a:p>
          <a:endParaRPr lang="es-EC"/>
        </a:p>
      </dgm:t>
    </dgm:pt>
    <dgm:pt modelId="{88CC8FD9-6957-4A64-B524-9E4AC6F331C2}" type="sibTrans" cxnId="{3FA050C9-A9F0-4552-A97E-77D163AF9320}">
      <dgm:prSet/>
      <dgm:spPr/>
      <dgm:t>
        <a:bodyPr/>
        <a:lstStyle/>
        <a:p>
          <a:endParaRPr lang="es-EC"/>
        </a:p>
      </dgm:t>
    </dgm:pt>
    <dgm:pt modelId="{6E229DEF-610C-41D1-B576-C76B1C2085CE}">
      <dgm:prSet phldrT="[Texto]" custT="1"/>
      <dgm:spPr/>
      <dgm:t>
        <a:bodyPr/>
        <a:lstStyle/>
        <a:p>
          <a:r>
            <a:rPr lang="es-EC" sz="2000" dirty="0" smtClean="0"/>
            <a:t>Situación técnico administrativa</a:t>
          </a:r>
          <a:endParaRPr lang="es-EC" sz="2000" dirty="0"/>
        </a:p>
      </dgm:t>
    </dgm:pt>
    <dgm:pt modelId="{68D2A0FB-0979-4780-8E36-FE90CD995269}" type="parTrans" cxnId="{F189FDDE-AD22-42AD-A132-135BA9189DA7}">
      <dgm:prSet/>
      <dgm:spPr/>
      <dgm:t>
        <a:bodyPr/>
        <a:lstStyle/>
        <a:p>
          <a:endParaRPr lang="es-EC"/>
        </a:p>
      </dgm:t>
    </dgm:pt>
    <dgm:pt modelId="{6E2B8A15-620A-41AB-82D8-A10A41DDCC87}" type="sibTrans" cxnId="{F189FDDE-AD22-42AD-A132-135BA9189DA7}">
      <dgm:prSet/>
      <dgm:spPr/>
      <dgm:t>
        <a:bodyPr/>
        <a:lstStyle/>
        <a:p>
          <a:endParaRPr lang="es-EC"/>
        </a:p>
      </dgm:t>
    </dgm:pt>
    <dgm:pt modelId="{34934C43-A162-4D16-96DF-FB10E8FAC701}">
      <dgm:prSet phldrT="[Texto]" custT="1"/>
      <dgm:spPr/>
      <dgm:t>
        <a:bodyPr/>
        <a:lstStyle/>
        <a:p>
          <a:r>
            <a:rPr lang="es-EC" sz="2000" dirty="0" smtClean="0"/>
            <a:t>Superar dificultades actuales</a:t>
          </a:r>
          <a:endParaRPr lang="es-EC" sz="2000" dirty="0"/>
        </a:p>
      </dgm:t>
    </dgm:pt>
    <dgm:pt modelId="{8DDB0340-8ABA-4E17-93BA-D31CCAB1682C}" type="parTrans" cxnId="{DCD9E49F-EF01-40A7-BF55-11A2539DE7BB}">
      <dgm:prSet/>
      <dgm:spPr/>
      <dgm:t>
        <a:bodyPr/>
        <a:lstStyle/>
        <a:p>
          <a:endParaRPr lang="es-EC"/>
        </a:p>
      </dgm:t>
    </dgm:pt>
    <dgm:pt modelId="{708B0411-CC12-4F51-8A72-F49F0590E5DE}" type="sibTrans" cxnId="{DCD9E49F-EF01-40A7-BF55-11A2539DE7BB}">
      <dgm:prSet/>
      <dgm:spPr/>
      <dgm:t>
        <a:bodyPr/>
        <a:lstStyle/>
        <a:p>
          <a:endParaRPr lang="es-EC"/>
        </a:p>
      </dgm:t>
    </dgm:pt>
    <dgm:pt modelId="{5B1FA82D-0448-4C5E-A5A3-50E2628C3B38}">
      <dgm:prSet phldrT="[Texto]" custT="1"/>
      <dgm:spPr/>
      <dgm:t>
        <a:bodyPr/>
        <a:lstStyle/>
        <a:p>
          <a:r>
            <a:rPr lang="es-EC" sz="2000" dirty="0" smtClean="0"/>
            <a:t>Central de Esterilización: 22</a:t>
          </a:r>
          <a:endParaRPr lang="es-EC" sz="2000" dirty="0"/>
        </a:p>
      </dgm:t>
    </dgm:pt>
    <dgm:pt modelId="{19AF46F8-3E5D-4BE3-B7DB-5C0E84D24F25}" type="parTrans" cxnId="{D5418777-F2F9-48C5-B30D-9E0F45DCEAB8}">
      <dgm:prSet/>
      <dgm:spPr/>
      <dgm:t>
        <a:bodyPr/>
        <a:lstStyle/>
        <a:p>
          <a:endParaRPr lang="es-EC"/>
        </a:p>
      </dgm:t>
    </dgm:pt>
    <dgm:pt modelId="{7ABDA543-47A6-4685-B447-797A41060069}" type="sibTrans" cxnId="{D5418777-F2F9-48C5-B30D-9E0F45DCEAB8}">
      <dgm:prSet/>
      <dgm:spPr/>
      <dgm:t>
        <a:bodyPr/>
        <a:lstStyle/>
        <a:p>
          <a:endParaRPr lang="es-EC"/>
        </a:p>
      </dgm:t>
    </dgm:pt>
    <dgm:pt modelId="{65D10EDC-9FC3-41BF-9885-ABD02B3E7CC0}">
      <dgm:prSet phldrT="[Texto]" custT="1"/>
      <dgm:spPr/>
      <dgm:t>
        <a:bodyPr/>
        <a:lstStyle/>
        <a:p>
          <a:r>
            <a:rPr lang="es-EC" sz="2000" dirty="0" smtClean="0"/>
            <a:t>Hospitalización de cirugía: 57</a:t>
          </a:r>
          <a:endParaRPr lang="es-EC" sz="2000" dirty="0"/>
        </a:p>
      </dgm:t>
    </dgm:pt>
    <dgm:pt modelId="{370B3C57-07ED-4A32-8F2B-7704C81653F5}" type="parTrans" cxnId="{639E6A88-98A7-409B-81BD-3489FFE5D6B5}">
      <dgm:prSet/>
      <dgm:spPr/>
      <dgm:t>
        <a:bodyPr/>
        <a:lstStyle/>
        <a:p>
          <a:endParaRPr lang="es-EC"/>
        </a:p>
      </dgm:t>
    </dgm:pt>
    <dgm:pt modelId="{AF182830-D10B-4099-9467-FA022D6FCDCF}" type="sibTrans" cxnId="{639E6A88-98A7-409B-81BD-3489FFE5D6B5}">
      <dgm:prSet/>
      <dgm:spPr/>
      <dgm:t>
        <a:bodyPr/>
        <a:lstStyle/>
        <a:p>
          <a:endParaRPr lang="es-EC"/>
        </a:p>
      </dgm:t>
    </dgm:pt>
    <dgm:pt modelId="{7FEC24C3-FE12-44DE-82FB-96904BBA53A4}">
      <dgm:prSet phldrT="[Texto]" custT="1"/>
      <dgm:spPr/>
      <dgm:t>
        <a:bodyPr/>
        <a:lstStyle/>
        <a:p>
          <a:r>
            <a:rPr lang="es-EC" sz="2000" dirty="0" smtClean="0"/>
            <a:t>Perder competitividad, recursos económicos, talento humano</a:t>
          </a:r>
          <a:endParaRPr lang="es-EC" sz="2000" dirty="0"/>
        </a:p>
      </dgm:t>
    </dgm:pt>
    <dgm:pt modelId="{6F1D08BD-D276-48DA-911F-783747BEAA82}" type="parTrans" cxnId="{E0172443-65AE-40AD-876C-65480A2A52D0}">
      <dgm:prSet/>
      <dgm:spPr/>
      <dgm:t>
        <a:bodyPr/>
        <a:lstStyle/>
        <a:p>
          <a:endParaRPr lang="es-EC"/>
        </a:p>
      </dgm:t>
    </dgm:pt>
    <dgm:pt modelId="{57B1A2A0-ACEC-41FE-84E2-2E1EA8627D52}" type="sibTrans" cxnId="{E0172443-65AE-40AD-876C-65480A2A52D0}">
      <dgm:prSet/>
      <dgm:spPr/>
      <dgm:t>
        <a:bodyPr/>
        <a:lstStyle/>
        <a:p>
          <a:endParaRPr lang="es-EC"/>
        </a:p>
      </dgm:t>
    </dgm:pt>
    <dgm:pt modelId="{2A15A48A-1FE2-4B19-8D72-5F0CBE9856B1}" type="pres">
      <dgm:prSet presAssocID="{6B567100-5FA3-4BA7-999A-FC557503A64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B7D43A-0E97-45A5-B9E3-98856CBA4BBA}" type="pres">
      <dgm:prSet presAssocID="{5000C644-9393-45A7-9225-B598699EA843}" presName="comp" presStyleCnt="0"/>
      <dgm:spPr/>
    </dgm:pt>
    <dgm:pt modelId="{271F3C0D-2334-4EAC-A15B-1ADD26FBDD99}" type="pres">
      <dgm:prSet presAssocID="{5000C644-9393-45A7-9225-B598699EA843}" presName="box" presStyleLbl="node1" presStyleIdx="0" presStyleCnt="3"/>
      <dgm:spPr/>
      <dgm:t>
        <a:bodyPr/>
        <a:lstStyle/>
        <a:p>
          <a:endParaRPr lang="es-EC"/>
        </a:p>
      </dgm:t>
    </dgm:pt>
    <dgm:pt modelId="{81B21E11-D9AC-4EDA-BD82-4FCC6EC1AAF1}" type="pres">
      <dgm:prSet presAssocID="{5000C644-9393-45A7-9225-B598699EA843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D4460A7-4F63-4C5E-88AB-744E55745048}" type="pres">
      <dgm:prSet presAssocID="{5000C644-9393-45A7-9225-B598699EA84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6001B1-870B-43E2-A8DB-83E38E661D48}" type="pres">
      <dgm:prSet presAssocID="{D0D80F8A-9C2E-4ED8-B828-BC0BE4D25693}" presName="spacer" presStyleCnt="0"/>
      <dgm:spPr/>
    </dgm:pt>
    <dgm:pt modelId="{60FCC3FB-3FEB-4C3C-8703-D33124E6FCF1}" type="pres">
      <dgm:prSet presAssocID="{B4B1D9C3-15AC-49A1-955A-16104D4F41E3}" presName="comp" presStyleCnt="0"/>
      <dgm:spPr/>
    </dgm:pt>
    <dgm:pt modelId="{7267EF31-4790-4D39-A73E-796EB7880371}" type="pres">
      <dgm:prSet presAssocID="{B4B1D9C3-15AC-49A1-955A-16104D4F41E3}" presName="box" presStyleLbl="node1" presStyleIdx="1" presStyleCnt="3"/>
      <dgm:spPr/>
      <dgm:t>
        <a:bodyPr/>
        <a:lstStyle/>
        <a:p>
          <a:endParaRPr lang="es-ES"/>
        </a:p>
      </dgm:t>
    </dgm:pt>
    <dgm:pt modelId="{F17E5078-AA1A-4C2C-ACC7-0B8E610F6046}" type="pres">
      <dgm:prSet presAssocID="{B4B1D9C3-15AC-49A1-955A-16104D4F41E3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787EE4F-2C79-46CA-81B7-869454B1F25B}" type="pres">
      <dgm:prSet presAssocID="{B4B1D9C3-15AC-49A1-955A-16104D4F41E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A2E018-9438-40B6-AD64-7CD28D10CEA7}" type="pres">
      <dgm:prSet presAssocID="{CB3033C6-ADCA-4737-8922-3BDC981D2908}" presName="spacer" presStyleCnt="0"/>
      <dgm:spPr/>
    </dgm:pt>
    <dgm:pt modelId="{A6E0D9E5-04EA-4F98-807E-93147CFEB00E}" type="pres">
      <dgm:prSet presAssocID="{5FC0604E-B1EA-4442-9933-60BA3F81C02D}" presName="comp" presStyleCnt="0"/>
      <dgm:spPr/>
    </dgm:pt>
    <dgm:pt modelId="{DE3D0350-C99A-48F9-9B41-06836B9E1ED2}" type="pres">
      <dgm:prSet presAssocID="{5FC0604E-B1EA-4442-9933-60BA3F81C02D}" presName="box" presStyleLbl="node1" presStyleIdx="2" presStyleCnt="3"/>
      <dgm:spPr/>
      <dgm:t>
        <a:bodyPr/>
        <a:lstStyle/>
        <a:p>
          <a:endParaRPr lang="es-EC"/>
        </a:p>
      </dgm:t>
    </dgm:pt>
    <dgm:pt modelId="{6B71CB0B-F5A7-4664-8B02-44AB8D463EC4}" type="pres">
      <dgm:prSet presAssocID="{5FC0604E-B1EA-4442-9933-60BA3F81C02D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764A6D9C-7E76-4A5D-AF81-2DB6EE7B669E}" type="pres">
      <dgm:prSet presAssocID="{5FC0604E-B1EA-4442-9933-60BA3F81C02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B45E8F3-AFE3-4A5E-B921-28E7B785AB22}" type="presOf" srcId="{DEA73C0E-370E-4BF5-9F5B-86B21A268D9E}" destId="{1D4460A7-4F63-4C5E-88AB-744E55745048}" srcOrd="1" destOrd="1" presId="urn:microsoft.com/office/officeart/2005/8/layout/vList4"/>
    <dgm:cxn modelId="{B496C8D3-F3D6-4104-8A30-49DEC5CE2D13}" type="presOf" srcId="{B4B1D9C3-15AC-49A1-955A-16104D4F41E3}" destId="{7267EF31-4790-4D39-A73E-796EB7880371}" srcOrd="0" destOrd="0" presId="urn:microsoft.com/office/officeart/2005/8/layout/vList4"/>
    <dgm:cxn modelId="{D169BB34-B6E6-468F-A649-36BC94FD1B90}" srcId="{B4B1D9C3-15AC-49A1-955A-16104D4F41E3}" destId="{4E380746-10BE-4A8E-A8A8-53D6CA7C568A}" srcOrd="0" destOrd="0" parTransId="{85F77601-69B0-489D-B019-BEE395E4E44A}" sibTransId="{D4620C6B-93B8-4AED-AA63-CCFA4D2E0572}"/>
    <dgm:cxn modelId="{639E6A88-98A7-409B-81BD-3489FFE5D6B5}" srcId="{B4B1D9C3-15AC-49A1-955A-16104D4F41E3}" destId="{65D10EDC-9FC3-41BF-9885-ABD02B3E7CC0}" srcOrd="2" destOrd="0" parTransId="{370B3C57-07ED-4A32-8F2B-7704C81653F5}" sibTransId="{AF182830-D10B-4099-9467-FA022D6FCDCF}"/>
    <dgm:cxn modelId="{E0172443-65AE-40AD-876C-65480A2A52D0}" srcId="{5FC0604E-B1EA-4442-9933-60BA3F81C02D}" destId="{7FEC24C3-FE12-44DE-82FB-96904BBA53A4}" srcOrd="2" destOrd="0" parTransId="{6F1D08BD-D276-48DA-911F-783747BEAA82}" sibTransId="{57B1A2A0-ACEC-41FE-84E2-2E1EA8627D52}"/>
    <dgm:cxn modelId="{0363A75E-4F44-4717-9330-DC78CD9FAB62}" type="presOf" srcId="{6B567100-5FA3-4BA7-999A-FC557503A64F}" destId="{2A15A48A-1FE2-4B19-8D72-5F0CBE9856B1}" srcOrd="0" destOrd="0" presId="urn:microsoft.com/office/officeart/2005/8/layout/vList4"/>
    <dgm:cxn modelId="{2A7F1C6A-8B96-4376-B9EF-6BF9F1232256}" type="presOf" srcId="{5376CC37-EEA9-4232-82CB-64EAA66071AC}" destId="{1D4460A7-4F63-4C5E-88AB-744E55745048}" srcOrd="1" destOrd="2" presId="urn:microsoft.com/office/officeart/2005/8/layout/vList4"/>
    <dgm:cxn modelId="{D34FF1E1-9858-49E4-9B99-92D5784E58E8}" type="presOf" srcId="{4E380746-10BE-4A8E-A8A8-53D6CA7C568A}" destId="{A787EE4F-2C79-46CA-81B7-869454B1F25B}" srcOrd="1" destOrd="1" presId="urn:microsoft.com/office/officeart/2005/8/layout/vList4"/>
    <dgm:cxn modelId="{F189FDDE-AD22-42AD-A132-135BA9189DA7}" srcId="{5FC0604E-B1EA-4442-9933-60BA3F81C02D}" destId="{6E229DEF-610C-41D1-B576-C76B1C2085CE}" srcOrd="0" destOrd="0" parTransId="{68D2A0FB-0979-4780-8E36-FE90CD995269}" sibTransId="{6E2B8A15-620A-41AB-82D8-A10A41DDCC87}"/>
    <dgm:cxn modelId="{B969FA03-9694-4BDC-BE97-857A4F311E32}" srcId="{6B567100-5FA3-4BA7-999A-FC557503A64F}" destId="{5000C644-9393-45A7-9225-B598699EA843}" srcOrd="0" destOrd="0" parTransId="{0ACF9385-7C73-446B-BDCF-F47ABF13BBEA}" sibTransId="{D0D80F8A-9C2E-4ED8-B828-BC0BE4D25693}"/>
    <dgm:cxn modelId="{CB83A0D6-EC94-4D22-8635-CAE33722D123}" type="presOf" srcId="{65D10EDC-9FC3-41BF-9885-ABD02B3E7CC0}" destId="{A787EE4F-2C79-46CA-81B7-869454B1F25B}" srcOrd="1" destOrd="3" presId="urn:microsoft.com/office/officeart/2005/8/layout/vList4"/>
    <dgm:cxn modelId="{064AAA98-A30F-4EA1-8489-81F07DDFC02F}" type="presOf" srcId="{5376CC37-EEA9-4232-82CB-64EAA66071AC}" destId="{271F3C0D-2334-4EAC-A15B-1ADD26FBDD99}" srcOrd="0" destOrd="2" presId="urn:microsoft.com/office/officeart/2005/8/layout/vList4"/>
    <dgm:cxn modelId="{C83D2353-2D70-402E-B6BD-D4F734F1BB36}" type="presOf" srcId="{7FEC24C3-FE12-44DE-82FB-96904BBA53A4}" destId="{DE3D0350-C99A-48F9-9B41-06836B9E1ED2}" srcOrd="0" destOrd="3" presId="urn:microsoft.com/office/officeart/2005/8/layout/vList4"/>
    <dgm:cxn modelId="{310C656B-A215-48D8-B817-ACA773A4482E}" srcId="{5000C644-9393-45A7-9225-B598699EA843}" destId="{DEA73C0E-370E-4BF5-9F5B-86B21A268D9E}" srcOrd="0" destOrd="0" parTransId="{646A0DF7-55AB-4577-8202-EA3715B4874F}" sibTransId="{8FE7E12B-0815-4271-81C4-28F88BBA1FF5}"/>
    <dgm:cxn modelId="{64B4BC06-8C89-46AE-9640-40DD88B61E4A}" type="presOf" srcId="{7FEC24C3-FE12-44DE-82FB-96904BBA53A4}" destId="{764A6D9C-7E76-4A5D-AF81-2DB6EE7B669E}" srcOrd="1" destOrd="3" presId="urn:microsoft.com/office/officeart/2005/8/layout/vList4"/>
    <dgm:cxn modelId="{D97520DB-E6D4-43B4-A783-6B75F542B890}" type="presOf" srcId="{DEA73C0E-370E-4BF5-9F5B-86B21A268D9E}" destId="{271F3C0D-2334-4EAC-A15B-1ADD26FBDD99}" srcOrd="0" destOrd="1" presId="urn:microsoft.com/office/officeart/2005/8/layout/vList4"/>
    <dgm:cxn modelId="{043407FA-8098-4D29-9198-D32424967ED7}" type="presOf" srcId="{6E229DEF-610C-41D1-B576-C76B1C2085CE}" destId="{764A6D9C-7E76-4A5D-AF81-2DB6EE7B669E}" srcOrd="1" destOrd="1" presId="urn:microsoft.com/office/officeart/2005/8/layout/vList4"/>
    <dgm:cxn modelId="{6D77C9EA-F5B8-499A-98D8-EA1B59EB0EC0}" type="presOf" srcId="{5B1FA82D-0448-4C5E-A5A3-50E2628C3B38}" destId="{7267EF31-4790-4D39-A73E-796EB7880371}" srcOrd="0" destOrd="2" presId="urn:microsoft.com/office/officeart/2005/8/layout/vList4"/>
    <dgm:cxn modelId="{22F9977A-4C1F-40A8-AA21-C3BD65772D67}" type="presOf" srcId="{5B1FA82D-0448-4C5E-A5A3-50E2628C3B38}" destId="{A787EE4F-2C79-46CA-81B7-869454B1F25B}" srcOrd="1" destOrd="2" presId="urn:microsoft.com/office/officeart/2005/8/layout/vList4"/>
    <dgm:cxn modelId="{6BF78F7C-9A5A-456E-8379-295080D57834}" srcId="{5000C644-9393-45A7-9225-B598699EA843}" destId="{5376CC37-EEA9-4232-82CB-64EAA66071AC}" srcOrd="1" destOrd="0" parTransId="{94463C29-C1CD-4651-BD2E-44638A5C3958}" sibTransId="{D91AEEC8-7DC1-4B22-8EC7-503FC4027FF4}"/>
    <dgm:cxn modelId="{3FA050C9-A9F0-4552-A97E-77D163AF9320}" srcId="{6B567100-5FA3-4BA7-999A-FC557503A64F}" destId="{5FC0604E-B1EA-4442-9933-60BA3F81C02D}" srcOrd="2" destOrd="0" parTransId="{3956807B-AAE5-495F-A2D9-A23E14B0C199}" sibTransId="{88CC8FD9-6957-4A64-B524-9E4AC6F331C2}"/>
    <dgm:cxn modelId="{74A5CADB-D71C-4C71-B934-700A75F3E6A9}" type="presOf" srcId="{34934C43-A162-4D16-96DF-FB10E8FAC701}" destId="{DE3D0350-C99A-48F9-9B41-06836B9E1ED2}" srcOrd="0" destOrd="2" presId="urn:microsoft.com/office/officeart/2005/8/layout/vList4"/>
    <dgm:cxn modelId="{DCD9E49F-EF01-40A7-BF55-11A2539DE7BB}" srcId="{5FC0604E-B1EA-4442-9933-60BA3F81C02D}" destId="{34934C43-A162-4D16-96DF-FB10E8FAC701}" srcOrd="1" destOrd="0" parTransId="{8DDB0340-8ABA-4E17-93BA-D31CCAB1682C}" sibTransId="{708B0411-CC12-4F51-8A72-F49F0590E5DE}"/>
    <dgm:cxn modelId="{D57EC33B-B9F3-45F1-BA28-E9489D17A6D1}" type="presOf" srcId="{B4B1D9C3-15AC-49A1-955A-16104D4F41E3}" destId="{A787EE4F-2C79-46CA-81B7-869454B1F25B}" srcOrd="1" destOrd="0" presId="urn:microsoft.com/office/officeart/2005/8/layout/vList4"/>
    <dgm:cxn modelId="{913340F9-0693-4E63-B0D9-0C0224EDD29F}" type="presOf" srcId="{65D10EDC-9FC3-41BF-9885-ABD02B3E7CC0}" destId="{7267EF31-4790-4D39-A73E-796EB7880371}" srcOrd="0" destOrd="3" presId="urn:microsoft.com/office/officeart/2005/8/layout/vList4"/>
    <dgm:cxn modelId="{D2A9EE9F-E6D4-42CC-A4A0-A3EE6EE6074E}" type="presOf" srcId="{5000C644-9393-45A7-9225-B598699EA843}" destId="{1D4460A7-4F63-4C5E-88AB-744E55745048}" srcOrd="1" destOrd="0" presId="urn:microsoft.com/office/officeart/2005/8/layout/vList4"/>
    <dgm:cxn modelId="{C52D70AB-CDCB-4411-8D14-B3C123C4C684}" srcId="{6B567100-5FA3-4BA7-999A-FC557503A64F}" destId="{B4B1D9C3-15AC-49A1-955A-16104D4F41E3}" srcOrd="1" destOrd="0" parTransId="{EF58E3F3-5210-4512-B02C-042D603B8E95}" sibTransId="{CB3033C6-ADCA-4737-8922-3BDC981D2908}"/>
    <dgm:cxn modelId="{D5418777-F2F9-48C5-B30D-9E0F45DCEAB8}" srcId="{B4B1D9C3-15AC-49A1-955A-16104D4F41E3}" destId="{5B1FA82D-0448-4C5E-A5A3-50E2628C3B38}" srcOrd="1" destOrd="0" parTransId="{19AF46F8-3E5D-4BE3-B7DB-5C0E84D24F25}" sibTransId="{7ABDA543-47A6-4685-B447-797A41060069}"/>
    <dgm:cxn modelId="{1308A005-9C62-46B5-8993-AD57BCA921A6}" type="presOf" srcId="{6E229DEF-610C-41D1-B576-C76B1C2085CE}" destId="{DE3D0350-C99A-48F9-9B41-06836B9E1ED2}" srcOrd="0" destOrd="1" presId="urn:microsoft.com/office/officeart/2005/8/layout/vList4"/>
    <dgm:cxn modelId="{A10AF1E2-3FF5-46AD-BAAF-AAECD826C06D}" type="presOf" srcId="{4E380746-10BE-4A8E-A8A8-53D6CA7C568A}" destId="{7267EF31-4790-4D39-A73E-796EB7880371}" srcOrd="0" destOrd="1" presId="urn:microsoft.com/office/officeart/2005/8/layout/vList4"/>
    <dgm:cxn modelId="{71D742AC-2708-42A5-8831-E99BBDEB81C0}" type="presOf" srcId="{34934C43-A162-4D16-96DF-FB10E8FAC701}" destId="{764A6D9C-7E76-4A5D-AF81-2DB6EE7B669E}" srcOrd="1" destOrd="2" presId="urn:microsoft.com/office/officeart/2005/8/layout/vList4"/>
    <dgm:cxn modelId="{B859E954-65EB-497C-8B15-C1DAB7CA4DD8}" type="presOf" srcId="{5FC0604E-B1EA-4442-9933-60BA3F81C02D}" destId="{764A6D9C-7E76-4A5D-AF81-2DB6EE7B669E}" srcOrd="1" destOrd="0" presId="urn:microsoft.com/office/officeart/2005/8/layout/vList4"/>
    <dgm:cxn modelId="{DE4638DC-BCD8-406D-9706-3DE6A7332E22}" type="presOf" srcId="{5000C644-9393-45A7-9225-B598699EA843}" destId="{271F3C0D-2334-4EAC-A15B-1ADD26FBDD99}" srcOrd="0" destOrd="0" presId="urn:microsoft.com/office/officeart/2005/8/layout/vList4"/>
    <dgm:cxn modelId="{41029E4D-278B-4DE1-820E-B199AEDBDE35}" type="presOf" srcId="{5FC0604E-B1EA-4442-9933-60BA3F81C02D}" destId="{DE3D0350-C99A-48F9-9B41-06836B9E1ED2}" srcOrd="0" destOrd="0" presId="urn:microsoft.com/office/officeart/2005/8/layout/vList4"/>
    <dgm:cxn modelId="{D13C26E0-0512-40C4-A5F3-D08791131A89}" type="presParOf" srcId="{2A15A48A-1FE2-4B19-8D72-5F0CBE9856B1}" destId="{B7B7D43A-0E97-45A5-B9E3-98856CBA4BBA}" srcOrd="0" destOrd="0" presId="urn:microsoft.com/office/officeart/2005/8/layout/vList4"/>
    <dgm:cxn modelId="{F5F943AF-F688-4637-BFA5-85C14B8CB677}" type="presParOf" srcId="{B7B7D43A-0E97-45A5-B9E3-98856CBA4BBA}" destId="{271F3C0D-2334-4EAC-A15B-1ADD26FBDD99}" srcOrd="0" destOrd="0" presId="urn:microsoft.com/office/officeart/2005/8/layout/vList4"/>
    <dgm:cxn modelId="{9B098346-DE0F-43D1-B1E3-1169618E4D15}" type="presParOf" srcId="{B7B7D43A-0E97-45A5-B9E3-98856CBA4BBA}" destId="{81B21E11-D9AC-4EDA-BD82-4FCC6EC1AAF1}" srcOrd="1" destOrd="0" presId="urn:microsoft.com/office/officeart/2005/8/layout/vList4"/>
    <dgm:cxn modelId="{7DCC9F82-54C7-44C4-B6B8-86237385B4C7}" type="presParOf" srcId="{B7B7D43A-0E97-45A5-B9E3-98856CBA4BBA}" destId="{1D4460A7-4F63-4C5E-88AB-744E55745048}" srcOrd="2" destOrd="0" presId="urn:microsoft.com/office/officeart/2005/8/layout/vList4"/>
    <dgm:cxn modelId="{E13F28CB-18E1-4C10-9839-42BD90EA662A}" type="presParOf" srcId="{2A15A48A-1FE2-4B19-8D72-5F0CBE9856B1}" destId="{016001B1-870B-43E2-A8DB-83E38E661D48}" srcOrd="1" destOrd="0" presId="urn:microsoft.com/office/officeart/2005/8/layout/vList4"/>
    <dgm:cxn modelId="{74EC62A2-FCE2-4EBD-87A8-70E783BD8538}" type="presParOf" srcId="{2A15A48A-1FE2-4B19-8D72-5F0CBE9856B1}" destId="{60FCC3FB-3FEB-4C3C-8703-D33124E6FCF1}" srcOrd="2" destOrd="0" presId="urn:microsoft.com/office/officeart/2005/8/layout/vList4"/>
    <dgm:cxn modelId="{740F5BFC-5A2B-492D-B668-DAAF45A46233}" type="presParOf" srcId="{60FCC3FB-3FEB-4C3C-8703-D33124E6FCF1}" destId="{7267EF31-4790-4D39-A73E-796EB7880371}" srcOrd="0" destOrd="0" presId="urn:microsoft.com/office/officeart/2005/8/layout/vList4"/>
    <dgm:cxn modelId="{0BA4F244-FCDE-4D01-BFDD-01F13F74CA40}" type="presParOf" srcId="{60FCC3FB-3FEB-4C3C-8703-D33124E6FCF1}" destId="{F17E5078-AA1A-4C2C-ACC7-0B8E610F6046}" srcOrd="1" destOrd="0" presId="urn:microsoft.com/office/officeart/2005/8/layout/vList4"/>
    <dgm:cxn modelId="{AF820857-7DA6-4641-98D2-C0BE443C02EE}" type="presParOf" srcId="{60FCC3FB-3FEB-4C3C-8703-D33124E6FCF1}" destId="{A787EE4F-2C79-46CA-81B7-869454B1F25B}" srcOrd="2" destOrd="0" presId="urn:microsoft.com/office/officeart/2005/8/layout/vList4"/>
    <dgm:cxn modelId="{2F3999F9-5607-41E7-A879-8EFF9EF0D0CA}" type="presParOf" srcId="{2A15A48A-1FE2-4B19-8D72-5F0CBE9856B1}" destId="{92A2E018-9438-40B6-AD64-7CD28D10CEA7}" srcOrd="3" destOrd="0" presId="urn:microsoft.com/office/officeart/2005/8/layout/vList4"/>
    <dgm:cxn modelId="{FD88C028-0E7A-4516-A997-72A019773359}" type="presParOf" srcId="{2A15A48A-1FE2-4B19-8D72-5F0CBE9856B1}" destId="{A6E0D9E5-04EA-4F98-807E-93147CFEB00E}" srcOrd="4" destOrd="0" presId="urn:microsoft.com/office/officeart/2005/8/layout/vList4"/>
    <dgm:cxn modelId="{55D3EBE5-FECA-4C1E-9390-4CB3458A08BC}" type="presParOf" srcId="{A6E0D9E5-04EA-4F98-807E-93147CFEB00E}" destId="{DE3D0350-C99A-48F9-9B41-06836B9E1ED2}" srcOrd="0" destOrd="0" presId="urn:microsoft.com/office/officeart/2005/8/layout/vList4"/>
    <dgm:cxn modelId="{6286213B-C784-49D5-AB20-AD3D741719A6}" type="presParOf" srcId="{A6E0D9E5-04EA-4F98-807E-93147CFEB00E}" destId="{6B71CB0B-F5A7-4664-8B02-44AB8D463EC4}" srcOrd="1" destOrd="0" presId="urn:microsoft.com/office/officeart/2005/8/layout/vList4"/>
    <dgm:cxn modelId="{C963ABB2-F2D2-4013-982E-3046EEDA475A}" type="presParOf" srcId="{A6E0D9E5-04EA-4F98-807E-93147CFEB00E}" destId="{764A6D9C-7E76-4A5D-AF81-2DB6EE7B669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291CB2-6950-4F0D-BDF5-B3D1939705B7}" type="doc">
      <dgm:prSet loTypeId="urn:microsoft.com/office/officeart/2005/8/layout/vList4" loCatId="list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es-EC"/>
        </a:p>
      </dgm:t>
    </dgm:pt>
    <dgm:pt modelId="{7659FF89-6F0D-4D51-A275-25A0682BB4D4}">
      <dgm:prSet phldrT="[Texto]" custT="1"/>
      <dgm:spPr/>
      <dgm:t>
        <a:bodyPr/>
        <a:lstStyle/>
        <a:p>
          <a:r>
            <a:rPr lang="es-EC" sz="1800" dirty="0" smtClean="0"/>
            <a:t>Atención en Hospitalización de Cirugía (B.1.4)</a:t>
          </a:r>
        </a:p>
        <a:p>
          <a:r>
            <a:rPr lang="es-EC" sz="1800" dirty="0" smtClean="0"/>
            <a:t>Input/</a:t>
          </a:r>
          <a:r>
            <a:rPr lang="es-EC" sz="1800" dirty="0" err="1" smtClean="0"/>
            <a:t>Ouput</a:t>
          </a:r>
          <a:endParaRPr lang="es-EC" sz="1800" dirty="0" smtClean="0"/>
        </a:p>
        <a:p>
          <a:r>
            <a:rPr lang="es-EC" sz="1800" dirty="0" smtClean="0"/>
            <a:t>Número de actividades: 21</a:t>
          </a:r>
        </a:p>
        <a:p>
          <a:r>
            <a:rPr lang="es-EC" sz="1800" dirty="0" smtClean="0"/>
            <a:t>Áreas que intervienen</a:t>
          </a:r>
        </a:p>
        <a:p>
          <a:endParaRPr lang="es-EC" sz="1500" dirty="0"/>
        </a:p>
      </dgm:t>
    </dgm:pt>
    <dgm:pt modelId="{BF3F7199-12D8-4269-8FD8-16E32A5B7A76}" type="parTrans" cxnId="{8BFEAD74-C6EF-4BFD-84BD-4AEFD02CBA25}">
      <dgm:prSet/>
      <dgm:spPr/>
      <dgm:t>
        <a:bodyPr/>
        <a:lstStyle/>
        <a:p>
          <a:endParaRPr lang="es-EC"/>
        </a:p>
      </dgm:t>
    </dgm:pt>
    <dgm:pt modelId="{C9AF7EFE-0A92-47D8-A29B-DC3E7FC0D3FE}" type="sibTrans" cxnId="{8BFEAD74-C6EF-4BFD-84BD-4AEFD02CBA25}">
      <dgm:prSet/>
      <dgm:spPr/>
      <dgm:t>
        <a:bodyPr/>
        <a:lstStyle/>
        <a:p>
          <a:endParaRPr lang="es-EC"/>
        </a:p>
      </dgm:t>
    </dgm:pt>
    <dgm:pt modelId="{C36B394C-D249-4F9A-853B-6E3733387EFA}">
      <dgm:prSet phldrT="[Texto]" custT="1"/>
      <dgm:spPr/>
      <dgm:t>
        <a:bodyPr/>
        <a:lstStyle/>
        <a:p>
          <a:r>
            <a:rPr lang="es-EC" sz="1800" dirty="0" smtClean="0"/>
            <a:t>Reducción del tiempo del ciclo del proceso</a:t>
          </a:r>
          <a:endParaRPr lang="es-EC" sz="1800" dirty="0"/>
        </a:p>
      </dgm:t>
    </dgm:pt>
    <dgm:pt modelId="{4A95E0CA-7760-4730-90C7-66C4768E2287}" type="parTrans" cxnId="{1DB5125D-5D74-4935-A7DE-38E63C416044}">
      <dgm:prSet/>
      <dgm:spPr/>
      <dgm:t>
        <a:bodyPr/>
        <a:lstStyle/>
        <a:p>
          <a:endParaRPr lang="es-EC"/>
        </a:p>
      </dgm:t>
    </dgm:pt>
    <dgm:pt modelId="{A6DF1013-6A87-4E2F-A85E-C91A47B29B85}" type="sibTrans" cxnId="{1DB5125D-5D74-4935-A7DE-38E63C416044}">
      <dgm:prSet/>
      <dgm:spPr/>
      <dgm:t>
        <a:bodyPr/>
        <a:lstStyle/>
        <a:p>
          <a:endParaRPr lang="es-EC"/>
        </a:p>
      </dgm:t>
    </dgm:pt>
    <dgm:pt modelId="{9C0E2947-3521-4E8E-9B71-12BCE0B6DF4A}">
      <dgm:prSet phldrT="[Texto]" custT="1"/>
      <dgm:spPr/>
      <dgm:t>
        <a:bodyPr/>
        <a:lstStyle/>
        <a:p>
          <a:r>
            <a:rPr lang="es-EC" sz="1800" dirty="0" smtClean="0"/>
            <a:t>Lenguaje simple</a:t>
          </a:r>
          <a:endParaRPr lang="es-EC" sz="1800" dirty="0"/>
        </a:p>
      </dgm:t>
    </dgm:pt>
    <dgm:pt modelId="{D59133E0-BB24-4011-A6D1-20999E1B6CC6}" type="parTrans" cxnId="{9B2F300A-09D1-47CF-8C0F-0BDC7415E24B}">
      <dgm:prSet/>
      <dgm:spPr/>
      <dgm:t>
        <a:bodyPr/>
        <a:lstStyle/>
        <a:p>
          <a:endParaRPr lang="es-EC"/>
        </a:p>
      </dgm:t>
    </dgm:pt>
    <dgm:pt modelId="{9AB4C407-D306-49A2-A994-059AD3327452}" type="sibTrans" cxnId="{9B2F300A-09D1-47CF-8C0F-0BDC7415E24B}">
      <dgm:prSet/>
      <dgm:spPr/>
      <dgm:t>
        <a:bodyPr/>
        <a:lstStyle/>
        <a:p>
          <a:endParaRPr lang="es-EC"/>
        </a:p>
      </dgm:t>
    </dgm:pt>
    <dgm:pt modelId="{8C340D35-D23C-4892-8129-77AC1BF6BF9C}">
      <dgm:prSet phldrT="[Texto]" custT="1"/>
      <dgm:spPr/>
      <dgm:t>
        <a:bodyPr/>
        <a:lstStyle/>
        <a:p>
          <a:r>
            <a:rPr lang="es-EC" sz="1800" dirty="0" smtClean="0"/>
            <a:t>Evaluación del valor agregado</a:t>
          </a:r>
          <a:endParaRPr lang="es-EC" sz="1800" dirty="0"/>
        </a:p>
      </dgm:t>
    </dgm:pt>
    <dgm:pt modelId="{EE454A15-7D68-442F-910C-1204C5511AD4}" type="parTrans" cxnId="{DA100E64-967D-4DCA-A3C1-AB84D44D1016}">
      <dgm:prSet/>
      <dgm:spPr/>
      <dgm:t>
        <a:bodyPr/>
        <a:lstStyle/>
        <a:p>
          <a:endParaRPr lang="es-EC"/>
        </a:p>
      </dgm:t>
    </dgm:pt>
    <dgm:pt modelId="{D996B6CD-76CF-431A-B69C-B038038398A0}" type="sibTrans" cxnId="{DA100E64-967D-4DCA-A3C1-AB84D44D1016}">
      <dgm:prSet/>
      <dgm:spPr/>
      <dgm:t>
        <a:bodyPr/>
        <a:lstStyle/>
        <a:p>
          <a:endParaRPr lang="es-EC"/>
        </a:p>
      </dgm:t>
    </dgm:pt>
    <dgm:pt modelId="{6BB57743-A5E1-4878-873D-20D6888E37AA}">
      <dgm:prSet phldrT="[Texto]" custT="1"/>
      <dgm:spPr/>
      <dgm:t>
        <a:bodyPr/>
        <a:lstStyle/>
        <a:p>
          <a:r>
            <a:rPr lang="es-EC" sz="1800" dirty="0" smtClean="0"/>
            <a:t>Herramientas:</a:t>
          </a:r>
          <a:endParaRPr lang="es-EC" sz="900" dirty="0"/>
        </a:p>
      </dgm:t>
    </dgm:pt>
    <dgm:pt modelId="{652F69DF-F7A1-45EC-83EF-B90DA4AFA744}" type="sibTrans" cxnId="{B8A8902A-CC8A-4C6A-8B78-718CED40607F}">
      <dgm:prSet/>
      <dgm:spPr/>
      <dgm:t>
        <a:bodyPr/>
        <a:lstStyle/>
        <a:p>
          <a:endParaRPr lang="es-EC"/>
        </a:p>
      </dgm:t>
    </dgm:pt>
    <dgm:pt modelId="{7BA48E84-5E61-4697-8B29-606A846AF3EE}" type="parTrans" cxnId="{B8A8902A-CC8A-4C6A-8B78-718CED40607F}">
      <dgm:prSet/>
      <dgm:spPr/>
      <dgm:t>
        <a:bodyPr/>
        <a:lstStyle/>
        <a:p>
          <a:endParaRPr lang="es-EC"/>
        </a:p>
      </dgm:t>
    </dgm:pt>
    <dgm:pt modelId="{33D29292-FB66-4C37-AFA8-9B53B8D7BB2D}" type="pres">
      <dgm:prSet presAssocID="{F1291CB2-6950-4F0D-BDF5-B3D1939705B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1CAA524-921B-4A99-BAC1-B1F05A5939AC}" type="pres">
      <dgm:prSet presAssocID="{7659FF89-6F0D-4D51-A275-25A0682BB4D4}" presName="comp" presStyleCnt="0"/>
      <dgm:spPr/>
    </dgm:pt>
    <dgm:pt modelId="{248F82B5-685C-48EF-B2D0-B6A8466CC7BD}" type="pres">
      <dgm:prSet presAssocID="{7659FF89-6F0D-4D51-A275-25A0682BB4D4}" presName="box" presStyleLbl="node1" presStyleIdx="0" presStyleCnt="2"/>
      <dgm:spPr/>
      <dgm:t>
        <a:bodyPr/>
        <a:lstStyle/>
        <a:p>
          <a:endParaRPr lang="es-EC"/>
        </a:p>
      </dgm:t>
    </dgm:pt>
    <dgm:pt modelId="{983C31B1-FE2C-494F-9678-31CFA7864E03}" type="pres">
      <dgm:prSet presAssocID="{7659FF89-6F0D-4D51-A275-25A0682BB4D4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3BD86A99-806F-4214-A111-8FAE39791053}" type="pres">
      <dgm:prSet presAssocID="{7659FF89-6F0D-4D51-A275-25A0682BB4D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F928DD-9741-47A1-8D16-584837CDB808}" type="pres">
      <dgm:prSet presAssocID="{C9AF7EFE-0A92-47D8-A29B-DC3E7FC0D3FE}" presName="spacer" presStyleCnt="0"/>
      <dgm:spPr/>
    </dgm:pt>
    <dgm:pt modelId="{EB152760-BED7-426C-ACC5-A3D536058EB1}" type="pres">
      <dgm:prSet presAssocID="{6BB57743-A5E1-4878-873D-20D6888E37AA}" presName="comp" presStyleCnt="0"/>
      <dgm:spPr/>
    </dgm:pt>
    <dgm:pt modelId="{9D16802F-566C-4FA8-A395-B8BB89D0DFA3}" type="pres">
      <dgm:prSet presAssocID="{6BB57743-A5E1-4878-873D-20D6888E37AA}" presName="box" presStyleLbl="node1" presStyleIdx="1" presStyleCnt="2" custLinFactNeighborX="926"/>
      <dgm:spPr/>
      <dgm:t>
        <a:bodyPr/>
        <a:lstStyle/>
        <a:p>
          <a:endParaRPr lang="es-EC"/>
        </a:p>
      </dgm:t>
    </dgm:pt>
    <dgm:pt modelId="{606BEDF6-8578-495B-80A3-8FDABFBF1F7F}" type="pres">
      <dgm:prSet presAssocID="{6BB57743-A5E1-4878-873D-20D6888E37AA}" presName="img" presStyleLbl="fgImgPlace1" presStyleIdx="1" presStyleCnt="2" custScaleY="6582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D87D8B7-1103-4E0E-8AE2-31DF682D55BD}" type="pres">
      <dgm:prSet presAssocID="{6BB57743-A5E1-4878-873D-20D6888E37AA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BFEAD74-C6EF-4BFD-84BD-4AEFD02CBA25}" srcId="{F1291CB2-6950-4F0D-BDF5-B3D1939705B7}" destId="{7659FF89-6F0D-4D51-A275-25A0682BB4D4}" srcOrd="0" destOrd="0" parTransId="{BF3F7199-12D8-4269-8FD8-16E32A5B7A76}" sibTransId="{C9AF7EFE-0A92-47D8-A29B-DC3E7FC0D3FE}"/>
    <dgm:cxn modelId="{2E4166E6-F507-4E33-AB93-351750F0EC9B}" type="presOf" srcId="{7659FF89-6F0D-4D51-A275-25A0682BB4D4}" destId="{248F82B5-685C-48EF-B2D0-B6A8466CC7BD}" srcOrd="0" destOrd="0" presId="urn:microsoft.com/office/officeart/2005/8/layout/vList4"/>
    <dgm:cxn modelId="{1DB5125D-5D74-4935-A7DE-38E63C416044}" srcId="{6BB57743-A5E1-4878-873D-20D6888E37AA}" destId="{C36B394C-D249-4F9A-853B-6E3733387EFA}" srcOrd="0" destOrd="0" parTransId="{4A95E0CA-7760-4730-90C7-66C4768E2287}" sibTransId="{A6DF1013-6A87-4E2F-A85E-C91A47B29B85}"/>
    <dgm:cxn modelId="{DA100E64-967D-4DCA-A3C1-AB84D44D1016}" srcId="{6BB57743-A5E1-4878-873D-20D6888E37AA}" destId="{8C340D35-D23C-4892-8129-77AC1BF6BF9C}" srcOrd="2" destOrd="0" parTransId="{EE454A15-7D68-442F-910C-1204C5511AD4}" sibTransId="{D996B6CD-76CF-431A-B69C-B038038398A0}"/>
    <dgm:cxn modelId="{BC0E63F8-4A8C-44D7-BCE2-CDB67CF15FBB}" type="presOf" srcId="{C36B394C-D249-4F9A-853B-6E3733387EFA}" destId="{AD87D8B7-1103-4E0E-8AE2-31DF682D55BD}" srcOrd="1" destOrd="1" presId="urn:microsoft.com/office/officeart/2005/8/layout/vList4"/>
    <dgm:cxn modelId="{919BF9DB-E0FE-40BD-A543-445A5E1BE6FB}" type="presOf" srcId="{9C0E2947-3521-4E8E-9B71-12BCE0B6DF4A}" destId="{9D16802F-566C-4FA8-A395-B8BB89D0DFA3}" srcOrd="0" destOrd="2" presId="urn:microsoft.com/office/officeart/2005/8/layout/vList4"/>
    <dgm:cxn modelId="{94E91BAF-5A8A-439A-9787-EA2A450D495A}" type="presOf" srcId="{7659FF89-6F0D-4D51-A275-25A0682BB4D4}" destId="{3BD86A99-806F-4214-A111-8FAE39791053}" srcOrd="1" destOrd="0" presId="urn:microsoft.com/office/officeart/2005/8/layout/vList4"/>
    <dgm:cxn modelId="{B8A8902A-CC8A-4C6A-8B78-718CED40607F}" srcId="{F1291CB2-6950-4F0D-BDF5-B3D1939705B7}" destId="{6BB57743-A5E1-4878-873D-20D6888E37AA}" srcOrd="1" destOrd="0" parTransId="{7BA48E84-5E61-4697-8B29-606A846AF3EE}" sibTransId="{652F69DF-F7A1-45EC-83EF-B90DA4AFA744}"/>
    <dgm:cxn modelId="{60BCB62C-BD21-4276-9580-D59DFC787957}" type="presOf" srcId="{6BB57743-A5E1-4878-873D-20D6888E37AA}" destId="{AD87D8B7-1103-4E0E-8AE2-31DF682D55BD}" srcOrd="1" destOrd="0" presId="urn:microsoft.com/office/officeart/2005/8/layout/vList4"/>
    <dgm:cxn modelId="{9B2F300A-09D1-47CF-8C0F-0BDC7415E24B}" srcId="{6BB57743-A5E1-4878-873D-20D6888E37AA}" destId="{9C0E2947-3521-4E8E-9B71-12BCE0B6DF4A}" srcOrd="1" destOrd="0" parTransId="{D59133E0-BB24-4011-A6D1-20999E1B6CC6}" sibTransId="{9AB4C407-D306-49A2-A994-059AD3327452}"/>
    <dgm:cxn modelId="{D92E0FE2-ABED-4903-9050-65D59AB22BA0}" type="presOf" srcId="{C36B394C-D249-4F9A-853B-6E3733387EFA}" destId="{9D16802F-566C-4FA8-A395-B8BB89D0DFA3}" srcOrd="0" destOrd="1" presId="urn:microsoft.com/office/officeart/2005/8/layout/vList4"/>
    <dgm:cxn modelId="{5111BA03-6102-4649-BCD6-7494A8C7DB02}" type="presOf" srcId="{F1291CB2-6950-4F0D-BDF5-B3D1939705B7}" destId="{33D29292-FB66-4C37-AFA8-9B53B8D7BB2D}" srcOrd="0" destOrd="0" presId="urn:microsoft.com/office/officeart/2005/8/layout/vList4"/>
    <dgm:cxn modelId="{3BA7CD41-7436-413E-AA20-205D41BC9DB5}" type="presOf" srcId="{6BB57743-A5E1-4878-873D-20D6888E37AA}" destId="{9D16802F-566C-4FA8-A395-B8BB89D0DFA3}" srcOrd="0" destOrd="0" presId="urn:microsoft.com/office/officeart/2005/8/layout/vList4"/>
    <dgm:cxn modelId="{FFAE5117-0A04-44B8-AF71-A09112779C72}" type="presOf" srcId="{9C0E2947-3521-4E8E-9B71-12BCE0B6DF4A}" destId="{AD87D8B7-1103-4E0E-8AE2-31DF682D55BD}" srcOrd="1" destOrd="2" presId="urn:microsoft.com/office/officeart/2005/8/layout/vList4"/>
    <dgm:cxn modelId="{28D41EA4-4DAD-4A88-B55E-8E030F3E0831}" type="presOf" srcId="{8C340D35-D23C-4892-8129-77AC1BF6BF9C}" destId="{9D16802F-566C-4FA8-A395-B8BB89D0DFA3}" srcOrd="0" destOrd="3" presId="urn:microsoft.com/office/officeart/2005/8/layout/vList4"/>
    <dgm:cxn modelId="{3D8FBB6C-608D-42DA-9C36-920900BC38B1}" type="presOf" srcId="{8C340D35-D23C-4892-8129-77AC1BF6BF9C}" destId="{AD87D8B7-1103-4E0E-8AE2-31DF682D55BD}" srcOrd="1" destOrd="3" presId="urn:microsoft.com/office/officeart/2005/8/layout/vList4"/>
    <dgm:cxn modelId="{81F7A748-AA4D-419B-BCD8-574260156227}" type="presParOf" srcId="{33D29292-FB66-4C37-AFA8-9B53B8D7BB2D}" destId="{01CAA524-921B-4A99-BAC1-B1F05A5939AC}" srcOrd="0" destOrd="0" presId="urn:microsoft.com/office/officeart/2005/8/layout/vList4"/>
    <dgm:cxn modelId="{3E299821-666E-42FC-8356-A74B20CBF28C}" type="presParOf" srcId="{01CAA524-921B-4A99-BAC1-B1F05A5939AC}" destId="{248F82B5-685C-48EF-B2D0-B6A8466CC7BD}" srcOrd="0" destOrd="0" presId="urn:microsoft.com/office/officeart/2005/8/layout/vList4"/>
    <dgm:cxn modelId="{49C79964-3F92-4FAE-83A7-F1CEB324E4BC}" type="presParOf" srcId="{01CAA524-921B-4A99-BAC1-B1F05A5939AC}" destId="{983C31B1-FE2C-494F-9678-31CFA7864E03}" srcOrd="1" destOrd="0" presId="urn:microsoft.com/office/officeart/2005/8/layout/vList4"/>
    <dgm:cxn modelId="{473FC2CD-3BE3-4E89-B68D-346FEC2886B5}" type="presParOf" srcId="{01CAA524-921B-4A99-BAC1-B1F05A5939AC}" destId="{3BD86A99-806F-4214-A111-8FAE39791053}" srcOrd="2" destOrd="0" presId="urn:microsoft.com/office/officeart/2005/8/layout/vList4"/>
    <dgm:cxn modelId="{154BFC95-0852-4885-BFF4-33F4F7C26C95}" type="presParOf" srcId="{33D29292-FB66-4C37-AFA8-9B53B8D7BB2D}" destId="{3BF928DD-9741-47A1-8D16-584837CDB808}" srcOrd="1" destOrd="0" presId="urn:microsoft.com/office/officeart/2005/8/layout/vList4"/>
    <dgm:cxn modelId="{E849D772-F96A-4DC6-9718-DB24AEE7DFCF}" type="presParOf" srcId="{33D29292-FB66-4C37-AFA8-9B53B8D7BB2D}" destId="{EB152760-BED7-426C-ACC5-A3D536058EB1}" srcOrd="2" destOrd="0" presId="urn:microsoft.com/office/officeart/2005/8/layout/vList4"/>
    <dgm:cxn modelId="{2DB9AAFC-8502-492F-B3B0-8C2F53633A3F}" type="presParOf" srcId="{EB152760-BED7-426C-ACC5-A3D536058EB1}" destId="{9D16802F-566C-4FA8-A395-B8BB89D0DFA3}" srcOrd="0" destOrd="0" presId="urn:microsoft.com/office/officeart/2005/8/layout/vList4"/>
    <dgm:cxn modelId="{5E60C5E5-EFFF-4872-AAEB-F350E2A0B9B0}" type="presParOf" srcId="{EB152760-BED7-426C-ACC5-A3D536058EB1}" destId="{606BEDF6-8578-495B-80A3-8FDABFBF1F7F}" srcOrd="1" destOrd="0" presId="urn:microsoft.com/office/officeart/2005/8/layout/vList4"/>
    <dgm:cxn modelId="{5F2C2259-C1A8-4D7C-9CB4-3E26B93375BC}" type="presParOf" srcId="{EB152760-BED7-426C-ACC5-A3D536058EB1}" destId="{AD87D8B7-1103-4E0E-8AE2-31DF682D55B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E2A6433-7485-4759-AE02-03A0129C4234}" type="doc">
      <dgm:prSet loTypeId="urn:microsoft.com/office/officeart/2005/8/layout/vList4" loCatId="list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es-EC"/>
        </a:p>
      </dgm:t>
    </dgm:pt>
    <dgm:pt modelId="{7390AB2B-A8D1-4BE0-BFF0-22645E1A17F0}">
      <dgm:prSet phldrT="[Texto]" custT="1"/>
      <dgm:spPr/>
      <dgm:t>
        <a:bodyPr/>
        <a:lstStyle/>
        <a:p>
          <a:r>
            <a:rPr lang="es-EC" sz="2000" dirty="0" smtClean="0"/>
            <a:t>Indicadores:</a:t>
          </a:r>
        </a:p>
        <a:p>
          <a:r>
            <a:rPr lang="es-EC" sz="2000" dirty="0" smtClean="0"/>
            <a:t>Son necesarios para poder evaluar</a:t>
          </a:r>
        </a:p>
        <a:p>
          <a:r>
            <a:rPr lang="es-EC" sz="2000" dirty="0" smtClean="0"/>
            <a:t>Tipos: Cumplimiento, evaluación, eficiencia, eficacia, gestión</a:t>
          </a:r>
        </a:p>
        <a:p>
          <a:r>
            <a:rPr lang="es-EC" sz="2000" dirty="0" smtClean="0"/>
            <a:t>Respuesta   a preguntas:</a:t>
          </a:r>
        </a:p>
        <a:p>
          <a:r>
            <a:rPr lang="es-EC" sz="2000" dirty="0" smtClean="0"/>
            <a:t>Que medir, donde medir, Cuando, quien, cómo, frecuencia</a:t>
          </a:r>
          <a:endParaRPr lang="es-EC" sz="2000" dirty="0"/>
        </a:p>
      </dgm:t>
    </dgm:pt>
    <dgm:pt modelId="{F1AE7027-73F0-41E2-917E-A15552F3AD84}" type="parTrans" cxnId="{0AA49BD6-EBE9-4B3B-895D-C2EFC12A0FCB}">
      <dgm:prSet/>
      <dgm:spPr/>
      <dgm:t>
        <a:bodyPr/>
        <a:lstStyle/>
        <a:p>
          <a:endParaRPr lang="es-EC"/>
        </a:p>
      </dgm:t>
    </dgm:pt>
    <dgm:pt modelId="{C3B33E27-19DA-4C5B-9E91-CB6C6464B895}" type="sibTrans" cxnId="{0AA49BD6-EBE9-4B3B-895D-C2EFC12A0FCB}">
      <dgm:prSet/>
      <dgm:spPr/>
      <dgm:t>
        <a:bodyPr/>
        <a:lstStyle/>
        <a:p>
          <a:endParaRPr lang="es-EC"/>
        </a:p>
      </dgm:t>
    </dgm:pt>
    <dgm:pt modelId="{7AA5F1BB-D70D-44D8-90AD-DEC04BBDD813}">
      <dgm:prSet phldrT="[Texto]" phldr="1" custT="1"/>
      <dgm:spPr/>
      <dgm:t>
        <a:bodyPr/>
        <a:lstStyle/>
        <a:p>
          <a:endParaRPr lang="es-EC" sz="2000" dirty="0"/>
        </a:p>
      </dgm:t>
    </dgm:pt>
    <dgm:pt modelId="{6379ECE8-36E5-4020-BEF5-B1551A2FACB2}" type="sibTrans" cxnId="{B0492BD8-BC65-4F89-8646-5A8DD3BCD9F0}">
      <dgm:prSet/>
      <dgm:spPr/>
      <dgm:t>
        <a:bodyPr/>
        <a:lstStyle/>
        <a:p>
          <a:endParaRPr lang="es-EC"/>
        </a:p>
      </dgm:t>
    </dgm:pt>
    <dgm:pt modelId="{ED604659-1365-42A5-AE47-0405DE5656FA}" type="parTrans" cxnId="{B0492BD8-BC65-4F89-8646-5A8DD3BCD9F0}">
      <dgm:prSet/>
      <dgm:spPr/>
      <dgm:t>
        <a:bodyPr/>
        <a:lstStyle/>
        <a:p>
          <a:endParaRPr lang="es-EC"/>
        </a:p>
      </dgm:t>
    </dgm:pt>
    <dgm:pt modelId="{FEC85C07-68F2-4838-81E9-AFD96C548C2F}" type="pres">
      <dgm:prSet presAssocID="{AE2A6433-7485-4759-AE02-03A0129C423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FDB429B-0268-4363-87A4-20C4F41C7C9F}" type="pres">
      <dgm:prSet presAssocID="{7390AB2B-A8D1-4BE0-BFF0-22645E1A17F0}" presName="comp" presStyleCnt="0"/>
      <dgm:spPr/>
    </dgm:pt>
    <dgm:pt modelId="{6C859719-333D-439F-96EF-CBAC5006691A}" type="pres">
      <dgm:prSet presAssocID="{7390AB2B-A8D1-4BE0-BFF0-22645E1A17F0}" presName="box" presStyleLbl="node1" presStyleIdx="0" presStyleCnt="1"/>
      <dgm:spPr/>
      <dgm:t>
        <a:bodyPr/>
        <a:lstStyle/>
        <a:p>
          <a:endParaRPr lang="es-EC"/>
        </a:p>
      </dgm:t>
    </dgm:pt>
    <dgm:pt modelId="{6B37FE88-7CC8-48BF-B941-1A95097CC836}" type="pres">
      <dgm:prSet presAssocID="{7390AB2B-A8D1-4BE0-BFF0-22645E1A17F0}" presName="img" presStyleLbl="fgImgPlace1" presStyleIdx="0" presStyleCnt="1" custScaleX="253703" custScaleY="57705" custLinFactX="100000" custLinFactNeighborX="101407" custLinFactNeighborY="3533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E9270B4-951F-4EC8-9875-08B50B386932}" type="pres">
      <dgm:prSet presAssocID="{7390AB2B-A8D1-4BE0-BFF0-22645E1A17F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0492BD8-BC65-4F89-8646-5A8DD3BCD9F0}" srcId="{7390AB2B-A8D1-4BE0-BFF0-22645E1A17F0}" destId="{7AA5F1BB-D70D-44D8-90AD-DEC04BBDD813}" srcOrd="0" destOrd="0" parTransId="{ED604659-1365-42A5-AE47-0405DE5656FA}" sibTransId="{6379ECE8-36E5-4020-BEF5-B1551A2FACB2}"/>
    <dgm:cxn modelId="{440FF67F-BC35-40EF-A9C6-5690338DBC81}" type="presOf" srcId="{7390AB2B-A8D1-4BE0-BFF0-22645E1A17F0}" destId="{6C859719-333D-439F-96EF-CBAC5006691A}" srcOrd="0" destOrd="0" presId="urn:microsoft.com/office/officeart/2005/8/layout/vList4"/>
    <dgm:cxn modelId="{C2C25708-14EE-4EF7-9863-4CD121501197}" type="presOf" srcId="{7390AB2B-A8D1-4BE0-BFF0-22645E1A17F0}" destId="{AE9270B4-951F-4EC8-9875-08B50B386932}" srcOrd="1" destOrd="0" presId="urn:microsoft.com/office/officeart/2005/8/layout/vList4"/>
    <dgm:cxn modelId="{0AA49BD6-EBE9-4B3B-895D-C2EFC12A0FCB}" srcId="{AE2A6433-7485-4759-AE02-03A0129C4234}" destId="{7390AB2B-A8D1-4BE0-BFF0-22645E1A17F0}" srcOrd="0" destOrd="0" parTransId="{F1AE7027-73F0-41E2-917E-A15552F3AD84}" sibTransId="{C3B33E27-19DA-4C5B-9E91-CB6C6464B895}"/>
    <dgm:cxn modelId="{C62E5687-CD21-4A2F-BCF6-B61450CDBA2A}" type="presOf" srcId="{AE2A6433-7485-4759-AE02-03A0129C4234}" destId="{FEC85C07-68F2-4838-81E9-AFD96C548C2F}" srcOrd="0" destOrd="0" presId="urn:microsoft.com/office/officeart/2005/8/layout/vList4"/>
    <dgm:cxn modelId="{3B2ED861-0B2E-4ADB-870F-7EFEC6F7773A}" type="presOf" srcId="{7AA5F1BB-D70D-44D8-90AD-DEC04BBDD813}" destId="{6C859719-333D-439F-96EF-CBAC5006691A}" srcOrd="0" destOrd="1" presId="urn:microsoft.com/office/officeart/2005/8/layout/vList4"/>
    <dgm:cxn modelId="{EDA91E95-874A-4D84-B09B-3FC385D463A0}" type="presOf" srcId="{7AA5F1BB-D70D-44D8-90AD-DEC04BBDD813}" destId="{AE9270B4-951F-4EC8-9875-08B50B386932}" srcOrd="1" destOrd="1" presId="urn:microsoft.com/office/officeart/2005/8/layout/vList4"/>
    <dgm:cxn modelId="{5BCE7154-2B69-4D1C-8883-2EBCE81637EF}" type="presParOf" srcId="{FEC85C07-68F2-4838-81E9-AFD96C548C2F}" destId="{9FDB429B-0268-4363-87A4-20C4F41C7C9F}" srcOrd="0" destOrd="0" presId="urn:microsoft.com/office/officeart/2005/8/layout/vList4"/>
    <dgm:cxn modelId="{3FDEC0C5-792A-4AED-ABC1-63F2EB343AEE}" type="presParOf" srcId="{9FDB429B-0268-4363-87A4-20C4F41C7C9F}" destId="{6C859719-333D-439F-96EF-CBAC5006691A}" srcOrd="0" destOrd="0" presId="urn:microsoft.com/office/officeart/2005/8/layout/vList4"/>
    <dgm:cxn modelId="{8315B415-25E7-4DE1-93BF-09F11DDBE453}" type="presParOf" srcId="{9FDB429B-0268-4363-87A4-20C4F41C7C9F}" destId="{6B37FE88-7CC8-48BF-B941-1A95097CC836}" srcOrd="1" destOrd="0" presId="urn:microsoft.com/office/officeart/2005/8/layout/vList4"/>
    <dgm:cxn modelId="{5ADFB119-271E-4C13-B5F8-E81DBF57A8AA}" type="presParOf" srcId="{9FDB429B-0268-4363-87A4-20C4F41C7C9F}" destId="{AE9270B4-951F-4EC8-9875-08B50B38693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215A956-AA5D-4A1B-8F59-8207998A9B7E}" type="doc">
      <dgm:prSet loTypeId="urn:microsoft.com/office/officeart/2005/8/layout/vList4" loCatId="list" qsTypeId="urn:microsoft.com/office/officeart/2005/8/quickstyle/simple1#12" qsCatId="simple" csTypeId="urn:microsoft.com/office/officeart/2005/8/colors/accent1_2#12" csCatId="accent1" phldr="1"/>
      <dgm:spPr/>
      <dgm:t>
        <a:bodyPr/>
        <a:lstStyle/>
        <a:p>
          <a:endParaRPr lang="es-EC"/>
        </a:p>
      </dgm:t>
    </dgm:pt>
    <dgm:pt modelId="{303B0647-C26E-40A2-AA0F-60958C70F1F0}">
      <dgm:prSet phldrT="[Texto]" custT="1"/>
      <dgm:spPr/>
      <dgm:t>
        <a:bodyPr/>
        <a:lstStyle/>
        <a:p>
          <a:r>
            <a:rPr lang="es-EC" sz="1600" dirty="0" smtClean="0"/>
            <a:t>Manual de procesos</a:t>
          </a:r>
        </a:p>
        <a:p>
          <a:r>
            <a:rPr lang="es-EC" sz="1600" dirty="0" smtClean="0"/>
            <a:t>Guía técnica para brindar orientación</a:t>
          </a:r>
        </a:p>
        <a:p>
          <a:r>
            <a:rPr lang="es-EC" sz="1600" dirty="0" smtClean="0"/>
            <a:t>Instrumento administrativo</a:t>
          </a:r>
        </a:p>
        <a:p>
          <a:endParaRPr lang="es-EC" sz="2800" dirty="0" smtClean="0"/>
        </a:p>
        <a:p>
          <a:endParaRPr lang="es-EC" sz="2800" dirty="0" smtClean="0"/>
        </a:p>
        <a:p>
          <a:endParaRPr lang="es-EC" sz="2800" dirty="0"/>
        </a:p>
      </dgm:t>
    </dgm:pt>
    <dgm:pt modelId="{20994FEA-78F0-4229-8BED-4C7D7A5AF8DF}" type="parTrans" cxnId="{F983A761-E712-476E-9A45-36F7CAF77A4E}">
      <dgm:prSet/>
      <dgm:spPr/>
      <dgm:t>
        <a:bodyPr/>
        <a:lstStyle/>
        <a:p>
          <a:endParaRPr lang="es-EC"/>
        </a:p>
      </dgm:t>
    </dgm:pt>
    <dgm:pt modelId="{89655EE6-66D7-48E8-B746-9C1314265D2B}" type="sibTrans" cxnId="{F983A761-E712-476E-9A45-36F7CAF77A4E}">
      <dgm:prSet/>
      <dgm:spPr/>
      <dgm:t>
        <a:bodyPr/>
        <a:lstStyle/>
        <a:p>
          <a:endParaRPr lang="es-EC"/>
        </a:p>
      </dgm:t>
    </dgm:pt>
    <dgm:pt modelId="{9768DE3A-0925-43E7-AB04-8E7D7EE8B87B}" type="pres">
      <dgm:prSet presAssocID="{C215A956-AA5D-4A1B-8F59-8207998A9B7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C264D3D-0B21-4E3F-B587-DE8F5C7DE61F}" type="pres">
      <dgm:prSet presAssocID="{303B0647-C26E-40A2-AA0F-60958C70F1F0}" presName="comp" presStyleCnt="0"/>
      <dgm:spPr/>
    </dgm:pt>
    <dgm:pt modelId="{5ED91F0A-8267-46F4-9946-929C75196FA3}" type="pres">
      <dgm:prSet presAssocID="{303B0647-C26E-40A2-AA0F-60958C70F1F0}" presName="box" presStyleLbl="node1" presStyleIdx="0" presStyleCnt="1"/>
      <dgm:spPr/>
      <dgm:t>
        <a:bodyPr/>
        <a:lstStyle/>
        <a:p>
          <a:endParaRPr lang="es-EC"/>
        </a:p>
      </dgm:t>
    </dgm:pt>
    <dgm:pt modelId="{85C7D232-DC43-4176-A1D7-F3BC5972FD96}" type="pres">
      <dgm:prSet presAssocID="{303B0647-C26E-40A2-AA0F-60958C70F1F0}" presName="img" presStyleLbl="fgImgPlace1" presStyleIdx="0" presStyleCnt="1" custScaleX="360681" custScaleY="55245" custLinFactX="57605" custLinFactNeighborX="100000" custLinFactNeighborY="167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2213024-FDA9-46CC-8322-EA3D402B30DD}" type="pres">
      <dgm:prSet presAssocID="{303B0647-C26E-40A2-AA0F-60958C70F1F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0CBD4C2-3E97-48B5-A50F-96C7716FE3D7}" type="presOf" srcId="{303B0647-C26E-40A2-AA0F-60958C70F1F0}" destId="{5ED91F0A-8267-46F4-9946-929C75196FA3}" srcOrd="0" destOrd="0" presId="urn:microsoft.com/office/officeart/2005/8/layout/vList4"/>
    <dgm:cxn modelId="{353B8FDA-4680-4354-A3F4-697CD62A824B}" type="presOf" srcId="{C215A956-AA5D-4A1B-8F59-8207998A9B7E}" destId="{9768DE3A-0925-43E7-AB04-8E7D7EE8B87B}" srcOrd="0" destOrd="0" presId="urn:microsoft.com/office/officeart/2005/8/layout/vList4"/>
    <dgm:cxn modelId="{F983A761-E712-476E-9A45-36F7CAF77A4E}" srcId="{C215A956-AA5D-4A1B-8F59-8207998A9B7E}" destId="{303B0647-C26E-40A2-AA0F-60958C70F1F0}" srcOrd="0" destOrd="0" parTransId="{20994FEA-78F0-4229-8BED-4C7D7A5AF8DF}" sibTransId="{89655EE6-66D7-48E8-B746-9C1314265D2B}"/>
    <dgm:cxn modelId="{56205534-40A1-4F50-81CF-3F025050B7BF}" type="presOf" srcId="{303B0647-C26E-40A2-AA0F-60958C70F1F0}" destId="{A2213024-FDA9-46CC-8322-EA3D402B30DD}" srcOrd="1" destOrd="0" presId="urn:microsoft.com/office/officeart/2005/8/layout/vList4"/>
    <dgm:cxn modelId="{83E28438-1F66-4FD5-A619-FCE331548935}" type="presParOf" srcId="{9768DE3A-0925-43E7-AB04-8E7D7EE8B87B}" destId="{6C264D3D-0B21-4E3F-B587-DE8F5C7DE61F}" srcOrd="0" destOrd="0" presId="urn:microsoft.com/office/officeart/2005/8/layout/vList4"/>
    <dgm:cxn modelId="{DAA2DA2F-28DB-4631-BB6B-5DB5D0D6C745}" type="presParOf" srcId="{6C264D3D-0B21-4E3F-B587-DE8F5C7DE61F}" destId="{5ED91F0A-8267-46F4-9946-929C75196FA3}" srcOrd="0" destOrd="0" presId="urn:microsoft.com/office/officeart/2005/8/layout/vList4"/>
    <dgm:cxn modelId="{C909D93F-1C92-45C1-BF57-B666C2C7F456}" type="presParOf" srcId="{6C264D3D-0B21-4E3F-B587-DE8F5C7DE61F}" destId="{85C7D232-DC43-4176-A1D7-F3BC5972FD96}" srcOrd="1" destOrd="0" presId="urn:microsoft.com/office/officeart/2005/8/layout/vList4"/>
    <dgm:cxn modelId="{3AAE4964-C598-4902-91B5-3F1D9431979B}" type="presParOf" srcId="{6C264D3D-0B21-4E3F-B587-DE8F5C7DE61F}" destId="{A2213024-FDA9-46CC-8322-EA3D402B30D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219F05-9A53-491A-80FE-C18CE9A31FDD}" type="doc">
      <dgm:prSet loTypeId="urn:microsoft.com/office/officeart/2005/8/layout/vList4" loCatId="list" qsTypeId="urn:microsoft.com/office/officeart/2005/8/quickstyle/simple1#13" qsCatId="simple" csTypeId="urn:microsoft.com/office/officeart/2005/8/colors/accent1_2#13" csCatId="accent1" phldr="1"/>
      <dgm:spPr/>
      <dgm:t>
        <a:bodyPr/>
        <a:lstStyle/>
        <a:p>
          <a:endParaRPr lang="es-EC"/>
        </a:p>
      </dgm:t>
    </dgm:pt>
    <dgm:pt modelId="{FE1FA4DC-C23D-4040-BA5F-E018AD044246}">
      <dgm:prSet phldrT="[Texto]"/>
      <dgm:spPr/>
      <dgm:t>
        <a:bodyPr/>
        <a:lstStyle/>
        <a:p>
          <a:r>
            <a:rPr lang="es-EC" dirty="0" smtClean="0"/>
            <a:t>Caracterización de procesos</a:t>
          </a:r>
        </a:p>
        <a:p>
          <a:r>
            <a:rPr lang="es-EC" dirty="0" smtClean="0"/>
            <a:t>Herramienta de planificación de procesos existentes</a:t>
          </a:r>
        </a:p>
        <a:p>
          <a:r>
            <a:rPr lang="es-EC" dirty="0" smtClean="0"/>
            <a:t>Identifica clientes y necesidades</a:t>
          </a:r>
          <a:endParaRPr lang="es-EC" dirty="0"/>
        </a:p>
      </dgm:t>
    </dgm:pt>
    <dgm:pt modelId="{81D13FD5-CF8C-48D5-9567-6F57663BA8C3}" type="parTrans" cxnId="{C484AED0-16F6-46FE-B2E0-96019F2EC581}">
      <dgm:prSet/>
      <dgm:spPr/>
      <dgm:t>
        <a:bodyPr/>
        <a:lstStyle/>
        <a:p>
          <a:endParaRPr lang="es-EC"/>
        </a:p>
      </dgm:t>
    </dgm:pt>
    <dgm:pt modelId="{2D95C4BE-348D-47D6-A387-F72D7435968A}" type="sibTrans" cxnId="{C484AED0-16F6-46FE-B2E0-96019F2EC581}">
      <dgm:prSet/>
      <dgm:spPr/>
      <dgm:t>
        <a:bodyPr/>
        <a:lstStyle/>
        <a:p>
          <a:endParaRPr lang="es-EC"/>
        </a:p>
      </dgm:t>
    </dgm:pt>
    <dgm:pt modelId="{9355342B-CF56-4E92-A954-588F064757FC}">
      <dgm:prSet phldrT="[Texto]"/>
      <dgm:spPr/>
      <dgm:t>
        <a:bodyPr/>
        <a:lstStyle/>
        <a:p>
          <a:r>
            <a:rPr lang="es-EC" dirty="0" smtClean="0"/>
            <a:t>Descripción de actividades</a:t>
          </a:r>
        </a:p>
        <a:p>
          <a:r>
            <a:rPr lang="es-EC" dirty="0" smtClean="0"/>
            <a:t>Determinar métodos par que las actividades sean eficaces</a:t>
          </a:r>
          <a:endParaRPr lang="es-EC" dirty="0"/>
        </a:p>
      </dgm:t>
    </dgm:pt>
    <dgm:pt modelId="{A4505DC5-1B84-4E8B-A914-A8FA81BDA9D6}" type="parTrans" cxnId="{D90882D6-F42E-4431-80CA-F70794690A62}">
      <dgm:prSet/>
      <dgm:spPr/>
      <dgm:t>
        <a:bodyPr/>
        <a:lstStyle/>
        <a:p>
          <a:endParaRPr lang="es-EC"/>
        </a:p>
      </dgm:t>
    </dgm:pt>
    <dgm:pt modelId="{9936E0B0-6489-47ED-A1B1-8D438EE2D30A}" type="sibTrans" cxnId="{D90882D6-F42E-4431-80CA-F70794690A62}">
      <dgm:prSet/>
      <dgm:spPr/>
      <dgm:t>
        <a:bodyPr/>
        <a:lstStyle/>
        <a:p>
          <a:endParaRPr lang="es-EC"/>
        </a:p>
      </dgm:t>
    </dgm:pt>
    <dgm:pt modelId="{ADD01343-DC89-4666-96AF-62AB03F29DE3}">
      <dgm:prSet phldrT="[Texto]"/>
      <dgm:spPr/>
      <dgm:t>
        <a:bodyPr/>
        <a:lstStyle/>
        <a:p>
          <a:r>
            <a:rPr lang="es-EC" dirty="0" smtClean="0"/>
            <a:t>Representación gráfica de los procesos</a:t>
          </a:r>
        </a:p>
        <a:p>
          <a:r>
            <a:rPr lang="es-EC" dirty="0" smtClean="0"/>
            <a:t>Diagramas de flujo</a:t>
          </a:r>
          <a:endParaRPr lang="es-EC" dirty="0"/>
        </a:p>
      </dgm:t>
    </dgm:pt>
    <dgm:pt modelId="{8859FD05-CF22-4C20-B372-499212BA4676}" type="parTrans" cxnId="{04710A13-1C60-4A7A-A445-53B63A206DA9}">
      <dgm:prSet/>
      <dgm:spPr/>
      <dgm:t>
        <a:bodyPr/>
        <a:lstStyle/>
        <a:p>
          <a:endParaRPr lang="es-EC"/>
        </a:p>
      </dgm:t>
    </dgm:pt>
    <dgm:pt modelId="{543D5B50-FDF3-445A-B8FF-037588831E87}" type="sibTrans" cxnId="{04710A13-1C60-4A7A-A445-53B63A206DA9}">
      <dgm:prSet/>
      <dgm:spPr/>
      <dgm:t>
        <a:bodyPr/>
        <a:lstStyle/>
        <a:p>
          <a:endParaRPr lang="es-EC"/>
        </a:p>
      </dgm:t>
    </dgm:pt>
    <dgm:pt modelId="{7D69DAD0-5BC5-41D7-A8E1-D6D0CD0880B2}" type="pres">
      <dgm:prSet presAssocID="{FB219F05-9A53-491A-80FE-C18CE9A31FD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6F0CBDF-C129-4D0C-96D4-E3C2B658D784}" type="pres">
      <dgm:prSet presAssocID="{FE1FA4DC-C23D-4040-BA5F-E018AD044246}" presName="comp" presStyleCnt="0"/>
      <dgm:spPr/>
    </dgm:pt>
    <dgm:pt modelId="{33A25CF1-05FC-433E-856F-591518924608}" type="pres">
      <dgm:prSet presAssocID="{FE1FA4DC-C23D-4040-BA5F-E018AD044246}" presName="box" presStyleLbl="node1" presStyleIdx="0" presStyleCnt="3"/>
      <dgm:spPr/>
      <dgm:t>
        <a:bodyPr/>
        <a:lstStyle/>
        <a:p>
          <a:endParaRPr lang="es-EC"/>
        </a:p>
      </dgm:t>
    </dgm:pt>
    <dgm:pt modelId="{F787A234-9495-4BF8-AE68-F7B9616218C7}" type="pres">
      <dgm:prSet presAssocID="{FE1FA4DC-C23D-4040-BA5F-E018AD04424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D1D8C6C-F499-47EE-9273-370C76272DFB}" type="pres">
      <dgm:prSet presAssocID="{FE1FA4DC-C23D-4040-BA5F-E018AD04424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ADB836-29F3-48D2-AF84-155CEA6C033F}" type="pres">
      <dgm:prSet presAssocID="{2D95C4BE-348D-47D6-A387-F72D7435968A}" presName="spacer" presStyleCnt="0"/>
      <dgm:spPr/>
    </dgm:pt>
    <dgm:pt modelId="{15CC91DE-1E0F-4027-8D09-AF35651FD9BB}" type="pres">
      <dgm:prSet presAssocID="{9355342B-CF56-4E92-A954-588F064757FC}" presName="comp" presStyleCnt="0"/>
      <dgm:spPr/>
    </dgm:pt>
    <dgm:pt modelId="{44A6032B-D424-4090-8403-40CEFA55D4E5}" type="pres">
      <dgm:prSet presAssocID="{9355342B-CF56-4E92-A954-588F064757FC}" presName="box" presStyleLbl="node1" presStyleIdx="1" presStyleCnt="3"/>
      <dgm:spPr/>
      <dgm:t>
        <a:bodyPr/>
        <a:lstStyle/>
        <a:p>
          <a:endParaRPr lang="es-EC"/>
        </a:p>
      </dgm:t>
    </dgm:pt>
    <dgm:pt modelId="{74E93FC2-3208-41C2-B43A-5DB70071E6BC}" type="pres">
      <dgm:prSet presAssocID="{9355342B-CF56-4E92-A954-588F064757FC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9A56E76A-032F-46E9-8684-C8780ED70221}" type="pres">
      <dgm:prSet presAssocID="{9355342B-CF56-4E92-A954-588F064757F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14FD46-50E1-4C43-8336-73ECF93555CA}" type="pres">
      <dgm:prSet presAssocID="{9936E0B0-6489-47ED-A1B1-8D438EE2D30A}" presName="spacer" presStyleCnt="0"/>
      <dgm:spPr/>
    </dgm:pt>
    <dgm:pt modelId="{B7817071-6665-48E6-A86F-74C24C58EA2E}" type="pres">
      <dgm:prSet presAssocID="{ADD01343-DC89-4666-96AF-62AB03F29DE3}" presName="comp" presStyleCnt="0"/>
      <dgm:spPr/>
    </dgm:pt>
    <dgm:pt modelId="{D1980604-6E19-4329-A21D-83A9B9D87219}" type="pres">
      <dgm:prSet presAssocID="{ADD01343-DC89-4666-96AF-62AB03F29DE3}" presName="box" presStyleLbl="node1" presStyleIdx="2" presStyleCnt="3"/>
      <dgm:spPr/>
      <dgm:t>
        <a:bodyPr/>
        <a:lstStyle/>
        <a:p>
          <a:endParaRPr lang="es-EC"/>
        </a:p>
      </dgm:t>
    </dgm:pt>
    <dgm:pt modelId="{E912D9FE-9CE2-4636-8FBC-2E04122D36B6}" type="pres">
      <dgm:prSet presAssocID="{ADD01343-DC89-4666-96AF-62AB03F29DE3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C51ACBF7-6A4B-4229-B5E5-D46F69FDDCC1}" type="pres">
      <dgm:prSet presAssocID="{ADD01343-DC89-4666-96AF-62AB03F29DE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96517B4-CF9B-4BBC-ADEE-FE0361A33AF4}" type="presOf" srcId="{FE1FA4DC-C23D-4040-BA5F-E018AD044246}" destId="{33A25CF1-05FC-433E-856F-591518924608}" srcOrd="0" destOrd="0" presId="urn:microsoft.com/office/officeart/2005/8/layout/vList4"/>
    <dgm:cxn modelId="{04710A13-1C60-4A7A-A445-53B63A206DA9}" srcId="{FB219F05-9A53-491A-80FE-C18CE9A31FDD}" destId="{ADD01343-DC89-4666-96AF-62AB03F29DE3}" srcOrd="2" destOrd="0" parTransId="{8859FD05-CF22-4C20-B372-499212BA4676}" sibTransId="{543D5B50-FDF3-445A-B8FF-037588831E87}"/>
    <dgm:cxn modelId="{C757EF03-D6F5-495F-8812-2FB2FE9CE990}" type="presOf" srcId="{FB219F05-9A53-491A-80FE-C18CE9A31FDD}" destId="{7D69DAD0-5BC5-41D7-A8E1-D6D0CD0880B2}" srcOrd="0" destOrd="0" presId="urn:microsoft.com/office/officeart/2005/8/layout/vList4"/>
    <dgm:cxn modelId="{C484AED0-16F6-46FE-B2E0-96019F2EC581}" srcId="{FB219F05-9A53-491A-80FE-C18CE9A31FDD}" destId="{FE1FA4DC-C23D-4040-BA5F-E018AD044246}" srcOrd="0" destOrd="0" parTransId="{81D13FD5-CF8C-48D5-9567-6F57663BA8C3}" sibTransId="{2D95C4BE-348D-47D6-A387-F72D7435968A}"/>
    <dgm:cxn modelId="{4BFECCFD-A894-462F-B78A-AD1BB0A8570A}" type="presOf" srcId="{9355342B-CF56-4E92-A954-588F064757FC}" destId="{44A6032B-D424-4090-8403-40CEFA55D4E5}" srcOrd="0" destOrd="0" presId="urn:microsoft.com/office/officeart/2005/8/layout/vList4"/>
    <dgm:cxn modelId="{D90882D6-F42E-4431-80CA-F70794690A62}" srcId="{FB219F05-9A53-491A-80FE-C18CE9A31FDD}" destId="{9355342B-CF56-4E92-A954-588F064757FC}" srcOrd="1" destOrd="0" parTransId="{A4505DC5-1B84-4E8B-A914-A8FA81BDA9D6}" sibTransId="{9936E0B0-6489-47ED-A1B1-8D438EE2D30A}"/>
    <dgm:cxn modelId="{F0698AD3-112B-422A-A27D-342CCEF92087}" type="presOf" srcId="{ADD01343-DC89-4666-96AF-62AB03F29DE3}" destId="{D1980604-6E19-4329-A21D-83A9B9D87219}" srcOrd="0" destOrd="0" presId="urn:microsoft.com/office/officeart/2005/8/layout/vList4"/>
    <dgm:cxn modelId="{DCC10BF1-0986-4BAA-9AA5-1617613E416D}" type="presOf" srcId="{9355342B-CF56-4E92-A954-588F064757FC}" destId="{9A56E76A-032F-46E9-8684-C8780ED70221}" srcOrd="1" destOrd="0" presId="urn:microsoft.com/office/officeart/2005/8/layout/vList4"/>
    <dgm:cxn modelId="{08FBB555-074D-46C8-A8EA-E0559A4C06BF}" type="presOf" srcId="{ADD01343-DC89-4666-96AF-62AB03F29DE3}" destId="{C51ACBF7-6A4B-4229-B5E5-D46F69FDDCC1}" srcOrd="1" destOrd="0" presId="urn:microsoft.com/office/officeart/2005/8/layout/vList4"/>
    <dgm:cxn modelId="{90C5AB43-F3B0-4083-A559-2ED61C9BB239}" type="presOf" srcId="{FE1FA4DC-C23D-4040-BA5F-E018AD044246}" destId="{AD1D8C6C-F499-47EE-9273-370C76272DFB}" srcOrd="1" destOrd="0" presId="urn:microsoft.com/office/officeart/2005/8/layout/vList4"/>
    <dgm:cxn modelId="{CF7B56FA-57FE-4AD2-A130-A64CB4E8A1CA}" type="presParOf" srcId="{7D69DAD0-5BC5-41D7-A8E1-D6D0CD0880B2}" destId="{D6F0CBDF-C129-4D0C-96D4-E3C2B658D784}" srcOrd="0" destOrd="0" presId="urn:microsoft.com/office/officeart/2005/8/layout/vList4"/>
    <dgm:cxn modelId="{0B81BAB6-979F-4266-A36F-D9A18421061F}" type="presParOf" srcId="{D6F0CBDF-C129-4D0C-96D4-E3C2B658D784}" destId="{33A25CF1-05FC-433E-856F-591518924608}" srcOrd="0" destOrd="0" presId="urn:microsoft.com/office/officeart/2005/8/layout/vList4"/>
    <dgm:cxn modelId="{2FCAD18F-7095-4A6F-B554-F08601A14EF3}" type="presParOf" srcId="{D6F0CBDF-C129-4D0C-96D4-E3C2B658D784}" destId="{F787A234-9495-4BF8-AE68-F7B9616218C7}" srcOrd="1" destOrd="0" presId="urn:microsoft.com/office/officeart/2005/8/layout/vList4"/>
    <dgm:cxn modelId="{CD8171B3-D434-418C-8ADF-17337861F831}" type="presParOf" srcId="{D6F0CBDF-C129-4D0C-96D4-E3C2B658D784}" destId="{AD1D8C6C-F499-47EE-9273-370C76272DFB}" srcOrd="2" destOrd="0" presId="urn:microsoft.com/office/officeart/2005/8/layout/vList4"/>
    <dgm:cxn modelId="{DA447CFB-B3D7-4489-820B-405FDD0DCC0D}" type="presParOf" srcId="{7D69DAD0-5BC5-41D7-A8E1-D6D0CD0880B2}" destId="{DAADB836-29F3-48D2-AF84-155CEA6C033F}" srcOrd="1" destOrd="0" presId="urn:microsoft.com/office/officeart/2005/8/layout/vList4"/>
    <dgm:cxn modelId="{8E25303D-5AD8-4B8E-B760-1D28F4B166DC}" type="presParOf" srcId="{7D69DAD0-5BC5-41D7-A8E1-D6D0CD0880B2}" destId="{15CC91DE-1E0F-4027-8D09-AF35651FD9BB}" srcOrd="2" destOrd="0" presId="urn:microsoft.com/office/officeart/2005/8/layout/vList4"/>
    <dgm:cxn modelId="{207D7789-FE02-4C09-8049-40B9A8AA54E0}" type="presParOf" srcId="{15CC91DE-1E0F-4027-8D09-AF35651FD9BB}" destId="{44A6032B-D424-4090-8403-40CEFA55D4E5}" srcOrd="0" destOrd="0" presId="urn:microsoft.com/office/officeart/2005/8/layout/vList4"/>
    <dgm:cxn modelId="{73EB97A8-8008-45D9-A530-F03D383AF434}" type="presParOf" srcId="{15CC91DE-1E0F-4027-8D09-AF35651FD9BB}" destId="{74E93FC2-3208-41C2-B43A-5DB70071E6BC}" srcOrd="1" destOrd="0" presId="urn:microsoft.com/office/officeart/2005/8/layout/vList4"/>
    <dgm:cxn modelId="{17107331-B1C1-4345-A435-955AD59473D4}" type="presParOf" srcId="{15CC91DE-1E0F-4027-8D09-AF35651FD9BB}" destId="{9A56E76A-032F-46E9-8684-C8780ED70221}" srcOrd="2" destOrd="0" presId="urn:microsoft.com/office/officeart/2005/8/layout/vList4"/>
    <dgm:cxn modelId="{4482EED4-46F2-414D-B00E-0D6FF0155751}" type="presParOf" srcId="{7D69DAD0-5BC5-41D7-A8E1-D6D0CD0880B2}" destId="{6514FD46-50E1-4C43-8336-73ECF93555CA}" srcOrd="3" destOrd="0" presId="urn:microsoft.com/office/officeart/2005/8/layout/vList4"/>
    <dgm:cxn modelId="{E487E5F7-A93D-4474-9735-7AA9B6D35056}" type="presParOf" srcId="{7D69DAD0-5BC5-41D7-A8E1-D6D0CD0880B2}" destId="{B7817071-6665-48E6-A86F-74C24C58EA2E}" srcOrd="4" destOrd="0" presId="urn:microsoft.com/office/officeart/2005/8/layout/vList4"/>
    <dgm:cxn modelId="{2AC26306-D1EA-4E89-8630-7EB16FF29C99}" type="presParOf" srcId="{B7817071-6665-48E6-A86F-74C24C58EA2E}" destId="{D1980604-6E19-4329-A21D-83A9B9D87219}" srcOrd="0" destOrd="0" presId="urn:microsoft.com/office/officeart/2005/8/layout/vList4"/>
    <dgm:cxn modelId="{818E0DD9-EB38-4B6F-8C2E-0BBB4EA3B1C3}" type="presParOf" srcId="{B7817071-6665-48E6-A86F-74C24C58EA2E}" destId="{E912D9FE-9CE2-4636-8FBC-2E04122D36B6}" srcOrd="1" destOrd="0" presId="urn:microsoft.com/office/officeart/2005/8/layout/vList4"/>
    <dgm:cxn modelId="{8B834E32-8037-4289-B31F-747747234E43}" type="presParOf" srcId="{B7817071-6665-48E6-A86F-74C24C58EA2E}" destId="{C51ACBF7-6A4B-4229-B5E5-D46F69FDDCC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A7E09B3-AC57-4D7B-92CB-6FB1AFC4EE6D}" type="doc">
      <dgm:prSet loTypeId="urn:microsoft.com/office/officeart/2005/8/layout/vList4" loCatId="list" qsTypeId="urn:microsoft.com/office/officeart/2005/8/quickstyle/simple1#14" qsCatId="simple" csTypeId="urn:microsoft.com/office/officeart/2005/8/colors/accent1_2#14" csCatId="accent1" phldr="1"/>
      <dgm:spPr/>
      <dgm:t>
        <a:bodyPr/>
        <a:lstStyle/>
        <a:p>
          <a:endParaRPr lang="es-EC"/>
        </a:p>
      </dgm:t>
    </dgm:pt>
    <dgm:pt modelId="{B1E941CE-7879-4140-B8E3-D30A4791D09A}">
      <dgm:prSet phldrT="[Texto]" custT="1"/>
      <dgm:spPr/>
      <dgm:t>
        <a:bodyPr/>
        <a:lstStyle/>
        <a:p>
          <a:r>
            <a:rPr lang="es-EC" sz="1600" dirty="0" smtClean="0"/>
            <a:t>Cuadro de indicadores</a:t>
          </a:r>
        </a:p>
        <a:p>
          <a:r>
            <a:rPr lang="es-EC" sz="1600" dirty="0" smtClean="0"/>
            <a:t>Informa de resultados en evaluación</a:t>
          </a:r>
          <a:endParaRPr lang="es-EC" sz="1600" dirty="0"/>
        </a:p>
      </dgm:t>
    </dgm:pt>
    <dgm:pt modelId="{18C1C022-D8F7-4C57-AE81-A15D199F00A1}" type="parTrans" cxnId="{F31051BE-3422-4B9E-B4C6-3AEC5BB3DF92}">
      <dgm:prSet/>
      <dgm:spPr/>
      <dgm:t>
        <a:bodyPr/>
        <a:lstStyle/>
        <a:p>
          <a:endParaRPr lang="es-EC"/>
        </a:p>
      </dgm:t>
    </dgm:pt>
    <dgm:pt modelId="{5DD8C4CF-110B-4AA5-9D44-A3DC181D019B}" type="sibTrans" cxnId="{F31051BE-3422-4B9E-B4C6-3AEC5BB3DF92}">
      <dgm:prSet/>
      <dgm:spPr/>
      <dgm:t>
        <a:bodyPr/>
        <a:lstStyle/>
        <a:p>
          <a:endParaRPr lang="es-EC"/>
        </a:p>
      </dgm:t>
    </dgm:pt>
    <dgm:pt modelId="{14057985-ECE9-4C19-BB67-E9D20730A1F2}">
      <dgm:prSet phldrT="[Texto]" custT="1"/>
      <dgm:spPr/>
      <dgm:t>
        <a:bodyPr/>
        <a:lstStyle/>
        <a:p>
          <a:r>
            <a:rPr lang="es-EC" sz="1600" dirty="0" smtClean="0"/>
            <a:t>Monitoreo de indicadores</a:t>
          </a:r>
          <a:endParaRPr lang="es-EC" sz="1600" dirty="0"/>
        </a:p>
      </dgm:t>
    </dgm:pt>
    <dgm:pt modelId="{09906660-62BE-4AC0-B869-A22D8C34D78B}" type="parTrans" cxnId="{89F015FA-3D37-4BA5-A980-AD75EF1EE7A5}">
      <dgm:prSet/>
      <dgm:spPr/>
      <dgm:t>
        <a:bodyPr/>
        <a:lstStyle/>
        <a:p>
          <a:endParaRPr lang="es-EC"/>
        </a:p>
      </dgm:t>
    </dgm:pt>
    <dgm:pt modelId="{8B41D9E0-56C3-47A9-A20F-18F23175E0A2}" type="sibTrans" cxnId="{89F015FA-3D37-4BA5-A980-AD75EF1EE7A5}">
      <dgm:prSet/>
      <dgm:spPr/>
      <dgm:t>
        <a:bodyPr/>
        <a:lstStyle/>
        <a:p>
          <a:endParaRPr lang="es-EC"/>
        </a:p>
      </dgm:t>
    </dgm:pt>
    <dgm:pt modelId="{4DD9C597-D7ED-424C-BFE7-5ABA7DE4C676}">
      <dgm:prSet phldrT="[Texto]" custT="1"/>
      <dgm:spPr/>
      <dgm:t>
        <a:bodyPr/>
        <a:lstStyle/>
        <a:p>
          <a:r>
            <a:rPr lang="es-EC" sz="1600" dirty="0" smtClean="0"/>
            <a:t>Monitoreo y evaluación de indicadores</a:t>
          </a:r>
          <a:endParaRPr lang="es-EC" sz="1600" dirty="0"/>
        </a:p>
      </dgm:t>
    </dgm:pt>
    <dgm:pt modelId="{67BC9612-BE36-4D5D-8B03-4B8987DC9399}" type="parTrans" cxnId="{AC3AB6BB-2517-4A22-8C0A-4EFCDB574C88}">
      <dgm:prSet/>
      <dgm:spPr/>
      <dgm:t>
        <a:bodyPr/>
        <a:lstStyle/>
        <a:p>
          <a:endParaRPr lang="es-EC"/>
        </a:p>
      </dgm:t>
    </dgm:pt>
    <dgm:pt modelId="{2E4770BE-4D0D-4977-BE80-1CFA4F4E673B}" type="sibTrans" cxnId="{AC3AB6BB-2517-4A22-8C0A-4EFCDB574C88}">
      <dgm:prSet/>
      <dgm:spPr/>
      <dgm:t>
        <a:bodyPr/>
        <a:lstStyle/>
        <a:p>
          <a:endParaRPr lang="es-EC"/>
        </a:p>
      </dgm:t>
    </dgm:pt>
    <dgm:pt modelId="{E0C62181-02BE-4901-810B-0CD5E0E093C9}">
      <dgm:prSet phldrT="[Texto]" custT="1"/>
      <dgm:spPr/>
      <dgm:t>
        <a:bodyPr/>
        <a:lstStyle/>
        <a:p>
          <a:r>
            <a:rPr lang="es-EC" sz="1600" dirty="0" smtClean="0"/>
            <a:t>Plan de implementación</a:t>
          </a:r>
        </a:p>
        <a:p>
          <a:r>
            <a:rPr lang="es-EC" sz="1600" dirty="0" smtClean="0"/>
            <a:t>Seleccionar información de clientes</a:t>
          </a:r>
        </a:p>
        <a:p>
          <a:r>
            <a:rPr lang="es-EC" sz="1600" dirty="0" smtClean="0"/>
            <a:t>Reuniones con miembros determinar importancia de procesos</a:t>
          </a:r>
        </a:p>
        <a:p>
          <a:r>
            <a:rPr lang="es-EC" sz="1600" dirty="0" smtClean="0"/>
            <a:t>Tomar acciones según conclusiones</a:t>
          </a:r>
        </a:p>
        <a:p>
          <a:r>
            <a:rPr lang="es-EC" sz="1600" dirty="0" smtClean="0"/>
            <a:t>Tomar medidas de mejoramiento</a:t>
          </a:r>
        </a:p>
        <a:p>
          <a:r>
            <a:rPr lang="es-EC" sz="1600" dirty="0" smtClean="0"/>
            <a:t>Capacitación al personal de la institución</a:t>
          </a:r>
          <a:endParaRPr lang="es-EC" sz="1600" dirty="0"/>
        </a:p>
      </dgm:t>
    </dgm:pt>
    <dgm:pt modelId="{56F22E89-884D-4D24-BBF1-BCB53B68A1CE}" type="parTrans" cxnId="{4A153F91-76AE-4AF0-A13A-5E1971B917AD}">
      <dgm:prSet/>
      <dgm:spPr/>
      <dgm:t>
        <a:bodyPr/>
        <a:lstStyle/>
        <a:p>
          <a:endParaRPr lang="es-EC"/>
        </a:p>
      </dgm:t>
    </dgm:pt>
    <dgm:pt modelId="{8C4A54B9-FAD0-4336-BFD7-D41CAF2FA6A1}" type="sibTrans" cxnId="{4A153F91-76AE-4AF0-A13A-5E1971B917AD}">
      <dgm:prSet/>
      <dgm:spPr/>
      <dgm:t>
        <a:bodyPr/>
        <a:lstStyle/>
        <a:p>
          <a:endParaRPr lang="es-EC"/>
        </a:p>
      </dgm:t>
    </dgm:pt>
    <dgm:pt modelId="{1566E161-5266-48A6-9799-828DD8EF6D0E}">
      <dgm:prSet phldrT="[Texto]" phldr="1" custT="1"/>
      <dgm:spPr/>
      <dgm:t>
        <a:bodyPr/>
        <a:lstStyle/>
        <a:p>
          <a:endParaRPr lang="es-EC" sz="1400"/>
        </a:p>
      </dgm:t>
    </dgm:pt>
    <dgm:pt modelId="{3BE397A3-884A-4B7A-8B25-BE5D6BE95956}" type="parTrans" cxnId="{CBFD2910-DD89-4D29-B04E-2CFE73C01E67}">
      <dgm:prSet/>
      <dgm:spPr/>
      <dgm:t>
        <a:bodyPr/>
        <a:lstStyle/>
        <a:p>
          <a:endParaRPr lang="es-EC"/>
        </a:p>
      </dgm:t>
    </dgm:pt>
    <dgm:pt modelId="{35CCBD5B-AA74-40A9-B7A4-68D21EB91671}" type="sibTrans" cxnId="{CBFD2910-DD89-4D29-B04E-2CFE73C01E67}">
      <dgm:prSet/>
      <dgm:spPr/>
      <dgm:t>
        <a:bodyPr/>
        <a:lstStyle/>
        <a:p>
          <a:endParaRPr lang="es-EC"/>
        </a:p>
      </dgm:t>
    </dgm:pt>
    <dgm:pt modelId="{101B0E1E-6860-4A5C-926D-85E251EC08A9}">
      <dgm:prSet phldrT="[Texto]" phldr="1"/>
      <dgm:spPr/>
      <dgm:t>
        <a:bodyPr/>
        <a:lstStyle/>
        <a:p>
          <a:endParaRPr lang="es-EC" sz="700" dirty="0"/>
        </a:p>
      </dgm:t>
    </dgm:pt>
    <dgm:pt modelId="{1D6FDD0E-FF1C-40D1-9D1D-A72D7CDF07B6}" type="parTrans" cxnId="{9CD66D10-3717-49AF-B18A-2C02CE65FBE2}">
      <dgm:prSet/>
      <dgm:spPr/>
      <dgm:t>
        <a:bodyPr/>
        <a:lstStyle/>
        <a:p>
          <a:endParaRPr lang="es-EC"/>
        </a:p>
      </dgm:t>
    </dgm:pt>
    <dgm:pt modelId="{69A2146B-72E5-4BF3-914F-FFA56C219EDE}" type="sibTrans" cxnId="{9CD66D10-3717-49AF-B18A-2C02CE65FBE2}">
      <dgm:prSet/>
      <dgm:spPr/>
      <dgm:t>
        <a:bodyPr/>
        <a:lstStyle/>
        <a:p>
          <a:endParaRPr lang="es-EC"/>
        </a:p>
      </dgm:t>
    </dgm:pt>
    <dgm:pt modelId="{95CEE4B6-18E5-44DA-A065-660B6802BC89}">
      <dgm:prSet phldrT="[Texto]" custT="1"/>
      <dgm:spPr/>
      <dgm:t>
        <a:bodyPr/>
        <a:lstStyle/>
        <a:p>
          <a:r>
            <a:rPr lang="es-EC" sz="1600" dirty="0" smtClean="0"/>
            <a:t>Describe actividades de monitoreo</a:t>
          </a:r>
          <a:endParaRPr lang="es-EC" sz="1600" dirty="0"/>
        </a:p>
      </dgm:t>
    </dgm:pt>
    <dgm:pt modelId="{EDAB7A3F-8615-4276-A4FA-84F5B5239B3B}" type="parTrans" cxnId="{863B8044-FAB8-4FEE-B8CD-C5B3AAE5C0BD}">
      <dgm:prSet/>
      <dgm:spPr/>
      <dgm:t>
        <a:bodyPr/>
        <a:lstStyle/>
        <a:p>
          <a:endParaRPr lang="es-EC"/>
        </a:p>
      </dgm:t>
    </dgm:pt>
    <dgm:pt modelId="{936AEC28-8F97-4F2E-A43F-6EC3CC44AA6C}" type="sibTrans" cxnId="{863B8044-FAB8-4FEE-B8CD-C5B3AAE5C0BD}">
      <dgm:prSet/>
      <dgm:spPr/>
      <dgm:t>
        <a:bodyPr/>
        <a:lstStyle/>
        <a:p>
          <a:endParaRPr lang="es-EC"/>
        </a:p>
      </dgm:t>
    </dgm:pt>
    <dgm:pt modelId="{F2F4922B-76F1-41DE-A071-31ADFEF40A9C}">
      <dgm:prSet phldrT="[Texto]" custT="1"/>
      <dgm:spPr/>
      <dgm:t>
        <a:bodyPr/>
        <a:lstStyle/>
        <a:p>
          <a:r>
            <a:rPr lang="es-EC" sz="1600" dirty="0" smtClean="0"/>
            <a:t>Períodos establecidos por la institución</a:t>
          </a:r>
          <a:endParaRPr lang="es-EC" sz="1600" dirty="0"/>
        </a:p>
      </dgm:t>
    </dgm:pt>
    <dgm:pt modelId="{CDACA787-39DF-4FF5-B990-342CDE438EFB}" type="parTrans" cxnId="{771D2470-5148-4040-BAC8-9B0DE84B867F}">
      <dgm:prSet/>
      <dgm:spPr/>
      <dgm:t>
        <a:bodyPr/>
        <a:lstStyle/>
        <a:p>
          <a:endParaRPr lang="es-EC"/>
        </a:p>
      </dgm:t>
    </dgm:pt>
    <dgm:pt modelId="{25D1B269-8C5D-4A57-8D37-53599D3E5BD5}" type="sibTrans" cxnId="{771D2470-5148-4040-BAC8-9B0DE84B867F}">
      <dgm:prSet/>
      <dgm:spPr/>
      <dgm:t>
        <a:bodyPr/>
        <a:lstStyle/>
        <a:p>
          <a:endParaRPr lang="es-EC"/>
        </a:p>
      </dgm:t>
    </dgm:pt>
    <dgm:pt modelId="{ABCFF253-2CA6-4527-8F47-7A4DD6727618}" type="pres">
      <dgm:prSet presAssocID="{9A7E09B3-AC57-4D7B-92CB-6FB1AFC4EE6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C232EF0-5762-40E9-88A1-23B303A11786}" type="pres">
      <dgm:prSet presAssocID="{B1E941CE-7879-4140-B8E3-D30A4791D09A}" presName="comp" presStyleCnt="0"/>
      <dgm:spPr/>
    </dgm:pt>
    <dgm:pt modelId="{A86FEA66-9A30-4F4D-BA20-C6BD47B21AF6}" type="pres">
      <dgm:prSet presAssocID="{B1E941CE-7879-4140-B8E3-D30A4791D09A}" presName="box" presStyleLbl="node1" presStyleIdx="0" presStyleCnt="3"/>
      <dgm:spPr/>
      <dgm:t>
        <a:bodyPr/>
        <a:lstStyle/>
        <a:p>
          <a:endParaRPr lang="es-EC"/>
        </a:p>
      </dgm:t>
    </dgm:pt>
    <dgm:pt modelId="{CFC29E4D-6CCC-4B96-B42A-7EBE0419999B}" type="pres">
      <dgm:prSet presAssocID="{B1E941CE-7879-4140-B8E3-D30A4791D09A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2724135-2963-449C-86B6-DAEF29A94AF1}" type="pres">
      <dgm:prSet presAssocID="{B1E941CE-7879-4140-B8E3-D30A4791D09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D67191-2612-4A86-8E00-4FEB9E783A07}" type="pres">
      <dgm:prSet presAssocID="{5DD8C4CF-110B-4AA5-9D44-A3DC181D019B}" presName="spacer" presStyleCnt="0"/>
      <dgm:spPr/>
    </dgm:pt>
    <dgm:pt modelId="{68CFF5B9-A3BB-43C4-96E6-D26FD4AA47C5}" type="pres">
      <dgm:prSet presAssocID="{14057985-ECE9-4C19-BB67-E9D20730A1F2}" presName="comp" presStyleCnt="0"/>
      <dgm:spPr/>
    </dgm:pt>
    <dgm:pt modelId="{F892A8CF-E12C-410E-995E-B4EE6E3B0145}" type="pres">
      <dgm:prSet presAssocID="{14057985-ECE9-4C19-BB67-E9D20730A1F2}" presName="box" presStyleLbl="node1" presStyleIdx="1" presStyleCnt="3"/>
      <dgm:spPr/>
      <dgm:t>
        <a:bodyPr/>
        <a:lstStyle/>
        <a:p>
          <a:endParaRPr lang="es-EC"/>
        </a:p>
      </dgm:t>
    </dgm:pt>
    <dgm:pt modelId="{F6C156B1-F703-4CA4-BBBE-5DCAD22699C9}" type="pres">
      <dgm:prSet presAssocID="{14057985-ECE9-4C19-BB67-E9D20730A1F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CF55BF26-8E21-407A-A391-DE8686CFBE56}" type="pres">
      <dgm:prSet presAssocID="{14057985-ECE9-4C19-BB67-E9D20730A1F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212151-1E04-4C80-A317-8BD6D7C906AF}" type="pres">
      <dgm:prSet presAssocID="{8B41D9E0-56C3-47A9-A20F-18F23175E0A2}" presName="spacer" presStyleCnt="0"/>
      <dgm:spPr/>
    </dgm:pt>
    <dgm:pt modelId="{E4D61B73-5B19-44F3-8379-7247C04C953E}" type="pres">
      <dgm:prSet presAssocID="{E0C62181-02BE-4901-810B-0CD5E0E093C9}" presName="comp" presStyleCnt="0"/>
      <dgm:spPr/>
    </dgm:pt>
    <dgm:pt modelId="{5F75700C-5396-42BD-8D85-9777855B27D8}" type="pres">
      <dgm:prSet presAssocID="{E0C62181-02BE-4901-810B-0CD5E0E093C9}" presName="box" presStyleLbl="node1" presStyleIdx="2" presStyleCnt="3"/>
      <dgm:spPr/>
      <dgm:t>
        <a:bodyPr/>
        <a:lstStyle/>
        <a:p>
          <a:endParaRPr lang="es-EC"/>
        </a:p>
      </dgm:t>
    </dgm:pt>
    <dgm:pt modelId="{3A57CFB1-41B4-45E8-8447-80897379C944}" type="pres">
      <dgm:prSet presAssocID="{E0C62181-02BE-4901-810B-0CD5E0E093C9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C4C464F6-BD09-473D-BBF2-8F5F0DB344B2}" type="pres">
      <dgm:prSet presAssocID="{E0C62181-02BE-4901-810B-0CD5E0E093C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4A1A95E-3505-4CD7-944E-DF73814FEBD2}" type="presOf" srcId="{B1E941CE-7879-4140-B8E3-D30A4791D09A}" destId="{E2724135-2963-449C-86B6-DAEF29A94AF1}" srcOrd="1" destOrd="0" presId="urn:microsoft.com/office/officeart/2005/8/layout/vList4"/>
    <dgm:cxn modelId="{C5E97D09-04CD-49B7-ACBF-323D1B53949C}" type="presOf" srcId="{1566E161-5266-48A6-9799-828DD8EF6D0E}" destId="{C4C464F6-BD09-473D-BBF2-8F5F0DB344B2}" srcOrd="1" destOrd="1" presId="urn:microsoft.com/office/officeart/2005/8/layout/vList4"/>
    <dgm:cxn modelId="{863B8044-FAB8-4FEE-B8CD-C5B3AAE5C0BD}" srcId="{14057985-ECE9-4C19-BB67-E9D20730A1F2}" destId="{95CEE4B6-18E5-44DA-A065-660B6802BC89}" srcOrd="1" destOrd="0" parTransId="{EDAB7A3F-8615-4276-A4FA-84F5B5239B3B}" sibTransId="{936AEC28-8F97-4F2E-A43F-6EC3CC44AA6C}"/>
    <dgm:cxn modelId="{5DDBDEF6-2320-49B1-A22E-73F3A4383867}" type="presOf" srcId="{14057985-ECE9-4C19-BB67-E9D20730A1F2}" destId="{CF55BF26-8E21-407A-A391-DE8686CFBE56}" srcOrd="1" destOrd="0" presId="urn:microsoft.com/office/officeart/2005/8/layout/vList4"/>
    <dgm:cxn modelId="{F31051BE-3422-4B9E-B4C6-3AEC5BB3DF92}" srcId="{9A7E09B3-AC57-4D7B-92CB-6FB1AFC4EE6D}" destId="{B1E941CE-7879-4140-B8E3-D30A4791D09A}" srcOrd="0" destOrd="0" parTransId="{18C1C022-D8F7-4C57-AE81-A15D199F00A1}" sibTransId="{5DD8C4CF-110B-4AA5-9D44-A3DC181D019B}"/>
    <dgm:cxn modelId="{4A74B741-71AC-458E-A69F-5CBD4F9EA1D8}" type="presOf" srcId="{101B0E1E-6860-4A5C-926D-85E251EC08A9}" destId="{5F75700C-5396-42BD-8D85-9777855B27D8}" srcOrd="0" destOrd="2" presId="urn:microsoft.com/office/officeart/2005/8/layout/vList4"/>
    <dgm:cxn modelId="{3C304977-AD97-4774-945A-EEA3BBA32E21}" type="presOf" srcId="{E0C62181-02BE-4901-810B-0CD5E0E093C9}" destId="{5F75700C-5396-42BD-8D85-9777855B27D8}" srcOrd="0" destOrd="0" presId="urn:microsoft.com/office/officeart/2005/8/layout/vList4"/>
    <dgm:cxn modelId="{1735C4BA-9FA2-4C48-8B07-680C7B73EACF}" type="presOf" srcId="{E0C62181-02BE-4901-810B-0CD5E0E093C9}" destId="{C4C464F6-BD09-473D-BBF2-8F5F0DB344B2}" srcOrd="1" destOrd="0" presId="urn:microsoft.com/office/officeart/2005/8/layout/vList4"/>
    <dgm:cxn modelId="{FDFCD1AA-9C55-408F-80D9-123F7282E533}" type="presOf" srcId="{F2F4922B-76F1-41DE-A071-31ADFEF40A9C}" destId="{F892A8CF-E12C-410E-995E-B4EE6E3B0145}" srcOrd="0" destOrd="3" presId="urn:microsoft.com/office/officeart/2005/8/layout/vList4"/>
    <dgm:cxn modelId="{771D2470-5148-4040-BAC8-9B0DE84B867F}" srcId="{14057985-ECE9-4C19-BB67-E9D20730A1F2}" destId="{F2F4922B-76F1-41DE-A071-31ADFEF40A9C}" srcOrd="2" destOrd="0" parTransId="{CDACA787-39DF-4FF5-B990-342CDE438EFB}" sibTransId="{25D1B269-8C5D-4A57-8D37-53599D3E5BD5}"/>
    <dgm:cxn modelId="{DB5DEC19-B89D-4C9B-96CC-F4DD42C3B451}" type="presOf" srcId="{95CEE4B6-18E5-44DA-A065-660B6802BC89}" destId="{F892A8CF-E12C-410E-995E-B4EE6E3B0145}" srcOrd="0" destOrd="2" presId="urn:microsoft.com/office/officeart/2005/8/layout/vList4"/>
    <dgm:cxn modelId="{D225ABF0-51D5-4909-ADB4-7E707588AD90}" type="presOf" srcId="{1566E161-5266-48A6-9799-828DD8EF6D0E}" destId="{5F75700C-5396-42BD-8D85-9777855B27D8}" srcOrd="0" destOrd="1" presId="urn:microsoft.com/office/officeart/2005/8/layout/vList4"/>
    <dgm:cxn modelId="{4C84F641-1A6D-41B4-BD3C-007D87929203}" type="presOf" srcId="{4DD9C597-D7ED-424C-BFE7-5ABA7DE4C676}" destId="{CF55BF26-8E21-407A-A391-DE8686CFBE56}" srcOrd="1" destOrd="1" presId="urn:microsoft.com/office/officeart/2005/8/layout/vList4"/>
    <dgm:cxn modelId="{89F015FA-3D37-4BA5-A980-AD75EF1EE7A5}" srcId="{9A7E09B3-AC57-4D7B-92CB-6FB1AFC4EE6D}" destId="{14057985-ECE9-4C19-BB67-E9D20730A1F2}" srcOrd="1" destOrd="0" parTransId="{09906660-62BE-4AC0-B869-A22D8C34D78B}" sibTransId="{8B41D9E0-56C3-47A9-A20F-18F23175E0A2}"/>
    <dgm:cxn modelId="{ABB0FEBC-318A-43E8-A02D-9073E3010BE5}" type="presOf" srcId="{4DD9C597-D7ED-424C-BFE7-5ABA7DE4C676}" destId="{F892A8CF-E12C-410E-995E-B4EE6E3B0145}" srcOrd="0" destOrd="1" presId="urn:microsoft.com/office/officeart/2005/8/layout/vList4"/>
    <dgm:cxn modelId="{CBFD2910-DD89-4D29-B04E-2CFE73C01E67}" srcId="{E0C62181-02BE-4901-810B-0CD5E0E093C9}" destId="{1566E161-5266-48A6-9799-828DD8EF6D0E}" srcOrd="0" destOrd="0" parTransId="{3BE397A3-884A-4B7A-8B25-BE5D6BE95956}" sibTransId="{35CCBD5B-AA74-40A9-B7A4-68D21EB91671}"/>
    <dgm:cxn modelId="{2EC2C877-FDB8-4D62-AD89-E81883F502EE}" type="presOf" srcId="{95CEE4B6-18E5-44DA-A065-660B6802BC89}" destId="{CF55BF26-8E21-407A-A391-DE8686CFBE56}" srcOrd="1" destOrd="2" presId="urn:microsoft.com/office/officeart/2005/8/layout/vList4"/>
    <dgm:cxn modelId="{CF6E0AD8-5C5A-4457-8D45-DAE23A398D1A}" type="presOf" srcId="{9A7E09B3-AC57-4D7B-92CB-6FB1AFC4EE6D}" destId="{ABCFF253-2CA6-4527-8F47-7A4DD6727618}" srcOrd="0" destOrd="0" presId="urn:microsoft.com/office/officeart/2005/8/layout/vList4"/>
    <dgm:cxn modelId="{236D9FF8-3CB0-4653-92FA-D2C7EA5BB61B}" type="presOf" srcId="{B1E941CE-7879-4140-B8E3-D30A4791D09A}" destId="{A86FEA66-9A30-4F4D-BA20-C6BD47B21AF6}" srcOrd="0" destOrd="0" presId="urn:microsoft.com/office/officeart/2005/8/layout/vList4"/>
    <dgm:cxn modelId="{9CD66D10-3717-49AF-B18A-2C02CE65FBE2}" srcId="{E0C62181-02BE-4901-810B-0CD5E0E093C9}" destId="{101B0E1E-6860-4A5C-926D-85E251EC08A9}" srcOrd="1" destOrd="0" parTransId="{1D6FDD0E-FF1C-40D1-9D1D-A72D7CDF07B6}" sibTransId="{69A2146B-72E5-4BF3-914F-FFA56C219EDE}"/>
    <dgm:cxn modelId="{9CACABD4-BED5-48F4-BFFC-7717F540F7E7}" type="presOf" srcId="{14057985-ECE9-4C19-BB67-E9D20730A1F2}" destId="{F892A8CF-E12C-410E-995E-B4EE6E3B0145}" srcOrd="0" destOrd="0" presId="urn:microsoft.com/office/officeart/2005/8/layout/vList4"/>
    <dgm:cxn modelId="{AC3AB6BB-2517-4A22-8C0A-4EFCDB574C88}" srcId="{14057985-ECE9-4C19-BB67-E9D20730A1F2}" destId="{4DD9C597-D7ED-424C-BFE7-5ABA7DE4C676}" srcOrd="0" destOrd="0" parTransId="{67BC9612-BE36-4D5D-8B03-4B8987DC9399}" sibTransId="{2E4770BE-4D0D-4977-BE80-1CFA4F4E673B}"/>
    <dgm:cxn modelId="{F3580D45-88D4-4BB5-9D76-9FDA1EDE851C}" type="presOf" srcId="{101B0E1E-6860-4A5C-926D-85E251EC08A9}" destId="{C4C464F6-BD09-473D-BBF2-8F5F0DB344B2}" srcOrd="1" destOrd="2" presId="urn:microsoft.com/office/officeart/2005/8/layout/vList4"/>
    <dgm:cxn modelId="{4A153F91-76AE-4AF0-A13A-5E1971B917AD}" srcId="{9A7E09B3-AC57-4D7B-92CB-6FB1AFC4EE6D}" destId="{E0C62181-02BE-4901-810B-0CD5E0E093C9}" srcOrd="2" destOrd="0" parTransId="{56F22E89-884D-4D24-BBF1-BCB53B68A1CE}" sibTransId="{8C4A54B9-FAD0-4336-BFD7-D41CAF2FA6A1}"/>
    <dgm:cxn modelId="{DE43C12F-4540-4A26-ACC2-C6DCEEE9981E}" type="presOf" srcId="{F2F4922B-76F1-41DE-A071-31ADFEF40A9C}" destId="{CF55BF26-8E21-407A-A391-DE8686CFBE56}" srcOrd="1" destOrd="3" presId="urn:microsoft.com/office/officeart/2005/8/layout/vList4"/>
    <dgm:cxn modelId="{9E2C091B-971F-4883-9B36-4E48506DE53B}" type="presParOf" srcId="{ABCFF253-2CA6-4527-8F47-7A4DD6727618}" destId="{DC232EF0-5762-40E9-88A1-23B303A11786}" srcOrd="0" destOrd="0" presId="urn:microsoft.com/office/officeart/2005/8/layout/vList4"/>
    <dgm:cxn modelId="{F4C54D45-DF81-424E-BD1B-278C7A5F9412}" type="presParOf" srcId="{DC232EF0-5762-40E9-88A1-23B303A11786}" destId="{A86FEA66-9A30-4F4D-BA20-C6BD47B21AF6}" srcOrd="0" destOrd="0" presId="urn:microsoft.com/office/officeart/2005/8/layout/vList4"/>
    <dgm:cxn modelId="{06DA9A79-F6BE-488D-B3DC-235ABAC0C54B}" type="presParOf" srcId="{DC232EF0-5762-40E9-88A1-23B303A11786}" destId="{CFC29E4D-6CCC-4B96-B42A-7EBE0419999B}" srcOrd="1" destOrd="0" presId="urn:microsoft.com/office/officeart/2005/8/layout/vList4"/>
    <dgm:cxn modelId="{69A025B5-A8A8-4F10-8A8E-78C58F5D3719}" type="presParOf" srcId="{DC232EF0-5762-40E9-88A1-23B303A11786}" destId="{E2724135-2963-449C-86B6-DAEF29A94AF1}" srcOrd="2" destOrd="0" presId="urn:microsoft.com/office/officeart/2005/8/layout/vList4"/>
    <dgm:cxn modelId="{45990087-1991-4BE0-ADCF-82647E5D54FA}" type="presParOf" srcId="{ABCFF253-2CA6-4527-8F47-7A4DD6727618}" destId="{71D67191-2612-4A86-8E00-4FEB9E783A07}" srcOrd="1" destOrd="0" presId="urn:microsoft.com/office/officeart/2005/8/layout/vList4"/>
    <dgm:cxn modelId="{7D546B92-6FF2-4898-B10D-C5E51248BE24}" type="presParOf" srcId="{ABCFF253-2CA6-4527-8F47-7A4DD6727618}" destId="{68CFF5B9-A3BB-43C4-96E6-D26FD4AA47C5}" srcOrd="2" destOrd="0" presId="urn:microsoft.com/office/officeart/2005/8/layout/vList4"/>
    <dgm:cxn modelId="{71AF8F7B-3DAA-4965-B09E-A6A743C8ED43}" type="presParOf" srcId="{68CFF5B9-A3BB-43C4-96E6-D26FD4AA47C5}" destId="{F892A8CF-E12C-410E-995E-B4EE6E3B0145}" srcOrd="0" destOrd="0" presId="urn:microsoft.com/office/officeart/2005/8/layout/vList4"/>
    <dgm:cxn modelId="{97090576-5351-4575-A0DD-225E27EF309B}" type="presParOf" srcId="{68CFF5B9-A3BB-43C4-96E6-D26FD4AA47C5}" destId="{F6C156B1-F703-4CA4-BBBE-5DCAD22699C9}" srcOrd="1" destOrd="0" presId="urn:microsoft.com/office/officeart/2005/8/layout/vList4"/>
    <dgm:cxn modelId="{08313191-2583-4FCB-8524-0B928AE432B1}" type="presParOf" srcId="{68CFF5B9-A3BB-43C4-96E6-D26FD4AA47C5}" destId="{CF55BF26-8E21-407A-A391-DE8686CFBE56}" srcOrd="2" destOrd="0" presId="urn:microsoft.com/office/officeart/2005/8/layout/vList4"/>
    <dgm:cxn modelId="{058D5981-ACF2-4926-AF6B-DBC93DE5ED37}" type="presParOf" srcId="{ABCFF253-2CA6-4527-8F47-7A4DD6727618}" destId="{B2212151-1E04-4C80-A317-8BD6D7C906AF}" srcOrd="3" destOrd="0" presId="urn:microsoft.com/office/officeart/2005/8/layout/vList4"/>
    <dgm:cxn modelId="{D53231B7-1736-4C30-AFF4-9E21F2F34356}" type="presParOf" srcId="{ABCFF253-2CA6-4527-8F47-7A4DD6727618}" destId="{E4D61B73-5B19-44F3-8379-7247C04C953E}" srcOrd="4" destOrd="0" presId="urn:microsoft.com/office/officeart/2005/8/layout/vList4"/>
    <dgm:cxn modelId="{1A0476CC-DF5F-42BF-B6B2-6D4609CCFDFC}" type="presParOf" srcId="{E4D61B73-5B19-44F3-8379-7247C04C953E}" destId="{5F75700C-5396-42BD-8D85-9777855B27D8}" srcOrd="0" destOrd="0" presId="urn:microsoft.com/office/officeart/2005/8/layout/vList4"/>
    <dgm:cxn modelId="{3D7E820C-3DCF-452F-8E8E-7731BBBB316B}" type="presParOf" srcId="{E4D61B73-5B19-44F3-8379-7247C04C953E}" destId="{3A57CFB1-41B4-45E8-8447-80897379C944}" srcOrd="1" destOrd="0" presId="urn:microsoft.com/office/officeart/2005/8/layout/vList4"/>
    <dgm:cxn modelId="{42458A59-FC46-42FC-8D66-BB1D1AF8DE03}" type="presParOf" srcId="{E4D61B73-5B19-44F3-8379-7247C04C953E}" destId="{C4C464F6-BD09-473D-BBF2-8F5F0DB344B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011A8BE-0179-484E-933F-26BBC88E82F4}" type="doc">
      <dgm:prSet loTypeId="urn:microsoft.com/office/officeart/2005/8/layout/vList4" loCatId="list" qsTypeId="urn:microsoft.com/office/officeart/2005/8/quickstyle/simple1#15" qsCatId="simple" csTypeId="urn:microsoft.com/office/officeart/2005/8/colors/accent1_2#15" csCatId="accent1" phldr="1"/>
      <dgm:spPr/>
      <dgm:t>
        <a:bodyPr/>
        <a:lstStyle/>
        <a:p>
          <a:endParaRPr lang="es-EC"/>
        </a:p>
      </dgm:t>
    </dgm:pt>
    <dgm:pt modelId="{25998FDA-17EC-4EE7-A48F-52663C784537}">
      <dgm:prSet phldrT="[Texto]" custT="1"/>
      <dgm:spPr/>
      <dgm:t>
        <a:bodyPr/>
        <a:lstStyle/>
        <a:p>
          <a:r>
            <a:rPr lang="es-EC" sz="1400" dirty="0" smtClean="0"/>
            <a:t>Conclusiones</a:t>
          </a:r>
        </a:p>
        <a:p>
          <a:r>
            <a:rPr lang="es-EC" sz="1400" dirty="0" smtClean="0"/>
            <a:t>Quirófanos:</a:t>
          </a:r>
        </a:p>
        <a:p>
          <a:r>
            <a:rPr lang="es-EC" sz="1400" dirty="0" smtClean="0"/>
            <a:t>Personal goza de estima</a:t>
          </a:r>
        </a:p>
        <a:p>
          <a:r>
            <a:rPr lang="es-EC" sz="1400" dirty="0" smtClean="0"/>
            <a:t>Al enviar a comprar medicación e insumos existe insatisfacción</a:t>
          </a:r>
        </a:p>
        <a:p>
          <a:r>
            <a:rPr lang="es-EC" sz="1400" dirty="0" smtClean="0"/>
            <a:t>Subutilización de salas quirúrgicas</a:t>
          </a:r>
        </a:p>
        <a:p>
          <a:r>
            <a:rPr lang="es-EC" sz="1400" dirty="0" smtClean="0"/>
            <a:t>Aumenta tiempos de espera</a:t>
          </a:r>
        </a:p>
        <a:p>
          <a:endParaRPr lang="es-EC" sz="1100" dirty="0"/>
        </a:p>
      </dgm:t>
    </dgm:pt>
    <dgm:pt modelId="{3AAD6BE0-4893-4C69-A29E-B734C89552A8}" type="parTrans" cxnId="{E408D288-340F-443E-BD08-2D1D6024326F}">
      <dgm:prSet/>
      <dgm:spPr/>
      <dgm:t>
        <a:bodyPr/>
        <a:lstStyle/>
        <a:p>
          <a:endParaRPr lang="es-EC"/>
        </a:p>
      </dgm:t>
    </dgm:pt>
    <dgm:pt modelId="{15B7A307-FE3C-4621-9E6E-0C9B5C363BDD}" type="sibTrans" cxnId="{E408D288-340F-443E-BD08-2D1D6024326F}">
      <dgm:prSet/>
      <dgm:spPr/>
      <dgm:t>
        <a:bodyPr/>
        <a:lstStyle/>
        <a:p>
          <a:endParaRPr lang="es-EC"/>
        </a:p>
      </dgm:t>
    </dgm:pt>
    <dgm:pt modelId="{05819B74-A48D-4759-BEC9-D9A48725FAC2}">
      <dgm:prSet phldrT="[Texto]" phldr="1"/>
      <dgm:spPr/>
      <dgm:t>
        <a:bodyPr/>
        <a:lstStyle/>
        <a:p>
          <a:endParaRPr lang="es-EC" sz="900"/>
        </a:p>
      </dgm:t>
    </dgm:pt>
    <dgm:pt modelId="{1B34C621-385F-4FD1-B0B4-3AE3EEC4D4C3}" type="parTrans" cxnId="{ED9D1D19-67A7-47B1-B47B-B26D307ED0EC}">
      <dgm:prSet/>
      <dgm:spPr/>
      <dgm:t>
        <a:bodyPr/>
        <a:lstStyle/>
        <a:p>
          <a:endParaRPr lang="es-EC"/>
        </a:p>
      </dgm:t>
    </dgm:pt>
    <dgm:pt modelId="{829D9417-D95A-484A-BD28-8BCFCFBD565F}" type="sibTrans" cxnId="{ED9D1D19-67A7-47B1-B47B-B26D307ED0EC}">
      <dgm:prSet/>
      <dgm:spPr/>
      <dgm:t>
        <a:bodyPr/>
        <a:lstStyle/>
        <a:p>
          <a:endParaRPr lang="es-EC"/>
        </a:p>
      </dgm:t>
    </dgm:pt>
    <dgm:pt modelId="{2215D620-89CB-4227-9B3A-7559C62FDF42}">
      <dgm:prSet phldrT="[Texto]" phldr="1"/>
      <dgm:spPr/>
      <dgm:t>
        <a:bodyPr/>
        <a:lstStyle/>
        <a:p>
          <a:endParaRPr lang="es-EC" sz="900"/>
        </a:p>
      </dgm:t>
    </dgm:pt>
    <dgm:pt modelId="{29926B9B-66BC-43FF-83B0-37A3A5A1584A}" type="parTrans" cxnId="{98064572-CA9E-47CE-91CC-C9118A57AEDB}">
      <dgm:prSet/>
      <dgm:spPr/>
      <dgm:t>
        <a:bodyPr/>
        <a:lstStyle/>
        <a:p>
          <a:endParaRPr lang="es-EC"/>
        </a:p>
      </dgm:t>
    </dgm:pt>
    <dgm:pt modelId="{E7F0B009-5A9F-4753-B656-B0B86BD43F7D}" type="sibTrans" cxnId="{98064572-CA9E-47CE-91CC-C9118A57AEDB}">
      <dgm:prSet/>
      <dgm:spPr/>
      <dgm:t>
        <a:bodyPr/>
        <a:lstStyle/>
        <a:p>
          <a:endParaRPr lang="es-EC"/>
        </a:p>
      </dgm:t>
    </dgm:pt>
    <dgm:pt modelId="{55C251E9-F97F-4EAE-B205-DC85045B7099}">
      <dgm:prSet phldrT="[Texto]" custT="1"/>
      <dgm:spPr/>
      <dgm:t>
        <a:bodyPr/>
        <a:lstStyle/>
        <a:p>
          <a:r>
            <a:rPr lang="es-EC" sz="1400" dirty="0" smtClean="0"/>
            <a:t>Central de esterilización</a:t>
          </a:r>
        </a:p>
        <a:p>
          <a:r>
            <a:rPr lang="es-EC" sz="1400" dirty="0" smtClean="0"/>
            <a:t>Cumplen especificaciones técnicas</a:t>
          </a:r>
        </a:p>
        <a:p>
          <a:r>
            <a:rPr lang="es-EC" sz="1400" dirty="0" smtClean="0"/>
            <a:t>Abastecimiento de material no adecuado</a:t>
          </a:r>
        </a:p>
        <a:p>
          <a:r>
            <a:rPr lang="es-EC" sz="1400" dirty="0" smtClean="0"/>
            <a:t>No existen medidas de bioseguridad</a:t>
          </a:r>
        </a:p>
        <a:p>
          <a:endParaRPr lang="es-EC" sz="1200" dirty="0"/>
        </a:p>
      </dgm:t>
    </dgm:pt>
    <dgm:pt modelId="{6E2D1BB2-2B6D-4512-8346-CF52143AA5B9}" type="parTrans" cxnId="{DE6DE6BB-DD9B-4222-974E-63959AEDE1E1}">
      <dgm:prSet/>
      <dgm:spPr/>
      <dgm:t>
        <a:bodyPr/>
        <a:lstStyle/>
        <a:p>
          <a:endParaRPr lang="es-EC"/>
        </a:p>
      </dgm:t>
    </dgm:pt>
    <dgm:pt modelId="{DF0086F5-BFB0-47D6-93EA-6159415EE816}" type="sibTrans" cxnId="{DE6DE6BB-DD9B-4222-974E-63959AEDE1E1}">
      <dgm:prSet/>
      <dgm:spPr/>
      <dgm:t>
        <a:bodyPr/>
        <a:lstStyle/>
        <a:p>
          <a:endParaRPr lang="es-EC"/>
        </a:p>
      </dgm:t>
    </dgm:pt>
    <dgm:pt modelId="{D99BE8D1-FDCB-46FB-9710-11A642F6B978}">
      <dgm:prSet phldrT="[Texto]" custT="1"/>
      <dgm:spPr/>
      <dgm:t>
        <a:bodyPr/>
        <a:lstStyle/>
        <a:p>
          <a:r>
            <a:rPr lang="es-EC" sz="1400" dirty="0" smtClean="0"/>
            <a:t>Hospitalización de cirugía</a:t>
          </a:r>
        </a:p>
        <a:p>
          <a:r>
            <a:rPr lang="es-EC" sz="1400" dirty="0" smtClean="0"/>
            <a:t>Represamiento de cirugías</a:t>
          </a:r>
        </a:p>
        <a:p>
          <a:r>
            <a:rPr lang="es-EC" sz="1400" dirty="0" smtClean="0"/>
            <a:t>Personal de enfermería insuficiente</a:t>
          </a:r>
          <a:endParaRPr lang="es-EC" sz="1400" dirty="0"/>
        </a:p>
      </dgm:t>
    </dgm:pt>
    <dgm:pt modelId="{1EF76934-B4C5-4C60-9D28-5AD394A45615}" type="parTrans" cxnId="{04C8EF68-7301-4B12-B14C-B5280EF99B20}">
      <dgm:prSet/>
      <dgm:spPr/>
      <dgm:t>
        <a:bodyPr/>
        <a:lstStyle/>
        <a:p>
          <a:endParaRPr lang="es-EC"/>
        </a:p>
      </dgm:t>
    </dgm:pt>
    <dgm:pt modelId="{357C7D01-5EFB-4D10-B09C-AE19967734BC}" type="sibTrans" cxnId="{04C8EF68-7301-4B12-B14C-B5280EF99B20}">
      <dgm:prSet/>
      <dgm:spPr/>
      <dgm:t>
        <a:bodyPr/>
        <a:lstStyle/>
        <a:p>
          <a:endParaRPr lang="es-EC"/>
        </a:p>
      </dgm:t>
    </dgm:pt>
    <dgm:pt modelId="{4500CF53-BA26-43B5-A4E6-900DD112A143}" type="pres">
      <dgm:prSet presAssocID="{B011A8BE-0179-484E-933F-26BBC88E82F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671B691-B7FF-4658-B097-20D1A128D7F7}" type="pres">
      <dgm:prSet presAssocID="{25998FDA-17EC-4EE7-A48F-52663C784537}" presName="comp" presStyleCnt="0"/>
      <dgm:spPr/>
    </dgm:pt>
    <dgm:pt modelId="{06639581-FC5C-485A-B006-AF041E895690}" type="pres">
      <dgm:prSet presAssocID="{25998FDA-17EC-4EE7-A48F-52663C784537}" presName="box" presStyleLbl="node1" presStyleIdx="0" presStyleCnt="3"/>
      <dgm:spPr/>
      <dgm:t>
        <a:bodyPr/>
        <a:lstStyle/>
        <a:p>
          <a:endParaRPr lang="es-EC"/>
        </a:p>
      </dgm:t>
    </dgm:pt>
    <dgm:pt modelId="{3E566FEE-D453-4A4D-A363-A61603E3B523}" type="pres">
      <dgm:prSet presAssocID="{25998FDA-17EC-4EE7-A48F-52663C784537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FBBB185-EC9C-4B0E-A3CC-944F76CB491A}" type="pres">
      <dgm:prSet presAssocID="{25998FDA-17EC-4EE7-A48F-52663C78453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9AED18-867A-459B-A246-B2A3BD3B8787}" type="pres">
      <dgm:prSet presAssocID="{15B7A307-FE3C-4621-9E6E-0C9B5C363BDD}" presName="spacer" presStyleCnt="0"/>
      <dgm:spPr/>
    </dgm:pt>
    <dgm:pt modelId="{3356C454-1C00-4F31-9BC4-5E600EF1AAB9}" type="pres">
      <dgm:prSet presAssocID="{55C251E9-F97F-4EAE-B205-DC85045B7099}" presName="comp" presStyleCnt="0"/>
      <dgm:spPr/>
    </dgm:pt>
    <dgm:pt modelId="{C6844AB1-A1AF-4C75-86F6-7762619DED3F}" type="pres">
      <dgm:prSet presAssocID="{55C251E9-F97F-4EAE-B205-DC85045B7099}" presName="box" presStyleLbl="node1" presStyleIdx="1" presStyleCnt="3"/>
      <dgm:spPr/>
      <dgm:t>
        <a:bodyPr/>
        <a:lstStyle/>
        <a:p>
          <a:endParaRPr lang="es-EC"/>
        </a:p>
      </dgm:t>
    </dgm:pt>
    <dgm:pt modelId="{9E529092-4661-433D-A0FA-1D04BD9686C4}" type="pres">
      <dgm:prSet presAssocID="{55C251E9-F97F-4EAE-B205-DC85045B7099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71DEA83-3FC3-4350-BF83-B637E6699D30}" type="pres">
      <dgm:prSet presAssocID="{55C251E9-F97F-4EAE-B205-DC85045B709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62D561-A569-483D-969B-A8DA0B75D9C9}" type="pres">
      <dgm:prSet presAssocID="{DF0086F5-BFB0-47D6-93EA-6159415EE816}" presName="spacer" presStyleCnt="0"/>
      <dgm:spPr/>
    </dgm:pt>
    <dgm:pt modelId="{D2E0D380-8490-41D4-9B4E-6F9E1A4AC126}" type="pres">
      <dgm:prSet presAssocID="{D99BE8D1-FDCB-46FB-9710-11A642F6B978}" presName="comp" presStyleCnt="0"/>
      <dgm:spPr/>
    </dgm:pt>
    <dgm:pt modelId="{D48111AB-DA92-4DBE-9C1D-431A2DB272AB}" type="pres">
      <dgm:prSet presAssocID="{D99BE8D1-FDCB-46FB-9710-11A642F6B978}" presName="box" presStyleLbl="node1" presStyleIdx="2" presStyleCnt="3"/>
      <dgm:spPr/>
      <dgm:t>
        <a:bodyPr/>
        <a:lstStyle/>
        <a:p>
          <a:endParaRPr lang="es-EC"/>
        </a:p>
      </dgm:t>
    </dgm:pt>
    <dgm:pt modelId="{9B7A33D1-4E63-4EBA-99E9-E595928BD4F0}" type="pres">
      <dgm:prSet presAssocID="{D99BE8D1-FDCB-46FB-9710-11A642F6B978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5BBAF1E5-FC9B-4844-B9EE-2D84730ACFAC}" type="pres">
      <dgm:prSet presAssocID="{D99BE8D1-FDCB-46FB-9710-11A642F6B97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8064572-CA9E-47CE-91CC-C9118A57AEDB}" srcId="{25998FDA-17EC-4EE7-A48F-52663C784537}" destId="{2215D620-89CB-4227-9B3A-7559C62FDF42}" srcOrd="1" destOrd="0" parTransId="{29926B9B-66BC-43FF-83B0-37A3A5A1584A}" sibTransId="{E7F0B009-5A9F-4753-B656-B0B86BD43F7D}"/>
    <dgm:cxn modelId="{90CC298F-8B5C-4B3D-9BE1-A0908039F726}" type="presOf" srcId="{B011A8BE-0179-484E-933F-26BBC88E82F4}" destId="{4500CF53-BA26-43B5-A4E6-900DD112A143}" srcOrd="0" destOrd="0" presId="urn:microsoft.com/office/officeart/2005/8/layout/vList4"/>
    <dgm:cxn modelId="{04C8EF68-7301-4B12-B14C-B5280EF99B20}" srcId="{B011A8BE-0179-484E-933F-26BBC88E82F4}" destId="{D99BE8D1-FDCB-46FB-9710-11A642F6B978}" srcOrd="2" destOrd="0" parTransId="{1EF76934-B4C5-4C60-9D28-5AD394A45615}" sibTransId="{357C7D01-5EFB-4D10-B09C-AE19967734BC}"/>
    <dgm:cxn modelId="{E408D288-340F-443E-BD08-2D1D6024326F}" srcId="{B011A8BE-0179-484E-933F-26BBC88E82F4}" destId="{25998FDA-17EC-4EE7-A48F-52663C784537}" srcOrd="0" destOrd="0" parTransId="{3AAD6BE0-4893-4C69-A29E-B734C89552A8}" sibTransId="{15B7A307-FE3C-4621-9E6E-0C9B5C363BDD}"/>
    <dgm:cxn modelId="{8CBA753C-A2CC-49C8-933C-11E55911C425}" type="presOf" srcId="{2215D620-89CB-4227-9B3A-7559C62FDF42}" destId="{4FBBB185-EC9C-4B0E-A3CC-944F76CB491A}" srcOrd="1" destOrd="2" presId="urn:microsoft.com/office/officeart/2005/8/layout/vList4"/>
    <dgm:cxn modelId="{4FE8DF84-A14D-4048-A5FC-992EBFCC522E}" type="presOf" srcId="{25998FDA-17EC-4EE7-A48F-52663C784537}" destId="{4FBBB185-EC9C-4B0E-A3CC-944F76CB491A}" srcOrd="1" destOrd="0" presId="urn:microsoft.com/office/officeart/2005/8/layout/vList4"/>
    <dgm:cxn modelId="{44D09353-C652-4BEB-8AF0-5E420B5C3760}" type="presOf" srcId="{05819B74-A48D-4759-BEC9-D9A48725FAC2}" destId="{06639581-FC5C-485A-B006-AF041E895690}" srcOrd="0" destOrd="1" presId="urn:microsoft.com/office/officeart/2005/8/layout/vList4"/>
    <dgm:cxn modelId="{D0E92FE7-8FFF-4C2C-9627-C5C6773D8BC2}" type="presOf" srcId="{D99BE8D1-FDCB-46FB-9710-11A642F6B978}" destId="{D48111AB-DA92-4DBE-9C1D-431A2DB272AB}" srcOrd="0" destOrd="0" presId="urn:microsoft.com/office/officeart/2005/8/layout/vList4"/>
    <dgm:cxn modelId="{DF456C4D-F151-4471-93DE-36E95BAC2E4E}" type="presOf" srcId="{25998FDA-17EC-4EE7-A48F-52663C784537}" destId="{06639581-FC5C-485A-B006-AF041E895690}" srcOrd="0" destOrd="0" presId="urn:microsoft.com/office/officeart/2005/8/layout/vList4"/>
    <dgm:cxn modelId="{1204CB94-C38A-4B5A-8DA5-DFA8AE9802AF}" type="presOf" srcId="{55C251E9-F97F-4EAE-B205-DC85045B7099}" destId="{B71DEA83-3FC3-4350-BF83-B637E6699D30}" srcOrd="1" destOrd="0" presId="urn:microsoft.com/office/officeart/2005/8/layout/vList4"/>
    <dgm:cxn modelId="{ED9D1D19-67A7-47B1-B47B-B26D307ED0EC}" srcId="{25998FDA-17EC-4EE7-A48F-52663C784537}" destId="{05819B74-A48D-4759-BEC9-D9A48725FAC2}" srcOrd="0" destOrd="0" parTransId="{1B34C621-385F-4FD1-B0B4-3AE3EEC4D4C3}" sibTransId="{829D9417-D95A-484A-BD28-8BCFCFBD565F}"/>
    <dgm:cxn modelId="{843AFB4F-A169-4531-91BA-63AC1F5C6BAA}" type="presOf" srcId="{D99BE8D1-FDCB-46FB-9710-11A642F6B978}" destId="{5BBAF1E5-FC9B-4844-B9EE-2D84730ACFAC}" srcOrd="1" destOrd="0" presId="urn:microsoft.com/office/officeart/2005/8/layout/vList4"/>
    <dgm:cxn modelId="{DDA2DAEB-9A85-46EF-A1DF-A6F664A775EF}" type="presOf" srcId="{2215D620-89CB-4227-9B3A-7559C62FDF42}" destId="{06639581-FC5C-485A-B006-AF041E895690}" srcOrd="0" destOrd="2" presId="urn:microsoft.com/office/officeart/2005/8/layout/vList4"/>
    <dgm:cxn modelId="{D2743D42-E552-4453-9BD4-F9D9B1D5CA34}" type="presOf" srcId="{05819B74-A48D-4759-BEC9-D9A48725FAC2}" destId="{4FBBB185-EC9C-4B0E-A3CC-944F76CB491A}" srcOrd="1" destOrd="1" presId="urn:microsoft.com/office/officeart/2005/8/layout/vList4"/>
    <dgm:cxn modelId="{CABBFEC8-BEC4-4C1E-B4D5-57E7A915D52E}" type="presOf" srcId="{55C251E9-F97F-4EAE-B205-DC85045B7099}" destId="{C6844AB1-A1AF-4C75-86F6-7762619DED3F}" srcOrd="0" destOrd="0" presId="urn:microsoft.com/office/officeart/2005/8/layout/vList4"/>
    <dgm:cxn modelId="{DE6DE6BB-DD9B-4222-974E-63959AEDE1E1}" srcId="{B011A8BE-0179-484E-933F-26BBC88E82F4}" destId="{55C251E9-F97F-4EAE-B205-DC85045B7099}" srcOrd="1" destOrd="0" parTransId="{6E2D1BB2-2B6D-4512-8346-CF52143AA5B9}" sibTransId="{DF0086F5-BFB0-47D6-93EA-6159415EE816}"/>
    <dgm:cxn modelId="{0CF2146C-1B2C-460C-AFA2-E9D659BD959B}" type="presParOf" srcId="{4500CF53-BA26-43B5-A4E6-900DD112A143}" destId="{B671B691-B7FF-4658-B097-20D1A128D7F7}" srcOrd="0" destOrd="0" presId="urn:microsoft.com/office/officeart/2005/8/layout/vList4"/>
    <dgm:cxn modelId="{9CE449E7-95C4-45D8-87C9-6EAAA8BD6087}" type="presParOf" srcId="{B671B691-B7FF-4658-B097-20D1A128D7F7}" destId="{06639581-FC5C-485A-B006-AF041E895690}" srcOrd="0" destOrd="0" presId="urn:microsoft.com/office/officeart/2005/8/layout/vList4"/>
    <dgm:cxn modelId="{4A0AB5E8-9854-4734-A96A-1D3C0B3041A4}" type="presParOf" srcId="{B671B691-B7FF-4658-B097-20D1A128D7F7}" destId="{3E566FEE-D453-4A4D-A363-A61603E3B523}" srcOrd="1" destOrd="0" presId="urn:microsoft.com/office/officeart/2005/8/layout/vList4"/>
    <dgm:cxn modelId="{57E9882E-52F9-4BBA-A2B9-3BD1FAE67F3D}" type="presParOf" srcId="{B671B691-B7FF-4658-B097-20D1A128D7F7}" destId="{4FBBB185-EC9C-4B0E-A3CC-944F76CB491A}" srcOrd="2" destOrd="0" presId="urn:microsoft.com/office/officeart/2005/8/layout/vList4"/>
    <dgm:cxn modelId="{CB986757-FE5A-421A-B324-E82826029EFA}" type="presParOf" srcId="{4500CF53-BA26-43B5-A4E6-900DD112A143}" destId="{6D9AED18-867A-459B-A246-B2A3BD3B8787}" srcOrd="1" destOrd="0" presId="urn:microsoft.com/office/officeart/2005/8/layout/vList4"/>
    <dgm:cxn modelId="{5E4F0F5E-86D3-4B33-B3D4-94699821B67A}" type="presParOf" srcId="{4500CF53-BA26-43B5-A4E6-900DD112A143}" destId="{3356C454-1C00-4F31-9BC4-5E600EF1AAB9}" srcOrd="2" destOrd="0" presId="urn:microsoft.com/office/officeart/2005/8/layout/vList4"/>
    <dgm:cxn modelId="{4504F27C-BAA3-4901-86C2-7DC95C0E9EFE}" type="presParOf" srcId="{3356C454-1C00-4F31-9BC4-5E600EF1AAB9}" destId="{C6844AB1-A1AF-4C75-86F6-7762619DED3F}" srcOrd="0" destOrd="0" presId="urn:microsoft.com/office/officeart/2005/8/layout/vList4"/>
    <dgm:cxn modelId="{78EE4882-222E-4B69-8A70-F81C01D4603F}" type="presParOf" srcId="{3356C454-1C00-4F31-9BC4-5E600EF1AAB9}" destId="{9E529092-4661-433D-A0FA-1D04BD9686C4}" srcOrd="1" destOrd="0" presId="urn:microsoft.com/office/officeart/2005/8/layout/vList4"/>
    <dgm:cxn modelId="{85EF9A90-4280-420E-872D-120D9DE2B251}" type="presParOf" srcId="{3356C454-1C00-4F31-9BC4-5E600EF1AAB9}" destId="{B71DEA83-3FC3-4350-BF83-B637E6699D30}" srcOrd="2" destOrd="0" presId="urn:microsoft.com/office/officeart/2005/8/layout/vList4"/>
    <dgm:cxn modelId="{4B2555A6-90B1-4D3F-95E1-8283210C0051}" type="presParOf" srcId="{4500CF53-BA26-43B5-A4E6-900DD112A143}" destId="{7362D561-A569-483D-969B-A8DA0B75D9C9}" srcOrd="3" destOrd="0" presId="urn:microsoft.com/office/officeart/2005/8/layout/vList4"/>
    <dgm:cxn modelId="{7F2EE3D4-48B0-4D68-874E-1453C8584210}" type="presParOf" srcId="{4500CF53-BA26-43B5-A4E6-900DD112A143}" destId="{D2E0D380-8490-41D4-9B4E-6F9E1A4AC126}" srcOrd="4" destOrd="0" presId="urn:microsoft.com/office/officeart/2005/8/layout/vList4"/>
    <dgm:cxn modelId="{60B68392-93FB-4E67-8F0C-803F9BFD37BE}" type="presParOf" srcId="{D2E0D380-8490-41D4-9B4E-6F9E1A4AC126}" destId="{D48111AB-DA92-4DBE-9C1D-431A2DB272AB}" srcOrd="0" destOrd="0" presId="urn:microsoft.com/office/officeart/2005/8/layout/vList4"/>
    <dgm:cxn modelId="{B9F764DF-CEB3-4A1D-8F55-5E7DCC013FDD}" type="presParOf" srcId="{D2E0D380-8490-41D4-9B4E-6F9E1A4AC126}" destId="{9B7A33D1-4E63-4EBA-99E9-E595928BD4F0}" srcOrd="1" destOrd="0" presId="urn:microsoft.com/office/officeart/2005/8/layout/vList4"/>
    <dgm:cxn modelId="{FD1E22CE-770F-4840-81CC-18B4AD796674}" type="presParOf" srcId="{D2E0D380-8490-41D4-9B4E-6F9E1A4AC126}" destId="{5BBAF1E5-FC9B-4844-B9EE-2D84730ACFA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E098B28-BD94-43F8-87E0-1A95F515CB02}" type="doc">
      <dgm:prSet loTypeId="urn:microsoft.com/office/officeart/2005/8/layout/vList4" loCatId="list" qsTypeId="urn:microsoft.com/office/officeart/2005/8/quickstyle/simple1#16" qsCatId="simple" csTypeId="urn:microsoft.com/office/officeart/2005/8/colors/accent1_2#16" csCatId="accent1" phldr="1"/>
      <dgm:spPr/>
      <dgm:t>
        <a:bodyPr/>
        <a:lstStyle/>
        <a:p>
          <a:endParaRPr lang="es-EC"/>
        </a:p>
      </dgm:t>
    </dgm:pt>
    <dgm:pt modelId="{060B54F0-D23A-44AF-A2D9-18D8ED8969BC}">
      <dgm:prSet phldrT="[Texto]" custT="1"/>
      <dgm:spPr/>
      <dgm:t>
        <a:bodyPr/>
        <a:lstStyle/>
        <a:p>
          <a:r>
            <a:rPr lang="es-EC" sz="1200" dirty="0" smtClean="0"/>
            <a:t>Recomendaciones</a:t>
          </a:r>
        </a:p>
        <a:p>
          <a:r>
            <a:rPr lang="es-EC" sz="1200" dirty="0" smtClean="0"/>
            <a:t>Quirófanos:</a:t>
          </a:r>
        </a:p>
        <a:p>
          <a:r>
            <a:rPr lang="es-EC" sz="1200" dirty="0" smtClean="0"/>
            <a:t>Adecuado stock de medicamentos e insumos</a:t>
          </a:r>
        </a:p>
        <a:p>
          <a:r>
            <a:rPr lang="es-EC" sz="1200" dirty="0" smtClean="0"/>
            <a:t>Crear farmacia interna</a:t>
          </a:r>
        </a:p>
        <a:p>
          <a:r>
            <a:rPr lang="es-EC" sz="1200" dirty="0" smtClean="0"/>
            <a:t>Estandarización de tiempos quirúrgicos</a:t>
          </a:r>
        </a:p>
        <a:p>
          <a:r>
            <a:rPr lang="es-EC" sz="1200" dirty="0" smtClean="0"/>
            <a:t>Planificar cirugías acorde con habilidades</a:t>
          </a:r>
          <a:endParaRPr lang="es-EC" sz="1200" dirty="0"/>
        </a:p>
      </dgm:t>
    </dgm:pt>
    <dgm:pt modelId="{0878A7AD-2E91-47C6-9655-D500129A2B35}" type="parTrans" cxnId="{08173DE7-1F5A-44C2-8398-BD010EFB25D6}">
      <dgm:prSet/>
      <dgm:spPr/>
      <dgm:t>
        <a:bodyPr/>
        <a:lstStyle/>
        <a:p>
          <a:endParaRPr lang="es-EC"/>
        </a:p>
      </dgm:t>
    </dgm:pt>
    <dgm:pt modelId="{4084C1A6-2D55-4F8A-AA7E-EFAA81C29C1F}" type="sibTrans" cxnId="{08173DE7-1F5A-44C2-8398-BD010EFB25D6}">
      <dgm:prSet/>
      <dgm:spPr/>
      <dgm:t>
        <a:bodyPr/>
        <a:lstStyle/>
        <a:p>
          <a:endParaRPr lang="es-EC"/>
        </a:p>
      </dgm:t>
    </dgm:pt>
    <dgm:pt modelId="{14BFA2F7-A3A6-4510-8578-1FE5A0BF5583}">
      <dgm:prSet phldrT="[Texto]" custT="1"/>
      <dgm:spPr/>
      <dgm:t>
        <a:bodyPr/>
        <a:lstStyle/>
        <a:p>
          <a:r>
            <a:rPr lang="es-EC" sz="1200" dirty="0" smtClean="0"/>
            <a:t>Central de esterilización</a:t>
          </a:r>
        </a:p>
        <a:p>
          <a:r>
            <a:rPr lang="es-EC" sz="1200" dirty="0" smtClean="0"/>
            <a:t>No descuidar  control de calidad</a:t>
          </a:r>
        </a:p>
        <a:p>
          <a:r>
            <a:rPr lang="es-EC" sz="1200" dirty="0" smtClean="0"/>
            <a:t>Crear comité de bioseguridad</a:t>
          </a:r>
        </a:p>
        <a:p>
          <a:r>
            <a:rPr lang="es-EC" sz="1200" dirty="0" smtClean="0"/>
            <a:t>Calendarización de mantenimiento</a:t>
          </a:r>
        </a:p>
        <a:p>
          <a:r>
            <a:rPr lang="es-EC" sz="1200" dirty="0" smtClean="0"/>
            <a:t>Retirar esterilizadores  fuera de uso</a:t>
          </a:r>
        </a:p>
        <a:p>
          <a:endParaRPr lang="es-EC" sz="1200" dirty="0"/>
        </a:p>
      </dgm:t>
    </dgm:pt>
    <dgm:pt modelId="{1A58FAD9-8D61-4E2F-BFF9-B9AA7730A142}" type="parTrans" cxnId="{77CB1BEA-AA39-4B06-A567-37E7ED40D6FE}">
      <dgm:prSet/>
      <dgm:spPr/>
      <dgm:t>
        <a:bodyPr/>
        <a:lstStyle/>
        <a:p>
          <a:endParaRPr lang="es-EC"/>
        </a:p>
      </dgm:t>
    </dgm:pt>
    <dgm:pt modelId="{8794507F-882E-4695-A543-AFCBBA468637}" type="sibTrans" cxnId="{77CB1BEA-AA39-4B06-A567-37E7ED40D6FE}">
      <dgm:prSet/>
      <dgm:spPr/>
      <dgm:t>
        <a:bodyPr/>
        <a:lstStyle/>
        <a:p>
          <a:endParaRPr lang="es-EC"/>
        </a:p>
      </dgm:t>
    </dgm:pt>
    <dgm:pt modelId="{F7E91B1B-1317-4D14-9328-92433624815D}">
      <dgm:prSet phldrT="[Texto]" custT="1"/>
      <dgm:spPr/>
      <dgm:t>
        <a:bodyPr/>
        <a:lstStyle/>
        <a:p>
          <a:r>
            <a:rPr lang="es-EC" sz="1200" dirty="0" smtClean="0"/>
            <a:t>Hospitalización de cirugía</a:t>
          </a:r>
        </a:p>
        <a:p>
          <a:r>
            <a:rPr lang="es-EC" sz="1200" dirty="0" smtClean="0"/>
            <a:t>Optimizar tiempo con horario actual</a:t>
          </a:r>
        </a:p>
        <a:p>
          <a:r>
            <a:rPr lang="es-EC" sz="1200" dirty="0" smtClean="0"/>
            <a:t>Revisión de pre altas</a:t>
          </a:r>
        </a:p>
        <a:p>
          <a:r>
            <a:rPr lang="es-EC" sz="1200" dirty="0" smtClean="0"/>
            <a:t>Mejor distribución de talento humano</a:t>
          </a:r>
        </a:p>
        <a:p>
          <a:r>
            <a:rPr lang="es-EC" sz="1200" dirty="0" smtClean="0"/>
            <a:t>Optimizar tiempo de labores</a:t>
          </a:r>
          <a:endParaRPr lang="es-EC" sz="1200" dirty="0"/>
        </a:p>
      </dgm:t>
    </dgm:pt>
    <dgm:pt modelId="{F318EAC9-31C8-40AA-A473-078EFAA460E7}" type="parTrans" cxnId="{947FD1C5-A6D3-4DD4-82AF-3908D06ADA89}">
      <dgm:prSet/>
      <dgm:spPr/>
      <dgm:t>
        <a:bodyPr/>
        <a:lstStyle/>
        <a:p>
          <a:endParaRPr lang="es-EC"/>
        </a:p>
      </dgm:t>
    </dgm:pt>
    <dgm:pt modelId="{CABDBDF1-5644-4FC3-8320-52AF8E220F81}" type="sibTrans" cxnId="{947FD1C5-A6D3-4DD4-82AF-3908D06ADA89}">
      <dgm:prSet/>
      <dgm:spPr/>
      <dgm:t>
        <a:bodyPr/>
        <a:lstStyle/>
        <a:p>
          <a:endParaRPr lang="es-EC"/>
        </a:p>
      </dgm:t>
    </dgm:pt>
    <dgm:pt modelId="{A1C76F80-3100-4C05-9631-5997A24C594F}">
      <dgm:prSet phldrT="[Texto]" phldr="1" custT="1"/>
      <dgm:spPr/>
      <dgm:t>
        <a:bodyPr/>
        <a:lstStyle/>
        <a:p>
          <a:endParaRPr lang="es-EC" sz="1200"/>
        </a:p>
      </dgm:t>
    </dgm:pt>
    <dgm:pt modelId="{3D611A36-3741-4380-8C3B-47DBDCB07032}" type="parTrans" cxnId="{24FCA621-6E29-484E-A35A-2DA8A2ABA6D3}">
      <dgm:prSet/>
      <dgm:spPr/>
      <dgm:t>
        <a:bodyPr/>
        <a:lstStyle/>
        <a:p>
          <a:endParaRPr lang="es-EC"/>
        </a:p>
      </dgm:t>
    </dgm:pt>
    <dgm:pt modelId="{7D32EABF-7FB3-466D-83CA-88E980480687}" type="sibTrans" cxnId="{24FCA621-6E29-484E-A35A-2DA8A2ABA6D3}">
      <dgm:prSet/>
      <dgm:spPr/>
      <dgm:t>
        <a:bodyPr/>
        <a:lstStyle/>
        <a:p>
          <a:endParaRPr lang="es-EC"/>
        </a:p>
      </dgm:t>
    </dgm:pt>
    <dgm:pt modelId="{E708D296-AA0E-4B08-BE4F-A5DA7D92F056}">
      <dgm:prSet phldrT="[Texto]" phldr="1" custT="1"/>
      <dgm:spPr/>
      <dgm:t>
        <a:bodyPr/>
        <a:lstStyle/>
        <a:p>
          <a:endParaRPr lang="es-EC" sz="1200" dirty="0"/>
        </a:p>
      </dgm:t>
    </dgm:pt>
    <dgm:pt modelId="{8EDFFF8F-E590-45E5-A151-D353264DA3FD}" type="parTrans" cxnId="{50D4E8ED-2571-4D51-8E71-472A13758088}">
      <dgm:prSet/>
      <dgm:spPr/>
      <dgm:t>
        <a:bodyPr/>
        <a:lstStyle/>
        <a:p>
          <a:endParaRPr lang="es-EC"/>
        </a:p>
      </dgm:t>
    </dgm:pt>
    <dgm:pt modelId="{292FF4B4-C406-4351-B380-234081D38B89}" type="sibTrans" cxnId="{50D4E8ED-2571-4D51-8E71-472A13758088}">
      <dgm:prSet/>
      <dgm:spPr/>
      <dgm:t>
        <a:bodyPr/>
        <a:lstStyle/>
        <a:p>
          <a:endParaRPr lang="es-EC"/>
        </a:p>
      </dgm:t>
    </dgm:pt>
    <dgm:pt modelId="{F7E8E104-E077-4049-92A7-70AD149E6715}" type="pres">
      <dgm:prSet presAssocID="{0E098B28-BD94-43F8-87E0-1A95F515CB0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3970BE5-3522-4AA2-9FA7-4C7CB20DC59B}" type="pres">
      <dgm:prSet presAssocID="{060B54F0-D23A-44AF-A2D9-18D8ED8969BC}" presName="comp" presStyleCnt="0"/>
      <dgm:spPr/>
    </dgm:pt>
    <dgm:pt modelId="{75C31AAE-0395-444D-8075-D0EEDF4ACA3F}" type="pres">
      <dgm:prSet presAssocID="{060B54F0-D23A-44AF-A2D9-18D8ED8969BC}" presName="box" presStyleLbl="node1" presStyleIdx="0" presStyleCnt="3"/>
      <dgm:spPr/>
      <dgm:t>
        <a:bodyPr/>
        <a:lstStyle/>
        <a:p>
          <a:endParaRPr lang="es-EC"/>
        </a:p>
      </dgm:t>
    </dgm:pt>
    <dgm:pt modelId="{32B28ED9-36E0-45B0-9FB9-AD7DF4BBA97D}" type="pres">
      <dgm:prSet presAssocID="{060B54F0-D23A-44AF-A2D9-18D8ED8969BC}" presName="img" presStyleLbl="fgImgPlace1" presStyleIdx="0" presStyleCnt="3"/>
      <dgm:spPr/>
    </dgm:pt>
    <dgm:pt modelId="{31D1F3A7-4147-4AAC-8D7E-1154797DB3FF}" type="pres">
      <dgm:prSet presAssocID="{060B54F0-D23A-44AF-A2D9-18D8ED8969B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57BF15-913E-4C29-B0FC-BA0578C28DBE}" type="pres">
      <dgm:prSet presAssocID="{4084C1A6-2D55-4F8A-AA7E-EFAA81C29C1F}" presName="spacer" presStyleCnt="0"/>
      <dgm:spPr/>
    </dgm:pt>
    <dgm:pt modelId="{DC73EEA3-DE70-48DF-950C-4751E02955A7}" type="pres">
      <dgm:prSet presAssocID="{14BFA2F7-A3A6-4510-8578-1FE5A0BF5583}" presName="comp" presStyleCnt="0"/>
      <dgm:spPr/>
    </dgm:pt>
    <dgm:pt modelId="{60DA5B5F-24AF-46D2-9D98-376EB5AAE61A}" type="pres">
      <dgm:prSet presAssocID="{14BFA2F7-A3A6-4510-8578-1FE5A0BF5583}" presName="box" presStyleLbl="node1" presStyleIdx="1" presStyleCnt="3"/>
      <dgm:spPr/>
      <dgm:t>
        <a:bodyPr/>
        <a:lstStyle/>
        <a:p>
          <a:endParaRPr lang="es-EC"/>
        </a:p>
      </dgm:t>
    </dgm:pt>
    <dgm:pt modelId="{180FEC02-656C-445B-A5FE-838EE9250A33}" type="pres">
      <dgm:prSet presAssocID="{14BFA2F7-A3A6-4510-8578-1FE5A0BF5583}" presName="img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9CCBD7BD-21AC-42AD-84C3-BC84F25B9F57}" type="pres">
      <dgm:prSet presAssocID="{14BFA2F7-A3A6-4510-8578-1FE5A0BF558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9EAF6D-C114-4658-937E-021937770BB7}" type="pres">
      <dgm:prSet presAssocID="{8794507F-882E-4695-A543-AFCBBA468637}" presName="spacer" presStyleCnt="0"/>
      <dgm:spPr/>
    </dgm:pt>
    <dgm:pt modelId="{51EF373D-EB70-4C9D-A0FF-B58760C4101B}" type="pres">
      <dgm:prSet presAssocID="{F7E91B1B-1317-4D14-9328-92433624815D}" presName="comp" presStyleCnt="0"/>
      <dgm:spPr/>
    </dgm:pt>
    <dgm:pt modelId="{74C348BF-3C0C-4DC6-B8AC-652E9DDB2270}" type="pres">
      <dgm:prSet presAssocID="{F7E91B1B-1317-4D14-9328-92433624815D}" presName="box" presStyleLbl="node1" presStyleIdx="2" presStyleCnt="3"/>
      <dgm:spPr/>
      <dgm:t>
        <a:bodyPr/>
        <a:lstStyle/>
        <a:p>
          <a:endParaRPr lang="es-EC"/>
        </a:p>
      </dgm:t>
    </dgm:pt>
    <dgm:pt modelId="{DA9D0F92-C678-43CF-82A2-38DC172BA12D}" type="pres">
      <dgm:prSet presAssocID="{F7E91B1B-1317-4D14-9328-92433624815D}" presName="img" presStyleLbl="fgImgPlace1" presStyleIdx="2" presStyleCnt="3" custScaleX="8917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27AEB50-ED06-459E-A5CC-4676EC2C83A4}" type="pres">
      <dgm:prSet presAssocID="{F7E91B1B-1317-4D14-9328-92433624815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924D5E3-6B2B-4CBA-B335-5EADBBBA496A}" type="presOf" srcId="{060B54F0-D23A-44AF-A2D9-18D8ED8969BC}" destId="{31D1F3A7-4147-4AAC-8D7E-1154797DB3FF}" srcOrd="1" destOrd="0" presId="urn:microsoft.com/office/officeart/2005/8/layout/vList4"/>
    <dgm:cxn modelId="{353A4E77-207B-4EC9-9A7A-B2D2C2CFA6FA}" type="presOf" srcId="{F7E91B1B-1317-4D14-9328-92433624815D}" destId="{E27AEB50-ED06-459E-A5CC-4676EC2C83A4}" srcOrd="1" destOrd="0" presId="urn:microsoft.com/office/officeart/2005/8/layout/vList4"/>
    <dgm:cxn modelId="{A86D33FF-AA7E-4F48-A8FC-6A936AFF341E}" type="presOf" srcId="{14BFA2F7-A3A6-4510-8578-1FE5A0BF5583}" destId="{9CCBD7BD-21AC-42AD-84C3-BC84F25B9F57}" srcOrd="1" destOrd="0" presId="urn:microsoft.com/office/officeart/2005/8/layout/vList4"/>
    <dgm:cxn modelId="{1B4CB64E-C1A0-4C7D-B1B7-55FA537985CA}" type="presOf" srcId="{0E098B28-BD94-43F8-87E0-1A95F515CB02}" destId="{F7E8E104-E077-4049-92A7-70AD149E6715}" srcOrd="0" destOrd="0" presId="urn:microsoft.com/office/officeart/2005/8/layout/vList4"/>
    <dgm:cxn modelId="{64E82375-60F3-4CE7-ABC7-F6BB072CCE5D}" type="presOf" srcId="{14BFA2F7-A3A6-4510-8578-1FE5A0BF5583}" destId="{60DA5B5F-24AF-46D2-9D98-376EB5AAE61A}" srcOrd="0" destOrd="0" presId="urn:microsoft.com/office/officeart/2005/8/layout/vList4"/>
    <dgm:cxn modelId="{947FD1C5-A6D3-4DD4-82AF-3908D06ADA89}" srcId="{0E098B28-BD94-43F8-87E0-1A95F515CB02}" destId="{F7E91B1B-1317-4D14-9328-92433624815D}" srcOrd="2" destOrd="0" parTransId="{F318EAC9-31C8-40AA-A473-078EFAA460E7}" sibTransId="{CABDBDF1-5644-4FC3-8320-52AF8E220F81}"/>
    <dgm:cxn modelId="{D28ADE95-75A6-4018-B4EC-5F9388869BA2}" type="presOf" srcId="{E708D296-AA0E-4B08-BE4F-A5DA7D92F056}" destId="{E27AEB50-ED06-459E-A5CC-4676EC2C83A4}" srcOrd="1" destOrd="2" presId="urn:microsoft.com/office/officeart/2005/8/layout/vList4"/>
    <dgm:cxn modelId="{AF57BD4A-3924-422F-9B85-6391D0C10EE3}" type="presOf" srcId="{A1C76F80-3100-4C05-9631-5997A24C594F}" destId="{E27AEB50-ED06-459E-A5CC-4676EC2C83A4}" srcOrd="1" destOrd="1" presId="urn:microsoft.com/office/officeart/2005/8/layout/vList4"/>
    <dgm:cxn modelId="{7A2A9087-8088-4F6A-A5F5-3AD669C6C5C4}" type="presOf" srcId="{A1C76F80-3100-4C05-9631-5997A24C594F}" destId="{74C348BF-3C0C-4DC6-B8AC-652E9DDB2270}" srcOrd="0" destOrd="1" presId="urn:microsoft.com/office/officeart/2005/8/layout/vList4"/>
    <dgm:cxn modelId="{665F264B-056D-4113-9CEE-2D7FCCA090C2}" type="presOf" srcId="{F7E91B1B-1317-4D14-9328-92433624815D}" destId="{74C348BF-3C0C-4DC6-B8AC-652E9DDB2270}" srcOrd="0" destOrd="0" presId="urn:microsoft.com/office/officeart/2005/8/layout/vList4"/>
    <dgm:cxn modelId="{D0192E86-0C3D-46E8-85A2-428D87A238D4}" type="presOf" srcId="{E708D296-AA0E-4B08-BE4F-A5DA7D92F056}" destId="{74C348BF-3C0C-4DC6-B8AC-652E9DDB2270}" srcOrd="0" destOrd="2" presId="urn:microsoft.com/office/officeart/2005/8/layout/vList4"/>
    <dgm:cxn modelId="{50D4E8ED-2571-4D51-8E71-472A13758088}" srcId="{F7E91B1B-1317-4D14-9328-92433624815D}" destId="{E708D296-AA0E-4B08-BE4F-A5DA7D92F056}" srcOrd="1" destOrd="0" parTransId="{8EDFFF8F-E590-45E5-A151-D353264DA3FD}" sibTransId="{292FF4B4-C406-4351-B380-234081D38B89}"/>
    <dgm:cxn modelId="{08173DE7-1F5A-44C2-8398-BD010EFB25D6}" srcId="{0E098B28-BD94-43F8-87E0-1A95F515CB02}" destId="{060B54F0-D23A-44AF-A2D9-18D8ED8969BC}" srcOrd="0" destOrd="0" parTransId="{0878A7AD-2E91-47C6-9655-D500129A2B35}" sibTransId="{4084C1A6-2D55-4F8A-AA7E-EFAA81C29C1F}"/>
    <dgm:cxn modelId="{F30CA58D-AA5B-448F-9659-7CC1FE166237}" type="presOf" srcId="{060B54F0-D23A-44AF-A2D9-18D8ED8969BC}" destId="{75C31AAE-0395-444D-8075-D0EEDF4ACA3F}" srcOrd="0" destOrd="0" presId="urn:microsoft.com/office/officeart/2005/8/layout/vList4"/>
    <dgm:cxn modelId="{77CB1BEA-AA39-4B06-A567-37E7ED40D6FE}" srcId="{0E098B28-BD94-43F8-87E0-1A95F515CB02}" destId="{14BFA2F7-A3A6-4510-8578-1FE5A0BF5583}" srcOrd="1" destOrd="0" parTransId="{1A58FAD9-8D61-4E2F-BFF9-B9AA7730A142}" sibTransId="{8794507F-882E-4695-A543-AFCBBA468637}"/>
    <dgm:cxn modelId="{24FCA621-6E29-484E-A35A-2DA8A2ABA6D3}" srcId="{F7E91B1B-1317-4D14-9328-92433624815D}" destId="{A1C76F80-3100-4C05-9631-5997A24C594F}" srcOrd="0" destOrd="0" parTransId="{3D611A36-3741-4380-8C3B-47DBDCB07032}" sibTransId="{7D32EABF-7FB3-466D-83CA-88E980480687}"/>
    <dgm:cxn modelId="{D05A14B9-A3D8-46A9-919B-163801BB3EC9}" type="presParOf" srcId="{F7E8E104-E077-4049-92A7-70AD149E6715}" destId="{13970BE5-3522-4AA2-9FA7-4C7CB20DC59B}" srcOrd="0" destOrd="0" presId="urn:microsoft.com/office/officeart/2005/8/layout/vList4"/>
    <dgm:cxn modelId="{DA7B3A27-02FE-4BAE-B2AF-A581292879F0}" type="presParOf" srcId="{13970BE5-3522-4AA2-9FA7-4C7CB20DC59B}" destId="{75C31AAE-0395-444D-8075-D0EEDF4ACA3F}" srcOrd="0" destOrd="0" presId="urn:microsoft.com/office/officeart/2005/8/layout/vList4"/>
    <dgm:cxn modelId="{40BDF2D6-13E3-418F-B3B0-6A1EA85067BB}" type="presParOf" srcId="{13970BE5-3522-4AA2-9FA7-4C7CB20DC59B}" destId="{32B28ED9-36E0-45B0-9FB9-AD7DF4BBA97D}" srcOrd="1" destOrd="0" presId="urn:microsoft.com/office/officeart/2005/8/layout/vList4"/>
    <dgm:cxn modelId="{CDCFCE12-3236-4CED-B6D3-F047775B1D7B}" type="presParOf" srcId="{13970BE5-3522-4AA2-9FA7-4C7CB20DC59B}" destId="{31D1F3A7-4147-4AAC-8D7E-1154797DB3FF}" srcOrd="2" destOrd="0" presId="urn:microsoft.com/office/officeart/2005/8/layout/vList4"/>
    <dgm:cxn modelId="{263E93F1-3AEA-41E7-A073-C99B7AEE50CD}" type="presParOf" srcId="{F7E8E104-E077-4049-92A7-70AD149E6715}" destId="{DF57BF15-913E-4C29-B0FC-BA0578C28DBE}" srcOrd="1" destOrd="0" presId="urn:microsoft.com/office/officeart/2005/8/layout/vList4"/>
    <dgm:cxn modelId="{80016E92-E80A-49B3-98FD-8DBC5311A617}" type="presParOf" srcId="{F7E8E104-E077-4049-92A7-70AD149E6715}" destId="{DC73EEA3-DE70-48DF-950C-4751E02955A7}" srcOrd="2" destOrd="0" presId="urn:microsoft.com/office/officeart/2005/8/layout/vList4"/>
    <dgm:cxn modelId="{D7C0E17A-389F-4AC8-962A-1DE0F9C51C80}" type="presParOf" srcId="{DC73EEA3-DE70-48DF-950C-4751E02955A7}" destId="{60DA5B5F-24AF-46D2-9D98-376EB5AAE61A}" srcOrd="0" destOrd="0" presId="urn:microsoft.com/office/officeart/2005/8/layout/vList4"/>
    <dgm:cxn modelId="{DE621354-D667-467E-95F3-DEF33E88B55F}" type="presParOf" srcId="{DC73EEA3-DE70-48DF-950C-4751E02955A7}" destId="{180FEC02-656C-445B-A5FE-838EE9250A33}" srcOrd="1" destOrd="0" presId="urn:microsoft.com/office/officeart/2005/8/layout/vList4"/>
    <dgm:cxn modelId="{0DD1C4F1-63CB-46DE-98DF-22E82429BA25}" type="presParOf" srcId="{DC73EEA3-DE70-48DF-950C-4751E02955A7}" destId="{9CCBD7BD-21AC-42AD-84C3-BC84F25B9F57}" srcOrd="2" destOrd="0" presId="urn:microsoft.com/office/officeart/2005/8/layout/vList4"/>
    <dgm:cxn modelId="{B14B51CB-F3AD-44E1-BC16-D2846531686D}" type="presParOf" srcId="{F7E8E104-E077-4049-92A7-70AD149E6715}" destId="{1D9EAF6D-C114-4658-937E-021937770BB7}" srcOrd="3" destOrd="0" presId="urn:microsoft.com/office/officeart/2005/8/layout/vList4"/>
    <dgm:cxn modelId="{6466BD31-037D-4AF0-B8F5-2EFD7B149A30}" type="presParOf" srcId="{F7E8E104-E077-4049-92A7-70AD149E6715}" destId="{51EF373D-EB70-4C9D-A0FF-B58760C4101B}" srcOrd="4" destOrd="0" presId="urn:microsoft.com/office/officeart/2005/8/layout/vList4"/>
    <dgm:cxn modelId="{7A014EB8-DC36-4C38-98EC-D7FCCF94269F}" type="presParOf" srcId="{51EF373D-EB70-4C9D-A0FF-B58760C4101B}" destId="{74C348BF-3C0C-4DC6-B8AC-652E9DDB2270}" srcOrd="0" destOrd="0" presId="urn:microsoft.com/office/officeart/2005/8/layout/vList4"/>
    <dgm:cxn modelId="{20344580-0E6D-429F-9F35-DBF93A5A8E44}" type="presParOf" srcId="{51EF373D-EB70-4C9D-A0FF-B58760C4101B}" destId="{DA9D0F92-C678-43CF-82A2-38DC172BA12D}" srcOrd="1" destOrd="0" presId="urn:microsoft.com/office/officeart/2005/8/layout/vList4"/>
    <dgm:cxn modelId="{838FD40D-E532-4CF1-862B-8F7E726C0A09}" type="presParOf" srcId="{51EF373D-EB70-4C9D-A0FF-B58760C4101B}" destId="{E27AEB50-ED06-459E-A5CC-4676EC2C83A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788093-C756-4B83-87C8-C4995671A167}" type="doc">
      <dgm:prSet loTypeId="urn:microsoft.com/office/officeart/2005/8/layout/vList4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s-EC"/>
        </a:p>
      </dgm:t>
    </dgm:pt>
    <dgm:pt modelId="{C624940A-9C05-4DC0-BCC1-902450B50E5E}">
      <dgm:prSet phldrT="[Texto]" custT="1"/>
      <dgm:spPr/>
      <dgm:t>
        <a:bodyPr/>
        <a:lstStyle/>
        <a:p>
          <a:r>
            <a:rPr lang="es-EC" sz="1400" dirty="0" smtClean="0"/>
            <a:t>Antecedentes:</a:t>
          </a:r>
        </a:p>
        <a:p>
          <a:r>
            <a:rPr lang="es-EC" sz="1400" dirty="0" smtClean="0"/>
            <a:t>Quirófanos: Falta de talento humano</a:t>
          </a:r>
        </a:p>
        <a:p>
          <a:r>
            <a:rPr lang="es-EC" sz="1400" dirty="0" smtClean="0"/>
            <a:t>Abastecimiento insuficiente</a:t>
          </a:r>
        </a:p>
        <a:p>
          <a:r>
            <a:rPr lang="es-EC" sz="1400" dirty="0" smtClean="0"/>
            <a:t>Optimización tiempo quirúrgico</a:t>
          </a:r>
          <a:endParaRPr lang="es-EC" sz="1400" dirty="0"/>
        </a:p>
      </dgm:t>
    </dgm:pt>
    <dgm:pt modelId="{88087F39-2DD8-49D9-A294-DEC7FD5793DC}" type="parTrans" cxnId="{E363D478-0D11-48DF-ACF7-4BD8B0F9FE50}">
      <dgm:prSet/>
      <dgm:spPr/>
      <dgm:t>
        <a:bodyPr/>
        <a:lstStyle/>
        <a:p>
          <a:endParaRPr lang="es-EC"/>
        </a:p>
      </dgm:t>
    </dgm:pt>
    <dgm:pt modelId="{DFA0C4F5-B3E8-42B9-8AA3-7325A2D56D08}" type="sibTrans" cxnId="{E363D478-0D11-48DF-ACF7-4BD8B0F9FE50}">
      <dgm:prSet/>
      <dgm:spPr/>
      <dgm:t>
        <a:bodyPr/>
        <a:lstStyle/>
        <a:p>
          <a:endParaRPr lang="es-EC"/>
        </a:p>
      </dgm:t>
    </dgm:pt>
    <dgm:pt modelId="{A60C354F-38E7-4395-8E08-90320FEAB98B}">
      <dgm:prSet phldrT="[Texto]" custT="1"/>
      <dgm:spPr/>
      <dgm:t>
        <a:bodyPr/>
        <a:lstStyle/>
        <a:p>
          <a:r>
            <a:rPr lang="es-EC" sz="1400" dirty="0" smtClean="0"/>
            <a:t>Subutilización de  SOP</a:t>
          </a:r>
          <a:endParaRPr lang="es-EC" sz="1400" dirty="0"/>
        </a:p>
      </dgm:t>
    </dgm:pt>
    <dgm:pt modelId="{EFD1F695-5FD9-453D-868B-7FED3274E064}" type="parTrans" cxnId="{F093A30B-9C38-476D-BF13-088A18060151}">
      <dgm:prSet/>
      <dgm:spPr/>
      <dgm:t>
        <a:bodyPr/>
        <a:lstStyle/>
        <a:p>
          <a:endParaRPr lang="es-EC"/>
        </a:p>
      </dgm:t>
    </dgm:pt>
    <dgm:pt modelId="{ACC863F7-3E87-4BD6-B434-6D50A5E7A8A8}" type="sibTrans" cxnId="{F093A30B-9C38-476D-BF13-088A18060151}">
      <dgm:prSet/>
      <dgm:spPr/>
      <dgm:t>
        <a:bodyPr/>
        <a:lstStyle/>
        <a:p>
          <a:endParaRPr lang="es-EC"/>
        </a:p>
      </dgm:t>
    </dgm:pt>
    <dgm:pt modelId="{84978975-7E38-490B-848B-6FAB3F8C4070}">
      <dgm:prSet phldrT="[Texto]" custT="1"/>
      <dgm:spPr/>
      <dgm:t>
        <a:bodyPr/>
        <a:lstStyle/>
        <a:p>
          <a:r>
            <a:rPr lang="es-EC" sz="1400" dirty="0" smtClean="0"/>
            <a:t>Falta de un quirófano para emergencias</a:t>
          </a:r>
          <a:endParaRPr lang="es-EC" sz="1400" dirty="0"/>
        </a:p>
      </dgm:t>
    </dgm:pt>
    <dgm:pt modelId="{F40AA9E1-345E-41F2-B1E8-E24830A8ABA1}" type="parTrans" cxnId="{8BAEBE9A-D836-4683-A573-39C7883FBA79}">
      <dgm:prSet/>
      <dgm:spPr/>
      <dgm:t>
        <a:bodyPr/>
        <a:lstStyle/>
        <a:p>
          <a:endParaRPr lang="es-EC"/>
        </a:p>
      </dgm:t>
    </dgm:pt>
    <dgm:pt modelId="{371D84AB-0CD4-435E-9497-C77394A7A54B}" type="sibTrans" cxnId="{8BAEBE9A-D836-4683-A573-39C7883FBA79}">
      <dgm:prSet/>
      <dgm:spPr/>
      <dgm:t>
        <a:bodyPr/>
        <a:lstStyle/>
        <a:p>
          <a:endParaRPr lang="es-EC"/>
        </a:p>
      </dgm:t>
    </dgm:pt>
    <dgm:pt modelId="{E4AE5D58-C69A-4C8E-9A48-89BD30904A8F}">
      <dgm:prSet phldrT="[Texto]" custT="1"/>
      <dgm:spPr/>
      <dgm:t>
        <a:bodyPr/>
        <a:lstStyle/>
        <a:p>
          <a:r>
            <a:rPr lang="es-EC" sz="1600" dirty="0" smtClean="0"/>
            <a:t>Central de  Esterilización</a:t>
          </a:r>
        </a:p>
        <a:p>
          <a:r>
            <a:rPr lang="es-EC" sz="1600" dirty="0" smtClean="0"/>
            <a:t>Falta última generación</a:t>
          </a:r>
        </a:p>
        <a:p>
          <a:r>
            <a:rPr lang="es-EC" sz="1600" dirty="0" smtClean="0"/>
            <a:t>Insuficiente T.H</a:t>
          </a:r>
        </a:p>
        <a:p>
          <a:r>
            <a:rPr lang="es-EC" sz="1600" dirty="0" smtClean="0"/>
            <a:t>Abastecimiento inadecuado</a:t>
          </a:r>
        </a:p>
        <a:p>
          <a:r>
            <a:rPr lang="es-EC" sz="1600" dirty="0" smtClean="0"/>
            <a:t>Espacio físico </a:t>
          </a:r>
          <a:r>
            <a:rPr lang="es-EC" sz="1600" dirty="0" smtClean="0"/>
            <a:t>inadecuado</a:t>
          </a:r>
          <a:endParaRPr lang="es-EC" sz="1600" dirty="0"/>
        </a:p>
      </dgm:t>
    </dgm:pt>
    <dgm:pt modelId="{C2BE6E79-83A2-4AF6-8427-06871484F7C5}" type="parTrans" cxnId="{79C585B5-2F7C-42DF-8888-F0EA5E86EAE9}">
      <dgm:prSet/>
      <dgm:spPr/>
      <dgm:t>
        <a:bodyPr/>
        <a:lstStyle/>
        <a:p>
          <a:endParaRPr lang="es-EC"/>
        </a:p>
      </dgm:t>
    </dgm:pt>
    <dgm:pt modelId="{2EB33256-7A9C-48FB-A2F6-B70DF4BC5E41}" type="sibTrans" cxnId="{79C585B5-2F7C-42DF-8888-F0EA5E86EAE9}">
      <dgm:prSet/>
      <dgm:spPr/>
      <dgm:t>
        <a:bodyPr/>
        <a:lstStyle/>
        <a:p>
          <a:endParaRPr lang="es-EC"/>
        </a:p>
      </dgm:t>
    </dgm:pt>
    <dgm:pt modelId="{50E7B635-5141-49F3-9065-65DDDBF4225A}">
      <dgm:prSet phldrT="[Texto]" custT="1"/>
      <dgm:spPr/>
      <dgm:t>
        <a:bodyPr/>
        <a:lstStyle/>
        <a:p>
          <a:r>
            <a:rPr lang="es-EC" sz="1600" dirty="0" smtClean="0"/>
            <a:t>Hospitalización de Cirugía</a:t>
          </a:r>
        </a:p>
        <a:p>
          <a:r>
            <a:rPr lang="es-EC" sz="1600" dirty="0" smtClean="0"/>
            <a:t>Tiempos de atención subutilizados</a:t>
          </a:r>
        </a:p>
        <a:p>
          <a:r>
            <a:rPr lang="es-EC" sz="1600" dirty="0" smtClean="0"/>
            <a:t>Aumento de estancia pre y post operatoria</a:t>
          </a:r>
          <a:endParaRPr lang="es-EC" sz="1600" dirty="0"/>
        </a:p>
      </dgm:t>
    </dgm:pt>
    <dgm:pt modelId="{929B13F4-2E8B-4DF0-8B09-EF9263804DE2}" type="parTrans" cxnId="{235B990D-8CFE-47C5-BB6E-EDE6A196FE55}">
      <dgm:prSet/>
      <dgm:spPr/>
      <dgm:t>
        <a:bodyPr/>
        <a:lstStyle/>
        <a:p>
          <a:endParaRPr lang="es-EC"/>
        </a:p>
      </dgm:t>
    </dgm:pt>
    <dgm:pt modelId="{35741AB7-3B46-440D-A2DA-6AF771BE6EDF}" type="sibTrans" cxnId="{235B990D-8CFE-47C5-BB6E-EDE6A196FE55}">
      <dgm:prSet/>
      <dgm:spPr/>
      <dgm:t>
        <a:bodyPr/>
        <a:lstStyle/>
        <a:p>
          <a:endParaRPr lang="es-EC"/>
        </a:p>
      </dgm:t>
    </dgm:pt>
    <dgm:pt modelId="{BAF74453-B49C-4E29-91EA-E9F8BCF95CB8}" type="pres">
      <dgm:prSet presAssocID="{25788093-C756-4B83-87C8-C4995671A1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39EE288-93CB-48D8-9DC5-EE4C1A091F20}" type="pres">
      <dgm:prSet presAssocID="{C624940A-9C05-4DC0-BCC1-902450B50E5E}" presName="comp" presStyleCnt="0"/>
      <dgm:spPr/>
    </dgm:pt>
    <dgm:pt modelId="{F3A9F71D-176A-456F-903D-3601D9731D68}" type="pres">
      <dgm:prSet presAssocID="{C624940A-9C05-4DC0-BCC1-902450B50E5E}" presName="box" presStyleLbl="node1" presStyleIdx="0" presStyleCnt="3"/>
      <dgm:spPr/>
      <dgm:t>
        <a:bodyPr/>
        <a:lstStyle/>
        <a:p>
          <a:endParaRPr lang="es-ES"/>
        </a:p>
      </dgm:t>
    </dgm:pt>
    <dgm:pt modelId="{9DBC6294-5D3C-444D-A09D-3B28394B1088}" type="pres">
      <dgm:prSet presAssocID="{C624940A-9C05-4DC0-BCC1-902450B50E5E}" presName="img" presStyleLbl="fgImgPlace1" presStyleIdx="0" presStyleCnt="3"/>
      <dgm:spPr/>
    </dgm:pt>
    <dgm:pt modelId="{F142B34D-9989-4AF2-9C94-6FB7C85FE70A}" type="pres">
      <dgm:prSet presAssocID="{C624940A-9C05-4DC0-BCC1-902450B50E5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358C00-0F9E-4279-8720-9DBFC3355C90}" type="pres">
      <dgm:prSet presAssocID="{DFA0C4F5-B3E8-42B9-8AA3-7325A2D56D08}" presName="spacer" presStyleCnt="0"/>
      <dgm:spPr/>
    </dgm:pt>
    <dgm:pt modelId="{A60C8414-EFFF-4F86-8881-68B04F6A21CE}" type="pres">
      <dgm:prSet presAssocID="{E4AE5D58-C69A-4C8E-9A48-89BD30904A8F}" presName="comp" presStyleCnt="0"/>
      <dgm:spPr/>
    </dgm:pt>
    <dgm:pt modelId="{BDCD3E3B-0312-40C0-883F-D05AD28FF4F5}" type="pres">
      <dgm:prSet presAssocID="{E4AE5D58-C69A-4C8E-9A48-89BD30904A8F}" presName="box" presStyleLbl="node1" presStyleIdx="1" presStyleCnt="3"/>
      <dgm:spPr/>
      <dgm:t>
        <a:bodyPr/>
        <a:lstStyle/>
        <a:p>
          <a:endParaRPr lang="es-EC"/>
        </a:p>
      </dgm:t>
    </dgm:pt>
    <dgm:pt modelId="{89879A7C-21D6-462A-BF76-D09EF86B52F4}" type="pres">
      <dgm:prSet presAssocID="{E4AE5D58-C69A-4C8E-9A48-89BD30904A8F}" presName="img" presStyleLbl="fgImgPlace1" presStyleIdx="1" presStyleCnt="3"/>
      <dgm:spPr/>
    </dgm:pt>
    <dgm:pt modelId="{3B87F998-F37D-429B-948F-4D08A725EBAE}" type="pres">
      <dgm:prSet presAssocID="{E4AE5D58-C69A-4C8E-9A48-89BD30904A8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9C7D0C-8933-405B-9435-A020FDF39E0F}" type="pres">
      <dgm:prSet presAssocID="{2EB33256-7A9C-48FB-A2F6-B70DF4BC5E41}" presName="spacer" presStyleCnt="0"/>
      <dgm:spPr/>
    </dgm:pt>
    <dgm:pt modelId="{29A8E8C2-A0BB-4E63-84AC-D890D3AE6DBD}" type="pres">
      <dgm:prSet presAssocID="{50E7B635-5141-49F3-9065-65DDDBF4225A}" presName="comp" presStyleCnt="0"/>
      <dgm:spPr/>
    </dgm:pt>
    <dgm:pt modelId="{8833DC00-071D-4CF3-8732-55A7DCEAA30E}" type="pres">
      <dgm:prSet presAssocID="{50E7B635-5141-49F3-9065-65DDDBF4225A}" presName="box" presStyleLbl="node1" presStyleIdx="2" presStyleCnt="3"/>
      <dgm:spPr/>
      <dgm:t>
        <a:bodyPr/>
        <a:lstStyle/>
        <a:p>
          <a:endParaRPr lang="es-ES"/>
        </a:p>
      </dgm:t>
    </dgm:pt>
    <dgm:pt modelId="{612D1A2E-D78F-4B17-AE64-7AC5284FB1AF}" type="pres">
      <dgm:prSet presAssocID="{50E7B635-5141-49F3-9065-65DDDBF4225A}" presName="img" presStyleLbl="fgImgPlace1" presStyleIdx="2" presStyleCnt="3"/>
      <dgm:spPr/>
    </dgm:pt>
    <dgm:pt modelId="{93C83E6B-9D2F-41B1-A0BC-C52ECE82A1F4}" type="pres">
      <dgm:prSet presAssocID="{50E7B635-5141-49F3-9065-65DDDBF4225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093A30B-9C38-476D-BF13-088A18060151}" srcId="{C624940A-9C05-4DC0-BCC1-902450B50E5E}" destId="{A60C354F-38E7-4395-8E08-90320FEAB98B}" srcOrd="0" destOrd="0" parTransId="{EFD1F695-5FD9-453D-868B-7FED3274E064}" sibTransId="{ACC863F7-3E87-4BD6-B434-6D50A5E7A8A8}"/>
    <dgm:cxn modelId="{1DFFEC8B-B99B-4D75-9720-1F654B988FF4}" type="presOf" srcId="{C624940A-9C05-4DC0-BCC1-902450B50E5E}" destId="{F142B34D-9989-4AF2-9C94-6FB7C85FE70A}" srcOrd="1" destOrd="0" presId="urn:microsoft.com/office/officeart/2005/8/layout/vList4"/>
    <dgm:cxn modelId="{235B990D-8CFE-47C5-BB6E-EDE6A196FE55}" srcId="{25788093-C756-4B83-87C8-C4995671A167}" destId="{50E7B635-5141-49F3-9065-65DDDBF4225A}" srcOrd="2" destOrd="0" parTransId="{929B13F4-2E8B-4DF0-8B09-EF9263804DE2}" sibTransId="{35741AB7-3B46-440D-A2DA-6AF771BE6EDF}"/>
    <dgm:cxn modelId="{7A9DA6B1-C7E4-42FE-8F02-4E48BADDABD7}" type="presOf" srcId="{84978975-7E38-490B-848B-6FAB3F8C4070}" destId="{F142B34D-9989-4AF2-9C94-6FB7C85FE70A}" srcOrd="1" destOrd="2" presId="urn:microsoft.com/office/officeart/2005/8/layout/vList4"/>
    <dgm:cxn modelId="{2462C251-6083-48A6-A27E-3089EDFDC45A}" type="presOf" srcId="{A60C354F-38E7-4395-8E08-90320FEAB98B}" destId="{F3A9F71D-176A-456F-903D-3601D9731D68}" srcOrd="0" destOrd="1" presId="urn:microsoft.com/office/officeart/2005/8/layout/vList4"/>
    <dgm:cxn modelId="{BA1BA47E-DEAE-42DA-83F5-21FFEDCCD671}" type="presOf" srcId="{50E7B635-5141-49F3-9065-65DDDBF4225A}" destId="{8833DC00-071D-4CF3-8732-55A7DCEAA30E}" srcOrd="0" destOrd="0" presId="urn:microsoft.com/office/officeart/2005/8/layout/vList4"/>
    <dgm:cxn modelId="{8641F78E-B864-4A8F-9FF4-8EFD24D60CC5}" type="presOf" srcId="{E4AE5D58-C69A-4C8E-9A48-89BD30904A8F}" destId="{3B87F998-F37D-429B-948F-4D08A725EBAE}" srcOrd="1" destOrd="0" presId="urn:microsoft.com/office/officeart/2005/8/layout/vList4"/>
    <dgm:cxn modelId="{79C585B5-2F7C-42DF-8888-F0EA5E86EAE9}" srcId="{25788093-C756-4B83-87C8-C4995671A167}" destId="{E4AE5D58-C69A-4C8E-9A48-89BD30904A8F}" srcOrd="1" destOrd="0" parTransId="{C2BE6E79-83A2-4AF6-8427-06871484F7C5}" sibTransId="{2EB33256-7A9C-48FB-A2F6-B70DF4BC5E41}"/>
    <dgm:cxn modelId="{A2F4CF71-71FD-4BE6-B0B0-3DCA531EE9CF}" type="presOf" srcId="{25788093-C756-4B83-87C8-C4995671A167}" destId="{BAF74453-B49C-4E29-91EA-E9F8BCF95CB8}" srcOrd="0" destOrd="0" presId="urn:microsoft.com/office/officeart/2005/8/layout/vList4"/>
    <dgm:cxn modelId="{E363D478-0D11-48DF-ACF7-4BD8B0F9FE50}" srcId="{25788093-C756-4B83-87C8-C4995671A167}" destId="{C624940A-9C05-4DC0-BCC1-902450B50E5E}" srcOrd="0" destOrd="0" parTransId="{88087F39-2DD8-49D9-A294-DEC7FD5793DC}" sibTransId="{DFA0C4F5-B3E8-42B9-8AA3-7325A2D56D08}"/>
    <dgm:cxn modelId="{77C9E76F-97FE-4AF5-B082-3FD8B2D17C39}" type="presOf" srcId="{E4AE5D58-C69A-4C8E-9A48-89BD30904A8F}" destId="{BDCD3E3B-0312-40C0-883F-D05AD28FF4F5}" srcOrd="0" destOrd="0" presId="urn:microsoft.com/office/officeart/2005/8/layout/vList4"/>
    <dgm:cxn modelId="{8BAEBE9A-D836-4683-A573-39C7883FBA79}" srcId="{C624940A-9C05-4DC0-BCC1-902450B50E5E}" destId="{84978975-7E38-490B-848B-6FAB3F8C4070}" srcOrd="1" destOrd="0" parTransId="{F40AA9E1-345E-41F2-B1E8-E24830A8ABA1}" sibTransId="{371D84AB-0CD4-435E-9497-C77394A7A54B}"/>
    <dgm:cxn modelId="{05D1DC39-45CB-478C-BC02-F8A280B3C593}" type="presOf" srcId="{50E7B635-5141-49F3-9065-65DDDBF4225A}" destId="{93C83E6B-9D2F-41B1-A0BC-C52ECE82A1F4}" srcOrd="1" destOrd="0" presId="urn:microsoft.com/office/officeart/2005/8/layout/vList4"/>
    <dgm:cxn modelId="{542D6EDF-7E3E-42D7-A670-72E12E43CE86}" type="presOf" srcId="{84978975-7E38-490B-848B-6FAB3F8C4070}" destId="{F3A9F71D-176A-456F-903D-3601D9731D68}" srcOrd="0" destOrd="2" presId="urn:microsoft.com/office/officeart/2005/8/layout/vList4"/>
    <dgm:cxn modelId="{AF49D595-D71B-4BBF-B1BA-F9B67DC9FC9F}" type="presOf" srcId="{A60C354F-38E7-4395-8E08-90320FEAB98B}" destId="{F142B34D-9989-4AF2-9C94-6FB7C85FE70A}" srcOrd="1" destOrd="1" presId="urn:microsoft.com/office/officeart/2005/8/layout/vList4"/>
    <dgm:cxn modelId="{6A7B277F-E0B3-45FE-A401-ADDD04B3039C}" type="presOf" srcId="{C624940A-9C05-4DC0-BCC1-902450B50E5E}" destId="{F3A9F71D-176A-456F-903D-3601D9731D68}" srcOrd="0" destOrd="0" presId="urn:microsoft.com/office/officeart/2005/8/layout/vList4"/>
    <dgm:cxn modelId="{6BE69BDC-8C40-4DD8-9B38-4FC0D139F261}" type="presParOf" srcId="{BAF74453-B49C-4E29-91EA-E9F8BCF95CB8}" destId="{939EE288-93CB-48D8-9DC5-EE4C1A091F20}" srcOrd="0" destOrd="0" presId="urn:microsoft.com/office/officeart/2005/8/layout/vList4"/>
    <dgm:cxn modelId="{5EABCA9A-4557-4FFC-B6FC-4C204F3DEA03}" type="presParOf" srcId="{939EE288-93CB-48D8-9DC5-EE4C1A091F20}" destId="{F3A9F71D-176A-456F-903D-3601D9731D68}" srcOrd="0" destOrd="0" presId="urn:microsoft.com/office/officeart/2005/8/layout/vList4"/>
    <dgm:cxn modelId="{66D1D1BC-EF7D-44AE-B28D-B8C5365035BE}" type="presParOf" srcId="{939EE288-93CB-48D8-9DC5-EE4C1A091F20}" destId="{9DBC6294-5D3C-444D-A09D-3B28394B1088}" srcOrd="1" destOrd="0" presId="urn:microsoft.com/office/officeart/2005/8/layout/vList4"/>
    <dgm:cxn modelId="{F13EABEB-2FC4-4FBC-AD47-0699692ED1CC}" type="presParOf" srcId="{939EE288-93CB-48D8-9DC5-EE4C1A091F20}" destId="{F142B34D-9989-4AF2-9C94-6FB7C85FE70A}" srcOrd="2" destOrd="0" presId="urn:microsoft.com/office/officeart/2005/8/layout/vList4"/>
    <dgm:cxn modelId="{2651654B-F9A5-4FA2-81E0-C9DB1A514E18}" type="presParOf" srcId="{BAF74453-B49C-4E29-91EA-E9F8BCF95CB8}" destId="{16358C00-0F9E-4279-8720-9DBFC3355C90}" srcOrd="1" destOrd="0" presId="urn:microsoft.com/office/officeart/2005/8/layout/vList4"/>
    <dgm:cxn modelId="{EB4B46F0-9359-477D-8733-152D52EDA192}" type="presParOf" srcId="{BAF74453-B49C-4E29-91EA-E9F8BCF95CB8}" destId="{A60C8414-EFFF-4F86-8881-68B04F6A21CE}" srcOrd="2" destOrd="0" presId="urn:microsoft.com/office/officeart/2005/8/layout/vList4"/>
    <dgm:cxn modelId="{95B7A90D-F3E2-4988-B1A8-CBB3E1B25BD4}" type="presParOf" srcId="{A60C8414-EFFF-4F86-8881-68B04F6A21CE}" destId="{BDCD3E3B-0312-40C0-883F-D05AD28FF4F5}" srcOrd="0" destOrd="0" presId="urn:microsoft.com/office/officeart/2005/8/layout/vList4"/>
    <dgm:cxn modelId="{2805EA9B-3812-4B15-94CB-C7FDE4FBB2B5}" type="presParOf" srcId="{A60C8414-EFFF-4F86-8881-68B04F6A21CE}" destId="{89879A7C-21D6-462A-BF76-D09EF86B52F4}" srcOrd="1" destOrd="0" presId="urn:microsoft.com/office/officeart/2005/8/layout/vList4"/>
    <dgm:cxn modelId="{480F5832-36FC-4406-8E6A-71182B8B8BE0}" type="presParOf" srcId="{A60C8414-EFFF-4F86-8881-68B04F6A21CE}" destId="{3B87F998-F37D-429B-948F-4D08A725EBAE}" srcOrd="2" destOrd="0" presId="urn:microsoft.com/office/officeart/2005/8/layout/vList4"/>
    <dgm:cxn modelId="{B9E0E75C-74CD-44A3-B70B-A51B23E91368}" type="presParOf" srcId="{BAF74453-B49C-4E29-91EA-E9F8BCF95CB8}" destId="{679C7D0C-8933-405B-9435-A020FDF39E0F}" srcOrd="3" destOrd="0" presId="urn:microsoft.com/office/officeart/2005/8/layout/vList4"/>
    <dgm:cxn modelId="{FB8CDF8C-82A6-4020-BCFC-1298CEE5B221}" type="presParOf" srcId="{BAF74453-B49C-4E29-91EA-E9F8BCF95CB8}" destId="{29A8E8C2-A0BB-4E63-84AC-D890D3AE6DBD}" srcOrd="4" destOrd="0" presId="urn:microsoft.com/office/officeart/2005/8/layout/vList4"/>
    <dgm:cxn modelId="{DA5F4615-7ABA-4E1D-9414-31CD484C69B7}" type="presParOf" srcId="{29A8E8C2-A0BB-4E63-84AC-D890D3AE6DBD}" destId="{8833DC00-071D-4CF3-8732-55A7DCEAA30E}" srcOrd="0" destOrd="0" presId="urn:microsoft.com/office/officeart/2005/8/layout/vList4"/>
    <dgm:cxn modelId="{1F775C64-AF79-44EC-896C-BA104B7BC236}" type="presParOf" srcId="{29A8E8C2-A0BB-4E63-84AC-D890D3AE6DBD}" destId="{612D1A2E-D78F-4B17-AE64-7AC5284FB1AF}" srcOrd="1" destOrd="0" presId="urn:microsoft.com/office/officeart/2005/8/layout/vList4"/>
    <dgm:cxn modelId="{769BD0CB-C8EC-41B5-B45A-85846960E729}" type="presParOf" srcId="{29A8E8C2-A0BB-4E63-84AC-D890D3AE6DBD}" destId="{93C83E6B-9D2F-41B1-A0BC-C52ECE82A1F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2026C7-26C9-4EF4-9241-DD7D15296DE2}" type="doc">
      <dgm:prSet loTypeId="urn:microsoft.com/office/officeart/2005/8/layout/vList4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s-EC"/>
        </a:p>
      </dgm:t>
    </dgm:pt>
    <dgm:pt modelId="{4C5F906A-94E5-4F83-8CAB-3235D4EA64BD}">
      <dgm:prSet phldrT="[Texto]" custT="1"/>
      <dgm:spPr/>
      <dgm:t>
        <a:bodyPr/>
        <a:lstStyle/>
        <a:p>
          <a:r>
            <a:rPr lang="es-EC" sz="1800" dirty="0" smtClean="0"/>
            <a:t>Preguntas de investigación</a:t>
          </a:r>
        </a:p>
        <a:p>
          <a:r>
            <a:rPr lang="es-EC" sz="1800" dirty="0" smtClean="0"/>
            <a:t>Que falta? Hospital, directivos, clientes i-e  </a:t>
          </a:r>
          <a:endParaRPr lang="es-EC" sz="1800" dirty="0"/>
        </a:p>
      </dgm:t>
    </dgm:pt>
    <dgm:pt modelId="{D0B05825-DAC3-486D-B161-99E659BCD7EA}" type="parTrans" cxnId="{B76C6648-E516-424D-A351-1D136CFE21A3}">
      <dgm:prSet/>
      <dgm:spPr/>
      <dgm:t>
        <a:bodyPr/>
        <a:lstStyle/>
        <a:p>
          <a:endParaRPr lang="es-EC"/>
        </a:p>
      </dgm:t>
    </dgm:pt>
    <dgm:pt modelId="{7B16C7DF-4CEE-4F01-985A-2CF64884CBF6}" type="sibTrans" cxnId="{B76C6648-E516-424D-A351-1D136CFE21A3}">
      <dgm:prSet/>
      <dgm:spPr/>
      <dgm:t>
        <a:bodyPr/>
        <a:lstStyle/>
        <a:p>
          <a:endParaRPr lang="es-EC"/>
        </a:p>
      </dgm:t>
    </dgm:pt>
    <dgm:pt modelId="{FAF98E4D-A610-4588-80C2-92B86833E9A5}">
      <dgm:prSet phldrT="[Texto]" custT="1"/>
      <dgm:spPr/>
      <dgm:t>
        <a:bodyPr/>
        <a:lstStyle/>
        <a:p>
          <a:r>
            <a:rPr lang="es-EC" sz="1800" dirty="0" smtClean="0"/>
            <a:t>Infraestructura, que aspiran, lo ideal, causas de ingreso</a:t>
          </a:r>
          <a:endParaRPr lang="es-EC" sz="1800" dirty="0"/>
        </a:p>
      </dgm:t>
    </dgm:pt>
    <dgm:pt modelId="{C56DCE16-B0AF-42D6-9A4C-C7BC829FCBA5}" type="parTrans" cxnId="{EB29C316-7F27-4E5B-8AFB-48F1D323DBC5}">
      <dgm:prSet/>
      <dgm:spPr/>
      <dgm:t>
        <a:bodyPr/>
        <a:lstStyle/>
        <a:p>
          <a:endParaRPr lang="es-EC"/>
        </a:p>
      </dgm:t>
    </dgm:pt>
    <dgm:pt modelId="{8C972177-5A47-41FB-858A-EFE824B3D54E}" type="sibTrans" cxnId="{EB29C316-7F27-4E5B-8AFB-48F1D323DBC5}">
      <dgm:prSet/>
      <dgm:spPr/>
      <dgm:t>
        <a:bodyPr/>
        <a:lstStyle/>
        <a:p>
          <a:endParaRPr lang="es-EC"/>
        </a:p>
      </dgm:t>
    </dgm:pt>
    <dgm:pt modelId="{48B4D62D-5268-49E2-A56B-91FBCF404F64}">
      <dgm:prSet phldrT="[Texto]" custT="1"/>
      <dgm:spPr/>
      <dgm:t>
        <a:bodyPr/>
        <a:lstStyle/>
        <a:p>
          <a:endParaRPr lang="es-EC" sz="1800" dirty="0"/>
        </a:p>
      </dgm:t>
    </dgm:pt>
    <dgm:pt modelId="{F4430CDF-7FC2-4E88-B20A-A028C5EEFE7A}" type="parTrans" cxnId="{48CDA3F8-8003-430E-B8D4-DE8CB1FCB712}">
      <dgm:prSet/>
      <dgm:spPr/>
      <dgm:t>
        <a:bodyPr/>
        <a:lstStyle/>
        <a:p>
          <a:endParaRPr lang="es-EC"/>
        </a:p>
      </dgm:t>
    </dgm:pt>
    <dgm:pt modelId="{F29F619D-BC65-4F11-8295-32608FF1B580}" type="sibTrans" cxnId="{48CDA3F8-8003-430E-B8D4-DE8CB1FCB712}">
      <dgm:prSet/>
      <dgm:spPr/>
      <dgm:t>
        <a:bodyPr/>
        <a:lstStyle/>
        <a:p>
          <a:endParaRPr lang="es-EC"/>
        </a:p>
      </dgm:t>
    </dgm:pt>
    <dgm:pt modelId="{47A127D9-F5D1-48F0-8692-7CB5E8498B78}">
      <dgm:prSet phldrT="[Texto]" custT="1"/>
      <dgm:spPr/>
      <dgm:t>
        <a:bodyPr/>
        <a:lstStyle/>
        <a:p>
          <a:r>
            <a:rPr lang="es-EC" sz="1800" dirty="0" smtClean="0"/>
            <a:t>Formulación del problema</a:t>
          </a:r>
        </a:p>
        <a:p>
          <a:r>
            <a:rPr lang="es-EC" sz="1800" dirty="0" smtClean="0"/>
            <a:t>Falta de diseño y documentación de procesos.</a:t>
          </a:r>
          <a:endParaRPr lang="es-EC" sz="1800" dirty="0"/>
        </a:p>
      </dgm:t>
    </dgm:pt>
    <dgm:pt modelId="{8734E7F5-F64A-4673-9FD7-964620494A74}" type="sibTrans" cxnId="{AD164100-EF9D-4E68-BE30-E6A40430392D}">
      <dgm:prSet/>
      <dgm:spPr/>
      <dgm:t>
        <a:bodyPr/>
        <a:lstStyle/>
        <a:p>
          <a:endParaRPr lang="es-EC"/>
        </a:p>
      </dgm:t>
    </dgm:pt>
    <dgm:pt modelId="{C1E21C34-6D3D-46F4-9836-090EAD32744D}" type="parTrans" cxnId="{AD164100-EF9D-4E68-BE30-E6A40430392D}">
      <dgm:prSet/>
      <dgm:spPr/>
      <dgm:t>
        <a:bodyPr/>
        <a:lstStyle/>
        <a:p>
          <a:endParaRPr lang="es-EC"/>
        </a:p>
      </dgm:t>
    </dgm:pt>
    <dgm:pt modelId="{744B0826-4805-4E97-A91A-9B3910FD9ABB}">
      <dgm:prSet phldrT="[Texto]" custT="1"/>
      <dgm:spPr/>
      <dgm:t>
        <a:bodyPr/>
        <a:lstStyle/>
        <a:p>
          <a:r>
            <a:rPr lang="es-EC" sz="1800" dirty="0" smtClean="0"/>
            <a:t>Contribuir a mejorar calidad</a:t>
          </a:r>
          <a:endParaRPr lang="es-EC" sz="1800" dirty="0"/>
        </a:p>
      </dgm:t>
    </dgm:pt>
    <dgm:pt modelId="{D87FC3E1-47F2-47AF-AE55-8017201AFD85}">
      <dgm:prSet phldrT="[Texto]" custT="1"/>
      <dgm:spPr/>
      <dgm:t>
        <a:bodyPr/>
        <a:lstStyle/>
        <a:p>
          <a:r>
            <a:rPr lang="es-EC" sz="1800" dirty="0" smtClean="0"/>
            <a:t>Objetivos generales:</a:t>
          </a:r>
        </a:p>
        <a:p>
          <a:r>
            <a:rPr lang="es-EC" sz="1800" dirty="0" smtClean="0"/>
            <a:t>Implementar la gestión por  procesos</a:t>
          </a:r>
          <a:endParaRPr lang="es-EC" sz="1800" dirty="0"/>
        </a:p>
      </dgm:t>
    </dgm:pt>
    <dgm:pt modelId="{4B1EBE7B-0278-471C-9D07-E09BA30D12D8}" type="sibTrans" cxnId="{60213F4B-B64C-4162-908C-CDA762AAD398}">
      <dgm:prSet/>
      <dgm:spPr/>
      <dgm:t>
        <a:bodyPr/>
        <a:lstStyle/>
        <a:p>
          <a:endParaRPr lang="es-EC"/>
        </a:p>
      </dgm:t>
    </dgm:pt>
    <dgm:pt modelId="{57BAE684-37AF-429B-A5D2-7DBA714231DD}" type="parTrans" cxnId="{60213F4B-B64C-4162-908C-CDA762AAD398}">
      <dgm:prSet/>
      <dgm:spPr/>
      <dgm:t>
        <a:bodyPr/>
        <a:lstStyle/>
        <a:p>
          <a:endParaRPr lang="es-EC"/>
        </a:p>
      </dgm:t>
    </dgm:pt>
    <dgm:pt modelId="{8373516D-B7C3-4DF2-A0BC-D010CF0B4750}" type="sibTrans" cxnId="{3AD349EB-2EBF-4D72-9743-F64A46525B78}">
      <dgm:prSet/>
      <dgm:spPr/>
      <dgm:t>
        <a:bodyPr/>
        <a:lstStyle/>
        <a:p>
          <a:endParaRPr lang="es-EC"/>
        </a:p>
      </dgm:t>
    </dgm:pt>
    <dgm:pt modelId="{954CBFE0-91F4-47AB-8F71-8F8B2126FCE2}" type="parTrans" cxnId="{3AD349EB-2EBF-4D72-9743-F64A46525B78}">
      <dgm:prSet/>
      <dgm:spPr/>
      <dgm:t>
        <a:bodyPr/>
        <a:lstStyle/>
        <a:p>
          <a:endParaRPr lang="es-EC"/>
        </a:p>
      </dgm:t>
    </dgm:pt>
    <dgm:pt modelId="{B7FC0EAA-9265-430B-9956-5AB0EA181705}" type="pres">
      <dgm:prSet presAssocID="{CD2026C7-26C9-4EF4-9241-DD7D15296DE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8D397D5-5C74-4015-8D93-9336A66DAE40}" type="pres">
      <dgm:prSet presAssocID="{4C5F906A-94E5-4F83-8CAB-3235D4EA64BD}" presName="comp" presStyleCnt="0"/>
      <dgm:spPr/>
    </dgm:pt>
    <dgm:pt modelId="{216938B1-8871-4E7D-9014-29D1A72B75F3}" type="pres">
      <dgm:prSet presAssocID="{4C5F906A-94E5-4F83-8CAB-3235D4EA64BD}" presName="box" presStyleLbl="node1" presStyleIdx="0" presStyleCnt="3"/>
      <dgm:spPr/>
      <dgm:t>
        <a:bodyPr/>
        <a:lstStyle/>
        <a:p>
          <a:endParaRPr lang="es-EC"/>
        </a:p>
      </dgm:t>
    </dgm:pt>
    <dgm:pt modelId="{0F6BEAC1-8A39-407A-B6CE-A1B8A51F797F}" type="pres">
      <dgm:prSet presAssocID="{4C5F906A-94E5-4F83-8CAB-3235D4EA64BD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D75E334-7295-4182-A55F-3849E891D5F4}" type="pres">
      <dgm:prSet presAssocID="{4C5F906A-94E5-4F83-8CAB-3235D4EA64B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F90445-6220-4EC9-A023-AFC606DE1828}" type="pres">
      <dgm:prSet presAssocID="{7B16C7DF-4CEE-4F01-985A-2CF64884CBF6}" presName="spacer" presStyleCnt="0"/>
      <dgm:spPr/>
    </dgm:pt>
    <dgm:pt modelId="{224FA5BF-908E-479E-AE3B-815C879C48BA}" type="pres">
      <dgm:prSet presAssocID="{47A127D9-F5D1-48F0-8692-7CB5E8498B78}" presName="comp" presStyleCnt="0"/>
      <dgm:spPr/>
    </dgm:pt>
    <dgm:pt modelId="{6A8668CF-73FB-4A97-9647-F0A26F4ABDC5}" type="pres">
      <dgm:prSet presAssocID="{47A127D9-F5D1-48F0-8692-7CB5E8498B78}" presName="box" presStyleLbl="node1" presStyleIdx="1" presStyleCnt="3"/>
      <dgm:spPr/>
      <dgm:t>
        <a:bodyPr/>
        <a:lstStyle/>
        <a:p>
          <a:endParaRPr lang="es-EC"/>
        </a:p>
      </dgm:t>
    </dgm:pt>
    <dgm:pt modelId="{D337D6EB-24F6-450C-9EC7-06E883418DD4}" type="pres">
      <dgm:prSet presAssocID="{47A127D9-F5D1-48F0-8692-7CB5E8498B78}" presName="img" presStyleLbl="fgImgPlace1" presStyleIdx="1" presStyleCnt="3"/>
      <dgm:spPr/>
    </dgm:pt>
    <dgm:pt modelId="{D1F53C09-0289-496C-9478-9423B5E5B07C}" type="pres">
      <dgm:prSet presAssocID="{47A127D9-F5D1-48F0-8692-7CB5E8498B7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76B647-1407-496B-9263-E93FC5CFAEDE}" type="pres">
      <dgm:prSet presAssocID="{8734E7F5-F64A-4673-9FD7-964620494A74}" presName="spacer" presStyleCnt="0"/>
      <dgm:spPr/>
    </dgm:pt>
    <dgm:pt modelId="{828C044F-B589-442F-A207-4AEFF6CCD08A}" type="pres">
      <dgm:prSet presAssocID="{D87FC3E1-47F2-47AF-AE55-8017201AFD85}" presName="comp" presStyleCnt="0"/>
      <dgm:spPr/>
    </dgm:pt>
    <dgm:pt modelId="{80BA566D-01E2-49A7-A1CF-34FA703999D8}" type="pres">
      <dgm:prSet presAssocID="{D87FC3E1-47F2-47AF-AE55-8017201AFD85}" presName="box" presStyleLbl="node1" presStyleIdx="2" presStyleCnt="3"/>
      <dgm:spPr/>
      <dgm:t>
        <a:bodyPr/>
        <a:lstStyle/>
        <a:p>
          <a:endParaRPr lang="es-EC"/>
        </a:p>
      </dgm:t>
    </dgm:pt>
    <dgm:pt modelId="{B651419E-B634-45BA-B6A1-E904C82B47B1}" type="pres">
      <dgm:prSet presAssocID="{D87FC3E1-47F2-47AF-AE55-8017201AFD85}" presName="img" presStyleLbl="fgImgPlace1" presStyleIdx="2" presStyleCnt="3"/>
      <dgm:spPr/>
    </dgm:pt>
    <dgm:pt modelId="{CAB62C48-6507-4A00-ADB3-8C2B3955F981}" type="pres">
      <dgm:prSet presAssocID="{D87FC3E1-47F2-47AF-AE55-8017201AFD8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AB247F4-C11C-4634-B27E-7A21D45E521F}" type="presOf" srcId="{744B0826-4805-4E97-A91A-9B3910FD9ABB}" destId="{80BA566D-01E2-49A7-A1CF-34FA703999D8}" srcOrd="0" destOrd="1" presId="urn:microsoft.com/office/officeart/2005/8/layout/vList4"/>
    <dgm:cxn modelId="{EB29C316-7F27-4E5B-8AFB-48F1D323DBC5}" srcId="{4C5F906A-94E5-4F83-8CAB-3235D4EA64BD}" destId="{FAF98E4D-A610-4588-80C2-92B86833E9A5}" srcOrd="0" destOrd="0" parTransId="{C56DCE16-B0AF-42D6-9A4C-C7BC829FCBA5}" sibTransId="{8C972177-5A47-41FB-858A-EFE824B3D54E}"/>
    <dgm:cxn modelId="{4D560FD7-671D-40FC-ADEB-504A99AA1A0D}" type="presOf" srcId="{D87FC3E1-47F2-47AF-AE55-8017201AFD85}" destId="{CAB62C48-6507-4A00-ADB3-8C2B3955F981}" srcOrd="1" destOrd="0" presId="urn:microsoft.com/office/officeart/2005/8/layout/vList4"/>
    <dgm:cxn modelId="{91DA14D7-4A48-491E-A7DF-2FC94E9F48A3}" type="presOf" srcId="{FAF98E4D-A610-4588-80C2-92B86833E9A5}" destId="{216938B1-8871-4E7D-9014-29D1A72B75F3}" srcOrd="0" destOrd="1" presId="urn:microsoft.com/office/officeart/2005/8/layout/vList4"/>
    <dgm:cxn modelId="{B76C6648-E516-424D-A351-1D136CFE21A3}" srcId="{CD2026C7-26C9-4EF4-9241-DD7D15296DE2}" destId="{4C5F906A-94E5-4F83-8CAB-3235D4EA64BD}" srcOrd="0" destOrd="0" parTransId="{D0B05825-DAC3-486D-B161-99E659BCD7EA}" sibTransId="{7B16C7DF-4CEE-4F01-985A-2CF64884CBF6}"/>
    <dgm:cxn modelId="{3AD349EB-2EBF-4D72-9743-F64A46525B78}" srcId="{D87FC3E1-47F2-47AF-AE55-8017201AFD85}" destId="{744B0826-4805-4E97-A91A-9B3910FD9ABB}" srcOrd="0" destOrd="0" parTransId="{954CBFE0-91F4-47AB-8F71-8F8B2126FCE2}" sibTransId="{8373516D-B7C3-4DF2-A0BC-D010CF0B4750}"/>
    <dgm:cxn modelId="{8858180B-6ACD-452E-9352-1D2A878050E8}" type="presOf" srcId="{48B4D62D-5268-49E2-A56B-91FBCF404F64}" destId="{4D75E334-7295-4182-A55F-3849E891D5F4}" srcOrd="1" destOrd="2" presId="urn:microsoft.com/office/officeart/2005/8/layout/vList4"/>
    <dgm:cxn modelId="{5723C37E-831C-44F2-80A1-9645EDE63175}" type="presOf" srcId="{FAF98E4D-A610-4588-80C2-92B86833E9A5}" destId="{4D75E334-7295-4182-A55F-3849E891D5F4}" srcOrd="1" destOrd="1" presId="urn:microsoft.com/office/officeart/2005/8/layout/vList4"/>
    <dgm:cxn modelId="{92614FB8-ABE0-4EE2-B98E-7BDFF76490DF}" type="presOf" srcId="{47A127D9-F5D1-48F0-8692-7CB5E8498B78}" destId="{6A8668CF-73FB-4A97-9647-F0A26F4ABDC5}" srcOrd="0" destOrd="0" presId="urn:microsoft.com/office/officeart/2005/8/layout/vList4"/>
    <dgm:cxn modelId="{73B17D88-C9CB-4548-A63A-E9873AFE0F85}" type="presOf" srcId="{D87FC3E1-47F2-47AF-AE55-8017201AFD85}" destId="{80BA566D-01E2-49A7-A1CF-34FA703999D8}" srcOrd="0" destOrd="0" presId="urn:microsoft.com/office/officeart/2005/8/layout/vList4"/>
    <dgm:cxn modelId="{36AE7D93-4F65-4486-9A49-B8D8CCC49CBB}" type="presOf" srcId="{4C5F906A-94E5-4F83-8CAB-3235D4EA64BD}" destId="{216938B1-8871-4E7D-9014-29D1A72B75F3}" srcOrd="0" destOrd="0" presId="urn:microsoft.com/office/officeart/2005/8/layout/vList4"/>
    <dgm:cxn modelId="{3FC64678-5FF8-4284-8069-1F4EF94607ED}" type="presOf" srcId="{4C5F906A-94E5-4F83-8CAB-3235D4EA64BD}" destId="{4D75E334-7295-4182-A55F-3849E891D5F4}" srcOrd="1" destOrd="0" presId="urn:microsoft.com/office/officeart/2005/8/layout/vList4"/>
    <dgm:cxn modelId="{79409585-919A-4B76-89CB-731D632DF534}" type="presOf" srcId="{48B4D62D-5268-49E2-A56B-91FBCF404F64}" destId="{216938B1-8871-4E7D-9014-29D1A72B75F3}" srcOrd="0" destOrd="2" presId="urn:microsoft.com/office/officeart/2005/8/layout/vList4"/>
    <dgm:cxn modelId="{550A1269-3344-46AD-8887-8FF1B2F64BA7}" type="presOf" srcId="{744B0826-4805-4E97-A91A-9B3910FD9ABB}" destId="{CAB62C48-6507-4A00-ADB3-8C2B3955F981}" srcOrd="1" destOrd="1" presId="urn:microsoft.com/office/officeart/2005/8/layout/vList4"/>
    <dgm:cxn modelId="{48CDA3F8-8003-430E-B8D4-DE8CB1FCB712}" srcId="{4C5F906A-94E5-4F83-8CAB-3235D4EA64BD}" destId="{48B4D62D-5268-49E2-A56B-91FBCF404F64}" srcOrd="1" destOrd="0" parTransId="{F4430CDF-7FC2-4E88-B20A-A028C5EEFE7A}" sibTransId="{F29F619D-BC65-4F11-8295-32608FF1B580}"/>
    <dgm:cxn modelId="{E9285CCE-03F3-4BAC-B377-491D5523943A}" type="presOf" srcId="{47A127D9-F5D1-48F0-8692-7CB5E8498B78}" destId="{D1F53C09-0289-496C-9478-9423B5E5B07C}" srcOrd="1" destOrd="0" presId="urn:microsoft.com/office/officeart/2005/8/layout/vList4"/>
    <dgm:cxn modelId="{AD164100-EF9D-4E68-BE30-E6A40430392D}" srcId="{CD2026C7-26C9-4EF4-9241-DD7D15296DE2}" destId="{47A127D9-F5D1-48F0-8692-7CB5E8498B78}" srcOrd="1" destOrd="0" parTransId="{C1E21C34-6D3D-46F4-9836-090EAD32744D}" sibTransId="{8734E7F5-F64A-4673-9FD7-964620494A74}"/>
    <dgm:cxn modelId="{60213F4B-B64C-4162-908C-CDA762AAD398}" srcId="{CD2026C7-26C9-4EF4-9241-DD7D15296DE2}" destId="{D87FC3E1-47F2-47AF-AE55-8017201AFD85}" srcOrd="2" destOrd="0" parTransId="{57BAE684-37AF-429B-A5D2-7DBA714231DD}" sibTransId="{4B1EBE7B-0278-471C-9D07-E09BA30D12D8}"/>
    <dgm:cxn modelId="{E172EA0F-1BA1-4B02-8C3B-BC028B0678C0}" type="presOf" srcId="{CD2026C7-26C9-4EF4-9241-DD7D15296DE2}" destId="{B7FC0EAA-9265-430B-9956-5AB0EA181705}" srcOrd="0" destOrd="0" presId="urn:microsoft.com/office/officeart/2005/8/layout/vList4"/>
    <dgm:cxn modelId="{6AE1236D-DBCA-4DD5-9D99-424965C1A240}" type="presParOf" srcId="{B7FC0EAA-9265-430B-9956-5AB0EA181705}" destId="{D8D397D5-5C74-4015-8D93-9336A66DAE40}" srcOrd="0" destOrd="0" presId="urn:microsoft.com/office/officeart/2005/8/layout/vList4"/>
    <dgm:cxn modelId="{52E543C2-67DC-4428-AC94-5BF76B3056F6}" type="presParOf" srcId="{D8D397D5-5C74-4015-8D93-9336A66DAE40}" destId="{216938B1-8871-4E7D-9014-29D1A72B75F3}" srcOrd="0" destOrd="0" presId="urn:microsoft.com/office/officeart/2005/8/layout/vList4"/>
    <dgm:cxn modelId="{E92BCF00-CC8F-4E2E-A673-3FCC2C42035B}" type="presParOf" srcId="{D8D397D5-5C74-4015-8D93-9336A66DAE40}" destId="{0F6BEAC1-8A39-407A-B6CE-A1B8A51F797F}" srcOrd="1" destOrd="0" presId="urn:microsoft.com/office/officeart/2005/8/layout/vList4"/>
    <dgm:cxn modelId="{08E64460-555F-4590-8D0A-5D28ED962547}" type="presParOf" srcId="{D8D397D5-5C74-4015-8D93-9336A66DAE40}" destId="{4D75E334-7295-4182-A55F-3849E891D5F4}" srcOrd="2" destOrd="0" presId="urn:microsoft.com/office/officeart/2005/8/layout/vList4"/>
    <dgm:cxn modelId="{50665C34-80EF-46EF-A48D-88CB409E9AAA}" type="presParOf" srcId="{B7FC0EAA-9265-430B-9956-5AB0EA181705}" destId="{27F90445-6220-4EC9-A023-AFC606DE1828}" srcOrd="1" destOrd="0" presId="urn:microsoft.com/office/officeart/2005/8/layout/vList4"/>
    <dgm:cxn modelId="{C056253D-6124-440B-8F74-2B648BA360D4}" type="presParOf" srcId="{B7FC0EAA-9265-430B-9956-5AB0EA181705}" destId="{224FA5BF-908E-479E-AE3B-815C879C48BA}" srcOrd="2" destOrd="0" presId="urn:microsoft.com/office/officeart/2005/8/layout/vList4"/>
    <dgm:cxn modelId="{C68C797E-1866-450C-A317-4B71AD855C87}" type="presParOf" srcId="{224FA5BF-908E-479E-AE3B-815C879C48BA}" destId="{6A8668CF-73FB-4A97-9647-F0A26F4ABDC5}" srcOrd="0" destOrd="0" presId="urn:microsoft.com/office/officeart/2005/8/layout/vList4"/>
    <dgm:cxn modelId="{BBD700DB-5288-4E69-B074-B497B6969019}" type="presParOf" srcId="{224FA5BF-908E-479E-AE3B-815C879C48BA}" destId="{D337D6EB-24F6-450C-9EC7-06E883418DD4}" srcOrd="1" destOrd="0" presId="urn:microsoft.com/office/officeart/2005/8/layout/vList4"/>
    <dgm:cxn modelId="{62A45134-F8DF-476B-9FA2-454241D3D9DF}" type="presParOf" srcId="{224FA5BF-908E-479E-AE3B-815C879C48BA}" destId="{D1F53C09-0289-496C-9478-9423B5E5B07C}" srcOrd="2" destOrd="0" presId="urn:microsoft.com/office/officeart/2005/8/layout/vList4"/>
    <dgm:cxn modelId="{71C7A021-A584-401D-8D6E-F8C4AFD33CDA}" type="presParOf" srcId="{B7FC0EAA-9265-430B-9956-5AB0EA181705}" destId="{6B76B647-1407-496B-9263-E93FC5CFAEDE}" srcOrd="3" destOrd="0" presId="urn:microsoft.com/office/officeart/2005/8/layout/vList4"/>
    <dgm:cxn modelId="{089AAEAD-D898-4587-9966-558282F057A5}" type="presParOf" srcId="{B7FC0EAA-9265-430B-9956-5AB0EA181705}" destId="{828C044F-B589-442F-A207-4AEFF6CCD08A}" srcOrd="4" destOrd="0" presId="urn:microsoft.com/office/officeart/2005/8/layout/vList4"/>
    <dgm:cxn modelId="{A7F7A6B6-0859-40E8-BAC7-F2DF077BD544}" type="presParOf" srcId="{828C044F-B589-442F-A207-4AEFF6CCD08A}" destId="{80BA566D-01E2-49A7-A1CF-34FA703999D8}" srcOrd="0" destOrd="0" presId="urn:microsoft.com/office/officeart/2005/8/layout/vList4"/>
    <dgm:cxn modelId="{6ADEC9AD-E78B-4C32-B301-F982072CE4D4}" type="presParOf" srcId="{828C044F-B589-442F-A207-4AEFF6CCD08A}" destId="{B651419E-B634-45BA-B6A1-E904C82B47B1}" srcOrd="1" destOrd="0" presId="urn:microsoft.com/office/officeart/2005/8/layout/vList4"/>
    <dgm:cxn modelId="{68DD241D-2C9A-4188-938F-3F3E2B4574D4}" type="presParOf" srcId="{828C044F-B589-442F-A207-4AEFF6CCD08A}" destId="{CAB62C48-6507-4A00-ADB3-8C2B3955F98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745B62-9F46-4EB5-9BB8-4CD35DB9BF4A}" type="doc">
      <dgm:prSet loTypeId="urn:microsoft.com/office/officeart/2005/8/layout/vList4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s-EC"/>
        </a:p>
      </dgm:t>
    </dgm:pt>
    <dgm:pt modelId="{28DCF7B8-68B7-4A90-8CCC-657DC4F0629B}">
      <dgm:prSet phldrT="[Texto]"/>
      <dgm:spPr/>
      <dgm:t>
        <a:bodyPr/>
        <a:lstStyle/>
        <a:p>
          <a:r>
            <a:rPr lang="es-EC" dirty="0" smtClean="0"/>
            <a:t>Objetivos específicos:</a:t>
          </a:r>
          <a:endParaRPr lang="es-EC" dirty="0"/>
        </a:p>
      </dgm:t>
    </dgm:pt>
    <dgm:pt modelId="{00EE8DE4-802A-49EB-A77F-78650C4EAF21}" type="parTrans" cxnId="{575910F9-30EA-4FD8-9E74-6EF2196E2B38}">
      <dgm:prSet/>
      <dgm:spPr/>
      <dgm:t>
        <a:bodyPr/>
        <a:lstStyle/>
        <a:p>
          <a:endParaRPr lang="es-EC"/>
        </a:p>
      </dgm:t>
    </dgm:pt>
    <dgm:pt modelId="{8025CCDF-CF4C-4740-B21E-B935C7E424CE}" type="sibTrans" cxnId="{575910F9-30EA-4FD8-9E74-6EF2196E2B38}">
      <dgm:prSet/>
      <dgm:spPr/>
      <dgm:t>
        <a:bodyPr/>
        <a:lstStyle/>
        <a:p>
          <a:endParaRPr lang="es-EC"/>
        </a:p>
      </dgm:t>
    </dgm:pt>
    <dgm:pt modelId="{CC2D1BEE-8BA6-4EA7-B05B-396B69989F3C}">
      <dgm:prSet phldrT="[Texto]"/>
      <dgm:spPr/>
      <dgm:t>
        <a:bodyPr/>
        <a:lstStyle/>
        <a:p>
          <a:r>
            <a:rPr lang="es-EC" dirty="0" smtClean="0"/>
            <a:t>Diagnóstico situacional, para mejoras</a:t>
          </a:r>
          <a:endParaRPr lang="es-EC" dirty="0"/>
        </a:p>
      </dgm:t>
    </dgm:pt>
    <dgm:pt modelId="{69F1E40F-5480-46D3-8324-380E88EA541B}" type="parTrans" cxnId="{7C5DF170-3B41-4366-9460-A32A40317641}">
      <dgm:prSet/>
      <dgm:spPr/>
      <dgm:t>
        <a:bodyPr/>
        <a:lstStyle/>
        <a:p>
          <a:endParaRPr lang="es-EC"/>
        </a:p>
      </dgm:t>
    </dgm:pt>
    <dgm:pt modelId="{E3888C62-45DD-4DCC-A8C1-B6D841504C4A}" type="sibTrans" cxnId="{7C5DF170-3B41-4366-9460-A32A40317641}">
      <dgm:prSet/>
      <dgm:spPr/>
      <dgm:t>
        <a:bodyPr/>
        <a:lstStyle/>
        <a:p>
          <a:endParaRPr lang="es-EC"/>
        </a:p>
      </dgm:t>
    </dgm:pt>
    <dgm:pt modelId="{FB5771BD-0DEF-41D3-9E49-9D05B67B4B4E}">
      <dgm:prSet phldrT="[Texto]"/>
      <dgm:spPr/>
      <dgm:t>
        <a:bodyPr/>
        <a:lstStyle/>
        <a:p>
          <a:r>
            <a:rPr lang="es-EC" dirty="0" smtClean="0"/>
            <a:t>Estandarizar procesos</a:t>
          </a:r>
          <a:endParaRPr lang="es-EC" dirty="0"/>
        </a:p>
      </dgm:t>
    </dgm:pt>
    <dgm:pt modelId="{338B53AB-6E16-40AA-B302-08D979AE5550}" type="parTrans" cxnId="{407400AB-A39F-4060-B767-04521B93BDA4}">
      <dgm:prSet/>
      <dgm:spPr/>
      <dgm:t>
        <a:bodyPr/>
        <a:lstStyle/>
        <a:p>
          <a:endParaRPr lang="es-EC"/>
        </a:p>
      </dgm:t>
    </dgm:pt>
    <dgm:pt modelId="{D6757ACA-6527-422B-9058-B07F35D8BA8B}" type="sibTrans" cxnId="{407400AB-A39F-4060-B767-04521B93BDA4}">
      <dgm:prSet/>
      <dgm:spPr/>
      <dgm:t>
        <a:bodyPr/>
        <a:lstStyle/>
        <a:p>
          <a:endParaRPr lang="es-EC"/>
        </a:p>
      </dgm:t>
    </dgm:pt>
    <dgm:pt modelId="{1B4A0937-C865-4F42-B952-BB9936D9F286}">
      <dgm:prSet phldrT="[Texto]"/>
      <dgm:spPr/>
      <dgm:t>
        <a:bodyPr/>
        <a:lstStyle/>
        <a:p>
          <a:r>
            <a:rPr lang="es-EC" dirty="0" smtClean="0"/>
            <a:t>Justificación</a:t>
          </a:r>
        </a:p>
        <a:p>
          <a:r>
            <a:rPr lang="es-EC" dirty="0" smtClean="0"/>
            <a:t>Esfuerzo ayudará a la administración</a:t>
          </a:r>
          <a:endParaRPr lang="es-EC" dirty="0"/>
        </a:p>
      </dgm:t>
    </dgm:pt>
    <dgm:pt modelId="{B68BFF11-2E69-4C91-AFE6-9A9E7C70513E}" type="parTrans" cxnId="{7DFD5EEF-8654-4E4F-913B-9E2EB233D4C6}">
      <dgm:prSet/>
      <dgm:spPr/>
      <dgm:t>
        <a:bodyPr/>
        <a:lstStyle/>
        <a:p>
          <a:endParaRPr lang="es-EC"/>
        </a:p>
      </dgm:t>
    </dgm:pt>
    <dgm:pt modelId="{14697905-8CB6-42D0-A88D-F93D78B42B48}" type="sibTrans" cxnId="{7DFD5EEF-8654-4E4F-913B-9E2EB233D4C6}">
      <dgm:prSet/>
      <dgm:spPr/>
      <dgm:t>
        <a:bodyPr/>
        <a:lstStyle/>
        <a:p>
          <a:endParaRPr lang="es-EC"/>
        </a:p>
      </dgm:t>
    </dgm:pt>
    <dgm:pt modelId="{5EC279DA-F936-44B1-862F-D6FD1CD332C5}">
      <dgm:prSet phldrT="[Texto]"/>
      <dgm:spPr/>
      <dgm:t>
        <a:bodyPr/>
        <a:lstStyle/>
        <a:p>
          <a:r>
            <a:rPr lang="es-EC" dirty="0" smtClean="0"/>
            <a:t>Pautas de administrar recursos</a:t>
          </a:r>
          <a:endParaRPr lang="es-EC" dirty="0"/>
        </a:p>
      </dgm:t>
    </dgm:pt>
    <dgm:pt modelId="{43AF8859-976A-4EAD-8677-3F7D1BE5934D}" type="parTrans" cxnId="{6F123259-A8C5-41BA-A9FE-454B2A23E28E}">
      <dgm:prSet/>
      <dgm:spPr/>
      <dgm:t>
        <a:bodyPr/>
        <a:lstStyle/>
        <a:p>
          <a:endParaRPr lang="es-EC"/>
        </a:p>
      </dgm:t>
    </dgm:pt>
    <dgm:pt modelId="{74E2E904-DAAB-4882-9EF6-F8AE2C370F85}" type="sibTrans" cxnId="{6F123259-A8C5-41BA-A9FE-454B2A23E28E}">
      <dgm:prSet/>
      <dgm:spPr/>
      <dgm:t>
        <a:bodyPr/>
        <a:lstStyle/>
        <a:p>
          <a:endParaRPr lang="es-EC"/>
        </a:p>
      </dgm:t>
    </dgm:pt>
    <dgm:pt modelId="{49A7CDE5-4E64-4850-B058-EDED91FA9757}">
      <dgm:prSet phldrT="[Texto]"/>
      <dgm:spPr/>
      <dgm:t>
        <a:bodyPr/>
        <a:lstStyle/>
        <a:p>
          <a:r>
            <a:rPr lang="es-EC" dirty="0" smtClean="0"/>
            <a:t>Importancia</a:t>
          </a:r>
          <a:endParaRPr lang="es-EC" dirty="0"/>
        </a:p>
      </dgm:t>
    </dgm:pt>
    <dgm:pt modelId="{AA7318AA-75DF-4361-8162-B2EA59C54F7D}" type="parTrans" cxnId="{BB000F41-F44B-41C3-98BF-D8255E44CDEC}">
      <dgm:prSet/>
      <dgm:spPr/>
      <dgm:t>
        <a:bodyPr/>
        <a:lstStyle/>
        <a:p>
          <a:endParaRPr lang="es-EC"/>
        </a:p>
      </dgm:t>
    </dgm:pt>
    <dgm:pt modelId="{11316B4B-FF54-45D8-8318-65267B6714E5}" type="sibTrans" cxnId="{BB000F41-F44B-41C3-98BF-D8255E44CDEC}">
      <dgm:prSet/>
      <dgm:spPr/>
      <dgm:t>
        <a:bodyPr/>
        <a:lstStyle/>
        <a:p>
          <a:endParaRPr lang="es-EC"/>
        </a:p>
      </dgm:t>
    </dgm:pt>
    <dgm:pt modelId="{ADD9778C-478D-4A57-972C-54F64D7CA441}">
      <dgm:prSet phldrT="[Texto]"/>
      <dgm:spPr/>
      <dgm:t>
        <a:bodyPr/>
        <a:lstStyle/>
        <a:p>
          <a:r>
            <a:rPr lang="es-EC" dirty="0" smtClean="0"/>
            <a:t>Identificar  cadena asistencial</a:t>
          </a:r>
          <a:endParaRPr lang="es-EC" dirty="0"/>
        </a:p>
      </dgm:t>
    </dgm:pt>
    <dgm:pt modelId="{3661997F-A878-4FF4-B58F-EFF4F05F0388}" type="parTrans" cxnId="{77D4D420-2F72-4B07-B845-B4909E8F96EB}">
      <dgm:prSet/>
      <dgm:spPr/>
      <dgm:t>
        <a:bodyPr/>
        <a:lstStyle/>
        <a:p>
          <a:endParaRPr lang="es-EC"/>
        </a:p>
      </dgm:t>
    </dgm:pt>
    <dgm:pt modelId="{0A03641D-40C9-4C35-B513-B9E6E55A9AC1}" type="sibTrans" cxnId="{77D4D420-2F72-4B07-B845-B4909E8F96EB}">
      <dgm:prSet/>
      <dgm:spPr/>
      <dgm:t>
        <a:bodyPr/>
        <a:lstStyle/>
        <a:p>
          <a:endParaRPr lang="es-EC"/>
        </a:p>
      </dgm:t>
    </dgm:pt>
    <dgm:pt modelId="{67D09257-CF41-42B8-AC59-7FC359162CA0}">
      <dgm:prSet phldrT="[Texto]"/>
      <dgm:spPr/>
      <dgm:t>
        <a:bodyPr/>
        <a:lstStyle/>
        <a:p>
          <a:r>
            <a:rPr lang="es-EC" dirty="0" smtClean="0"/>
            <a:t>Mejorar productividad</a:t>
          </a:r>
          <a:endParaRPr lang="es-EC" dirty="0"/>
        </a:p>
      </dgm:t>
    </dgm:pt>
    <dgm:pt modelId="{F248AF5A-3CBC-4D5D-B503-9DD2ADEE1F38}" type="parTrans" cxnId="{19B15643-7BDA-4277-986C-54A496112052}">
      <dgm:prSet/>
      <dgm:spPr/>
      <dgm:t>
        <a:bodyPr/>
        <a:lstStyle/>
        <a:p>
          <a:endParaRPr lang="es-EC"/>
        </a:p>
      </dgm:t>
    </dgm:pt>
    <dgm:pt modelId="{37BFD053-5B7E-4F3D-A836-311B59AE39A5}" type="sibTrans" cxnId="{19B15643-7BDA-4277-986C-54A496112052}">
      <dgm:prSet/>
      <dgm:spPr/>
      <dgm:t>
        <a:bodyPr/>
        <a:lstStyle/>
        <a:p>
          <a:endParaRPr lang="es-EC"/>
        </a:p>
      </dgm:t>
    </dgm:pt>
    <dgm:pt modelId="{73360F34-DE27-4773-85F2-717782548368}">
      <dgm:prSet phldrT="[Texto]"/>
      <dgm:spPr/>
      <dgm:t>
        <a:bodyPr/>
        <a:lstStyle/>
        <a:p>
          <a:r>
            <a:rPr lang="es-EC" dirty="0" smtClean="0"/>
            <a:t>Realizar manual</a:t>
          </a:r>
          <a:endParaRPr lang="es-EC" dirty="0"/>
        </a:p>
      </dgm:t>
    </dgm:pt>
    <dgm:pt modelId="{F41D473A-E996-4B61-AC29-9F3082E667B5}" type="parTrans" cxnId="{5B52CE51-043B-40FE-9807-0DD143EEAA7F}">
      <dgm:prSet/>
      <dgm:spPr/>
      <dgm:t>
        <a:bodyPr/>
        <a:lstStyle/>
        <a:p>
          <a:endParaRPr lang="es-EC"/>
        </a:p>
      </dgm:t>
    </dgm:pt>
    <dgm:pt modelId="{E55BC352-8C1F-4378-902F-D750770CD841}" type="sibTrans" cxnId="{5B52CE51-043B-40FE-9807-0DD143EEAA7F}">
      <dgm:prSet/>
      <dgm:spPr/>
      <dgm:t>
        <a:bodyPr/>
        <a:lstStyle/>
        <a:p>
          <a:endParaRPr lang="es-EC"/>
        </a:p>
      </dgm:t>
    </dgm:pt>
    <dgm:pt modelId="{CC797B81-1DB1-40E8-B1EE-E0A44F378676}">
      <dgm:prSet phldrT="[Texto]"/>
      <dgm:spPr/>
      <dgm:t>
        <a:bodyPr/>
        <a:lstStyle/>
        <a:p>
          <a:r>
            <a:rPr lang="es-EC" dirty="0" smtClean="0"/>
            <a:t>Disminuir costos</a:t>
          </a:r>
          <a:endParaRPr lang="es-EC" dirty="0"/>
        </a:p>
      </dgm:t>
    </dgm:pt>
    <dgm:pt modelId="{F3D40EF4-58B9-41FC-BD64-8BC1D6DC61C4}" type="parTrans" cxnId="{E6A70524-2CC5-4B14-9C5A-AA1910688BF1}">
      <dgm:prSet/>
      <dgm:spPr/>
      <dgm:t>
        <a:bodyPr/>
        <a:lstStyle/>
        <a:p>
          <a:endParaRPr lang="es-EC"/>
        </a:p>
      </dgm:t>
    </dgm:pt>
    <dgm:pt modelId="{6D057997-18AB-49D9-87AA-1AB0481ED817}" type="sibTrans" cxnId="{E6A70524-2CC5-4B14-9C5A-AA1910688BF1}">
      <dgm:prSet/>
      <dgm:spPr/>
      <dgm:t>
        <a:bodyPr/>
        <a:lstStyle/>
        <a:p>
          <a:endParaRPr lang="es-EC"/>
        </a:p>
      </dgm:t>
    </dgm:pt>
    <dgm:pt modelId="{8FB047C4-F60F-447D-952E-768A28731B05}">
      <dgm:prSet phldrT="[Texto]"/>
      <dgm:spPr/>
      <dgm:t>
        <a:bodyPr/>
        <a:lstStyle/>
        <a:p>
          <a:r>
            <a:rPr lang="es-EC" dirty="0" smtClean="0"/>
            <a:t>Establecer indicadores</a:t>
          </a:r>
          <a:endParaRPr lang="es-EC" dirty="0"/>
        </a:p>
      </dgm:t>
    </dgm:pt>
    <dgm:pt modelId="{0C63294B-DEDD-4100-979E-7DC7F70DC614}" type="parTrans" cxnId="{80443311-B0C0-4D4F-A73C-87EFC494BA5D}">
      <dgm:prSet/>
      <dgm:spPr/>
      <dgm:t>
        <a:bodyPr/>
        <a:lstStyle/>
        <a:p>
          <a:endParaRPr lang="es-EC"/>
        </a:p>
      </dgm:t>
    </dgm:pt>
    <dgm:pt modelId="{8800AE44-2654-4459-BE52-F9AB50FFAC3C}" type="sibTrans" cxnId="{80443311-B0C0-4D4F-A73C-87EFC494BA5D}">
      <dgm:prSet/>
      <dgm:spPr/>
      <dgm:t>
        <a:bodyPr/>
        <a:lstStyle/>
        <a:p>
          <a:endParaRPr lang="es-EC"/>
        </a:p>
      </dgm:t>
    </dgm:pt>
    <dgm:pt modelId="{195EE1DB-1087-4696-9B32-11AF151CDAB8}" type="pres">
      <dgm:prSet presAssocID="{3F745B62-9F46-4EB5-9BB8-4CD35DB9BF4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ED8CC83-7A7D-444D-97A2-985A62D87087}" type="pres">
      <dgm:prSet presAssocID="{28DCF7B8-68B7-4A90-8CCC-657DC4F0629B}" presName="comp" presStyleCnt="0"/>
      <dgm:spPr/>
    </dgm:pt>
    <dgm:pt modelId="{EDB219B6-2705-4FB5-A608-930EC8CEEC0E}" type="pres">
      <dgm:prSet presAssocID="{28DCF7B8-68B7-4A90-8CCC-657DC4F0629B}" presName="box" presStyleLbl="node1" presStyleIdx="0" presStyleCnt="3"/>
      <dgm:spPr/>
      <dgm:t>
        <a:bodyPr/>
        <a:lstStyle/>
        <a:p>
          <a:endParaRPr lang="es-EC"/>
        </a:p>
      </dgm:t>
    </dgm:pt>
    <dgm:pt modelId="{D109450C-4781-4513-9071-D6FA44E25A4F}" type="pres">
      <dgm:prSet presAssocID="{28DCF7B8-68B7-4A90-8CCC-657DC4F0629B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86591F2C-E5C0-48DC-80ED-F3A4A2B84EFD}" type="pres">
      <dgm:prSet presAssocID="{28DCF7B8-68B7-4A90-8CCC-657DC4F0629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DDD8C6-F7B5-4315-955B-BCC5E1B7A13C}" type="pres">
      <dgm:prSet presAssocID="{8025CCDF-CF4C-4740-B21E-B935C7E424CE}" presName="spacer" presStyleCnt="0"/>
      <dgm:spPr/>
    </dgm:pt>
    <dgm:pt modelId="{9D1192AB-8113-473F-A1DE-14B85FA714E0}" type="pres">
      <dgm:prSet presAssocID="{1B4A0937-C865-4F42-B952-BB9936D9F286}" presName="comp" presStyleCnt="0"/>
      <dgm:spPr/>
    </dgm:pt>
    <dgm:pt modelId="{39E4397D-A6A6-43C7-B49E-73DC0605E447}" type="pres">
      <dgm:prSet presAssocID="{1B4A0937-C865-4F42-B952-BB9936D9F286}" presName="box" presStyleLbl="node1" presStyleIdx="1" presStyleCnt="3"/>
      <dgm:spPr/>
      <dgm:t>
        <a:bodyPr/>
        <a:lstStyle/>
        <a:p>
          <a:endParaRPr lang="es-EC"/>
        </a:p>
      </dgm:t>
    </dgm:pt>
    <dgm:pt modelId="{54673043-D445-4500-B223-1AA36AA90A0C}" type="pres">
      <dgm:prSet presAssocID="{1B4A0937-C865-4F42-B952-BB9936D9F286}" presName="img" presStyleLbl="fgImgPlace1" presStyleIdx="1" presStyleCnt="3"/>
      <dgm:spPr/>
    </dgm:pt>
    <dgm:pt modelId="{673B5DB7-7AD2-4A93-B094-052758F43D59}" type="pres">
      <dgm:prSet presAssocID="{1B4A0937-C865-4F42-B952-BB9936D9F28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93CCFE-E01E-4E1E-B48C-8A48AEE78572}" type="pres">
      <dgm:prSet presAssocID="{14697905-8CB6-42D0-A88D-F93D78B42B48}" presName="spacer" presStyleCnt="0"/>
      <dgm:spPr/>
    </dgm:pt>
    <dgm:pt modelId="{FF8C110B-A77F-408B-84C5-2D6D5BF870EB}" type="pres">
      <dgm:prSet presAssocID="{49A7CDE5-4E64-4850-B058-EDED91FA9757}" presName="comp" presStyleCnt="0"/>
      <dgm:spPr/>
    </dgm:pt>
    <dgm:pt modelId="{E7946938-DDAF-48E6-A85B-6AA398DDB666}" type="pres">
      <dgm:prSet presAssocID="{49A7CDE5-4E64-4850-B058-EDED91FA9757}" presName="box" presStyleLbl="node1" presStyleIdx="2" presStyleCnt="3"/>
      <dgm:spPr/>
      <dgm:t>
        <a:bodyPr/>
        <a:lstStyle/>
        <a:p>
          <a:endParaRPr lang="es-EC"/>
        </a:p>
      </dgm:t>
    </dgm:pt>
    <dgm:pt modelId="{8BB49FB3-F179-45CF-8613-33334A997AF8}" type="pres">
      <dgm:prSet presAssocID="{49A7CDE5-4E64-4850-B058-EDED91FA9757}" presName="img" presStyleLbl="fgImgPlac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85FC819-929B-4AF5-9D6A-2AD45DEFEAA7}" type="pres">
      <dgm:prSet presAssocID="{49A7CDE5-4E64-4850-B058-EDED91FA975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24621DA-7D8B-487D-8E8A-BB1F88C8C32E}" type="presOf" srcId="{28DCF7B8-68B7-4A90-8CCC-657DC4F0629B}" destId="{86591F2C-E5C0-48DC-80ED-F3A4A2B84EFD}" srcOrd="1" destOrd="0" presId="urn:microsoft.com/office/officeart/2005/8/layout/vList4"/>
    <dgm:cxn modelId="{7DE3EBC0-91AC-48E4-BBE2-690227AF9FA2}" type="presOf" srcId="{49A7CDE5-4E64-4850-B058-EDED91FA9757}" destId="{B85FC819-929B-4AF5-9D6A-2AD45DEFEAA7}" srcOrd="1" destOrd="0" presId="urn:microsoft.com/office/officeart/2005/8/layout/vList4"/>
    <dgm:cxn modelId="{18F3ED7A-5CF7-4ACC-84EA-D6769514059B}" type="presOf" srcId="{67D09257-CF41-42B8-AC59-7FC359162CA0}" destId="{E7946938-DDAF-48E6-A85B-6AA398DDB666}" srcOrd="0" destOrd="2" presId="urn:microsoft.com/office/officeart/2005/8/layout/vList4"/>
    <dgm:cxn modelId="{19B15643-7BDA-4277-986C-54A496112052}" srcId="{49A7CDE5-4E64-4850-B058-EDED91FA9757}" destId="{67D09257-CF41-42B8-AC59-7FC359162CA0}" srcOrd="1" destOrd="0" parTransId="{F248AF5A-3CBC-4D5D-B503-9DD2ADEE1F38}" sibTransId="{37BFD053-5B7E-4F3D-A836-311B59AE39A5}"/>
    <dgm:cxn modelId="{5B52CE51-043B-40FE-9807-0DD143EEAA7F}" srcId="{28DCF7B8-68B7-4A90-8CCC-657DC4F0629B}" destId="{73360F34-DE27-4773-85F2-717782548368}" srcOrd="2" destOrd="0" parTransId="{F41D473A-E996-4B61-AC29-9F3082E667B5}" sibTransId="{E55BC352-8C1F-4378-902F-D750770CD841}"/>
    <dgm:cxn modelId="{BB000F41-F44B-41C3-98BF-D8255E44CDEC}" srcId="{3F745B62-9F46-4EB5-9BB8-4CD35DB9BF4A}" destId="{49A7CDE5-4E64-4850-B058-EDED91FA9757}" srcOrd="2" destOrd="0" parTransId="{AA7318AA-75DF-4361-8162-B2EA59C54F7D}" sibTransId="{11316B4B-FF54-45D8-8318-65267B6714E5}"/>
    <dgm:cxn modelId="{5F07FDD8-5960-4947-B855-4D145E6087CE}" type="presOf" srcId="{ADD9778C-478D-4A57-972C-54F64D7CA441}" destId="{B85FC819-929B-4AF5-9D6A-2AD45DEFEAA7}" srcOrd="1" destOrd="1" presId="urn:microsoft.com/office/officeart/2005/8/layout/vList4"/>
    <dgm:cxn modelId="{2727D8CF-1CCC-448F-BC13-53C799C3ABEB}" type="presOf" srcId="{FB5771BD-0DEF-41D3-9E49-9D05B67B4B4E}" destId="{EDB219B6-2705-4FB5-A608-930EC8CEEC0E}" srcOrd="0" destOrd="2" presId="urn:microsoft.com/office/officeart/2005/8/layout/vList4"/>
    <dgm:cxn modelId="{3035ED7E-CB4A-4BA4-9147-1429A0CB5E64}" type="presOf" srcId="{8FB047C4-F60F-447D-952E-768A28731B05}" destId="{B85FC819-929B-4AF5-9D6A-2AD45DEFEAA7}" srcOrd="1" destOrd="4" presId="urn:microsoft.com/office/officeart/2005/8/layout/vList4"/>
    <dgm:cxn modelId="{77D4D420-2F72-4B07-B845-B4909E8F96EB}" srcId="{49A7CDE5-4E64-4850-B058-EDED91FA9757}" destId="{ADD9778C-478D-4A57-972C-54F64D7CA441}" srcOrd="0" destOrd="0" parTransId="{3661997F-A878-4FF4-B58F-EFF4F05F0388}" sibTransId="{0A03641D-40C9-4C35-B513-B9E6E55A9AC1}"/>
    <dgm:cxn modelId="{28DC1921-4B4C-4899-A8AA-505F0A76F60F}" type="presOf" srcId="{CC2D1BEE-8BA6-4EA7-B05B-396B69989F3C}" destId="{EDB219B6-2705-4FB5-A608-930EC8CEEC0E}" srcOrd="0" destOrd="1" presId="urn:microsoft.com/office/officeart/2005/8/layout/vList4"/>
    <dgm:cxn modelId="{407400AB-A39F-4060-B767-04521B93BDA4}" srcId="{28DCF7B8-68B7-4A90-8CCC-657DC4F0629B}" destId="{FB5771BD-0DEF-41D3-9E49-9D05B67B4B4E}" srcOrd="1" destOrd="0" parTransId="{338B53AB-6E16-40AA-B302-08D979AE5550}" sibTransId="{D6757ACA-6527-422B-9058-B07F35D8BA8B}"/>
    <dgm:cxn modelId="{66321A00-B5D9-4F47-9F00-29BE54DB0461}" type="presOf" srcId="{5EC279DA-F936-44B1-862F-D6FD1CD332C5}" destId="{39E4397D-A6A6-43C7-B49E-73DC0605E447}" srcOrd="0" destOrd="1" presId="urn:microsoft.com/office/officeart/2005/8/layout/vList4"/>
    <dgm:cxn modelId="{7DFD5EEF-8654-4E4F-913B-9E2EB233D4C6}" srcId="{3F745B62-9F46-4EB5-9BB8-4CD35DB9BF4A}" destId="{1B4A0937-C865-4F42-B952-BB9936D9F286}" srcOrd="1" destOrd="0" parTransId="{B68BFF11-2E69-4C91-AFE6-9A9E7C70513E}" sibTransId="{14697905-8CB6-42D0-A88D-F93D78B42B48}"/>
    <dgm:cxn modelId="{AB874E0C-4C33-4618-9B06-A8D760BCF51F}" type="presOf" srcId="{8FB047C4-F60F-447D-952E-768A28731B05}" destId="{E7946938-DDAF-48E6-A85B-6AA398DDB666}" srcOrd="0" destOrd="4" presId="urn:microsoft.com/office/officeart/2005/8/layout/vList4"/>
    <dgm:cxn modelId="{6F123259-A8C5-41BA-A9FE-454B2A23E28E}" srcId="{1B4A0937-C865-4F42-B952-BB9936D9F286}" destId="{5EC279DA-F936-44B1-862F-D6FD1CD332C5}" srcOrd="0" destOrd="0" parTransId="{43AF8859-976A-4EAD-8677-3F7D1BE5934D}" sibTransId="{74E2E904-DAAB-4882-9EF6-F8AE2C370F85}"/>
    <dgm:cxn modelId="{0052EA08-BD1A-4A7A-8F83-09EEC1B54D52}" type="presOf" srcId="{67D09257-CF41-42B8-AC59-7FC359162CA0}" destId="{B85FC819-929B-4AF5-9D6A-2AD45DEFEAA7}" srcOrd="1" destOrd="2" presId="urn:microsoft.com/office/officeart/2005/8/layout/vList4"/>
    <dgm:cxn modelId="{89823B70-6155-477C-AC4C-06265D387E7F}" type="presOf" srcId="{CC797B81-1DB1-40E8-B1EE-E0A44F378676}" destId="{B85FC819-929B-4AF5-9D6A-2AD45DEFEAA7}" srcOrd="1" destOrd="3" presId="urn:microsoft.com/office/officeart/2005/8/layout/vList4"/>
    <dgm:cxn modelId="{80443311-B0C0-4D4F-A73C-87EFC494BA5D}" srcId="{49A7CDE5-4E64-4850-B058-EDED91FA9757}" destId="{8FB047C4-F60F-447D-952E-768A28731B05}" srcOrd="3" destOrd="0" parTransId="{0C63294B-DEDD-4100-979E-7DC7F70DC614}" sibTransId="{8800AE44-2654-4459-BE52-F9AB50FFAC3C}"/>
    <dgm:cxn modelId="{1443209A-A806-486F-AC99-D68D3BF8DC00}" type="presOf" srcId="{28DCF7B8-68B7-4A90-8CCC-657DC4F0629B}" destId="{EDB219B6-2705-4FB5-A608-930EC8CEEC0E}" srcOrd="0" destOrd="0" presId="urn:microsoft.com/office/officeart/2005/8/layout/vList4"/>
    <dgm:cxn modelId="{575910F9-30EA-4FD8-9E74-6EF2196E2B38}" srcId="{3F745B62-9F46-4EB5-9BB8-4CD35DB9BF4A}" destId="{28DCF7B8-68B7-4A90-8CCC-657DC4F0629B}" srcOrd="0" destOrd="0" parTransId="{00EE8DE4-802A-49EB-A77F-78650C4EAF21}" sibTransId="{8025CCDF-CF4C-4740-B21E-B935C7E424CE}"/>
    <dgm:cxn modelId="{BAA76E6B-95EF-4C91-83A1-6E7C4B8C4137}" type="presOf" srcId="{ADD9778C-478D-4A57-972C-54F64D7CA441}" destId="{E7946938-DDAF-48E6-A85B-6AA398DDB666}" srcOrd="0" destOrd="1" presId="urn:microsoft.com/office/officeart/2005/8/layout/vList4"/>
    <dgm:cxn modelId="{40411448-9A18-4345-A694-6E8715EF054B}" type="presOf" srcId="{CC797B81-1DB1-40E8-B1EE-E0A44F378676}" destId="{E7946938-DDAF-48E6-A85B-6AA398DDB666}" srcOrd="0" destOrd="3" presId="urn:microsoft.com/office/officeart/2005/8/layout/vList4"/>
    <dgm:cxn modelId="{7C5DF170-3B41-4366-9460-A32A40317641}" srcId="{28DCF7B8-68B7-4A90-8CCC-657DC4F0629B}" destId="{CC2D1BEE-8BA6-4EA7-B05B-396B69989F3C}" srcOrd="0" destOrd="0" parTransId="{69F1E40F-5480-46D3-8324-380E88EA541B}" sibTransId="{E3888C62-45DD-4DCC-A8C1-B6D841504C4A}"/>
    <dgm:cxn modelId="{E294127E-B483-4BBB-862A-90103307BBAC}" type="presOf" srcId="{FB5771BD-0DEF-41D3-9E49-9D05B67B4B4E}" destId="{86591F2C-E5C0-48DC-80ED-F3A4A2B84EFD}" srcOrd="1" destOrd="2" presId="urn:microsoft.com/office/officeart/2005/8/layout/vList4"/>
    <dgm:cxn modelId="{A717F176-35AE-4A88-B46F-5550FAD26C83}" type="presOf" srcId="{73360F34-DE27-4773-85F2-717782548368}" destId="{86591F2C-E5C0-48DC-80ED-F3A4A2B84EFD}" srcOrd="1" destOrd="3" presId="urn:microsoft.com/office/officeart/2005/8/layout/vList4"/>
    <dgm:cxn modelId="{A559E444-D312-484E-8D16-514259EBC774}" type="presOf" srcId="{49A7CDE5-4E64-4850-B058-EDED91FA9757}" destId="{E7946938-DDAF-48E6-A85B-6AA398DDB666}" srcOrd="0" destOrd="0" presId="urn:microsoft.com/office/officeart/2005/8/layout/vList4"/>
    <dgm:cxn modelId="{CF455AD9-2FC3-4C3A-90A6-A44B31A53D9A}" type="presOf" srcId="{5EC279DA-F936-44B1-862F-D6FD1CD332C5}" destId="{673B5DB7-7AD2-4A93-B094-052758F43D59}" srcOrd="1" destOrd="1" presId="urn:microsoft.com/office/officeart/2005/8/layout/vList4"/>
    <dgm:cxn modelId="{048C09FA-C0F2-4E23-A3FD-81DD6F1C3AF0}" type="presOf" srcId="{3F745B62-9F46-4EB5-9BB8-4CD35DB9BF4A}" destId="{195EE1DB-1087-4696-9B32-11AF151CDAB8}" srcOrd="0" destOrd="0" presId="urn:microsoft.com/office/officeart/2005/8/layout/vList4"/>
    <dgm:cxn modelId="{48D99F03-A047-4019-905D-E79D7F2FFE8D}" type="presOf" srcId="{1B4A0937-C865-4F42-B952-BB9936D9F286}" destId="{39E4397D-A6A6-43C7-B49E-73DC0605E447}" srcOrd="0" destOrd="0" presId="urn:microsoft.com/office/officeart/2005/8/layout/vList4"/>
    <dgm:cxn modelId="{E422A0E4-13D7-4FE1-B2D2-83BEE39565C1}" type="presOf" srcId="{73360F34-DE27-4773-85F2-717782548368}" destId="{EDB219B6-2705-4FB5-A608-930EC8CEEC0E}" srcOrd="0" destOrd="3" presId="urn:microsoft.com/office/officeart/2005/8/layout/vList4"/>
    <dgm:cxn modelId="{CC805670-F889-454F-857C-8A386C60BAF2}" type="presOf" srcId="{1B4A0937-C865-4F42-B952-BB9936D9F286}" destId="{673B5DB7-7AD2-4A93-B094-052758F43D59}" srcOrd="1" destOrd="0" presId="urn:microsoft.com/office/officeart/2005/8/layout/vList4"/>
    <dgm:cxn modelId="{E6A70524-2CC5-4B14-9C5A-AA1910688BF1}" srcId="{49A7CDE5-4E64-4850-B058-EDED91FA9757}" destId="{CC797B81-1DB1-40E8-B1EE-E0A44F378676}" srcOrd="2" destOrd="0" parTransId="{F3D40EF4-58B9-41FC-BD64-8BC1D6DC61C4}" sibTransId="{6D057997-18AB-49D9-87AA-1AB0481ED817}"/>
    <dgm:cxn modelId="{1C2B1D75-E364-4480-974F-85C865166A22}" type="presOf" srcId="{CC2D1BEE-8BA6-4EA7-B05B-396B69989F3C}" destId="{86591F2C-E5C0-48DC-80ED-F3A4A2B84EFD}" srcOrd="1" destOrd="1" presId="urn:microsoft.com/office/officeart/2005/8/layout/vList4"/>
    <dgm:cxn modelId="{6C7714E1-7F26-413E-8D76-59F73B6231BE}" type="presParOf" srcId="{195EE1DB-1087-4696-9B32-11AF151CDAB8}" destId="{4ED8CC83-7A7D-444D-97A2-985A62D87087}" srcOrd="0" destOrd="0" presId="urn:microsoft.com/office/officeart/2005/8/layout/vList4"/>
    <dgm:cxn modelId="{89718659-7E7F-4626-B34D-43498F0762CC}" type="presParOf" srcId="{4ED8CC83-7A7D-444D-97A2-985A62D87087}" destId="{EDB219B6-2705-4FB5-A608-930EC8CEEC0E}" srcOrd="0" destOrd="0" presId="urn:microsoft.com/office/officeart/2005/8/layout/vList4"/>
    <dgm:cxn modelId="{E0B0BB74-5C7C-4E69-876C-7EC5611E53BF}" type="presParOf" srcId="{4ED8CC83-7A7D-444D-97A2-985A62D87087}" destId="{D109450C-4781-4513-9071-D6FA44E25A4F}" srcOrd="1" destOrd="0" presId="urn:microsoft.com/office/officeart/2005/8/layout/vList4"/>
    <dgm:cxn modelId="{BCCA0B23-B38F-4F2E-BC74-8698BAE60817}" type="presParOf" srcId="{4ED8CC83-7A7D-444D-97A2-985A62D87087}" destId="{86591F2C-E5C0-48DC-80ED-F3A4A2B84EFD}" srcOrd="2" destOrd="0" presId="urn:microsoft.com/office/officeart/2005/8/layout/vList4"/>
    <dgm:cxn modelId="{5D3CE5C5-41C5-4822-9095-84DA1912A0C1}" type="presParOf" srcId="{195EE1DB-1087-4696-9B32-11AF151CDAB8}" destId="{25DDD8C6-F7B5-4315-955B-BCC5E1B7A13C}" srcOrd="1" destOrd="0" presId="urn:microsoft.com/office/officeart/2005/8/layout/vList4"/>
    <dgm:cxn modelId="{57C44D42-B809-46C9-9E04-C3959AF983A2}" type="presParOf" srcId="{195EE1DB-1087-4696-9B32-11AF151CDAB8}" destId="{9D1192AB-8113-473F-A1DE-14B85FA714E0}" srcOrd="2" destOrd="0" presId="urn:microsoft.com/office/officeart/2005/8/layout/vList4"/>
    <dgm:cxn modelId="{7FACA92B-B3CE-4097-B087-9C6AD23D0A02}" type="presParOf" srcId="{9D1192AB-8113-473F-A1DE-14B85FA714E0}" destId="{39E4397D-A6A6-43C7-B49E-73DC0605E447}" srcOrd="0" destOrd="0" presId="urn:microsoft.com/office/officeart/2005/8/layout/vList4"/>
    <dgm:cxn modelId="{303D2508-FF37-49E6-8FCA-6E10B5357D39}" type="presParOf" srcId="{9D1192AB-8113-473F-A1DE-14B85FA714E0}" destId="{54673043-D445-4500-B223-1AA36AA90A0C}" srcOrd="1" destOrd="0" presId="urn:microsoft.com/office/officeart/2005/8/layout/vList4"/>
    <dgm:cxn modelId="{E3FA38F6-CF39-45BB-9BD0-818CFAF257F9}" type="presParOf" srcId="{9D1192AB-8113-473F-A1DE-14B85FA714E0}" destId="{673B5DB7-7AD2-4A93-B094-052758F43D59}" srcOrd="2" destOrd="0" presId="urn:microsoft.com/office/officeart/2005/8/layout/vList4"/>
    <dgm:cxn modelId="{2C32CFC0-FB45-4D62-8043-99EBEA586220}" type="presParOf" srcId="{195EE1DB-1087-4696-9B32-11AF151CDAB8}" destId="{3293CCFE-E01E-4E1E-B48C-8A48AEE78572}" srcOrd="3" destOrd="0" presId="urn:microsoft.com/office/officeart/2005/8/layout/vList4"/>
    <dgm:cxn modelId="{4E896B18-00C5-4C23-8012-440846E8479C}" type="presParOf" srcId="{195EE1DB-1087-4696-9B32-11AF151CDAB8}" destId="{FF8C110B-A77F-408B-84C5-2D6D5BF870EB}" srcOrd="4" destOrd="0" presId="urn:microsoft.com/office/officeart/2005/8/layout/vList4"/>
    <dgm:cxn modelId="{B66F9742-B344-480E-9D42-66BA22E37848}" type="presParOf" srcId="{FF8C110B-A77F-408B-84C5-2D6D5BF870EB}" destId="{E7946938-DDAF-48E6-A85B-6AA398DDB666}" srcOrd="0" destOrd="0" presId="urn:microsoft.com/office/officeart/2005/8/layout/vList4"/>
    <dgm:cxn modelId="{FC2DD84A-5D93-4ACC-BDF2-5C8E113C158B}" type="presParOf" srcId="{FF8C110B-A77F-408B-84C5-2D6D5BF870EB}" destId="{8BB49FB3-F179-45CF-8613-33334A997AF8}" srcOrd="1" destOrd="0" presId="urn:microsoft.com/office/officeart/2005/8/layout/vList4"/>
    <dgm:cxn modelId="{3EACC294-8288-466D-9BDB-5C95DB25CEB2}" type="presParOf" srcId="{FF8C110B-A77F-408B-84C5-2D6D5BF870EB}" destId="{B85FC819-929B-4AF5-9D6A-2AD45DEFEAA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1D57BE-2088-4087-A613-AE2232B7DB8A}" type="doc">
      <dgm:prSet loTypeId="urn:microsoft.com/office/officeart/2005/8/layout/vList4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s-EC"/>
        </a:p>
      </dgm:t>
    </dgm:pt>
    <dgm:pt modelId="{DDC00C77-FC78-4E45-AF0F-7DBEAB4A790F}">
      <dgm:prSet phldrT="[Texto]" custT="1"/>
      <dgm:spPr/>
      <dgm:t>
        <a:bodyPr/>
        <a:lstStyle/>
        <a:p>
          <a:r>
            <a:rPr lang="es-EC" sz="1400" dirty="0" smtClean="0"/>
            <a:t>Fundamentación legal</a:t>
          </a:r>
        </a:p>
        <a:p>
          <a:r>
            <a:rPr lang="es-EC" sz="1400" dirty="0" smtClean="0"/>
            <a:t>Sección cuarta de la salud, capítulos: del 42 al 46</a:t>
          </a:r>
        </a:p>
        <a:p>
          <a:r>
            <a:rPr lang="es-EC" sz="1400" dirty="0" smtClean="0"/>
            <a:t>Sección quinta, capítulos del 47 al 54</a:t>
          </a:r>
        </a:p>
        <a:p>
          <a:r>
            <a:rPr lang="es-EC" sz="1400" dirty="0" smtClean="0"/>
            <a:t>Ley de derechos y amparo al paciente</a:t>
          </a:r>
        </a:p>
        <a:p>
          <a:r>
            <a:rPr lang="es-EC" sz="1400" dirty="0" smtClean="0"/>
            <a:t>Ley reformatoria  ala ley del anciano</a:t>
          </a:r>
        </a:p>
        <a:p>
          <a:r>
            <a:rPr lang="es-EC" sz="1400" dirty="0" smtClean="0"/>
            <a:t>Plan </a:t>
          </a:r>
          <a:r>
            <a:rPr lang="es-EC" sz="1400" dirty="0" smtClean="0"/>
            <a:t>del </a:t>
          </a:r>
          <a:r>
            <a:rPr lang="es-EC" sz="1400" dirty="0" smtClean="0"/>
            <a:t>buen vivir</a:t>
          </a:r>
          <a:endParaRPr lang="es-EC" sz="1400" dirty="0"/>
        </a:p>
      </dgm:t>
    </dgm:pt>
    <dgm:pt modelId="{4B8C63B7-64FC-4814-8912-DED0898EB8D4}" type="parTrans" cxnId="{6DFD6180-9A44-4039-86AD-CE3C528FC644}">
      <dgm:prSet/>
      <dgm:spPr/>
      <dgm:t>
        <a:bodyPr/>
        <a:lstStyle/>
        <a:p>
          <a:endParaRPr lang="es-EC"/>
        </a:p>
      </dgm:t>
    </dgm:pt>
    <dgm:pt modelId="{42A4FAD5-E2A9-4014-8FEA-57200B87C24B}" type="sibTrans" cxnId="{6DFD6180-9A44-4039-86AD-CE3C528FC644}">
      <dgm:prSet/>
      <dgm:spPr/>
      <dgm:t>
        <a:bodyPr/>
        <a:lstStyle/>
        <a:p>
          <a:endParaRPr lang="es-EC"/>
        </a:p>
      </dgm:t>
    </dgm:pt>
    <dgm:pt modelId="{7BA85C0F-2D22-40B2-9A68-623753133EA4}">
      <dgm:prSet phldrT="[Texto]" custT="1"/>
      <dgm:spPr/>
      <dgm:t>
        <a:bodyPr/>
        <a:lstStyle/>
        <a:p>
          <a:r>
            <a:rPr lang="es-EC" sz="1600" dirty="0" smtClean="0"/>
            <a:t>Fundamentación teórica</a:t>
          </a:r>
        </a:p>
        <a:p>
          <a:r>
            <a:rPr lang="es-EC" sz="1600" dirty="0" smtClean="0"/>
            <a:t>Gestión por procesos</a:t>
          </a:r>
        </a:p>
        <a:p>
          <a:r>
            <a:rPr lang="es-EC" sz="1600" dirty="0" smtClean="0"/>
            <a:t>Satisfacción del cliente</a:t>
          </a:r>
        </a:p>
        <a:p>
          <a:r>
            <a:rPr lang="es-EC" sz="1600" dirty="0" smtClean="0"/>
            <a:t>Directriz a ser aplicada</a:t>
          </a:r>
          <a:endParaRPr lang="es-EC" sz="1600" dirty="0"/>
        </a:p>
      </dgm:t>
    </dgm:pt>
    <dgm:pt modelId="{70E87887-C74B-4A36-AB2D-64839F791604}" type="parTrans" cxnId="{EB549803-4D80-4CE4-A962-93915C6DB618}">
      <dgm:prSet/>
      <dgm:spPr/>
      <dgm:t>
        <a:bodyPr/>
        <a:lstStyle/>
        <a:p>
          <a:endParaRPr lang="es-EC"/>
        </a:p>
      </dgm:t>
    </dgm:pt>
    <dgm:pt modelId="{970A5933-8009-4E0C-AA65-7C73219389D5}" type="sibTrans" cxnId="{EB549803-4D80-4CE4-A962-93915C6DB618}">
      <dgm:prSet/>
      <dgm:spPr/>
      <dgm:t>
        <a:bodyPr/>
        <a:lstStyle/>
        <a:p>
          <a:endParaRPr lang="es-EC"/>
        </a:p>
      </dgm:t>
    </dgm:pt>
    <dgm:pt modelId="{074647FD-5711-43DA-8ACE-11E0D20BCBE6}">
      <dgm:prSet phldrT="[Texto]" custT="1"/>
      <dgm:spPr/>
      <dgm:t>
        <a:bodyPr/>
        <a:lstStyle/>
        <a:p>
          <a:r>
            <a:rPr lang="es-EC" sz="1600" dirty="0" smtClean="0"/>
            <a:t>Caracterización de  Quirófanos</a:t>
          </a:r>
        </a:p>
        <a:p>
          <a:r>
            <a:rPr lang="es-EC" sz="1600" dirty="0" smtClean="0"/>
            <a:t>Espacio cerrado anexado a otras  áreas</a:t>
          </a:r>
        </a:p>
        <a:p>
          <a:r>
            <a:rPr lang="es-EC" sz="1600" dirty="0" smtClean="0"/>
            <a:t>Mínimo nivel de contaminación</a:t>
          </a:r>
        </a:p>
        <a:p>
          <a:r>
            <a:rPr lang="es-EC" sz="1600" dirty="0" smtClean="0"/>
            <a:t>Áreas de seguridad</a:t>
          </a:r>
        </a:p>
        <a:p>
          <a:r>
            <a:rPr lang="es-EC" sz="1600" dirty="0" smtClean="0"/>
            <a:t>Número de salas de operaciones</a:t>
          </a:r>
        </a:p>
        <a:p>
          <a:r>
            <a:rPr lang="es-EC" sz="1600" dirty="0" smtClean="0"/>
            <a:t>Estructura del equipo</a:t>
          </a:r>
        </a:p>
        <a:p>
          <a:r>
            <a:rPr lang="es-EC" sz="1600" dirty="0" smtClean="0"/>
            <a:t>Desinfección con Ozono</a:t>
          </a:r>
        </a:p>
        <a:p>
          <a:endParaRPr lang="es-EC" sz="1000" dirty="0" smtClean="0"/>
        </a:p>
        <a:p>
          <a:endParaRPr lang="es-EC" sz="600" dirty="0" smtClean="0"/>
        </a:p>
        <a:p>
          <a:endParaRPr lang="es-EC" sz="600" dirty="0"/>
        </a:p>
      </dgm:t>
    </dgm:pt>
    <dgm:pt modelId="{83F0EBDD-8BF6-4C5C-8BB7-A53FAC0BB2E1}" type="parTrans" cxnId="{3F6C7837-11FF-439C-A5ED-B74D3CFBD734}">
      <dgm:prSet/>
      <dgm:spPr/>
      <dgm:t>
        <a:bodyPr/>
        <a:lstStyle/>
        <a:p>
          <a:endParaRPr lang="es-EC"/>
        </a:p>
      </dgm:t>
    </dgm:pt>
    <dgm:pt modelId="{425CEAEC-2E4E-4794-A52A-E2C4937B728E}" type="sibTrans" cxnId="{3F6C7837-11FF-439C-A5ED-B74D3CFBD734}">
      <dgm:prSet/>
      <dgm:spPr/>
      <dgm:t>
        <a:bodyPr/>
        <a:lstStyle/>
        <a:p>
          <a:endParaRPr lang="es-EC"/>
        </a:p>
      </dgm:t>
    </dgm:pt>
    <dgm:pt modelId="{ADB99C20-ECE8-4481-AA3D-17AFC85CAFC4}">
      <dgm:prSet phldrT="[Texto]" phldr="1"/>
      <dgm:spPr/>
      <dgm:t>
        <a:bodyPr/>
        <a:lstStyle/>
        <a:p>
          <a:endParaRPr lang="es-EC" sz="500"/>
        </a:p>
      </dgm:t>
    </dgm:pt>
    <dgm:pt modelId="{D1D5A8F6-7321-4BBF-9A8E-ECDFC2D2A235}" type="parTrans" cxnId="{F1999080-26A6-4D19-8AEB-F7CD908C7D35}">
      <dgm:prSet/>
      <dgm:spPr/>
      <dgm:t>
        <a:bodyPr/>
        <a:lstStyle/>
        <a:p>
          <a:endParaRPr lang="es-EC"/>
        </a:p>
      </dgm:t>
    </dgm:pt>
    <dgm:pt modelId="{5EB45772-71CD-4CB4-AC6E-3F902F5646CF}" type="sibTrans" cxnId="{F1999080-26A6-4D19-8AEB-F7CD908C7D35}">
      <dgm:prSet/>
      <dgm:spPr/>
      <dgm:t>
        <a:bodyPr/>
        <a:lstStyle/>
        <a:p>
          <a:endParaRPr lang="es-EC"/>
        </a:p>
      </dgm:t>
    </dgm:pt>
    <dgm:pt modelId="{4B3EF607-2629-463F-9E6A-46272C2818DC}">
      <dgm:prSet phldrT="[Texto]" phldr="1"/>
      <dgm:spPr/>
      <dgm:t>
        <a:bodyPr/>
        <a:lstStyle/>
        <a:p>
          <a:endParaRPr lang="es-EC" sz="500"/>
        </a:p>
      </dgm:t>
    </dgm:pt>
    <dgm:pt modelId="{B866F988-A686-4F55-B4B7-F2039E275B52}" type="parTrans" cxnId="{595F6D06-D012-42C5-BE69-DE68DE47D07E}">
      <dgm:prSet/>
      <dgm:spPr/>
      <dgm:t>
        <a:bodyPr/>
        <a:lstStyle/>
        <a:p>
          <a:endParaRPr lang="es-EC"/>
        </a:p>
      </dgm:t>
    </dgm:pt>
    <dgm:pt modelId="{EAD21CDB-976D-4670-A390-2777A2CC80E7}" type="sibTrans" cxnId="{595F6D06-D012-42C5-BE69-DE68DE47D07E}">
      <dgm:prSet/>
      <dgm:spPr/>
      <dgm:t>
        <a:bodyPr/>
        <a:lstStyle/>
        <a:p>
          <a:endParaRPr lang="es-EC"/>
        </a:p>
      </dgm:t>
    </dgm:pt>
    <dgm:pt modelId="{09F51557-7407-4C87-AFB4-A5CE0F56374A}" type="pres">
      <dgm:prSet presAssocID="{C11D57BE-2088-4087-A613-AE2232B7DB8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8CB65F1-1269-44F2-AF24-F13DE508516D}" type="pres">
      <dgm:prSet presAssocID="{DDC00C77-FC78-4E45-AF0F-7DBEAB4A790F}" presName="comp" presStyleCnt="0"/>
      <dgm:spPr/>
    </dgm:pt>
    <dgm:pt modelId="{6EF4CC8B-A370-4A0A-AF4D-4B3B886B12E3}" type="pres">
      <dgm:prSet presAssocID="{DDC00C77-FC78-4E45-AF0F-7DBEAB4A790F}" presName="box" presStyleLbl="node1" presStyleIdx="0" presStyleCnt="3"/>
      <dgm:spPr/>
      <dgm:t>
        <a:bodyPr/>
        <a:lstStyle/>
        <a:p>
          <a:endParaRPr lang="es-EC"/>
        </a:p>
      </dgm:t>
    </dgm:pt>
    <dgm:pt modelId="{444AA123-08B2-4028-A78E-6BFE10D25080}" type="pres">
      <dgm:prSet presAssocID="{DDC00C77-FC78-4E45-AF0F-7DBEAB4A790F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14D243C-6CAC-4CA2-AFA5-D3D21590EDD2}" type="pres">
      <dgm:prSet presAssocID="{DDC00C77-FC78-4E45-AF0F-7DBEAB4A790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F7170C-4A1D-44A2-A6FF-F126874A8D29}" type="pres">
      <dgm:prSet presAssocID="{42A4FAD5-E2A9-4014-8FEA-57200B87C24B}" presName="spacer" presStyleCnt="0"/>
      <dgm:spPr/>
    </dgm:pt>
    <dgm:pt modelId="{426D866F-B8DE-4B56-A29B-EB952B8FA1C9}" type="pres">
      <dgm:prSet presAssocID="{7BA85C0F-2D22-40B2-9A68-623753133EA4}" presName="comp" presStyleCnt="0"/>
      <dgm:spPr/>
    </dgm:pt>
    <dgm:pt modelId="{9CBE8E14-6CEF-4736-8864-7A467A1FCBCB}" type="pres">
      <dgm:prSet presAssocID="{7BA85C0F-2D22-40B2-9A68-623753133EA4}" presName="box" presStyleLbl="node1" presStyleIdx="1" presStyleCnt="3"/>
      <dgm:spPr/>
      <dgm:t>
        <a:bodyPr/>
        <a:lstStyle/>
        <a:p>
          <a:endParaRPr lang="es-EC"/>
        </a:p>
      </dgm:t>
    </dgm:pt>
    <dgm:pt modelId="{93C19421-6BF2-45B3-A7B7-4E9EC5B7CFE8}" type="pres">
      <dgm:prSet presAssocID="{7BA85C0F-2D22-40B2-9A68-623753133EA4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04A446D5-B3A9-4519-966E-8E4D4CC85FE7}" type="pres">
      <dgm:prSet presAssocID="{7BA85C0F-2D22-40B2-9A68-623753133EA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04DD52-C16B-4A68-AF4D-CD6CAE4680C6}" type="pres">
      <dgm:prSet presAssocID="{970A5933-8009-4E0C-AA65-7C73219389D5}" presName="spacer" presStyleCnt="0"/>
      <dgm:spPr/>
    </dgm:pt>
    <dgm:pt modelId="{EC4AD2EF-653B-49F3-A4EC-0E94440F5F0A}" type="pres">
      <dgm:prSet presAssocID="{074647FD-5711-43DA-8ACE-11E0D20BCBE6}" presName="comp" presStyleCnt="0"/>
      <dgm:spPr/>
    </dgm:pt>
    <dgm:pt modelId="{8F83EACE-F495-488A-BD63-13C1DB039551}" type="pres">
      <dgm:prSet presAssocID="{074647FD-5711-43DA-8ACE-11E0D20BCBE6}" presName="box" presStyleLbl="node1" presStyleIdx="2" presStyleCnt="3" custScaleY="119571"/>
      <dgm:spPr/>
      <dgm:t>
        <a:bodyPr/>
        <a:lstStyle/>
        <a:p>
          <a:endParaRPr lang="es-EC"/>
        </a:p>
      </dgm:t>
    </dgm:pt>
    <dgm:pt modelId="{FE5CA61F-72B2-454E-9452-557F66F65B3A}" type="pres">
      <dgm:prSet presAssocID="{074647FD-5711-43DA-8ACE-11E0D20BCBE6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B8465BB-F7EA-4096-9FE8-5DD7FC87A587}" type="pres">
      <dgm:prSet presAssocID="{074647FD-5711-43DA-8ACE-11E0D20BCBE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1DE9FD7-D8F1-4469-B79C-EFB235B951A8}" type="presOf" srcId="{074647FD-5711-43DA-8ACE-11E0D20BCBE6}" destId="{5B8465BB-F7EA-4096-9FE8-5DD7FC87A587}" srcOrd="1" destOrd="0" presId="urn:microsoft.com/office/officeart/2005/8/layout/vList4"/>
    <dgm:cxn modelId="{C733B4FC-CFE0-4355-9E32-8589DAA37634}" type="presOf" srcId="{C11D57BE-2088-4087-A613-AE2232B7DB8A}" destId="{09F51557-7407-4C87-AFB4-A5CE0F56374A}" srcOrd="0" destOrd="0" presId="urn:microsoft.com/office/officeart/2005/8/layout/vList4"/>
    <dgm:cxn modelId="{595F6D06-D012-42C5-BE69-DE68DE47D07E}" srcId="{074647FD-5711-43DA-8ACE-11E0D20BCBE6}" destId="{4B3EF607-2629-463F-9E6A-46272C2818DC}" srcOrd="1" destOrd="0" parTransId="{B866F988-A686-4F55-B4B7-F2039E275B52}" sibTransId="{EAD21CDB-976D-4670-A390-2777A2CC80E7}"/>
    <dgm:cxn modelId="{7BF88FB8-49E8-4527-A75E-7AB4C9BE1BD3}" type="presOf" srcId="{DDC00C77-FC78-4E45-AF0F-7DBEAB4A790F}" destId="{F14D243C-6CAC-4CA2-AFA5-D3D21590EDD2}" srcOrd="1" destOrd="0" presId="urn:microsoft.com/office/officeart/2005/8/layout/vList4"/>
    <dgm:cxn modelId="{C7D0EF7A-FA0F-426A-87A5-E4BEF2AADDDB}" type="presOf" srcId="{DDC00C77-FC78-4E45-AF0F-7DBEAB4A790F}" destId="{6EF4CC8B-A370-4A0A-AF4D-4B3B886B12E3}" srcOrd="0" destOrd="0" presId="urn:microsoft.com/office/officeart/2005/8/layout/vList4"/>
    <dgm:cxn modelId="{44A6EB15-FFE8-474B-8E6E-955A07293017}" type="presOf" srcId="{074647FD-5711-43DA-8ACE-11E0D20BCBE6}" destId="{8F83EACE-F495-488A-BD63-13C1DB039551}" srcOrd="0" destOrd="0" presId="urn:microsoft.com/office/officeart/2005/8/layout/vList4"/>
    <dgm:cxn modelId="{D98E81EE-0111-474C-AF46-E30B101C952B}" type="presOf" srcId="{7BA85C0F-2D22-40B2-9A68-623753133EA4}" destId="{9CBE8E14-6CEF-4736-8864-7A467A1FCBCB}" srcOrd="0" destOrd="0" presId="urn:microsoft.com/office/officeart/2005/8/layout/vList4"/>
    <dgm:cxn modelId="{6DFD6180-9A44-4039-86AD-CE3C528FC644}" srcId="{C11D57BE-2088-4087-A613-AE2232B7DB8A}" destId="{DDC00C77-FC78-4E45-AF0F-7DBEAB4A790F}" srcOrd="0" destOrd="0" parTransId="{4B8C63B7-64FC-4814-8912-DED0898EB8D4}" sibTransId="{42A4FAD5-E2A9-4014-8FEA-57200B87C24B}"/>
    <dgm:cxn modelId="{F0D47224-C592-4650-B581-D13217339916}" type="presOf" srcId="{4B3EF607-2629-463F-9E6A-46272C2818DC}" destId="{8F83EACE-F495-488A-BD63-13C1DB039551}" srcOrd="0" destOrd="2" presId="urn:microsoft.com/office/officeart/2005/8/layout/vList4"/>
    <dgm:cxn modelId="{F1999080-26A6-4D19-8AEB-F7CD908C7D35}" srcId="{074647FD-5711-43DA-8ACE-11E0D20BCBE6}" destId="{ADB99C20-ECE8-4481-AA3D-17AFC85CAFC4}" srcOrd="0" destOrd="0" parTransId="{D1D5A8F6-7321-4BBF-9A8E-ECDFC2D2A235}" sibTransId="{5EB45772-71CD-4CB4-AC6E-3F902F5646CF}"/>
    <dgm:cxn modelId="{EA05D677-A05E-41B1-B03C-64902C50A190}" type="presOf" srcId="{ADB99C20-ECE8-4481-AA3D-17AFC85CAFC4}" destId="{8F83EACE-F495-488A-BD63-13C1DB039551}" srcOrd="0" destOrd="1" presId="urn:microsoft.com/office/officeart/2005/8/layout/vList4"/>
    <dgm:cxn modelId="{3F6C7837-11FF-439C-A5ED-B74D3CFBD734}" srcId="{C11D57BE-2088-4087-A613-AE2232B7DB8A}" destId="{074647FD-5711-43DA-8ACE-11E0D20BCBE6}" srcOrd="2" destOrd="0" parTransId="{83F0EBDD-8BF6-4C5C-8BB7-A53FAC0BB2E1}" sibTransId="{425CEAEC-2E4E-4794-A52A-E2C4937B728E}"/>
    <dgm:cxn modelId="{00BE0433-EBFB-4F6B-80FD-114021B03872}" type="presOf" srcId="{7BA85C0F-2D22-40B2-9A68-623753133EA4}" destId="{04A446D5-B3A9-4519-966E-8E4D4CC85FE7}" srcOrd="1" destOrd="0" presId="urn:microsoft.com/office/officeart/2005/8/layout/vList4"/>
    <dgm:cxn modelId="{EB549803-4D80-4CE4-A962-93915C6DB618}" srcId="{C11D57BE-2088-4087-A613-AE2232B7DB8A}" destId="{7BA85C0F-2D22-40B2-9A68-623753133EA4}" srcOrd="1" destOrd="0" parTransId="{70E87887-C74B-4A36-AB2D-64839F791604}" sibTransId="{970A5933-8009-4E0C-AA65-7C73219389D5}"/>
    <dgm:cxn modelId="{A6CFEAF8-195B-47D0-A9CE-C41DF7138DB4}" type="presOf" srcId="{4B3EF607-2629-463F-9E6A-46272C2818DC}" destId="{5B8465BB-F7EA-4096-9FE8-5DD7FC87A587}" srcOrd="1" destOrd="2" presId="urn:microsoft.com/office/officeart/2005/8/layout/vList4"/>
    <dgm:cxn modelId="{0E36E884-CF3B-43E8-8E0F-A30E790C65C8}" type="presOf" srcId="{ADB99C20-ECE8-4481-AA3D-17AFC85CAFC4}" destId="{5B8465BB-F7EA-4096-9FE8-5DD7FC87A587}" srcOrd="1" destOrd="1" presId="urn:microsoft.com/office/officeart/2005/8/layout/vList4"/>
    <dgm:cxn modelId="{E04BE0A8-E4C6-4550-ACAA-018DA2072502}" type="presParOf" srcId="{09F51557-7407-4C87-AFB4-A5CE0F56374A}" destId="{28CB65F1-1269-44F2-AF24-F13DE508516D}" srcOrd="0" destOrd="0" presId="urn:microsoft.com/office/officeart/2005/8/layout/vList4"/>
    <dgm:cxn modelId="{6207958A-08F2-4A46-95CC-1D1FA9DDD461}" type="presParOf" srcId="{28CB65F1-1269-44F2-AF24-F13DE508516D}" destId="{6EF4CC8B-A370-4A0A-AF4D-4B3B886B12E3}" srcOrd="0" destOrd="0" presId="urn:microsoft.com/office/officeart/2005/8/layout/vList4"/>
    <dgm:cxn modelId="{03A078CD-53E1-41E3-9F95-A5564F65BA7E}" type="presParOf" srcId="{28CB65F1-1269-44F2-AF24-F13DE508516D}" destId="{444AA123-08B2-4028-A78E-6BFE10D25080}" srcOrd="1" destOrd="0" presId="urn:microsoft.com/office/officeart/2005/8/layout/vList4"/>
    <dgm:cxn modelId="{156F18A5-414A-4DB3-9B1C-85340A0E4606}" type="presParOf" srcId="{28CB65F1-1269-44F2-AF24-F13DE508516D}" destId="{F14D243C-6CAC-4CA2-AFA5-D3D21590EDD2}" srcOrd="2" destOrd="0" presId="urn:microsoft.com/office/officeart/2005/8/layout/vList4"/>
    <dgm:cxn modelId="{8BD8F438-FD9E-447E-BDE6-EA6DE0017A15}" type="presParOf" srcId="{09F51557-7407-4C87-AFB4-A5CE0F56374A}" destId="{01F7170C-4A1D-44A2-A6FF-F126874A8D29}" srcOrd="1" destOrd="0" presId="urn:microsoft.com/office/officeart/2005/8/layout/vList4"/>
    <dgm:cxn modelId="{840EF685-8D7F-416F-A239-29CE768EAD04}" type="presParOf" srcId="{09F51557-7407-4C87-AFB4-A5CE0F56374A}" destId="{426D866F-B8DE-4B56-A29B-EB952B8FA1C9}" srcOrd="2" destOrd="0" presId="urn:microsoft.com/office/officeart/2005/8/layout/vList4"/>
    <dgm:cxn modelId="{134AEB63-4A5C-46DC-B238-2ECFDFC4AA3A}" type="presParOf" srcId="{426D866F-B8DE-4B56-A29B-EB952B8FA1C9}" destId="{9CBE8E14-6CEF-4736-8864-7A467A1FCBCB}" srcOrd="0" destOrd="0" presId="urn:microsoft.com/office/officeart/2005/8/layout/vList4"/>
    <dgm:cxn modelId="{E30216C2-29F3-4E62-918E-68ACCED7A62A}" type="presParOf" srcId="{426D866F-B8DE-4B56-A29B-EB952B8FA1C9}" destId="{93C19421-6BF2-45B3-A7B7-4E9EC5B7CFE8}" srcOrd="1" destOrd="0" presId="urn:microsoft.com/office/officeart/2005/8/layout/vList4"/>
    <dgm:cxn modelId="{543039FA-A3C3-4DCD-8056-C6A33AB4B474}" type="presParOf" srcId="{426D866F-B8DE-4B56-A29B-EB952B8FA1C9}" destId="{04A446D5-B3A9-4519-966E-8E4D4CC85FE7}" srcOrd="2" destOrd="0" presId="urn:microsoft.com/office/officeart/2005/8/layout/vList4"/>
    <dgm:cxn modelId="{8EFA6D2D-534D-4010-98A9-FBF736626D89}" type="presParOf" srcId="{09F51557-7407-4C87-AFB4-A5CE0F56374A}" destId="{FE04DD52-C16B-4A68-AF4D-CD6CAE4680C6}" srcOrd="3" destOrd="0" presId="urn:microsoft.com/office/officeart/2005/8/layout/vList4"/>
    <dgm:cxn modelId="{2208F82D-7FCF-444E-B8C3-EDEC89DB0DF6}" type="presParOf" srcId="{09F51557-7407-4C87-AFB4-A5CE0F56374A}" destId="{EC4AD2EF-653B-49F3-A4EC-0E94440F5F0A}" srcOrd="4" destOrd="0" presId="urn:microsoft.com/office/officeart/2005/8/layout/vList4"/>
    <dgm:cxn modelId="{B3D2673F-531A-4F40-8C79-6CF6752775E4}" type="presParOf" srcId="{EC4AD2EF-653B-49F3-A4EC-0E94440F5F0A}" destId="{8F83EACE-F495-488A-BD63-13C1DB039551}" srcOrd="0" destOrd="0" presId="urn:microsoft.com/office/officeart/2005/8/layout/vList4"/>
    <dgm:cxn modelId="{93DC1B6F-7161-460A-849B-35DF7B7DA83F}" type="presParOf" srcId="{EC4AD2EF-653B-49F3-A4EC-0E94440F5F0A}" destId="{FE5CA61F-72B2-454E-9452-557F66F65B3A}" srcOrd="1" destOrd="0" presId="urn:microsoft.com/office/officeart/2005/8/layout/vList4"/>
    <dgm:cxn modelId="{301B739B-F294-4035-9FF8-FA6A637B52F0}" type="presParOf" srcId="{EC4AD2EF-653B-49F3-A4EC-0E94440F5F0A}" destId="{5B8465BB-F7EA-4096-9FE8-5DD7FC87A58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56A941-D456-4713-AAFA-039031CF52EB}" type="doc">
      <dgm:prSet loTypeId="urn:microsoft.com/office/officeart/2005/8/layout/vList4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es-EC"/>
        </a:p>
      </dgm:t>
    </dgm:pt>
    <dgm:pt modelId="{98BC4027-DA3C-40AB-9E6A-F0560A77B9A3}">
      <dgm:prSet phldrT="[Texto]" custT="1"/>
      <dgm:spPr/>
      <dgm:t>
        <a:bodyPr/>
        <a:lstStyle/>
        <a:p>
          <a:r>
            <a:rPr lang="es-EC" sz="1800" dirty="0" smtClean="0"/>
            <a:t>Central de esterilización</a:t>
          </a:r>
        </a:p>
        <a:p>
          <a:r>
            <a:rPr lang="es-EC" sz="1800" dirty="0" smtClean="0"/>
            <a:t>Prestación de cuidados: Evitar infecciones</a:t>
          </a:r>
        </a:p>
        <a:p>
          <a:r>
            <a:rPr lang="es-EC" sz="1800" dirty="0" smtClean="0"/>
            <a:t>Limpieza, desinfección y esterilización</a:t>
          </a:r>
        </a:p>
        <a:p>
          <a:r>
            <a:rPr lang="es-EC" sz="1800" dirty="0" smtClean="0"/>
            <a:t>Áreas de central</a:t>
          </a:r>
        </a:p>
        <a:p>
          <a:r>
            <a:rPr lang="es-EC" sz="1800" dirty="0" smtClean="0"/>
            <a:t>Funciones de CEYE</a:t>
          </a:r>
        </a:p>
        <a:p>
          <a:endParaRPr lang="es-EC" sz="1400" dirty="0" smtClean="0"/>
        </a:p>
        <a:p>
          <a:endParaRPr lang="es-EC" sz="700" dirty="0"/>
        </a:p>
      </dgm:t>
    </dgm:pt>
    <dgm:pt modelId="{31EDE96E-2CAE-4350-A956-C6EAE4ECAB6F}" type="parTrans" cxnId="{17E58D1F-D57D-4E03-BF20-C2948E31A9FE}">
      <dgm:prSet/>
      <dgm:spPr/>
      <dgm:t>
        <a:bodyPr/>
        <a:lstStyle/>
        <a:p>
          <a:endParaRPr lang="es-EC"/>
        </a:p>
      </dgm:t>
    </dgm:pt>
    <dgm:pt modelId="{D86D97D6-6560-4767-BD35-3965183CD772}" type="sibTrans" cxnId="{17E58D1F-D57D-4E03-BF20-C2948E31A9FE}">
      <dgm:prSet/>
      <dgm:spPr/>
      <dgm:t>
        <a:bodyPr/>
        <a:lstStyle/>
        <a:p>
          <a:endParaRPr lang="es-EC"/>
        </a:p>
      </dgm:t>
    </dgm:pt>
    <dgm:pt modelId="{08F8BB23-0C2C-4AF2-A0EA-1BB7AED75F04}">
      <dgm:prSet phldrT="[Texto]" custT="1"/>
      <dgm:spPr/>
      <dgm:t>
        <a:bodyPr/>
        <a:lstStyle/>
        <a:p>
          <a:r>
            <a:rPr lang="es-EC" sz="1800" dirty="0" smtClean="0"/>
            <a:t>Hospitalización de cirugía</a:t>
          </a:r>
        </a:p>
        <a:p>
          <a:r>
            <a:rPr lang="es-EC" sz="1800" dirty="0" smtClean="0"/>
            <a:t>Ingreso para solución clínico-quirúrgica</a:t>
          </a:r>
        </a:p>
        <a:p>
          <a:r>
            <a:rPr lang="es-EC" sz="1800" dirty="0" smtClean="0"/>
            <a:t>Sub especialidades</a:t>
          </a:r>
        </a:p>
        <a:p>
          <a:r>
            <a:rPr lang="es-EC" sz="1800" dirty="0" smtClean="0"/>
            <a:t>Mejorar calidad de vida</a:t>
          </a:r>
        </a:p>
        <a:p>
          <a:r>
            <a:rPr lang="es-EC" sz="1800" dirty="0" smtClean="0"/>
            <a:t>Profesionalismo</a:t>
          </a:r>
          <a:endParaRPr lang="es-EC" sz="1800" dirty="0"/>
        </a:p>
      </dgm:t>
    </dgm:pt>
    <dgm:pt modelId="{A8B2A343-2A41-45E9-B33F-2360F21A5FAA}" type="parTrans" cxnId="{16125960-796D-4989-B5C6-56DA5ABAE4C6}">
      <dgm:prSet/>
      <dgm:spPr/>
      <dgm:t>
        <a:bodyPr/>
        <a:lstStyle/>
        <a:p>
          <a:endParaRPr lang="es-EC"/>
        </a:p>
      </dgm:t>
    </dgm:pt>
    <dgm:pt modelId="{DF0F90D9-F068-4223-A698-3E9F581BBEC0}" type="sibTrans" cxnId="{16125960-796D-4989-B5C6-56DA5ABAE4C6}">
      <dgm:prSet/>
      <dgm:spPr/>
      <dgm:t>
        <a:bodyPr/>
        <a:lstStyle/>
        <a:p>
          <a:endParaRPr lang="es-EC"/>
        </a:p>
      </dgm:t>
    </dgm:pt>
    <dgm:pt modelId="{2D80912D-DF25-4A47-BA94-0943348A4861}" type="pres">
      <dgm:prSet presAssocID="{2F56A941-D456-4713-AAFA-039031CF52E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CDD1C79-358D-42A0-91AF-61E078AC4300}" type="pres">
      <dgm:prSet presAssocID="{98BC4027-DA3C-40AB-9E6A-F0560A77B9A3}" presName="comp" presStyleCnt="0"/>
      <dgm:spPr/>
    </dgm:pt>
    <dgm:pt modelId="{AB8A6C5B-FD1D-4E2C-8FE4-3DDFC7979419}" type="pres">
      <dgm:prSet presAssocID="{98BC4027-DA3C-40AB-9E6A-F0560A77B9A3}" presName="box" presStyleLbl="node1" presStyleIdx="0" presStyleCnt="2" custLinFactNeighborX="-793" custLinFactNeighborY="1242"/>
      <dgm:spPr/>
      <dgm:t>
        <a:bodyPr/>
        <a:lstStyle/>
        <a:p>
          <a:endParaRPr lang="es-EC"/>
        </a:p>
      </dgm:t>
    </dgm:pt>
    <dgm:pt modelId="{DFB944FC-E8A1-4C2B-BE6D-2F4EAD9DFEF1}" type="pres">
      <dgm:prSet presAssocID="{98BC4027-DA3C-40AB-9E6A-F0560A77B9A3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D37C2DC6-24BB-48F9-8F2B-181562BDA97A}" type="pres">
      <dgm:prSet presAssocID="{98BC4027-DA3C-40AB-9E6A-F0560A77B9A3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F23D34-126C-4466-AD44-01BE413DF56B}" type="pres">
      <dgm:prSet presAssocID="{D86D97D6-6560-4767-BD35-3965183CD772}" presName="spacer" presStyleCnt="0"/>
      <dgm:spPr/>
    </dgm:pt>
    <dgm:pt modelId="{A39CA9B6-60EB-4408-A8F2-AD942A88EAD2}" type="pres">
      <dgm:prSet presAssocID="{08F8BB23-0C2C-4AF2-A0EA-1BB7AED75F04}" presName="comp" presStyleCnt="0"/>
      <dgm:spPr/>
    </dgm:pt>
    <dgm:pt modelId="{369D2C2A-69A1-42A5-B543-74146F3922B7}" type="pres">
      <dgm:prSet presAssocID="{08F8BB23-0C2C-4AF2-A0EA-1BB7AED75F04}" presName="box" presStyleLbl="node1" presStyleIdx="1" presStyleCnt="2"/>
      <dgm:spPr/>
      <dgm:t>
        <a:bodyPr/>
        <a:lstStyle/>
        <a:p>
          <a:endParaRPr lang="es-EC"/>
        </a:p>
      </dgm:t>
    </dgm:pt>
    <dgm:pt modelId="{17664CCD-DB77-4582-9B48-5817A2AC70A6}" type="pres">
      <dgm:prSet presAssocID="{08F8BB23-0C2C-4AF2-A0EA-1BB7AED75F04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63A5125D-FDF3-4029-92D8-F2A002376BFF}" type="pres">
      <dgm:prSet presAssocID="{08F8BB23-0C2C-4AF2-A0EA-1BB7AED75F0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FE28AD5-4DC8-485B-925C-1530CDC89590}" type="presOf" srcId="{08F8BB23-0C2C-4AF2-A0EA-1BB7AED75F04}" destId="{63A5125D-FDF3-4029-92D8-F2A002376BFF}" srcOrd="1" destOrd="0" presId="urn:microsoft.com/office/officeart/2005/8/layout/vList4"/>
    <dgm:cxn modelId="{17E58D1F-D57D-4E03-BF20-C2948E31A9FE}" srcId="{2F56A941-D456-4713-AAFA-039031CF52EB}" destId="{98BC4027-DA3C-40AB-9E6A-F0560A77B9A3}" srcOrd="0" destOrd="0" parTransId="{31EDE96E-2CAE-4350-A956-C6EAE4ECAB6F}" sibTransId="{D86D97D6-6560-4767-BD35-3965183CD772}"/>
    <dgm:cxn modelId="{A0735543-EE28-44AE-9611-67BD27287CB2}" type="presOf" srcId="{98BC4027-DA3C-40AB-9E6A-F0560A77B9A3}" destId="{AB8A6C5B-FD1D-4E2C-8FE4-3DDFC7979419}" srcOrd="0" destOrd="0" presId="urn:microsoft.com/office/officeart/2005/8/layout/vList4"/>
    <dgm:cxn modelId="{16125960-796D-4989-B5C6-56DA5ABAE4C6}" srcId="{2F56A941-D456-4713-AAFA-039031CF52EB}" destId="{08F8BB23-0C2C-4AF2-A0EA-1BB7AED75F04}" srcOrd="1" destOrd="0" parTransId="{A8B2A343-2A41-45E9-B33F-2360F21A5FAA}" sibTransId="{DF0F90D9-F068-4223-A698-3E9F581BBEC0}"/>
    <dgm:cxn modelId="{C45CA656-464F-4D1F-9130-8ACAC7E6F665}" type="presOf" srcId="{2F56A941-D456-4713-AAFA-039031CF52EB}" destId="{2D80912D-DF25-4A47-BA94-0943348A4861}" srcOrd="0" destOrd="0" presId="urn:microsoft.com/office/officeart/2005/8/layout/vList4"/>
    <dgm:cxn modelId="{AB0435A3-F50C-47C5-97AD-6D20CD74991E}" type="presOf" srcId="{98BC4027-DA3C-40AB-9E6A-F0560A77B9A3}" destId="{D37C2DC6-24BB-48F9-8F2B-181562BDA97A}" srcOrd="1" destOrd="0" presId="urn:microsoft.com/office/officeart/2005/8/layout/vList4"/>
    <dgm:cxn modelId="{943DCD4D-2B1A-4F0F-A4DB-CD372363AF6D}" type="presOf" srcId="{08F8BB23-0C2C-4AF2-A0EA-1BB7AED75F04}" destId="{369D2C2A-69A1-42A5-B543-74146F3922B7}" srcOrd="0" destOrd="0" presId="urn:microsoft.com/office/officeart/2005/8/layout/vList4"/>
    <dgm:cxn modelId="{D101350F-3A79-4F15-A01A-A4571BAF812D}" type="presParOf" srcId="{2D80912D-DF25-4A47-BA94-0943348A4861}" destId="{0CDD1C79-358D-42A0-91AF-61E078AC4300}" srcOrd="0" destOrd="0" presId="urn:microsoft.com/office/officeart/2005/8/layout/vList4"/>
    <dgm:cxn modelId="{EAAC1ED2-86FA-4458-8240-2E66B2FFC9FB}" type="presParOf" srcId="{0CDD1C79-358D-42A0-91AF-61E078AC4300}" destId="{AB8A6C5B-FD1D-4E2C-8FE4-3DDFC7979419}" srcOrd="0" destOrd="0" presId="urn:microsoft.com/office/officeart/2005/8/layout/vList4"/>
    <dgm:cxn modelId="{2F245C36-6376-4678-96F1-0ADF652E2245}" type="presParOf" srcId="{0CDD1C79-358D-42A0-91AF-61E078AC4300}" destId="{DFB944FC-E8A1-4C2B-BE6D-2F4EAD9DFEF1}" srcOrd="1" destOrd="0" presId="urn:microsoft.com/office/officeart/2005/8/layout/vList4"/>
    <dgm:cxn modelId="{31B9F46D-F820-4FB2-B4D1-8458A70F47F3}" type="presParOf" srcId="{0CDD1C79-358D-42A0-91AF-61E078AC4300}" destId="{D37C2DC6-24BB-48F9-8F2B-181562BDA97A}" srcOrd="2" destOrd="0" presId="urn:microsoft.com/office/officeart/2005/8/layout/vList4"/>
    <dgm:cxn modelId="{DAE3E716-2EA6-4D4F-92CB-0E858557D2C5}" type="presParOf" srcId="{2D80912D-DF25-4A47-BA94-0943348A4861}" destId="{87F23D34-126C-4466-AD44-01BE413DF56B}" srcOrd="1" destOrd="0" presId="urn:microsoft.com/office/officeart/2005/8/layout/vList4"/>
    <dgm:cxn modelId="{8C5BF3E1-E198-477E-81FA-21E2B3697B5B}" type="presParOf" srcId="{2D80912D-DF25-4A47-BA94-0943348A4861}" destId="{A39CA9B6-60EB-4408-A8F2-AD942A88EAD2}" srcOrd="2" destOrd="0" presId="urn:microsoft.com/office/officeart/2005/8/layout/vList4"/>
    <dgm:cxn modelId="{7B82C46B-69DA-4F7F-B69C-1D3EC09EF1A3}" type="presParOf" srcId="{A39CA9B6-60EB-4408-A8F2-AD942A88EAD2}" destId="{369D2C2A-69A1-42A5-B543-74146F3922B7}" srcOrd="0" destOrd="0" presId="urn:microsoft.com/office/officeart/2005/8/layout/vList4"/>
    <dgm:cxn modelId="{2E57B6EC-5DFE-4F8D-AB41-6377F748B051}" type="presParOf" srcId="{A39CA9B6-60EB-4408-A8F2-AD942A88EAD2}" destId="{17664CCD-DB77-4582-9B48-5817A2AC70A6}" srcOrd="1" destOrd="0" presId="urn:microsoft.com/office/officeart/2005/8/layout/vList4"/>
    <dgm:cxn modelId="{C0C7D835-F0A5-480F-8AF1-EFD259DE70A5}" type="presParOf" srcId="{A39CA9B6-60EB-4408-A8F2-AD942A88EAD2}" destId="{63A5125D-FDF3-4029-92D8-F2A002376BF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945218-2E07-4387-9BDD-B6DBA946EA43}" type="doc">
      <dgm:prSet loTypeId="urn:microsoft.com/office/officeart/2005/8/layout/vList4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es-EC"/>
        </a:p>
      </dgm:t>
    </dgm:pt>
    <dgm:pt modelId="{94F71C2B-133B-4757-AAF8-3BE8206C87C5}">
      <dgm:prSet phldrT="[Texto]" custT="1"/>
      <dgm:spPr/>
      <dgm:t>
        <a:bodyPr/>
        <a:lstStyle/>
        <a:p>
          <a:r>
            <a:rPr lang="es-EC" sz="1600" dirty="0" smtClean="0"/>
            <a:t>Descripción metodológica</a:t>
          </a:r>
        </a:p>
        <a:p>
          <a:r>
            <a:rPr lang="es-EC" sz="1600" dirty="0" smtClean="0"/>
            <a:t>Tipo de investigación: Descriptiva</a:t>
          </a:r>
        </a:p>
        <a:p>
          <a:r>
            <a:rPr lang="es-EC" sz="1600" dirty="0" smtClean="0"/>
            <a:t>Población en los tres servicios</a:t>
          </a:r>
        </a:p>
        <a:p>
          <a:r>
            <a:rPr lang="es-EC" sz="1600" dirty="0" smtClean="0"/>
            <a:t>Resultados en los tres servicios</a:t>
          </a:r>
        </a:p>
        <a:p>
          <a:endParaRPr lang="es-EC" sz="700" dirty="0" smtClean="0"/>
        </a:p>
        <a:p>
          <a:endParaRPr lang="es-EC" sz="700" dirty="0" smtClean="0"/>
        </a:p>
        <a:p>
          <a:endParaRPr lang="es-EC" sz="700" dirty="0"/>
        </a:p>
      </dgm:t>
    </dgm:pt>
    <dgm:pt modelId="{F43C40C1-F388-4A78-B15C-B21042F650BB}" type="parTrans" cxnId="{D8B4A01D-F08C-4A63-8302-00E0DF8F5DA9}">
      <dgm:prSet/>
      <dgm:spPr/>
      <dgm:t>
        <a:bodyPr/>
        <a:lstStyle/>
        <a:p>
          <a:endParaRPr lang="es-EC"/>
        </a:p>
      </dgm:t>
    </dgm:pt>
    <dgm:pt modelId="{495C0CB0-178B-4E78-94D0-90FBB8C9D0EF}" type="sibTrans" cxnId="{D8B4A01D-F08C-4A63-8302-00E0DF8F5DA9}">
      <dgm:prSet/>
      <dgm:spPr/>
      <dgm:t>
        <a:bodyPr/>
        <a:lstStyle/>
        <a:p>
          <a:endParaRPr lang="es-EC"/>
        </a:p>
      </dgm:t>
    </dgm:pt>
    <dgm:pt modelId="{47D5FD75-68C2-48F5-87F3-95D6AAE0AAAD}">
      <dgm:prSet phldrT="[Texto]" custT="1"/>
      <dgm:spPr/>
      <dgm:t>
        <a:bodyPr/>
        <a:lstStyle/>
        <a:p>
          <a:r>
            <a:rPr lang="es-EC" sz="1600" dirty="0" smtClean="0"/>
            <a:t>Plan estratégico</a:t>
          </a:r>
        </a:p>
        <a:p>
          <a:r>
            <a:rPr lang="es-EC" sz="1600" dirty="0" smtClean="0"/>
            <a:t>Misión –Visión</a:t>
          </a:r>
        </a:p>
        <a:p>
          <a:r>
            <a:rPr lang="es-EC" sz="1600" dirty="0" smtClean="0"/>
            <a:t>FODA</a:t>
          </a:r>
        </a:p>
        <a:p>
          <a:r>
            <a:rPr lang="es-EC" sz="1600" dirty="0" smtClean="0"/>
            <a:t>Conclusiones de situación actual</a:t>
          </a:r>
          <a:endParaRPr lang="es-EC" sz="1600" dirty="0"/>
        </a:p>
      </dgm:t>
    </dgm:pt>
    <dgm:pt modelId="{BDA0A7D4-83B1-46B2-8277-330FC15186F3}" type="parTrans" cxnId="{EF5DB1D8-F236-4BF8-AE0A-F7A8F16F90DB}">
      <dgm:prSet/>
      <dgm:spPr/>
      <dgm:t>
        <a:bodyPr/>
        <a:lstStyle/>
        <a:p>
          <a:endParaRPr lang="es-EC"/>
        </a:p>
      </dgm:t>
    </dgm:pt>
    <dgm:pt modelId="{75C872CB-93CE-4E53-8FC3-BE06645E5B6D}" type="sibTrans" cxnId="{EF5DB1D8-F236-4BF8-AE0A-F7A8F16F90DB}">
      <dgm:prSet/>
      <dgm:spPr/>
      <dgm:t>
        <a:bodyPr/>
        <a:lstStyle/>
        <a:p>
          <a:endParaRPr lang="es-EC"/>
        </a:p>
      </dgm:t>
    </dgm:pt>
    <dgm:pt modelId="{B5760C65-C530-4CD4-B30E-649F2FECCB98}">
      <dgm:prSet phldrT="[Texto]" custT="1"/>
      <dgm:spPr/>
      <dgm:t>
        <a:bodyPr/>
        <a:lstStyle/>
        <a:p>
          <a:pPr algn="l"/>
          <a:r>
            <a:rPr lang="es-EC" sz="1400" dirty="0" smtClean="0"/>
            <a:t>Situación actual de procesos</a:t>
          </a:r>
        </a:p>
        <a:p>
          <a:pPr algn="l"/>
          <a:r>
            <a:rPr lang="es-EC" sz="1400" dirty="0" smtClean="0"/>
            <a:t>Proceso</a:t>
          </a:r>
        </a:p>
        <a:p>
          <a:pPr algn="l"/>
          <a:r>
            <a:rPr lang="es-EC" sz="1400" dirty="0" smtClean="0"/>
            <a:t>Mapa de procesos</a:t>
          </a:r>
        </a:p>
        <a:p>
          <a:pPr algn="l"/>
          <a:r>
            <a:rPr lang="es-EC" sz="1400" dirty="0" smtClean="0"/>
            <a:t>Tipos de procesos</a:t>
          </a:r>
        </a:p>
        <a:p>
          <a:pPr algn="l"/>
          <a:r>
            <a:rPr lang="es-EC" sz="1400" dirty="0" smtClean="0"/>
            <a:t>Levantar información</a:t>
          </a:r>
        </a:p>
        <a:p>
          <a:pPr algn="l"/>
          <a:r>
            <a:rPr lang="es-EC" sz="1400" dirty="0" smtClean="0"/>
            <a:t>Documentar procesos</a:t>
          </a:r>
        </a:p>
        <a:p>
          <a:pPr algn="l"/>
          <a:r>
            <a:rPr lang="es-EC" sz="1400" dirty="0" smtClean="0"/>
            <a:t>Diseño de procesos</a:t>
          </a:r>
        </a:p>
        <a:p>
          <a:pPr algn="l"/>
          <a:endParaRPr lang="es-EC" sz="1000" dirty="0" smtClean="0"/>
        </a:p>
        <a:p>
          <a:pPr algn="l"/>
          <a:endParaRPr lang="es-EC" sz="500" dirty="0" smtClean="0"/>
        </a:p>
        <a:p>
          <a:pPr algn="l"/>
          <a:endParaRPr lang="es-EC" sz="500" dirty="0" smtClean="0"/>
        </a:p>
        <a:p>
          <a:pPr algn="l"/>
          <a:endParaRPr lang="es-EC" sz="500" dirty="0"/>
        </a:p>
      </dgm:t>
    </dgm:pt>
    <dgm:pt modelId="{9C94FFC9-42B9-44BD-9CB2-9C9078B0002E}" type="parTrans" cxnId="{FACEE65A-65E8-4565-A40C-8FE799289355}">
      <dgm:prSet/>
      <dgm:spPr/>
      <dgm:t>
        <a:bodyPr/>
        <a:lstStyle/>
        <a:p>
          <a:endParaRPr lang="es-EC"/>
        </a:p>
      </dgm:t>
    </dgm:pt>
    <dgm:pt modelId="{005F44FE-E89C-4593-B68C-FA5BD939A0AC}" type="sibTrans" cxnId="{FACEE65A-65E8-4565-A40C-8FE799289355}">
      <dgm:prSet/>
      <dgm:spPr/>
      <dgm:t>
        <a:bodyPr/>
        <a:lstStyle/>
        <a:p>
          <a:endParaRPr lang="es-EC"/>
        </a:p>
      </dgm:t>
    </dgm:pt>
    <dgm:pt modelId="{BC8D94C3-E1C8-44E9-A874-7470532FB78E}">
      <dgm:prSet phldrT="[Texto]" phldr="1"/>
      <dgm:spPr/>
      <dgm:t>
        <a:bodyPr/>
        <a:lstStyle/>
        <a:p>
          <a:pPr algn="l"/>
          <a:endParaRPr lang="es-EC" sz="400"/>
        </a:p>
      </dgm:t>
    </dgm:pt>
    <dgm:pt modelId="{0E2634A4-3C1F-4F98-876B-7B197887583F}" type="parTrans" cxnId="{7A02DC79-1E04-4860-8C89-E88E3216BD56}">
      <dgm:prSet/>
      <dgm:spPr/>
      <dgm:t>
        <a:bodyPr/>
        <a:lstStyle/>
        <a:p>
          <a:endParaRPr lang="es-EC"/>
        </a:p>
      </dgm:t>
    </dgm:pt>
    <dgm:pt modelId="{BDAFCD89-DE1C-472B-ADD4-4F19F78EB910}" type="sibTrans" cxnId="{7A02DC79-1E04-4860-8C89-E88E3216BD56}">
      <dgm:prSet/>
      <dgm:spPr/>
      <dgm:t>
        <a:bodyPr/>
        <a:lstStyle/>
        <a:p>
          <a:endParaRPr lang="es-EC"/>
        </a:p>
      </dgm:t>
    </dgm:pt>
    <dgm:pt modelId="{41958919-6C39-4381-9E71-F163150BE5BE}">
      <dgm:prSet phldrT="[Texto]" phldr="1"/>
      <dgm:spPr/>
      <dgm:t>
        <a:bodyPr/>
        <a:lstStyle/>
        <a:p>
          <a:pPr algn="l"/>
          <a:endParaRPr lang="es-EC" sz="400"/>
        </a:p>
      </dgm:t>
    </dgm:pt>
    <dgm:pt modelId="{442E60DF-FB2A-4DEC-81A6-B7833A9C807D}" type="parTrans" cxnId="{EBC6BF47-0840-40F6-8AB3-6913D271136F}">
      <dgm:prSet/>
      <dgm:spPr/>
      <dgm:t>
        <a:bodyPr/>
        <a:lstStyle/>
        <a:p>
          <a:endParaRPr lang="es-EC"/>
        </a:p>
      </dgm:t>
    </dgm:pt>
    <dgm:pt modelId="{4CBB23C3-C6AB-41DF-833F-63B3FAB26641}" type="sibTrans" cxnId="{EBC6BF47-0840-40F6-8AB3-6913D271136F}">
      <dgm:prSet/>
      <dgm:spPr/>
      <dgm:t>
        <a:bodyPr/>
        <a:lstStyle/>
        <a:p>
          <a:endParaRPr lang="es-EC"/>
        </a:p>
      </dgm:t>
    </dgm:pt>
    <dgm:pt modelId="{37158CB6-0467-45E4-9060-B452B5E711C7}" type="pres">
      <dgm:prSet presAssocID="{1E945218-2E07-4387-9BDD-B6DBA946EA4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1AC67F3-183A-41F0-BAE0-BEEF1137FC9E}" type="pres">
      <dgm:prSet presAssocID="{94F71C2B-133B-4757-AAF8-3BE8206C87C5}" presName="comp" presStyleCnt="0"/>
      <dgm:spPr/>
    </dgm:pt>
    <dgm:pt modelId="{9D55C420-8BAF-473E-BD9B-F8C6DEA94BE9}" type="pres">
      <dgm:prSet presAssocID="{94F71C2B-133B-4757-AAF8-3BE8206C87C5}" presName="box" presStyleLbl="node1" presStyleIdx="0" presStyleCnt="3"/>
      <dgm:spPr/>
      <dgm:t>
        <a:bodyPr/>
        <a:lstStyle/>
        <a:p>
          <a:endParaRPr lang="es-EC"/>
        </a:p>
      </dgm:t>
    </dgm:pt>
    <dgm:pt modelId="{66CDA8A6-4FAD-4B31-87D1-F441606AFDB4}" type="pres">
      <dgm:prSet presAssocID="{94F71C2B-133B-4757-AAF8-3BE8206C87C5}" presName="img" presStyleLbl="fgImgPlace1" presStyleIdx="0" presStyleCnt="3" custLinFactNeighborX="-2841" custLinFactNeighborY="178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364E625-23D0-4714-9D35-ECE2AFF8AF83}" type="pres">
      <dgm:prSet presAssocID="{94F71C2B-133B-4757-AAF8-3BE8206C87C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F20314-0C93-4965-81DB-E5C4A1D89360}" type="pres">
      <dgm:prSet presAssocID="{495C0CB0-178B-4E78-94D0-90FBB8C9D0EF}" presName="spacer" presStyleCnt="0"/>
      <dgm:spPr/>
    </dgm:pt>
    <dgm:pt modelId="{1B12FB60-53FE-4994-8F12-CCF4790765DB}" type="pres">
      <dgm:prSet presAssocID="{47D5FD75-68C2-48F5-87F3-95D6AAE0AAAD}" presName="comp" presStyleCnt="0"/>
      <dgm:spPr/>
    </dgm:pt>
    <dgm:pt modelId="{990D754C-A952-4E3F-978D-F30207954489}" type="pres">
      <dgm:prSet presAssocID="{47D5FD75-68C2-48F5-87F3-95D6AAE0AAAD}" presName="box" presStyleLbl="node1" presStyleIdx="1" presStyleCnt="3"/>
      <dgm:spPr/>
      <dgm:t>
        <a:bodyPr/>
        <a:lstStyle/>
        <a:p>
          <a:endParaRPr lang="es-EC"/>
        </a:p>
      </dgm:t>
    </dgm:pt>
    <dgm:pt modelId="{EEF1A13C-A57C-4F0A-B2A9-48A098A009DA}" type="pres">
      <dgm:prSet presAssocID="{47D5FD75-68C2-48F5-87F3-95D6AAE0AAAD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AFCF8D1-735B-4110-B9A3-11A4C4EC8263}" type="pres">
      <dgm:prSet presAssocID="{47D5FD75-68C2-48F5-87F3-95D6AAE0AAA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DDEBBB-0A0E-48D3-913A-2A2213100C6F}" type="pres">
      <dgm:prSet presAssocID="{75C872CB-93CE-4E53-8FC3-BE06645E5B6D}" presName="spacer" presStyleCnt="0"/>
      <dgm:spPr/>
    </dgm:pt>
    <dgm:pt modelId="{A2B13E8F-F397-42C8-BB13-87F80AEF4EC4}" type="pres">
      <dgm:prSet presAssocID="{B5760C65-C530-4CD4-B30E-649F2FECCB98}" presName="comp" presStyleCnt="0"/>
      <dgm:spPr/>
    </dgm:pt>
    <dgm:pt modelId="{9205CAF1-898B-4F5B-805C-BDABC1F1DEBA}" type="pres">
      <dgm:prSet presAssocID="{B5760C65-C530-4CD4-B30E-649F2FECCB98}" presName="box" presStyleLbl="node1" presStyleIdx="2" presStyleCnt="3"/>
      <dgm:spPr/>
      <dgm:t>
        <a:bodyPr/>
        <a:lstStyle/>
        <a:p>
          <a:endParaRPr lang="es-EC"/>
        </a:p>
      </dgm:t>
    </dgm:pt>
    <dgm:pt modelId="{B9245609-78CB-4F37-96B4-07982A09B7AD}" type="pres">
      <dgm:prSet presAssocID="{B5760C65-C530-4CD4-B30E-649F2FECCB98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65CEA43E-07EE-4870-83E7-5660DBFDC9AA}" type="pres">
      <dgm:prSet presAssocID="{B5760C65-C530-4CD4-B30E-649F2FECCB9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C4BC45C-6858-4B01-93B2-6BC84960157A}" type="presOf" srcId="{BC8D94C3-E1C8-44E9-A874-7470532FB78E}" destId="{65CEA43E-07EE-4870-83E7-5660DBFDC9AA}" srcOrd="1" destOrd="1" presId="urn:microsoft.com/office/officeart/2005/8/layout/vList4"/>
    <dgm:cxn modelId="{1CFDF283-F2E2-4E58-BE92-6DD46CF40949}" type="presOf" srcId="{BC8D94C3-E1C8-44E9-A874-7470532FB78E}" destId="{9205CAF1-898B-4F5B-805C-BDABC1F1DEBA}" srcOrd="0" destOrd="1" presId="urn:microsoft.com/office/officeart/2005/8/layout/vList4"/>
    <dgm:cxn modelId="{57DC8DC9-E9BE-451B-A078-D2A5E8B87413}" type="presOf" srcId="{1E945218-2E07-4387-9BDD-B6DBA946EA43}" destId="{37158CB6-0467-45E4-9060-B452B5E711C7}" srcOrd="0" destOrd="0" presId="urn:microsoft.com/office/officeart/2005/8/layout/vList4"/>
    <dgm:cxn modelId="{2EB166FE-E376-48EA-8A22-335E0A3523FA}" type="presOf" srcId="{47D5FD75-68C2-48F5-87F3-95D6AAE0AAAD}" destId="{990D754C-A952-4E3F-978D-F30207954489}" srcOrd="0" destOrd="0" presId="urn:microsoft.com/office/officeart/2005/8/layout/vList4"/>
    <dgm:cxn modelId="{EBC6BF47-0840-40F6-8AB3-6913D271136F}" srcId="{B5760C65-C530-4CD4-B30E-649F2FECCB98}" destId="{41958919-6C39-4381-9E71-F163150BE5BE}" srcOrd="1" destOrd="0" parTransId="{442E60DF-FB2A-4DEC-81A6-B7833A9C807D}" sibTransId="{4CBB23C3-C6AB-41DF-833F-63B3FAB26641}"/>
    <dgm:cxn modelId="{4FCB94ED-B6B5-4E1E-B63C-3D86F5D71211}" type="presOf" srcId="{47D5FD75-68C2-48F5-87F3-95D6AAE0AAAD}" destId="{EAFCF8D1-735B-4110-B9A3-11A4C4EC8263}" srcOrd="1" destOrd="0" presId="urn:microsoft.com/office/officeart/2005/8/layout/vList4"/>
    <dgm:cxn modelId="{6DBEEA15-C5CC-4FD4-938F-932FB18720C2}" type="presOf" srcId="{94F71C2B-133B-4757-AAF8-3BE8206C87C5}" destId="{9D55C420-8BAF-473E-BD9B-F8C6DEA94BE9}" srcOrd="0" destOrd="0" presId="urn:microsoft.com/office/officeart/2005/8/layout/vList4"/>
    <dgm:cxn modelId="{084BC3FB-344E-4F5A-8281-BA9C04966083}" type="presOf" srcId="{B5760C65-C530-4CD4-B30E-649F2FECCB98}" destId="{9205CAF1-898B-4F5B-805C-BDABC1F1DEBA}" srcOrd="0" destOrd="0" presId="urn:microsoft.com/office/officeart/2005/8/layout/vList4"/>
    <dgm:cxn modelId="{4C9E5BB2-67E1-4F47-BFA4-DE34927708DF}" type="presOf" srcId="{41958919-6C39-4381-9E71-F163150BE5BE}" destId="{65CEA43E-07EE-4870-83E7-5660DBFDC9AA}" srcOrd="1" destOrd="2" presId="urn:microsoft.com/office/officeart/2005/8/layout/vList4"/>
    <dgm:cxn modelId="{FACEE65A-65E8-4565-A40C-8FE799289355}" srcId="{1E945218-2E07-4387-9BDD-B6DBA946EA43}" destId="{B5760C65-C530-4CD4-B30E-649F2FECCB98}" srcOrd="2" destOrd="0" parTransId="{9C94FFC9-42B9-44BD-9CB2-9C9078B0002E}" sibTransId="{005F44FE-E89C-4593-B68C-FA5BD939A0AC}"/>
    <dgm:cxn modelId="{EAF04150-F9A3-4E10-A9D5-8B945970B985}" type="presOf" srcId="{B5760C65-C530-4CD4-B30E-649F2FECCB98}" destId="{65CEA43E-07EE-4870-83E7-5660DBFDC9AA}" srcOrd="1" destOrd="0" presId="urn:microsoft.com/office/officeart/2005/8/layout/vList4"/>
    <dgm:cxn modelId="{809EEDFC-F44B-4F31-A908-A5D68918D58D}" type="presOf" srcId="{41958919-6C39-4381-9E71-F163150BE5BE}" destId="{9205CAF1-898B-4F5B-805C-BDABC1F1DEBA}" srcOrd="0" destOrd="2" presId="urn:microsoft.com/office/officeart/2005/8/layout/vList4"/>
    <dgm:cxn modelId="{EF5DB1D8-F236-4BF8-AE0A-F7A8F16F90DB}" srcId="{1E945218-2E07-4387-9BDD-B6DBA946EA43}" destId="{47D5FD75-68C2-48F5-87F3-95D6AAE0AAAD}" srcOrd="1" destOrd="0" parTransId="{BDA0A7D4-83B1-46B2-8277-330FC15186F3}" sibTransId="{75C872CB-93CE-4E53-8FC3-BE06645E5B6D}"/>
    <dgm:cxn modelId="{F7A2DC35-02D9-4F81-9DE0-C40D76CB93C8}" type="presOf" srcId="{94F71C2B-133B-4757-AAF8-3BE8206C87C5}" destId="{E364E625-23D0-4714-9D35-ECE2AFF8AF83}" srcOrd="1" destOrd="0" presId="urn:microsoft.com/office/officeart/2005/8/layout/vList4"/>
    <dgm:cxn modelId="{7A02DC79-1E04-4860-8C89-E88E3216BD56}" srcId="{B5760C65-C530-4CD4-B30E-649F2FECCB98}" destId="{BC8D94C3-E1C8-44E9-A874-7470532FB78E}" srcOrd="0" destOrd="0" parTransId="{0E2634A4-3C1F-4F98-876B-7B197887583F}" sibTransId="{BDAFCD89-DE1C-472B-ADD4-4F19F78EB910}"/>
    <dgm:cxn modelId="{D8B4A01D-F08C-4A63-8302-00E0DF8F5DA9}" srcId="{1E945218-2E07-4387-9BDD-B6DBA946EA43}" destId="{94F71C2B-133B-4757-AAF8-3BE8206C87C5}" srcOrd="0" destOrd="0" parTransId="{F43C40C1-F388-4A78-B15C-B21042F650BB}" sibTransId="{495C0CB0-178B-4E78-94D0-90FBB8C9D0EF}"/>
    <dgm:cxn modelId="{619A1675-E759-4F86-A377-ABB35D205708}" type="presParOf" srcId="{37158CB6-0467-45E4-9060-B452B5E711C7}" destId="{D1AC67F3-183A-41F0-BAE0-BEEF1137FC9E}" srcOrd="0" destOrd="0" presId="urn:microsoft.com/office/officeart/2005/8/layout/vList4"/>
    <dgm:cxn modelId="{F6B25793-FB95-44EA-94C9-A604C09C8478}" type="presParOf" srcId="{D1AC67F3-183A-41F0-BAE0-BEEF1137FC9E}" destId="{9D55C420-8BAF-473E-BD9B-F8C6DEA94BE9}" srcOrd="0" destOrd="0" presId="urn:microsoft.com/office/officeart/2005/8/layout/vList4"/>
    <dgm:cxn modelId="{255C72B9-4D55-4CBD-BDBB-D32A46D42399}" type="presParOf" srcId="{D1AC67F3-183A-41F0-BAE0-BEEF1137FC9E}" destId="{66CDA8A6-4FAD-4B31-87D1-F441606AFDB4}" srcOrd="1" destOrd="0" presId="urn:microsoft.com/office/officeart/2005/8/layout/vList4"/>
    <dgm:cxn modelId="{655AE12A-CF59-4CDA-94E2-EF7432872147}" type="presParOf" srcId="{D1AC67F3-183A-41F0-BAE0-BEEF1137FC9E}" destId="{E364E625-23D0-4714-9D35-ECE2AFF8AF83}" srcOrd="2" destOrd="0" presId="urn:microsoft.com/office/officeart/2005/8/layout/vList4"/>
    <dgm:cxn modelId="{EE423125-93C3-4E07-9CB7-7EB2DBD78C1A}" type="presParOf" srcId="{37158CB6-0467-45E4-9060-B452B5E711C7}" destId="{99F20314-0C93-4965-81DB-E5C4A1D89360}" srcOrd="1" destOrd="0" presId="urn:microsoft.com/office/officeart/2005/8/layout/vList4"/>
    <dgm:cxn modelId="{BCBC3184-5409-4E9D-9F99-228CDBC925B4}" type="presParOf" srcId="{37158CB6-0467-45E4-9060-B452B5E711C7}" destId="{1B12FB60-53FE-4994-8F12-CCF4790765DB}" srcOrd="2" destOrd="0" presId="urn:microsoft.com/office/officeart/2005/8/layout/vList4"/>
    <dgm:cxn modelId="{346B03E2-83FD-4E66-B269-EB0A8ABAECC1}" type="presParOf" srcId="{1B12FB60-53FE-4994-8F12-CCF4790765DB}" destId="{990D754C-A952-4E3F-978D-F30207954489}" srcOrd="0" destOrd="0" presId="urn:microsoft.com/office/officeart/2005/8/layout/vList4"/>
    <dgm:cxn modelId="{552B7882-F80F-4A1B-B464-AF7B3D670338}" type="presParOf" srcId="{1B12FB60-53FE-4994-8F12-CCF4790765DB}" destId="{EEF1A13C-A57C-4F0A-B2A9-48A098A009DA}" srcOrd="1" destOrd="0" presId="urn:microsoft.com/office/officeart/2005/8/layout/vList4"/>
    <dgm:cxn modelId="{E5D6BE10-180E-4BDC-8965-6F1BD7D9B244}" type="presParOf" srcId="{1B12FB60-53FE-4994-8F12-CCF4790765DB}" destId="{EAFCF8D1-735B-4110-B9A3-11A4C4EC8263}" srcOrd="2" destOrd="0" presId="urn:microsoft.com/office/officeart/2005/8/layout/vList4"/>
    <dgm:cxn modelId="{E280E35E-907E-4F7C-9912-0EDEBDB4B68A}" type="presParOf" srcId="{37158CB6-0467-45E4-9060-B452B5E711C7}" destId="{9ADDEBBB-0A0E-48D3-913A-2A2213100C6F}" srcOrd="3" destOrd="0" presId="urn:microsoft.com/office/officeart/2005/8/layout/vList4"/>
    <dgm:cxn modelId="{2454BA6D-E8C4-4BE8-909C-AD9CAD644631}" type="presParOf" srcId="{37158CB6-0467-45E4-9060-B452B5E711C7}" destId="{A2B13E8F-F397-42C8-BB13-87F80AEF4EC4}" srcOrd="4" destOrd="0" presId="urn:microsoft.com/office/officeart/2005/8/layout/vList4"/>
    <dgm:cxn modelId="{5A28A83E-28C5-4D68-B04D-B072A951779B}" type="presParOf" srcId="{A2B13E8F-F397-42C8-BB13-87F80AEF4EC4}" destId="{9205CAF1-898B-4F5B-805C-BDABC1F1DEBA}" srcOrd="0" destOrd="0" presId="urn:microsoft.com/office/officeart/2005/8/layout/vList4"/>
    <dgm:cxn modelId="{78AC47ED-9A5C-4E02-B210-7526BD2A13D4}" type="presParOf" srcId="{A2B13E8F-F397-42C8-BB13-87F80AEF4EC4}" destId="{B9245609-78CB-4F37-96B4-07982A09B7AD}" srcOrd="1" destOrd="0" presId="urn:microsoft.com/office/officeart/2005/8/layout/vList4"/>
    <dgm:cxn modelId="{9C6934F0-2DF7-4895-8F49-A8F9DC58E3EA}" type="presParOf" srcId="{A2B13E8F-F397-42C8-BB13-87F80AEF4EC4}" destId="{65CEA43E-07EE-4870-83E7-5660DBFDC9A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719786-434D-49C0-B193-D9BD6E5D7A7A}" type="doc">
      <dgm:prSet loTypeId="urn:microsoft.com/office/officeart/2005/8/layout/vList4" loCatId="list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es-EC"/>
        </a:p>
      </dgm:t>
    </dgm:pt>
    <dgm:pt modelId="{5ECC4541-D886-4D7B-926D-C86380FD6BA8}">
      <dgm:prSet phldrT="[Texto]" custT="1"/>
      <dgm:spPr/>
      <dgm:t>
        <a:bodyPr/>
        <a:lstStyle/>
        <a:p>
          <a:r>
            <a:rPr lang="es-EC" sz="1600" dirty="0" smtClean="0"/>
            <a:t>Mejoras a los procesos</a:t>
          </a:r>
        </a:p>
        <a:p>
          <a:r>
            <a:rPr lang="es-EC" sz="1600" dirty="0" smtClean="0"/>
            <a:t>Beltran el Al: Procesos que no alcanzan lo planificado</a:t>
          </a:r>
        </a:p>
        <a:p>
          <a:r>
            <a:rPr lang="es-EC" sz="1600" dirty="0" smtClean="0"/>
            <a:t>Donde existen oportunidades de mejora</a:t>
          </a:r>
        </a:p>
        <a:p>
          <a:r>
            <a:rPr lang="es-EC" sz="1600" dirty="0" smtClean="0"/>
            <a:t>Acciones correctivas</a:t>
          </a:r>
        </a:p>
        <a:p>
          <a:r>
            <a:rPr lang="es-EC" sz="1600" dirty="0" smtClean="0"/>
            <a:t>Actuar sobre variables</a:t>
          </a:r>
        </a:p>
        <a:p>
          <a:r>
            <a:rPr lang="es-EC" sz="1600" dirty="0" smtClean="0"/>
            <a:t>Harrington: Emplea 12 herramientas para mejoras</a:t>
          </a:r>
        </a:p>
        <a:p>
          <a:endParaRPr lang="es-EC" sz="700" dirty="0"/>
        </a:p>
      </dgm:t>
    </dgm:pt>
    <dgm:pt modelId="{98964D39-B1F7-4009-8850-C7AFBC4496B4}" type="parTrans" cxnId="{6A771ADC-5796-444B-9044-05FEB23D3BE1}">
      <dgm:prSet/>
      <dgm:spPr/>
      <dgm:t>
        <a:bodyPr/>
        <a:lstStyle/>
        <a:p>
          <a:endParaRPr lang="es-EC"/>
        </a:p>
      </dgm:t>
    </dgm:pt>
    <dgm:pt modelId="{8D594EEF-87BB-4237-B11A-0BBA7E1A7B04}" type="sibTrans" cxnId="{6A771ADC-5796-444B-9044-05FEB23D3BE1}">
      <dgm:prSet/>
      <dgm:spPr/>
      <dgm:t>
        <a:bodyPr/>
        <a:lstStyle/>
        <a:p>
          <a:endParaRPr lang="es-EC"/>
        </a:p>
      </dgm:t>
    </dgm:pt>
    <dgm:pt modelId="{44AA34B3-D31F-4D2A-A471-3C974460EEF6}">
      <dgm:prSet phldrT="[Texto]" phldr="1"/>
      <dgm:spPr/>
      <dgm:t>
        <a:bodyPr/>
        <a:lstStyle/>
        <a:p>
          <a:endParaRPr lang="es-EC" sz="500" dirty="0"/>
        </a:p>
      </dgm:t>
    </dgm:pt>
    <dgm:pt modelId="{09FD33DA-7666-4579-815E-34CF5A51FA33}" type="parTrans" cxnId="{0B9F93F2-3A27-4E7A-81D9-6A5899526D04}">
      <dgm:prSet/>
      <dgm:spPr/>
      <dgm:t>
        <a:bodyPr/>
        <a:lstStyle/>
        <a:p>
          <a:endParaRPr lang="es-EC"/>
        </a:p>
      </dgm:t>
    </dgm:pt>
    <dgm:pt modelId="{6A98E117-C5EA-4DDF-A3AD-476EFDC0F443}" type="sibTrans" cxnId="{0B9F93F2-3A27-4E7A-81D9-6A5899526D04}">
      <dgm:prSet/>
      <dgm:spPr/>
      <dgm:t>
        <a:bodyPr/>
        <a:lstStyle/>
        <a:p>
          <a:endParaRPr lang="es-EC"/>
        </a:p>
      </dgm:t>
    </dgm:pt>
    <dgm:pt modelId="{857ADC8D-6E28-4D10-A719-C67F7B4B6B3A}">
      <dgm:prSet phldrT="[Texto]" phldr="1"/>
      <dgm:spPr/>
      <dgm:t>
        <a:bodyPr/>
        <a:lstStyle/>
        <a:p>
          <a:endParaRPr lang="es-EC" sz="500"/>
        </a:p>
      </dgm:t>
    </dgm:pt>
    <dgm:pt modelId="{34B82F0A-5579-4673-B792-D6394C74771D}" type="parTrans" cxnId="{2BC591B2-1F8E-4DB5-A9F4-A4426D5C32B2}">
      <dgm:prSet/>
      <dgm:spPr/>
      <dgm:t>
        <a:bodyPr/>
        <a:lstStyle/>
        <a:p>
          <a:endParaRPr lang="es-EC"/>
        </a:p>
      </dgm:t>
    </dgm:pt>
    <dgm:pt modelId="{04996CBF-58F5-4708-BD73-68246AC9BD5F}" type="sibTrans" cxnId="{2BC591B2-1F8E-4DB5-A9F4-A4426D5C32B2}">
      <dgm:prSet/>
      <dgm:spPr/>
      <dgm:t>
        <a:bodyPr/>
        <a:lstStyle/>
        <a:p>
          <a:endParaRPr lang="es-EC"/>
        </a:p>
      </dgm:t>
    </dgm:pt>
    <dgm:pt modelId="{88A6863D-922C-4ED7-AC14-62679C7B1538}">
      <dgm:prSet phldrT="[Texto]" custT="1"/>
      <dgm:spPr/>
      <dgm:t>
        <a:bodyPr/>
        <a:lstStyle/>
        <a:p>
          <a:r>
            <a:rPr lang="es-EC" sz="1800" dirty="0" smtClean="0"/>
            <a:t>Atención  quirúrgica(B.2)</a:t>
          </a:r>
          <a:endParaRPr lang="es-EC" sz="1000" dirty="0"/>
        </a:p>
      </dgm:t>
    </dgm:pt>
    <dgm:pt modelId="{222285BC-88EC-4915-AF9E-C64D4F47D6A3}" type="parTrans" cxnId="{D3A2FF67-F358-40C9-955A-FF85D88072A6}">
      <dgm:prSet/>
      <dgm:spPr/>
      <dgm:t>
        <a:bodyPr/>
        <a:lstStyle/>
        <a:p>
          <a:endParaRPr lang="es-EC"/>
        </a:p>
      </dgm:t>
    </dgm:pt>
    <dgm:pt modelId="{96A7AB99-AC3C-4F2A-AFBD-AB8F3DAD6707}" type="sibTrans" cxnId="{D3A2FF67-F358-40C9-955A-FF85D88072A6}">
      <dgm:prSet/>
      <dgm:spPr/>
      <dgm:t>
        <a:bodyPr/>
        <a:lstStyle/>
        <a:p>
          <a:endParaRPr lang="es-EC"/>
        </a:p>
      </dgm:t>
    </dgm:pt>
    <dgm:pt modelId="{B628D200-EFBD-4F61-818A-B11DEB3756E8}">
      <dgm:prSet phldrT="[Texto]" phldr="1" custT="1"/>
      <dgm:spPr/>
      <dgm:t>
        <a:bodyPr/>
        <a:lstStyle/>
        <a:p>
          <a:endParaRPr lang="es-EC" sz="1000" dirty="0"/>
        </a:p>
      </dgm:t>
    </dgm:pt>
    <dgm:pt modelId="{69B0D168-05F6-4BB5-83FC-DB4E1CAFD532}" type="parTrans" cxnId="{3B213A13-730D-4D84-A695-FA95CDBA5D1B}">
      <dgm:prSet/>
      <dgm:spPr/>
      <dgm:t>
        <a:bodyPr/>
        <a:lstStyle/>
        <a:p>
          <a:endParaRPr lang="es-EC"/>
        </a:p>
      </dgm:t>
    </dgm:pt>
    <dgm:pt modelId="{00EEB7AC-536A-4E8E-8BF7-32FE2050372E}" type="sibTrans" cxnId="{3B213A13-730D-4D84-A695-FA95CDBA5D1B}">
      <dgm:prSet/>
      <dgm:spPr/>
      <dgm:t>
        <a:bodyPr/>
        <a:lstStyle/>
        <a:p>
          <a:endParaRPr lang="es-EC"/>
        </a:p>
      </dgm:t>
    </dgm:pt>
    <dgm:pt modelId="{0E7BE1E8-E074-4124-AC9E-9E193EC4F527}">
      <dgm:prSet phldrT="[Texto]" custT="1"/>
      <dgm:spPr/>
      <dgm:t>
        <a:bodyPr/>
        <a:lstStyle/>
        <a:p>
          <a:r>
            <a:rPr lang="es-EC" sz="1600" dirty="0" smtClean="0"/>
            <a:t>Herramientas:</a:t>
          </a:r>
        </a:p>
        <a:p>
          <a:r>
            <a:rPr lang="es-EC" sz="1600" dirty="0" smtClean="0"/>
            <a:t>Eliminación de la burocracia</a:t>
          </a:r>
        </a:p>
        <a:p>
          <a:r>
            <a:rPr lang="es-EC" sz="1600" dirty="0" smtClean="0"/>
            <a:t>Evaluación del valor agregado</a:t>
          </a:r>
        </a:p>
        <a:p>
          <a:r>
            <a:rPr lang="es-EC" sz="1600" dirty="0" smtClean="0"/>
            <a:t>Reducción del tiempo del ciclo</a:t>
          </a:r>
        </a:p>
        <a:p>
          <a:r>
            <a:rPr lang="es-EC" sz="1600" dirty="0" smtClean="0"/>
            <a:t>Lenguaje simple</a:t>
          </a:r>
        </a:p>
        <a:p>
          <a:r>
            <a:rPr lang="es-EC" sz="1600" dirty="0" smtClean="0"/>
            <a:t>Eficiencia en utilización de equipos</a:t>
          </a:r>
          <a:endParaRPr lang="es-EC" sz="1600" dirty="0"/>
        </a:p>
      </dgm:t>
    </dgm:pt>
    <dgm:pt modelId="{46194B3D-7152-4784-AD7A-6EE4DA66B81F}" type="parTrans" cxnId="{482B19F8-FCCA-46C7-BD59-152B32DABC8A}">
      <dgm:prSet/>
      <dgm:spPr/>
      <dgm:t>
        <a:bodyPr/>
        <a:lstStyle/>
        <a:p>
          <a:endParaRPr lang="es-EC"/>
        </a:p>
      </dgm:t>
    </dgm:pt>
    <dgm:pt modelId="{3DF10FF9-844D-4369-8F26-28C5D265AE4A}" type="sibTrans" cxnId="{482B19F8-FCCA-46C7-BD59-152B32DABC8A}">
      <dgm:prSet/>
      <dgm:spPr/>
      <dgm:t>
        <a:bodyPr/>
        <a:lstStyle/>
        <a:p>
          <a:endParaRPr lang="es-EC"/>
        </a:p>
      </dgm:t>
    </dgm:pt>
    <dgm:pt modelId="{2BAA604F-94D0-437B-AE89-69F13DF55006}">
      <dgm:prSet phldrT="[Texto]" phldr="1" custT="1"/>
      <dgm:spPr/>
      <dgm:t>
        <a:bodyPr/>
        <a:lstStyle/>
        <a:p>
          <a:endParaRPr lang="es-EC" sz="1600"/>
        </a:p>
      </dgm:t>
    </dgm:pt>
    <dgm:pt modelId="{B79997E0-5A4F-4A5C-9A53-A9F85F572D9E}" type="parTrans" cxnId="{99D10B0A-B8DE-4D9F-96B9-291B694F27D9}">
      <dgm:prSet/>
      <dgm:spPr/>
      <dgm:t>
        <a:bodyPr/>
        <a:lstStyle/>
        <a:p>
          <a:endParaRPr lang="es-EC"/>
        </a:p>
      </dgm:t>
    </dgm:pt>
    <dgm:pt modelId="{106FC809-9FDA-473A-8F33-18EFD39AA16B}" type="sibTrans" cxnId="{99D10B0A-B8DE-4D9F-96B9-291B694F27D9}">
      <dgm:prSet/>
      <dgm:spPr/>
      <dgm:t>
        <a:bodyPr/>
        <a:lstStyle/>
        <a:p>
          <a:endParaRPr lang="es-EC"/>
        </a:p>
      </dgm:t>
    </dgm:pt>
    <dgm:pt modelId="{BD50C340-BC1F-43ED-800D-EB7EA0FA4459}">
      <dgm:prSet phldrT="[Texto]" phldr="1" custT="1"/>
      <dgm:spPr/>
      <dgm:t>
        <a:bodyPr/>
        <a:lstStyle/>
        <a:p>
          <a:endParaRPr lang="es-EC" sz="1100" dirty="0"/>
        </a:p>
      </dgm:t>
    </dgm:pt>
    <dgm:pt modelId="{6B79E2AC-BC51-4683-AA73-2F8BF69BD37E}" type="parTrans" cxnId="{9FE3D3F1-15AC-4298-8678-A9F3F4DD5ED3}">
      <dgm:prSet/>
      <dgm:spPr/>
      <dgm:t>
        <a:bodyPr/>
        <a:lstStyle/>
        <a:p>
          <a:endParaRPr lang="es-EC"/>
        </a:p>
      </dgm:t>
    </dgm:pt>
    <dgm:pt modelId="{826C52E2-F3A4-4F30-B701-862AC3A0FF06}" type="sibTrans" cxnId="{9FE3D3F1-15AC-4298-8678-A9F3F4DD5ED3}">
      <dgm:prSet/>
      <dgm:spPr/>
      <dgm:t>
        <a:bodyPr/>
        <a:lstStyle/>
        <a:p>
          <a:endParaRPr lang="es-EC"/>
        </a:p>
      </dgm:t>
    </dgm:pt>
    <dgm:pt modelId="{17B7F811-B6F2-48C6-AB71-653AC54CF9C7}">
      <dgm:prSet phldrT="[Texto]" custT="1"/>
      <dgm:spPr/>
      <dgm:t>
        <a:bodyPr/>
        <a:lstStyle/>
        <a:p>
          <a:r>
            <a:rPr lang="es-EC" sz="1800" dirty="0" smtClean="0"/>
            <a:t>44 actividades</a:t>
          </a:r>
          <a:endParaRPr lang="es-EC" sz="1800" dirty="0"/>
        </a:p>
      </dgm:t>
    </dgm:pt>
    <dgm:pt modelId="{0DB46490-1FC3-454F-883D-AB5A9809D7EE}" type="parTrans" cxnId="{3F0DFEA0-B6D0-4872-A45C-6F8DF0DC36FA}">
      <dgm:prSet/>
      <dgm:spPr/>
      <dgm:t>
        <a:bodyPr/>
        <a:lstStyle/>
        <a:p>
          <a:endParaRPr lang="es-EC"/>
        </a:p>
      </dgm:t>
    </dgm:pt>
    <dgm:pt modelId="{A1813434-57A6-47B0-B485-9FA869B30357}" type="sibTrans" cxnId="{3F0DFEA0-B6D0-4872-A45C-6F8DF0DC36FA}">
      <dgm:prSet/>
      <dgm:spPr/>
      <dgm:t>
        <a:bodyPr/>
        <a:lstStyle/>
        <a:p>
          <a:endParaRPr lang="es-EC"/>
        </a:p>
      </dgm:t>
    </dgm:pt>
    <dgm:pt modelId="{50F2DFEB-4251-4A47-8E21-4746348F75B9}">
      <dgm:prSet phldrT="[Texto]" custT="1"/>
      <dgm:spPr/>
      <dgm:t>
        <a:bodyPr/>
        <a:lstStyle/>
        <a:p>
          <a:endParaRPr lang="es-EC" sz="1000" dirty="0"/>
        </a:p>
      </dgm:t>
    </dgm:pt>
    <dgm:pt modelId="{A574F889-7F18-4CB5-A126-EE0ACAEC1445}" type="parTrans" cxnId="{58E1E305-7958-48A1-85CA-09B86C850829}">
      <dgm:prSet/>
      <dgm:spPr/>
      <dgm:t>
        <a:bodyPr/>
        <a:lstStyle/>
        <a:p>
          <a:endParaRPr lang="es-EC"/>
        </a:p>
      </dgm:t>
    </dgm:pt>
    <dgm:pt modelId="{AE6B2072-1758-47A8-80E0-87D16663F004}" type="sibTrans" cxnId="{58E1E305-7958-48A1-85CA-09B86C850829}">
      <dgm:prSet/>
      <dgm:spPr/>
      <dgm:t>
        <a:bodyPr/>
        <a:lstStyle/>
        <a:p>
          <a:endParaRPr lang="es-EC"/>
        </a:p>
      </dgm:t>
    </dgm:pt>
    <dgm:pt modelId="{EF949A73-D711-482E-A724-19E7454E676B}">
      <dgm:prSet phldrT="[Texto]" custT="1"/>
      <dgm:spPr/>
      <dgm:t>
        <a:bodyPr/>
        <a:lstStyle/>
        <a:p>
          <a:endParaRPr lang="es-EC" sz="1400" dirty="0"/>
        </a:p>
      </dgm:t>
    </dgm:pt>
    <dgm:pt modelId="{080CE8F2-3275-4A63-A0E1-2F416523F3A2}" type="parTrans" cxnId="{B96D24A5-1B5C-4011-AF1D-C39F21454BF7}">
      <dgm:prSet/>
      <dgm:spPr/>
      <dgm:t>
        <a:bodyPr/>
        <a:lstStyle/>
        <a:p>
          <a:endParaRPr lang="es-EC"/>
        </a:p>
      </dgm:t>
    </dgm:pt>
    <dgm:pt modelId="{5317B123-9D48-48B6-9B9A-4B77627517DC}" type="sibTrans" cxnId="{B96D24A5-1B5C-4011-AF1D-C39F21454BF7}">
      <dgm:prSet/>
      <dgm:spPr/>
      <dgm:t>
        <a:bodyPr/>
        <a:lstStyle/>
        <a:p>
          <a:endParaRPr lang="es-EC"/>
        </a:p>
      </dgm:t>
    </dgm:pt>
    <dgm:pt modelId="{B276DCF3-0C47-41B2-AAA3-4BDEA6750455}">
      <dgm:prSet phldrT="[Texto]" custT="1"/>
      <dgm:spPr/>
      <dgm:t>
        <a:bodyPr/>
        <a:lstStyle/>
        <a:p>
          <a:r>
            <a:rPr lang="es-EC" sz="1800" dirty="0" smtClean="0"/>
            <a:t>Input/</a:t>
          </a:r>
          <a:r>
            <a:rPr lang="es-EC" sz="1800" dirty="0" err="1" smtClean="0"/>
            <a:t>Ouput</a:t>
          </a:r>
          <a:endParaRPr lang="es-EC" sz="1800" dirty="0"/>
        </a:p>
      </dgm:t>
    </dgm:pt>
    <dgm:pt modelId="{594FC7EB-B739-4B3C-8825-AFBD684BECD4}" type="parTrans" cxnId="{AB913C41-7D4C-4AB2-BB40-AD591B1682FC}">
      <dgm:prSet/>
      <dgm:spPr/>
      <dgm:t>
        <a:bodyPr/>
        <a:lstStyle/>
        <a:p>
          <a:endParaRPr lang="es-EC"/>
        </a:p>
      </dgm:t>
    </dgm:pt>
    <dgm:pt modelId="{7267E1F6-C116-465B-9BCC-A8843045130D}" type="sibTrans" cxnId="{AB913C41-7D4C-4AB2-BB40-AD591B1682FC}">
      <dgm:prSet/>
      <dgm:spPr/>
      <dgm:t>
        <a:bodyPr/>
        <a:lstStyle/>
        <a:p>
          <a:endParaRPr lang="es-EC"/>
        </a:p>
      </dgm:t>
    </dgm:pt>
    <dgm:pt modelId="{E2DC1BC7-6A99-4682-99E9-2D6D5FA16BFD}">
      <dgm:prSet phldrT="[Texto]" custT="1"/>
      <dgm:spPr/>
      <dgm:t>
        <a:bodyPr/>
        <a:lstStyle/>
        <a:p>
          <a:r>
            <a:rPr lang="es-EC" sz="1800" dirty="0" smtClean="0"/>
            <a:t>Áreas  Que intervienen</a:t>
          </a:r>
          <a:endParaRPr lang="es-EC" sz="1800" dirty="0"/>
        </a:p>
      </dgm:t>
    </dgm:pt>
    <dgm:pt modelId="{72B86F9A-8B50-482B-891B-EFB498E2C125}" type="parTrans" cxnId="{225D855A-4DED-420F-A4CF-FC88944A4E84}">
      <dgm:prSet/>
      <dgm:spPr/>
      <dgm:t>
        <a:bodyPr/>
        <a:lstStyle/>
        <a:p>
          <a:endParaRPr lang="es-EC"/>
        </a:p>
      </dgm:t>
    </dgm:pt>
    <dgm:pt modelId="{80D3551E-B1FE-4261-871B-ACD227C53165}" type="sibTrans" cxnId="{225D855A-4DED-420F-A4CF-FC88944A4E84}">
      <dgm:prSet/>
      <dgm:spPr/>
      <dgm:t>
        <a:bodyPr/>
        <a:lstStyle/>
        <a:p>
          <a:endParaRPr lang="es-EC"/>
        </a:p>
      </dgm:t>
    </dgm:pt>
    <dgm:pt modelId="{69224466-A20D-4618-8231-03857461DF54}">
      <dgm:prSet phldrT="[Texto]" custT="1"/>
      <dgm:spPr/>
      <dgm:t>
        <a:bodyPr/>
        <a:lstStyle/>
        <a:p>
          <a:endParaRPr lang="es-EC" sz="1400" dirty="0"/>
        </a:p>
      </dgm:t>
    </dgm:pt>
    <dgm:pt modelId="{5EFC14F5-7A81-4385-9FFD-F9CBCC053892}" type="parTrans" cxnId="{013A2022-F38F-4155-9703-96EF33692EE9}">
      <dgm:prSet/>
      <dgm:spPr/>
      <dgm:t>
        <a:bodyPr/>
        <a:lstStyle/>
        <a:p>
          <a:endParaRPr lang="es-EC"/>
        </a:p>
      </dgm:t>
    </dgm:pt>
    <dgm:pt modelId="{257CEF3E-9E78-44AB-9B30-C62E22F4B013}" type="sibTrans" cxnId="{013A2022-F38F-4155-9703-96EF33692EE9}">
      <dgm:prSet/>
      <dgm:spPr/>
      <dgm:t>
        <a:bodyPr/>
        <a:lstStyle/>
        <a:p>
          <a:endParaRPr lang="es-EC"/>
        </a:p>
      </dgm:t>
    </dgm:pt>
    <dgm:pt modelId="{EE27F8EE-770F-4D46-883C-C7E4BDDBE4E0}" type="pres">
      <dgm:prSet presAssocID="{98719786-434D-49C0-B193-D9BD6E5D7A7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AEE6754-C4CA-4232-A131-B779AFD2E7AA}" type="pres">
      <dgm:prSet presAssocID="{5ECC4541-D886-4D7B-926D-C86380FD6BA8}" presName="comp" presStyleCnt="0"/>
      <dgm:spPr/>
    </dgm:pt>
    <dgm:pt modelId="{BA428521-FEFF-4371-A1C7-797546EAA916}" type="pres">
      <dgm:prSet presAssocID="{5ECC4541-D886-4D7B-926D-C86380FD6BA8}" presName="box" presStyleLbl="node1" presStyleIdx="0" presStyleCnt="3"/>
      <dgm:spPr/>
      <dgm:t>
        <a:bodyPr/>
        <a:lstStyle/>
        <a:p>
          <a:endParaRPr lang="es-EC"/>
        </a:p>
      </dgm:t>
    </dgm:pt>
    <dgm:pt modelId="{5235F937-3F8E-42C8-AE42-2F7AAF0AB372}" type="pres">
      <dgm:prSet presAssocID="{5ECC4541-D886-4D7B-926D-C86380FD6BA8}" presName="img" presStyleLbl="fgImgPlace1" presStyleIdx="0" presStyleCnt="3"/>
      <dgm:spPr/>
    </dgm:pt>
    <dgm:pt modelId="{4D7F06B2-33F2-4E50-9F53-56736D57FE08}" type="pres">
      <dgm:prSet presAssocID="{5ECC4541-D886-4D7B-926D-C86380FD6BA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071EC8-905B-4DF5-A2A5-2824CB7C66FD}" type="pres">
      <dgm:prSet presAssocID="{8D594EEF-87BB-4237-B11A-0BBA7E1A7B04}" presName="spacer" presStyleCnt="0"/>
      <dgm:spPr/>
    </dgm:pt>
    <dgm:pt modelId="{F77C0DE6-956B-4BB1-B27A-369FE13B022F}" type="pres">
      <dgm:prSet presAssocID="{88A6863D-922C-4ED7-AC14-62679C7B1538}" presName="comp" presStyleCnt="0"/>
      <dgm:spPr/>
    </dgm:pt>
    <dgm:pt modelId="{666999A6-B386-4D4D-9CB8-315C39A07553}" type="pres">
      <dgm:prSet presAssocID="{88A6863D-922C-4ED7-AC14-62679C7B1538}" presName="box" presStyleLbl="node1" presStyleIdx="1" presStyleCnt="3"/>
      <dgm:spPr/>
      <dgm:t>
        <a:bodyPr/>
        <a:lstStyle/>
        <a:p>
          <a:endParaRPr lang="es-EC"/>
        </a:p>
      </dgm:t>
    </dgm:pt>
    <dgm:pt modelId="{F7661111-ECC3-4D2E-A183-EBF0175DD795}" type="pres">
      <dgm:prSet presAssocID="{88A6863D-922C-4ED7-AC14-62679C7B1538}" presName="img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67231792-ACEB-45EF-94FC-35AA66BC1BB4}" type="pres">
      <dgm:prSet presAssocID="{88A6863D-922C-4ED7-AC14-62679C7B153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D5F8A7-DB58-465D-9746-134DC4FAA2EC}" type="pres">
      <dgm:prSet presAssocID="{96A7AB99-AC3C-4F2A-AFBD-AB8F3DAD6707}" presName="spacer" presStyleCnt="0"/>
      <dgm:spPr/>
    </dgm:pt>
    <dgm:pt modelId="{76987534-FFE5-412B-B3A3-6CFE8DF1EFBC}" type="pres">
      <dgm:prSet presAssocID="{0E7BE1E8-E074-4124-AC9E-9E193EC4F527}" presName="comp" presStyleCnt="0"/>
      <dgm:spPr/>
    </dgm:pt>
    <dgm:pt modelId="{E2A8A658-21C5-4307-8891-F55E9456FB3D}" type="pres">
      <dgm:prSet presAssocID="{0E7BE1E8-E074-4124-AC9E-9E193EC4F527}" presName="box" presStyleLbl="node1" presStyleIdx="2" presStyleCnt="3"/>
      <dgm:spPr/>
      <dgm:t>
        <a:bodyPr/>
        <a:lstStyle/>
        <a:p>
          <a:endParaRPr lang="es-EC"/>
        </a:p>
      </dgm:t>
    </dgm:pt>
    <dgm:pt modelId="{801534DF-506E-4318-93A4-E4E74813CBCA}" type="pres">
      <dgm:prSet presAssocID="{0E7BE1E8-E074-4124-AC9E-9E193EC4F527}" presName="img" presStyleLbl="fgImgPlac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566EA4C9-6DC8-4A67-B4BE-D4555F33672E}" type="pres">
      <dgm:prSet presAssocID="{0E7BE1E8-E074-4124-AC9E-9E193EC4F52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3FD6655-A69F-443E-982E-D23EFDB410AB}" type="presOf" srcId="{B628D200-EFBD-4F61-818A-B11DEB3756E8}" destId="{666999A6-B386-4D4D-9CB8-315C39A07553}" srcOrd="0" destOrd="7" presId="urn:microsoft.com/office/officeart/2005/8/layout/vList4"/>
    <dgm:cxn modelId="{CC4050EA-2317-49EE-8DC4-54491F1DEBF8}" type="presOf" srcId="{B276DCF3-0C47-41B2-AAA3-4BDEA6750455}" destId="{67231792-ACEB-45EF-94FC-35AA66BC1BB4}" srcOrd="1" destOrd="1" presId="urn:microsoft.com/office/officeart/2005/8/layout/vList4"/>
    <dgm:cxn modelId="{013899AC-399F-4A2D-A02D-BD732479BC04}" type="presOf" srcId="{88A6863D-922C-4ED7-AC14-62679C7B1538}" destId="{666999A6-B386-4D4D-9CB8-315C39A07553}" srcOrd="0" destOrd="0" presId="urn:microsoft.com/office/officeart/2005/8/layout/vList4"/>
    <dgm:cxn modelId="{4ACA9FE4-9630-40BE-9FC2-2C81D6D04533}" type="presOf" srcId="{50F2DFEB-4251-4A47-8E21-4746348F75B9}" destId="{67231792-ACEB-45EF-94FC-35AA66BC1BB4}" srcOrd="1" destOrd="6" presId="urn:microsoft.com/office/officeart/2005/8/layout/vList4"/>
    <dgm:cxn modelId="{655C589F-36C0-4C76-87D7-F118012539CA}" type="presOf" srcId="{0E7BE1E8-E074-4124-AC9E-9E193EC4F527}" destId="{E2A8A658-21C5-4307-8891-F55E9456FB3D}" srcOrd="0" destOrd="0" presId="urn:microsoft.com/office/officeart/2005/8/layout/vList4"/>
    <dgm:cxn modelId="{6A771ADC-5796-444B-9044-05FEB23D3BE1}" srcId="{98719786-434D-49C0-B193-D9BD6E5D7A7A}" destId="{5ECC4541-D886-4D7B-926D-C86380FD6BA8}" srcOrd="0" destOrd="0" parTransId="{98964D39-B1F7-4009-8850-C7AFBC4496B4}" sibTransId="{8D594EEF-87BB-4237-B11A-0BBA7E1A7B04}"/>
    <dgm:cxn modelId="{013A2022-F38F-4155-9703-96EF33692EE9}" srcId="{88A6863D-922C-4ED7-AC14-62679C7B1538}" destId="{69224466-A20D-4618-8231-03857461DF54}" srcOrd="3" destOrd="0" parTransId="{5EFC14F5-7A81-4385-9FFD-F9CBCC053892}" sibTransId="{257CEF3E-9E78-44AB-9B30-C62E22F4B013}"/>
    <dgm:cxn modelId="{A5790900-023A-434B-83FA-607122432970}" type="presOf" srcId="{2BAA604F-94D0-437B-AE89-69F13DF55006}" destId="{566EA4C9-6DC8-4A67-B4BE-D4555F33672E}" srcOrd="1" destOrd="1" presId="urn:microsoft.com/office/officeart/2005/8/layout/vList4"/>
    <dgm:cxn modelId="{2BC591B2-1F8E-4DB5-A9F4-A4426D5C32B2}" srcId="{5ECC4541-D886-4D7B-926D-C86380FD6BA8}" destId="{857ADC8D-6E28-4D10-A719-C67F7B4B6B3A}" srcOrd="1" destOrd="0" parTransId="{34B82F0A-5579-4673-B792-D6394C74771D}" sibTransId="{04996CBF-58F5-4708-BD73-68246AC9BD5F}"/>
    <dgm:cxn modelId="{225D855A-4DED-420F-A4CF-FC88944A4E84}" srcId="{88A6863D-922C-4ED7-AC14-62679C7B1538}" destId="{E2DC1BC7-6A99-4682-99E9-2D6D5FA16BFD}" srcOrd="2" destOrd="0" parTransId="{72B86F9A-8B50-482B-891B-EFB498E2C125}" sibTransId="{80D3551E-B1FE-4261-871B-ACD227C53165}"/>
    <dgm:cxn modelId="{E5661358-5CC7-411F-AA81-1B3EE23A267F}" type="presOf" srcId="{69224466-A20D-4618-8231-03857461DF54}" destId="{67231792-ACEB-45EF-94FC-35AA66BC1BB4}" srcOrd="1" destOrd="4" presId="urn:microsoft.com/office/officeart/2005/8/layout/vList4"/>
    <dgm:cxn modelId="{3F0DFEA0-B6D0-4872-A45C-6F8DF0DC36FA}" srcId="{88A6863D-922C-4ED7-AC14-62679C7B1538}" destId="{17B7F811-B6F2-48C6-AB71-653AC54CF9C7}" srcOrd="1" destOrd="0" parTransId="{0DB46490-1FC3-454F-883D-AB5A9809D7EE}" sibTransId="{A1813434-57A6-47B0-B485-9FA869B30357}"/>
    <dgm:cxn modelId="{B759C438-8BD9-43D8-82FA-74152F145BE2}" type="presOf" srcId="{BD50C340-BC1F-43ED-800D-EB7EA0FA4459}" destId="{566EA4C9-6DC8-4A67-B4BE-D4555F33672E}" srcOrd="1" destOrd="2" presId="urn:microsoft.com/office/officeart/2005/8/layout/vList4"/>
    <dgm:cxn modelId="{BE566F39-A823-4ADB-8CD1-EF1A14A8A3E3}" type="presOf" srcId="{857ADC8D-6E28-4D10-A719-C67F7B4B6B3A}" destId="{BA428521-FEFF-4371-A1C7-797546EAA916}" srcOrd="0" destOrd="2" presId="urn:microsoft.com/office/officeart/2005/8/layout/vList4"/>
    <dgm:cxn modelId="{C7086394-C9F7-4430-B2FA-321E7C18BFA2}" type="presOf" srcId="{BD50C340-BC1F-43ED-800D-EB7EA0FA4459}" destId="{E2A8A658-21C5-4307-8891-F55E9456FB3D}" srcOrd="0" destOrd="2" presId="urn:microsoft.com/office/officeart/2005/8/layout/vList4"/>
    <dgm:cxn modelId="{CD31D6EC-D394-4972-BA2B-0252B4B09D62}" type="presOf" srcId="{88A6863D-922C-4ED7-AC14-62679C7B1538}" destId="{67231792-ACEB-45EF-94FC-35AA66BC1BB4}" srcOrd="1" destOrd="0" presId="urn:microsoft.com/office/officeart/2005/8/layout/vList4"/>
    <dgm:cxn modelId="{962D7A37-32AF-47F8-983F-50CBAEBA6318}" type="presOf" srcId="{5ECC4541-D886-4D7B-926D-C86380FD6BA8}" destId="{BA428521-FEFF-4371-A1C7-797546EAA916}" srcOrd="0" destOrd="0" presId="urn:microsoft.com/office/officeart/2005/8/layout/vList4"/>
    <dgm:cxn modelId="{C95C9BE4-37A9-4713-8E15-124CA2BABAF2}" type="presOf" srcId="{17B7F811-B6F2-48C6-AB71-653AC54CF9C7}" destId="{666999A6-B386-4D4D-9CB8-315C39A07553}" srcOrd="0" destOrd="2" presId="urn:microsoft.com/office/officeart/2005/8/layout/vList4"/>
    <dgm:cxn modelId="{59D9FD25-B296-4763-9B7B-152A2A2A0DC8}" type="presOf" srcId="{B628D200-EFBD-4F61-818A-B11DEB3756E8}" destId="{67231792-ACEB-45EF-94FC-35AA66BC1BB4}" srcOrd="1" destOrd="7" presId="urn:microsoft.com/office/officeart/2005/8/layout/vList4"/>
    <dgm:cxn modelId="{0B9F93F2-3A27-4E7A-81D9-6A5899526D04}" srcId="{5ECC4541-D886-4D7B-926D-C86380FD6BA8}" destId="{44AA34B3-D31F-4D2A-A471-3C974460EEF6}" srcOrd="0" destOrd="0" parTransId="{09FD33DA-7666-4579-815E-34CF5A51FA33}" sibTransId="{6A98E117-C5EA-4DDF-A3AD-476EFDC0F443}"/>
    <dgm:cxn modelId="{3C08EE38-F848-4BA6-9673-4F42CF19E607}" type="presOf" srcId="{5ECC4541-D886-4D7B-926D-C86380FD6BA8}" destId="{4D7F06B2-33F2-4E50-9F53-56736D57FE08}" srcOrd="1" destOrd="0" presId="urn:microsoft.com/office/officeart/2005/8/layout/vList4"/>
    <dgm:cxn modelId="{8B9B12B5-5862-41FA-A63F-9288E302BF94}" type="presOf" srcId="{B276DCF3-0C47-41B2-AAA3-4BDEA6750455}" destId="{666999A6-B386-4D4D-9CB8-315C39A07553}" srcOrd="0" destOrd="1" presId="urn:microsoft.com/office/officeart/2005/8/layout/vList4"/>
    <dgm:cxn modelId="{DFE7D5AB-B40B-43A3-B8E3-2804949AADB1}" type="presOf" srcId="{E2DC1BC7-6A99-4682-99E9-2D6D5FA16BFD}" destId="{67231792-ACEB-45EF-94FC-35AA66BC1BB4}" srcOrd="1" destOrd="3" presId="urn:microsoft.com/office/officeart/2005/8/layout/vList4"/>
    <dgm:cxn modelId="{8EF1EB66-3811-4054-8119-32389DADE36E}" type="presOf" srcId="{44AA34B3-D31F-4D2A-A471-3C974460EEF6}" destId="{4D7F06B2-33F2-4E50-9F53-56736D57FE08}" srcOrd="1" destOrd="1" presId="urn:microsoft.com/office/officeart/2005/8/layout/vList4"/>
    <dgm:cxn modelId="{7349DA20-8C0C-4975-99E8-0B65ADE925E9}" type="presOf" srcId="{E2DC1BC7-6A99-4682-99E9-2D6D5FA16BFD}" destId="{666999A6-B386-4D4D-9CB8-315C39A07553}" srcOrd="0" destOrd="3" presId="urn:microsoft.com/office/officeart/2005/8/layout/vList4"/>
    <dgm:cxn modelId="{99D10B0A-B8DE-4D9F-96B9-291B694F27D9}" srcId="{0E7BE1E8-E074-4124-AC9E-9E193EC4F527}" destId="{2BAA604F-94D0-437B-AE89-69F13DF55006}" srcOrd="0" destOrd="0" parTransId="{B79997E0-5A4F-4A5C-9A53-A9F85F572D9E}" sibTransId="{106FC809-9FDA-473A-8F33-18EFD39AA16B}"/>
    <dgm:cxn modelId="{4C54C2FE-8E48-4173-8BDF-3CC238DEF95A}" type="presOf" srcId="{98719786-434D-49C0-B193-D9BD6E5D7A7A}" destId="{EE27F8EE-770F-4D46-883C-C7E4BDDBE4E0}" srcOrd="0" destOrd="0" presId="urn:microsoft.com/office/officeart/2005/8/layout/vList4"/>
    <dgm:cxn modelId="{FFEEFB66-FFEF-4FB9-9EC9-091F4B54C53A}" type="presOf" srcId="{0E7BE1E8-E074-4124-AC9E-9E193EC4F527}" destId="{566EA4C9-6DC8-4A67-B4BE-D4555F33672E}" srcOrd="1" destOrd="0" presId="urn:microsoft.com/office/officeart/2005/8/layout/vList4"/>
    <dgm:cxn modelId="{5B50B39B-4FC3-4A27-A627-E3509A10EFF1}" type="presOf" srcId="{EF949A73-D711-482E-A724-19E7454E676B}" destId="{67231792-ACEB-45EF-94FC-35AA66BC1BB4}" srcOrd="1" destOrd="5" presId="urn:microsoft.com/office/officeart/2005/8/layout/vList4"/>
    <dgm:cxn modelId="{58E1E305-7958-48A1-85CA-09B86C850829}" srcId="{88A6863D-922C-4ED7-AC14-62679C7B1538}" destId="{50F2DFEB-4251-4A47-8E21-4746348F75B9}" srcOrd="5" destOrd="0" parTransId="{A574F889-7F18-4CB5-A126-EE0ACAEC1445}" sibTransId="{AE6B2072-1758-47A8-80E0-87D16663F004}"/>
    <dgm:cxn modelId="{D3A2FF67-F358-40C9-955A-FF85D88072A6}" srcId="{98719786-434D-49C0-B193-D9BD6E5D7A7A}" destId="{88A6863D-922C-4ED7-AC14-62679C7B1538}" srcOrd="1" destOrd="0" parTransId="{222285BC-88EC-4915-AF9E-C64D4F47D6A3}" sibTransId="{96A7AB99-AC3C-4F2A-AFBD-AB8F3DAD6707}"/>
    <dgm:cxn modelId="{F8447748-46D7-410B-9F7D-C9B8E956B861}" type="presOf" srcId="{50F2DFEB-4251-4A47-8E21-4746348F75B9}" destId="{666999A6-B386-4D4D-9CB8-315C39A07553}" srcOrd="0" destOrd="6" presId="urn:microsoft.com/office/officeart/2005/8/layout/vList4"/>
    <dgm:cxn modelId="{3B213A13-730D-4D84-A695-FA95CDBA5D1B}" srcId="{88A6863D-922C-4ED7-AC14-62679C7B1538}" destId="{B628D200-EFBD-4F61-818A-B11DEB3756E8}" srcOrd="6" destOrd="0" parTransId="{69B0D168-05F6-4BB5-83FC-DB4E1CAFD532}" sibTransId="{00EEB7AC-536A-4E8E-8BF7-32FE2050372E}"/>
    <dgm:cxn modelId="{C650583E-A88C-4E7A-935F-5953C3D3FCAB}" type="presOf" srcId="{EF949A73-D711-482E-A724-19E7454E676B}" destId="{666999A6-B386-4D4D-9CB8-315C39A07553}" srcOrd="0" destOrd="5" presId="urn:microsoft.com/office/officeart/2005/8/layout/vList4"/>
    <dgm:cxn modelId="{1B681DA5-9B77-41AD-971E-2187C455D947}" type="presOf" srcId="{44AA34B3-D31F-4D2A-A471-3C974460EEF6}" destId="{BA428521-FEFF-4371-A1C7-797546EAA916}" srcOrd="0" destOrd="1" presId="urn:microsoft.com/office/officeart/2005/8/layout/vList4"/>
    <dgm:cxn modelId="{B96D24A5-1B5C-4011-AF1D-C39F21454BF7}" srcId="{88A6863D-922C-4ED7-AC14-62679C7B1538}" destId="{EF949A73-D711-482E-A724-19E7454E676B}" srcOrd="4" destOrd="0" parTransId="{080CE8F2-3275-4A63-A0E1-2F416523F3A2}" sibTransId="{5317B123-9D48-48B6-9B9A-4B77627517DC}"/>
    <dgm:cxn modelId="{A503AC48-9BD2-499C-8053-53AE6B09B034}" type="presOf" srcId="{17B7F811-B6F2-48C6-AB71-653AC54CF9C7}" destId="{67231792-ACEB-45EF-94FC-35AA66BC1BB4}" srcOrd="1" destOrd="2" presId="urn:microsoft.com/office/officeart/2005/8/layout/vList4"/>
    <dgm:cxn modelId="{F336209D-932F-40D0-95C4-1BF389C451F9}" type="presOf" srcId="{857ADC8D-6E28-4D10-A719-C67F7B4B6B3A}" destId="{4D7F06B2-33F2-4E50-9F53-56736D57FE08}" srcOrd="1" destOrd="2" presId="urn:microsoft.com/office/officeart/2005/8/layout/vList4"/>
    <dgm:cxn modelId="{EFF5D01B-958A-4A9E-87FA-0E798F0D181C}" type="presOf" srcId="{69224466-A20D-4618-8231-03857461DF54}" destId="{666999A6-B386-4D4D-9CB8-315C39A07553}" srcOrd="0" destOrd="4" presId="urn:microsoft.com/office/officeart/2005/8/layout/vList4"/>
    <dgm:cxn modelId="{C25769C5-DDC2-4649-8EAE-1094166F685D}" type="presOf" srcId="{2BAA604F-94D0-437B-AE89-69F13DF55006}" destId="{E2A8A658-21C5-4307-8891-F55E9456FB3D}" srcOrd="0" destOrd="1" presId="urn:microsoft.com/office/officeart/2005/8/layout/vList4"/>
    <dgm:cxn modelId="{9FE3D3F1-15AC-4298-8678-A9F3F4DD5ED3}" srcId="{0E7BE1E8-E074-4124-AC9E-9E193EC4F527}" destId="{BD50C340-BC1F-43ED-800D-EB7EA0FA4459}" srcOrd="1" destOrd="0" parTransId="{6B79E2AC-BC51-4683-AA73-2F8BF69BD37E}" sibTransId="{826C52E2-F3A4-4F30-B701-862AC3A0FF06}"/>
    <dgm:cxn modelId="{482B19F8-FCCA-46C7-BD59-152B32DABC8A}" srcId="{98719786-434D-49C0-B193-D9BD6E5D7A7A}" destId="{0E7BE1E8-E074-4124-AC9E-9E193EC4F527}" srcOrd="2" destOrd="0" parTransId="{46194B3D-7152-4784-AD7A-6EE4DA66B81F}" sibTransId="{3DF10FF9-844D-4369-8F26-28C5D265AE4A}"/>
    <dgm:cxn modelId="{AB913C41-7D4C-4AB2-BB40-AD591B1682FC}" srcId="{88A6863D-922C-4ED7-AC14-62679C7B1538}" destId="{B276DCF3-0C47-41B2-AAA3-4BDEA6750455}" srcOrd="0" destOrd="0" parTransId="{594FC7EB-B739-4B3C-8825-AFBD684BECD4}" sibTransId="{7267E1F6-C116-465B-9BCC-A8843045130D}"/>
    <dgm:cxn modelId="{8E70C6B3-131D-43ED-9198-580B2B4D6F87}" type="presParOf" srcId="{EE27F8EE-770F-4D46-883C-C7E4BDDBE4E0}" destId="{FAEE6754-C4CA-4232-A131-B779AFD2E7AA}" srcOrd="0" destOrd="0" presId="urn:microsoft.com/office/officeart/2005/8/layout/vList4"/>
    <dgm:cxn modelId="{FC88A605-1C80-4F90-81F0-B260CB68E2AB}" type="presParOf" srcId="{FAEE6754-C4CA-4232-A131-B779AFD2E7AA}" destId="{BA428521-FEFF-4371-A1C7-797546EAA916}" srcOrd="0" destOrd="0" presId="urn:microsoft.com/office/officeart/2005/8/layout/vList4"/>
    <dgm:cxn modelId="{70D68BF0-2858-44A5-93D3-968109B6E33F}" type="presParOf" srcId="{FAEE6754-C4CA-4232-A131-B779AFD2E7AA}" destId="{5235F937-3F8E-42C8-AE42-2F7AAF0AB372}" srcOrd="1" destOrd="0" presId="urn:microsoft.com/office/officeart/2005/8/layout/vList4"/>
    <dgm:cxn modelId="{062F6FDD-6D55-4DE1-9A5F-53FFB3F09616}" type="presParOf" srcId="{FAEE6754-C4CA-4232-A131-B779AFD2E7AA}" destId="{4D7F06B2-33F2-4E50-9F53-56736D57FE08}" srcOrd="2" destOrd="0" presId="urn:microsoft.com/office/officeart/2005/8/layout/vList4"/>
    <dgm:cxn modelId="{50E59C14-147F-409E-BD59-FC3E4D301FBE}" type="presParOf" srcId="{EE27F8EE-770F-4D46-883C-C7E4BDDBE4E0}" destId="{BE071EC8-905B-4DF5-A2A5-2824CB7C66FD}" srcOrd="1" destOrd="0" presId="urn:microsoft.com/office/officeart/2005/8/layout/vList4"/>
    <dgm:cxn modelId="{F03D3CAA-514C-4ECD-BFBD-1F936B69C1FD}" type="presParOf" srcId="{EE27F8EE-770F-4D46-883C-C7E4BDDBE4E0}" destId="{F77C0DE6-956B-4BB1-B27A-369FE13B022F}" srcOrd="2" destOrd="0" presId="urn:microsoft.com/office/officeart/2005/8/layout/vList4"/>
    <dgm:cxn modelId="{799C4215-DA8C-4498-BE3C-86478F2A9171}" type="presParOf" srcId="{F77C0DE6-956B-4BB1-B27A-369FE13B022F}" destId="{666999A6-B386-4D4D-9CB8-315C39A07553}" srcOrd="0" destOrd="0" presId="urn:microsoft.com/office/officeart/2005/8/layout/vList4"/>
    <dgm:cxn modelId="{DB314896-0530-489C-A9D3-00314D97D322}" type="presParOf" srcId="{F77C0DE6-956B-4BB1-B27A-369FE13B022F}" destId="{F7661111-ECC3-4D2E-A183-EBF0175DD795}" srcOrd="1" destOrd="0" presId="urn:microsoft.com/office/officeart/2005/8/layout/vList4"/>
    <dgm:cxn modelId="{E1DCDBE5-EBFC-430F-A0D2-B80E7696E315}" type="presParOf" srcId="{F77C0DE6-956B-4BB1-B27A-369FE13B022F}" destId="{67231792-ACEB-45EF-94FC-35AA66BC1BB4}" srcOrd="2" destOrd="0" presId="urn:microsoft.com/office/officeart/2005/8/layout/vList4"/>
    <dgm:cxn modelId="{4837DAC8-0D3C-4C75-88B4-B1FF1A966560}" type="presParOf" srcId="{EE27F8EE-770F-4D46-883C-C7E4BDDBE4E0}" destId="{90D5F8A7-DB58-465D-9746-134DC4FAA2EC}" srcOrd="3" destOrd="0" presId="urn:microsoft.com/office/officeart/2005/8/layout/vList4"/>
    <dgm:cxn modelId="{59C83A7A-6B45-43C6-A70C-19590BE875E1}" type="presParOf" srcId="{EE27F8EE-770F-4D46-883C-C7E4BDDBE4E0}" destId="{76987534-FFE5-412B-B3A3-6CFE8DF1EFBC}" srcOrd="4" destOrd="0" presId="urn:microsoft.com/office/officeart/2005/8/layout/vList4"/>
    <dgm:cxn modelId="{6F83E27C-2129-4369-94EB-051C24948F12}" type="presParOf" srcId="{76987534-FFE5-412B-B3A3-6CFE8DF1EFBC}" destId="{E2A8A658-21C5-4307-8891-F55E9456FB3D}" srcOrd="0" destOrd="0" presId="urn:microsoft.com/office/officeart/2005/8/layout/vList4"/>
    <dgm:cxn modelId="{73321E52-5F33-42B4-B8E4-A24427B3F98F}" type="presParOf" srcId="{76987534-FFE5-412B-B3A3-6CFE8DF1EFBC}" destId="{801534DF-506E-4318-93A4-E4E74813CBCA}" srcOrd="1" destOrd="0" presId="urn:microsoft.com/office/officeart/2005/8/layout/vList4"/>
    <dgm:cxn modelId="{594FE22A-A098-43E5-88B8-6F71535DF145}" type="presParOf" srcId="{76987534-FFE5-412B-B3A3-6CFE8DF1EFBC}" destId="{566EA4C9-6DC8-4A67-B4BE-D4555F33672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B67358F-66A9-4070-9D1F-305E3D53E178}" type="doc">
      <dgm:prSet loTypeId="urn:microsoft.com/office/officeart/2005/8/layout/vList4" loCatId="list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es-EC"/>
        </a:p>
      </dgm:t>
    </dgm:pt>
    <dgm:pt modelId="{F2B18799-825F-498C-BF82-4ED0B10FD94D}">
      <dgm:prSet phldrT="[Texto]" custT="1"/>
      <dgm:spPr/>
      <dgm:t>
        <a:bodyPr/>
        <a:lstStyle/>
        <a:p>
          <a:r>
            <a:rPr lang="es-EC" sz="1800" dirty="0" smtClean="0"/>
            <a:t>Gestión de Central de Esterilización (Q)</a:t>
          </a:r>
        </a:p>
        <a:p>
          <a:r>
            <a:rPr lang="es-EC" sz="1800" dirty="0" smtClean="0"/>
            <a:t>Input/</a:t>
          </a:r>
          <a:r>
            <a:rPr lang="es-EC" sz="1800" dirty="0" err="1" smtClean="0"/>
            <a:t>Ouput</a:t>
          </a:r>
          <a:endParaRPr lang="es-EC" sz="1800" dirty="0" smtClean="0"/>
        </a:p>
        <a:p>
          <a:r>
            <a:rPr lang="es-EC" sz="1800" dirty="0" smtClean="0"/>
            <a:t>Número de actividades: 26 actividades</a:t>
          </a:r>
        </a:p>
        <a:p>
          <a:r>
            <a:rPr lang="es-EC" sz="1800" dirty="0" smtClean="0"/>
            <a:t>Áreas que intervienen</a:t>
          </a:r>
        </a:p>
        <a:p>
          <a:endParaRPr lang="es-EC" sz="700" dirty="0" smtClean="0"/>
        </a:p>
      </dgm:t>
    </dgm:pt>
    <dgm:pt modelId="{2104AF40-B9EC-4EA7-9614-7D909D69E3FC}" type="parTrans" cxnId="{2C0C753F-FB29-444B-A062-0D6EEC37D87C}">
      <dgm:prSet/>
      <dgm:spPr/>
      <dgm:t>
        <a:bodyPr/>
        <a:lstStyle/>
        <a:p>
          <a:endParaRPr lang="es-EC"/>
        </a:p>
      </dgm:t>
    </dgm:pt>
    <dgm:pt modelId="{9205A8A7-162B-4E0F-AA59-A0513F4DF2A6}" type="sibTrans" cxnId="{2C0C753F-FB29-444B-A062-0D6EEC37D87C}">
      <dgm:prSet/>
      <dgm:spPr/>
      <dgm:t>
        <a:bodyPr/>
        <a:lstStyle/>
        <a:p>
          <a:endParaRPr lang="es-EC"/>
        </a:p>
      </dgm:t>
    </dgm:pt>
    <dgm:pt modelId="{6BD8D64A-5780-49F0-8B5E-0CA18990EF2D}">
      <dgm:prSet phldrT="[Texto]" custT="1"/>
      <dgm:spPr/>
      <dgm:t>
        <a:bodyPr/>
        <a:lstStyle/>
        <a:p>
          <a:r>
            <a:rPr lang="es-EC" sz="1800" dirty="0" smtClean="0"/>
            <a:t>Herramientas:</a:t>
          </a:r>
        </a:p>
        <a:p>
          <a:r>
            <a:rPr lang="es-EC" sz="1800" dirty="0" smtClean="0"/>
            <a:t>Reducción del ciclo del proceso</a:t>
          </a:r>
        </a:p>
        <a:p>
          <a:r>
            <a:rPr lang="es-EC" sz="1800" dirty="0" smtClean="0"/>
            <a:t>Automatización y/o mecanización</a:t>
          </a:r>
        </a:p>
        <a:p>
          <a:r>
            <a:rPr lang="es-EC" sz="1800" dirty="0" smtClean="0"/>
            <a:t>Eficiencia en la utilización de equipos</a:t>
          </a:r>
        </a:p>
        <a:p>
          <a:endParaRPr lang="es-EC" sz="1500" dirty="0"/>
        </a:p>
      </dgm:t>
    </dgm:pt>
    <dgm:pt modelId="{48B18F19-8AF0-427A-8963-163457207F70}" type="parTrans" cxnId="{0E4702FA-320D-45B8-A374-2BF85E3B33BE}">
      <dgm:prSet/>
      <dgm:spPr/>
      <dgm:t>
        <a:bodyPr/>
        <a:lstStyle/>
        <a:p>
          <a:endParaRPr lang="es-EC"/>
        </a:p>
      </dgm:t>
    </dgm:pt>
    <dgm:pt modelId="{5A814F42-3204-403E-9D05-3B317D2302DE}" type="sibTrans" cxnId="{0E4702FA-320D-45B8-A374-2BF85E3B33BE}">
      <dgm:prSet/>
      <dgm:spPr/>
      <dgm:t>
        <a:bodyPr/>
        <a:lstStyle/>
        <a:p>
          <a:endParaRPr lang="es-EC"/>
        </a:p>
      </dgm:t>
    </dgm:pt>
    <dgm:pt modelId="{DB213116-5379-439D-9B3A-DA7A756B63F5}" type="pres">
      <dgm:prSet presAssocID="{8B67358F-66A9-4070-9D1F-305E3D53E17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A14E840-7208-48B2-8149-B64369D34557}" type="pres">
      <dgm:prSet presAssocID="{F2B18799-825F-498C-BF82-4ED0B10FD94D}" presName="comp" presStyleCnt="0"/>
      <dgm:spPr/>
    </dgm:pt>
    <dgm:pt modelId="{CB29BC77-0B3D-4988-9414-1E43CA14C50D}" type="pres">
      <dgm:prSet presAssocID="{F2B18799-825F-498C-BF82-4ED0B10FD94D}" presName="box" presStyleLbl="node1" presStyleIdx="0" presStyleCnt="2"/>
      <dgm:spPr/>
      <dgm:t>
        <a:bodyPr/>
        <a:lstStyle/>
        <a:p>
          <a:endParaRPr lang="es-EC"/>
        </a:p>
      </dgm:t>
    </dgm:pt>
    <dgm:pt modelId="{125D5F12-70C9-4397-AC82-E9768B020BD9}" type="pres">
      <dgm:prSet presAssocID="{F2B18799-825F-498C-BF82-4ED0B10FD94D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3857FF8C-5B27-4272-A114-EB9D3C65586E}" type="pres">
      <dgm:prSet presAssocID="{F2B18799-825F-498C-BF82-4ED0B10FD94D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BD111D-1556-4BAE-829B-C5B0B249E742}" type="pres">
      <dgm:prSet presAssocID="{9205A8A7-162B-4E0F-AA59-A0513F4DF2A6}" presName="spacer" presStyleCnt="0"/>
      <dgm:spPr/>
    </dgm:pt>
    <dgm:pt modelId="{CAACBF88-582A-4EF7-AB68-7192D5C398CA}" type="pres">
      <dgm:prSet presAssocID="{6BD8D64A-5780-49F0-8B5E-0CA18990EF2D}" presName="comp" presStyleCnt="0"/>
      <dgm:spPr/>
    </dgm:pt>
    <dgm:pt modelId="{5284E030-E7D4-4145-875B-6D0ADC30E2C6}" type="pres">
      <dgm:prSet presAssocID="{6BD8D64A-5780-49F0-8B5E-0CA18990EF2D}" presName="box" presStyleLbl="node1" presStyleIdx="1" presStyleCnt="2"/>
      <dgm:spPr/>
      <dgm:t>
        <a:bodyPr/>
        <a:lstStyle/>
        <a:p>
          <a:endParaRPr lang="es-EC"/>
        </a:p>
      </dgm:t>
    </dgm:pt>
    <dgm:pt modelId="{082C0B54-641D-4B63-AF53-D10AE904D334}" type="pres">
      <dgm:prSet presAssocID="{6BD8D64A-5780-49F0-8B5E-0CA18990EF2D}" presName="img" presStyleLbl="fgImgPlace1" presStyleIdx="1" presStyleCnt="2"/>
      <dgm:spPr/>
    </dgm:pt>
    <dgm:pt modelId="{AFA2D07C-1D24-4A5A-9B30-44E201F1890E}" type="pres">
      <dgm:prSet presAssocID="{6BD8D64A-5780-49F0-8B5E-0CA18990EF2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E4702FA-320D-45B8-A374-2BF85E3B33BE}" srcId="{8B67358F-66A9-4070-9D1F-305E3D53E178}" destId="{6BD8D64A-5780-49F0-8B5E-0CA18990EF2D}" srcOrd="1" destOrd="0" parTransId="{48B18F19-8AF0-427A-8963-163457207F70}" sibTransId="{5A814F42-3204-403E-9D05-3B317D2302DE}"/>
    <dgm:cxn modelId="{2C4D73F5-92CE-48C8-9BD8-1DD2E7F72847}" type="presOf" srcId="{F2B18799-825F-498C-BF82-4ED0B10FD94D}" destId="{3857FF8C-5B27-4272-A114-EB9D3C65586E}" srcOrd="1" destOrd="0" presId="urn:microsoft.com/office/officeart/2005/8/layout/vList4"/>
    <dgm:cxn modelId="{72EB9B57-85B3-4D19-AB8C-D5178657A5D4}" type="presOf" srcId="{8B67358F-66A9-4070-9D1F-305E3D53E178}" destId="{DB213116-5379-439D-9B3A-DA7A756B63F5}" srcOrd="0" destOrd="0" presId="urn:microsoft.com/office/officeart/2005/8/layout/vList4"/>
    <dgm:cxn modelId="{A7847CCA-48D7-4072-8BCA-75DE60957E0E}" type="presOf" srcId="{F2B18799-825F-498C-BF82-4ED0B10FD94D}" destId="{CB29BC77-0B3D-4988-9414-1E43CA14C50D}" srcOrd="0" destOrd="0" presId="urn:microsoft.com/office/officeart/2005/8/layout/vList4"/>
    <dgm:cxn modelId="{8D0D2DAB-2D9E-4C94-AB27-38D46E30DC08}" type="presOf" srcId="{6BD8D64A-5780-49F0-8B5E-0CA18990EF2D}" destId="{AFA2D07C-1D24-4A5A-9B30-44E201F1890E}" srcOrd="1" destOrd="0" presId="urn:microsoft.com/office/officeart/2005/8/layout/vList4"/>
    <dgm:cxn modelId="{2C0C753F-FB29-444B-A062-0D6EEC37D87C}" srcId="{8B67358F-66A9-4070-9D1F-305E3D53E178}" destId="{F2B18799-825F-498C-BF82-4ED0B10FD94D}" srcOrd="0" destOrd="0" parTransId="{2104AF40-B9EC-4EA7-9614-7D909D69E3FC}" sibTransId="{9205A8A7-162B-4E0F-AA59-A0513F4DF2A6}"/>
    <dgm:cxn modelId="{0460D0B5-7254-44F3-A90D-01372204CCF1}" type="presOf" srcId="{6BD8D64A-5780-49F0-8B5E-0CA18990EF2D}" destId="{5284E030-E7D4-4145-875B-6D0ADC30E2C6}" srcOrd="0" destOrd="0" presId="urn:microsoft.com/office/officeart/2005/8/layout/vList4"/>
    <dgm:cxn modelId="{E3FD6A1C-256B-42A0-9F81-DF307D2112DC}" type="presParOf" srcId="{DB213116-5379-439D-9B3A-DA7A756B63F5}" destId="{6A14E840-7208-48B2-8149-B64369D34557}" srcOrd="0" destOrd="0" presId="urn:microsoft.com/office/officeart/2005/8/layout/vList4"/>
    <dgm:cxn modelId="{5D8D914F-C28C-41CE-AF19-C47ECD226A4E}" type="presParOf" srcId="{6A14E840-7208-48B2-8149-B64369D34557}" destId="{CB29BC77-0B3D-4988-9414-1E43CA14C50D}" srcOrd="0" destOrd="0" presId="urn:microsoft.com/office/officeart/2005/8/layout/vList4"/>
    <dgm:cxn modelId="{C1051CC8-B5CF-48EA-908D-58A2E575DEB5}" type="presParOf" srcId="{6A14E840-7208-48B2-8149-B64369D34557}" destId="{125D5F12-70C9-4397-AC82-E9768B020BD9}" srcOrd="1" destOrd="0" presId="urn:microsoft.com/office/officeart/2005/8/layout/vList4"/>
    <dgm:cxn modelId="{DB8CB063-9B30-4042-BBC8-E887FD4B8A97}" type="presParOf" srcId="{6A14E840-7208-48B2-8149-B64369D34557}" destId="{3857FF8C-5B27-4272-A114-EB9D3C65586E}" srcOrd="2" destOrd="0" presId="urn:microsoft.com/office/officeart/2005/8/layout/vList4"/>
    <dgm:cxn modelId="{BFCD34FF-35E3-42B8-BD2B-324E3D562781}" type="presParOf" srcId="{DB213116-5379-439D-9B3A-DA7A756B63F5}" destId="{9DBD111D-1556-4BAE-829B-C5B0B249E742}" srcOrd="1" destOrd="0" presId="urn:microsoft.com/office/officeart/2005/8/layout/vList4"/>
    <dgm:cxn modelId="{B107456D-F687-49C6-AA7D-9A2EF4D70C28}" type="presParOf" srcId="{DB213116-5379-439D-9B3A-DA7A756B63F5}" destId="{CAACBF88-582A-4EF7-AB68-7192D5C398CA}" srcOrd="2" destOrd="0" presId="urn:microsoft.com/office/officeart/2005/8/layout/vList4"/>
    <dgm:cxn modelId="{ACADCD25-6668-4F90-95F7-60A7F194EA3E}" type="presParOf" srcId="{CAACBF88-582A-4EF7-AB68-7192D5C398CA}" destId="{5284E030-E7D4-4145-875B-6D0ADC30E2C6}" srcOrd="0" destOrd="0" presId="urn:microsoft.com/office/officeart/2005/8/layout/vList4"/>
    <dgm:cxn modelId="{48664407-0C55-464A-ADBF-92FDFEA49626}" type="presParOf" srcId="{CAACBF88-582A-4EF7-AB68-7192D5C398CA}" destId="{082C0B54-641D-4B63-AF53-D10AE904D334}" srcOrd="1" destOrd="0" presId="urn:microsoft.com/office/officeart/2005/8/layout/vList4"/>
    <dgm:cxn modelId="{2591B46D-AF24-4604-950E-E72C141B08BA}" type="presParOf" srcId="{CAACBF88-582A-4EF7-AB68-7192D5C398CA}" destId="{AFA2D07C-1D24-4A5A-9B30-44E201F1890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1F3C0D-2334-4EAC-A15B-1ADD26FBDD99}">
      <dsp:nvSpPr>
        <dsp:cNvPr id="0" name=""/>
        <dsp:cNvSpPr/>
      </dsp:nvSpPr>
      <dsp:spPr>
        <a:xfrm>
          <a:off x="0" y="0"/>
          <a:ext cx="8064895" cy="1687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Unidad operativa M.S.P 2º Nivel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Problemas: Administrativo, operativo y tecnológico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Quirófanos, Central de Esterilización, Hospitalización de Cirugía</a:t>
          </a:r>
          <a:endParaRPr lang="es-EC" sz="1800" kern="1200" dirty="0"/>
        </a:p>
      </dsp:txBody>
      <dsp:txXfrm>
        <a:off x="1781747" y="0"/>
        <a:ext cx="6283148" cy="1687687"/>
      </dsp:txXfrm>
    </dsp:sp>
    <dsp:sp modelId="{81B21E11-D9AC-4EDA-BD82-4FCC6EC1AAF1}">
      <dsp:nvSpPr>
        <dsp:cNvPr id="0" name=""/>
        <dsp:cNvSpPr/>
      </dsp:nvSpPr>
      <dsp:spPr>
        <a:xfrm>
          <a:off x="168768" y="168768"/>
          <a:ext cx="1612979" cy="13501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7EF31-4790-4D39-A73E-796EB7880371}">
      <dsp:nvSpPr>
        <dsp:cNvPr id="0" name=""/>
        <dsp:cNvSpPr/>
      </dsp:nvSpPr>
      <dsp:spPr>
        <a:xfrm>
          <a:off x="0" y="1856456"/>
          <a:ext cx="8064895" cy="1687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Talento humano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Quirófanos: 42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Central de Esterilización: 22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Hospitalización de cirugía: 57</a:t>
          </a:r>
          <a:endParaRPr lang="es-EC" sz="2000" kern="1200" dirty="0"/>
        </a:p>
      </dsp:txBody>
      <dsp:txXfrm>
        <a:off x="1781747" y="1856456"/>
        <a:ext cx="6283148" cy="1687687"/>
      </dsp:txXfrm>
    </dsp:sp>
    <dsp:sp modelId="{F17E5078-AA1A-4C2C-ACC7-0B8E610F6046}">
      <dsp:nvSpPr>
        <dsp:cNvPr id="0" name=""/>
        <dsp:cNvSpPr/>
      </dsp:nvSpPr>
      <dsp:spPr>
        <a:xfrm>
          <a:off x="168768" y="2025225"/>
          <a:ext cx="1612979" cy="13501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D0350-C99A-48F9-9B41-06836B9E1ED2}">
      <dsp:nvSpPr>
        <dsp:cNvPr id="0" name=""/>
        <dsp:cNvSpPr/>
      </dsp:nvSpPr>
      <dsp:spPr>
        <a:xfrm>
          <a:off x="0" y="3712912"/>
          <a:ext cx="8064895" cy="1687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Planteamiento del problema</a:t>
          </a:r>
          <a:endParaRPr lang="es-EC" sz="23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Situación técnico administrativa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Superar dificultades actuales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Perder competitividad, recursos económicos, talento humano</a:t>
          </a:r>
          <a:endParaRPr lang="es-EC" sz="2000" kern="1200" dirty="0"/>
        </a:p>
      </dsp:txBody>
      <dsp:txXfrm>
        <a:off x="1781747" y="3712912"/>
        <a:ext cx="6283148" cy="1687687"/>
      </dsp:txXfrm>
    </dsp:sp>
    <dsp:sp modelId="{6B71CB0B-F5A7-4664-8B02-44AB8D463EC4}">
      <dsp:nvSpPr>
        <dsp:cNvPr id="0" name=""/>
        <dsp:cNvSpPr/>
      </dsp:nvSpPr>
      <dsp:spPr>
        <a:xfrm>
          <a:off x="168768" y="3881681"/>
          <a:ext cx="1612979" cy="13501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8F82B5-685C-48EF-B2D0-B6A8466CC7BD}">
      <dsp:nvSpPr>
        <dsp:cNvPr id="0" name=""/>
        <dsp:cNvSpPr/>
      </dsp:nvSpPr>
      <dsp:spPr>
        <a:xfrm>
          <a:off x="0" y="0"/>
          <a:ext cx="7776864" cy="2639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Atención en Hospitalización de Cirugía (B.1.4)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Input/</a:t>
          </a:r>
          <a:r>
            <a:rPr lang="es-EC" sz="1800" kern="1200" dirty="0" err="1" smtClean="0"/>
            <a:t>Ouput</a:t>
          </a:r>
          <a:endParaRPr lang="es-EC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Número de actividades: 21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Áreas que intervienen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 dirty="0"/>
        </a:p>
      </dsp:txBody>
      <dsp:txXfrm>
        <a:off x="1819337" y="0"/>
        <a:ext cx="5957526" cy="2639648"/>
      </dsp:txXfrm>
    </dsp:sp>
    <dsp:sp modelId="{983C31B1-FE2C-494F-9678-31CFA7864E03}">
      <dsp:nvSpPr>
        <dsp:cNvPr id="0" name=""/>
        <dsp:cNvSpPr/>
      </dsp:nvSpPr>
      <dsp:spPr>
        <a:xfrm>
          <a:off x="263964" y="263964"/>
          <a:ext cx="1555372" cy="21117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6802F-566C-4FA8-A395-B8BB89D0DFA3}">
      <dsp:nvSpPr>
        <dsp:cNvPr id="0" name=""/>
        <dsp:cNvSpPr/>
      </dsp:nvSpPr>
      <dsp:spPr>
        <a:xfrm>
          <a:off x="0" y="2903613"/>
          <a:ext cx="7776864" cy="2639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Herramientas:</a:t>
          </a:r>
          <a:endParaRPr lang="es-EC" sz="9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Reducción del tiempo del ciclo del proceso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Lenguaje simple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Evaluación del valor agregado</a:t>
          </a:r>
          <a:endParaRPr lang="es-EC" sz="1800" kern="1200" dirty="0"/>
        </a:p>
      </dsp:txBody>
      <dsp:txXfrm>
        <a:off x="1819337" y="2903613"/>
        <a:ext cx="5957526" cy="2639648"/>
      </dsp:txXfrm>
    </dsp:sp>
    <dsp:sp modelId="{606BEDF6-8578-495B-80A3-8FDABFBF1F7F}">
      <dsp:nvSpPr>
        <dsp:cNvPr id="0" name=""/>
        <dsp:cNvSpPr/>
      </dsp:nvSpPr>
      <dsp:spPr>
        <a:xfrm>
          <a:off x="263964" y="3528397"/>
          <a:ext cx="1555372" cy="13900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859719-333D-439F-96EF-CBAC5006691A}">
      <dsp:nvSpPr>
        <dsp:cNvPr id="0" name=""/>
        <dsp:cNvSpPr/>
      </dsp:nvSpPr>
      <dsp:spPr>
        <a:xfrm>
          <a:off x="317106" y="0"/>
          <a:ext cx="7776864" cy="5611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Indicadores: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Son necesarios para poder evaluar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Tipos: Cumplimiento, evaluación, eficiencia, eficacia, gestión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Respuesta   a preguntas: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Que medir, donde medir, Cuando, quien, cómo, frecuencia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000" kern="1200" dirty="0"/>
        </a:p>
      </dsp:txBody>
      <dsp:txXfrm>
        <a:off x="2433593" y="0"/>
        <a:ext cx="5660377" cy="5611139"/>
      </dsp:txXfrm>
    </dsp:sp>
    <dsp:sp modelId="{6B37FE88-7CC8-48BF-B941-1A95097CC836}">
      <dsp:nvSpPr>
        <dsp:cNvPr id="0" name=""/>
        <dsp:cNvSpPr/>
      </dsp:nvSpPr>
      <dsp:spPr>
        <a:xfrm>
          <a:off x="2815522" y="3026297"/>
          <a:ext cx="3946027" cy="25903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D91F0A-8267-46F4-9946-929C75196FA3}">
      <dsp:nvSpPr>
        <dsp:cNvPr id="0" name=""/>
        <dsp:cNvSpPr/>
      </dsp:nvSpPr>
      <dsp:spPr>
        <a:xfrm>
          <a:off x="591554" y="0"/>
          <a:ext cx="6096000" cy="4060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Manual de procesos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Guía técnica para brindar orientación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Instrumento administrativo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 dirty="0"/>
        </a:p>
      </dsp:txBody>
      <dsp:txXfrm>
        <a:off x="2216757" y="0"/>
        <a:ext cx="4470796" cy="4060031"/>
      </dsp:txXfrm>
    </dsp:sp>
    <dsp:sp modelId="{85C7D232-DC43-4176-A1D7-F3BC5972FD96}">
      <dsp:nvSpPr>
        <dsp:cNvPr id="0" name=""/>
        <dsp:cNvSpPr/>
      </dsp:nvSpPr>
      <dsp:spPr>
        <a:xfrm>
          <a:off x="1329966" y="1677783"/>
          <a:ext cx="4397422" cy="17943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A25CF1-05FC-433E-856F-591518924608}">
      <dsp:nvSpPr>
        <dsp:cNvPr id="0" name=""/>
        <dsp:cNvSpPr/>
      </dsp:nvSpPr>
      <dsp:spPr>
        <a:xfrm>
          <a:off x="0" y="0"/>
          <a:ext cx="7920879" cy="1710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Caracterización de procesos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Herramienta de planificación de procesos existentes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Identifica clientes y necesidades</a:t>
          </a:r>
          <a:endParaRPr lang="es-EC" sz="2300" kern="1200" dirty="0"/>
        </a:p>
      </dsp:txBody>
      <dsp:txXfrm>
        <a:off x="1755195" y="0"/>
        <a:ext cx="6165685" cy="1710189"/>
      </dsp:txXfrm>
    </dsp:sp>
    <dsp:sp modelId="{F787A234-9495-4BF8-AE68-F7B9616218C7}">
      <dsp:nvSpPr>
        <dsp:cNvPr id="0" name=""/>
        <dsp:cNvSpPr/>
      </dsp:nvSpPr>
      <dsp:spPr>
        <a:xfrm>
          <a:off x="171018" y="171018"/>
          <a:ext cx="1584176" cy="13681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6032B-D424-4090-8403-40CEFA55D4E5}">
      <dsp:nvSpPr>
        <dsp:cNvPr id="0" name=""/>
        <dsp:cNvSpPr/>
      </dsp:nvSpPr>
      <dsp:spPr>
        <a:xfrm>
          <a:off x="0" y="1881208"/>
          <a:ext cx="7920879" cy="1710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Descripción de actividades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Determinar métodos par que las actividades sean eficaces</a:t>
          </a:r>
          <a:endParaRPr lang="es-EC" sz="2300" kern="1200" dirty="0"/>
        </a:p>
      </dsp:txBody>
      <dsp:txXfrm>
        <a:off x="1755195" y="1881208"/>
        <a:ext cx="6165685" cy="1710189"/>
      </dsp:txXfrm>
    </dsp:sp>
    <dsp:sp modelId="{74E93FC2-3208-41C2-B43A-5DB70071E6BC}">
      <dsp:nvSpPr>
        <dsp:cNvPr id="0" name=""/>
        <dsp:cNvSpPr/>
      </dsp:nvSpPr>
      <dsp:spPr>
        <a:xfrm>
          <a:off x="171018" y="2052227"/>
          <a:ext cx="1584176" cy="13681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80604-6E19-4329-A21D-83A9B9D87219}">
      <dsp:nvSpPr>
        <dsp:cNvPr id="0" name=""/>
        <dsp:cNvSpPr/>
      </dsp:nvSpPr>
      <dsp:spPr>
        <a:xfrm>
          <a:off x="0" y="3762417"/>
          <a:ext cx="7920879" cy="1710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Representación gráfica de los procesos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Diagramas de flujo</a:t>
          </a:r>
          <a:endParaRPr lang="es-EC" sz="2300" kern="1200" dirty="0"/>
        </a:p>
      </dsp:txBody>
      <dsp:txXfrm>
        <a:off x="1755195" y="3762417"/>
        <a:ext cx="6165685" cy="1710189"/>
      </dsp:txXfrm>
    </dsp:sp>
    <dsp:sp modelId="{E912D9FE-9CE2-4636-8FBC-2E04122D36B6}">
      <dsp:nvSpPr>
        <dsp:cNvPr id="0" name=""/>
        <dsp:cNvSpPr/>
      </dsp:nvSpPr>
      <dsp:spPr>
        <a:xfrm>
          <a:off x="171018" y="3933436"/>
          <a:ext cx="1584176" cy="13681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6FEA66-9A30-4F4D-BA20-C6BD47B21AF6}">
      <dsp:nvSpPr>
        <dsp:cNvPr id="0" name=""/>
        <dsp:cNvSpPr/>
      </dsp:nvSpPr>
      <dsp:spPr>
        <a:xfrm>
          <a:off x="0" y="0"/>
          <a:ext cx="7920879" cy="1867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Cuadro de indicadores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Informa de resultados en evaluación</a:t>
          </a:r>
          <a:endParaRPr lang="es-EC" sz="1600" kern="1200" dirty="0"/>
        </a:p>
      </dsp:txBody>
      <dsp:txXfrm>
        <a:off x="1770946" y="0"/>
        <a:ext cx="6149933" cy="1867707"/>
      </dsp:txXfrm>
    </dsp:sp>
    <dsp:sp modelId="{CFC29E4D-6CCC-4B96-B42A-7EBE0419999B}">
      <dsp:nvSpPr>
        <dsp:cNvPr id="0" name=""/>
        <dsp:cNvSpPr/>
      </dsp:nvSpPr>
      <dsp:spPr>
        <a:xfrm>
          <a:off x="186770" y="186770"/>
          <a:ext cx="1584176" cy="14941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2A8CF-E12C-410E-995E-B4EE6E3B0145}">
      <dsp:nvSpPr>
        <dsp:cNvPr id="0" name=""/>
        <dsp:cNvSpPr/>
      </dsp:nvSpPr>
      <dsp:spPr>
        <a:xfrm>
          <a:off x="0" y="2054478"/>
          <a:ext cx="7920879" cy="1867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Monitoreo de indicadores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Monitoreo y evaluación de indicadores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Describe actividades de monitoreo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Períodos establecidos por la institución</a:t>
          </a:r>
          <a:endParaRPr lang="es-EC" sz="1600" kern="1200" dirty="0"/>
        </a:p>
      </dsp:txBody>
      <dsp:txXfrm>
        <a:off x="1770946" y="2054478"/>
        <a:ext cx="6149933" cy="1867707"/>
      </dsp:txXfrm>
    </dsp:sp>
    <dsp:sp modelId="{F6C156B1-F703-4CA4-BBBE-5DCAD22699C9}">
      <dsp:nvSpPr>
        <dsp:cNvPr id="0" name=""/>
        <dsp:cNvSpPr/>
      </dsp:nvSpPr>
      <dsp:spPr>
        <a:xfrm>
          <a:off x="186770" y="2241248"/>
          <a:ext cx="1584176" cy="14941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5700C-5396-42BD-8D85-9777855B27D8}">
      <dsp:nvSpPr>
        <dsp:cNvPr id="0" name=""/>
        <dsp:cNvSpPr/>
      </dsp:nvSpPr>
      <dsp:spPr>
        <a:xfrm>
          <a:off x="0" y="4108956"/>
          <a:ext cx="7920879" cy="1867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Plan de implementación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Seleccionar información de clientes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Reuniones con miembros determinar importancia de procesos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Tomar acciones según conclusiones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Tomar medidas de mejoramiento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Capacitación al personal de la institución</a:t>
          </a:r>
          <a:endParaRPr lang="es-EC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700" kern="1200" dirty="0"/>
        </a:p>
      </dsp:txBody>
      <dsp:txXfrm>
        <a:off x="1770946" y="4108956"/>
        <a:ext cx="6149933" cy="1867707"/>
      </dsp:txXfrm>
    </dsp:sp>
    <dsp:sp modelId="{3A57CFB1-41B4-45E8-8447-80897379C944}">
      <dsp:nvSpPr>
        <dsp:cNvPr id="0" name=""/>
        <dsp:cNvSpPr/>
      </dsp:nvSpPr>
      <dsp:spPr>
        <a:xfrm>
          <a:off x="186770" y="4295727"/>
          <a:ext cx="1584176" cy="14941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639581-FC5C-485A-B006-AF041E895690}">
      <dsp:nvSpPr>
        <dsp:cNvPr id="0" name=""/>
        <dsp:cNvSpPr/>
      </dsp:nvSpPr>
      <dsp:spPr>
        <a:xfrm>
          <a:off x="0" y="0"/>
          <a:ext cx="7776864" cy="1867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Conclusiones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Quirófanos: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Personal goza de estima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Al enviar a comprar medicación e insumos existe insatisfacción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Subutilización de salas quirúrgicas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Aumenta tiempos de espera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900" kern="1200"/>
        </a:p>
      </dsp:txBody>
      <dsp:txXfrm>
        <a:off x="1742143" y="0"/>
        <a:ext cx="6034720" cy="1867707"/>
      </dsp:txXfrm>
    </dsp:sp>
    <dsp:sp modelId="{3E566FEE-D453-4A4D-A363-A61603E3B523}">
      <dsp:nvSpPr>
        <dsp:cNvPr id="0" name=""/>
        <dsp:cNvSpPr/>
      </dsp:nvSpPr>
      <dsp:spPr>
        <a:xfrm>
          <a:off x="186770" y="186770"/>
          <a:ext cx="1555372" cy="14941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44AB1-A1AF-4C75-86F6-7762619DED3F}">
      <dsp:nvSpPr>
        <dsp:cNvPr id="0" name=""/>
        <dsp:cNvSpPr/>
      </dsp:nvSpPr>
      <dsp:spPr>
        <a:xfrm>
          <a:off x="0" y="2054478"/>
          <a:ext cx="7776864" cy="1867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Central de esterilización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Cumplen especificaciones técnicas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Abastecimiento de material no adecuado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No existen medidas de bioseguridad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</dsp:txBody>
      <dsp:txXfrm>
        <a:off x="1742143" y="2054478"/>
        <a:ext cx="6034720" cy="1867707"/>
      </dsp:txXfrm>
    </dsp:sp>
    <dsp:sp modelId="{9E529092-4661-433D-A0FA-1D04BD9686C4}">
      <dsp:nvSpPr>
        <dsp:cNvPr id="0" name=""/>
        <dsp:cNvSpPr/>
      </dsp:nvSpPr>
      <dsp:spPr>
        <a:xfrm>
          <a:off x="186770" y="2241248"/>
          <a:ext cx="1555372" cy="14941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111AB-DA92-4DBE-9C1D-431A2DB272AB}">
      <dsp:nvSpPr>
        <dsp:cNvPr id="0" name=""/>
        <dsp:cNvSpPr/>
      </dsp:nvSpPr>
      <dsp:spPr>
        <a:xfrm>
          <a:off x="0" y="4108956"/>
          <a:ext cx="7776864" cy="1867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Hospitalización de cirugía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Represamiento de cirugías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Personal de enfermería insuficiente</a:t>
          </a:r>
          <a:endParaRPr lang="es-EC" sz="1400" kern="1200" dirty="0"/>
        </a:p>
      </dsp:txBody>
      <dsp:txXfrm>
        <a:off x="1742143" y="4108956"/>
        <a:ext cx="6034720" cy="1867707"/>
      </dsp:txXfrm>
    </dsp:sp>
    <dsp:sp modelId="{9B7A33D1-4E63-4EBA-99E9-E595928BD4F0}">
      <dsp:nvSpPr>
        <dsp:cNvPr id="0" name=""/>
        <dsp:cNvSpPr/>
      </dsp:nvSpPr>
      <dsp:spPr>
        <a:xfrm>
          <a:off x="186770" y="4295727"/>
          <a:ext cx="1555372" cy="14941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C31AAE-0395-444D-8075-D0EEDF4ACA3F}">
      <dsp:nvSpPr>
        <dsp:cNvPr id="0" name=""/>
        <dsp:cNvSpPr/>
      </dsp:nvSpPr>
      <dsp:spPr>
        <a:xfrm>
          <a:off x="0" y="0"/>
          <a:ext cx="7800527" cy="1805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Recomendaciones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Quirófanos: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Adecuado stock de medicamentos e insumos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Crear farmacia interna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Estandarización de tiempos quirúrgicos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Planificar cirugías acorde con habilidades</a:t>
          </a:r>
          <a:endParaRPr lang="es-EC" sz="1200" kern="1200" dirty="0"/>
        </a:p>
      </dsp:txBody>
      <dsp:txXfrm>
        <a:off x="1740618" y="0"/>
        <a:ext cx="6059909" cy="1805129"/>
      </dsp:txXfrm>
    </dsp:sp>
    <dsp:sp modelId="{32B28ED9-36E0-45B0-9FB9-AD7DF4BBA97D}">
      <dsp:nvSpPr>
        <dsp:cNvPr id="0" name=""/>
        <dsp:cNvSpPr/>
      </dsp:nvSpPr>
      <dsp:spPr>
        <a:xfrm>
          <a:off x="180513" y="180512"/>
          <a:ext cx="1560105" cy="144410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A5B5F-24AF-46D2-9D98-376EB5AAE61A}">
      <dsp:nvSpPr>
        <dsp:cNvPr id="0" name=""/>
        <dsp:cNvSpPr/>
      </dsp:nvSpPr>
      <dsp:spPr>
        <a:xfrm>
          <a:off x="0" y="1985642"/>
          <a:ext cx="7800527" cy="1805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Central de esterilización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No descuidar  control de calidad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Crear comité de bioseguridad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Calendarización de mantenimiento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Retirar esterilizadores  fuera de uso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</dsp:txBody>
      <dsp:txXfrm>
        <a:off x="1740618" y="1985642"/>
        <a:ext cx="6059909" cy="1805129"/>
      </dsp:txXfrm>
    </dsp:sp>
    <dsp:sp modelId="{180FEC02-656C-445B-A5FE-838EE9250A33}">
      <dsp:nvSpPr>
        <dsp:cNvPr id="0" name=""/>
        <dsp:cNvSpPr/>
      </dsp:nvSpPr>
      <dsp:spPr>
        <a:xfrm>
          <a:off x="180513" y="2166155"/>
          <a:ext cx="1560105" cy="14441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348BF-3C0C-4DC6-B8AC-652E9DDB2270}">
      <dsp:nvSpPr>
        <dsp:cNvPr id="0" name=""/>
        <dsp:cNvSpPr/>
      </dsp:nvSpPr>
      <dsp:spPr>
        <a:xfrm>
          <a:off x="0" y="3971285"/>
          <a:ext cx="7800527" cy="1805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Hospitalización de cirugía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Optimizar tiempo con horario actual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Revisión de pre altas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Mejor distribución de talento humano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Optimizar tiempo de labores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200" kern="1200" dirty="0"/>
        </a:p>
      </dsp:txBody>
      <dsp:txXfrm>
        <a:off x="1740618" y="3971285"/>
        <a:ext cx="6059909" cy="1805129"/>
      </dsp:txXfrm>
    </dsp:sp>
    <dsp:sp modelId="{DA9D0F92-C678-43CF-82A2-38DC172BA12D}">
      <dsp:nvSpPr>
        <dsp:cNvPr id="0" name=""/>
        <dsp:cNvSpPr/>
      </dsp:nvSpPr>
      <dsp:spPr>
        <a:xfrm>
          <a:off x="264945" y="4151798"/>
          <a:ext cx="1391239" cy="1444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A9F71D-176A-456F-903D-3601D9731D68}">
      <dsp:nvSpPr>
        <dsp:cNvPr id="0" name=""/>
        <dsp:cNvSpPr/>
      </dsp:nvSpPr>
      <dsp:spPr>
        <a:xfrm>
          <a:off x="0" y="0"/>
          <a:ext cx="8064895" cy="1845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Antecedentes: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Quirófanos: Falta de talento humano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Abastecimiento insuficiente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Optimización tiempo quirúrgico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Subutilización de  SOP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Falta de un quirófano para emergencias</a:t>
          </a:r>
          <a:endParaRPr lang="es-EC" sz="1400" kern="1200" dirty="0"/>
        </a:p>
      </dsp:txBody>
      <dsp:txXfrm>
        <a:off x="1797499" y="0"/>
        <a:ext cx="6267396" cy="1845204"/>
      </dsp:txXfrm>
    </dsp:sp>
    <dsp:sp modelId="{9DBC6294-5D3C-444D-A09D-3B28394B1088}">
      <dsp:nvSpPr>
        <dsp:cNvPr id="0" name=""/>
        <dsp:cNvSpPr/>
      </dsp:nvSpPr>
      <dsp:spPr>
        <a:xfrm>
          <a:off x="184520" y="184520"/>
          <a:ext cx="1612979" cy="147616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D3E3B-0312-40C0-883F-D05AD28FF4F5}">
      <dsp:nvSpPr>
        <dsp:cNvPr id="0" name=""/>
        <dsp:cNvSpPr/>
      </dsp:nvSpPr>
      <dsp:spPr>
        <a:xfrm>
          <a:off x="0" y="2029725"/>
          <a:ext cx="8064895" cy="1845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Central de  Esterilización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Falta última generación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Insuficiente T.H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Abastecimiento inadecuado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Espacio físico </a:t>
          </a:r>
          <a:r>
            <a:rPr lang="es-EC" sz="1600" kern="1200" dirty="0" smtClean="0"/>
            <a:t>inadecuado</a:t>
          </a:r>
          <a:endParaRPr lang="es-EC" sz="1600" kern="1200" dirty="0"/>
        </a:p>
      </dsp:txBody>
      <dsp:txXfrm>
        <a:off x="1797499" y="2029725"/>
        <a:ext cx="6267396" cy="1845204"/>
      </dsp:txXfrm>
    </dsp:sp>
    <dsp:sp modelId="{89879A7C-21D6-462A-BF76-D09EF86B52F4}">
      <dsp:nvSpPr>
        <dsp:cNvPr id="0" name=""/>
        <dsp:cNvSpPr/>
      </dsp:nvSpPr>
      <dsp:spPr>
        <a:xfrm>
          <a:off x="184520" y="2214245"/>
          <a:ext cx="1612979" cy="147616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3DC00-071D-4CF3-8732-55A7DCEAA30E}">
      <dsp:nvSpPr>
        <dsp:cNvPr id="0" name=""/>
        <dsp:cNvSpPr/>
      </dsp:nvSpPr>
      <dsp:spPr>
        <a:xfrm>
          <a:off x="0" y="4059450"/>
          <a:ext cx="8064895" cy="1845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Hospitalización de Cirugía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Tiempos de atención subutilizados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Aumento de estancia pre y post operatoria</a:t>
          </a:r>
          <a:endParaRPr lang="es-EC" sz="1600" kern="1200" dirty="0"/>
        </a:p>
      </dsp:txBody>
      <dsp:txXfrm>
        <a:off x="1797499" y="4059450"/>
        <a:ext cx="6267396" cy="1845204"/>
      </dsp:txXfrm>
    </dsp:sp>
    <dsp:sp modelId="{612D1A2E-D78F-4B17-AE64-7AC5284FB1AF}">
      <dsp:nvSpPr>
        <dsp:cNvPr id="0" name=""/>
        <dsp:cNvSpPr/>
      </dsp:nvSpPr>
      <dsp:spPr>
        <a:xfrm>
          <a:off x="184520" y="4243971"/>
          <a:ext cx="1612979" cy="147616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6938B1-8871-4E7D-9014-29D1A72B75F3}">
      <dsp:nvSpPr>
        <dsp:cNvPr id="0" name=""/>
        <dsp:cNvSpPr/>
      </dsp:nvSpPr>
      <dsp:spPr>
        <a:xfrm>
          <a:off x="0" y="0"/>
          <a:ext cx="8208911" cy="1822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Preguntas de investigación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Que falta? Hospital, directivos, clientes i-e  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Infraestructura, que aspiran, lo ideal, causas de ingreso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800" kern="1200" dirty="0"/>
        </a:p>
      </dsp:txBody>
      <dsp:txXfrm>
        <a:off x="1824052" y="0"/>
        <a:ext cx="6384859" cy="1822702"/>
      </dsp:txXfrm>
    </dsp:sp>
    <dsp:sp modelId="{0F6BEAC1-8A39-407A-B6CE-A1B8A51F797F}">
      <dsp:nvSpPr>
        <dsp:cNvPr id="0" name=""/>
        <dsp:cNvSpPr/>
      </dsp:nvSpPr>
      <dsp:spPr>
        <a:xfrm>
          <a:off x="182270" y="182270"/>
          <a:ext cx="1641782" cy="14581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668CF-73FB-4A97-9647-F0A26F4ABDC5}">
      <dsp:nvSpPr>
        <dsp:cNvPr id="0" name=""/>
        <dsp:cNvSpPr/>
      </dsp:nvSpPr>
      <dsp:spPr>
        <a:xfrm>
          <a:off x="0" y="2004972"/>
          <a:ext cx="8208911" cy="1822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Formulación del problema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Falta de diseño y documentación de procesos.</a:t>
          </a:r>
          <a:endParaRPr lang="es-EC" sz="1800" kern="1200" dirty="0"/>
        </a:p>
      </dsp:txBody>
      <dsp:txXfrm>
        <a:off x="1824052" y="2004972"/>
        <a:ext cx="6384859" cy="1822702"/>
      </dsp:txXfrm>
    </dsp:sp>
    <dsp:sp modelId="{D337D6EB-24F6-450C-9EC7-06E883418DD4}">
      <dsp:nvSpPr>
        <dsp:cNvPr id="0" name=""/>
        <dsp:cNvSpPr/>
      </dsp:nvSpPr>
      <dsp:spPr>
        <a:xfrm>
          <a:off x="182270" y="2187243"/>
          <a:ext cx="1641782" cy="145816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BA566D-01E2-49A7-A1CF-34FA703999D8}">
      <dsp:nvSpPr>
        <dsp:cNvPr id="0" name=""/>
        <dsp:cNvSpPr/>
      </dsp:nvSpPr>
      <dsp:spPr>
        <a:xfrm>
          <a:off x="0" y="4009945"/>
          <a:ext cx="8208911" cy="1822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Objetivos generales: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Implementar la gestión por  procesos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Contribuir a mejorar calidad</a:t>
          </a:r>
          <a:endParaRPr lang="es-EC" sz="1800" kern="1200" dirty="0"/>
        </a:p>
      </dsp:txBody>
      <dsp:txXfrm>
        <a:off x="1824052" y="4009945"/>
        <a:ext cx="6384859" cy="1822702"/>
      </dsp:txXfrm>
    </dsp:sp>
    <dsp:sp modelId="{B651419E-B634-45BA-B6A1-E904C82B47B1}">
      <dsp:nvSpPr>
        <dsp:cNvPr id="0" name=""/>
        <dsp:cNvSpPr/>
      </dsp:nvSpPr>
      <dsp:spPr>
        <a:xfrm>
          <a:off x="182270" y="4192215"/>
          <a:ext cx="1641782" cy="145816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B219B6-2705-4FB5-A608-930EC8CEEC0E}">
      <dsp:nvSpPr>
        <dsp:cNvPr id="0" name=""/>
        <dsp:cNvSpPr/>
      </dsp:nvSpPr>
      <dsp:spPr>
        <a:xfrm>
          <a:off x="0" y="0"/>
          <a:ext cx="8136904" cy="1860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Objetivos específicos:</a:t>
          </a:r>
          <a:endParaRPr lang="es-EC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Diagnóstico situacional, para mejoras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Estandarizar procesos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Realizar manual</a:t>
          </a:r>
          <a:endParaRPr lang="es-EC" sz="1900" kern="1200" dirty="0"/>
        </a:p>
      </dsp:txBody>
      <dsp:txXfrm>
        <a:off x="1813447" y="0"/>
        <a:ext cx="6323456" cy="1860666"/>
      </dsp:txXfrm>
    </dsp:sp>
    <dsp:sp modelId="{D109450C-4781-4513-9071-D6FA44E25A4F}">
      <dsp:nvSpPr>
        <dsp:cNvPr id="0" name=""/>
        <dsp:cNvSpPr/>
      </dsp:nvSpPr>
      <dsp:spPr>
        <a:xfrm>
          <a:off x="186066" y="186066"/>
          <a:ext cx="1627380" cy="14885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4397D-A6A6-43C7-B49E-73DC0605E447}">
      <dsp:nvSpPr>
        <dsp:cNvPr id="0" name=""/>
        <dsp:cNvSpPr/>
      </dsp:nvSpPr>
      <dsp:spPr>
        <a:xfrm>
          <a:off x="0" y="2046732"/>
          <a:ext cx="8136904" cy="1860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Justificación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Esfuerzo ayudará a la administración</a:t>
          </a:r>
          <a:endParaRPr lang="es-EC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Pautas de administrar recursos</a:t>
          </a:r>
          <a:endParaRPr lang="es-EC" sz="1900" kern="1200" dirty="0"/>
        </a:p>
      </dsp:txBody>
      <dsp:txXfrm>
        <a:off x="1813447" y="2046732"/>
        <a:ext cx="6323456" cy="1860666"/>
      </dsp:txXfrm>
    </dsp:sp>
    <dsp:sp modelId="{54673043-D445-4500-B223-1AA36AA90A0C}">
      <dsp:nvSpPr>
        <dsp:cNvPr id="0" name=""/>
        <dsp:cNvSpPr/>
      </dsp:nvSpPr>
      <dsp:spPr>
        <a:xfrm>
          <a:off x="186066" y="2232799"/>
          <a:ext cx="1627380" cy="148853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46938-DDAF-48E6-A85B-6AA398DDB666}">
      <dsp:nvSpPr>
        <dsp:cNvPr id="0" name=""/>
        <dsp:cNvSpPr/>
      </dsp:nvSpPr>
      <dsp:spPr>
        <a:xfrm>
          <a:off x="0" y="4093465"/>
          <a:ext cx="8136904" cy="1860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Importancia</a:t>
          </a:r>
          <a:endParaRPr lang="es-EC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Identificar  cadena asistencial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Mejorar productividad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Disminuir costos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Establecer indicadores</a:t>
          </a:r>
          <a:endParaRPr lang="es-EC" sz="1900" kern="1200" dirty="0"/>
        </a:p>
      </dsp:txBody>
      <dsp:txXfrm>
        <a:off x="1813447" y="4093465"/>
        <a:ext cx="6323456" cy="1860666"/>
      </dsp:txXfrm>
    </dsp:sp>
    <dsp:sp modelId="{8BB49FB3-F179-45CF-8613-33334A997AF8}">
      <dsp:nvSpPr>
        <dsp:cNvPr id="0" name=""/>
        <dsp:cNvSpPr/>
      </dsp:nvSpPr>
      <dsp:spPr>
        <a:xfrm>
          <a:off x="186066" y="4279532"/>
          <a:ext cx="1627380" cy="14885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F4CC8B-A370-4A0A-AF4D-4B3B886B12E3}">
      <dsp:nvSpPr>
        <dsp:cNvPr id="0" name=""/>
        <dsp:cNvSpPr/>
      </dsp:nvSpPr>
      <dsp:spPr>
        <a:xfrm>
          <a:off x="0" y="0"/>
          <a:ext cx="8064895" cy="1802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Fundamentación legal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Sección cuarta de la salud, capítulos: del 42 al 46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Sección quinta, capítulos del 47 al 54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Ley de derechos y amparo al paciente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Ley reformatoria  ala ley del anciano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Plan </a:t>
          </a:r>
          <a:r>
            <a:rPr lang="es-EC" sz="1400" kern="1200" dirty="0" smtClean="0"/>
            <a:t>del </a:t>
          </a:r>
          <a:r>
            <a:rPr lang="es-EC" sz="1400" kern="1200" dirty="0" smtClean="0"/>
            <a:t>buen vivir</a:t>
          </a:r>
          <a:endParaRPr lang="es-EC" sz="1400" kern="1200" dirty="0"/>
        </a:p>
      </dsp:txBody>
      <dsp:txXfrm>
        <a:off x="1793192" y="0"/>
        <a:ext cx="6271703" cy="1802133"/>
      </dsp:txXfrm>
    </dsp:sp>
    <dsp:sp modelId="{444AA123-08B2-4028-A78E-6BFE10D25080}">
      <dsp:nvSpPr>
        <dsp:cNvPr id="0" name=""/>
        <dsp:cNvSpPr/>
      </dsp:nvSpPr>
      <dsp:spPr>
        <a:xfrm>
          <a:off x="180213" y="180213"/>
          <a:ext cx="1612979" cy="14417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E8E14-6CEF-4736-8864-7A467A1FCBCB}">
      <dsp:nvSpPr>
        <dsp:cNvPr id="0" name=""/>
        <dsp:cNvSpPr/>
      </dsp:nvSpPr>
      <dsp:spPr>
        <a:xfrm>
          <a:off x="0" y="1982347"/>
          <a:ext cx="8064895" cy="1802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Fundamentación teórica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Gestión por procesos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Satisfacción del cliente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Directriz a ser aplicada</a:t>
          </a:r>
          <a:endParaRPr lang="es-EC" sz="1600" kern="1200" dirty="0"/>
        </a:p>
      </dsp:txBody>
      <dsp:txXfrm>
        <a:off x="1793192" y="1982347"/>
        <a:ext cx="6271703" cy="1802133"/>
      </dsp:txXfrm>
    </dsp:sp>
    <dsp:sp modelId="{93C19421-6BF2-45B3-A7B7-4E9EC5B7CFE8}">
      <dsp:nvSpPr>
        <dsp:cNvPr id="0" name=""/>
        <dsp:cNvSpPr/>
      </dsp:nvSpPr>
      <dsp:spPr>
        <a:xfrm>
          <a:off x="180213" y="2162560"/>
          <a:ext cx="1612979" cy="14417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3EACE-F495-488A-BD63-13C1DB039551}">
      <dsp:nvSpPr>
        <dsp:cNvPr id="0" name=""/>
        <dsp:cNvSpPr/>
      </dsp:nvSpPr>
      <dsp:spPr>
        <a:xfrm>
          <a:off x="0" y="3964694"/>
          <a:ext cx="8064895" cy="21548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Caracterización de  Quirófanos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Espacio cerrado anexado a otras  áreas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Mínimo nivel de contaminación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Áreas de seguridad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Número de salas de operaciones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Estructura del equipo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Desinfección con Ozono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500" kern="1200"/>
        </a:p>
      </dsp:txBody>
      <dsp:txXfrm>
        <a:off x="1793192" y="3964694"/>
        <a:ext cx="6271703" cy="2154829"/>
      </dsp:txXfrm>
    </dsp:sp>
    <dsp:sp modelId="{FE5CA61F-72B2-454E-9452-557F66F65B3A}">
      <dsp:nvSpPr>
        <dsp:cNvPr id="0" name=""/>
        <dsp:cNvSpPr/>
      </dsp:nvSpPr>
      <dsp:spPr>
        <a:xfrm>
          <a:off x="180213" y="4321255"/>
          <a:ext cx="1612979" cy="14417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8A6C5B-FD1D-4E2C-8FE4-3DDFC7979419}">
      <dsp:nvSpPr>
        <dsp:cNvPr id="0" name=""/>
        <dsp:cNvSpPr/>
      </dsp:nvSpPr>
      <dsp:spPr>
        <a:xfrm>
          <a:off x="0" y="32358"/>
          <a:ext cx="7632848" cy="2605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Central de esterilización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Prestación de cuidados: Evitar infecciones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Limpieza, desinfección y esterilización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Áreas de central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Funciones de CEYE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 dirty="0"/>
        </a:p>
      </dsp:txBody>
      <dsp:txXfrm>
        <a:off x="1787106" y="32358"/>
        <a:ext cx="5845741" cy="2605367"/>
      </dsp:txXfrm>
    </dsp:sp>
    <dsp:sp modelId="{DFB944FC-E8A1-4C2B-BE6D-2F4EAD9DFEF1}">
      <dsp:nvSpPr>
        <dsp:cNvPr id="0" name=""/>
        <dsp:cNvSpPr/>
      </dsp:nvSpPr>
      <dsp:spPr>
        <a:xfrm>
          <a:off x="260536" y="260536"/>
          <a:ext cx="1526569" cy="20842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D2C2A-69A1-42A5-B543-74146F3922B7}">
      <dsp:nvSpPr>
        <dsp:cNvPr id="0" name=""/>
        <dsp:cNvSpPr/>
      </dsp:nvSpPr>
      <dsp:spPr>
        <a:xfrm>
          <a:off x="0" y="2865904"/>
          <a:ext cx="7632848" cy="2605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Hospitalización de cirugía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Ingreso para solución clínico-quirúrgica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Sub especialidades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Mejorar calidad de vida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Profesionalismo</a:t>
          </a:r>
          <a:endParaRPr lang="es-EC" sz="1800" kern="1200" dirty="0"/>
        </a:p>
      </dsp:txBody>
      <dsp:txXfrm>
        <a:off x="1787106" y="2865904"/>
        <a:ext cx="5845741" cy="2605367"/>
      </dsp:txXfrm>
    </dsp:sp>
    <dsp:sp modelId="{17664CCD-DB77-4582-9B48-5817A2AC70A6}">
      <dsp:nvSpPr>
        <dsp:cNvPr id="0" name=""/>
        <dsp:cNvSpPr/>
      </dsp:nvSpPr>
      <dsp:spPr>
        <a:xfrm>
          <a:off x="260536" y="3126441"/>
          <a:ext cx="1526569" cy="20842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55C420-8BAF-473E-BD9B-F8C6DEA94BE9}">
      <dsp:nvSpPr>
        <dsp:cNvPr id="0" name=""/>
        <dsp:cNvSpPr/>
      </dsp:nvSpPr>
      <dsp:spPr>
        <a:xfrm>
          <a:off x="0" y="0"/>
          <a:ext cx="7920879" cy="1890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Descripción metodológica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Tipo de investigación: Descriptiva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Población en los tres servicios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Resultados en los tres servicios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 dirty="0"/>
        </a:p>
      </dsp:txBody>
      <dsp:txXfrm>
        <a:off x="1773197" y="0"/>
        <a:ext cx="6147682" cy="1890209"/>
      </dsp:txXfrm>
    </dsp:sp>
    <dsp:sp modelId="{66CDA8A6-4FAD-4B31-87D1-F441606AFDB4}">
      <dsp:nvSpPr>
        <dsp:cNvPr id="0" name=""/>
        <dsp:cNvSpPr/>
      </dsp:nvSpPr>
      <dsp:spPr>
        <a:xfrm>
          <a:off x="144014" y="216028"/>
          <a:ext cx="1584176" cy="15121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D754C-A952-4E3F-978D-F30207954489}">
      <dsp:nvSpPr>
        <dsp:cNvPr id="0" name=""/>
        <dsp:cNvSpPr/>
      </dsp:nvSpPr>
      <dsp:spPr>
        <a:xfrm>
          <a:off x="0" y="2079230"/>
          <a:ext cx="7920879" cy="1890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Plan estratégico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Misión –Visión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FODA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Conclusiones de situación actual</a:t>
          </a:r>
          <a:endParaRPr lang="es-EC" sz="1600" kern="1200" dirty="0"/>
        </a:p>
      </dsp:txBody>
      <dsp:txXfrm>
        <a:off x="1773197" y="2079230"/>
        <a:ext cx="6147682" cy="1890209"/>
      </dsp:txXfrm>
    </dsp:sp>
    <dsp:sp modelId="{EEF1A13C-A57C-4F0A-B2A9-48A098A009DA}">
      <dsp:nvSpPr>
        <dsp:cNvPr id="0" name=""/>
        <dsp:cNvSpPr/>
      </dsp:nvSpPr>
      <dsp:spPr>
        <a:xfrm>
          <a:off x="189020" y="2268251"/>
          <a:ext cx="1584176" cy="15121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5CAF1-898B-4F5B-805C-BDABC1F1DEBA}">
      <dsp:nvSpPr>
        <dsp:cNvPr id="0" name=""/>
        <dsp:cNvSpPr/>
      </dsp:nvSpPr>
      <dsp:spPr>
        <a:xfrm>
          <a:off x="0" y="4158461"/>
          <a:ext cx="7920879" cy="1890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Situación actual de procesos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Proceso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Mapa de procesos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Tipos de procesos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Levantar información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Documentar procesos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Diseño de procesos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400" kern="120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400" kern="1200"/>
        </a:p>
      </dsp:txBody>
      <dsp:txXfrm>
        <a:off x="1773197" y="4158461"/>
        <a:ext cx="6147682" cy="1890209"/>
      </dsp:txXfrm>
    </dsp:sp>
    <dsp:sp modelId="{B9245609-78CB-4F37-96B4-07982A09B7AD}">
      <dsp:nvSpPr>
        <dsp:cNvPr id="0" name=""/>
        <dsp:cNvSpPr/>
      </dsp:nvSpPr>
      <dsp:spPr>
        <a:xfrm>
          <a:off x="189020" y="4347482"/>
          <a:ext cx="1584176" cy="15121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428521-FEFF-4371-A1C7-797546EAA916}">
      <dsp:nvSpPr>
        <dsp:cNvPr id="0" name=""/>
        <dsp:cNvSpPr/>
      </dsp:nvSpPr>
      <dsp:spPr>
        <a:xfrm>
          <a:off x="0" y="0"/>
          <a:ext cx="7488832" cy="1800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Mejoras a los procesos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Beltran el Al: Procesos que no alcanzan lo planificado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Donde existen oportunidades de mejora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Acciones correctivas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Actuar sobre variables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Harrington: Emplea 12 herramientas para mejoras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500" kern="1200"/>
        </a:p>
      </dsp:txBody>
      <dsp:txXfrm>
        <a:off x="1677786" y="0"/>
        <a:ext cx="5811045" cy="1800200"/>
      </dsp:txXfrm>
    </dsp:sp>
    <dsp:sp modelId="{5235F937-3F8E-42C8-AE42-2F7AAF0AB372}">
      <dsp:nvSpPr>
        <dsp:cNvPr id="0" name=""/>
        <dsp:cNvSpPr/>
      </dsp:nvSpPr>
      <dsp:spPr>
        <a:xfrm>
          <a:off x="180019" y="180020"/>
          <a:ext cx="1497766" cy="144016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999A6-B386-4D4D-9CB8-315C39A07553}">
      <dsp:nvSpPr>
        <dsp:cNvPr id="0" name=""/>
        <dsp:cNvSpPr/>
      </dsp:nvSpPr>
      <dsp:spPr>
        <a:xfrm>
          <a:off x="0" y="1980220"/>
          <a:ext cx="7488832" cy="1800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Atención  quirúrgica(B.2)</a:t>
          </a:r>
          <a:endParaRPr lang="es-EC" sz="1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Input/</a:t>
          </a:r>
          <a:r>
            <a:rPr lang="es-EC" sz="1800" kern="1200" dirty="0" err="1" smtClean="0"/>
            <a:t>Ouput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44 actividades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Áreas  Que intervienen</a:t>
          </a:r>
          <a:endParaRPr lang="es-EC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000" kern="1200" dirty="0"/>
        </a:p>
      </dsp:txBody>
      <dsp:txXfrm>
        <a:off x="1677786" y="1980220"/>
        <a:ext cx="5811045" cy="1800200"/>
      </dsp:txXfrm>
    </dsp:sp>
    <dsp:sp modelId="{F7661111-ECC3-4D2E-A183-EBF0175DD795}">
      <dsp:nvSpPr>
        <dsp:cNvPr id="0" name=""/>
        <dsp:cNvSpPr/>
      </dsp:nvSpPr>
      <dsp:spPr>
        <a:xfrm>
          <a:off x="180019" y="2160240"/>
          <a:ext cx="1497766" cy="14401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8A658-21C5-4307-8891-F55E9456FB3D}">
      <dsp:nvSpPr>
        <dsp:cNvPr id="0" name=""/>
        <dsp:cNvSpPr/>
      </dsp:nvSpPr>
      <dsp:spPr>
        <a:xfrm>
          <a:off x="0" y="3960440"/>
          <a:ext cx="7488832" cy="1800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Herramientas: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Eliminación de la burocracia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Evaluación del valor agregado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Reducción del tiempo del ciclo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Lenguaje simple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Eficiencia en utilización de equipos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6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100" kern="1200" dirty="0"/>
        </a:p>
      </dsp:txBody>
      <dsp:txXfrm>
        <a:off x="1677786" y="3960440"/>
        <a:ext cx="5811045" cy="1800200"/>
      </dsp:txXfrm>
    </dsp:sp>
    <dsp:sp modelId="{801534DF-506E-4318-93A4-E4E74813CBCA}">
      <dsp:nvSpPr>
        <dsp:cNvPr id="0" name=""/>
        <dsp:cNvSpPr/>
      </dsp:nvSpPr>
      <dsp:spPr>
        <a:xfrm>
          <a:off x="180019" y="4140459"/>
          <a:ext cx="1497766" cy="14401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29BC77-0B3D-4988-9414-1E43CA14C50D}">
      <dsp:nvSpPr>
        <dsp:cNvPr id="0" name=""/>
        <dsp:cNvSpPr/>
      </dsp:nvSpPr>
      <dsp:spPr>
        <a:xfrm>
          <a:off x="0" y="0"/>
          <a:ext cx="7776864" cy="277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Gestión de Central de Esterilización (Q)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Input/</a:t>
          </a:r>
          <a:r>
            <a:rPr lang="es-EC" sz="1800" kern="1200" dirty="0" err="1" smtClean="0"/>
            <a:t>Ouput</a:t>
          </a:r>
          <a:endParaRPr lang="es-EC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Número de actividades: 26 actividades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Áreas que intervienen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 dirty="0" smtClean="0"/>
        </a:p>
      </dsp:txBody>
      <dsp:txXfrm>
        <a:off x="1833050" y="0"/>
        <a:ext cx="5943813" cy="2776773"/>
      </dsp:txXfrm>
    </dsp:sp>
    <dsp:sp modelId="{125D5F12-70C9-4397-AC82-E9768B020BD9}">
      <dsp:nvSpPr>
        <dsp:cNvPr id="0" name=""/>
        <dsp:cNvSpPr/>
      </dsp:nvSpPr>
      <dsp:spPr>
        <a:xfrm>
          <a:off x="277677" y="277677"/>
          <a:ext cx="1555372" cy="22214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4E030-E7D4-4145-875B-6D0ADC30E2C6}">
      <dsp:nvSpPr>
        <dsp:cNvPr id="0" name=""/>
        <dsp:cNvSpPr/>
      </dsp:nvSpPr>
      <dsp:spPr>
        <a:xfrm>
          <a:off x="0" y="3054450"/>
          <a:ext cx="7776864" cy="277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Herramientas: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Reducción del ciclo del proceso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Automatización y/o mecanización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Eficiencia en la utilización de equipos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 dirty="0"/>
        </a:p>
      </dsp:txBody>
      <dsp:txXfrm>
        <a:off x="1833050" y="3054450"/>
        <a:ext cx="5943813" cy="2776773"/>
      </dsp:txXfrm>
    </dsp:sp>
    <dsp:sp modelId="{082C0B54-641D-4B63-AF53-D10AE904D334}">
      <dsp:nvSpPr>
        <dsp:cNvPr id="0" name=""/>
        <dsp:cNvSpPr/>
      </dsp:nvSpPr>
      <dsp:spPr>
        <a:xfrm>
          <a:off x="277677" y="3332128"/>
          <a:ext cx="1555372" cy="222141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06A8D0F-1C17-438B-A29D-031FAFBD4F17}" type="datetimeFigureOut">
              <a:rPr lang="es-EC"/>
              <a:pPr>
                <a:defRPr/>
              </a:pPr>
              <a:t>15/09/2012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C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191818C-F187-48E9-8BC2-FDE0E4B6D3D5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CEC8F3-238C-420B-929B-13D2E7A9C4F8}" type="slidenum">
              <a:rPr lang="es-EC"/>
              <a:pPr/>
              <a:t>4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8F6F9-E8C7-4BC2-8551-5C5176428946}" type="datetimeFigureOut">
              <a:rPr lang="es-EC"/>
              <a:pPr>
                <a:defRPr/>
              </a:pPr>
              <a:t>15/09/2012</a:t>
            </a:fld>
            <a:endParaRPr lang="es-EC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F4551-FA88-410B-A40F-7BF63A43E5E3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CAD2E-32AB-4E29-B117-590884B701DF}" type="datetimeFigureOut">
              <a:rPr lang="es-EC"/>
              <a:pPr>
                <a:defRPr/>
              </a:pPr>
              <a:t>15/09/2012</a:t>
            </a:fld>
            <a:endParaRPr lang="es-EC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D93B1-7485-4B0E-B3D1-A83A2EC95200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2306F-D8CF-4904-8194-AEC86A42BDAF}" type="datetimeFigureOut">
              <a:rPr lang="es-EC"/>
              <a:pPr>
                <a:defRPr/>
              </a:pPr>
              <a:t>15/09/2012</a:t>
            </a:fld>
            <a:endParaRPr lang="es-EC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7798B-0556-4D0A-8E58-6B0FE921934C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14CE4-F969-43C6-9056-242EA477089C}" type="datetimeFigureOut">
              <a:rPr lang="es-EC"/>
              <a:pPr>
                <a:defRPr/>
              </a:pPr>
              <a:t>15/09/2012</a:t>
            </a:fld>
            <a:endParaRPr lang="es-EC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09CE1-8D79-49C8-85AF-3A37B11BFB27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AF144-D477-4612-A165-4089C2E1DB5B}" type="datetimeFigureOut">
              <a:rPr lang="es-EC"/>
              <a:pPr>
                <a:defRPr/>
              </a:pPr>
              <a:t>15/09/2012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4FCDD-205D-4A3C-96AF-441A89670DA6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86155-5ED0-41CF-9F33-CFD658B7DEA7}" type="datetimeFigureOut">
              <a:rPr lang="es-EC"/>
              <a:pPr>
                <a:defRPr/>
              </a:pPr>
              <a:t>15/09/2012</a:t>
            </a:fld>
            <a:endParaRPr lang="es-EC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50E64-5744-48A8-BA97-A4A7359B20DB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BB87D-890F-4209-83BC-6BAE55134C7D}" type="datetimeFigureOut">
              <a:rPr lang="es-EC"/>
              <a:pPr>
                <a:defRPr/>
              </a:pPr>
              <a:t>15/09/2012</a:t>
            </a:fld>
            <a:endParaRPr lang="es-EC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2C6F0-DDCE-44DD-B973-13D29F52C312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C3023-FDC1-45B3-9E5B-C0608AEFAFA4}" type="datetimeFigureOut">
              <a:rPr lang="es-EC"/>
              <a:pPr>
                <a:defRPr/>
              </a:pPr>
              <a:t>15/09/2012</a:t>
            </a:fld>
            <a:endParaRPr lang="es-EC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7A7D1-3A2E-46A1-9AD6-D28F56E31AD6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AE94F-5438-4C09-805E-586C72148BF5}" type="datetimeFigureOut">
              <a:rPr lang="es-EC"/>
              <a:pPr>
                <a:defRPr/>
              </a:pPr>
              <a:t>15/09/2012</a:t>
            </a:fld>
            <a:endParaRPr lang="es-EC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B53BB-30F2-436F-8D64-39844F8B080C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C9A43-53D1-470F-A46A-931CF5A38047}" type="datetimeFigureOut">
              <a:rPr lang="es-EC"/>
              <a:pPr>
                <a:defRPr/>
              </a:pPr>
              <a:t>15/09/2012</a:t>
            </a:fld>
            <a:endParaRPr lang="es-EC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1149-6E3C-4247-B963-A30F14DA0AF7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11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EBC3E-D3E8-496E-8A52-BB7A64EACC3B}" type="datetimeFigureOut">
              <a:rPr lang="es-EC"/>
              <a:pPr>
                <a:defRPr/>
              </a:pPr>
              <a:t>15/09/2012</a:t>
            </a:fld>
            <a:endParaRPr lang="es-EC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94CBF-613A-4D4C-9DB4-F7E5AAA98CD3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8127624-8FB9-4FA2-B909-36BC95D6D0B4}" type="datetimeFigureOut">
              <a:rPr lang="es-EC"/>
              <a:pPr>
                <a:defRPr/>
              </a:pPr>
              <a:t>15/09/2012</a:t>
            </a:fld>
            <a:endParaRPr lang="es-EC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3781355-2D47-4747-BD82-395876380CC3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7.wm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6.wmf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5.w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3528" y="3068960"/>
            <a:ext cx="84963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51075" algn="l"/>
              </a:tabLst>
            </a:pPr>
            <a:r>
              <a:rPr lang="es-ES" sz="1600" dirty="0" smtClean="0">
                <a:ea typeface="Calibri" pitchFamily="34" charset="0"/>
                <a:cs typeface="Arial" charset="0"/>
              </a:rPr>
              <a:t>“EVALUACIÓN </a:t>
            </a:r>
            <a:r>
              <a:rPr lang="es-ES" sz="1600" dirty="0">
                <a:ea typeface="Calibri" pitchFamily="34" charset="0"/>
                <a:cs typeface="Arial" charset="0"/>
              </a:rPr>
              <a:t>DE </a:t>
            </a:r>
            <a:r>
              <a:rPr lang="es-ES" sz="1600" dirty="0" smtClean="0">
                <a:ea typeface="Calibri" pitchFamily="34" charset="0"/>
                <a:cs typeface="Arial" charset="0"/>
              </a:rPr>
              <a:t>LA  </a:t>
            </a:r>
            <a:r>
              <a:rPr lang="es-ES" sz="1600" dirty="0">
                <a:ea typeface="Calibri" pitchFamily="34" charset="0"/>
                <a:cs typeface="Arial" charset="0"/>
              </a:rPr>
              <a:t>ATENCIÓN EN SALUD, DISEÑO, DOCUMENTACIÓN Y MEDICIÓN DE PROCESOS EN LOS SERVICIOS DE QUIRÓFANOS, CENTRAL DE ESTERILIZACIÒN Y HOSPITALIZACIÒN DE CIRUGÌA  DEL HOSPITAL GENERAL ENRIQUE </a:t>
            </a:r>
            <a:r>
              <a:rPr lang="es-ES" sz="1600" dirty="0" smtClean="0">
                <a:ea typeface="Calibri" pitchFamily="34" charset="0"/>
                <a:cs typeface="Arial" charset="0"/>
              </a:rPr>
              <a:t>GARCES”.</a:t>
            </a:r>
          </a:p>
          <a:p>
            <a:pPr>
              <a:tabLst>
                <a:tab pos="2251075" algn="l"/>
              </a:tabLst>
            </a:pPr>
            <a:endParaRPr lang="es-EC" sz="1600" dirty="0"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2251075" algn="l"/>
              </a:tabLst>
            </a:pPr>
            <a:r>
              <a:rPr lang="es-ES" sz="1600" dirty="0">
                <a:ea typeface="Calibri" pitchFamily="34" charset="0"/>
                <a:cs typeface="Arial" charset="0"/>
              </a:rPr>
              <a:t>ELABORAN: </a:t>
            </a:r>
            <a:endParaRPr lang="es-ES" sz="1600" dirty="0" smtClean="0"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2251075" algn="l"/>
              </a:tabLst>
            </a:pPr>
            <a:endParaRPr lang="es-ES" sz="1600" dirty="0"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2251075" algn="l"/>
              </a:tabLst>
            </a:pPr>
            <a:r>
              <a:rPr lang="es-MX" sz="1600" dirty="0">
                <a:solidFill>
                  <a:srgbClr val="000000"/>
                </a:solidFill>
                <a:ea typeface="Calibri" pitchFamily="34" charset="0"/>
                <a:cs typeface="Arial" charset="0"/>
              </a:rPr>
              <a:t>Lcda. Bustos Meneses Alba Maritza      </a:t>
            </a:r>
            <a:endParaRPr lang="es-EC" sz="1600" dirty="0"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2251075" algn="l"/>
              </a:tabLst>
            </a:pPr>
            <a:r>
              <a:rPr lang="es-MX" sz="1600" dirty="0">
                <a:solidFill>
                  <a:srgbClr val="000000"/>
                </a:solidFill>
                <a:ea typeface="Calibri" pitchFamily="34" charset="0"/>
                <a:cs typeface="Arial" charset="0"/>
              </a:rPr>
              <a:t>Dr. Pérez Tirado Fernando Patricio </a:t>
            </a:r>
            <a:endParaRPr lang="es-EC" sz="1600" dirty="0"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2251075" algn="l"/>
              </a:tabLst>
            </a:pPr>
            <a:r>
              <a:rPr lang="es-MX" sz="1600" dirty="0">
                <a:solidFill>
                  <a:srgbClr val="000000"/>
                </a:solidFill>
                <a:ea typeface="Calibri" pitchFamily="34" charset="0"/>
                <a:cs typeface="Arial" charset="0"/>
              </a:rPr>
              <a:t>Dr. Verdesoto Lozano Marco Vinicio</a:t>
            </a:r>
            <a:endParaRPr lang="es-EC" sz="1600" dirty="0"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2251075" algn="l"/>
              </a:tabLst>
            </a:pPr>
            <a:r>
              <a:rPr lang="es-ES" sz="1600" dirty="0">
                <a:ea typeface="Calibri" pitchFamily="34" charset="0"/>
                <a:cs typeface="Arial" charset="0"/>
              </a:rPr>
              <a:t>			SEPTIEMBRE 2012</a:t>
            </a:r>
          </a:p>
        </p:txBody>
      </p:sp>
      <p:pic>
        <p:nvPicPr>
          <p:cNvPr id="14338" name="2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549275"/>
            <a:ext cx="22145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Imagen 21"/>
          <p:cNvPicPr>
            <a:picLocks noChangeAspect="1" noChangeArrowheads="1"/>
          </p:cNvPicPr>
          <p:nvPr/>
        </p:nvPicPr>
        <p:blipFill>
          <a:blip r:embed="rId3" cstate="print">
            <a:lum bright="26000" contrast="-14000"/>
          </a:blip>
          <a:srcRect/>
          <a:stretch>
            <a:fillRect/>
          </a:stretch>
        </p:blipFill>
        <p:spPr bwMode="auto">
          <a:xfrm>
            <a:off x="684213" y="549275"/>
            <a:ext cx="21717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683568" y="332656"/>
          <a:ext cx="777686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8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3716338"/>
            <a:ext cx="16573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683568" y="620688"/>
          <a:ext cx="777686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539552" y="548680"/>
          <a:ext cx="777686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Gráfico"/>
          <p:cNvGraphicFramePr>
            <a:graphicFrameLocks/>
          </p:cNvGraphicFramePr>
          <p:nvPr/>
        </p:nvGraphicFramePr>
        <p:xfrm>
          <a:off x="2329675" y="332656"/>
          <a:ext cx="4484649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139950" y="2276475"/>
          <a:ext cx="4864101" cy="504056"/>
        </p:xfrm>
        <a:graphic>
          <a:graphicData uri="http://schemas.openxmlformats.org/drawingml/2006/table">
            <a:tbl>
              <a:tblPr/>
              <a:tblGrid>
                <a:gridCol w="4864101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La cantidad de cirugías programadas están dentro de lo planificado.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2 Gráfico"/>
          <p:cNvGraphicFramePr>
            <a:graphicFrameLocks noGrp="1"/>
          </p:cNvGraphicFramePr>
          <p:nvPr/>
        </p:nvGraphicFramePr>
        <p:xfrm>
          <a:off x="2333625" y="3429000"/>
          <a:ext cx="447675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95736" y="5517232"/>
          <a:ext cx="4864101" cy="648072"/>
        </p:xfrm>
        <a:graphic>
          <a:graphicData uri="http://schemas.openxmlformats.org/drawingml/2006/table">
            <a:tbl>
              <a:tblPr/>
              <a:tblGrid>
                <a:gridCol w="4864101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Se puede determinar que se cumple con el 100% de la planificación, y el nivel de cirugías suspendidas es ínfimo.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2454088" y="404665"/>
          <a:ext cx="4235823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139950" y="1557338"/>
          <a:ext cx="4864101" cy="432048"/>
        </p:xfrm>
        <a:graphic>
          <a:graphicData uri="http://schemas.openxmlformats.org/drawingml/2006/table">
            <a:tbl>
              <a:tblPr/>
              <a:tblGrid>
                <a:gridCol w="4864101"/>
              </a:tblGrid>
              <a:tr h="4320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Podemos evidenciar que el tiempo de espera es de más de 1 hora en el 64%, lo que indica que está sobre el rango 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estandarizado 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 30 minutos.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Chart 2"/>
          <p:cNvGraphicFramePr>
            <a:graphicFrameLocks/>
          </p:cNvGraphicFramePr>
          <p:nvPr/>
        </p:nvGraphicFramePr>
        <p:xfrm>
          <a:off x="2494429" y="2807353"/>
          <a:ext cx="4155141" cy="124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39950" y="4292600"/>
          <a:ext cx="4864101" cy="576064"/>
        </p:xfrm>
        <a:graphic>
          <a:graphicData uri="http://schemas.openxmlformats.org/drawingml/2006/table">
            <a:tbl>
              <a:tblPr/>
              <a:tblGrid>
                <a:gridCol w="4864101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Observamos que en el mes de enero se difirieron la mayor cantidad de cirugías.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3"/>
          <p:cNvGraphicFramePr>
            <a:graphicFrameLocks/>
          </p:cNvGraphicFramePr>
          <p:nvPr/>
        </p:nvGraphicFramePr>
        <p:xfrm>
          <a:off x="2490787" y="260649"/>
          <a:ext cx="4162425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139950" y="1557338"/>
          <a:ext cx="4864101" cy="360040"/>
        </p:xfrm>
        <a:graphic>
          <a:graphicData uri="http://schemas.openxmlformats.org/drawingml/2006/table">
            <a:tbl>
              <a:tblPr/>
              <a:tblGrid>
                <a:gridCol w="4864101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 han presentado más de dos complicaciones por mes, lo que estaría dentro de lo planificado.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Chart 6"/>
          <p:cNvGraphicFramePr>
            <a:graphicFrameLocks/>
          </p:cNvGraphicFramePr>
          <p:nvPr/>
        </p:nvGraphicFramePr>
        <p:xfrm>
          <a:off x="2386012" y="2786062"/>
          <a:ext cx="4371975" cy="128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39950" y="4365625"/>
          <a:ext cx="4864101" cy="360040"/>
        </p:xfrm>
        <a:graphic>
          <a:graphicData uri="http://schemas.openxmlformats.org/drawingml/2006/table">
            <a:tbl>
              <a:tblPr/>
              <a:tblGrid>
                <a:gridCol w="4864101"/>
              </a:tblGrid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Se han registrado 0 defunciones en 3692 </a:t>
                      </a:r>
                      <a:r>
                        <a:rPr lang="es-EC" sz="8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anestésias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lo que está dentro del estándar que es una defunción por cada 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5000 </a:t>
                      </a:r>
                      <a:r>
                        <a:rPr lang="es-EC" sz="8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anestésias</a:t>
                      </a:r>
                      <a:r>
                        <a:rPr lang="es-EC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realizadas</a:t>
                      </a:r>
                    </a:p>
                  </a:txBody>
                  <a:tcPr marL="0" marR="0" marT="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7"/>
          <p:cNvGraphicFramePr>
            <a:graphicFrameLocks/>
          </p:cNvGraphicFramePr>
          <p:nvPr/>
        </p:nvGraphicFramePr>
        <p:xfrm>
          <a:off x="2471737" y="476672"/>
          <a:ext cx="4200526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139950" y="2133600"/>
          <a:ext cx="4864101" cy="504056"/>
        </p:xfrm>
        <a:graphic>
          <a:graphicData uri="http://schemas.openxmlformats.org/drawingml/2006/table">
            <a:tbl>
              <a:tblPr/>
              <a:tblGrid>
                <a:gridCol w="4864101"/>
              </a:tblGrid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Sólo en el </a:t>
                      </a:r>
                      <a:r>
                        <a:rPr lang="es-EC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més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de mayo  dos pacientes requirieron soporte adicional.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Chart 2"/>
          <p:cNvGraphicFramePr>
            <a:graphicFrameLocks/>
          </p:cNvGraphicFramePr>
          <p:nvPr/>
        </p:nvGraphicFramePr>
        <p:xfrm>
          <a:off x="2619375" y="3140968"/>
          <a:ext cx="3905250" cy="180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39950" y="5445125"/>
          <a:ext cx="4864101" cy="504056"/>
        </p:xfrm>
        <a:graphic>
          <a:graphicData uri="http://schemas.openxmlformats.org/drawingml/2006/table">
            <a:tbl>
              <a:tblPr/>
              <a:tblGrid>
                <a:gridCol w="4864101"/>
              </a:tblGrid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En los meses de enero y junio se presento  un paciente para ser 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re intervenido.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2414587" y="476673"/>
          <a:ext cx="4314825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139950" y="2060575"/>
          <a:ext cx="4864101" cy="504056"/>
        </p:xfrm>
        <a:graphic>
          <a:graphicData uri="http://schemas.openxmlformats.org/drawingml/2006/table">
            <a:tbl>
              <a:tblPr/>
              <a:tblGrid>
                <a:gridCol w="4864101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 puede observar que el stock es bajo pero lo requerido no sobrepasa lo planificado.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Chart 2"/>
          <p:cNvGraphicFramePr>
            <a:graphicFrameLocks/>
          </p:cNvGraphicFramePr>
          <p:nvPr/>
        </p:nvGraphicFramePr>
        <p:xfrm>
          <a:off x="2486025" y="2996952"/>
          <a:ext cx="4171950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39950" y="4868863"/>
          <a:ext cx="4864101" cy="576064"/>
        </p:xfrm>
        <a:graphic>
          <a:graphicData uri="http://schemas.openxmlformats.org/drawingml/2006/table">
            <a:tbl>
              <a:tblPr/>
              <a:tblGrid>
                <a:gridCol w="4864101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En febrero y junio se rechazaron una pieza de gasa hidrófila.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3"/>
          <p:cNvGraphicFramePr>
            <a:graphicFrameLocks/>
          </p:cNvGraphicFramePr>
          <p:nvPr/>
        </p:nvGraphicFramePr>
        <p:xfrm>
          <a:off x="2176462" y="476673"/>
          <a:ext cx="4791075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139950" y="2060575"/>
          <a:ext cx="4864101" cy="576064"/>
        </p:xfrm>
        <a:graphic>
          <a:graphicData uri="http://schemas.openxmlformats.org/drawingml/2006/table">
            <a:tbl>
              <a:tblPr/>
              <a:tblGrid>
                <a:gridCol w="4864101"/>
              </a:tblGrid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 observa que la capacidad no se la utiliza por completo, pero es para prevenir daños en los esterilizadores.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Chart 4"/>
          <p:cNvGraphicFramePr>
            <a:graphicFrameLocks/>
          </p:cNvGraphicFramePr>
          <p:nvPr/>
        </p:nvGraphicFramePr>
        <p:xfrm>
          <a:off x="2281237" y="3140968"/>
          <a:ext cx="4581525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95513" y="5445125"/>
          <a:ext cx="5040560" cy="504056"/>
        </p:xfrm>
        <a:graphic>
          <a:graphicData uri="http://schemas.openxmlformats.org/drawingml/2006/table">
            <a:tbl>
              <a:tblPr/>
              <a:tblGrid>
                <a:gridCol w="5040560"/>
              </a:tblGrid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 puede determinar que en los seis meses no se ha producido defectos en la esterilización.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2281237" y="332657"/>
          <a:ext cx="4581525" cy="1872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139950" y="2420938"/>
          <a:ext cx="4864101" cy="504056"/>
        </p:xfrm>
        <a:graphic>
          <a:graphicData uri="http://schemas.openxmlformats.org/drawingml/2006/table">
            <a:tbl>
              <a:tblPr/>
              <a:tblGrid>
                <a:gridCol w="4864101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Podemos observar que se encuentra dentro de los planificado.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Chart 2"/>
          <p:cNvGraphicFramePr>
            <a:graphicFrameLocks/>
          </p:cNvGraphicFramePr>
          <p:nvPr/>
        </p:nvGraphicFramePr>
        <p:xfrm>
          <a:off x="2386012" y="3212976"/>
          <a:ext cx="4371975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39950" y="5229225"/>
          <a:ext cx="5024339" cy="720080"/>
        </p:xfrm>
        <a:graphic>
          <a:graphicData uri="http://schemas.openxmlformats.org/drawingml/2006/table">
            <a:tbl>
              <a:tblPr/>
              <a:tblGrid>
                <a:gridCol w="5024339"/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 provisión de gasa para pacientes en hospitalización de cirugía se encuentra dentro de lo planificado.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Título"/>
          <p:cNvSpPr>
            <a:spLocks noGrp="1"/>
          </p:cNvSpPr>
          <p:nvPr>
            <p:ph type="ctrTitle"/>
          </p:nvPr>
        </p:nvSpPr>
        <p:spPr>
          <a:xfrm>
            <a:off x="685800" y="404813"/>
            <a:ext cx="7772400" cy="936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C" smtClean="0"/>
              <a:t>DIAGNÓSTICO</a:t>
            </a:r>
          </a:p>
        </p:txBody>
      </p:sp>
      <p:sp>
        <p:nvSpPr>
          <p:cNvPr id="15362" name="2 Subtítulo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>
              <a:buFont typeface="Arial" charset="0"/>
              <a:buNone/>
            </a:pPr>
            <a:endParaRPr lang="es-ES" smtClean="0"/>
          </a:p>
        </p:txBody>
      </p:sp>
      <p:graphicFrame>
        <p:nvGraphicFramePr>
          <p:cNvPr id="4" name="3 Diagrama"/>
          <p:cNvGraphicFramePr/>
          <p:nvPr/>
        </p:nvGraphicFramePr>
        <p:xfrm>
          <a:off x="539552" y="1124744"/>
          <a:ext cx="80648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/>
        </p:nvGraphicFramePr>
        <p:xfrm>
          <a:off x="2274794" y="404664"/>
          <a:ext cx="4594412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139950" y="1916113"/>
          <a:ext cx="4864101" cy="432048"/>
        </p:xfrm>
        <a:graphic>
          <a:graphicData uri="http://schemas.openxmlformats.org/drawingml/2006/table">
            <a:tbl>
              <a:tblPr/>
              <a:tblGrid>
                <a:gridCol w="4864101"/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Las causas más frecuentes de ingreso a hospitalización de cirugía son las colecistitis y las apendicitis.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2 Gráfico"/>
          <p:cNvGraphicFramePr>
            <a:graphicFrameLocks/>
          </p:cNvGraphicFramePr>
          <p:nvPr/>
        </p:nvGraphicFramePr>
        <p:xfrm>
          <a:off x="2347912" y="2476500"/>
          <a:ext cx="4448175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39950" y="4581525"/>
          <a:ext cx="5024339" cy="432048"/>
        </p:xfrm>
        <a:graphic>
          <a:graphicData uri="http://schemas.openxmlformats.org/drawingml/2006/table">
            <a:tbl>
              <a:tblPr/>
              <a:tblGrid>
                <a:gridCol w="5024339"/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Los ingresos de pacientes se encuentran dentro del 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rango aceptable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/>
          </p:cNvGraphicFramePr>
          <p:nvPr/>
        </p:nvGraphicFramePr>
        <p:xfrm>
          <a:off x="2476500" y="404665"/>
          <a:ext cx="4191000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39950" y="2205038"/>
          <a:ext cx="4864101" cy="360040"/>
        </p:xfrm>
        <a:graphic>
          <a:graphicData uri="http://schemas.openxmlformats.org/drawingml/2006/table">
            <a:tbl>
              <a:tblPr/>
              <a:tblGrid>
                <a:gridCol w="4864101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 todos los meses se cumple con lo planificado.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3 Gráfico"/>
          <p:cNvGraphicFramePr>
            <a:graphicFrameLocks/>
          </p:cNvGraphicFramePr>
          <p:nvPr/>
        </p:nvGraphicFramePr>
        <p:xfrm>
          <a:off x="2528887" y="2924944"/>
          <a:ext cx="4086225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139950" y="5084763"/>
          <a:ext cx="5168355" cy="576064"/>
        </p:xfrm>
        <a:graphic>
          <a:graphicData uri="http://schemas.openxmlformats.org/drawingml/2006/table">
            <a:tbl>
              <a:tblPr/>
              <a:tblGrid>
                <a:gridCol w="5168355"/>
              </a:tblGrid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 el mes de junio existieron mayor cantidad de ingreso de pacientes al servicio de cirugía con 56 pacientes.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/>
        </p:nvGraphicFramePr>
        <p:xfrm>
          <a:off x="2414587" y="332656"/>
          <a:ext cx="4314825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139950" y="2276475"/>
          <a:ext cx="4864101" cy="504056"/>
        </p:xfrm>
        <a:graphic>
          <a:graphicData uri="http://schemas.openxmlformats.org/drawingml/2006/table">
            <a:tbl>
              <a:tblPr/>
              <a:tblGrid>
                <a:gridCol w="4864101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 marzo existieron 6 paquetes que egresaron por cada cama disponible.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2 Gráfico"/>
          <p:cNvGraphicFramePr>
            <a:graphicFrameLocks/>
          </p:cNvGraphicFramePr>
          <p:nvPr/>
        </p:nvGraphicFramePr>
        <p:xfrm>
          <a:off x="2424112" y="2996952"/>
          <a:ext cx="4295775" cy="142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268538" y="4581525"/>
          <a:ext cx="4896544" cy="576064"/>
        </p:xfrm>
        <a:graphic>
          <a:graphicData uri="http://schemas.openxmlformats.org/drawingml/2006/table">
            <a:tbl>
              <a:tblPr/>
              <a:tblGrid>
                <a:gridCol w="4896544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Solamente en junio el intervalo es casi de 2 días.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1 Imagen" descr="E:\mapa procesos con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76250"/>
            <a:ext cx="7129463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cs typeface="Arial" charset="0"/>
            </a:endParaRPr>
          </a:p>
        </p:txBody>
      </p:sp>
      <p:grpSp>
        <p:nvGrpSpPr>
          <p:cNvPr id="39938" name="Group 5"/>
          <p:cNvGrpSpPr>
            <a:grpSpLocks/>
          </p:cNvGrpSpPr>
          <p:nvPr/>
        </p:nvGrpSpPr>
        <p:grpSpPr bwMode="auto">
          <a:xfrm>
            <a:off x="395288" y="71438"/>
            <a:ext cx="7834312" cy="815975"/>
            <a:chOff x="345" y="2604"/>
            <a:chExt cx="4935" cy="692"/>
          </a:xfrm>
        </p:grpSpPr>
        <p:sp>
          <p:nvSpPr>
            <p:cNvPr id="23" name="AutoShape 6"/>
            <p:cNvSpPr>
              <a:spLocks noChangeArrowheads="1"/>
            </p:cNvSpPr>
            <p:nvPr/>
          </p:nvSpPr>
          <p:spPr bwMode="auto">
            <a:xfrm>
              <a:off x="345" y="2624"/>
              <a:ext cx="1732" cy="672"/>
            </a:xfrm>
            <a:prstGeom prst="homePlate">
              <a:avLst>
                <a:gd name="adj" fmla="val 57143"/>
              </a:avLst>
            </a:prstGeom>
            <a:solidFill>
              <a:srgbClr val="FFCC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 smtClean="0">
                  <a:latin typeface="Arial" charset="0"/>
                </a:rPr>
                <a:t>A. ADMISION Y PRESTACIÓN DE SERVICIOS AMBULATORIOS</a:t>
              </a:r>
              <a:endParaRPr lang="en-US" sz="1400" b="1" dirty="0">
                <a:latin typeface="Arial" charset="0"/>
              </a:endParaRPr>
            </a:p>
          </p:txBody>
        </p:sp>
        <p:sp>
          <p:nvSpPr>
            <p:cNvPr id="24" name="AutoShape 7"/>
            <p:cNvSpPr>
              <a:spLocks noChangeArrowheads="1"/>
            </p:cNvSpPr>
            <p:nvPr/>
          </p:nvSpPr>
          <p:spPr bwMode="auto">
            <a:xfrm>
              <a:off x="1881" y="2604"/>
              <a:ext cx="2002" cy="652"/>
            </a:xfrm>
            <a:prstGeom prst="chevron">
              <a:avLst>
                <a:gd name="adj" fmla="val 79141"/>
              </a:avLst>
            </a:prstGeom>
            <a:solidFill>
              <a:srgbClr val="FFCC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 smtClean="0">
                  <a:latin typeface="Arial" charset="0"/>
                </a:rPr>
                <a:t>B. PRESTACION </a:t>
              </a:r>
              <a:r>
                <a:rPr lang="en-US" sz="1600" b="1" dirty="0">
                  <a:latin typeface="Arial" charset="0"/>
                </a:rPr>
                <a:t>DE SERVICIOS </a:t>
              </a:r>
              <a:r>
                <a:rPr lang="en-US" sz="1600" b="1" dirty="0" smtClean="0">
                  <a:latin typeface="Arial" charset="0"/>
                </a:rPr>
                <a:t>HOSPITALARIOS</a:t>
              </a:r>
              <a:endParaRPr lang="en-US" sz="1600" b="1" dirty="0">
                <a:latin typeface="Arial" charset="0"/>
              </a:endParaRPr>
            </a:p>
          </p:txBody>
        </p:sp>
        <p:sp>
          <p:nvSpPr>
            <p:cNvPr id="25" name="AutoShape 8"/>
            <p:cNvSpPr>
              <a:spLocks noChangeArrowheads="1"/>
            </p:cNvSpPr>
            <p:nvPr/>
          </p:nvSpPr>
          <p:spPr bwMode="auto">
            <a:xfrm>
              <a:off x="3702" y="2604"/>
              <a:ext cx="1578" cy="623"/>
            </a:xfrm>
            <a:prstGeom prst="chevron">
              <a:avLst>
                <a:gd name="adj" fmla="val 64709"/>
              </a:avLst>
            </a:prstGeom>
            <a:solidFill>
              <a:srgbClr val="FFCC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 smtClean="0">
                  <a:latin typeface="Arial" charset="0"/>
                </a:rPr>
                <a:t>C.EGRESO</a:t>
              </a:r>
              <a:endParaRPr lang="en-US" sz="1600" b="1" dirty="0">
                <a:latin typeface="Arial" charset="0"/>
              </a:endParaRPr>
            </a:p>
          </p:txBody>
        </p:sp>
      </p:grpSp>
      <p:grpSp>
        <p:nvGrpSpPr>
          <p:cNvPr id="39939" name="Group 9"/>
          <p:cNvGrpSpPr>
            <a:grpSpLocks/>
          </p:cNvGrpSpPr>
          <p:nvPr/>
        </p:nvGrpSpPr>
        <p:grpSpPr bwMode="auto">
          <a:xfrm>
            <a:off x="382588" y="2714625"/>
            <a:ext cx="8228012" cy="781050"/>
            <a:chOff x="337" y="2792"/>
            <a:chExt cx="5183" cy="598"/>
          </a:xfrm>
        </p:grpSpPr>
        <p:sp>
          <p:nvSpPr>
            <p:cNvPr id="21" name="AutoShape 10"/>
            <p:cNvSpPr>
              <a:spLocks noChangeArrowheads="1"/>
            </p:cNvSpPr>
            <p:nvPr/>
          </p:nvSpPr>
          <p:spPr bwMode="auto">
            <a:xfrm>
              <a:off x="337" y="2792"/>
              <a:ext cx="5183" cy="283"/>
            </a:xfrm>
            <a:prstGeom prst="homePlate">
              <a:avLst>
                <a:gd name="adj" fmla="val 64302"/>
              </a:avLst>
            </a:prstGeom>
            <a:gradFill rotWithShape="0">
              <a:gsLst>
                <a:gs pos="0">
                  <a:schemeClr val="accent1">
                    <a:gamma/>
                    <a:tint val="3568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s-ES_tradnl" sz="1800" b="1" dirty="0" smtClean="0">
                  <a:latin typeface="Arial" charset="0"/>
                </a:rPr>
                <a:t>H. GESTIÓN DE MANTENIMIENTO</a:t>
              </a:r>
              <a:endParaRPr lang="es-ES_tradnl" sz="1800" b="1" dirty="0">
                <a:latin typeface="Arial" charset="0"/>
              </a:endParaRPr>
            </a:p>
          </p:txBody>
        </p:sp>
        <p:sp>
          <p:nvSpPr>
            <p:cNvPr id="22" name="AutoShape 11"/>
            <p:cNvSpPr>
              <a:spLocks noChangeArrowheads="1"/>
            </p:cNvSpPr>
            <p:nvPr/>
          </p:nvSpPr>
          <p:spPr bwMode="auto">
            <a:xfrm>
              <a:off x="345" y="3107"/>
              <a:ext cx="5159" cy="283"/>
            </a:xfrm>
            <a:prstGeom prst="homePlate">
              <a:avLst>
                <a:gd name="adj" fmla="val 64302"/>
              </a:avLst>
            </a:prstGeom>
            <a:gradFill rotWithShape="0">
              <a:gsLst>
                <a:gs pos="0">
                  <a:schemeClr val="accent1">
                    <a:gamma/>
                    <a:tint val="3568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s-ES_tradnl" sz="1800" b="1" dirty="0" smtClean="0">
                  <a:latin typeface="Arial" charset="0"/>
                </a:rPr>
                <a:t>I. DOCENCIA</a:t>
              </a:r>
              <a:endParaRPr lang="es-ES_tradnl" sz="1800" b="1" dirty="0">
                <a:latin typeface="Arial" charset="0"/>
              </a:endParaRPr>
            </a:p>
          </p:txBody>
        </p:sp>
      </p:grpSp>
      <p:grpSp>
        <p:nvGrpSpPr>
          <p:cNvPr id="39940" name="Group 9"/>
          <p:cNvGrpSpPr>
            <a:grpSpLocks/>
          </p:cNvGrpSpPr>
          <p:nvPr/>
        </p:nvGrpSpPr>
        <p:grpSpPr bwMode="auto">
          <a:xfrm>
            <a:off x="357188" y="1857375"/>
            <a:ext cx="8293100" cy="788988"/>
            <a:chOff x="296" y="2869"/>
            <a:chExt cx="5224" cy="598"/>
          </a:xfrm>
        </p:grpSpPr>
        <p:sp>
          <p:nvSpPr>
            <p:cNvPr id="19" name="AutoShape 10"/>
            <p:cNvSpPr>
              <a:spLocks noChangeArrowheads="1"/>
            </p:cNvSpPr>
            <p:nvPr/>
          </p:nvSpPr>
          <p:spPr bwMode="auto">
            <a:xfrm>
              <a:off x="296" y="2869"/>
              <a:ext cx="5207" cy="280"/>
            </a:xfrm>
            <a:prstGeom prst="homePlate">
              <a:avLst>
                <a:gd name="adj" fmla="val 64302"/>
              </a:avLst>
            </a:prstGeom>
            <a:gradFill rotWithShape="0">
              <a:gsLst>
                <a:gs pos="0">
                  <a:schemeClr val="accent1">
                    <a:gamma/>
                    <a:tint val="3568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s-ES_tradnl" sz="1800" b="1" dirty="0" smtClean="0">
                  <a:latin typeface="Arial" charset="0"/>
                </a:rPr>
                <a:t>F. GESTIÓN FINANCIERA</a:t>
              </a:r>
              <a:endParaRPr lang="es-ES_tradnl" sz="1800" b="1" dirty="0">
                <a:latin typeface="Arial" charset="0"/>
              </a:endParaRPr>
            </a:p>
          </p:txBody>
        </p:sp>
        <p:sp>
          <p:nvSpPr>
            <p:cNvPr id="20" name="AutoShape 11"/>
            <p:cNvSpPr>
              <a:spLocks noChangeArrowheads="1"/>
            </p:cNvSpPr>
            <p:nvPr/>
          </p:nvSpPr>
          <p:spPr bwMode="auto">
            <a:xfrm>
              <a:off x="296" y="3187"/>
              <a:ext cx="5224" cy="280"/>
            </a:xfrm>
            <a:prstGeom prst="homePlate">
              <a:avLst>
                <a:gd name="adj" fmla="val 64302"/>
              </a:avLst>
            </a:prstGeom>
            <a:gradFill rotWithShape="0">
              <a:gsLst>
                <a:gs pos="0">
                  <a:schemeClr val="accent1">
                    <a:gamma/>
                    <a:tint val="3568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s-ES_tradnl" sz="1800" b="1" dirty="0" smtClean="0">
                  <a:latin typeface="Arial" charset="0"/>
                </a:rPr>
                <a:t>G. GESTIÓN ASESORÍA LEGAL</a:t>
              </a:r>
              <a:endParaRPr lang="es-ES_tradnl" sz="1800" b="1" dirty="0">
                <a:latin typeface="Arial" charset="0"/>
              </a:endParaRPr>
            </a:p>
          </p:txBody>
        </p:sp>
      </p:grp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395288" y="5949950"/>
            <a:ext cx="8228012" cy="368300"/>
          </a:xfrm>
          <a:prstGeom prst="homePlate">
            <a:avLst>
              <a:gd name="adj" fmla="val 64302"/>
            </a:avLst>
          </a:prstGeom>
          <a:gradFill rotWithShape="0">
            <a:gsLst>
              <a:gs pos="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_tradnl" sz="1800" b="1" dirty="0" smtClean="0">
                <a:latin typeface="Arial" charset="0"/>
              </a:rPr>
              <a:t>P. GESTIÓN DE TECNOLOGÍA</a:t>
            </a:r>
            <a:endParaRPr lang="es-ES_tradnl" sz="600" b="1" dirty="0">
              <a:latin typeface="Arial" charset="0"/>
            </a:endParaRPr>
          </a:p>
        </p:txBody>
      </p:sp>
      <p:grpSp>
        <p:nvGrpSpPr>
          <p:cNvPr id="39942" name="Group 9"/>
          <p:cNvGrpSpPr>
            <a:grpSpLocks/>
          </p:cNvGrpSpPr>
          <p:nvPr/>
        </p:nvGrpSpPr>
        <p:grpSpPr bwMode="auto">
          <a:xfrm>
            <a:off x="395288" y="3568700"/>
            <a:ext cx="8316912" cy="788988"/>
            <a:chOff x="281" y="2791"/>
            <a:chExt cx="5239" cy="785"/>
          </a:xfrm>
        </p:grpSpPr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>
              <a:off x="281" y="2791"/>
              <a:ext cx="5222" cy="366"/>
            </a:xfrm>
            <a:prstGeom prst="homePlate">
              <a:avLst>
                <a:gd name="adj" fmla="val 64302"/>
              </a:avLst>
            </a:prstGeom>
            <a:gradFill rotWithShape="0">
              <a:gsLst>
                <a:gs pos="0">
                  <a:schemeClr val="accent1">
                    <a:gamma/>
                    <a:tint val="3568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s-ES_tradnl" sz="1800" b="1" dirty="0" smtClean="0">
                  <a:latin typeface="Arial" charset="0"/>
                </a:rPr>
                <a:t>J. GESTIÓN ADMINISTRATIVA</a:t>
              </a:r>
              <a:endParaRPr lang="es-ES_tradnl" sz="600" b="1" dirty="0">
                <a:latin typeface="Arial" charset="0"/>
              </a:endParaRPr>
            </a:p>
          </p:txBody>
        </p:sp>
        <p:sp>
          <p:nvSpPr>
            <p:cNvPr id="18" name="AutoShape 11"/>
            <p:cNvSpPr>
              <a:spLocks noChangeArrowheads="1"/>
            </p:cNvSpPr>
            <p:nvPr/>
          </p:nvSpPr>
          <p:spPr bwMode="auto">
            <a:xfrm>
              <a:off x="281" y="3210"/>
              <a:ext cx="5239" cy="366"/>
            </a:xfrm>
            <a:prstGeom prst="homePlate">
              <a:avLst>
                <a:gd name="adj" fmla="val 64302"/>
              </a:avLst>
            </a:prstGeom>
            <a:gradFill rotWithShape="0">
              <a:gsLst>
                <a:gs pos="0">
                  <a:schemeClr val="accent1">
                    <a:gamma/>
                    <a:tint val="3568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s-ES_tradnl" sz="1800" b="1" dirty="0" smtClean="0">
                  <a:latin typeface="Arial" charset="0"/>
                </a:rPr>
                <a:t>K.ABASTECIMIENTOS</a:t>
              </a:r>
              <a:endParaRPr lang="es-ES_tradnl" sz="1800" b="1" dirty="0">
                <a:latin typeface="Arial" charset="0"/>
              </a:endParaRPr>
            </a:p>
          </p:txBody>
        </p:sp>
      </p:grpSp>
      <p:grpSp>
        <p:nvGrpSpPr>
          <p:cNvPr id="39943" name="Group 9"/>
          <p:cNvGrpSpPr>
            <a:grpSpLocks/>
          </p:cNvGrpSpPr>
          <p:nvPr/>
        </p:nvGrpSpPr>
        <p:grpSpPr bwMode="auto">
          <a:xfrm>
            <a:off x="395288" y="4329113"/>
            <a:ext cx="8228012" cy="814387"/>
            <a:chOff x="304" y="2823"/>
            <a:chExt cx="5183" cy="774"/>
          </a:xfrm>
        </p:grpSpPr>
        <p:sp>
          <p:nvSpPr>
            <p:cNvPr id="15" name="AutoShape 10"/>
            <p:cNvSpPr>
              <a:spLocks noChangeArrowheads="1"/>
            </p:cNvSpPr>
            <p:nvPr/>
          </p:nvSpPr>
          <p:spPr bwMode="auto">
            <a:xfrm>
              <a:off x="304" y="2823"/>
              <a:ext cx="5175" cy="352"/>
            </a:xfrm>
            <a:prstGeom prst="homePlate">
              <a:avLst>
                <a:gd name="adj" fmla="val 64302"/>
              </a:avLst>
            </a:prstGeom>
            <a:gradFill rotWithShape="0">
              <a:gsLst>
                <a:gs pos="0">
                  <a:schemeClr val="accent1">
                    <a:gamma/>
                    <a:tint val="3568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s-ES_tradnl" sz="1800" b="1" dirty="0" smtClean="0">
                  <a:latin typeface="Arial" charset="0"/>
                </a:rPr>
                <a:t>L. GESTIÓN DE FARMACIA</a:t>
              </a:r>
              <a:endParaRPr lang="es-ES_tradnl" sz="600" b="1" dirty="0">
                <a:latin typeface="Arial" charset="0"/>
              </a:endParaRPr>
            </a:p>
          </p:txBody>
        </p:sp>
        <p:sp>
          <p:nvSpPr>
            <p:cNvPr id="16" name="AutoShape 11"/>
            <p:cNvSpPr>
              <a:spLocks noChangeArrowheads="1"/>
            </p:cNvSpPr>
            <p:nvPr/>
          </p:nvSpPr>
          <p:spPr bwMode="auto">
            <a:xfrm>
              <a:off x="304" y="3245"/>
              <a:ext cx="5183" cy="352"/>
            </a:xfrm>
            <a:prstGeom prst="homePlate">
              <a:avLst>
                <a:gd name="adj" fmla="val 64302"/>
              </a:avLst>
            </a:prstGeom>
            <a:gradFill rotWithShape="0">
              <a:gsLst>
                <a:gs pos="0">
                  <a:schemeClr val="accent1">
                    <a:gamma/>
                    <a:tint val="3568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s-ES_tradnl" sz="1800" b="1" dirty="0" smtClean="0">
                  <a:latin typeface="Arial" charset="0"/>
                </a:rPr>
                <a:t>M. GESTIÓN DE HOTELERIA HOSPITALARIA</a:t>
              </a:r>
              <a:endParaRPr lang="es-ES_tradnl" sz="1800" b="1" dirty="0">
                <a:latin typeface="Arial" charset="0"/>
              </a:endParaRPr>
            </a:p>
          </p:txBody>
        </p:sp>
      </p:grpSp>
      <p:grpSp>
        <p:nvGrpSpPr>
          <p:cNvPr id="39944" name="Group 9"/>
          <p:cNvGrpSpPr>
            <a:grpSpLocks/>
          </p:cNvGrpSpPr>
          <p:nvPr/>
        </p:nvGrpSpPr>
        <p:grpSpPr bwMode="auto">
          <a:xfrm>
            <a:off x="396875" y="5202238"/>
            <a:ext cx="8228013" cy="727075"/>
            <a:chOff x="275" y="2944"/>
            <a:chExt cx="5183" cy="769"/>
          </a:xfrm>
        </p:grpSpPr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275" y="2944"/>
              <a:ext cx="5183" cy="391"/>
            </a:xfrm>
            <a:prstGeom prst="homePlate">
              <a:avLst>
                <a:gd name="adj" fmla="val 64302"/>
              </a:avLst>
            </a:prstGeom>
            <a:gradFill rotWithShape="0">
              <a:gsLst>
                <a:gs pos="0">
                  <a:schemeClr val="accent1">
                    <a:gamma/>
                    <a:tint val="3568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s-ES_tradnl" sz="1800" b="1" dirty="0" smtClean="0">
                  <a:latin typeface="Arial" charset="0"/>
                </a:rPr>
                <a:t>N. GESTIÓN DE RECURSOS HUMANOS</a:t>
              </a:r>
              <a:endParaRPr lang="es-ES_tradnl" sz="600" b="1" dirty="0">
                <a:latin typeface="Arial" charset="0"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275" y="3322"/>
              <a:ext cx="5183" cy="391"/>
            </a:xfrm>
            <a:prstGeom prst="homePlate">
              <a:avLst>
                <a:gd name="adj" fmla="val 64302"/>
              </a:avLst>
            </a:prstGeom>
            <a:gradFill rotWithShape="0">
              <a:gsLst>
                <a:gs pos="0">
                  <a:schemeClr val="accent1">
                    <a:gamma/>
                    <a:tint val="3568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s-ES_tradnl" sz="1800" b="1" dirty="0" smtClean="0">
                  <a:latin typeface="Arial" charset="0"/>
                </a:rPr>
                <a:t>O. GESTION DE ENFERMERÍA</a:t>
              </a:r>
              <a:endParaRPr lang="es-ES_tradnl" sz="1800" b="1" dirty="0">
                <a:latin typeface="Arial" charset="0"/>
              </a:endParaRPr>
            </a:p>
          </p:txBody>
        </p:sp>
      </p:grp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357188" y="1428750"/>
            <a:ext cx="8247062" cy="369888"/>
          </a:xfrm>
          <a:prstGeom prst="homePlate">
            <a:avLst>
              <a:gd name="adj" fmla="val 64302"/>
            </a:avLst>
          </a:prstGeom>
          <a:gradFill rotWithShape="0">
            <a:gsLst>
              <a:gs pos="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_tradnl" sz="1800" b="1" dirty="0" smtClean="0">
                <a:latin typeface="Arial" charset="0"/>
              </a:rPr>
              <a:t>E. GESTIÓN DE DESECHOS HOSPITALARIOS</a:t>
            </a:r>
            <a:endParaRPr lang="es-ES_tradnl" sz="1800" b="1" dirty="0">
              <a:latin typeface="Arial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415925" y="6372225"/>
            <a:ext cx="8228013" cy="369888"/>
          </a:xfrm>
          <a:prstGeom prst="homePlate">
            <a:avLst>
              <a:gd name="adj" fmla="val 64302"/>
            </a:avLst>
          </a:prstGeom>
          <a:gradFill rotWithShape="0">
            <a:gsLst>
              <a:gs pos="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_tradnl" sz="1800" b="1" dirty="0" smtClean="0">
                <a:latin typeface="Arial" charset="0"/>
              </a:rPr>
              <a:t>Q. GESTIÓN DE CENTRAL DE ESTERELIZACION</a:t>
            </a:r>
            <a:endParaRPr lang="es-ES_tradnl" sz="600" b="1" dirty="0">
              <a:latin typeface="Arial" charset="0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357188" y="1000125"/>
            <a:ext cx="8228012" cy="369888"/>
          </a:xfrm>
          <a:prstGeom prst="homePlate">
            <a:avLst>
              <a:gd name="adj" fmla="val 64302"/>
            </a:avLst>
          </a:prstGeom>
          <a:gradFill rotWithShape="0">
            <a:gsLst>
              <a:gs pos="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_tradnl" sz="1800" b="1" dirty="0" smtClean="0">
                <a:latin typeface="Arial" charset="0"/>
              </a:rPr>
              <a:t>D. ASEGURAMIENTO DE LA CALIDAD</a:t>
            </a:r>
            <a:endParaRPr lang="es-ES_tradnl" sz="1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9F9F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Gráfico 12.-  Mapa de Atención Quirúrgica.</a:t>
            </a:r>
            <a:endParaRPr lang="es-EC" sz="900">
              <a:ea typeface="Times New Roman" pitchFamily="18" charset="0"/>
              <a:cs typeface="Arial" charset="0"/>
            </a:endParaRPr>
          </a:p>
          <a:p>
            <a:pPr eaLnBrk="0" hangingPunct="0"/>
            <a:endParaRPr lang="es-EC">
              <a:ea typeface="Times New Roman" pitchFamily="18" charset="0"/>
              <a:cs typeface="Arial" charset="0"/>
            </a:endParaRPr>
          </a:p>
        </p:txBody>
      </p:sp>
      <p:sp>
        <p:nvSpPr>
          <p:cNvPr id="40962" name="AutoShape 3"/>
          <p:cNvSpPr>
            <a:spLocks noChangeArrowheads="1"/>
          </p:cNvSpPr>
          <p:nvPr/>
        </p:nvSpPr>
        <p:spPr bwMode="auto">
          <a:xfrm>
            <a:off x="1763713" y="1052513"/>
            <a:ext cx="5688012" cy="771525"/>
          </a:xfrm>
          <a:prstGeom prst="homePlate">
            <a:avLst>
              <a:gd name="adj" fmla="val 154036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1400" b="1">
                <a:latin typeface="Times New Roman" pitchFamily="18" charset="0"/>
              </a:rPr>
              <a:t>B.2 ATENCIÓN QUIRÚRGICA</a:t>
            </a:r>
          </a:p>
        </p:txBody>
      </p:sp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1763713" y="1916113"/>
            <a:ext cx="4757737" cy="304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000" b="1">
                <a:latin typeface="Times New Roman" pitchFamily="18" charset="0"/>
              </a:rPr>
              <a:t>B.2.1: PROGRAMAR CIRUGÍA PARA QUIRÓFANO</a:t>
            </a:r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1763713" y="2276475"/>
            <a:ext cx="4757737" cy="304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000" b="1">
                <a:latin typeface="Times New Roman" pitchFamily="18" charset="0"/>
              </a:rPr>
              <a:t>B.2.2: PREOPERATORIO</a:t>
            </a:r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1763713" y="2636838"/>
            <a:ext cx="4757737" cy="57626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000" b="1">
                <a:latin typeface="Times New Roman" pitchFamily="18" charset="0"/>
              </a:rPr>
              <a:t>B 2.3: INTRAOPERATORIO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1763713" y="3357563"/>
            <a:ext cx="4752975" cy="57626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000" b="1">
                <a:latin typeface="Times New Roman" pitchFamily="18" charset="0"/>
              </a:rPr>
              <a:t>B 2.4:POSOPERATORIO 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1763713" y="4267200"/>
            <a:ext cx="7380287" cy="276225"/>
          </a:xfrm>
          <a:prstGeom prst="rect">
            <a:avLst/>
          </a:prstGeom>
          <a:solidFill>
            <a:srgbClr val="F9F9F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S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Fuente: Los autores.</a:t>
            </a:r>
            <a:endParaRPr lang="es-ES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9F9F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Gráfico 13.-  Mapa de Gestión de Central de Esterilización</a:t>
            </a:r>
            <a:endParaRPr lang="es-EC" sz="900">
              <a:ea typeface="Times New Roman" pitchFamily="18" charset="0"/>
              <a:cs typeface="Arial" charset="0"/>
            </a:endParaRPr>
          </a:p>
          <a:p>
            <a:pPr eaLnBrk="0" hangingPunct="0"/>
            <a:endParaRPr lang="es-EC">
              <a:ea typeface="Times New Roman" pitchFamily="18" charset="0"/>
              <a:cs typeface="Arial" charset="0"/>
            </a:endParaRPr>
          </a:p>
        </p:txBody>
      </p:sp>
      <p:sp>
        <p:nvSpPr>
          <p:cNvPr id="41986" name="AutoShape 3"/>
          <p:cNvSpPr>
            <a:spLocks noChangeArrowheads="1"/>
          </p:cNvSpPr>
          <p:nvPr/>
        </p:nvSpPr>
        <p:spPr bwMode="auto">
          <a:xfrm>
            <a:off x="1476375" y="2565400"/>
            <a:ext cx="4895850" cy="482600"/>
          </a:xfrm>
          <a:prstGeom prst="homePlate">
            <a:avLst>
              <a:gd name="adj" fmla="val 154238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1400" b="1">
                <a:latin typeface="Times New Roman" pitchFamily="18" charset="0"/>
              </a:rPr>
              <a:t>Q. GESTIÓN DE CENTRAL DE ESTERILIZACIÓN</a:t>
            </a:r>
          </a:p>
        </p:txBody>
      </p:sp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1476375" y="3068638"/>
            <a:ext cx="4757738" cy="304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000" b="1">
                <a:latin typeface="Times New Roman" pitchFamily="18" charset="0"/>
              </a:rPr>
              <a:t>Q.1: SOLICITAR MATERIAL E INSUMOS </a:t>
            </a:r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1476375" y="3429000"/>
            <a:ext cx="4757738" cy="304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000" b="1">
                <a:latin typeface="Times New Roman" pitchFamily="18" charset="0"/>
              </a:rPr>
              <a:t>Q.2: LIMPIEZA Y ESTERILIZACIÓN DE MATERIAL </a:t>
            </a: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1476375" y="3789363"/>
            <a:ext cx="4757738" cy="304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000" b="1">
                <a:latin typeface="Times New Roman" pitchFamily="18" charset="0"/>
              </a:rPr>
              <a:t>Q.3: ALMACENAMIENTO Y ENTREGA ESTÉRIL </a:t>
            </a:r>
          </a:p>
        </p:txBody>
      </p:sp>
      <p:sp>
        <p:nvSpPr>
          <p:cNvPr id="41990" name="Rectangle 3"/>
          <p:cNvSpPr>
            <a:spLocks noChangeArrowheads="1"/>
          </p:cNvSpPr>
          <p:nvPr/>
        </p:nvSpPr>
        <p:spPr bwMode="auto">
          <a:xfrm>
            <a:off x="0" y="4292600"/>
            <a:ext cx="9144000" cy="277813"/>
          </a:xfrm>
          <a:prstGeom prst="rect">
            <a:avLst/>
          </a:prstGeom>
          <a:solidFill>
            <a:srgbClr val="F9F9F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S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Fuente: Los autores.</a:t>
            </a:r>
            <a:endParaRPr lang="es-ES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9F9F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Gráfico 14.-  Mapa de Atención en Hospitalización de cirugía.</a:t>
            </a:r>
            <a:endParaRPr lang="es-EC" sz="900">
              <a:ea typeface="Times New Roman" pitchFamily="18" charset="0"/>
              <a:cs typeface="Arial" charset="0"/>
            </a:endParaRPr>
          </a:p>
          <a:p>
            <a:pPr eaLnBrk="0" hangingPunct="0"/>
            <a:endParaRPr lang="es-EC">
              <a:ea typeface="Times New Roman" pitchFamily="18" charset="0"/>
              <a:cs typeface="Arial" charset="0"/>
            </a:endParaRPr>
          </a:p>
        </p:txBody>
      </p:sp>
      <p:sp>
        <p:nvSpPr>
          <p:cNvPr id="43010" name="Rectangle 6"/>
          <p:cNvSpPr>
            <a:spLocks noChangeArrowheads="1"/>
          </p:cNvSpPr>
          <p:nvPr/>
        </p:nvSpPr>
        <p:spPr bwMode="auto">
          <a:xfrm>
            <a:off x="1547813" y="2781300"/>
            <a:ext cx="5040312" cy="360363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000" b="1">
                <a:latin typeface="Times New Roman" pitchFamily="18" charset="0"/>
              </a:rPr>
              <a:t>B.1.4.2:  ATENCIÓN CLÍNICA EN HOSPITALIZACIÓN DE CIRUGÍA</a:t>
            </a:r>
          </a:p>
        </p:txBody>
      </p:sp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1547813" y="3141663"/>
            <a:ext cx="5040312" cy="287337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000" b="1">
                <a:latin typeface="Times New Roman" pitchFamily="18" charset="0"/>
              </a:rPr>
              <a:t>B.1.4.3: EGRESO DE CIRUGÍA</a:t>
            </a:r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1547813" y="2492375"/>
            <a:ext cx="5040312" cy="2889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000" b="1">
                <a:latin typeface="Times New Roman" pitchFamily="18" charset="0"/>
              </a:rPr>
              <a:t>B.1.4.1: RECEPCION DEL PACIENTE EN HOSPITALIZACIÓN DE CIRUGÍA</a:t>
            </a:r>
          </a:p>
        </p:txBody>
      </p:sp>
      <p:sp>
        <p:nvSpPr>
          <p:cNvPr id="43013" name="AutoShape 3"/>
          <p:cNvSpPr>
            <a:spLocks noChangeArrowheads="1"/>
          </p:cNvSpPr>
          <p:nvPr/>
        </p:nvSpPr>
        <p:spPr bwMode="auto">
          <a:xfrm>
            <a:off x="1547813" y="1844675"/>
            <a:ext cx="5972175" cy="625475"/>
          </a:xfrm>
          <a:prstGeom prst="homePlate">
            <a:avLst>
              <a:gd name="adj" fmla="val 15423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1400" b="1">
                <a:latin typeface="Times New Roman" pitchFamily="18" charset="0"/>
              </a:rPr>
              <a:t>B.1.4:  ATENCION EN HOSPITALIZACIÓN DE CIRUGÍA</a:t>
            </a:r>
          </a:p>
        </p:txBody>
      </p:sp>
      <p:sp>
        <p:nvSpPr>
          <p:cNvPr id="43014" name="Rectangle 3"/>
          <p:cNvSpPr>
            <a:spLocks noChangeArrowheads="1"/>
          </p:cNvSpPr>
          <p:nvPr/>
        </p:nvSpPr>
        <p:spPr bwMode="auto">
          <a:xfrm>
            <a:off x="1547813" y="4157663"/>
            <a:ext cx="6769100" cy="277812"/>
          </a:xfrm>
          <a:prstGeom prst="rect">
            <a:avLst/>
          </a:prstGeom>
          <a:solidFill>
            <a:srgbClr val="F9F9F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S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Fuente: Los autores</a:t>
            </a:r>
            <a:endParaRPr lang="es-ES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683568" y="620688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467544" y="476672"/>
          <a:ext cx="806489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Imagen 4" descr="IMG_13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692150"/>
            <a:ext cx="15113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Imagen 5" descr="IMG_13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2708275"/>
            <a:ext cx="15843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Imagen 8" descr="IMG_133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4213" y="4797425"/>
            <a:ext cx="15113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50825" y="188913"/>
          <a:ext cx="8352925" cy="6480714"/>
        </p:xfrm>
        <a:graphic>
          <a:graphicData uri="http://schemas.openxmlformats.org/drawingml/2006/table">
            <a:tbl>
              <a:tblPr/>
              <a:tblGrid>
                <a:gridCol w="204255"/>
                <a:gridCol w="443447"/>
                <a:gridCol w="483760"/>
                <a:gridCol w="516010"/>
                <a:gridCol w="378945"/>
                <a:gridCol w="344009"/>
                <a:gridCol w="217692"/>
                <a:gridCol w="378945"/>
                <a:gridCol w="354757"/>
                <a:gridCol w="435385"/>
                <a:gridCol w="507949"/>
                <a:gridCol w="645014"/>
                <a:gridCol w="440759"/>
                <a:gridCol w="483760"/>
                <a:gridCol w="378945"/>
                <a:gridCol w="233816"/>
                <a:gridCol w="459572"/>
                <a:gridCol w="591263"/>
                <a:gridCol w="580511"/>
                <a:gridCol w="274131"/>
              </a:tblGrid>
              <a:tr h="148900">
                <a:tc>
                  <a:txBody>
                    <a:bodyPr/>
                    <a:lstStyle/>
                    <a:p>
                      <a:pPr algn="l" fontAlgn="ctr"/>
                      <a:endParaRPr lang="es-EC" sz="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DESCRIPCION DEL PROCESO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8900">
                <a:tc>
                  <a:txBody>
                    <a:bodyPr/>
                    <a:lstStyle/>
                    <a:p>
                      <a:pPr algn="l" fontAlgn="ctr"/>
                      <a:endParaRPr lang="es-EC" sz="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10"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NOMBRE DEL PROCESO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Atención en hospitalización de cirugía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CODIFICACION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B.1.4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EDICION No.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10"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NOMBRE DEL SUBPROCESO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Egreso de cirugía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CODIFICACION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B.1.4.3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10"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PROPIETARIO DEL PROCESO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Médico tratante, interno de medicina y enfermera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REQUISITO DE LA NORMA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FECHA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11/06/2012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06"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ALCANCE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 subproceso inicia con la orden de alta al paciente y termina con la comunicación a estadística del alta al paciente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10"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10">
                <a:tc gridSpan="20">
                  <a:txBody>
                    <a:bodyPr/>
                    <a:lstStyle/>
                    <a:p>
                      <a:pPr algn="ctr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RECURSOS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1810"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FISICOS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Área hospitalización de cirugía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ECONOMICOS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4206"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TECNICOS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Computadora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s-EC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RRHH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Líder de enfermería, enfermera, auxiliar de enfermería, secretaria, auxiliar de limpieza.</a:t>
                      </a:r>
                      <a:endParaRPr lang="es-EC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1810"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1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PROVEEDORES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EC" sz="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PROCESO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EC" sz="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CLIENTES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3033"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Internos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Farmacia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►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Dar la orden de alta del paciente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Población del sur de Quito y resto del país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1810"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Externos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Casas farmacéuticas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►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Firmar el orden de alta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Clinicas y hospitales de I y II nivel,  resto de servicios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1810"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►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Llenar la tarjeta de egreso hospitalario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Resto de servicios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10"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►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Dar indicaciones para la casa: dieta, ejercicios y tratamiento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10"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►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Asignar próxima cita por consulta externa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10"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s-EC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►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Comunicar a estadística el alta del paciente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10"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1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ENTRADAS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SALIDAS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6309"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Tarjeta de orden de alta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Paciente con indicaciones para la casa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1810"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 Cl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10"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10"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10"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10"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OBJETIVO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10"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8">
                  <a:txBody>
                    <a:bodyPr/>
                    <a:lstStyle/>
                    <a:p>
                      <a:pPr algn="ctr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Mejorar la Gestión por procesos en el Servicio de Hospitalización de cirugía del Hospital Enrique Garcés mediante el diseño y estandarización de Procesos para contribuir a mejorar la calidad en la atención y brindar una mejor calidad de vida a los clientes externos.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10"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10"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1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INDICADORES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REGISTROS/ANEXOS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1810"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Giro de camas en cirugía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Historia clinica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1810"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Intervalo de giro de camas en cirugía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CONTROLES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Tarjeta de egreso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10"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Normativa del </a:t>
                      </a:r>
                      <a:r>
                        <a:rPr lang="es-EC" sz="400" b="0" i="0" u="sng" strike="noStrike">
                          <a:solidFill>
                            <a:srgbClr val="000000"/>
                          </a:solidFill>
                          <a:latin typeface="Arial"/>
                        </a:rPr>
                        <a:t>MSP</a:t>
                      </a:r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Indicaciones médicas para la casa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10"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Reglamento del HEG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10"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Codigo de Salud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10"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Derechos del paciente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10"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10"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ELABORADO POR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REVISADO POR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APROBADO POR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1810"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Lic. Bustos Maritza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Dr. Luís Maldonado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Dr. Maldonado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10"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Dr. Pérez Fernando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10"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Dr. Marco Verdesoto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10"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5767" name="AutoShape 1"/>
          <p:cNvSpPr>
            <a:spLocks noChangeArrowheads="1"/>
          </p:cNvSpPr>
          <p:nvPr/>
        </p:nvSpPr>
        <p:spPr bwMode="auto">
          <a:xfrm>
            <a:off x="1981200" y="3448050"/>
            <a:ext cx="352425" cy="1905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5768" name="AutoShape 2"/>
          <p:cNvSpPr>
            <a:spLocks noChangeArrowheads="1"/>
          </p:cNvSpPr>
          <p:nvPr/>
        </p:nvSpPr>
        <p:spPr bwMode="auto">
          <a:xfrm>
            <a:off x="2419350" y="4533900"/>
            <a:ext cx="352425" cy="257175"/>
          </a:xfrm>
          <a:prstGeom prst="rightArrow">
            <a:avLst>
              <a:gd name="adj1" fmla="val 50000"/>
              <a:gd name="adj2" fmla="val 7592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5769" name="AutoShape 4"/>
          <p:cNvSpPr>
            <a:spLocks noChangeArrowheads="1"/>
          </p:cNvSpPr>
          <p:nvPr/>
        </p:nvSpPr>
        <p:spPr bwMode="auto">
          <a:xfrm>
            <a:off x="7029450" y="4572000"/>
            <a:ext cx="123825" cy="257175"/>
          </a:xfrm>
          <a:prstGeom prst="rightArrow">
            <a:avLst>
              <a:gd name="adj1" fmla="val 50000"/>
              <a:gd name="adj2" fmla="val 30556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5770" name="AutoShape 5"/>
          <p:cNvSpPr>
            <a:spLocks noChangeArrowheads="1"/>
          </p:cNvSpPr>
          <p:nvPr/>
        </p:nvSpPr>
        <p:spPr bwMode="auto">
          <a:xfrm>
            <a:off x="6667500" y="1924050"/>
            <a:ext cx="352425" cy="1905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5771" name="AutoShape 6"/>
          <p:cNvSpPr>
            <a:spLocks noChangeArrowheads="1"/>
          </p:cNvSpPr>
          <p:nvPr/>
        </p:nvSpPr>
        <p:spPr bwMode="auto">
          <a:xfrm>
            <a:off x="9439275" y="1924050"/>
            <a:ext cx="171450" cy="190500"/>
          </a:xfrm>
          <a:prstGeom prst="downArrow">
            <a:avLst>
              <a:gd name="adj1" fmla="val 50000"/>
              <a:gd name="adj2" fmla="val 27778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5772" name="AutoShape 8"/>
          <p:cNvSpPr>
            <a:spLocks noChangeArrowheads="1"/>
          </p:cNvSpPr>
          <p:nvPr/>
        </p:nvSpPr>
        <p:spPr bwMode="auto">
          <a:xfrm>
            <a:off x="6657975" y="5743575"/>
            <a:ext cx="371475" cy="1809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5773" name="AutoShape 9"/>
          <p:cNvSpPr>
            <a:spLocks noChangeArrowheads="1"/>
          </p:cNvSpPr>
          <p:nvPr/>
        </p:nvSpPr>
        <p:spPr bwMode="auto">
          <a:xfrm>
            <a:off x="9448800" y="5743575"/>
            <a:ext cx="190500" cy="1809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5774" name="AutoShape 10"/>
          <p:cNvSpPr>
            <a:spLocks noChangeArrowheads="1"/>
          </p:cNvSpPr>
          <p:nvPr/>
        </p:nvSpPr>
        <p:spPr bwMode="auto">
          <a:xfrm>
            <a:off x="13401675" y="3457575"/>
            <a:ext cx="371475" cy="1809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539750" y="333375"/>
          <a:ext cx="8136905" cy="6264695"/>
        </p:xfrm>
        <a:graphic>
          <a:graphicData uri="http://schemas.openxmlformats.org/drawingml/2006/table">
            <a:tbl>
              <a:tblPr/>
              <a:tblGrid>
                <a:gridCol w="775252"/>
                <a:gridCol w="775252"/>
                <a:gridCol w="2390356"/>
                <a:gridCol w="814013"/>
                <a:gridCol w="775252"/>
                <a:gridCol w="775252"/>
                <a:gridCol w="1831528"/>
              </a:tblGrid>
              <a:tr h="216544">
                <a:tc rowSpan="3" gridSpan="2"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MANUAL DE PROCESOS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7128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DESCRIPCIÓN DE ACTIVIDADES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Fecha: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7128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Pág. de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7714">
                <a:tc>
                  <a:txBody>
                    <a:bodyPr/>
                    <a:lstStyle/>
                    <a:p>
                      <a:pPr algn="l" fontAlgn="t"/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600" b="0" i="0" u="none" strike="noStrike">
                        <a:solidFill>
                          <a:srgbClr val="000000"/>
                        </a:solidFill>
                        <a:latin typeface="MS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8298">
                <a:tc gridSpan="4">
                  <a:txBody>
                    <a:bodyPr/>
                    <a:lstStyle/>
                    <a:p>
                      <a:pPr algn="l" fontAlgn="t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MACROPROCESO:   Prestacion de Servicios de Salud      (B)                           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600" b="0" i="0" u="none" strike="noStrike">
                        <a:solidFill>
                          <a:srgbClr val="000000"/>
                        </a:solidFill>
                        <a:latin typeface="MS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298">
                <a:tc gridSpan="3">
                  <a:txBody>
                    <a:bodyPr/>
                    <a:lstStyle/>
                    <a:p>
                      <a:pPr algn="l" fontAlgn="t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PROCESO: Atención Quirúrgica  (  B.2   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600" b="0" i="0" u="none" strike="noStrike">
                        <a:solidFill>
                          <a:srgbClr val="000000"/>
                        </a:solidFill>
                        <a:latin typeface="MS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298">
                <a:tc gridSpan="3">
                  <a:txBody>
                    <a:bodyPr/>
                    <a:lstStyle/>
                    <a:p>
                      <a:pPr algn="l" fontAlgn="t"/>
                      <a:r>
                        <a:rPr lang="es-EC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SUBPROCESO:  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Intraoperatorio</a:t>
                      </a:r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( B.2.3    )</a:t>
                      </a:r>
                      <a:endParaRPr lang="es-EC" sz="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s-EC" sz="7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600" b="0" i="0" u="none" strike="noStrike">
                        <a:solidFill>
                          <a:srgbClr val="000000"/>
                        </a:solidFill>
                        <a:latin typeface="MS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298">
                <a:tc>
                  <a:txBody>
                    <a:bodyPr/>
                    <a:lstStyle/>
                    <a:p>
                      <a:pPr algn="l" fontAlgn="t"/>
                      <a:endParaRPr lang="es-EC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C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C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C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600" b="0" i="0" u="none" strike="noStrike">
                        <a:solidFill>
                          <a:srgbClr val="000000"/>
                        </a:solidFill>
                        <a:latin typeface="MS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98">
                <a:tc>
                  <a:txBody>
                    <a:bodyPr/>
                    <a:lstStyle/>
                    <a:p>
                      <a:pPr algn="ctr" fontAlgn="t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ACTIVIDAD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ENTIDAD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DESCRIPCIÓN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RESPONSABLE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53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RECIBIR AL PACIENTE EN SOP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Quirófanos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 recibe al paciente en el quirófano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Anestesiólogo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16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REVISAR H.CL, AUTORIZACIONES, EXÀNES Y CHEQUEOS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Quirófanos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 verifica por última vez que la historia clínica se encuentre en orden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Anestesiólogo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5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PASAR AL PACIENTE DE CAMILLA DE PISO A  MESA DE CIRUGÌA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Quirófanos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 pasa al paciente a la mesa de cirugía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Anestesiólogo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91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MONITORIZAR AL PACIENTE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Quirófanos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 monitoriza al paciente para registrar datos de TA, EKG, FC, SAT.O2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Anestesiólogo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5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VERIFICAR HEMODINAMIA DEL PACIENTE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Quirófanos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 ve en los monitores cifras adecuadas de parámetros valorados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Anestesiólogo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74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PREPARAR DROGAS ANESTÈSICAS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Quirófanos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 carga y se rotula en jeringuillas las diferentes drogas anestésicas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Anestesiólogo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67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INFORMAR AL PACIENTE SOBRE PROCEDIMIENTO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Quirófanos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 informa al paciente que técnica anestésica será empleada en su caso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Anestesiólogo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7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INDUCCIÓN O ADMINISTRACIÓN DE ANESTESIA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Quirófanos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 inicia el acto anestésico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Anestesiólogo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6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ADMINISTRACIÒN DE DROGAS ANESTÈSICAS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Quirófanos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 procede a la administración intravenosa de las drogas anestésicas.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Anestesiólogo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50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VIGILAR LA HEMODINAMIA DE PACIENTE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Quirófanos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 verifa en  monitores adecuado estado hemodinámico del paciente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Anestesiólogo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96752"/>
            <a:ext cx="74168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539552" y="548680"/>
          <a:ext cx="792088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971550" y="620713"/>
          <a:ext cx="7560842" cy="5112570"/>
        </p:xfrm>
        <a:graphic>
          <a:graphicData uri="http://schemas.openxmlformats.org/drawingml/2006/table">
            <a:tbl>
              <a:tblPr/>
              <a:tblGrid>
                <a:gridCol w="3780421"/>
                <a:gridCol w="3780421"/>
              </a:tblGrid>
              <a:tr h="568064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Arial"/>
                        </a:rPr>
                        <a:t>NOMBRE DEL DESCRIPTOR:</a:t>
                      </a:r>
                      <a:endParaRPr lang="es-EC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Arial"/>
                        </a:rPr>
                        <a:t>Cirugías programadas.</a:t>
                      </a:r>
                      <a:endParaRPr lang="es-EC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6126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DEFINICIÓN: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Arial"/>
                        </a:rPr>
                        <a:t>Son las cirugías programadas que se efectúan mensualmente.</a:t>
                      </a:r>
                      <a:endParaRPr lang="es-EC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064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Arial"/>
                        </a:rPr>
                        <a:t>UNIDAD DE MEDIDA:</a:t>
                      </a:r>
                      <a:endParaRPr lang="es-EC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Arial"/>
                        </a:rPr>
                        <a:t>Número.</a:t>
                      </a:r>
                      <a:endParaRPr lang="es-EC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6126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Arial"/>
                        </a:rPr>
                        <a:t>UNIDAD OPERACIONAL:</a:t>
                      </a:r>
                      <a:endParaRPr lang="es-EC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Arial"/>
                        </a:rPr>
                        <a:t>Total de cirugías programadas mensualmente.</a:t>
                      </a:r>
                      <a:endParaRPr lang="es-EC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064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Arial"/>
                        </a:rPr>
                        <a:t>META:</a:t>
                      </a:r>
                      <a:endParaRPr lang="es-EC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Arial"/>
                        </a:rPr>
                        <a:t>550</a:t>
                      </a:r>
                      <a:endParaRPr lang="es-EC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6126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Arial"/>
                        </a:rPr>
                        <a:t>RESPONSABLE DE LA MEDICIÓN:</a:t>
                      </a:r>
                      <a:endParaRPr lang="es-EC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Arial"/>
                        </a:rPr>
                        <a:t>Cirujano.</a:t>
                      </a:r>
                      <a:endParaRPr lang="es-EC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916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551" tIns="152352" bIns="152352" anchor="ctr">
            <a:spAutoFit/>
          </a:bodyPr>
          <a:lstStyle/>
          <a:p>
            <a:pPr indent="457200">
              <a:buFontTx/>
              <a:buChar char="•"/>
            </a:pPr>
            <a:r>
              <a:rPr lang="es-EC" sz="1200" b="1">
                <a:cs typeface="Times New Roman" pitchFamily="18" charset="0"/>
              </a:rPr>
              <a:t>PROGRAMAR CIRUGÍA PARA QUIRÓFANO ( B..2.1)</a:t>
            </a:r>
            <a:endParaRPr lang="en-US" sz="1200" b="1">
              <a:cs typeface="Times New Roman" pitchFamily="18" charset="0"/>
            </a:endParaRPr>
          </a:p>
          <a:p>
            <a:pPr indent="457200" eaLnBrk="0" hangingPunct="0"/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 rot="10800000" flipV="1">
            <a:off x="0" y="157163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4551" tIns="152352" bIns="152352" anchor="ctr">
            <a:spAutoFit/>
          </a:bodyPr>
          <a:lstStyle/>
          <a:p>
            <a:pPr>
              <a:buFontTx/>
              <a:buChar char="•"/>
              <a:defRPr/>
            </a:pPr>
            <a:r>
              <a:rPr lang="es-EC" sz="1200" b="1">
                <a:latin typeface="Arial" pitchFamily="34" charset="0"/>
                <a:ea typeface="Times New Roman" pitchFamily="18" charset="0"/>
                <a:cs typeface="Times New Roman" pitchFamily="18" charset="0"/>
              </a:rPr>
              <a:t>PROGRAMAR CIRUGÍA PARA QUIRÓFANO (B.2.1)</a:t>
            </a:r>
            <a:endParaRPr lang="en-US" sz="1200" b="1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indent="457200" eaLnBrk="0" hangingPunct="0">
              <a:buFontTx/>
              <a:buChar char="•"/>
              <a:defRPr/>
            </a:pPr>
            <a:r>
              <a:rPr lang="es-EC" sz="900" b="1">
                <a:latin typeface="Arial" pitchFamily="34" charset="0"/>
                <a:ea typeface="Calibri" pitchFamily="34" charset="0"/>
                <a:cs typeface="Times New Roman" pitchFamily="18" charset="0"/>
              </a:rPr>
              <a:t>Gráfico 1</a:t>
            </a:r>
            <a:r>
              <a:rPr lang="en-US" sz="900" b="1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C" sz="900">
                <a:latin typeface="Arial" pitchFamily="34" charset="0"/>
                <a:ea typeface="Calibri" pitchFamily="34" charset="0"/>
                <a:cs typeface="Arial" pitchFamily="34" charset="0"/>
              </a:rPr>
              <a:t>Cirugías programadas.</a:t>
            </a:r>
            <a:endParaRPr lang="es-EC" sz="900">
              <a:latin typeface="Arial" pitchFamily="34" charset="0"/>
              <a:cs typeface="Arial" pitchFamily="34" charset="0"/>
            </a:endParaRPr>
          </a:p>
          <a:p>
            <a:pPr indent="457200" eaLnBrk="0" hangingPunct="0">
              <a:defRPr/>
            </a:pPr>
            <a:endParaRPr lang="es-EC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Gráfico"/>
          <p:cNvGraphicFramePr/>
          <p:nvPr/>
        </p:nvGraphicFramePr>
        <p:xfrm>
          <a:off x="0" y="1340768"/>
          <a:ext cx="8604448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677863" y="2562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611560" y="332656"/>
          <a:ext cx="777686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611560" y="548680"/>
          <a:ext cx="7800528" cy="577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2226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88" y="620713"/>
            <a:ext cx="172878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395536" y="404664"/>
          <a:ext cx="820891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0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2636838"/>
            <a:ext cx="18288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188" y="4581525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1945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graphicFrame>
        <p:nvGraphicFramePr>
          <p:cNvPr id="4" name="3 Diagrama"/>
          <p:cNvGraphicFramePr/>
          <p:nvPr/>
        </p:nvGraphicFramePr>
        <p:xfrm>
          <a:off x="555427" y="591724"/>
          <a:ext cx="8136904" cy="595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60" name="Picture 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2420938"/>
            <a:ext cx="17272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539552" y="548680"/>
          <a:ext cx="80648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683568" y="692696"/>
          <a:ext cx="763284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467544" y="476672"/>
          <a:ext cx="792088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683568" y="548680"/>
          <a:ext cx="748883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4" name="Picture 2" descr="C:\Program Files\Microsoft Office\MEDIA\CAGCAT10\j0199727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765175"/>
            <a:ext cx="158432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569</TotalTime>
  <Words>2012</Words>
  <Application>Microsoft Office PowerPoint</Application>
  <PresentationFormat>Presentación en pantalla (4:3)</PresentationFormat>
  <Paragraphs>638</Paragraphs>
  <Slides>37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Flujo</vt:lpstr>
      <vt:lpstr>Diapositiva 1</vt:lpstr>
      <vt:lpstr>DIAGNÓSTICO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</dc:title>
  <dc:creator>Fer</dc:creator>
  <cp:lastModifiedBy>HOME</cp:lastModifiedBy>
  <cp:revision>24</cp:revision>
  <dcterms:created xsi:type="dcterms:W3CDTF">2012-09-11T02:03:15Z</dcterms:created>
  <dcterms:modified xsi:type="dcterms:W3CDTF">2012-09-15T11:42:09Z</dcterms:modified>
</cp:coreProperties>
</file>