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Default Extension="vml" ContentType="application/vnd.openxmlformats-officedocument.vmlDrawing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301" r:id="rId2"/>
    <p:sldId id="333" r:id="rId3"/>
    <p:sldId id="363" r:id="rId4"/>
    <p:sldId id="364" r:id="rId5"/>
    <p:sldId id="365" r:id="rId6"/>
    <p:sldId id="368" r:id="rId7"/>
    <p:sldId id="369" r:id="rId8"/>
    <p:sldId id="371" r:id="rId9"/>
    <p:sldId id="381" r:id="rId10"/>
    <p:sldId id="372" r:id="rId11"/>
    <p:sldId id="382" r:id="rId12"/>
    <p:sldId id="373" r:id="rId13"/>
    <p:sldId id="370" r:id="rId14"/>
    <p:sldId id="380" r:id="rId15"/>
    <p:sldId id="385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89" r:id="rId26"/>
    <p:sldId id="356" r:id="rId27"/>
    <p:sldId id="357" r:id="rId28"/>
    <p:sldId id="358" r:id="rId29"/>
    <p:sldId id="386" r:id="rId30"/>
    <p:sldId id="359" r:id="rId31"/>
    <p:sldId id="387" r:id="rId32"/>
    <p:sldId id="360" r:id="rId33"/>
    <p:sldId id="388" r:id="rId34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C46E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90" d="100"/>
          <a:sy n="90" d="100"/>
        </p:scale>
        <p:origin x="-828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13402A-FC22-4591-88C3-583744D5B433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8876066A-7913-454E-8E5F-1626841986B4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r"/>
          <a:r>
            <a:rPr lang="es-EC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 INTRODUCCIÓN</a:t>
          </a:r>
          <a:endParaRPr lang="es-EC" b="1" dirty="0">
            <a:solidFill>
              <a:schemeClr val="tx1"/>
            </a:solidFill>
          </a:endParaRPr>
        </a:p>
      </dgm:t>
    </dgm:pt>
    <dgm:pt modelId="{BB0A271A-FADC-41AE-827B-B2CE813D7BAB}" type="parTrans" cxnId="{440202F0-C583-4E5D-A96F-8CBE0BE4A803}">
      <dgm:prSet/>
      <dgm:spPr/>
      <dgm:t>
        <a:bodyPr/>
        <a:lstStyle/>
        <a:p>
          <a:pPr algn="r"/>
          <a:endParaRPr lang="es-EC" b="1"/>
        </a:p>
      </dgm:t>
    </dgm:pt>
    <dgm:pt modelId="{2614389D-B514-4EE7-8465-1020CA33C6B3}" type="sibTrans" cxnId="{440202F0-C583-4E5D-A96F-8CBE0BE4A803}">
      <dgm:prSet/>
      <dgm:spPr/>
      <dgm:t>
        <a:bodyPr/>
        <a:lstStyle/>
        <a:p>
          <a:pPr algn="r"/>
          <a:endParaRPr lang="es-EC" b="1"/>
        </a:p>
      </dgm:t>
    </dgm:pt>
    <dgm:pt modelId="{BAD25061-5926-4E6C-9A2E-F854F9243770}">
      <dgm:prSet/>
      <dgm:spPr/>
      <dgm:t>
        <a:bodyPr/>
        <a:lstStyle/>
        <a:p>
          <a:pPr algn="r"/>
          <a:r>
            <a:rPr kumimoji="0" lang="es-EC" b="1" i="0" u="none" strike="noStrike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3. METODOLOGÍA</a:t>
          </a:r>
        </a:p>
      </dgm:t>
    </dgm:pt>
    <dgm:pt modelId="{D9D7C20E-FE6F-4F0D-B658-669422C17A08}" type="sibTrans" cxnId="{6BF06262-C551-4246-B11A-23702D1C8279}">
      <dgm:prSet/>
      <dgm:spPr/>
      <dgm:t>
        <a:bodyPr/>
        <a:lstStyle/>
        <a:p>
          <a:pPr algn="r"/>
          <a:endParaRPr lang="es-EC" b="1"/>
        </a:p>
      </dgm:t>
    </dgm:pt>
    <dgm:pt modelId="{6EC4AC3E-7D49-4B56-8303-237C43B1CC1A}" type="parTrans" cxnId="{6BF06262-C551-4246-B11A-23702D1C8279}">
      <dgm:prSet/>
      <dgm:spPr/>
      <dgm:t>
        <a:bodyPr/>
        <a:lstStyle/>
        <a:p>
          <a:pPr algn="r"/>
          <a:endParaRPr lang="es-EC" b="1"/>
        </a:p>
      </dgm:t>
    </dgm:pt>
    <dgm:pt modelId="{5D2F7273-4444-4015-B3AA-1F9CCFEAA44B}">
      <dgm:prSet/>
      <dgm:spPr/>
      <dgm:t>
        <a:bodyPr/>
        <a:lstStyle/>
        <a:p>
          <a:pPr algn="r" rtl="0"/>
          <a:r>
            <a:rPr kumimoji="0" lang="es-EC" b="1" i="0" u="none" strike="noStrike" cap="none" spc="0" normalizeH="0" baseline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4. RESULTADOS Y DISCUSI</a:t>
          </a:r>
          <a:r>
            <a:rPr kumimoji="0" lang="es-MX" b="1" i="0" u="none" strike="noStrike" cap="none" spc="0" normalizeH="0" baseline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ÓN</a:t>
          </a:r>
          <a:endParaRPr kumimoji="0" lang="es-EC" b="1" i="0" u="none" strike="noStrike" cap="none" spc="0" normalizeH="0" noProof="0" dirty="0" smtClean="0">
            <a:ln/>
            <a:effectLst/>
            <a:uLnTx/>
            <a:uFillTx/>
            <a:latin typeface="Arial" pitchFamily="34" charset="0"/>
            <a:cs typeface="Arial" pitchFamily="34" charset="0"/>
          </a:endParaRPr>
        </a:p>
      </dgm:t>
    </dgm:pt>
    <dgm:pt modelId="{0FE0EDF6-5923-40DD-AEB7-93A98D8CCB64}" type="sibTrans" cxnId="{1817AD15-98FF-49E6-B9A3-767AC0BB85C3}">
      <dgm:prSet/>
      <dgm:spPr/>
      <dgm:t>
        <a:bodyPr/>
        <a:lstStyle/>
        <a:p>
          <a:pPr algn="r"/>
          <a:endParaRPr lang="es-EC" b="1"/>
        </a:p>
      </dgm:t>
    </dgm:pt>
    <dgm:pt modelId="{9965BDC6-0FB3-49FC-968F-1B3EB6B6E47F}" type="parTrans" cxnId="{1817AD15-98FF-49E6-B9A3-767AC0BB85C3}">
      <dgm:prSet/>
      <dgm:spPr/>
      <dgm:t>
        <a:bodyPr/>
        <a:lstStyle/>
        <a:p>
          <a:pPr algn="r"/>
          <a:endParaRPr lang="es-EC" b="1"/>
        </a:p>
      </dgm:t>
    </dgm:pt>
    <dgm:pt modelId="{F208BC01-645C-4A4A-8B84-A94EEEF34378}">
      <dgm:prSet phldrT="[Texto]"/>
      <dgm:spPr/>
      <dgm:t>
        <a:bodyPr/>
        <a:lstStyle/>
        <a:p>
          <a:pPr algn="r"/>
          <a:r>
            <a:rPr lang="es-EC" b="1" dirty="0" smtClean="0">
              <a:latin typeface="Arial" pitchFamily="34" charset="0"/>
              <a:cs typeface="Arial" pitchFamily="34" charset="0"/>
            </a:rPr>
            <a:t>2. OBJETIVOS</a:t>
          </a:r>
          <a:endParaRPr lang="es-EC" b="1" dirty="0">
            <a:latin typeface="Arial" pitchFamily="34" charset="0"/>
            <a:cs typeface="Arial" pitchFamily="34" charset="0"/>
          </a:endParaRPr>
        </a:p>
      </dgm:t>
    </dgm:pt>
    <dgm:pt modelId="{E06FEC4C-2659-4703-A246-3EE0EA04BA4B}" type="parTrans" cxnId="{6FAC198E-53A8-4714-A6CC-98BA1209AC7E}">
      <dgm:prSet/>
      <dgm:spPr/>
      <dgm:t>
        <a:bodyPr/>
        <a:lstStyle/>
        <a:p>
          <a:pPr algn="r"/>
          <a:endParaRPr lang="en-US" b="1"/>
        </a:p>
      </dgm:t>
    </dgm:pt>
    <dgm:pt modelId="{C378B722-4508-48AD-B5EF-1833C28FCD74}" type="sibTrans" cxnId="{6FAC198E-53A8-4714-A6CC-98BA1209AC7E}">
      <dgm:prSet/>
      <dgm:spPr/>
      <dgm:t>
        <a:bodyPr/>
        <a:lstStyle/>
        <a:p>
          <a:pPr algn="r"/>
          <a:endParaRPr lang="en-US" b="1"/>
        </a:p>
      </dgm:t>
    </dgm:pt>
    <dgm:pt modelId="{CB688B62-0E20-4D85-9CD4-69FBAF0B8406}">
      <dgm:prSet/>
      <dgm:spPr/>
      <dgm:t>
        <a:bodyPr/>
        <a:lstStyle/>
        <a:p>
          <a:pPr algn="r" rtl="0"/>
          <a:r>
            <a:rPr kumimoji="0" lang="es-EC" b="1" i="0" u="none" strike="noStrike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5. CONCLUSIONES	</a:t>
          </a:r>
        </a:p>
      </dgm:t>
    </dgm:pt>
    <dgm:pt modelId="{4EC21920-A4E7-4ABD-BC65-66B6B85755EC}" type="parTrans" cxnId="{243D3712-4697-4FA3-AB5D-BFDA0F0FA2FA}">
      <dgm:prSet/>
      <dgm:spPr/>
      <dgm:t>
        <a:bodyPr/>
        <a:lstStyle/>
        <a:p>
          <a:pPr algn="r"/>
          <a:endParaRPr lang="en-US" b="1"/>
        </a:p>
      </dgm:t>
    </dgm:pt>
    <dgm:pt modelId="{FE23A73E-451E-4D8F-8D06-E1F06D76AD28}" type="sibTrans" cxnId="{243D3712-4697-4FA3-AB5D-BFDA0F0FA2FA}">
      <dgm:prSet/>
      <dgm:spPr/>
      <dgm:t>
        <a:bodyPr/>
        <a:lstStyle/>
        <a:p>
          <a:pPr algn="r"/>
          <a:endParaRPr lang="en-US" b="1"/>
        </a:p>
      </dgm:t>
    </dgm:pt>
    <dgm:pt modelId="{CCC63642-1F96-4B85-910E-73AACEF3A9A1}">
      <dgm:prSet/>
      <dgm:spPr/>
      <dgm:t>
        <a:bodyPr/>
        <a:lstStyle/>
        <a:p>
          <a:pPr algn="r" rtl="0"/>
          <a:r>
            <a:rPr kumimoji="0" lang="es-EC" b="1" i="0" u="none" strike="noStrike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6. RECOMENDACIONES</a:t>
          </a:r>
        </a:p>
      </dgm:t>
    </dgm:pt>
    <dgm:pt modelId="{F26AC303-52B0-49D2-9178-84194BD7BD67}" type="parTrans" cxnId="{CAD79498-7847-429D-A3A4-B69143697AE3}">
      <dgm:prSet/>
      <dgm:spPr/>
      <dgm:t>
        <a:bodyPr/>
        <a:lstStyle/>
        <a:p>
          <a:pPr algn="r"/>
          <a:endParaRPr lang="en-US" b="1"/>
        </a:p>
      </dgm:t>
    </dgm:pt>
    <dgm:pt modelId="{D5886E90-2FB2-4ED8-AB45-DFA006F42DF3}" type="sibTrans" cxnId="{CAD79498-7847-429D-A3A4-B69143697AE3}">
      <dgm:prSet/>
      <dgm:spPr/>
      <dgm:t>
        <a:bodyPr/>
        <a:lstStyle/>
        <a:p>
          <a:pPr algn="r"/>
          <a:endParaRPr lang="en-US" b="1"/>
        </a:p>
      </dgm:t>
    </dgm:pt>
    <dgm:pt modelId="{E4BD6C0A-9F00-4A58-B4E9-A603977539F2}" type="pres">
      <dgm:prSet presAssocID="{5113402A-FC22-4591-88C3-583744D5B433}" presName="linearFlow" presStyleCnt="0">
        <dgm:presLayoutVars>
          <dgm:dir/>
          <dgm:resizeHandles val="exact"/>
        </dgm:presLayoutVars>
      </dgm:prSet>
      <dgm:spPr/>
    </dgm:pt>
    <dgm:pt modelId="{15BA592E-909B-48EC-A468-C05D388FCFF9}" type="pres">
      <dgm:prSet presAssocID="{8876066A-7913-454E-8E5F-1626841986B4}" presName="composite" presStyleCnt="0"/>
      <dgm:spPr/>
    </dgm:pt>
    <dgm:pt modelId="{3EF6F9C5-9E56-42C9-8462-C1D040A19100}" type="pres">
      <dgm:prSet presAssocID="{8876066A-7913-454E-8E5F-1626841986B4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4D8EDCE-D83A-4040-98B3-E81128778B7C}" type="pres">
      <dgm:prSet presAssocID="{8876066A-7913-454E-8E5F-1626841986B4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B5BB2B-91E5-43AF-BD60-A5EAE68AA9C2}" type="pres">
      <dgm:prSet presAssocID="{2614389D-B514-4EE7-8465-1020CA33C6B3}" presName="spacing" presStyleCnt="0"/>
      <dgm:spPr/>
    </dgm:pt>
    <dgm:pt modelId="{B6F39037-67F9-452E-A83C-CCE1A845DA60}" type="pres">
      <dgm:prSet presAssocID="{F208BC01-645C-4A4A-8B84-A94EEEF34378}" presName="composite" presStyleCnt="0"/>
      <dgm:spPr/>
    </dgm:pt>
    <dgm:pt modelId="{6C095109-8CC8-419B-A92C-AD23B8CFEF15}" type="pres">
      <dgm:prSet presAssocID="{F208BC01-645C-4A4A-8B84-A94EEEF34378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DDE892B-F445-442D-B8E9-91B75DEBC2EB}" type="pres">
      <dgm:prSet presAssocID="{F208BC01-645C-4A4A-8B84-A94EEEF34378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CD3D7-D263-4ABC-9D21-D26F5C1E88A2}" type="pres">
      <dgm:prSet presAssocID="{C378B722-4508-48AD-B5EF-1833C28FCD74}" presName="spacing" presStyleCnt="0"/>
      <dgm:spPr/>
    </dgm:pt>
    <dgm:pt modelId="{52AECBC0-6B08-4648-978F-949D0649B792}" type="pres">
      <dgm:prSet presAssocID="{BAD25061-5926-4E6C-9A2E-F854F9243770}" presName="composite" presStyleCnt="0"/>
      <dgm:spPr/>
    </dgm:pt>
    <dgm:pt modelId="{4333AA7E-24EF-429E-91F8-8057790630C3}" type="pres">
      <dgm:prSet presAssocID="{BAD25061-5926-4E6C-9A2E-F854F9243770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2DC7784-1C6C-418C-A16B-1A2A2396F43F}" type="pres">
      <dgm:prSet presAssocID="{BAD25061-5926-4E6C-9A2E-F854F9243770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52F75D-1925-48DB-9C95-B6A154BD84BD}" type="pres">
      <dgm:prSet presAssocID="{D9D7C20E-FE6F-4F0D-B658-669422C17A08}" presName="spacing" presStyleCnt="0"/>
      <dgm:spPr/>
    </dgm:pt>
    <dgm:pt modelId="{DBFE7537-786D-4E97-ABF6-B7CBBAE93890}" type="pres">
      <dgm:prSet presAssocID="{5D2F7273-4444-4015-B3AA-1F9CCFEAA44B}" presName="composite" presStyleCnt="0"/>
      <dgm:spPr/>
    </dgm:pt>
    <dgm:pt modelId="{417D568E-FFA4-403C-8BC7-A7C32A623936}" type="pres">
      <dgm:prSet presAssocID="{5D2F7273-4444-4015-B3AA-1F9CCFEAA44B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3454E96-F8E9-440C-928E-CBE1E9A8211E}" type="pres">
      <dgm:prSet presAssocID="{5D2F7273-4444-4015-B3AA-1F9CCFEAA44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FD3FF8-7985-4D9B-BDD4-19E4980AADC4}" type="pres">
      <dgm:prSet presAssocID="{0FE0EDF6-5923-40DD-AEB7-93A98D8CCB64}" presName="spacing" presStyleCnt="0"/>
      <dgm:spPr/>
    </dgm:pt>
    <dgm:pt modelId="{5538D39A-C92D-48AC-B2CE-206B0948E0B1}" type="pres">
      <dgm:prSet presAssocID="{CB688B62-0E20-4D85-9CD4-69FBAF0B8406}" presName="composite" presStyleCnt="0"/>
      <dgm:spPr/>
    </dgm:pt>
    <dgm:pt modelId="{B1BA4A98-D6A1-413B-821D-BE9721ABB9A4}" type="pres">
      <dgm:prSet presAssocID="{CB688B62-0E20-4D85-9CD4-69FBAF0B8406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E03B748-2C55-4218-B52E-4FB359EF5D8B}" type="pres">
      <dgm:prSet presAssocID="{CB688B62-0E20-4D85-9CD4-69FBAF0B840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D340B-BC69-463C-8EBB-9883FEE36D63}" type="pres">
      <dgm:prSet presAssocID="{FE23A73E-451E-4D8F-8D06-E1F06D76AD28}" presName="spacing" presStyleCnt="0"/>
      <dgm:spPr/>
    </dgm:pt>
    <dgm:pt modelId="{B3E2513D-8307-4CF0-9C2B-F6BE1C38E7E5}" type="pres">
      <dgm:prSet presAssocID="{CCC63642-1F96-4B85-910E-73AACEF3A9A1}" presName="composite" presStyleCnt="0"/>
      <dgm:spPr/>
    </dgm:pt>
    <dgm:pt modelId="{8E24BD44-E490-4505-8915-24351BA99C02}" type="pres">
      <dgm:prSet presAssocID="{CCC63642-1F96-4B85-910E-73AACEF3A9A1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C7D04379-173D-42C9-AA2D-80114402D3FC}" type="pres">
      <dgm:prSet presAssocID="{CCC63642-1F96-4B85-910E-73AACEF3A9A1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D79498-7847-429D-A3A4-B69143697AE3}" srcId="{5113402A-FC22-4591-88C3-583744D5B433}" destId="{CCC63642-1F96-4B85-910E-73AACEF3A9A1}" srcOrd="5" destOrd="0" parTransId="{F26AC303-52B0-49D2-9178-84194BD7BD67}" sibTransId="{D5886E90-2FB2-4ED8-AB45-DFA006F42DF3}"/>
    <dgm:cxn modelId="{00A94953-C9ED-455E-BBB7-B0B63906CFFF}" type="presOf" srcId="{CCC63642-1F96-4B85-910E-73AACEF3A9A1}" destId="{C7D04379-173D-42C9-AA2D-80114402D3FC}" srcOrd="0" destOrd="0" presId="urn:microsoft.com/office/officeart/2005/8/layout/vList3"/>
    <dgm:cxn modelId="{D4DD3DB8-F110-420A-A513-773ED432EA09}" type="presOf" srcId="{BAD25061-5926-4E6C-9A2E-F854F9243770}" destId="{72DC7784-1C6C-418C-A16B-1A2A2396F43F}" srcOrd="0" destOrd="0" presId="urn:microsoft.com/office/officeart/2005/8/layout/vList3"/>
    <dgm:cxn modelId="{70B23725-53CB-458F-B4BC-695D423DB004}" type="presOf" srcId="{8876066A-7913-454E-8E5F-1626841986B4}" destId="{14D8EDCE-D83A-4040-98B3-E81128778B7C}" srcOrd="0" destOrd="0" presId="urn:microsoft.com/office/officeart/2005/8/layout/vList3"/>
    <dgm:cxn modelId="{1817AD15-98FF-49E6-B9A3-767AC0BB85C3}" srcId="{5113402A-FC22-4591-88C3-583744D5B433}" destId="{5D2F7273-4444-4015-B3AA-1F9CCFEAA44B}" srcOrd="3" destOrd="0" parTransId="{9965BDC6-0FB3-49FC-968F-1B3EB6B6E47F}" sibTransId="{0FE0EDF6-5923-40DD-AEB7-93A98D8CCB64}"/>
    <dgm:cxn modelId="{6FAC198E-53A8-4714-A6CC-98BA1209AC7E}" srcId="{5113402A-FC22-4591-88C3-583744D5B433}" destId="{F208BC01-645C-4A4A-8B84-A94EEEF34378}" srcOrd="1" destOrd="0" parTransId="{E06FEC4C-2659-4703-A246-3EE0EA04BA4B}" sibTransId="{C378B722-4508-48AD-B5EF-1833C28FCD74}"/>
    <dgm:cxn modelId="{6BF06262-C551-4246-B11A-23702D1C8279}" srcId="{5113402A-FC22-4591-88C3-583744D5B433}" destId="{BAD25061-5926-4E6C-9A2E-F854F9243770}" srcOrd="2" destOrd="0" parTransId="{6EC4AC3E-7D49-4B56-8303-237C43B1CC1A}" sibTransId="{D9D7C20E-FE6F-4F0D-B658-669422C17A08}"/>
    <dgm:cxn modelId="{A2F54EE7-4156-43D2-9266-CB995EAA2E73}" type="presOf" srcId="{F208BC01-645C-4A4A-8B84-A94EEEF34378}" destId="{3DDE892B-F445-442D-B8E9-91B75DEBC2EB}" srcOrd="0" destOrd="0" presId="urn:microsoft.com/office/officeart/2005/8/layout/vList3"/>
    <dgm:cxn modelId="{9ED89C7B-BB89-49FF-9279-F4CFF1B233CC}" type="presOf" srcId="{5113402A-FC22-4591-88C3-583744D5B433}" destId="{E4BD6C0A-9F00-4A58-B4E9-A603977539F2}" srcOrd="0" destOrd="0" presId="urn:microsoft.com/office/officeart/2005/8/layout/vList3"/>
    <dgm:cxn modelId="{464BC1FF-BB34-41C2-9019-BF7C35A2C6BA}" type="presOf" srcId="{CB688B62-0E20-4D85-9CD4-69FBAF0B8406}" destId="{FE03B748-2C55-4218-B52E-4FB359EF5D8B}" srcOrd="0" destOrd="0" presId="urn:microsoft.com/office/officeart/2005/8/layout/vList3"/>
    <dgm:cxn modelId="{A85151EC-2C8F-4551-9BA6-2CA84045C134}" type="presOf" srcId="{5D2F7273-4444-4015-B3AA-1F9CCFEAA44B}" destId="{73454E96-F8E9-440C-928E-CBE1E9A8211E}" srcOrd="0" destOrd="0" presId="urn:microsoft.com/office/officeart/2005/8/layout/vList3"/>
    <dgm:cxn modelId="{243D3712-4697-4FA3-AB5D-BFDA0F0FA2FA}" srcId="{5113402A-FC22-4591-88C3-583744D5B433}" destId="{CB688B62-0E20-4D85-9CD4-69FBAF0B8406}" srcOrd="4" destOrd="0" parTransId="{4EC21920-A4E7-4ABD-BC65-66B6B85755EC}" sibTransId="{FE23A73E-451E-4D8F-8D06-E1F06D76AD28}"/>
    <dgm:cxn modelId="{440202F0-C583-4E5D-A96F-8CBE0BE4A803}" srcId="{5113402A-FC22-4591-88C3-583744D5B433}" destId="{8876066A-7913-454E-8E5F-1626841986B4}" srcOrd="0" destOrd="0" parTransId="{BB0A271A-FADC-41AE-827B-B2CE813D7BAB}" sibTransId="{2614389D-B514-4EE7-8465-1020CA33C6B3}"/>
    <dgm:cxn modelId="{FBB8C02B-678C-4DCB-8CD0-BD93B52E496F}" type="presParOf" srcId="{E4BD6C0A-9F00-4A58-B4E9-A603977539F2}" destId="{15BA592E-909B-48EC-A468-C05D388FCFF9}" srcOrd="0" destOrd="0" presId="urn:microsoft.com/office/officeart/2005/8/layout/vList3"/>
    <dgm:cxn modelId="{7C0D00DD-844B-4BEA-87AD-37A05D1AA116}" type="presParOf" srcId="{15BA592E-909B-48EC-A468-C05D388FCFF9}" destId="{3EF6F9C5-9E56-42C9-8462-C1D040A19100}" srcOrd="0" destOrd="0" presId="urn:microsoft.com/office/officeart/2005/8/layout/vList3"/>
    <dgm:cxn modelId="{EDF48A7A-4077-40BF-A17C-6A1A6D6A2AD8}" type="presParOf" srcId="{15BA592E-909B-48EC-A468-C05D388FCFF9}" destId="{14D8EDCE-D83A-4040-98B3-E81128778B7C}" srcOrd="1" destOrd="0" presId="urn:microsoft.com/office/officeart/2005/8/layout/vList3"/>
    <dgm:cxn modelId="{15854F56-CC98-4308-97E1-DFEB47DB2D28}" type="presParOf" srcId="{E4BD6C0A-9F00-4A58-B4E9-A603977539F2}" destId="{73B5BB2B-91E5-43AF-BD60-A5EAE68AA9C2}" srcOrd="1" destOrd="0" presId="urn:microsoft.com/office/officeart/2005/8/layout/vList3"/>
    <dgm:cxn modelId="{BE283D3B-E8DA-4B44-BA9D-1294EB4D343D}" type="presParOf" srcId="{E4BD6C0A-9F00-4A58-B4E9-A603977539F2}" destId="{B6F39037-67F9-452E-A83C-CCE1A845DA60}" srcOrd="2" destOrd="0" presId="urn:microsoft.com/office/officeart/2005/8/layout/vList3"/>
    <dgm:cxn modelId="{0AF3901A-2879-46FC-8E67-5149091AEC17}" type="presParOf" srcId="{B6F39037-67F9-452E-A83C-CCE1A845DA60}" destId="{6C095109-8CC8-419B-A92C-AD23B8CFEF15}" srcOrd="0" destOrd="0" presId="urn:microsoft.com/office/officeart/2005/8/layout/vList3"/>
    <dgm:cxn modelId="{EA380B1E-2154-4CE8-8519-52ABF8EC4043}" type="presParOf" srcId="{B6F39037-67F9-452E-A83C-CCE1A845DA60}" destId="{3DDE892B-F445-442D-B8E9-91B75DEBC2EB}" srcOrd="1" destOrd="0" presId="urn:microsoft.com/office/officeart/2005/8/layout/vList3"/>
    <dgm:cxn modelId="{C26BC9F9-BD5F-42AF-AD58-F15F56FE2376}" type="presParOf" srcId="{E4BD6C0A-9F00-4A58-B4E9-A603977539F2}" destId="{A7FCD3D7-D263-4ABC-9D21-D26F5C1E88A2}" srcOrd="3" destOrd="0" presId="urn:microsoft.com/office/officeart/2005/8/layout/vList3"/>
    <dgm:cxn modelId="{D2772EE4-ED87-40C2-AE79-BF2918FC49B7}" type="presParOf" srcId="{E4BD6C0A-9F00-4A58-B4E9-A603977539F2}" destId="{52AECBC0-6B08-4648-978F-949D0649B792}" srcOrd="4" destOrd="0" presId="urn:microsoft.com/office/officeart/2005/8/layout/vList3"/>
    <dgm:cxn modelId="{293E69A8-1FBC-43D2-B8C1-ED5B9238BBD5}" type="presParOf" srcId="{52AECBC0-6B08-4648-978F-949D0649B792}" destId="{4333AA7E-24EF-429E-91F8-8057790630C3}" srcOrd="0" destOrd="0" presId="urn:microsoft.com/office/officeart/2005/8/layout/vList3"/>
    <dgm:cxn modelId="{B5B46A23-BB9E-462E-86B6-3C87B447F852}" type="presParOf" srcId="{52AECBC0-6B08-4648-978F-949D0649B792}" destId="{72DC7784-1C6C-418C-A16B-1A2A2396F43F}" srcOrd="1" destOrd="0" presId="urn:microsoft.com/office/officeart/2005/8/layout/vList3"/>
    <dgm:cxn modelId="{63566AA7-CDE6-45D9-98E8-917477A6C24A}" type="presParOf" srcId="{E4BD6C0A-9F00-4A58-B4E9-A603977539F2}" destId="{FB52F75D-1925-48DB-9C95-B6A154BD84BD}" srcOrd="5" destOrd="0" presId="urn:microsoft.com/office/officeart/2005/8/layout/vList3"/>
    <dgm:cxn modelId="{5BA518B3-9600-415D-B870-D3257D04F171}" type="presParOf" srcId="{E4BD6C0A-9F00-4A58-B4E9-A603977539F2}" destId="{DBFE7537-786D-4E97-ABF6-B7CBBAE93890}" srcOrd="6" destOrd="0" presId="urn:microsoft.com/office/officeart/2005/8/layout/vList3"/>
    <dgm:cxn modelId="{D678478F-DEAD-4E3D-922E-3E5E3BB98F70}" type="presParOf" srcId="{DBFE7537-786D-4E97-ABF6-B7CBBAE93890}" destId="{417D568E-FFA4-403C-8BC7-A7C32A623936}" srcOrd="0" destOrd="0" presId="urn:microsoft.com/office/officeart/2005/8/layout/vList3"/>
    <dgm:cxn modelId="{B7A70F34-FDBE-45F5-9A9D-536D96A4F509}" type="presParOf" srcId="{DBFE7537-786D-4E97-ABF6-B7CBBAE93890}" destId="{73454E96-F8E9-440C-928E-CBE1E9A8211E}" srcOrd="1" destOrd="0" presId="urn:microsoft.com/office/officeart/2005/8/layout/vList3"/>
    <dgm:cxn modelId="{7BF31073-E59E-4D69-B0B5-A04CAE87C671}" type="presParOf" srcId="{E4BD6C0A-9F00-4A58-B4E9-A603977539F2}" destId="{B5FD3FF8-7985-4D9B-BDD4-19E4980AADC4}" srcOrd="7" destOrd="0" presId="urn:microsoft.com/office/officeart/2005/8/layout/vList3"/>
    <dgm:cxn modelId="{6BB0474C-46E4-4F84-AD9F-0824668F750C}" type="presParOf" srcId="{E4BD6C0A-9F00-4A58-B4E9-A603977539F2}" destId="{5538D39A-C92D-48AC-B2CE-206B0948E0B1}" srcOrd="8" destOrd="0" presId="urn:microsoft.com/office/officeart/2005/8/layout/vList3"/>
    <dgm:cxn modelId="{4D5116F0-3BAE-4A7B-A957-4E20B89CE728}" type="presParOf" srcId="{5538D39A-C92D-48AC-B2CE-206B0948E0B1}" destId="{B1BA4A98-D6A1-413B-821D-BE9721ABB9A4}" srcOrd="0" destOrd="0" presId="urn:microsoft.com/office/officeart/2005/8/layout/vList3"/>
    <dgm:cxn modelId="{B629F0C1-89E4-46F0-BFCE-1268ACBF3B28}" type="presParOf" srcId="{5538D39A-C92D-48AC-B2CE-206B0948E0B1}" destId="{FE03B748-2C55-4218-B52E-4FB359EF5D8B}" srcOrd="1" destOrd="0" presId="urn:microsoft.com/office/officeart/2005/8/layout/vList3"/>
    <dgm:cxn modelId="{F3B2EA69-A7B6-4ABC-8E44-39897FCB0AE4}" type="presParOf" srcId="{E4BD6C0A-9F00-4A58-B4E9-A603977539F2}" destId="{584D340B-BC69-463C-8EBB-9883FEE36D63}" srcOrd="9" destOrd="0" presId="urn:microsoft.com/office/officeart/2005/8/layout/vList3"/>
    <dgm:cxn modelId="{C232B8D2-1874-4B7D-BE2F-2F1456349AEF}" type="presParOf" srcId="{E4BD6C0A-9F00-4A58-B4E9-A603977539F2}" destId="{B3E2513D-8307-4CF0-9C2B-F6BE1C38E7E5}" srcOrd="10" destOrd="0" presId="urn:microsoft.com/office/officeart/2005/8/layout/vList3"/>
    <dgm:cxn modelId="{671643D3-DA99-4A85-9CE7-057A34AF0810}" type="presParOf" srcId="{B3E2513D-8307-4CF0-9C2B-F6BE1C38E7E5}" destId="{8E24BD44-E490-4505-8915-24351BA99C02}" srcOrd="0" destOrd="0" presId="urn:microsoft.com/office/officeart/2005/8/layout/vList3"/>
    <dgm:cxn modelId="{82FFF15B-210C-4F10-90A1-6749A1C3CB08}" type="presParOf" srcId="{B3E2513D-8307-4CF0-9C2B-F6BE1C38E7E5}" destId="{C7D04379-173D-42C9-AA2D-80114402D3F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C2BE46-9956-4D9D-B885-959D5C3516B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F832CDC-1C8D-49D6-8DA5-BF6A8430F4FE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 dirty="0"/>
        </a:p>
      </dgm:t>
    </dgm:pt>
    <dgm:pt modelId="{DB388634-DAA0-4247-9AD6-61C3205AD6F0}" type="parTrans" cxnId="{4CC136C6-9688-4CC1-BA6C-3826E81E00BD}">
      <dgm:prSet/>
      <dgm:spPr/>
      <dgm:t>
        <a:bodyPr/>
        <a:lstStyle/>
        <a:p>
          <a:endParaRPr lang="es-MX"/>
        </a:p>
      </dgm:t>
    </dgm:pt>
    <dgm:pt modelId="{F54B835C-6AD4-465C-8BD1-904758B4ED19}" type="sibTrans" cxnId="{4CC136C6-9688-4CC1-BA6C-3826E81E00BD}">
      <dgm:prSet/>
      <dgm:spPr>
        <a:solidFill>
          <a:srgbClr val="92D050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MX"/>
        </a:p>
      </dgm:t>
    </dgm:pt>
    <dgm:pt modelId="{66B645AB-5676-40A7-AB65-6CB7E98697CD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 dirty="0"/>
        </a:p>
      </dgm:t>
    </dgm:pt>
    <dgm:pt modelId="{00B08B0D-63A2-4E3B-A4CC-C9B927E2FA15}" type="parTrans" cxnId="{C637519B-7688-4851-8468-6BE160E92D6C}">
      <dgm:prSet/>
      <dgm:spPr/>
      <dgm:t>
        <a:bodyPr/>
        <a:lstStyle/>
        <a:p>
          <a:endParaRPr lang="es-MX"/>
        </a:p>
      </dgm:t>
    </dgm:pt>
    <dgm:pt modelId="{F72591F5-64BE-4572-9D43-36D7CA4C0959}" type="sibTrans" cxnId="{C637519B-7688-4851-8468-6BE160E92D6C}">
      <dgm:prSet/>
      <dgm:spPr>
        <a:solidFill>
          <a:srgbClr val="92D050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MX"/>
        </a:p>
      </dgm:t>
    </dgm:pt>
    <dgm:pt modelId="{EFC17AA5-5076-419E-A403-4F5A7EF69DBC}">
      <dgm:prSet phldrT="[Texto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 dirty="0"/>
        </a:p>
      </dgm:t>
    </dgm:pt>
    <dgm:pt modelId="{290F0060-F8A8-4168-B312-8AAF57202F30}" type="sibTrans" cxnId="{285153DB-19FD-4A32-8EA8-A813ED8634C5}">
      <dgm:prSet/>
      <dgm:spPr>
        <a:solidFill>
          <a:srgbClr val="92D050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MX"/>
        </a:p>
      </dgm:t>
    </dgm:pt>
    <dgm:pt modelId="{BFB725BD-CD04-448F-BAD7-46D009705DF3}" type="parTrans" cxnId="{285153DB-19FD-4A32-8EA8-A813ED8634C5}">
      <dgm:prSet/>
      <dgm:spPr/>
      <dgm:t>
        <a:bodyPr/>
        <a:lstStyle/>
        <a:p>
          <a:endParaRPr lang="es-MX"/>
        </a:p>
      </dgm:t>
    </dgm:pt>
    <dgm:pt modelId="{A1A74911-4393-48FE-B522-62B4C677BD32}">
      <dgm:prSet phldrT="[Texto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SALINIDAD</a:t>
          </a:r>
          <a:endParaRPr lang="es-MX" b="1" dirty="0">
            <a:solidFill>
              <a:schemeClr val="bg1"/>
            </a:solidFill>
          </a:endParaRPr>
        </a:p>
      </dgm:t>
    </dgm:pt>
    <dgm:pt modelId="{DF2F27C9-34ED-4B07-8468-59F1F269DCB2}" type="sibTrans" cxnId="{3A856024-58EB-4B32-A16E-0382D15E1CFA}">
      <dgm:prSet/>
      <dgm:spPr>
        <a:noFill/>
        <a:ln>
          <a:noFill/>
        </a:ln>
      </dgm:spPr>
      <dgm:t>
        <a:bodyPr/>
        <a:lstStyle/>
        <a:p>
          <a:endParaRPr lang="es-MX"/>
        </a:p>
      </dgm:t>
    </dgm:pt>
    <dgm:pt modelId="{A794C9ED-203E-400C-BB55-CDFB2B2549A7}" type="parTrans" cxnId="{3A856024-58EB-4B32-A16E-0382D15E1CFA}">
      <dgm:prSet/>
      <dgm:spPr/>
      <dgm:t>
        <a:bodyPr/>
        <a:lstStyle/>
        <a:p>
          <a:endParaRPr lang="es-MX"/>
        </a:p>
      </dgm:t>
    </dgm:pt>
    <dgm:pt modelId="{29A51DB6-10CC-44D8-BD07-DDF3D7F49027}" type="pres">
      <dgm:prSet presAssocID="{41C2BE46-9956-4D9D-B885-959D5C3516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D8784A6-1264-45D3-B264-A320DDE07E95}" type="pres">
      <dgm:prSet presAssocID="{A1A74911-4393-48FE-B522-62B4C677BD32}" presName="node" presStyleLbl="node1" presStyleIdx="0" presStyleCnt="4" custScaleX="79958" custScaleY="146084" custRadScaleRad="92903" custRadScaleInc="2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D05CB74-C65C-4319-A998-6E65A2550C46}" type="pres">
      <dgm:prSet presAssocID="{DF2F27C9-34ED-4B07-8468-59F1F269DCB2}" presName="sibTrans" presStyleLbl="sibTrans2D1" presStyleIdx="0" presStyleCnt="4"/>
      <dgm:spPr/>
      <dgm:t>
        <a:bodyPr/>
        <a:lstStyle/>
        <a:p>
          <a:endParaRPr lang="es-MX"/>
        </a:p>
      </dgm:t>
    </dgm:pt>
    <dgm:pt modelId="{29CC9F99-E98D-4AAA-9842-0DFDAC198450}" type="pres">
      <dgm:prSet presAssocID="{DF2F27C9-34ED-4B07-8468-59F1F269DCB2}" presName="connectorText" presStyleLbl="sibTrans2D1" presStyleIdx="0" presStyleCnt="4"/>
      <dgm:spPr/>
      <dgm:t>
        <a:bodyPr/>
        <a:lstStyle/>
        <a:p>
          <a:endParaRPr lang="es-MX"/>
        </a:p>
      </dgm:t>
    </dgm:pt>
    <dgm:pt modelId="{FAAB9DAE-F2F3-4126-A65A-9543B35757BC}" type="pres">
      <dgm:prSet presAssocID="{EFC17AA5-5076-419E-A403-4F5A7EF69DBC}" presName="node" presStyleLbl="node1" presStyleIdx="1" presStyleCnt="4" custScaleY="16282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CBAB0B-3EC6-4641-82B0-9AD00FA03481}" type="pres">
      <dgm:prSet presAssocID="{290F0060-F8A8-4168-B312-8AAF57202F30}" presName="sibTrans" presStyleLbl="sibTrans2D1" presStyleIdx="1" presStyleCnt="4"/>
      <dgm:spPr/>
      <dgm:t>
        <a:bodyPr/>
        <a:lstStyle/>
        <a:p>
          <a:endParaRPr lang="es-MX"/>
        </a:p>
      </dgm:t>
    </dgm:pt>
    <dgm:pt modelId="{898FD5A5-865B-4B2F-9A5C-51FCE28A36D0}" type="pres">
      <dgm:prSet presAssocID="{290F0060-F8A8-4168-B312-8AAF57202F30}" presName="connectorText" presStyleLbl="sibTrans2D1" presStyleIdx="1" presStyleCnt="4"/>
      <dgm:spPr/>
      <dgm:t>
        <a:bodyPr/>
        <a:lstStyle/>
        <a:p>
          <a:endParaRPr lang="es-MX"/>
        </a:p>
      </dgm:t>
    </dgm:pt>
    <dgm:pt modelId="{CDA1769A-68D4-4A2A-A3D6-25F5B5F7161A}" type="pres">
      <dgm:prSet presAssocID="{AF832CDC-1C8D-49D6-8DA5-BF6A8430F4FE}" presName="node" presStyleLbl="node1" presStyleIdx="2" presStyleCnt="4" custScaleX="90942" custScaleY="11790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9531C5-8B26-40CE-A89C-EED07E6293C3}" type="pres">
      <dgm:prSet presAssocID="{F54B835C-6AD4-465C-8BD1-904758B4ED19}" presName="sibTrans" presStyleLbl="sibTrans2D1" presStyleIdx="2" presStyleCnt="4"/>
      <dgm:spPr/>
      <dgm:t>
        <a:bodyPr/>
        <a:lstStyle/>
        <a:p>
          <a:endParaRPr lang="es-MX"/>
        </a:p>
      </dgm:t>
    </dgm:pt>
    <dgm:pt modelId="{947A4A9B-2698-4C17-BE32-B8CAC3238F5B}" type="pres">
      <dgm:prSet presAssocID="{F54B835C-6AD4-465C-8BD1-904758B4ED19}" presName="connectorText" presStyleLbl="sibTrans2D1" presStyleIdx="2" presStyleCnt="4"/>
      <dgm:spPr/>
      <dgm:t>
        <a:bodyPr/>
        <a:lstStyle/>
        <a:p>
          <a:endParaRPr lang="es-MX"/>
        </a:p>
      </dgm:t>
    </dgm:pt>
    <dgm:pt modelId="{1BB6CE09-2640-4E18-8BD4-FDCBDB34A689}" type="pres">
      <dgm:prSet presAssocID="{66B645AB-5676-40A7-AB65-6CB7E98697CD}" presName="node" presStyleLbl="node1" presStyleIdx="3" presStyleCnt="4" custScaleY="1445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A8B5D0-BEF3-49A5-A5EA-D2B688760063}" type="pres">
      <dgm:prSet presAssocID="{F72591F5-64BE-4572-9D43-36D7CA4C0959}" presName="sibTrans" presStyleLbl="sibTrans2D1" presStyleIdx="3" presStyleCnt="4"/>
      <dgm:spPr/>
      <dgm:t>
        <a:bodyPr/>
        <a:lstStyle/>
        <a:p>
          <a:endParaRPr lang="es-MX"/>
        </a:p>
      </dgm:t>
    </dgm:pt>
    <dgm:pt modelId="{86F0755A-93D7-4CEA-A611-24EFBF073005}" type="pres">
      <dgm:prSet presAssocID="{F72591F5-64BE-4572-9D43-36D7CA4C0959}" presName="connectorText" presStyleLbl="sibTrans2D1" presStyleIdx="3" presStyleCnt="4"/>
      <dgm:spPr/>
      <dgm:t>
        <a:bodyPr/>
        <a:lstStyle/>
        <a:p>
          <a:endParaRPr lang="es-MX"/>
        </a:p>
      </dgm:t>
    </dgm:pt>
  </dgm:ptLst>
  <dgm:cxnLst>
    <dgm:cxn modelId="{32008EC8-1432-4C12-9698-B0E1009E63F4}" type="presOf" srcId="{41C2BE46-9956-4D9D-B885-959D5C3516B4}" destId="{29A51DB6-10CC-44D8-BD07-DDF3D7F49027}" srcOrd="0" destOrd="0" presId="urn:microsoft.com/office/officeart/2005/8/layout/cycle7"/>
    <dgm:cxn modelId="{2C699AD8-CA7F-4831-B83C-2645CE0AF1A7}" type="presOf" srcId="{F54B835C-6AD4-465C-8BD1-904758B4ED19}" destId="{919531C5-8B26-40CE-A89C-EED07E6293C3}" srcOrd="0" destOrd="0" presId="urn:microsoft.com/office/officeart/2005/8/layout/cycle7"/>
    <dgm:cxn modelId="{336329F0-471D-49EC-9061-BC5F6CAF8EA2}" type="presOf" srcId="{290F0060-F8A8-4168-B312-8AAF57202F30}" destId="{0CCBAB0B-3EC6-4641-82B0-9AD00FA03481}" srcOrd="0" destOrd="0" presId="urn:microsoft.com/office/officeart/2005/8/layout/cycle7"/>
    <dgm:cxn modelId="{01E2F832-E23C-492C-9543-3476C40BC5B5}" type="presOf" srcId="{66B645AB-5676-40A7-AB65-6CB7E98697CD}" destId="{1BB6CE09-2640-4E18-8BD4-FDCBDB34A689}" srcOrd="0" destOrd="0" presId="urn:microsoft.com/office/officeart/2005/8/layout/cycle7"/>
    <dgm:cxn modelId="{3A856024-58EB-4B32-A16E-0382D15E1CFA}" srcId="{41C2BE46-9956-4D9D-B885-959D5C3516B4}" destId="{A1A74911-4393-48FE-B522-62B4C677BD32}" srcOrd="0" destOrd="0" parTransId="{A794C9ED-203E-400C-BB55-CDFB2B2549A7}" sibTransId="{DF2F27C9-34ED-4B07-8468-59F1F269DCB2}"/>
    <dgm:cxn modelId="{40C8AA2E-FCA0-4B76-9ED3-E32A1FE81E9D}" type="presOf" srcId="{F72591F5-64BE-4572-9D43-36D7CA4C0959}" destId="{86F0755A-93D7-4CEA-A611-24EFBF073005}" srcOrd="1" destOrd="0" presId="urn:microsoft.com/office/officeart/2005/8/layout/cycle7"/>
    <dgm:cxn modelId="{7AD6B0C8-01F9-440C-8981-B6C7649AC1F7}" type="presOf" srcId="{F72591F5-64BE-4572-9D43-36D7CA4C0959}" destId="{D5A8B5D0-BEF3-49A5-A5EA-D2B688760063}" srcOrd="0" destOrd="0" presId="urn:microsoft.com/office/officeart/2005/8/layout/cycle7"/>
    <dgm:cxn modelId="{4CC136C6-9688-4CC1-BA6C-3826E81E00BD}" srcId="{41C2BE46-9956-4D9D-B885-959D5C3516B4}" destId="{AF832CDC-1C8D-49D6-8DA5-BF6A8430F4FE}" srcOrd="2" destOrd="0" parTransId="{DB388634-DAA0-4247-9AD6-61C3205AD6F0}" sibTransId="{F54B835C-6AD4-465C-8BD1-904758B4ED19}"/>
    <dgm:cxn modelId="{ECEA04F0-1161-406F-B83C-4BB58F447AE2}" type="presOf" srcId="{A1A74911-4393-48FE-B522-62B4C677BD32}" destId="{6D8784A6-1264-45D3-B264-A320DDE07E95}" srcOrd="0" destOrd="0" presId="urn:microsoft.com/office/officeart/2005/8/layout/cycle7"/>
    <dgm:cxn modelId="{8376A328-D0E2-4AAE-ACA6-EEB50DA51BC6}" type="presOf" srcId="{290F0060-F8A8-4168-B312-8AAF57202F30}" destId="{898FD5A5-865B-4B2F-9A5C-51FCE28A36D0}" srcOrd="1" destOrd="0" presId="urn:microsoft.com/office/officeart/2005/8/layout/cycle7"/>
    <dgm:cxn modelId="{AA44E289-9FE4-4771-BC80-27FB2108A775}" type="presOf" srcId="{EFC17AA5-5076-419E-A403-4F5A7EF69DBC}" destId="{FAAB9DAE-F2F3-4126-A65A-9543B35757BC}" srcOrd="0" destOrd="0" presId="urn:microsoft.com/office/officeart/2005/8/layout/cycle7"/>
    <dgm:cxn modelId="{0D07D6DC-7A8B-4DE4-A951-C5E830409C4C}" type="presOf" srcId="{AF832CDC-1C8D-49D6-8DA5-BF6A8430F4FE}" destId="{CDA1769A-68D4-4A2A-A3D6-25F5B5F7161A}" srcOrd="0" destOrd="0" presId="urn:microsoft.com/office/officeart/2005/8/layout/cycle7"/>
    <dgm:cxn modelId="{285153DB-19FD-4A32-8EA8-A813ED8634C5}" srcId="{41C2BE46-9956-4D9D-B885-959D5C3516B4}" destId="{EFC17AA5-5076-419E-A403-4F5A7EF69DBC}" srcOrd="1" destOrd="0" parTransId="{BFB725BD-CD04-448F-BAD7-46D009705DF3}" sibTransId="{290F0060-F8A8-4168-B312-8AAF57202F30}"/>
    <dgm:cxn modelId="{2B4140A3-BA5A-4260-87CF-0DFD8915310F}" type="presOf" srcId="{DF2F27C9-34ED-4B07-8468-59F1F269DCB2}" destId="{2D05CB74-C65C-4319-A998-6E65A2550C46}" srcOrd="0" destOrd="0" presId="urn:microsoft.com/office/officeart/2005/8/layout/cycle7"/>
    <dgm:cxn modelId="{C637519B-7688-4851-8468-6BE160E92D6C}" srcId="{41C2BE46-9956-4D9D-B885-959D5C3516B4}" destId="{66B645AB-5676-40A7-AB65-6CB7E98697CD}" srcOrd="3" destOrd="0" parTransId="{00B08B0D-63A2-4E3B-A4CC-C9B927E2FA15}" sibTransId="{F72591F5-64BE-4572-9D43-36D7CA4C0959}"/>
    <dgm:cxn modelId="{A536FB43-8CBF-454A-819A-315793456D36}" type="presOf" srcId="{DF2F27C9-34ED-4B07-8468-59F1F269DCB2}" destId="{29CC9F99-E98D-4AAA-9842-0DFDAC198450}" srcOrd="1" destOrd="0" presId="urn:microsoft.com/office/officeart/2005/8/layout/cycle7"/>
    <dgm:cxn modelId="{9F004DAA-1CD6-4682-AA45-28D25FCD4154}" type="presOf" srcId="{F54B835C-6AD4-465C-8BD1-904758B4ED19}" destId="{947A4A9B-2698-4C17-BE32-B8CAC3238F5B}" srcOrd="1" destOrd="0" presId="urn:microsoft.com/office/officeart/2005/8/layout/cycle7"/>
    <dgm:cxn modelId="{615DCC6A-1EF8-4D4A-BA58-D64C4089289C}" type="presParOf" srcId="{29A51DB6-10CC-44D8-BD07-DDF3D7F49027}" destId="{6D8784A6-1264-45D3-B264-A320DDE07E95}" srcOrd="0" destOrd="0" presId="urn:microsoft.com/office/officeart/2005/8/layout/cycle7"/>
    <dgm:cxn modelId="{93CEE09C-D229-4FA7-B4A9-396BDD850584}" type="presParOf" srcId="{29A51DB6-10CC-44D8-BD07-DDF3D7F49027}" destId="{2D05CB74-C65C-4319-A998-6E65A2550C46}" srcOrd="1" destOrd="0" presId="urn:microsoft.com/office/officeart/2005/8/layout/cycle7"/>
    <dgm:cxn modelId="{8E8CD1FA-2EAA-4BDD-A03C-9D517819DD52}" type="presParOf" srcId="{2D05CB74-C65C-4319-A998-6E65A2550C46}" destId="{29CC9F99-E98D-4AAA-9842-0DFDAC198450}" srcOrd="0" destOrd="0" presId="urn:microsoft.com/office/officeart/2005/8/layout/cycle7"/>
    <dgm:cxn modelId="{28D37719-5F8E-4260-AB97-A85AFBD2556B}" type="presParOf" srcId="{29A51DB6-10CC-44D8-BD07-DDF3D7F49027}" destId="{FAAB9DAE-F2F3-4126-A65A-9543B35757BC}" srcOrd="2" destOrd="0" presId="urn:microsoft.com/office/officeart/2005/8/layout/cycle7"/>
    <dgm:cxn modelId="{6800C303-D1FF-4BB4-9881-B3C34B3EAA56}" type="presParOf" srcId="{29A51DB6-10CC-44D8-BD07-DDF3D7F49027}" destId="{0CCBAB0B-3EC6-4641-82B0-9AD00FA03481}" srcOrd="3" destOrd="0" presId="urn:microsoft.com/office/officeart/2005/8/layout/cycle7"/>
    <dgm:cxn modelId="{920F837A-7612-4687-966A-AB68679AA778}" type="presParOf" srcId="{0CCBAB0B-3EC6-4641-82B0-9AD00FA03481}" destId="{898FD5A5-865B-4B2F-9A5C-51FCE28A36D0}" srcOrd="0" destOrd="0" presId="urn:microsoft.com/office/officeart/2005/8/layout/cycle7"/>
    <dgm:cxn modelId="{EF5DA90E-8495-48FB-A0EB-BD1BA9259CDB}" type="presParOf" srcId="{29A51DB6-10CC-44D8-BD07-DDF3D7F49027}" destId="{CDA1769A-68D4-4A2A-A3D6-25F5B5F7161A}" srcOrd="4" destOrd="0" presId="urn:microsoft.com/office/officeart/2005/8/layout/cycle7"/>
    <dgm:cxn modelId="{B01A0417-277F-45DF-B56C-2A5B10D1AE53}" type="presParOf" srcId="{29A51DB6-10CC-44D8-BD07-DDF3D7F49027}" destId="{919531C5-8B26-40CE-A89C-EED07E6293C3}" srcOrd="5" destOrd="0" presId="urn:microsoft.com/office/officeart/2005/8/layout/cycle7"/>
    <dgm:cxn modelId="{E540CDFC-C7BB-4D4B-8B7B-98D6456B90A2}" type="presParOf" srcId="{919531C5-8B26-40CE-A89C-EED07E6293C3}" destId="{947A4A9B-2698-4C17-BE32-B8CAC3238F5B}" srcOrd="0" destOrd="0" presId="urn:microsoft.com/office/officeart/2005/8/layout/cycle7"/>
    <dgm:cxn modelId="{67C626D9-F75A-4E32-98CF-B7DDBD14ABA6}" type="presParOf" srcId="{29A51DB6-10CC-44D8-BD07-DDF3D7F49027}" destId="{1BB6CE09-2640-4E18-8BD4-FDCBDB34A689}" srcOrd="6" destOrd="0" presId="urn:microsoft.com/office/officeart/2005/8/layout/cycle7"/>
    <dgm:cxn modelId="{E47B474C-8A1B-4A8C-A84D-8108F7F7A5FE}" type="presParOf" srcId="{29A51DB6-10CC-44D8-BD07-DDF3D7F49027}" destId="{D5A8B5D0-BEF3-49A5-A5EA-D2B688760063}" srcOrd="7" destOrd="0" presId="urn:microsoft.com/office/officeart/2005/8/layout/cycle7"/>
    <dgm:cxn modelId="{0FB51539-12F3-44C3-96EA-C64130462AC8}" type="presParOf" srcId="{D5A8B5D0-BEF3-49A5-A5EA-D2B688760063}" destId="{86F0755A-93D7-4CEA-A611-24EFBF07300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13402A-FC22-4591-88C3-583744D5B433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8876066A-7913-454E-8E5F-1626841986B4}">
      <dgm:prSet phldrT="[Texto]"/>
      <dgm:spPr/>
      <dgm:t>
        <a:bodyPr/>
        <a:lstStyle/>
        <a:p>
          <a:pPr algn="r"/>
          <a:r>
            <a:rPr lang="es-EC" b="1" dirty="0" smtClean="0">
              <a:latin typeface="Arial" pitchFamily="34" charset="0"/>
              <a:cs typeface="Arial" pitchFamily="34" charset="0"/>
            </a:rPr>
            <a:t>1. INTRODUCCIÓN</a:t>
          </a:r>
          <a:endParaRPr lang="es-EC" b="1" dirty="0"/>
        </a:p>
      </dgm:t>
    </dgm:pt>
    <dgm:pt modelId="{BB0A271A-FADC-41AE-827B-B2CE813D7BAB}" type="parTrans" cxnId="{440202F0-C583-4E5D-A96F-8CBE0BE4A803}">
      <dgm:prSet/>
      <dgm:spPr/>
      <dgm:t>
        <a:bodyPr/>
        <a:lstStyle/>
        <a:p>
          <a:pPr algn="r"/>
          <a:endParaRPr lang="es-EC" b="1"/>
        </a:p>
      </dgm:t>
    </dgm:pt>
    <dgm:pt modelId="{2614389D-B514-4EE7-8465-1020CA33C6B3}" type="sibTrans" cxnId="{440202F0-C583-4E5D-A96F-8CBE0BE4A803}">
      <dgm:prSet/>
      <dgm:spPr/>
      <dgm:t>
        <a:bodyPr/>
        <a:lstStyle/>
        <a:p>
          <a:pPr algn="r"/>
          <a:endParaRPr lang="es-EC" b="1"/>
        </a:p>
      </dgm:t>
    </dgm:pt>
    <dgm:pt modelId="{BAD25061-5926-4E6C-9A2E-F854F9243770}">
      <dgm:prSet/>
      <dgm:spPr/>
      <dgm:t>
        <a:bodyPr/>
        <a:lstStyle/>
        <a:p>
          <a:pPr algn="r"/>
          <a:r>
            <a:rPr kumimoji="0" lang="es-EC" b="1" i="0" u="none" strike="noStrike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3. METODOLOGÍA</a:t>
          </a:r>
        </a:p>
      </dgm:t>
    </dgm:pt>
    <dgm:pt modelId="{D9D7C20E-FE6F-4F0D-B658-669422C17A08}" type="sibTrans" cxnId="{6BF06262-C551-4246-B11A-23702D1C8279}">
      <dgm:prSet/>
      <dgm:spPr/>
      <dgm:t>
        <a:bodyPr/>
        <a:lstStyle/>
        <a:p>
          <a:pPr algn="r"/>
          <a:endParaRPr lang="es-EC" b="1"/>
        </a:p>
      </dgm:t>
    </dgm:pt>
    <dgm:pt modelId="{6EC4AC3E-7D49-4B56-8303-237C43B1CC1A}" type="parTrans" cxnId="{6BF06262-C551-4246-B11A-23702D1C8279}">
      <dgm:prSet/>
      <dgm:spPr/>
      <dgm:t>
        <a:bodyPr/>
        <a:lstStyle/>
        <a:p>
          <a:pPr algn="r"/>
          <a:endParaRPr lang="es-EC" b="1"/>
        </a:p>
      </dgm:t>
    </dgm:pt>
    <dgm:pt modelId="{5D2F7273-4444-4015-B3AA-1F9CCFEAA44B}">
      <dgm:prSet/>
      <dgm:spPr/>
      <dgm:t>
        <a:bodyPr/>
        <a:lstStyle/>
        <a:p>
          <a:pPr algn="r" rtl="0"/>
          <a:r>
            <a:rPr kumimoji="0" lang="es-EC" b="1" i="0" u="none" strike="noStrike" cap="none" spc="0" normalizeH="0" baseline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4. RESULTADOS Y DISCUSI</a:t>
          </a:r>
          <a:r>
            <a:rPr kumimoji="0" lang="es-MX" b="1" i="0" u="none" strike="noStrike" cap="none" spc="0" normalizeH="0" baseline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ÓN</a:t>
          </a:r>
          <a:endParaRPr kumimoji="0" lang="es-EC" b="1" i="0" u="none" strike="noStrike" cap="none" spc="0" normalizeH="0" noProof="0" dirty="0" smtClean="0">
            <a:ln/>
            <a:effectLst/>
            <a:uLnTx/>
            <a:uFillTx/>
            <a:latin typeface="Arial" pitchFamily="34" charset="0"/>
            <a:cs typeface="Arial" pitchFamily="34" charset="0"/>
          </a:endParaRPr>
        </a:p>
      </dgm:t>
    </dgm:pt>
    <dgm:pt modelId="{0FE0EDF6-5923-40DD-AEB7-93A98D8CCB64}" type="sibTrans" cxnId="{1817AD15-98FF-49E6-B9A3-767AC0BB85C3}">
      <dgm:prSet/>
      <dgm:spPr/>
      <dgm:t>
        <a:bodyPr/>
        <a:lstStyle/>
        <a:p>
          <a:pPr algn="r"/>
          <a:endParaRPr lang="es-EC" b="1"/>
        </a:p>
      </dgm:t>
    </dgm:pt>
    <dgm:pt modelId="{9965BDC6-0FB3-49FC-968F-1B3EB6B6E47F}" type="parTrans" cxnId="{1817AD15-98FF-49E6-B9A3-767AC0BB85C3}">
      <dgm:prSet/>
      <dgm:spPr/>
      <dgm:t>
        <a:bodyPr/>
        <a:lstStyle/>
        <a:p>
          <a:pPr algn="r"/>
          <a:endParaRPr lang="es-EC" b="1"/>
        </a:p>
      </dgm:t>
    </dgm:pt>
    <dgm:pt modelId="{F208BC01-645C-4A4A-8B84-A94EEEF34378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r"/>
          <a:r>
            <a:rPr lang="es-EC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2. OBJETIVOS</a:t>
          </a:r>
          <a:endParaRPr lang="es-EC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06FEC4C-2659-4703-A246-3EE0EA04BA4B}" type="parTrans" cxnId="{6FAC198E-53A8-4714-A6CC-98BA1209AC7E}">
      <dgm:prSet/>
      <dgm:spPr/>
      <dgm:t>
        <a:bodyPr/>
        <a:lstStyle/>
        <a:p>
          <a:pPr algn="r"/>
          <a:endParaRPr lang="en-US" b="1"/>
        </a:p>
      </dgm:t>
    </dgm:pt>
    <dgm:pt modelId="{C378B722-4508-48AD-B5EF-1833C28FCD74}" type="sibTrans" cxnId="{6FAC198E-53A8-4714-A6CC-98BA1209AC7E}">
      <dgm:prSet/>
      <dgm:spPr/>
      <dgm:t>
        <a:bodyPr/>
        <a:lstStyle/>
        <a:p>
          <a:pPr algn="r"/>
          <a:endParaRPr lang="en-US" b="1"/>
        </a:p>
      </dgm:t>
    </dgm:pt>
    <dgm:pt modelId="{CB688B62-0E20-4D85-9CD4-69FBAF0B8406}">
      <dgm:prSet/>
      <dgm:spPr/>
      <dgm:t>
        <a:bodyPr/>
        <a:lstStyle/>
        <a:p>
          <a:pPr algn="r" rtl="0"/>
          <a:r>
            <a:rPr kumimoji="0" lang="es-EC" b="1" i="0" u="none" strike="noStrike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5. CONCLUSIONES	</a:t>
          </a:r>
        </a:p>
      </dgm:t>
    </dgm:pt>
    <dgm:pt modelId="{4EC21920-A4E7-4ABD-BC65-66B6B85755EC}" type="parTrans" cxnId="{243D3712-4697-4FA3-AB5D-BFDA0F0FA2FA}">
      <dgm:prSet/>
      <dgm:spPr/>
      <dgm:t>
        <a:bodyPr/>
        <a:lstStyle/>
        <a:p>
          <a:pPr algn="r"/>
          <a:endParaRPr lang="en-US" b="1"/>
        </a:p>
      </dgm:t>
    </dgm:pt>
    <dgm:pt modelId="{FE23A73E-451E-4D8F-8D06-E1F06D76AD28}" type="sibTrans" cxnId="{243D3712-4697-4FA3-AB5D-BFDA0F0FA2FA}">
      <dgm:prSet/>
      <dgm:spPr/>
      <dgm:t>
        <a:bodyPr/>
        <a:lstStyle/>
        <a:p>
          <a:pPr algn="r"/>
          <a:endParaRPr lang="en-US" b="1"/>
        </a:p>
      </dgm:t>
    </dgm:pt>
    <dgm:pt modelId="{CCC63642-1F96-4B85-910E-73AACEF3A9A1}">
      <dgm:prSet/>
      <dgm:spPr/>
      <dgm:t>
        <a:bodyPr/>
        <a:lstStyle/>
        <a:p>
          <a:pPr algn="r" rtl="0"/>
          <a:r>
            <a:rPr kumimoji="0" lang="es-EC" b="1" i="0" u="none" strike="noStrike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6. RECOMENDACIONES</a:t>
          </a:r>
        </a:p>
      </dgm:t>
    </dgm:pt>
    <dgm:pt modelId="{F26AC303-52B0-49D2-9178-84194BD7BD67}" type="parTrans" cxnId="{CAD79498-7847-429D-A3A4-B69143697AE3}">
      <dgm:prSet/>
      <dgm:spPr/>
      <dgm:t>
        <a:bodyPr/>
        <a:lstStyle/>
        <a:p>
          <a:pPr algn="r"/>
          <a:endParaRPr lang="en-US" b="1"/>
        </a:p>
      </dgm:t>
    </dgm:pt>
    <dgm:pt modelId="{D5886E90-2FB2-4ED8-AB45-DFA006F42DF3}" type="sibTrans" cxnId="{CAD79498-7847-429D-A3A4-B69143697AE3}">
      <dgm:prSet/>
      <dgm:spPr/>
      <dgm:t>
        <a:bodyPr/>
        <a:lstStyle/>
        <a:p>
          <a:pPr algn="r"/>
          <a:endParaRPr lang="en-US" b="1"/>
        </a:p>
      </dgm:t>
    </dgm:pt>
    <dgm:pt modelId="{E4BD6C0A-9F00-4A58-B4E9-A603977539F2}" type="pres">
      <dgm:prSet presAssocID="{5113402A-FC22-4591-88C3-583744D5B433}" presName="linearFlow" presStyleCnt="0">
        <dgm:presLayoutVars>
          <dgm:dir/>
          <dgm:resizeHandles val="exact"/>
        </dgm:presLayoutVars>
      </dgm:prSet>
      <dgm:spPr/>
    </dgm:pt>
    <dgm:pt modelId="{15BA592E-909B-48EC-A468-C05D388FCFF9}" type="pres">
      <dgm:prSet presAssocID="{8876066A-7913-454E-8E5F-1626841986B4}" presName="composite" presStyleCnt="0"/>
      <dgm:spPr/>
    </dgm:pt>
    <dgm:pt modelId="{3EF6F9C5-9E56-42C9-8462-C1D040A19100}" type="pres">
      <dgm:prSet presAssocID="{8876066A-7913-454E-8E5F-1626841986B4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4D8EDCE-D83A-4040-98B3-E81128778B7C}" type="pres">
      <dgm:prSet presAssocID="{8876066A-7913-454E-8E5F-1626841986B4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B5BB2B-91E5-43AF-BD60-A5EAE68AA9C2}" type="pres">
      <dgm:prSet presAssocID="{2614389D-B514-4EE7-8465-1020CA33C6B3}" presName="spacing" presStyleCnt="0"/>
      <dgm:spPr/>
    </dgm:pt>
    <dgm:pt modelId="{B6F39037-67F9-452E-A83C-CCE1A845DA60}" type="pres">
      <dgm:prSet presAssocID="{F208BC01-645C-4A4A-8B84-A94EEEF34378}" presName="composite" presStyleCnt="0"/>
      <dgm:spPr/>
    </dgm:pt>
    <dgm:pt modelId="{6C095109-8CC8-419B-A92C-AD23B8CFEF15}" type="pres">
      <dgm:prSet presAssocID="{F208BC01-645C-4A4A-8B84-A94EEEF34378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DDE892B-F445-442D-B8E9-91B75DEBC2EB}" type="pres">
      <dgm:prSet presAssocID="{F208BC01-645C-4A4A-8B84-A94EEEF34378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CD3D7-D263-4ABC-9D21-D26F5C1E88A2}" type="pres">
      <dgm:prSet presAssocID="{C378B722-4508-48AD-B5EF-1833C28FCD74}" presName="spacing" presStyleCnt="0"/>
      <dgm:spPr/>
    </dgm:pt>
    <dgm:pt modelId="{52AECBC0-6B08-4648-978F-949D0649B792}" type="pres">
      <dgm:prSet presAssocID="{BAD25061-5926-4E6C-9A2E-F854F9243770}" presName="composite" presStyleCnt="0"/>
      <dgm:spPr/>
    </dgm:pt>
    <dgm:pt modelId="{4333AA7E-24EF-429E-91F8-8057790630C3}" type="pres">
      <dgm:prSet presAssocID="{BAD25061-5926-4E6C-9A2E-F854F9243770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2DC7784-1C6C-418C-A16B-1A2A2396F43F}" type="pres">
      <dgm:prSet presAssocID="{BAD25061-5926-4E6C-9A2E-F854F9243770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52F75D-1925-48DB-9C95-B6A154BD84BD}" type="pres">
      <dgm:prSet presAssocID="{D9D7C20E-FE6F-4F0D-B658-669422C17A08}" presName="spacing" presStyleCnt="0"/>
      <dgm:spPr/>
    </dgm:pt>
    <dgm:pt modelId="{DBFE7537-786D-4E97-ABF6-B7CBBAE93890}" type="pres">
      <dgm:prSet presAssocID="{5D2F7273-4444-4015-B3AA-1F9CCFEAA44B}" presName="composite" presStyleCnt="0"/>
      <dgm:spPr/>
    </dgm:pt>
    <dgm:pt modelId="{417D568E-FFA4-403C-8BC7-A7C32A623936}" type="pres">
      <dgm:prSet presAssocID="{5D2F7273-4444-4015-B3AA-1F9CCFEAA44B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3454E96-F8E9-440C-928E-CBE1E9A8211E}" type="pres">
      <dgm:prSet presAssocID="{5D2F7273-4444-4015-B3AA-1F9CCFEAA44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FD3FF8-7985-4D9B-BDD4-19E4980AADC4}" type="pres">
      <dgm:prSet presAssocID="{0FE0EDF6-5923-40DD-AEB7-93A98D8CCB64}" presName="spacing" presStyleCnt="0"/>
      <dgm:spPr/>
    </dgm:pt>
    <dgm:pt modelId="{5538D39A-C92D-48AC-B2CE-206B0948E0B1}" type="pres">
      <dgm:prSet presAssocID="{CB688B62-0E20-4D85-9CD4-69FBAF0B8406}" presName="composite" presStyleCnt="0"/>
      <dgm:spPr/>
    </dgm:pt>
    <dgm:pt modelId="{B1BA4A98-D6A1-413B-821D-BE9721ABB9A4}" type="pres">
      <dgm:prSet presAssocID="{CB688B62-0E20-4D85-9CD4-69FBAF0B8406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E03B748-2C55-4218-B52E-4FB359EF5D8B}" type="pres">
      <dgm:prSet presAssocID="{CB688B62-0E20-4D85-9CD4-69FBAF0B840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D340B-BC69-463C-8EBB-9883FEE36D63}" type="pres">
      <dgm:prSet presAssocID="{FE23A73E-451E-4D8F-8D06-E1F06D76AD28}" presName="spacing" presStyleCnt="0"/>
      <dgm:spPr/>
    </dgm:pt>
    <dgm:pt modelId="{B3E2513D-8307-4CF0-9C2B-F6BE1C38E7E5}" type="pres">
      <dgm:prSet presAssocID="{CCC63642-1F96-4B85-910E-73AACEF3A9A1}" presName="composite" presStyleCnt="0"/>
      <dgm:spPr/>
    </dgm:pt>
    <dgm:pt modelId="{8E24BD44-E490-4505-8915-24351BA99C02}" type="pres">
      <dgm:prSet presAssocID="{CCC63642-1F96-4B85-910E-73AACEF3A9A1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C7D04379-173D-42C9-AA2D-80114402D3FC}" type="pres">
      <dgm:prSet presAssocID="{CCC63642-1F96-4B85-910E-73AACEF3A9A1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D79498-7847-429D-A3A4-B69143697AE3}" srcId="{5113402A-FC22-4591-88C3-583744D5B433}" destId="{CCC63642-1F96-4B85-910E-73AACEF3A9A1}" srcOrd="5" destOrd="0" parTransId="{F26AC303-52B0-49D2-9178-84194BD7BD67}" sibTransId="{D5886E90-2FB2-4ED8-AB45-DFA006F42DF3}"/>
    <dgm:cxn modelId="{8A4E6E30-BEB1-4E0E-BB9C-06B57B51936C}" type="presOf" srcId="{F208BC01-645C-4A4A-8B84-A94EEEF34378}" destId="{3DDE892B-F445-442D-B8E9-91B75DEBC2EB}" srcOrd="0" destOrd="0" presId="urn:microsoft.com/office/officeart/2005/8/layout/vList3"/>
    <dgm:cxn modelId="{A88FFD2D-B5D3-4A3A-BC40-095478C3108A}" type="presOf" srcId="{CB688B62-0E20-4D85-9CD4-69FBAF0B8406}" destId="{FE03B748-2C55-4218-B52E-4FB359EF5D8B}" srcOrd="0" destOrd="0" presId="urn:microsoft.com/office/officeart/2005/8/layout/vList3"/>
    <dgm:cxn modelId="{1817AD15-98FF-49E6-B9A3-767AC0BB85C3}" srcId="{5113402A-FC22-4591-88C3-583744D5B433}" destId="{5D2F7273-4444-4015-B3AA-1F9CCFEAA44B}" srcOrd="3" destOrd="0" parTransId="{9965BDC6-0FB3-49FC-968F-1B3EB6B6E47F}" sibTransId="{0FE0EDF6-5923-40DD-AEB7-93A98D8CCB64}"/>
    <dgm:cxn modelId="{DED14929-2941-4C02-974B-F1761F4CD251}" type="presOf" srcId="{CCC63642-1F96-4B85-910E-73AACEF3A9A1}" destId="{C7D04379-173D-42C9-AA2D-80114402D3FC}" srcOrd="0" destOrd="0" presId="urn:microsoft.com/office/officeart/2005/8/layout/vList3"/>
    <dgm:cxn modelId="{6FAC198E-53A8-4714-A6CC-98BA1209AC7E}" srcId="{5113402A-FC22-4591-88C3-583744D5B433}" destId="{F208BC01-645C-4A4A-8B84-A94EEEF34378}" srcOrd="1" destOrd="0" parTransId="{E06FEC4C-2659-4703-A246-3EE0EA04BA4B}" sibTransId="{C378B722-4508-48AD-B5EF-1833C28FCD74}"/>
    <dgm:cxn modelId="{6BF06262-C551-4246-B11A-23702D1C8279}" srcId="{5113402A-FC22-4591-88C3-583744D5B433}" destId="{BAD25061-5926-4E6C-9A2E-F854F9243770}" srcOrd="2" destOrd="0" parTransId="{6EC4AC3E-7D49-4B56-8303-237C43B1CC1A}" sibTransId="{D9D7C20E-FE6F-4F0D-B658-669422C17A08}"/>
    <dgm:cxn modelId="{28BC926F-B9DD-4DE7-9F76-7F0934E4C4AA}" type="presOf" srcId="{8876066A-7913-454E-8E5F-1626841986B4}" destId="{14D8EDCE-D83A-4040-98B3-E81128778B7C}" srcOrd="0" destOrd="0" presId="urn:microsoft.com/office/officeart/2005/8/layout/vList3"/>
    <dgm:cxn modelId="{64A9103C-064F-4696-92A0-4C94C237DD64}" type="presOf" srcId="{5D2F7273-4444-4015-B3AA-1F9CCFEAA44B}" destId="{73454E96-F8E9-440C-928E-CBE1E9A8211E}" srcOrd="0" destOrd="0" presId="urn:microsoft.com/office/officeart/2005/8/layout/vList3"/>
    <dgm:cxn modelId="{243D3712-4697-4FA3-AB5D-BFDA0F0FA2FA}" srcId="{5113402A-FC22-4591-88C3-583744D5B433}" destId="{CB688B62-0E20-4D85-9CD4-69FBAF0B8406}" srcOrd="4" destOrd="0" parTransId="{4EC21920-A4E7-4ABD-BC65-66B6B85755EC}" sibTransId="{FE23A73E-451E-4D8F-8D06-E1F06D76AD28}"/>
    <dgm:cxn modelId="{440202F0-C583-4E5D-A96F-8CBE0BE4A803}" srcId="{5113402A-FC22-4591-88C3-583744D5B433}" destId="{8876066A-7913-454E-8E5F-1626841986B4}" srcOrd="0" destOrd="0" parTransId="{BB0A271A-FADC-41AE-827B-B2CE813D7BAB}" sibTransId="{2614389D-B514-4EE7-8465-1020CA33C6B3}"/>
    <dgm:cxn modelId="{8C91BF4D-9E81-42DC-96C9-AFE942014452}" type="presOf" srcId="{5113402A-FC22-4591-88C3-583744D5B433}" destId="{E4BD6C0A-9F00-4A58-B4E9-A603977539F2}" srcOrd="0" destOrd="0" presId="urn:microsoft.com/office/officeart/2005/8/layout/vList3"/>
    <dgm:cxn modelId="{0F8D12EC-767E-41AF-9512-ABC3CD412163}" type="presOf" srcId="{BAD25061-5926-4E6C-9A2E-F854F9243770}" destId="{72DC7784-1C6C-418C-A16B-1A2A2396F43F}" srcOrd="0" destOrd="0" presId="urn:microsoft.com/office/officeart/2005/8/layout/vList3"/>
    <dgm:cxn modelId="{E76B3028-057A-4350-AD4C-27B88096D3FB}" type="presParOf" srcId="{E4BD6C0A-9F00-4A58-B4E9-A603977539F2}" destId="{15BA592E-909B-48EC-A468-C05D388FCFF9}" srcOrd="0" destOrd="0" presId="urn:microsoft.com/office/officeart/2005/8/layout/vList3"/>
    <dgm:cxn modelId="{D94CC466-E156-430C-8445-B7E3AEEECF40}" type="presParOf" srcId="{15BA592E-909B-48EC-A468-C05D388FCFF9}" destId="{3EF6F9C5-9E56-42C9-8462-C1D040A19100}" srcOrd="0" destOrd="0" presId="urn:microsoft.com/office/officeart/2005/8/layout/vList3"/>
    <dgm:cxn modelId="{BB40D768-482D-4575-AE1D-B8BBF422E40F}" type="presParOf" srcId="{15BA592E-909B-48EC-A468-C05D388FCFF9}" destId="{14D8EDCE-D83A-4040-98B3-E81128778B7C}" srcOrd="1" destOrd="0" presId="urn:microsoft.com/office/officeart/2005/8/layout/vList3"/>
    <dgm:cxn modelId="{950FE57E-59CA-47A4-B695-309EDD8A08C0}" type="presParOf" srcId="{E4BD6C0A-9F00-4A58-B4E9-A603977539F2}" destId="{73B5BB2B-91E5-43AF-BD60-A5EAE68AA9C2}" srcOrd="1" destOrd="0" presId="urn:microsoft.com/office/officeart/2005/8/layout/vList3"/>
    <dgm:cxn modelId="{C42ECCB7-C692-4C14-99F6-F498DC9083A9}" type="presParOf" srcId="{E4BD6C0A-9F00-4A58-B4E9-A603977539F2}" destId="{B6F39037-67F9-452E-A83C-CCE1A845DA60}" srcOrd="2" destOrd="0" presId="urn:microsoft.com/office/officeart/2005/8/layout/vList3"/>
    <dgm:cxn modelId="{F29CF649-FAFE-4719-84EF-093755A85891}" type="presParOf" srcId="{B6F39037-67F9-452E-A83C-CCE1A845DA60}" destId="{6C095109-8CC8-419B-A92C-AD23B8CFEF15}" srcOrd="0" destOrd="0" presId="urn:microsoft.com/office/officeart/2005/8/layout/vList3"/>
    <dgm:cxn modelId="{92543E14-8695-40B5-B95F-F3731CAAF757}" type="presParOf" srcId="{B6F39037-67F9-452E-A83C-CCE1A845DA60}" destId="{3DDE892B-F445-442D-B8E9-91B75DEBC2EB}" srcOrd="1" destOrd="0" presId="urn:microsoft.com/office/officeart/2005/8/layout/vList3"/>
    <dgm:cxn modelId="{926938C6-85E6-48D8-A4E8-66CCD651A5E7}" type="presParOf" srcId="{E4BD6C0A-9F00-4A58-B4E9-A603977539F2}" destId="{A7FCD3D7-D263-4ABC-9D21-D26F5C1E88A2}" srcOrd="3" destOrd="0" presId="urn:microsoft.com/office/officeart/2005/8/layout/vList3"/>
    <dgm:cxn modelId="{D1F3C59A-8BB3-42A0-A8A5-89504B15FC5F}" type="presParOf" srcId="{E4BD6C0A-9F00-4A58-B4E9-A603977539F2}" destId="{52AECBC0-6B08-4648-978F-949D0649B792}" srcOrd="4" destOrd="0" presId="urn:microsoft.com/office/officeart/2005/8/layout/vList3"/>
    <dgm:cxn modelId="{3A210A4D-DF56-4416-A70E-FD67AA7BA991}" type="presParOf" srcId="{52AECBC0-6B08-4648-978F-949D0649B792}" destId="{4333AA7E-24EF-429E-91F8-8057790630C3}" srcOrd="0" destOrd="0" presId="urn:microsoft.com/office/officeart/2005/8/layout/vList3"/>
    <dgm:cxn modelId="{B5BB1929-E522-45B3-B7BE-B301233AA708}" type="presParOf" srcId="{52AECBC0-6B08-4648-978F-949D0649B792}" destId="{72DC7784-1C6C-418C-A16B-1A2A2396F43F}" srcOrd="1" destOrd="0" presId="urn:microsoft.com/office/officeart/2005/8/layout/vList3"/>
    <dgm:cxn modelId="{6BE327FF-EC8E-4D2B-A6B4-64E797C3DF09}" type="presParOf" srcId="{E4BD6C0A-9F00-4A58-B4E9-A603977539F2}" destId="{FB52F75D-1925-48DB-9C95-B6A154BD84BD}" srcOrd="5" destOrd="0" presId="urn:microsoft.com/office/officeart/2005/8/layout/vList3"/>
    <dgm:cxn modelId="{21A0FCA5-09BA-46C3-A5F4-664A2F778BBC}" type="presParOf" srcId="{E4BD6C0A-9F00-4A58-B4E9-A603977539F2}" destId="{DBFE7537-786D-4E97-ABF6-B7CBBAE93890}" srcOrd="6" destOrd="0" presId="urn:microsoft.com/office/officeart/2005/8/layout/vList3"/>
    <dgm:cxn modelId="{C27C8209-0D29-4155-8222-EC9BB850D3D4}" type="presParOf" srcId="{DBFE7537-786D-4E97-ABF6-B7CBBAE93890}" destId="{417D568E-FFA4-403C-8BC7-A7C32A623936}" srcOrd="0" destOrd="0" presId="urn:microsoft.com/office/officeart/2005/8/layout/vList3"/>
    <dgm:cxn modelId="{73411EA5-CBC9-43E6-B331-8F99737DCEF9}" type="presParOf" srcId="{DBFE7537-786D-4E97-ABF6-B7CBBAE93890}" destId="{73454E96-F8E9-440C-928E-CBE1E9A8211E}" srcOrd="1" destOrd="0" presId="urn:microsoft.com/office/officeart/2005/8/layout/vList3"/>
    <dgm:cxn modelId="{0FEDE4ED-0AD7-4337-8BF5-7397B04FE8F2}" type="presParOf" srcId="{E4BD6C0A-9F00-4A58-B4E9-A603977539F2}" destId="{B5FD3FF8-7985-4D9B-BDD4-19E4980AADC4}" srcOrd="7" destOrd="0" presId="urn:microsoft.com/office/officeart/2005/8/layout/vList3"/>
    <dgm:cxn modelId="{B6AF772C-1985-47A6-B95B-28D71164CFC2}" type="presParOf" srcId="{E4BD6C0A-9F00-4A58-B4E9-A603977539F2}" destId="{5538D39A-C92D-48AC-B2CE-206B0948E0B1}" srcOrd="8" destOrd="0" presId="urn:microsoft.com/office/officeart/2005/8/layout/vList3"/>
    <dgm:cxn modelId="{4C4EAD30-B6AE-43A5-80C2-847185A048F9}" type="presParOf" srcId="{5538D39A-C92D-48AC-B2CE-206B0948E0B1}" destId="{B1BA4A98-D6A1-413B-821D-BE9721ABB9A4}" srcOrd="0" destOrd="0" presId="urn:microsoft.com/office/officeart/2005/8/layout/vList3"/>
    <dgm:cxn modelId="{D6BC71C0-6834-4358-BB73-FDFAB4F74835}" type="presParOf" srcId="{5538D39A-C92D-48AC-B2CE-206B0948E0B1}" destId="{FE03B748-2C55-4218-B52E-4FB359EF5D8B}" srcOrd="1" destOrd="0" presId="urn:microsoft.com/office/officeart/2005/8/layout/vList3"/>
    <dgm:cxn modelId="{4C2B6ADA-3A73-4B27-AD92-FF005DE9C998}" type="presParOf" srcId="{E4BD6C0A-9F00-4A58-B4E9-A603977539F2}" destId="{584D340B-BC69-463C-8EBB-9883FEE36D63}" srcOrd="9" destOrd="0" presId="urn:microsoft.com/office/officeart/2005/8/layout/vList3"/>
    <dgm:cxn modelId="{474F3F40-890D-4EC3-8AC4-CC68CDFD4A57}" type="presParOf" srcId="{E4BD6C0A-9F00-4A58-B4E9-A603977539F2}" destId="{B3E2513D-8307-4CF0-9C2B-F6BE1C38E7E5}" srcOrd="10" destOrd="0" presId="urn:microsoft.com/office/officeart/2005/8/layout/vList3"/>
    <dgm:cxn modelId="{D83A6CCA-AE13-401F-B0B2-D1FBFE918543}" type="presParOf" srcId="{B3E2513D-8307-4CF0-9C2B-F6BE1C38E7E5}" destId="{8E24BD44-E490-4505-8915-24351BA99C02}" srcOrd="0" destOrd="0" presId="urn:microsoft.com/office/officeart/2005/8/layout/vList3"/>
    <dgm:cxn modelId="{E52BB627-F401-4F7A-9A84-525214A61CB1}" type="presParOf" srcId="{B3E2513D-8307-4CF0-9C2B-F6BE1C38E7E5}" destId="{C7D04379-173D-42C9-AA2D-80114402D3F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13402A-FC22-4591-88C3-583744D5B433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8876066A-7913-454E-8E5F-1626841986B4}">
      <dgm:prSet phldrT="[Texto]"/>
      <dgm:spPr/>
      <dgm:t>
        <a:bodyPr/>
        <a:lstStyle/>
        <a:p>
          <a:pPr algn="r"/>
          <a:r>
            <a:rPr lang="es-EC" b="1" dirty="0" smtClean="0">
              <a:latin typeface="Arial" pitchFamily="34" charset="0"/>
              <a:cs typeface="Arial" pitchFamily="34" charset="0"/>
            </a:rPr>
            <a:t>1. INTRODUCCIÓN</a:t>
          </a:r>
          <a:endParaRPr lang="es-EC" b="1" dirty="0"/>
        </a:p>
      </dgm:t>
    </dgm:pt>
    <dgm:pt modelId="{BB0A271A-FADC-41AE-827B-B2CE813D7BAB}" type="parTrans" cxnId="{440202F0-C583-4E5D-A96F-8CBE0BE4A803}">
      <dgm:prSet/>
      <dgm:spPr/>
      <dgm:t>
        <a:bodyPr/>
        <a:lstStyle/>
        <a:p>
          <a:pPr algn="r"/>
          <a:endParaRPr lang="es-EC" b="1"/>
        </a:p>
      </dgm:t>
    </dgm:pt>
    <dgm:pt modelId="{2614389D-B514-4EE7-8465-1020CA33C6B3}" type="sibTrans" cxnId="{440202F0-C583-4E5D-A96F-8CBE0BE4A803}">
      <dgm:prSet/>
      <dgm:spPr/>
      <dgm:t>
        <a:bodyPr/>
        <a:lstStyle/>
        <a:p>
          <a:pPr algn="r"/>
          <a:endParaRPr lang="es-EC" b="1"/>
        </a:p>
      </dgm:t>
    </dgm:pt>
    <dgm:pt modelId="{BAD25061-5926-4E6C-9A2E-F854F9243770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r"/>
          <a:r>
            <a:rPr kumimoji="0" lang="es-EC" b="1" i="0" u="none" strike="noStrike" cap="none" spc="0" normalizeH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3. METODOLOGÍA</a:t>
          </a:r>
        </a:p>
      </dgm:t>
    </dgm:pt>
    <dgm:pt modelId="{D9D7C20E-FE6F-4F0D-B658-669422C17A08}" type="sibTrans" cxnId="{6BF06262-C551-4246-B11A-23702D1C8279}">
      <dgm:prSet/>
      <dgm:spPr/>
      <dgm:t>
        <a:bodyPr/>
        <a:lstStyle/>
        <a:p>
          <a:pPr algn="r"/>
          <a:endParaRPr lang="es-EC" b="1"/>
        </a:p>
      </dgm:t>
    </dgm:pt>
    <dgm:pt modelId="{6EC4AC3E-7D49-4B56-8303-237C43B1CC1A}" type="parTrans" cxnId="{6BF06262-C551-4246-B11A-23702D1C8279}">
      <dgm:prSet/>
      <dgm:spPr/>
      <dgm:t>
        <a:bodyPr/>
        <a:lstStyle/>
        <a:p>
          <a:pPr algn="r"/>
          <a:endParaRPr lang="es-EC" b="1"/>
        </a:p>
      </dgm:t>
    </dgm:pt>
    <dgm:pt modelId="{5D2F7273-4444-4015-B3AA-1F9CCFEAA44B}">
      <dgm:prSet/>
      <dgm:spPr/>
      <dgm:t>
        <a:bodyPr/>
        <a:lstStyle/>
        <a:p>
          <a:pPr algn="r" rtl="0"/>
          <a:r>
            <a:rPr kumimoji="0" lang="es-EC" b="1" i="0" u="none" strike="noStrike" cap="none" spc="0" normalizeH="0" baseline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4. RESULTADOS Y DISCUSI</a:t>
          </a:r>
          <a:r>
            <a:rPr kumimoji="0" lang="es-MX" b="1" i="0" u="none" strike="noStrike" cap="none" spc="0" normalizeH="0" baseline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ÓN</a:t>
          </a:r>
          <a:endParaRPr kumimoji="0" lang="es-EC" b="1" i="0" u="none" strike="noStrike" cap="none" spc="0" normalizeH="0" noProof="0" dirty="0" smtClean="0">
            <a:ln/>
            <a:effectLst/>
            <a:uLnTx/>
            <a:uFillTx/>
            <a:latin typeface="Arial" pitchFamily="34" charset="0"/>
            <a:cs typeface="Arial" pitchFamily="34" charset="0"/>
          </a:endParaRPr>
        </a:p>
      </dgm:t>
    </dgm:pt>
    <dgm:pt modelId="{0FE0EDF6-5923-40DD-AEB7-93A98D8CCB64}" type="sibTrans" cxnId="{1817AD15-98FF-49E6-B9A3-767AC0BB85C3}">
      <dgm:prSet/>
      <dgm:spPr/>
      <dgm:t>
        <a:bodyPr/>
        <a:lstStyle/>
        <a:p>
          <a:pPr algn="r"/>
          <a:endParaRPr lang="es-EC" b="1"/>
        </a:p>
      </dgm:t>
    </dgm:pt>
    <dgm:pt modelId="{9965BDC6-0FB3-49FC-968F-1B3EB6B6E47F}" type="parTrans" cxnId="{1817AD15-98FF-49E6-B9A3-767AC0BB85C3}">
      <dgm:prSet/>
      <dgm:spPr/>
      <dgm:t>
        <a:bodyPr/>
        <a:lstStyle/>
        <a:p>
          <a:pPr algn="r"/>
          <a:endParaRPr lang="es-EC" b="1"/>
        </a:p>
      </dgm:t>
    </dgm:pt>
    <dgm:pt modelId="{F208BC01-645C-4A4A-8B84-A94EEEF34378}">
      <dgm:prSet phldrT="[Texto]"/>
      <dgm:spPr/>
      <dgm:t>
        <a:bodyPr/>
        <a:lstStyle/>
        <a:p>
          <a:pPr algn="r"/>
          <a:r>
            <a:rPr lang="es-EC" b="1" dirty="0" smtClean="0">
              <a:latin typeface="Arial" pitchFamily="34" charset="0"/>
              <a:cs typeface="Arial" pitchFamily="34" charset="0"/>
            </a:rPr>
            <a:t>2. OBJETIVOS</a:t>
          </a:r>
          <a:endParaRPr lang="es-EC" b="1" dirty="0">
            <a:latin typeface="Arial" pitchFamily="34" charset="0"/>
            <a:cs typeface="Arial" pitchFamily="34" charset="0"/>
          </a:endParaRPr>
        </a:p>
      </dgm:t>
    </dgm:pt>
    <dgm:pt modelId="{E06FEC4C-2659-4703-A246-3EE0EA04BA4B}" type="parTrans" cxnId="{6FAC198E-53A8-4714-A6CC-98BA1209AC7E}">
      <dgm:prSet/>
      <dgm:spPr/>
      <dgm:t>
        <a:bodyPr/>
        <a:lstStyle/>
        <a:p>
          <a:pPr algn="r"/>
          <a:endParaRPr lang="en-US" b="1"/>
        </a:p>
      </dgm:t>
    </dgm:pt>
    <dgm:pt modelId="{C378B722-4508-48AD-B5EF-1833C28FCD74}" type="sibTrans" cxnId="{6FAC198E-53A8-4714-A6CC-98BA1209AC7E}">
      <dgm:prSet/>
      <dgm:spPr/>
      <dgm:t>
        <a:bodyPr/>
        <a:lstStyle/>
        <a:p>
          <a:pPr algn="r"/>
          <a:endParaRPr lang="en-US" b="1"/>
        </a:p>
      </dgm:t>
    </dgm:pt>
    <dgm:pt modelId="{CB688B62-0E20-4D85-9CD4-69FBAF0B8406}">
      <dgm:prSet/>
      <dgm:spPr/>
      <dgm:t>
        <a:bodyPr/>
        <a:lstStyle/>
        <a:p>
          <a:pPr algn="r" rtl="0"/>
          <a:r>
            <a:rPr kumimoji="0" lang="es-EC" b="1" i="0" u="none" strike="noStrike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5. CONCLUSIONES	</a:t>
          </a:r>
        </a:p>
      </dgm:t>
    </dgm:pt>
    <dgm:pt modelId="{4EC21920-A4E7-4ABD-BC65-66B6B85755EC}" type="parTrans" cxnId="{243D3712-4697-4FA3-AB5D-BFDA0F0FA2FA}">
      <dgm:prSet/>
      <dgm:spPr/>
      <dgm:t>
        <a:bodyPr/>
        <a:lstStyle/>
        <a:p>
          <a:pPr algn="r"/>
          <a:endParaRPr lang="en-US" b="1"/>
        </a:p>
      </dgm:t>
    </dgm:pt>
    <dgm:pt modelId="{FE23A73E-451E-4D8F-8D06-E1F06D76AD28}" type="sibTrans" cxnId="{243D3712-4697-4FA3-AB5D-BFDA0F0FA2FA}">
      <dgm:prSet/>
      <dgm:spPr/>
      <dgm:t>
        <a:bodyPr/>
        <a:lstStyle/>
        <a:p>
          <a:pPr algn="r"/>
          <a:endParaRPr lang="en-US" b="1"/>
        </a:p>
      </dgm:t>
    </dgm:pt>
    <dgm:pt modelId="{CCC63642-1F96-4B85-910E-73AACEF3A9A1}">
      <dgm:prSet/>
      <dgm:spPr/>
      <dgm:t>
        <a:bodyPr/>
        <a:lstStyle/>
        <a:p>
          <a:pPr algn="r" rtl="0"/>
          <a:r>
            <a:rPr kumimoji="0" lang="es-EC" b="1" i="0" u="none" strike="noStrike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6. RECOMENDACIONES</a:t>
          </a:r>
        </a:p>
      </dgm:t>
    </dgm:pt>
    <dgm:pt modelId="{F26AC303-52B0-49D2-9178-84194BD7BD67}" type="parTrans" cxnId="{CAD79498-7847-429D-A3A4-B69143697AE3}">
      <dgm:prSet/>
      <dgm:spPr/>
      <dgm:t>
        <a:bodyPr/>
        <a:lstStyle/>
        <a:p>
          <a:pPr algn="r"/>
          <a:endParaRPr lang="en-US" b="1"/>
        </a:p>
      </dgm:t>
    </dgm:pt>
    <dgm:pt modelId="{D5886E90-2FB2-4ED8-AB45-DFA006F42DF3}" type="sibTrans" cxnId="{CAD79498-7847-429D-A3A4-B69143697AE3}">
      <dgm:prSet/>
      <dgm:spPr/>
      <dgm:t>
        <a:bodyPr/>
        <a:lstStyle/>
        <a:p>
          <a:pPr algn="r"/>
          <a:endParaRPr lang="en-US" b="1"/>
        </a:p>
      </dgm:t>
    </dgm:pt>
    <dgm:pt modelId="{E4BD6C0A-9F00-4A58-B4E9-A603977539F2}" type="pres">
      <dgm:prSet presAssocID="{5113402A-FC22-4591-88C3-583744D5B433}" presName="linearFlow" presStyleCnt="0">
        <dgm:presLayoutVars>
          <dgm:dir/>
          <dgm:resizeHandles val="exact"/>
        </dgm:presLayoutVars>
      </dgm:prSet>
      <dgm:spPr/>
    </dgm:pt>
    <dgm:pt modelId="{15BA592E-909B-48EC-A468-C05D388FCFF9}" type="pres">
      <dgm:prSet presAssocID="{8876066A-7913-454E-8E5F-1626841986B4}" presName="composite" presStyleCnt="0"/>
      <dgm:spPr/>
    </dgm:pt>
    <dgm:pt modelId="{3EF6F9C5-9E56-42C9-8462-C1D040A19100}" type="pres">
      <dgm:prSet presAssocID="{8876066A-7913-454E-8E5F-1626841986B4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4D8EDCE-D83A-4040-98B3-E81128778B7C}" type="pres">
      <dgm:prSet presAssocID="{8876066A-7913-454E-8E5F-1626841986B4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B5BB2B-91E5-43AF-BD60-A5EAE68AA9C2}" type="pres">
      <dgm:prSet presAssocID="{2614389D-B514-4EE7-8465-1020CA33C6B3}" presName="spacing" presStyleCnt="0"/>
      <dgm:spPr/>
    </dgm:pt>
    <dgm:pt modelId="{B6F39037-67F9-452E-A83C-CCE1A845DA60}" type="pres">
      <dgm:prSet presAssocID="{F208BC01-645C-4A4A-8B84-A94EEEF34378}" presName="composite" presStyleCnt="0"/>
      <dgm:spPr/>
    </dgm:pt>
    <dgm:pt modelId="{6C095109-8CC8-419B-A92C-AD23B8CFEF15}" type="pres">
      <dgm:prSet presAssocID="{F208BC01-645C-4A4A-8B84-A94EEEF34378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DDE892B-F445-442D-B8E9-91B75DEBC2EB}" type="pres">
      <dgm:prSet presAssocID="{F208BC01-645C-4A4A-8B84-A94EEEF34378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CD3D7-D263-4ABC-9D21-D26F5C1E88A2}" type="pres">
      <dgm:prSet presAssocID="{C378B722-4508-48AD-B5EF-1833C28FCD74}" presName="spacing" presStyleCnt="0"/>
      <dgm:spPr/>
    </dgm:pt>
    <dgm:pt modelId="{52AECBC0-6B08-4648-978F-949D0649B792}" type="pres">
      <dgm:prSet presAssocID="{BAD25061-5926-4E6C-9A2E-F854F9243770}" presName="composite" presStyleCnt="0"/>
      <dgm:spPr/>
    </dgm:pt>
    <dgm:pt modelId="{4333AA7E-24EF-429E-91F8-8057790630C3}" type="pres">
      <dgm:prSet presAssocID="{BAD25061-5926-4E6C-9A2E-F854F9243770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2DC7784-1C6C-418C-A16B-1A2A2396F43F}" type="pres">
      <dgm:prSet presAssocID="{BAD25061-5926-4E6C-9A2E-F854F9243770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52F75D-1925-48DB-9C95-B6A154BD84BD}" type="pres">
      <dgm:prSet presAssocID="{D9D7C20E-FE6F-4F0D-B658-669422C17A08}" presName="spacing" presStyleCnt="0"/>
      <dgm:spPr/>
    </dgm:pt>
    <dgm:pt modelId="{DBFE7537-786D-4E97-ABF6-B7CBBAE93890}" type="pres">
      <dgm:prSet presAssocID="{5D2F7273-4444-4015-B3AA-1F9CCFEAA44B}" presName="composite" presStyleCnt="0"/>
      <dgm:spPr/>
    </dgm:pt>
    <dgm:pt modelId="{417D568E-FFA4-403C-8BC7-A7C32A623936}" type="pres">
      <dgm:prSet presAssocID="{5D2F7273-4444-4015-B3AA-1F9CCFEAA44B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3454E96-F8E9-440C-928E-CBE1E9A8211E}" type="pres">
      <dgm:prSet presAssocID="{5D2F7273-4444-4015-B3AA-1F9CCFEAA44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FD3FF8-7985-4D9B-BDD4-19E4980AADC4}" type="pres">
      <dgm:prSet presAssocID="{0FE0EDF6-5923-40DD-AEB7-93A98D8CCB64}" presName="spacing" presStyleCnt="0"/>
      <dgm:spPr/>
    </dgm:pt>
    <dgm:pt modelId="{5538D39A-C92D-48AC-B2CE-206B0948E0B1}" type="pres">
      <dgm:prSet presAssocID="{CB688B62-0E20-4D85-9CD4-69FBAF0B8406}" presName="composite" presStyleCnt="0"/>
      <dgm:spPr/>
    </dgm:pt>
    <dgm:pt modelId="{B1BA4A98-D6A1-413B-821D-BE9721ABB9A4}" type="pres">
      <dgm:prSet presAssocID="{CB688B62-0E20-4D85-9CD4-69FBAF0B8406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E03B748-2C55-4218-B52E-4FB359EF5D8B}" type="pres">
      <dgm:prSet presAssocID="{CB688B62-0E20-4D85-9CD4-69FBAF0B840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D340B-BC69-463C-8EBB-9883FEE36D63}" type="pres">
      <dgm:prSet presAssocID="{FE23A73E-451E-4D8F-8D06-E1F06D76AD28}" presName="spacing" presStyleCnt="0"/>
      <dgm:spPr/>
    </dgm:pt>
    <dgm:pt modelId="{B3E2513D-8307-4CF0-9C2B-F6BE1C38E7E5}" type="pres">
      <dgm:prSet presAssocID="{CCC63642-1F96-4B85-910E-73AACEF3A9A1}" presName="composite" presStyleCnt="0"/>
      <dgm:spPr/>
    </dgm:pt>
    <dgm:pt modelId="{8E24BD44-E490-4505-8915-24351BA99C02}" type="pres">
      <dgm:prSet presAssocID="{CCC63642-1F96-4B85-910E-73AACEF3A9A1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C7D04379-173D-42C9-AA2D-80114402D3FC}" type="pres">
      <dgm:prSet presAssocID="{CCC63642-1F96-4B85-910E-73AACEF3A9A1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D79498-7847-429D-A3A4-B69143697AE3}" srcId="{5113402A-FC22-4591-88C3-583744D5B433}" destId="{CCC63642-1F96-4B85-910E-73AACEF3A9A1}" srcOrd="5" destOrd="0" parTransId="{F26AC303-52B0-49D2-9178-84194BD7BD67}" sibTransId="{D5886E90-2FB2-4ED8-AB45-DFA006F42DF3}"/>
    <dgm:cxn modelId="{A3264791-11FC-4980-BF1F-11A5A0ABF750}" type="presOf" srcId="{BAD25061-5926-4E6C-9A2E-F854F9243770}" destId="{72DC7784-1C6C-418C-A16B-1A2A2396F43F}" srcOrd="0" destOrd="0" presId="urn:microsoft.com/office/officeart/2005/8/layout/vList3"/>
    <dgm:cxn modelId="{1817AD15-98FF-49E6-B9A3-767AC0BB85C3}" srcId="{5113402A-FC22-4591-88C3-583744D5B433}" destId="{5D2F7273-4444-4015-B3AA-1F9CCFEAA44B}" srcOrd="3" destOrd="0" parTransId="{9965BDC6-0FB3-49FC-968F-1B3EB6B6E47F}" sibTransId="{0FE0EDF6-5923-40DD-AEB7-93A98D8CCB64}"/>
    <dgm:cxn modelId="{81349381-4445-4863-A9CB-5F24DB55F7C1}" type="presOf" srcId="{8876066A-7913-454E-8E5F-1626841986B4}" destId="{14D8EDCE-D83A-4040-98B3-E81128778B7C}" srcOrd="0" destOrd="0" presId="urn:microsoft.com/office/officeart/2005/8/layout/vList3"/>
    <dgm:cxn modelId="{6FAC198E-53A8-4714-A6CC-98BA1209AC7E}" srcId="{5113402A-FC22-4591-88C3-583744D5B433}" destId="{F208BC01-645C-4A4A-8B84-A94EEEF34378}" srcOrd="1" destOrd="0" parTransId="{E06FEC4C-2659-4703-A246-3EE0EA04BA4B}" sibTransId="{C378B722-4508-48AD-B5EF-1833C28FCD74}"/>
    <dgm:cxn modelId="{2CEDF163-372A-490B-9A10-B3EF6BC31008}" type="presOf" srcId="{F208BC01-645C-4A4A-8B84-A94EEEF34378}" destId="{3DDE892B-F445-442D-B8E9-91B75DEBC2EB}" srcOrd="0" destOrd="0" presId="urn:microsoft.com/office/officeart/2005/8/layout/vList3"/>
    <dgm:cxn modelId="{6BF06262-C551-4246-B11A-23702D1C8279}" srcId="{5113402A-FC22-4591-88C3-583744D5B433}" destId="{BAD25061-5926-4E6C-9A2E-F854F9243770}" srcOrd="2" destOrd="0" parTransId="{6EC4AC3E-7D49-4B56-8303-237C43B1CC1A}" sibTransId="{D9D7C20E-FE6F-4F0D-B658-669422C17A08}"/>
    <dgm:cxn modelId="{346E7C18-29CD-451E-8509-0D4C682950CE}" type="presOf" srcId="{5113402A-FC22-4591-88C3-583744D5B433}" destId="{E4BD6C0A-9F00-4A58-B4E9-A603977539F2}" srcOrd="0" destOrd="0" presId="urn:microsoft.com/office/officeart/2005/8/layout/vList3"/>
    <dgm:cxn modelId="{0C9A7E42-BC16-4518-A940-8F4EECDDA8FB}" type="presOf" srcId="{CCC63642-1F96-4B85-910E-73AACEF3A9A1}" destId="{C7D04379-173D-42C9-AA2D-80114402D3FC}" srcOrd="0" destOrd="0" presId="urn:microsoft.com/office/officeart/2005/8/layout/vList3"/>
    <dgm:cxn modelId="{243D3712-4697-4FA3-AB5D-BFDA0F0FA2FA}" srcId="{5113402A-FC22-4591-88C3-583744D5B433}" destId="{CB688B62-0E20-4D85-9CD4-69FBAF0B8406}" srcOrd="4" destOrd="0" parTransId="{4EC21920-A4E7-4ABD-BC65-66B6B85755EC}" sibTransId="{FE23A73E-451E-4D8F-8D06-E1F06D76AD28}"/>
    <dgm:cxn modelId="{20672EC5-2DA3-47D9-8895-1333E4683F8F}" type="presOf" srcId="{5D2F7273-4444-4015-B3AA-1F9CCFEAA44B}" destId="{73454E96-F8E9-440C-928E-CBE1E9A8211E}" srcOrd="0" destOrd="0" presId="urn:microsoft.com/office/officeart/2005/8/layout/vList3"/>
    <dgm:cxn modelId="{440202F0-C583-4E5D-A96F-8CBE0BE4A803}" srcId="{5113402A-FC22-4591-88C3-583744D5B433}" destId="{8876066A-7913-454E-8E5F-1626841986B4}" srcOrd="0" destOrd="0" parTransId="{BB0A271A-FADC-41AE-827B-B2CE813D7BAB}" sibTransId="{2614389D-B514-4EE7-8465-1020CA33C6B3}"/>
    <dgm:cxn modelId="{60FA88E5-0C2F-4BA1-B9D5-6625F1DDC094}" type="presOf" srcId="{CB688B62-0E20-4D85-9CD4-69FBAF0B8406}" destId="{FE03B748-2C55-4218-B52E-4FB359EF5D8B}" srcOrd="0" destOrd="0" presId="urn:microsoft.com/office/officeart/2005/8/layout/vList3"/>
    <dgm:cxn modelId="{F7BEB11F-4548-4495-AAC5-7F4B399803D7}" type="presParOf" srcId="{E4BD6C0A-9F00-4A58-B4E9-A603977539F2}" destId="{15BA592E-909B-48EC-A468-C05D388FCFF9}" srcOrd="0" destOrd="0" presId="urn:microsoft.com/office/officeart/2005/8/layout/vList3"/>
    <dgm:cxn modelId="{B5BBE881-0A21-4019-8D1C-D15843BD2480}" type="presParOf" srcId="{15BA592E-909B-48EC-A468-C05D388FCFF9}" destId="{3EF6F9C5-9E56-42C9-8462-C1D040A19100}" srcOrd="0" destOrd="0" presId="urn:microsoft.com/office/officeart/2005/8/layout/vList3"/>
    <dgm:cxn modelId="{4FD0473F-8CC8-4ED4-B08D-92332887A420}" type="presParOf" srcId="{15BA592E-909B-48EC-A468-C05D388FCFF9}" destId="{14D8EDCE-D83A-4040-98B3-E81128778B7C}" srcOrd="1" destOrd="0" presId="urn:microsoft.com/office/officeart/2005/8/layout/vList3"/>
    <dgm:cxn modelId="{58E9F16F-C768-4C59-80F7-14212D543515}" type="presParOf" srcId="{E4BD6C0A-9F00-4A58-B4E9-A603977539F2}" destId="{73B5BB2B-91E5-43AF-BD60-A5EAE68AA9C2}" srcOrd="1" destOrd="0" presId="urn:microsoft.com/office/officeart/2005/8/layout/vList3"/>
    <dgm:cxn modelId="{AFFE5E91-77BA-430F-9B7B-71029AF07DD4}" type="presParOf" srcId="{E4BD6C0A-9F00-4A58-B4E9-A603977539F2}" destId="{B6F39037-67F9-452E-A83C-CCE1A845DA60}" srcOrd="2" destOrd="0" presId="urn:microsoft.com/office/officeart/2005/8/layout/vList3"/>
    <dgm:cxn modelId="{D44805A9-24B0-495F-80D7-FC77595CD821}" type="presParOf" srcId="{B6F39037-67F9-452E-A83C-CCE1A845DA60}" destId="{6C095109-8CC8-419B-A92C-AD23B8CFEF15}" srcOrd="0" destOrd="0" presId="urn:microsoft.com/office/officeart/2005/8/layout/vList3"/>
    <dgm:cxn modelId="{B36C6178-77A5-4E5A-A860-FF34A07407A5}" type="presParOf" srcId="{B6F39037-67F9-452E-A83C-CCE1A845DA60}" destId="{3DDE892B-F445-442D-B8E9-91B75DEBC2EB}" srcOrd="1" destOrd="0" presId="urn:microsoft.com/office/officeart/2005/8/layout/vList3"/>
    <dgm:cxn modelId="{C7B22D51-F2B7-4203-942B-24D35E3D9E6C}" type="presParOf" srcId="{E4BD6C0A-9F00-4A58-B4E9-A603977539F2}" destId="{A7FCD3D7-D263-4ABC-9D21-D26F5C1E88A2}" srcOrd="3" destOrd="0" presId="urn:microsoft.com/office/officeart/2005/8/layout/vList3"/>
    <dgm:cxn modelId="{BFC36141-59C6-4D14-8B3A-FFEBAC8036E5}" type="presParOf" srcId="{E4BD6C0A-9F00-4A58-B4E9-A603977539F2}" destId="{52AECBC0-6B08-4648-978F-949D0649B792}" srcOrd="4" destOrd="0" presId="urn:microsoft.com/office/officeart/2005/8/layout/vList3"/>
    <dgm:cxn modelId="{2A73C466-C7A1-4ECE-AE4B-738F03F2ED76}" type="presParOf" srcId="{52AECBC0-6B08-4648-978F-949D0649B792}" destId="{4333AA7E-24EF-429E-91F8-8057790630C3}" srcOrd="0" destOrd="0" presId="urn:microsoft.com/office/officeart/2005/8/layout/vList3"/>
    <dgm:cxn modelId="{00DEEF81-0386-41DE-AEC3-BB1D569E1294}" type="presParOf" srcId="{52AECBC0-6B08-4648-978F-949D0649B792}" destId="{72DC7784-1C6C-418C-A16B-1A2A2396F43F}" srcOrd="1" destOrd="0" presId="urn:microsoft.com/office/officeart/2005/8/layout/vList3"/>
    <dgm:cxn modelId="{54A46E61-91CE-44BA-A2C4-152EE0014FE4}" type="presParOf" srcId="{E4BD6C0A-9F00-4A58-B4E9-A603977539F2}" destId="{FB52F75D-1925-48DB-9C95-B6A154BD84BD}" srcOrd="5" destOrd="0" presId="urn:microsoft.com/office/officeart/2005/8/layout/vList3"/>
    <dgm:cxn modelId="{DBF1D8EE-F42E-4598-A85F-5A908D836B39}" type="presParOf" srcId="{E4BD6C0A-9F00-4A58-B4E9-A603977539F2}" destId="{DBFE7537-786D-4E97-ABF6-B7CBBAE93890}" srcOrd="6" destOrd="0" presId="urn:microsoft.com/office/officeart/2005/8/layout/vList3"/>
    <dgm:cxn modelId="{AF8E6248-0251-4ADD-BF51-AE4118239DF3}" type="presParOf" srcId="{DBFE7537-786D-4E97-ABF6-B7CBBAE93890}" destId="{417D568E-FFA4-403C-8BC7-A7C32A623936}" srcOrd="0" destOrd="0" presId="urn:microsoft.com/office/officeart/2005/8/layout/vList3"/>
    <dgm:cxn modelId="{DE9CA513-5AC9-46AE-9832-FE458FA347A7}" type="presParOf" srcId="{DBFE7537-786D-4E97-ABF6-B7CBBAE93890}" destId="{73454E96-F8E9-440C-928E-CBE1E9A8211E}" srcOrd="1" destOrd="0" presId="urn:microsoft.com/office/officeart/2005/8/layout/vList3"/>
    <dgm:cxn modelId="{609038A7-35EB-4CAA-9EE9-27BD0162032E}" type="presParOf" srcId="{E4BD6C0A-9F00-4A58-B4E9-A603977539F2}" destId="{B5FD3FF8-7985-4D9B-BDD4-19E4980AADC4}" srcOrd="7" destOrd="0" presId="urn:microsoft.com/office/officeart/2005/8/layout/vList3"/>
    <dgm:cxn modelId="{A3DD4796-17FA-4C6A-8D4C-EF937DBED16B}" type="presParOf" srcId="{E4BD6C0A-9F00-4A58-B4E9-A603977539F2}" destId="{5538D39A-C92D-48AC-B2CE-206B0948E0B1}" srcOrd="8" destOrd="0" presId="urn:microsoft.com/office/officeart/2005/8/layout/vList3"/>
    <dgm:cxn modelId="{A0DECDF3-CD64-4602-8B48-B1727CC8BF9B}" type="presParOf" srcId="{5538D39A-C92D-48AC-B2CE-206B0948E0B1}" destId="{B1BA4A98-D6A1-413B-821D-BE9721ABB9A4}" srcOrd="0" destOrd="0" presId="urn:microsoft.com/office/officeart/2005/8/layout/vList3"/>
    <dgm:cxn modelId="{3DA96608-2210-4B57-9E95-FD0419358981}" type="presParOf" srcId="{5538D39A-C92D-48AC-B2CE-206B0948E0B1}" destId="{FE03B748-2C55-4218-B52E-4FB359EF5D8B}" srcOrd="1" destOrd="0" presId="urn:microsoft.com/office/officeart/2005/8/layout/vList3"/>
    <dgm:cxn modelId="{0CAE635B-4307-4D36-A29F-44908EDA7F3A}" type="presParOf" srcId="{E4BD6C0A-9F00-4A58-B4E9-A603977539F2}" destId="{584D340B-BC69-463C-8EBB-9883FEE36D63}" srcOrd="9" destOrd="0" presId="urn:microsoft.com/office/officeart/2005/8/layout/vList3"/>
    <dgm:cxn modelId="{8A4C0EF6-1F48-49E9-A9D1-541BEF4F7BA3}" type="presParOf" srcId="{E4BD6C0A-9F00-4A58-B4E9-A603977539F2}" destId="{B3E2513D-8307-4CF0-9C2B-F6BE1C38E7E5}" srcOrd="10" destOrd="0" presId="urn:microsoft.com/office/officeart/2005/8/layout/vList3"/>
    <dgm:cxn modelId="{8F2D1CCB-1944-4FBB-8414-28EEB0148F89}" type="presParOf" srcId="{B3E2513D-8307-4CF0-9C2B-F6BE1C38E7E5}" destId="{8E24BD44-E490-4505-8915-24351BA99C02}" srcOrd="0" destOrd="0" presId="urn:microsoft.com/office/officeart/2005/8/layout/vList3"/>
    <dgm:cxn modelId="{6820804B-C0D1-4FDA-863F-7B2BA8667133}" type="presParOf" srcId="{B3E2513D-8307-4CF0-9C2B-F6BE1C38E7E5}" destId="{C7D04379-173D-42C9-AA2D-80114402D3F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13402A-FC22-4591-88C3-583744D5B433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8876066A-7913-454E-8E5F-1626841986B4}">
      <dgm:prSet phldrT="[Texto]"/>
      <dgm:spPr/>
      <dgm:t>
        <a:bodyPr/>
        <a:lstStyle/>
        <a:p>
          <a:pPr algn="r"/>
          <a:r>
            <a:rPr lang="es-EC" b="1" dirty="0" smtClean="0">
              <a:latin typeface="Arial" pitchFamily="34" charset="0"/>
              <a:cs typeface="Arial" pitchFamily="34" charset="0"/>
            </a:rPr>
            <a:t>1. INTRODUCCIÓN</a:t>
          </a:r>
          <a:endParaRPr lang="es-EC" b="1" dirty="0"/>
        </a:p>
      </dgm:t>
    </dgm:pt>
    <dgm:pt modelId="{BB0A271A-FADC-41AE-827B-B2CE813D7BAB}" type="parTrans" cxnId="{440202F0-C583-4E5D-A96F-8CBE0BE4A803}">
      <dgm:prSet/>
      <dgm:spPr/>
      <dgm:t>
        <a:bodyPr/>
        <a:lstStyle/>
        <a:p>
          <a:pPr algn="r"/>
          <a:endParaRPr lang="es-EC" b="1"/>
        </a:p>
      </dgm:t>
    </dgm:pt>
    <dgm:pt modelId="{2614389D-B514-4EE7-8465-1020CA33C6B3}" type="sibTrans" cxnId="{440202F0-C583-4E5D-A96F-8CBE0BE4A803}">
      <dgm:prSet/>
      <dgm:spPr/>
      <dgm:t>
        <a:bodyPr/>
        <a:lstStyle/>
        <a:p>
          <a:pPr algn="r"/>
          <a:endParaRPr lang="es-EC" b="1"/>
        </a:p>
      </dgm:t>
    </dgm:pt>
    <dgm:pt modelId="{BAD25061-5926-4E6C-9A2E-F854F9243770}">
      <dgm:prSet/>
      <dgm:spPr/>
      <dgm:t>
        <a:bodyPr/>
        <a:lstStyle/>
        <a:p>
          <a:pPr algn="r"/>
          <a:r>
            <a:rPr kumimoji="0" lang="es-EC" b="1" i="0" u="none" strike="noStrike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3</a:t>
          </a:r>
          <a:r>
            <a:rPr kumimoji="0" lang="es-EC" b="1" i="0" u="none" strike="noStrike" cap="none" spc="0" normalizeH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. METODOLOGÍA</a:t>
          </a:r>
        </a:p>
      </dgm:t>
    </dgm:pt>
    <dgm:pt modelId="{D9D7C20E-FE6F-4F0D-B658-669422C17A08}" type="sibTrans" cxnId="{6BF06262-C551-4246-B11A-23702D1C8279}">
      <dgm:prSet/>
      <dgm:spPr/>
      <dgm:t>
        <a:bodyPr/>
        <a:lstStyle/>
        <a:p>
          <a:pPr algn="r"/>
          <a:endParaRPr lang="es-EC" b="1"/>
        </a:p>
      </dgm:t>
    </dgm:pt>
    <dgm:pt modelId="{6EC4AC3E-7D49-4B56-8303-237C43B1CC1A}" type="parTrans" cxnId="{6BF06262-C551-4246-B11A-23702D1C8279}">
      <dgm:prSet/>
      <dgm:spPr/>
      <dgm:t>
        <a:bodyPr/>
        <a:lstStyle/>
        <a:p>
          <a:pPr algn="r"/>
          <a:endParaRPr lang="es-EC" b="1"/>
        </a:p>
      </dgm:t>
    </dgm:pt>
    <dgm:pt modelId="{5D2F7273-4444-4015-B3AA-1F9CCFEAA44B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r" rtl="0"/>
          <a:r>
            <a:rPr kumimoji="0" lang="es-EC" b="1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4. RESULTADOS Y DISCUSI</a:t>
          </a:r>
          <a:r>
            <a:rPr kumimoji="0" lang="es-MX" b="1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ÓN</a:t>
          </a:r>
          <a:endParaRPr kumimoji="0" lang="es-EC" b="1" i="0" u="none" strike="noStrike" cap="none" spc="0" normalizeH="0" noProof="0" dirty="0" smtClean="0">
            <a:ln/>
            <a:solidFill>
              <a:schemeClr val="tx1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dgm:t>
    </dgm:pt>
    <dgm:pt modelId="{0FE0EDF6-5923-40DD-AEB7-93A98D8CCB64}" type="sibTrans" cxnId="{1817AD15-98FF-49E6-B9A3-767AC0BB85C3}">
      <dgm:prSet/>
      <dgm:spPr/>
      <dgm:t>
        <a:bodyPr/>
        <a:lstStyle/>
        <a:p>
          <a:pPr algn="r"/>
          <a:endParaRPr lang="es-EC" b="1"/>
        </a:p>
      </dgm:t>
    </dgm:pt>
    <dgm:pt modelId="{9965BDC6-0FB3-49FC-968F-1B3EB6B6E47F}" type="parTrans" cxnId="{1817AD15-98FF-49E6-B9A3-767AC0BB85C3}">
      <dgm:prSet/>
      <dgm:spPr/>
      <dgm:t>
        <a:bodyPr/>
        <a:lstStyle/>
        <a:p>
          <a:pPr algn="r"/>
          <a:endParaRPr lang="es-EC" b="1"/>
        </a:p>
      </dgm:t>
    </dgm:pt>
    <dgm:pt modelId="{F208BC01-645C-4A4A-8B84-A94EEEF34378}">
      <dgm:prSet phldrT="[Texto]"/>
      <dgm:spPr/>
      <dgm:t>
        <a:bodyPr/>
        <a:lstStyle/>
        <a:p>
          <a:pPr algn="r"/>
          <a:r>
            <a:rPr lang="es-EC" b="1" dirty="0" smtClean="0">
              <a:latin typeface="Arial" pitchFamily="34" charset="0"/>
              <a:cs typeface="Arial" pitchFamily="34" charset="0"/>
            </a:rPr>
            <a:t>2. OBJETIVOS</a:t>
          </a:r>
          <a:endParaRPr lang="es-EC" b="1" dirty="0">
            <a:latin typeface="Arial" pitchFamily="34" charset="0"/>
            <a:cs typeface="Arial" pitchFamily="34" charset="0"/>
          </a:endParaRPr>
        </a:p>
      </dgm:t>
    </dgm:pt>
    <dgm:pt modelId="{E06FEC4C-2659-4703-A246-3EE0EA04BA4B}" type="parTrans" cxnId="{6FAC198E-53A8-4714-A6CC-98BA1209AC7E}">
      <dgm:prSet/>
      <dgm:spPr/>
      <dgm:t>
        <a:bodyPr/>
        <a:lstStyle/>
        <a:p>
          <a:pPr algn="r"/>
          <a:endParaRPr lang="en-US" b="1"/>
        </a:p>
      </dgm:t>
    </dgm:pt>
    <dgm:pt modelId="{C378B722-4508-48AD-B5EF-1833C28FCD74}" type="sibTrans" cxnId="{6FAC198E-53A8-4714-A6CC-98BA1209AC7E}">
      <dgm:prSet/>
      <dgm:spPr/>
      <dgm:t>
        <a:bodyPr/>
        <a:lstStyle/>
        <a:p>
          <a:pPr algn="r"/>
          <a:endParaRPr lang="en-US" b="1"/>
        </a:p>
      </dgm:t>
    </dgm:pt>
    <dgm:pt modelId="{CB688B62-0E20-4D85-9CD4-69FBAF0B8406}">
      <dgm:prSet/>
      <dgm:spPr/>
      <dgm:t>
        <a:bodyPr/>
        <a:lstStyle/>
        <a:p>
          <a:pPr algn="r" rtl="0"/>
          <a:r>
            <a:rPr kumimoji="0" lang="es-EC" b="1" i="0" u="none" strike="noStrike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5. CONCLUSIONES	</a:t>
          </a:r>
        </a:p>
      </dgm:t>
    </dgm:pt>
    <dgm:pt modelId="{4EC21920-A4E7-4ABD-BC65-66B6B85755EC}" type="parTrans" cxnId="{243D3712-4697-4FA3-AB5D-BFDA0F0FA2FA}">
      <dgm:prSet/>
      <dgm:spPr/>
      <dgm:t>
        <a:bodyPr/>
        <a:lstStyle/>
        <a:p>
          <a:pPr algn="r"/>
          <a:endParaRPr lang="en-US" b="1"/>
        </a:p>
      </dgm:t>
    </dgm:pt>
    <dgm:pt modelId="{FE23A73E-451E-4D8F-8D06-E1F06D76AD28}" type="sibTrans" cxnId="{243D3712-4697-4FA3-AB5D-BFDA0F0FA2FA}">
      <dgm:prSet/>
      <dgm:spPr/>
      <dgm:t>
        <a:bodyPr/>
        <a:lstStyle/>
        <a:p>
          <a:pPr algn="r"/>
          <a:endParaRPr lang="en-US" b="1"/>
        </a:p>
      </dgm:t>
    </dgm:pt>
    <dgm:pt modelId="{CCC63642-1F96-4B85-910E-73AACEF3A9A1}">
      <dgm:prSet/>
      <dgm:spPr/>
      <dgm:t>
        <a:bodyPr/>
        <a:lstStyle/>
        <a:p>
          <a:pPr algn="r" rtl="0"/>
          <a:r>
            <a:rPr kumimoji="0" lang="es-EC" b="1" i="0" u="none" strike="noStrike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6. RECOMENDACIONES</a:t>
          </a:r>
        </a:p>
      </dgm:t>
    </dgm:pt>
    <dgm:pt modelId="{F26AC303-52B0-49D2-9178-84194BD7BD67}" type="parTrans" cxnId="{CAD79498-7847-429D-A3A4-B69143697AE3}">
      <dgm:prSet/>
      <dgm:spPr/>
      <dgm:t>
        <a:bodyPr/>
        <a:lstStyle/>
        <a:p>
          <a:pPr algn="r"/>
          <a:endParaRPr lang="en-US" b="1"/>
        </a:p>
      </dgm:t>
    </dgm:pt>
    <dgm:pt modelId="{D5886E90-2FB2-4ED8-AB45-DFA006F42DF3}" type="sibTrans" cxnId="{CAD79498-7847-429D-A3A4-B69143697AE3}">
      <dgm:prSet/>
      <dgm:spPr/>
      <dgm:t>
        <a:bodyPr/>
        <a:lstStyle/>
        <a:p>
          <a:pPr algn="r"/>
          <a:endParaRPr lang="en-US" b="1"/>
        </a:p>
      </dgm:t>
    </dgm:pt>
    <dgm:pt modelId="{E4BD6C0A-9F00-4A58-B4E9-A603977539F2}" type="pres">
      <dgm:prSet presAssocID="{5113402A-FC22-4591-88C3-583744D5B433}" presName="linearFlow" presStyleCnt="0">
        <dgm:presLayoutVars>
          <dgm:dir/>
          <dgm:resizeHandles val="exact"/>
        </dgm:presLayoutVars>
      </dgm:prSet>
      <dgm:spPr/>
    </dgm:pt>
    <dgm:pt modelId="{15BA592E-909B-48EC-A468-C05D388FCFF9}" type="pres">
      <dgm:prSet presAssocID="{8876066A-7913-454E-8E5F-1626841986B4}" presName="composite" presStyleCnt="0"/>
      <dgm:spPr/>
    </dgm:pt>
    <dgm:pt modelId="{3EF6F9C5-9E56-42C9-8462-C1D040A19100}" type="pres">
      <dgm:prSet presAssocID="{8876066A-7913-454E-8E5F-1626841986B4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4D8EDCE-D83A-4040-98B3-E81128778B7C}" type="pres">
      <dgm:prSet presAssocID="{8876066A-7913-454E-8E5F-1626841986B4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B5BB2B-91E5-43AF-BD60-A5EAE68AA9C2}" type="pres">
      <dgm:prSet presAssocID="{2614389D-B514-4EE7-8465-1020CA33C6B3}" presName="spacing" presStyleCnt="0"/>
      <dgm:spPr/>
    </dgm:pt>
    <dgm:pt modelId="{B6F39037-67F9-452E-A83C-CCE1A845DA60}" type="pres">
      <dgm:prSet presAssocID="{F208BC01-645C-4A4A-8B84-A94EEEF34378}" presName="composite" presStyleCnt="0"/>
      <dgm:spPr/>
    </dgm:pt>
    <dgm:pt modelId="{6C095109-8CC8-419B-A92C-AD23B8CFEF15}" type="pres">
      <dgm:prSet presAssocID="{F208BC01-645C-4A4A-8B84-A94EEEF34378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DDE892B-F445-442D-B8E9-91B75DEBC2EB}" type="pres">
      <dgm:prSet presAssocID="{F208BC01-645C-4A4A-8B84-A94EEEF34378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CD3D7-D263-4ABC-9D21-D26F5C1E88A2}" type="pres">
      <dgm:prSet presAssocID="{C378B722-4508-48AD-B5EF-1833C28FCD74}" presName="spacing" presStyleCnt="0"/>
      <dgm:spPr/>
    </dgm:pt>
    <dgm:pt modelId="{52AECBC0-6B08-4648-978F-949D0649B792}" type="pres">
      <dgm:prSet presAssocID="{BAD25061-5926-4E6C-9A2E-F854F9243770}" presName="composite" presStyleCnt="0"/>
      <dgm:spPr/>
    </dgm:pt>
    <dgm:pt modelId="{4333AA7E-24EF-429E-91F8-8057790630C3}" type="pres">
      <dgm:prSet presAssocID="{BAD25061-5926-4E6C-9A2E-F854F9243770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2DC7784-1C6C-418C-A16B-1A2A2396F43F}" type="pres">
      <dgm:prSet presAssocID="{BAD25061-5926-4E6C-9A2E-F854F9243770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52F75D-1925-48DB-9C95-B6A154BD84BD}" type="pres">
      <dgm:prSet presAssocID="{D9D7C20E-FE6F-4F0D-B658-669422C17A08}" presName="spacing" presStyleCnt="0"/>
      <dgm:spPr/>
    </dgm:pt>
    <dgm:pt modelId="{DBFE7537-786D-4E97-ABF6-B7CBBAE93890}" type="pres">
      <dgm:prSet presAssocID="{5D2F7273-4444-4015-B3AA-1F9CCFEAA44B}" presName="composite" presStyleCnt="0"/>
      <dgm:spPr/>
    </dgm:pt>
    <dgm:pt modelId="{417D568E-FFA4-403C-8BC7-A7C32A623936}" type="pres">
      <dgm:prSet presAssocID="{5D2F7273-4444-4015-B3AA-1F9CCFEAA44B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3454E96-F8E9-440C-928E-CBE1E9A8211E}" type="pres">
      <dgm:prSet presAssocID="{5D2F7273-4444-4015-B3AA-1F9CCFEAA44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FD3FF8-7985-4D9B-BDD4-19E4980AADC4}" type="pres">
      <dgm:prSet presAssocID="{0FE0EDF6-5923-40DD-AEB7-93A98D8CCB64}" presName="spacing" presStyleCnt="0"/>
      <dgm:spPr/>
    </dgm:pt>
    <dgm:pt modelId="{5538D39A-C92D-48AC-B2CE-206B0948E0B1}" type="pres">
      <dgm:prSet presAssocID="{CB688B62-0E20-4D85-9CD4-69FBAF0B8406}" presName="composite" presStyleCnt="0"/>
      <dgm:spPr/>
    </dgm:pt>
    <dgm:pt modelId="{B1BA4A98-D6A1-413B-821D-BE9721ABB9A4}" type="pres">
      <dgm:prSet presAssocID="{CB688B62-0E20-4D85-9CD4-69FBAF0B8406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E03B748-2C55-4218-B52E-4FB359EF5D8B}" type="pres">
      <dgm:prSet presAssocID="{CB688B62-0E20-4D85-9CD4-69FBAF0B840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D340B-BC69-463C-8EBB-9883FEE36D63}" type="pres">
      <dgm:prSet presAssocID="{FE23A73E-451E-4D8F-8D06-E1F06D76AD28}" presName="spacing" presStyleCnt="0"/>
      <dgm:spPr/>
    </dgm:pt>
    <dgm:pt modelId="{B3E2513D-8307-4CF0-9C2B-F6BE1C38E7E5}" type="pres">
      <dgm:prSet presAssocID="{CCC63642-1F96-4B85-910E-73AACEF3A9A1}" presName="composite" presStyleCnt="0"/>
      <dgm:spPr/>
    </dgm:pt>
    <dgm:pt modelId="{8E24BD44-E490-4505-8915-24351BA99C02}" type="pres">
      <dgm:prSet presAssocID="{CCC63642-1F96-4B85-910E-73AACEF3A9A1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C7D04379-173D-42C9-AA2D-80114402D3FC}" type="pres">
      <dgm:prSet presAssocID="{CCC63642-1F96-4B85-910E-73AACEF3A9A1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D79498-7847-429D-A3A4-B69143697AE3}" srcId="{5113402A-FC22-4591-88C3-583744D5B433}" destId="{CCC63642-1F96-4B85-910E-73AACEF3A9A1}" srcOrd="5" destOrd="0" parTransId="{F26AC303-52B0-49D2-9178-84194BD7BD67}" sibTransId="{D5886E90-2FB2-4ED8-AB45-DFA006F42DF3}"/>
    <dgm:cxn modelId="{4568AC92-DA29-4B19-9EB7-B4F07621ACD6}" type="presOf" srcId="{5D2F7273-4444-4015-B3AA-1F9CCFEAA44B}" destId="{73454E96-F8E9-440C-928E-CBE1E9A8211E}" srcOrd="0" destOrd="0" presId="urn:microsoft.com/office/officeart/2005/8/layout/vList3"/>
    <dgm:cxn modelId="{1817AD15-98FF-49E6-B9A3-767AC0BB85C3}" srcId="{5113402A-FC22-4591-88C3-583744D5B433}" destId="{5D2F7273-4444-4015-B3AA-1F9CCFEAA44B}" srcOrd="3" destOrd="0" parTransId="{9965BDC6-0FB3-49FC-968F-1B3EB6B6E47F}" sibTransId="{0FE0EDF6-5923-40DD-AEB7-93A98D8CCB64}"/>
    <dgm:cxn modelId="{5D897F23-A552-43A1-82F5-16DE6818BEDF}" type="presOf" srcId="{8876066A-7913-454E-8E5F-1626841986B4}" destId="{14D8EDCE-D83A-4040-98B3-E81128778B7C}" srcOrd="0" destOrd="0" presId="urn:microsoft.com/office/officeart/2005/8/layout/vList3"/>
    <dgm:cxn modelId="{6FAC198E-53A8-4714-A6CC-98BA1209AC7E}" srcId="{5113402A-FC22-4591-88C3-583744D5B433}" destId="{F208BC01-645C-4A4A-8B84-A94EEEF34378}" srcOrd="1" destOrd="0" parTransId="{E06FEC4C-2659-4703-A246-3EE0EA04BA4B}" sibTransId="{C378B722-4508-48AD-B5EF-1833C28FCD74}"/>
    <dgm:cxn modelId="{CF401CE9-5D49-4F64-A6DD-9AC80BC44D7D}" type="presOf" srcId="{5113402A-FC22-4591-88C3-583744D5B433}" destId="{E4BD6C0A-9F00-4A58-B4E9-A603977539F2}" srcOrd="0" destOrd="0" presId="urn:microsoft.com/office/officeart/2005/8/layout/vList3"/>
    <dgm:cxn modelId="{6BF06262-C551-4246-B11A-23702D1C8279}" srcId="{5113402A-FC22-4591-88C3-583744D5B433}" destId="{BAD25061-5926-4E6C-9A2E-F854F9243770}" srcOrd="2" destOrd="0" parTransId="{6EC4AC3E-7D49-4B56-8303-237C43B1CC1A}" sibTransId="{D9D7C20E-FE6F-4F0D-B658-669422C17A08}"/>
    <dgm:cxn modelId="{51EE76C0-53F6-4651-B6FB-AFE02357FFDE}" type="presOf" srcId="{CB688B62-0E20-4D85-9CD4-69FBAF0B8406}" destId="{FE03B748-2C55-4218-B52E-4FB359EF5D8B}" srcOrd="0" destOrd="0" presId="urn:microsoft.com/office/officeart/2005/8/layout/vList3"/>
    <dgm:cxn modelId="{58DD3202-7B8D-4D75-9B9C-32E9ADB509A4}" type="presOf" srcId="{F208BC01-645C-4A4A-8B84-A94EEEF34378}" destId="{3DDE892B-F445-442D-B8E9-91B75DEBC2EB}" srcOrd="0" destOrd="0" presId="urn:microsoft.com/office/officeart/2005/8/layout/vList3"/>
    <dgm:cxn modelId="{243D3712-4697-4FA3-AB5D-BFDA0F0FA2FA}" srcId="{5113402A-FC22-4591-88C3-583744D5B433}" destId="{CB688B62-0E20-4D85-9CD4-69FBAF0B8406}" srcOrd="4" destOrd="0" parTransId="{4EC21920-A4E7-4ABD-BC65-66B6B85755EC}" sibTransId="{FE23A73E-451E-4D8F-8D06-E1F06D76AD28}"/>
    <dgm:cxn modelId="{E468C45E-3483-4099-B35B-19A086710299}" type="presOf" srcId="{CCC63642-1F96-4B85-910E-73AACEF3A9A1}" destId="{C7D04379-173D-42C9-AA2D-80114402D3FC}" srcOrd="0" destOrd="0" presId="urn:microsoft.com/office/officeart/2005/8/layout/vList3"/>
    <dgm:cxn modelId="{440202F0-C583-4E5D-A96F-8CBE0BE4A803}" srcId="{5113402A-FC22-4591-88C3-583744D5B433}" destId="{8876066A-7913-454E-8E5F-1626841986B4}" srcOrd="0" destOrd="0" parTransId="{BB0A271A-FADC-41AE-827B-B2CE813D7BAB}" sibTransId="{2614389D-B514-4EE7-8465-1020CA33C6B3}"/>
    <dgm:cxn modelId="{BCF9D677-9CE6-4C09-B7DD-4A3F55A7CE0F}" type="presOf" srcId="{BAD25061-5926-4E6C-9A2E-F854F9243770}" destId="{72DC7784-1C6C-418C-A16B-1A2A2396F43F}" srcOrd="0" destOrd="0" presId="urn:microsoft.com/office/officeart/2005/8/layout/vList3"/>
    <dgm:cxn modelId="{E86A899A-AD18-4F8A-A26B-A46C3687C357}" type="presParOf" srcId="{E4BD6C0A-9F00-4A58-B4E9-A603977539F2}" destId="{15BA592E-909B-48EC-A468-C05D388FCFF9}" srcOrd="0" destOrd="0" presId="urn:microsoft.com/office/officeart/2005/8/layout/vList3"/>
    <dgm:cxn modelId="{A11872AC-CF66-4A48-9359-AA95BD4610BB}" type="presParOf" srcId="{15BA592E-909B-48EC-A468-C05D388FCFF9}" destId="{3EF6F9C5-9E56-42C9-8462-C1D040A19100}" srcOrd="0" destOrd="0" presId="urn:microsoft.com/office/officeart/2005/8/layout/vList3"/>
    <dgm:cxn modelId="{71B40D30-36A8-4AD9-967E-CB9D3112D833}" type="presParOf" srcId="{15BA592E-909B-48EC-A468-C05D388FCFF9}" destId="{14D8EDCE-D83A-4040-98B3-E81128778B7C}" srcOrd="1" destOrd="0" presId="urn:microsoft.com/office/officeart/2005/8/layout/vList3"/>
    <dgm:cxn modelId="{24576153-415E-45A9-9B73-F505DE55849A}" type="presParOf" srcId="{E4BD6C0A-9F00-4A58-B4E9-A603977539F2}" destId="{73B5BB2B-91E5-43AF-BD60-A5EAE68AA9C2}" srcOrd="1" destOrd="0" presId="urn:microsoft.com/office/officeart/2005/8/layout/vList3"/>
    <dgm:cxn modelId="{E22E26EC-1238-457C-9731-7D9905F99A3A}" type="presParOf" srcId="{E4BD6C0A-9F00-4A58-B4E9-A603977539F2}" destId="{B6F39037-67F9-452E-A83C-CCE1A845DA60}" srcOrd="2" destOrd="0" presId="urn:microsoft.com/office/officeart/2005/8/layout/vList3"/>
    <dgm:cxn modelId="{32F3BADF-0757-4FCC-AECC-82810B674213}" type="presParOf" srcId="{B6F39037-67F9-452E-A83C-CCE1A845DA60}" destId="{6C095109-8CC8-419B-A92C-AD23B8CFEF15}" srcOrd="0" destOrd="0" presId="urn:microsoft.com/office/officeart/2005/8/layout/vList3"/>
    <dgm:cxn modelId="{BB565A8B-5083-461C-892B-AD8DBFF621F2}" type="presParOf" srcId="{B6F39037-67F9-452E-A83C-CCE1A845DA60}" destId="{3DDE892B-F445-442D-B8E9-91B75DEBC2EB}" srcOrd="1" destOrd="0" presId="urn:microsoft.com/office/officeart/2005/8/layout/vList3"/>
    <dgm:cxn modelId="{40C77125-5225-4E0A-8D31-EE57A7E0E9D7}" type="presParOf" srcId="{E4BD6C0A-9F00-4A58-B4E9-A603977539F2}" destId="{A7FCD3D7-D263-4ABC-9D21-D26F5C1E88A2}" srcOrd="3" destOrd="0" presId="urn:microsoft.com/office/officeart/2005/8/layout/vList3"/>
    <dgm:cxn modelId="{0AC04035-2814-43EF-8779-E786CD9D096C}" type="presParOf" srcId="{E4BD6C0A-9F00-4A58-B4E9-A603977539F2}" destId="{52AECBC0-6B08-4648-978F-949D0649B792}" srcOrd="4" destOrd="0" presId="urn:microsoft.com/office/officeart/2005/8/layout/vList3"/>
    <dgm:cxn modelId="{5E737F07-00A1-43DD-9D08-5831FD67C688}" type="presParOf" srcId="{52AECBC0-6B08-4648-978F-949D0649B792}" destId="{4333AA7E-24EF-429E-91F8-8057790630C3}" srcOrd="0" destOrd="0" presId="urn:microsoft.com/office/officeart/2005/8/layout/vList3"/>
    <dgm:cxn modelId="{D249492E-19DB-4F6B-BA2D-37570C07A302}" type="presParOf" srcId="{52AECBC0-6B08-4648-978F-949D0649B792}" destId="{72DC7784-1C6C-418C-A16B-1A2A2396F43F}" srcOrd="1" destOrd="0" presId="urn:microsoft.com/office/officeart/2005/8/layout/vList3"/>
    <dgm:cxn modelId="{CE21E846-AA65-4312-9CE1-A55512EECA6C}" type="presParOf" srcId="{E4BD6C0A-9F00-4A58-B4E9-A603977539F2}" destId="{FB52F75D-1925-48DB-9C95-B6A154BD84BD}" srcOrd="5" destOrd="0" presId="urn:microsoft.com/office/officeart/2005/8/layout/vList3"/>
    <dgm:cxn modelId="{1A7E0E5A-1480-48BE-8021-5B34F94C4B91}" type="presParOf" srcId="{E4BD6C0A-9F00-4A58-B4E9-A603977539F2}" destId="{DBFE7537-786D-4E97-ABF6-B7CBBAE93890}" srcOrd="6" destOrd="0" presId="urn:microsoft.com/office/officeart/2005/8/layout/vList3"/>
    <dgm:cxn modelId="{3B56F27A-FA10-47C5-8007-E827D9F0F257}" type="presParOf" srcId="{DBFE7537-786D-4E97-ABF6-B7CBBAE93890}" destId="{417D568E-FFA4-403C-8BC7-A7C32A623936}" srcOrd="0" destOrd="0" presId="urn:microsoft.com/office/officeart/2005/8/layout/vList3"/>
    <dgm:cxn modelId="{4886CCFB-53A1-4B4C-93D0-842625B77070}" type="presParOf" srcId="{DBFE7537-786D-4E97-ABF6-B7CBBAE93890}" destId="{73454E96-F8E9-440C-928E-CBE1E9A8211E}" srcOrd="1" destOrd="0" presId="urn:microsoft.com/office/officeart/2005/8/layout/vList3"/>
    <dgm:cxn modelId="{5DA3DD43-7730-4272-9C99-3721DFA683B5}" type="presParOf" srcId="{E4BD6C0A-9F00-4A58-B4E9-A603977539F2}" destId="{B5FD3FF8-7985-4D9B-BDD4-19E4980AADC4}" srcOrd="7" destOrd="0" presId="urn:microsoft.com/office/officeart/2005/8/layout/vList3"/>
    <dgm:cxn modelId="{5F6BAE3F-6638-4B01-B10A-7E6B6F5DE9A1}" type="presParOf" srcId="{E4BD6C0A-9F00-4A58-B4E9-A603977539F2}" destId="{5538D39A-C92D-48AC-B2CE-206B0948E0B1}" srcOrd="8" destOrd="0" presId="urn:microsoft.com/office/officeart/2005/8/layout/vList3"/>
    <dgm:cxn modelId="{1180EFDF-8AC1-41AD-9972-E6694CDCD054}" type="presParOf" srcId="{5538D39A-C92D-48AC-B2CE-206B0948E0B1}" destId="{B1BA4A98-D6A1-413B-821D-BE9721ABB9A4}" srcOrd="0" destOrd="0" presId="urn:microsoft.com/office/officeart/2005/8/layout/vList3"/>
    <dgm:cxn modelId="{9836FC2A-3E44-4C1F-85EC-BC99F7A1043B}" type="presParOf" srcId="{5538D39A-C92D-48AC-B2CE-206B0948E0B1}" destId="{FE03B748-2C55-4218-B52E-4FB359EF5D8B}" srcOrd="1" destOrd="0" presId="urn:microsoft.com/office/officeart/2005/8/layout/vList3"/>
    <dgm:cxn modelId="{3A4AF91C-14B9-4E74-B7C2-94FC43FC32BA}" type="presParOf" srcId="{E4BD6C0A-9F00-4A58-B4E9-A603977539F2}" destId="{584D340B-BC69-463C-8EBB-9883FEE36D63}" srcOrd="9" destOrd="0" presId="urn:microsoft.com/office/officeart/2005/8/layout/vList3"/>
    <dgm:cxn modelId="{4D062B5D-D88E-429B-B2FB-E97B7E0D9189}" type="presParOf" srcId="{E4BD6C0A-9F00-4A58-B4E9-A603977539F2}" destId="{B3E2513D-8307-4CF0-9C2B-F6BE1C38E7E5}" srcOrd="10" destOrd="0" presId="urn:microsoft.com/office/officeart/2005/8/layout/vList3"/>
    <dgm:cxn modelId="{0568DCF7-ECA7-452F-B7AF-25808A2900C0}" type="presParOf" srcId="{B3E2513D-8307-4CF0-9C2B-F6BE1C38E7E5}" destId="{8E24BD44-E490-4505-8915-24351BA99C02}" srcOrd="0" destOrd="0" presId="urn:microsoft.com/office/officeart/2005/8/layout/vList3"/>
    <dgm:cxn modelId="{8D50931B-9CD9-42EE-A5B2-813A2ADB51AB}" type="presParOf" srcId="{B3E2513D-8307-4CF0-9C2B-F6BE1C38E7E5}" destId="{C7D04379-173D-42C9-AA2D-80114402D3F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13402A-FC22-4591-88C3-583744D5B433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8876066A-7913-454E-8E5F-1626841986B4}">
      <dgm:prSet phldrT="[Texto]"/>
      <dgm:spPr/>
      <dgm:t>
        <a:bodyPr/>
        <a:lstStyle/>
        <a:p>
          <a:pPr algn="r"/>
          <a:r>
            <a:rPr lang="es-EC" b="1" dirty="0" smtClean="0">
              <a:latin typeface="Arial" pitchFamily="34" charset="0"/>
              <a:cs typeface="Arial" pitchFamily="34" charset="0"/>
            </a:rPr>
            <a:t>1. INTRODUCCIÓN</a:t>
          </a:r>
          <a:endParaRPr lang="es-EC" b="1" dirty="0"/>
        </a:p>
      </dgm:t>
    </dgm:pt>
    <dgm:pt modelId="{BB0A271A-FADC-41AE-827B-B2CE813D7BAB}" type="parTrans" cxnId="{440202F0-C583-4E5D-A96F-8CBE0BE4A803}">
      <dgm:prSet/>
      <dgm:spPr/>
      <dgm:t>
        <a:bodyPr/>
        <a:lstStyle/>
        <a:p>
          <a:pPr algn="r"/>
          <a:endParaRPr lang="es-EC" b="1"/>
        </a:p>
      </dgm:t>
    </dgm:pt>
    <dgm:pt modelId="{2614389D-B514-4EE7-8465-1020CA33C6B3}" type="sibTrans" cxnId="{440202F0-C583-4E5D-A96F-8CBE0BE4A803}">
      <dgm:prSet/>
      <dgm:spPr/>
      <dgm:t>
        <a:bodyPr/>
        <a:lstStyle/>
        <a:p>
          <a:pPr algn="r"/>
          <a:endParaRPr lang="es-EC" b="1"/>
        </a:p>
      </dgm:t>
    </dgm:pt>
    <dgm:pt modelId="{BAD25061-5926-4E6C-9A2E-F854F9243770}">
      <dgm:prSet/>
      <dgm:spPr/>
      <dgm:t>
        <a:bodyPr/>
        <a:lstStyle/>
        <a:p>
          <a:pPr algn="r"/>
          <a:r>
            <a:rPr kumimoji="0" lang="es-EC" b="1" i="0" u="none" strike="noStrike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3</a:t>
          </a:r>
          <a:r>
            <a:rPr kumimoji="0" lang="es-EC" b="1" i="0" u="none" strike="noStrike" cap="none" spc="0" normalizeH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. METODOLOGÍA</a:t>
          </a:r>
        </a:p>
      </dgm:t>
    </dgm:pt>
    <dgm:pt modelId="{D9D7C20E-FE6F-4F0D-B658-669422C17A08}" type="sibTrans" cxnId="{6BF06262-C551-4246-B11A-23702D1C8279}">
      <dgm:prSet/>
      <dgm:spPr/>
      <dgm:t>
        <a:bodyPr/>
        <a:lstStyle/>
        <a:p>
          <a:pPr algn="r"/>
          <a:endParaRPr lang="es-EC" b="1"/>
        </a:p>
      </dgm:t>
    </dgm:pt>
    <dgm:pt modelId="{6EC4AC3E-7D49-4B56-8303-237C43B1CC1A}" type="parTrans" cxnId="{6BF06262-C551-4246-B11A-23702D1C8279}">
      <dgm:prSet/>
      <dgm:spPr/>
      <dgm:t>
        <a:bodyPr/>
        <a:lstStyle/>
        <a:p>
          <a:pPr algn="r"/>
          <a:endParaRPr lang="es-EC" b="1"/>
        </a:p>
      </dgm:t>
    </dgm:pt>
    <dgm:pt modelId="{5D2F7273-4444-4015-B3AA-1F9CCFEAA44B}">
      <dgm:prSet/>
      <dgm:spPr>
        <a:solidFill>
          <a:schemeClr val="bg1"/>
        </a:solidFill>
      </dgm:spPr>
      <dgm:t>
        <a:bodyPr/>
        <a:lstStyle/>
        <a:p>
          <a:pPr algn="r" rtl="0"/>
          <a:r>
            <a:rPr kumimoji="0" lang="es-EC" b="1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4. RESULTADOS Y DISCUSI</a:t>
          </a:r>
          <a:r>
            <a:rPr kumimoji="0" lang="es-MX" b="1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ÓN</a:t>
          </a:r>
          <a:endParaRPr kumimoji="0" lang="es-EC" b="1" i="0" u="none" strike="noStrike" cap="none" spc="0" normalizeH="0" noProof="0" dirty="0" smtClean="0">
            <a:ln/>
            <a:solidFill>
              <a:schemeClr val="tx1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dgm:t>
    </dgm:pt>
    <dgm:pt modelId="{0FE0EDF6-5923-40DD-AEB7-93A98D8CCB64}" type="sibTrans" cxnId="{1817AD15-98FF-49E6-B9A3-767AC0BB85C3}">
      <dgm:prSet/>
      <dgm:spPr/>
      <dgm:t>
        <a:bodyPr/>
        <a:lstStyle/>
        <a:p>
          <a:pPr algn="r"/>
          <a:endParaRPr lang="es-EC" b="1"/>
        </a:p>
      </dgm:t>
    </dgm:pt>
    <dgm:pt modelId="{9965BDC6-0FB3-49FC-968F-1B3EB6B6E47F}" type="parTrans" cxnId="{1817AD15-98FF-49E6-B9A3-767AC0BB85C3}">
      <dgm:prSet/>
      <dgm:spPr/>
      <dgm:t>
        <a:bodyPr/>
        <a:lstStyle/>
        <a:p>
          <a:pPr algn="r"/>
          <a:endParaRPr lang="es-EC" b="1"/>
        </a:p>
      </dgm:t>
    </dgm:pt>
    <dgm:pt modelId="{F208BC01-645C-4A4A-8B84-A94EEEF34378}">
      <dgm:prSet phldrT="[Texto]"/>
      <dgm:spPr/>
      <dgm:t>
        <a:bodyPr/>
        <a:lstStyle/>
        <a:p>
          <a:pPr algn="r"/>
          <a:r>
            <a:rPr lang="es-EC" b="1" dirty="0" smtClean="0">
              <a:latin typeface="Arial" pitchFamily="34" charset="0"/>
              <a:cs typeface="Arial" pitchFamily="34" charset="0"/>
            </a:rPr>
            <a:t>2. OBJETIVOS</a:t>
          </a:r>
          <a:endParaRPr lang="es-EC" b="1" dirty="0">
            <a:latin typeface="Arial" pitchFamily="34" charset="0"/>
            <a:cs typeface="Arial" pitchFamily="34" charset="0"/>
          </a:endParaRPr>
        </a:p>
      </dgm:t>
    </dgm:pt>
    <dgm:pt modelId="{E06FEC4C-2659-4703-A246-3EE0EA04BA4B}" type="parTrans" cxnId="{6FAC198E-53A8-4714-A6CC-98BA1209AC7E}">
      <dgm:prSet/>
      <dgm:spPr/>
      <dgm:t>
        <a:bodyPr/>
        <a:lstStyle/>
        <a:p>
          <a:pPr algn="r"/>
          <a:endParaRPr lang="en-US" b="1"/>
        </a:p>
      </dgm:t>
    </dgm:pt>
    <dgm:pt modelId="{C378B722-4508-48AD-B5EF-1833C28FCD74}" type="sibTrans" cxnId="{6FAC198E-53A8-4714-A6CC-98BA1209AC7E}">
      <dgm:prSet/>
      <dgm:spPr/>
      <dgm:t>
        <a:bodyPr/>
        <a:lstStyle/>
        <a:p>
          <a:pPr algn="r"/>
          <a:endParaRPr lang="en-US" b="1"/>
        </a:p>
      </dgm:t>
    </dgm:pt>
    <dgm:pt modelId="{CB688B62-0E20-4D85-9CD4-69FBAF0B8406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r" rtl="0"/>
          <a:r>
            <a:rPr kumimoji="0" lang="es-EC" b="1" i="0" u="none" strike="noStrike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5. CONCLUSIONES	</a:t>
          </a:r>
        </a:p>
      </dgm:t>
    </dgm:pt>
    <dgm:pt modelId="{4EC21920-A4E7-4ABD-BC65-66B6B85755EC}" type="parTrans" cxnId="{243D3712-4697-4FA3-AB5D-BFDA0F0FA2FA}">
      <dgm:prSet/>
      <dgm:spPr/>
      <dgm:t>
        <a:bodyPr/>
        <a:lstStyle/>
        <a:p>
          <a:pPr algn="r"/>
          <a:endParaRPr lang="en-US" b="1"/>
        </a:p>
      </dgm:t>
    </dgm:pt>
    <dgm:pt modelId="{FE23A73E-451E-4D8F-8D06-E1F06D76AD28}" type="sibTrans" cxnId="{243D3712-4697-4FA3-AB5D-BFDA0F0FA2FA}">
      <dgm:prSet/>
      <dgm:spPr/>
      <dgm:t>
        <a:bodyPr/>
        <a:lstStyle/>
        <a:p>
          <a:pPr algn="r"/>
          <a:endParaRPr lang="en-US" b="1"/>
        </a:p>
      </dgm:t>
    </dgm:pt>
    <dgm:pt modelId="{CCC63642-1F96-4B85-910E-73AACEF3A9A1}">
      <dgm:prSet/>
      <dgm:spPr/>
      <dgm:t>
        <a:bodyPr/>
        <a:lstStyle/>
        <a:p>
          <a:pPr algn="r" rtl="0"/>
          <a:r>
            <a:rPr kumimoji="0" lang="es-EC" b="1" i="0" u="none" strike="noStrike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6. RECOMENDACIONES</a:t>
          </a:r>
        </a:p>
      </dgm:t>
    </dgm:pt>
    <dgm:pt modelId="{F26AC303-52B0-49D2-9178-84194BD7BD67}" type="parTrans" cxnId="{CAD79498-7847-429D-A3A4-B69143697AE3}">
      <dgm:prSet/>
      <dgm:spPr/>
      <dgm:t>
        <a:bodyPr/>
        <a:lstStyle/>
        <a:p>
          <a:pPr algn="r"/>
          <a:endParaRPr lang="en-US" b="1"/>
        </a:p>
      </dgm:t>
    </dgm:pt>
    <dgm:pt modelId="{D5886E90-2FB2-4ED8-AB45-DFA006F42DF3}" type="sibTrans" cxnId="{CAD79498-7847-429D-A3A4-B69143697AE3}">
      <dgm:prSet/>
      <dgm:spPr/>
      <dgm:t>
        <a:bodyPr/>
        <a:lstStyle/>
        <a:p>
          <a:pPr algn="r"/>
          <a:endParaRPr lang="en-US" b="1"/>
        </a:p>
      </dgm:t>
    </dgm:pt>
    <dgm:pt modelId="{E4BD6C0A-9F00-4A58-B4E9-A603977539F2}" type="pres">
      <dgm:prSet presAssocID="{5113402A-FC22-4591-88C3-583744D5B433}" presName="linearFlow" presStyleCnt="0">
        <dgm:presLayoutVars>
          <dgm:dir/>
          <dgm:resizeHandles val="exact"/>
        </dgm:presLayoutVars>
      </dgm:prSet>
      <dgm:spPr/>
    </dgm:pt>
    <dgm:pt modelId="{15BA592E-909B-48EC-A468-C05D388FCFF9}" type="pres">
      <dgm:prSet presAssocID="{8876066A-7913-454E-8E5F-1626841986B4}" presName="composite" presStyleCnt="0"/>
      <dgm:spPr/>
    </dgm:pt>
    <dgm:pt modelId="{3EF6F9C5-9E56-42C9-8462-C1D040A19100}" type="pres">
      <dgm:prSet presAssocID="{8876066A-7913-454E-8E5F-1626841986B4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4D8EDCE-D83A-4040-98B3-E81128778B7C}" type="pres">
      <dgm:prSet presAssocID="{8876066A-7913-454E-8E5F-1626841986B4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B5BB2B-91E5-43AF-BD60-A5EAE68AA9C2}" type="pres">
      <dgm:prSet presAssocID="{2614389D-B514-4EE7-8465-1020CA33C6B3}" presName="spacing" presStyleCnt="0"/>
      <dgm:spPr/>
    </dgm:pt>
    <dgm:pt modelId="{B6F39037-67F9-452E-A83C-CCE1A845DA60}" type="pres">
      <dgm:prSet presAssocID="{F208BC01-645C-4A4A-8B84-A94EEEF34378}" presName="composite" presStyleCnt="0"/>
      <dgm:spPr/>
    </dgm:pt>
    <dgm:pt modelId="{6C095109-8CC8-419B-A92C-AD23B8CFEF15}" type="pres">
      <dgm:prSet presAssocID="{F208BC01-645C-4A4A-8B84-A94EEEF34378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DDE892B-F445-442D-B8E9-91B75DEBC2EB}" type="pres">
      <dgm:prSet presAssocID="{F208BC01-645C-4A4A-8B84-A94EEEF34378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CD3D7-D263-4ABC-9D21-D26F5C1E88A2}" type="pres">
      <dgm:prSet presAssocID="{C378B722-4508-48AD-B5EF-1833C28FCD74}" presName="spacing" presStyleCnt="0"/>
      <dgm:spPr/>
    </dgm:pt>
    <dgm:pt modelId="{52AECBC0-6B08-4648-978F-949D0649B792}" type="pres">
      <dgm:prSet presAssocID="{BAD25061-5926-4E6C-9A2E-F854F9243770}" presName="composite" presStyleCnt="0"/>
      <dgm:spPr/>
    </dgm:pt>
    <dgm:pt modelId="{4333AA7E-24EF-429E-91F8-8057790630C3}" type="pres">
      <dgm:prSet presAssocID="{BAD25061-5926-4E6C-9A2E-F854F9243770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2DC7784-1C6C-418C-A16B-1A2A2396F43F}" type="pres">
      <dgm:prSet presAssocID="{BAD25061-5926-4E6C-9A2E-F854F9243770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52F75D-1925-48DB-9C95-B6A154BD84BD}" type="pres">
      <dgm:prSet presAssocID="{D9D7C20E-FE6F-4F0D-B658-669422C17A08}" presName="spacing" presStyleCnt="0"/>
      <dgm:spPr/>
    </dgm:pt>
    <dgm:pt modelId="{DBFE7537-786D-4E97-ABF6-B7CBBAE93890}" type="pres">
      <dgm:prSet presAssocID="{5D2F7273-4444-4015-B3AA-1F9CCFEAA44B}" presName="composite" presStyleCnt="0"/>
      <dgm:spPr/>
    </dgm:pt>
    <dgm:pt modelId="{417D568E-FFA4-403C-8BC7-A7C32A623936}" type="pres">
      <dgm:prSet presAssocID="{5D2F7273-4444-4015-B3AA-1F9CCFEAA44B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3454E96-F8E9-440C-928E-CBE1E9A8211E}" type="pres">
      <dgm:prSet presAssocID="{5D2F7273-4444-4015-B3AA-1F9CCFEAA44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FD3FF8-7985-4D9B-BDD4-19E4980AADC4}" type="pres">
      <dgm:prSet presAssocID="{0FE0EDF6-5923-40DD-AEB7-93A98D8CCB64}" presName="spacing" presStyleCnt="0"/>
      <dgm:spPr/>
    </dgm:pt>
    <dgm:pt modelId="{5538D39A-C92D-48AC-B2CE-206B0948E0B1}" type="pres">
      <dgm:prSet presAssocID="{CB688B62-0E20-4D85-9CD4-69FBAF0B8406}" presName="composite" presStyleCnt="0"/>
      <dgm:spPr/>
    </dgm:pt>
    <dgm:pt modelId="{B1BA4A98-D6A1-413B-821D-BE9721ABB9A4}" type="pres">
      <dgm:prSet presAssocID="{CB688B62-0E20-4D85-9CD4-69FBAF0B8406}" presName="imgShp" presStyleLbl="fgImgPlace1" presStyleIdx="4" presStyleCnt="6" custLinFactNeighborX="7640" custLinFactNeighborY="1701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E03B748-2C55-4218-B52E-4FB359EF5D8B}" type="pres">
      <dgm:prSet presAssocID="{CB688B62-0E20-4D85-9CD4-69FBAF0B840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D340B-BC69-463C-8EBB-9883FEE36D63}" type="pres">
      <dgm:prSet presAssocID="{FE23A73E-451E-4D8F-8D06-E1F06D76AD28}" presName="spacing" presStyleCnt="0"/>
      <dgm:spPr/>
    </dgm:pt>
    <dgm:pt modelId="{B3E2513D-8307-4CF0-9C2B-F6BE1C38E7E5}" type="pres">
      <dgm:prSet presAssocID="{CCC63642-1F96-4B85-910E-73AACEF3A9A1}" presName="composite" presStyleCnt="0"/>
      <dgm:spPr/>
    </dgm:pt>
    <dgm:pt modelId="{8E24BD44-E490-4505-8915-24351BA99C02}" type="pres">
      <dgm:prSet presAssocID="{CCC63642-1F96-4B85-910E-73AACEF3A9A1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C7D04379-173D-42C9-AA2D-80114402D3FC}" type="pres">
      <dgm:prSet presAssocID="{CCC63642-1F96-4B85-910E-73AACEF3A9A1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D79498-7847-429D-A3A4-B69143697AE3}" srcId="{5113402A-FC22-4591-88C3-583744D5B433}" destId="{CCC63642-1F96-4B85-910E-73AACEF3A9A1}" srcOrd="5" destOrd="0" parTransId="{F26AC303-52B0-49D2-9178-84194BD7BD67}" sibTransId="{D5886E90-2FB2-4ED8-AB45-DFA006F42DF3}"/>
    <dgm:cxn modelId="{FEE651AE-4557-4B15-993E-ABB02C4ADF62}" type="presOf" srcId="{CB688B62-0E20-4D85-9CD4-69FBAF0B8406}" destId="{FE03B748-2C55-4218-B52E-4FB359EF5D8B}" srcOrd="0" destOrd="0" presId="urn:microsoft.com/office/officeart/2005/8/layout/vList3"/>
    <dgm:cxn modelId="{1817AD15-98FF-49E6-B9A3-767AC0BB85C3}" srcId="{5113402A-FC22-4591-88C3-583744D5B433}" destId="{5D2F7273-4444-4015-B3AA-1F9CCFEAA44B}" srcOrd="3" destOrd="0" parTransId="{9965BDC6-0FB3-49FC-968F-1B3EB6B6E47F}" sibTransId="{0FE0EDF6-5923-40DD-AEB7-93A98D8CCB64}"/>
    <dgm:cxn modelId="{DA29B719-AD59-400E-B453-E2CA745D0C2A}" type="presOf" srcId="{CCC63642-1F96-4B85-910E-73AACEF3A9A1}" destId="{C7D04379-173D-42C9-AA2D-80114402D3FC}" srcOrd="0" destOrd="0" presId="urn:microsoft.com/office/officeart/2005/8/layout/vList3"/>
    <dgm:cxn modelId="{AE780472-1F8C-4712-8E78-C2A157462B27}" type="presOf" srcId="{5D2F7273-4444-4015-B3AA-1F9CCFEAA44B}" destId="{73454E96-F8E9-440C-928E-CBE1E9A8211E}" srcOrd="0" destOrd="0" presId="urn:microsoft.com/office/officeart/2005/8/layout/vList3"/>
    <dgm:cxn modelId="{6FAC198E-53A8-4714-A6CC-98BA1209AC7E}" srcId="{5113402A-FC22-4591-88C3-583744D5B433}" destId="{F208BC01-645C-4A4A-8B84-A94EEEF34378}" srcOrd="1" destOrd="0" parTransId="{E06FEC4C-2659-4703-A246-3EE0EA04BA4B}" sibTransId="{C378B722-4508-48AD-B5EF-1833C28FCD74}"/>
    <dgm:cxn modelId="{6BF06262-C551-4246-B11A-23702D1C8279}" srcId="{5113402A-FC22-4591-88C3-583744D5B433}" destId="{BAD25061-5926-4E6C-9A2E-F854F9243770}" srcOrd="2" destOrd="0" parTransId="{6EC4AC3E-7D49-4B56-8303-237C43B1CC1A}" sibTransId="{D9D7C20E-FE6F-4F0D-B658-669422C17A08}"/>
    <dgm:cxn modelId="{6369366E-D28B-4338-9A12-FF43C9DEB903}" type="presOf" srcId="{BAD25061-5926-4E6C-9A2E-F854F9243770}" destId="{72DC7784-1C6C-418C-A16B-1A2A2396F43F}" srcOrd="0" destOrd="0" presId="urn:microsoft.com/office/officeart/2005/8/layout/vList3"/>
    <dgm:cxn modelId="{5406EE30-5B15-4306-94FD-C7E1522F15C5}" type="presOf" srcId="{F208BC01-645C-4A4A-8B84-A94EEEF34378}" destId="{3DDE892B-F445-442D-B8E9-91B75DEBC2EB}" srcOrd="0" destOrd="0" presId="urn:microsoft.com/office/officeart/2005/8/layout/vList3"/>
    <dgm:cxn modelId="{96530327-C21C-4A7A-8A30-9FADA208C0E6}" type="presOf" srcId="{5113402A-FC22-4591-88C3-583744D5B433}" destId="{E4BD6C0A-9F00-4A58-B4E9-A603977539F2}" srcOrd="0" destOrd="0" presId="urn:microsoft.com/office/officeart/2005/8/layout/vList3"/>
    <dgm:cxn modelId="{243D3712-4697-4FA3-AB5D-BFDA0F0FA2FA}" srcId="{5113402A-FC22-4591-88C3-583744D5B433}" destId="{CB688B62-0E20-4D85-9CD4-69FBAF0B8406}" srcOrd="4" destOrd="0" parTransId="{4EC21920-A4E7-4ABD-BC65-66B6B85755EC}" sibTransId="{FE23A73E-451E-4D8F-8D06-E1F06D76AD28}"/>
    <dgm:cxn modelId="{440202F0-C583-4E5D-A96F-8CBE0BE4A803}" srcId="{5113402A-FC22-4591-88C3-583744D5B433}" destId="{8876066A-7913-454E-8E5F-1626841986B4}" srcOrd="0" destOrd="0" parTransId="{BB0A271A-FADC-41AE-827B-B2CE813D7BAB}" sibTransId="{2614389D-B514-4EE7-8465-1020CA33C6B3}"/>
    <dgm:cxn modelId="{6867EFEF-1A82-4575-B21E-3F7D7852AAE4}" type="presOf" srcId="{8876066A-7913-454E-8E5F-1626841986B4}" destId="{14D8EDCE-D83A-4040-98B3-E81128778B7C}" srcOrd="0" destOrd="0" presId="urn:microsoft.com/office/officeart/2005/8/layout/vList3"/>
    <dgm:cxn modelId="{EB5D37F0-C2A9-4A97-B45D-B97717ACAD64}" type="presParOf" srcId="{E4BD6C0A-9F00-4A58-B4E9-A603977539F2}" destId="{15BA592E-909B-48EC-A468-C05D388FCFF9}" srcOrd="0" destOrd="0" presId="urn:microsoft.com/office/officeart/2005/8/layout/vList3"/>
    <dgm:cxn modelId="{8E1B7C43-D5F0-4980-9463-C092E25E99E3}" type="presParOf" srcId="{15BA592E-909B-48EC-A468-C05D388FCFF9}" destId="{3EF6F9C5-9E56-42C9-8462-C1D040A19100}" srcOrd="0" destOrd="0" presId="urn:microsoft.com/office/officeart/2005/8/layout/vList3"/>
    <dgm:cxn modelId="{F45B959A-7A94-4E93-BFBA-129E2E5DA0E9}" type="presParOf" srcId="{15BA592E-909B-48EC-A468-C05D388FCFF9}" destId="{14D8EDCE-D83A-4040-98B3-E81128778B7C}" srcOrd="1" destOrd="0" presId="urn:microsoft.com/office/officeart/2005/8/layout/vList3"/>
    <dgm:cxn modelId="{4D633875-73DD-4A27-BFF0-CB35CE74EBCD}" type="presParOf" srcId="{E4BD6C0A-9F00-4A58-B4E9-A603977539F2}" destId="{73B5BB2B-91E5-43AF-BD60-A5EAE68AA9C2}" srcOrd="1" destOrd="0" presId="urn:microsoft.com/office/officeart/2005/8/layout/vList3"/>
    <dgm:cxn modelId="{F4A9005F-0A52-4560-B2B4-74A143C6ED0D}" type="presParOf" srcId="{E4BD6C0A-9F00-4A58-B4E9-A603977539F2}" destId="{B6F39037-67F9-452E-A83C-CCE1A845DA60}" srcOrd="2" destOrd="0" presId="urn:microsoft.com/office/officeart/2005/8/layout/vList3"/>
    <dgm:cxn modelId="{158A468E-FE7A-425C-90CD-81BEC92CFA93}" type="presParOf" srcId="{B6F39037-67F9-452E-A83C-CCE1A845DA60}" destId="{6C095109-8CC8-419B-A92C-AD23B8CFEF15}" srcOrd="0" destOrd="0" presId="urn:microsoft.com/office/officeart/2005/8/layout/vList3"/>
    <dgm:cxn modelId="{AFDFC4F3-17F8-4CB8-861A-AD15D53BABD4}" type="presParOf" srcId="{B6F39037-67F9-452E-A83C-CCE1A845DA60}" destId="{3DDE892B-F445-442D-B8E9-91B75DEBC2EB}" srcOrd="1" destOrd="0" presId="urn:microsoft.com/office/officeart/2005/8/layout/vList3"/>
    <dgm:cxn modelId="{8C4B6F27-0C3E-42AA-A267-68175D16DF60}" type="presParOf" srcId="{E4BD6C0A-9F00-4A58-B4E9-A603977539F2}" destId="{A7FCD3D7-D263-4ABC-9D21-D26F5C1E88A2}" srcOrd="3" destOrd="0" presId="urn:microsoft.com/office/officeart/2005/8/layout/vList3"/>
    <dgm:cxn modelId="{D4FCD343-F550-41EB-A5AE-E0D0E553A459}" type="presParOf" srcId="{E4BD6C0A-9F00-4A58-B4E9-A603977539F2}" destId="{52AECBC0-6B08-4648-978F-949D0649B792}" srcOrd="4" destOrd="0" presId="urn:microsoft.com/office/officeart/2005/8/layout/vList3"/>
    <dgm:cxn modelId="{A743D409-1FE7-40DB-A550-85FD25547F66}" type="presParOf" srcId="{52AECBC0-6B08-4648-978F-949D0649B792}" destId="{4333AA7E-24EF-429E-91F8-8057790630C3}" srcOrd="0" destOrd="0" presId="urn:microsoft.com/office/officeart/2005/8/layout/vList3"/>
    <dgm:cxn modelId="{261D88B3-F984-4759-9AE1-D4FEFF46B2E6}" type="presParOf" srcId="{52AECBC0-6B08-4648-978F-949D0649B792}" destId="{72DC7784-1C6C-418C-A16B-1A2A2396F43F}" srcOrd="1" destOrd="0" presId="urn:microsoft.com/office/officeart/2005/8/layout/vList3"/>
    <dgm:cxn modelId="{0DCB103E-7671-4C3C-9B24-AF8C8EBEA60B}" type="presParOf" srcId="{E4BD6C0A-9F00-4A58-B4E9-A603977539F2}" destId="{FB52F75D-1925-48DB-9C95-B6A154BD84BD}" srcOrd="5" destOrd="0" presId="urn:microsoft.com/office/officeart/2005/8/layout/vList3"/>
    <dgm:cxn modelId="{D96C728E-2EC9-4C53-B31F-BE680FBB4E4D}" type="presParOf" srcId="{E4BD6C0A-9F00-4A58-B4E9-A603977539F2}" destId="{DBFE7537-786D-4E97-ABF6-B7CBBAE93890}" srcOrd="6" destOrd="0" presId="urn:microsoft.com/office/officeart/2005/8/layout/vList3"/>
    <dgm:cxn modelId="{21BFB152-ADA7-4938-8D21-8E9C687096D3}" type="presParOf" srcId="{DBFE7537-786D-4E97-ABF6-B7CBBAE93890}" destId="{417D568E-FFA4-403C-8BC7-A7C32A623936}" srcOrd="0" destOrd="0" presId="urn:microsoft.com/office/officeart/2005/8/layout/vList3"/>
    <dgm:cxn modelId="{AC63C620-906A-407F-9E65-D5EE13A687BB}" type="presParOf" srcId="{DBFE7537-786D-4E97-ABF6-B7CBBAE93890}" destId="{73454E96-F8E9-440C-928E-CBE1E9A8211E}" srcOrd="1" destOrd="0" presId="urn:microsoft.com/office/officeart/2005/8/layout/vList3"/>
    <dgm:cxn modelId="{EE5B3343-9E8C-4ECF-A0D8-753C1950094C}" type="presParOf" srcId="{E4BD6C0A-9F00-4A58-B4E9-A603977539F2}" destId="{B5FD3FF8-7985-4D9B-BDD4-19E4980AADC4}" srcOrd="7" destOrd="0" presId="urn:microsoft.com/office/officeart/2005/8/layout/vList3"/>
    <dgm:cxn modelId="{DB53FE7B-7B1A-46E0-9D88-7EC16ECAE84B}" type="presParOf" srcId="{E4BD6C0A-9F00-4A58-B4E9-A603977539F2}" destId="{5538D39A-C92D-48AC-B2CE-206B0948E0B1}" srcOrd="8" destOrd="0" presId="urn:microsoft.com/office/officeart/2005/8/layout/vList3"/>
    <dgm:cxn modelId="{A626DF62-1922-4360-B62F-F7B2A2792590}" type="presParOf" srcId="{5538D39A-C92D-48AC-B2CE-206B0948E0B1}" destId="{B1BA4A98-D6A1-413B-821D-BE9721ABB9A4}" srcOrd="0" destOrd="0" presId="urn:microsoft.com/office/officeart/2005/8/layout/vList3"/>
    <dgm:cxn modelId="{45B25644-B2A4-4796-9204-A787CE078014}" type="presParOf" srcId="{5538D39A-C92D-48AC-B2CE-206B0948E0B1}" destId="{FE03B748-2C55-4218-B52E-4FB359EF5D8B}" srcOrd="1" destOrd="0" presId="urn:microsoft.com/office/officeart/2005/8/layout/vList3"/>
    <dgm:cxn modelId="{639D13C6-5A22-4BE4-A5C0-8EF76433A52F}" type="presParOf" srcId="{E4BD6C0A-9F00-4A58-B4E9-A603977539F2}" destId="{584D340B-BC69-463C-8EBB-9883FEE36D63}" srcOrd="9" destOrd="0" presId="urn:microsoft.com/office/officeart/2005/8/layout/vList3"/>
    <dgm:cxn modelId="{3728930B-D1A2-434A-90FE-BE248113FC93}" type="presParOf" srcId="{E4BD6C0A-9F00-4A58-B4E9-A603977539F2}" destId="{B3E2513D-8307-4CF0-9C2B-F6BE1C38E7E5}" srcOrd="10" destOrd="0" presId="urn:microsoft.com/office/officeart/2005/8/layout/vList3"/>
    <dgm:cxn modelId="{7475AD75-71A2-4C9F-96FB-21F8147697AE}" type="presParOf" srcId="{B3E2513D-8307-4CF0-9C2B-F6BE1C38E7E5}" destId="{8E24BD44-E490-4505-8915-24351BA99C02}" srcOrd="0" destOrd="0" presId="urn:microsoft.com/office/officeart/2005/8/layout/vList3"/>
    <dgm:cxn modelId="{ED9ED190-AEAD-4502-ABB0-D16FAED75402}" type="presParOf" srcId="{B3E2513D-8307-4CF0-9C2B-F6BE1C38E7E5}" destId="{C7D04379-173D-42C9-AA2D-80114402D3F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13402A-FC22-4591-88C3-583744D5B433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8876066A-7913-454E-8E5F-1626841986B4}">
      <dgm:prSet phldrT="[Texto]"/>
      <dgm:spPr/>
      <dgm:t>
        <a:bodyPr/>
        <a:lstStyle/>
        <a:p>
          <a:pPr algn="r"/>
          <a:r>
            <a:rPr lang="es-EC" b="1" dirty="0" smtClean="0">
              <a:latin typeface="Arial" pitchFamily="34" charset="0"/>
              <a:cs typeface="Arial" pitchFamily="34" charset="0"/>
            </a:rPr>
            <a:t>1. INTRODUCCIÓN</a:t>
          </a:r>
          <a:endParaRPr lang="es-EC" b="1" dirty="0"/>
        </a:p>
      </dgm:t>
    </dgm:pt>
    <dgm:pt modelId="{BB0A271A-FADC-41AE-827B-B2CE813D7BAB}" type="parTrans" cxnId="{440202F0-C583-4E5D-A96F-8CBE0BE4A803}">
      <dgm:prSet/>
      <dgm:spPr/>
      <dgm:t>
        <a:bodyPr/>
        <a:lstStyle/>
        <a:p>
          <a:pPr algn="r"/>
          <a:endParaRPr lang="es-EC" b="1"/>
        </a:p>
      </dgm:t>
    </dgm:pt>
    <dgm:pt modelId="{2614389D-B514-4EE7-8465-1020CA33C6B3}" type="sibTrans" cxnId="{440202F0-C583-4E5D-A96F-8CBE0BE4A803}">
      <dgm:prSet/>
      <dgm:spPr/>
      <dgm:t>
        <a:bodyPr/>
        <a:lstStyle/>
        <a:p>
          <a:pPr algn="r"/>
          <a:endParaRPr lang="es-EC" b="1"/>
        </a:p>
      </dgm:t>
    </dgm:pt>
    <dgm:pt modelId="{BAD25061-5926-4E6C-9A2E-F854F9243770}">
      <dgm:prSet/>
      <dgm:spPr/>
      <dgm:t>
        <a:bodyPr/>
        <a:lstStyle/>
        <a:p>
          <a:pPr algn="r"/>
          <a:r>
            <a:rPr kumimoji="0" lang="es-EC" b="1" i="0" u="none" strike="noStrike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3</a:t>
          </a:r>
          <a:r>
            <a:rPr kumimoji="0" lang="es-EC" b="1" i="0" u="none" strike="noStrike" cap="none" spc="0" normalizeH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. METODOLOGÍA</a:t>
          </a:r>
        </a:p>
      </dgm:t>
    </dgm:pt>
    <dgm:pt modelId="{D9D7C20E-FE6F-4F0D-B658-669422C17A08}" type="sibTrans" cxnId="{6BF06262-C551-4246-B11A-23702D1C8279}">
      <dgm:prSet/>
      <dgm:spPr/>
      <dgm:t>
        <a:bodyPr/>
        <a:lstStyle/>
        <a:p>
          <a:pPr algn="r"/>
          <a:endParaRPr lang="es-EC" b="1"/>
        </a:p>
      </dgm:t>
    </dgm:pt>
    <dgm:pt modelId="{6EC4AC3E-7D49-4B56-8303-237C43B1CC1A}" type="parTrans" cxnId="{6BF06262-C551-4246-B11A-23702D1C8279}">
      <dgm:prSet/>
      <dgm:spPr/>
      <dgm:t>
        <a:bodyPr/>
        <a:lstStyle/>
        <a:p>
          <a:pPr algn="r"/>
          <a:endParaRPr lang="es-EC" b="1"/>
        </a:p>
      </dgm:t>
    </dgm:pt>
    <dgm:pt modelId="{5D2F7273-4444-4015-B3AA-1F9CCFEAA44B}">
      <dgm:prSet/>
      <dgm:spPr>
        <a:solidFill>
          <a:schemeClr val="bg1"/>
        </a:solidFill>
      </dgm:spPr>
      <dgm:t>
        <a:bodyPr/>
        <a:lstStyle/>
        <a:p>
          <a:pPr algn="r" rtl="0"/>
          <a:r>
            <a:rPr kumimoji="0" lang="es-EC" b="1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4. RESULTADOS Y DISCUSI</a:t>
          </a:r>
          <a:r>
            <a:rPr kumimoji="0" lang="es-MX" b="1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ÓN</a:t>
          </a:r>
          <a:endParaRPr kumimoji="0" lang="es-EC" b="1" i="0" u="none" strike="noStrike" cap="none" spc="0" normalizeH="0" noProof="0" dirty="0" smtClean="0">
            <a:ln/>
            <a:solidFill>
              <a:schemeClr val="tx1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dgm:t>
    </dgm:pt>
    <dgm:pt modelId="{0FE0EDF6-5923-40DD-AEB7-93A98D8CCB64}" type="sibTrans" cxnId="{1817AD15-98FF-49E6-B9A3-767AC0BB85C3}">
      <dgm:prSet/>
      <dgm:spPr/>
      <dgm:t>
        <a:bodyPr/>
        <a:lstStyle/>
        <a:p>
          <a:pPr algn="r"/>
          <a:endParaRPr lang="es-EC" b="1"/>
        </a:p>
      </dgm:t>
    </dgm:pt>
    <dgm:pt modelId="{9965BDC6-0FB3-49FC-968F-1B3EB6B6E47F}" type="parTrans" cxnId="{1817AD15-98FF-49E6-B9A3-767AC0BB85C3}">
      <dgm:prSet/>
      <dgm:spPr/>
      <dgm:t>
        <a:bodyPr/>
        <a:lstStyle/>
        <a:p>
          <a:pPr algn="r"/>
          <a:endParaRPr lang="es-EC" b="1"/>
        </a:p>
      </dgm:t>
    </dgm:pt>
    <dgm:pt modelId="{F208BC01-645C-4A4A-8B84-A94EEEF34378}">
      <dgm:prSet phldrT="[Texto]"/>
      <dgm:spPr/>
      <dgm:t>
        <a:bodyPr/>
        <a:lstStyle/>
        <a:p>
          <a:pPr algn="r"/>
          <a:r>
            <a:rPr lang="es-EC" b="1" dirty="0" smtClean="0">
              <a:latin typeface="Arial" pitchFamily="34" charset="0"/>
              <a:cs typeface="Arial" pitchFamily="34" charset="0"/>
            </a:rPr>
            <a:t>2. OBJETIVOS</a:t>
          </a:r>
          <a:endParaRPr lang="es-EC" b="1" dirty="0">
            <a:latin typeface="Arial" pitchFamily="34" charset="0"/>
            <a:cs typeface="Arial" pitchFamily="34" charset="0"/>
          </a:endParaRPr>
        </a:p>
      </dgm:t>
    </dgm:pt>
    <dgm:pt modelId="{E06FEC4C-2659-4703-A246-3EE0EA04BA4B}" type="parTrans" cxnId="{6FAC198E-53A8-4714-A6CC-98BA1209AC7E}">
      <dgm:prSet/>
      <dgm:spPr/>
      <dgm:t>
        <a:bodyPr/>
        <a:lstStyle/>
        <a:p>
          <a:pPr algn="r"/>
          <a:endParaRPr lang="en-US" b="1"/>
        </a:p>
      </dgm:t>
    </dgm:pt>
    <dgm:pt modelId="{C378B722-4508-48AD-B5EF-1833C28FCD74}" type="sibTrans" cxnId="{6FAC198E-53A8-4714-A6CC-98BA1209AC7E}">
      <dgm:prSet/>
      <dgm:spPr/>
      <dgm:t>
        <a:bodyPr/>
        <a:lstStyle/>
        <a:p>
          <a:pPr algn="r"/>
          <a:endParaRPr lang="en-US" b="1"/>
        </a:p>
      </dgm:t>
    </dgm:pt>
    <dgm:pt modelId="{CB688B62-0E20-4D85-9CD4-69FBAF0B8406}">
      <dgm:prSet/>
      <dgm:spPr>
        <a:solidFill>
          <a:schemeClr val="bg1"/>
        </a:solidFill>
      </dgm:spPr>
      <dgm:t>
        <a:bodyPr/>
        <a:lstStyle/>
        <a:p>
          <a:pPr algn="r" rtl="0"/>
          <a:r>
            <a:rPr kumimoji="0" lang="es-EC" b="1" i="0" u="none" strike="noStrike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5. CONCLUSIONES</a:t>
          </a:r>
        </a:p>
      </dgm:t>
    </dgm:pt>
    <dgm:pt modelId="{4EC21920-A4E7-4ABD-BC65-66B6B85755EC}" type="parTrans" cxnId="{243D3712-4697-4FA3-AB5D-BFDA0F0FA2FA}">
      <dgm:prSet/>
      <dgm:spPr/>
      <dgm:t>
        <a:bodyPr/>
        <a:lstStyle/>
        <a:p>
          <a:pPr algn="r"/>
          <a:endParaRPr lang="en-US" b="1"/>
        </a:p>
      </dgm:t>
    </dgm:pt>
    <dgm:pt modelId="{FE23A73E-451E-4D8F-8D06-E1F06D76AD28}" type="sibTrans" cxnId="{243D3712-4697-4FA3-AB5D-BFDA0F0FA2FA}">
      <dgm:prSet/>
      <dgm:spPr/>
      <dgm:t>
        <a:bodyPr/>
        <a:lstStyle/>
        <a:p>
          <a:pPr algn="r"/>
          <a:endParaRPr lang="en-US" b="1"/>
        </a:p>
      </dgm:t>
    </dgm:pt>
    <dgm:pt modelId="{CCC63642-1F96-4B85-910E-73AACEF3A9A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r" rtl="0"/>
          <a:r>
            <a:rPr kumimoji="0" lang="es-EC" b="1" i="0" u="none" strike="noStrike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6. RECOMENDACIONES</a:t>
          </a:r>
        </a:p>
      </dgm:t>
    </dgm:pt>
    <dgm:pt modelId="{F26AC303-52B0-49D2-9178-84194BD7BD67}" type="parTrans" cxnId="{CAD79498-7847-429D-A3A4-B69143697AE3}">
      <dgm:prSet/>
      <dgm:spPr/>
      <dgm:t>
        <a:bodyPr/>
        <a:lstStyle/>
        <a:p>
          <a:pPr algn="r"/>
          <a:endParaRPr lang="en-US" b="1"/>
        </a:p>
      </dgm:t>
    </dgm:pt>
    <dgm:pt modelId="{D5886E90-2FB2-4ED8-AB45-DFA006F42DF3}" type="sibTrans" cxnId="{CAD79498-7847-429D-A3A4-B69143697AE3}">
      <dgm:prSet/>
      <dgm:spPr/>
      <dgm:t>
        <a:bodyPr/>
        <a:lstStyle/>
        <a:p>
          <a:pPr algn="r"/>
          <a:endParaRPr lang="en-US" b="1"/>
        </a:p>
      </dgm:t>
    </dgm:pt>
    <dgm:pt modelId="{E4BD6C0A-9F00-4A58-B4E9-A603977539F2}" type="pres">
      <dgm:prSet presAssocID="{5113402A-FC22-4591-88C3-583744D5B433}" presName="linearFlow" presStyleCnt="0">
        <dgm:presLayoutVars>
          <dgm:dir/>
          <dgm:resizeHandles val="exact"/>
        </dgm:presLayoutVars>
      </dgm:prSet>
      <dgm:spPr/>
    </dgm:pt>
    <dgm:pt modelId="{15BA592E-909B-48EC-A468-C05D388FCFF9}" type="pres">
      <dgm:prSet presAssocID="{8876066A-7913-454E-8E5F-1626841986B4}" presName="composite" presStyleCnt="0"/>
      <dgm:spPr/>
    </dgm:pt>
    <dgm:pt modelId="{3EF6F9C5-9E56-42C9-8462-C1D040A19100}" type="pres">
      <dgm:prSet presAssocID="{8876066A-7913-454E-8E5F-1626841986B4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4D8EDCE-D83A-4040-98B3-E81128778B7C}" type="pres">
      <dgm:prSet presAssocID="{8876066A-7913-454E-8E5F-1626841986B4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B5BB2B-91E5-43AF-BD60-A5EAE68AA9C2}" type="pres">
      <dgm:prSet presAssocID="{2614389D-B514-4EE7-8465-1020CA33C6B3}" presName="spacing" presStyleCnt="0"/>
      <dgm:spPr/>
    </dgm:pt>
    <dgm:pt modelId="{B6F39037-67F9-452E-A83C-CCE1A845DA60}" type="pres">
      <dgm:prSet presAssocID="{F208BC01-645C-4A4A-8B84-A94EEEF34378}" presName="composite" presStyleCnt="0"/>
      <dgm:spPr/>
    </dgm:pt>
    <dgm:pt modelId="{6C095109-8CC8-419B-A92C-AD23B8CFEF15}" type="pres">
      <dgm:prSet presAssocID="{F208BC01-645C-4A4A-8B84-A94EEEF34378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DDE892B-F445-442D-B8E9-91B75DEBC2EB}" type="pres">
      <dgm:prSet presAssocID="{F208BC01-645C-4A4A-8B84-A94EEEF34378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CD3D7-D263-4ABC-9D21-D26F5C1E88A2}" type="pres">
      <dgm:prSet presAssocID="{C378B722-4508-48AD-B5EF-1833C28FCD74}" presName="spacing" presStyleCnt="0"/>
      <dgm:spPr/>
    </dgm:pt>
    <dgm:pt modelId="{52AECBC0-6B08-4648-978F-949D0649B792}" type="pres">
      <dgm:prSet presAssocID="{BAD25061-5926-4E6C-9A2E-F854F9243770}" presName="composite" presStyleCnt="0"/>
      <dgm:spPr/>
    </dgm:pt>
    <dgm:pt modelId="{4333AA7E-24EF-429E-91F8-8057790630C3}" type="pres">
      <dgm:prSet presAssocID="{BAD25061-5926-4E6C-9A2E-F854F9243770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2DC7784-1C6C-418C-A16B-1A2A2396F43F}" type="pres">
      <dgm:prSet presAssocID="{BAD25061-5926-4E6C-9A2E-F854F9243770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52F75D-1925-48DB-9C95-B6A154BD84BD}" type="pres">
      <dgm:prSet presAssocID="{D9D7C20E-FE6F-4F0D-B658-669422C17A08}" presName="spacing" presStyleCnt="0"/>
      <dgm:spPr/>
    </dgm:pt>
    <dgm:pt modelId="{DBFE7537-786D-4E97-ABF6-B7CBBAE93890}" type="pres">
      <dgm:prSet presAssocID="{5D2F7273-4444-4015-B3AA-1F9CCFEAA44B}" presName="composite" presStyleCnt="0"/>
      <dgm:spPr/>
    </dgm:pt>
    <dgm:pt modelId="{417D568E-FFA4-403C-8BC7-A7C32A623936}" type="pres">
      <dgm:prSet presAssocID="{5D2F7273-4444-4015-B3AA-1F9CCFEAA44B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3454E96-F8E9-440C-928E-CBE1E9A8211E}" type="pres">
      <dgm:prSet presAssocID="{5D2F7273-4444-4015-B3AA-1F9CCFEAA44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FD3FF8-7985-4D9B-BDD4-19E4980AADC4}" type="pres">
      <dgm:prSet presAssocID="{0FE0EDF6-5923-40DD-AEB7-93A98D8CCB64}" presName="spacing" presStyleCnt="0"/>
      <dgm:spPr/>
    </dgm:pt>
    <dgm:pt modelId="{5538D39A-C92D-48AC-B2CE-206B0948E0B1}" type="pres">
      <dgm:prSet presAssocID="{CB688B62-0E20-4D85-9CD4-69FBAF0B8406}" presName="composite" presStyleCnt="0"/>
      <dgm:spPr/>
    </dgm:pt>
    <dgm:pt modelId="{B1BA4A98-D6A1-413B-821D-BE9721ABB9A4}" type="pres">
      <dgm:prSet presAssocID="{CB688B62-0E20-4D85-9CD4-69FBAF0B8406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E03B748-2C55-4218-B52E-4FB359EF5D8B}" type="pres">
      <dgm:prSet presAssocID="{CB688B62-0E20-4D85-9CD4-69FBAF0B840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D340B-BC69-463C-8EBB-9883FEE36D63}" type="pres">
      <dgm:prSet presAssocID="{FE23A73E-451E-4D8F-8D06-E1F06D76AD28}" presName="spacing" presStyleCnt="0"/>
      <dgm:spPr/>
    </dgm:pt>
    <dgm:pt modelId="{B3E2513D-8307-4CF0-9C2B-F6BE1C38E7E5}" type="pres">
      <dgm:prSet presAssocID="{CCC63642-1F96-4B85-910E-73AACEF3A9A1}" presName="composite" presStyleCnt="0"/>
      <dgm:spPr/>
    </dgm:pt>
    <dgm:pt modelId="{8E24BD44-E490-4505-8915-24351BA99C02}" type="pres">
      <dgm:prSet presAssocID="{CCC63642-1F96-4B85-910E-73AACEF3A9A1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C7D04379-173D-42C9-AA2D-80114402D3FC}" type="pres">
      <dgm:prSet presAssocID="{CCC63642-1F96-4B85-910E-73AACEF3A9A1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D79498-7847-429D-A3A4-B69143697AE3}" srcId="{5113402A-FC22-4591-88C3-583744D5B433}" destId="{CCC63642-1F96-4B85-910E-73AACEF3A9A1}" srcOrd="5" destOrd="0" parTransId="{F26AC303-52B0-49D2-9178-84194BD7BD67}" sibTransId="{D5886E90-2FB2-4ED8-AB45-DFA006F42DF3}"/>
    <dgm:cxn modelId="{1817AD15-98FF-49E6-B9A3-767AC0BB85C3}" srcId="{5113402A-FC22-4591-88C3-583744D5B433}" destId="{5D2F7273-4444-4015-B3AA-1F9CCFEAA44B}" srcOrd="3" destOrd="0" parTransId="{9965BDC6-0FB3-49FC-968F-1B3EB6B6E47F}" sibTransId="{0FE0EDF6-5923-40DD-AEB7-93A98D8CCB64}"/>
    <dgm:cxn modelId="{22EFA452-EF5C-459D-9F86-6086D5337DFB}" type="presOf" srcId="{F208BC01-645C-4A4A-8B84-A94EEEF34378}" destId="{3DDE892B-F445-442D-B8E9-91B75DEBC2EB}" srcOrd="0" destOrd="0" presId="urn:microsoft.com/office/officeart/2005/8/layout/vList3"/>
    <dgm:cxn modelId="{680F4588-9A05-4875-BEAB-0F923715A119}" type="presOf" srcId="{5113402A-FC22-4591-88C3-583744D5B433}" destId="{E4BD6C0A-9F00-4A58-B4E9-A603977539F2}" srcOrd="0" destOrd="0" presId="urn:microsoft.com/office/officeart/2005/8/layout/vList3"/>
    <dgm:cxn modelId="{6FAC198E-53A8-4714-A6CC-98BA1209AC7E}" srcId="{5113402A-FC22-4591-88C3-583744D5B433}" destId="{F208BC01-645C-4A4A-8B84-A94EEEF34378}" srcOrd="1" destOrd="0" parTransId="{E06FEC4C-2659-4703-A246-3EE0EA04BA4B}" sibTransId="{C378B722-4508-48AD-B5EF-1833C28FCD74}"/>
    <dgm:cxn modelId="{6BF06262-C551-4246-B11A-23702D1C8279}" srcId="{5113402A-FC22-4591-88C3-583744D5B433}" destId="{BAD25061-5926-4E6C-9A2E-F854F9243770}" srcOrd="2" destOrd="0" parTransId="{6EC4AC3E-7D49-4B56-8303-237C43B1CC1A}" sibTransId="{D9D7C20E-FE6F-4F0D-B658-669422C17A08}"/>
    <dgm:cxn modelId="{243D3712-4697-4FA3-AB5D-BFDA0F0FA2FA}" srcId="{5113402A-FC22-4591-88C3-583744D5B433}" destId="{CB688B62-0E20-4D85-9CD4-69FBAF0B8406}" srcOrd="4" destOrd="0" parTransId="{4EC21920-A4E7-4ABD-BC65-66B6B85755EC}" sibTransId="{FE23A73E-451E-4D8F-8D06-E1F06D76AD28}"/>
    <dgm:cxn modelId="{440202F0-C583-4E5D-A96F-8CBE0BE4A803}" srcId="{5113402A-FC22-4591-88C3-583744D5B433}" destId="{8876066A-7913-454E-8E5F-1626841986B4}" srcOrd="0" destOrd="0" parTransId="{BB0A271A-FADC-41AE-827B-B2CE813D7BAB}" sibTransId="{2614389D-B514-4EE7-8465-1020CA33C6B3}"/>
    <dgm:cxn modelId="{E162BE1B-5E9D-495F-A235-F30CD65B8806}" type="presOf" srcId="{CCC63642-1F96-4B85-910E-73AACEF3A9A1}" destId="{C7D04379-173D-42C9-AA2D-80114402D3FC}" srcOrd="0" destOrd="0" presId="urn:microsoft.com/office/officeart/2005/8/layout/vList3"/>
    <dgm:cxn modelId="{BFB68C33-DF00-499A-9FDE-4FEC2549B8D7}" type="presOf" srcId="{8876066A-7913-454E-8E5F-1626841986B4}" destId="{14D8EDCE-D83A-4040-98B3-E81128778B7C}" srcOrd="0" destOrd="0" presId="urn:microsoft.com/office/officeart/2005/8/layout/vList3"/>
    <dgm:cxn modelId="{D3B2C017-51B4-4D3A-8A6E-E342EFEFCD0B}" type="presOf" srcId="{CB688B62-0E20-4D85-9CD4-69FBAF0B8406}" destId="{FE03B748-2C55-4218-B52E-4FB359EF5D8B}" srcOrd="0" destOrd="0" presId="urn:microsoft.com/office/officeart/2005/8/layout/vList3"/>
    <dgm:cxn modelId="{7A4A9F04-1C69-4482-A1F5-EF09C6FBE48A}" type="presOf" srcId="{5D2F7273-4444-4015-B3AA-1F9CCFEAA44B}" destId="{73454E96-F8E9-440C-928E-CBE1E9A8211E}" srcOrd="0" destOrd="0" presId="urn:microsoft.com/office/officeart/2005/8/layout/vList3"/>
    <dgm:cxn modelId="{801E0023-F3AB-446A-AF45-8BCF429C942F}" type="presOf" srcId="{BAD25061-5926-4E6C-9A2E-F854F9243770}" destId="{72DC7784-1C6C-418C-A16B-1A2A2396F43F}" srcOrd="0" destOrd="0" presId="urn:microsoft.com/office/officeart/2005/8/layout/vList3"/>
    <dgm:cxn modelId="{409AC23B-F0E8-4F3E-85FF-08A6AE830BBF}" type="presParOf" srcId="{E4BD6C0A-9F00-4A58-B4E9-A603977539F2}" destId="{15BA592E-909B-48EC-A468-C05D388FCFF9}" srcOrd="0" destOrd="0" presId="urn:microsoft.com/office/officeart/2005/8/layout/vList3"/>
    <dgm:cxn modelId="{301C5C38-D19D-476A-99C7-6F669567DCBB}" type="presParOf" srcId="{15BA592E-909B-48EC-A468-C05D388FCFF9}" destId="{3EF6F9C5-9E56-42C9-8462-C1D040A19100}" srcOrd="0" destOrd="0" presId="urn:microsoft.com/office/officeart/2005/8/layout/vList3"/>
    <dgm:cxn modelId="{C87E4069-BFFC-466D-A89A-3824D07ECBC4}" type="presParOf" srcId="{15BA592E-909B-48EC-A468-C05D388FCFF9}" destId="{14D8EDCE-D83A-4040-98B3-E81128778B7C}" srcOrd="1" destOrd="0" presId="urn:microsoft.com/office/officeart/2005/8/layout/vList3"/>
    <dgm:cxn modelId="{1B53FD8D-43E2-42DE-A76D-049F469BE1E0}" type="presParOf" srcId="{E4BD6C0A-9F00-4A58-B4E9-A603977539F2}" destId="{73B5BB2B-91E5-43AF-BD60-A5EAE68AA9C2}" srcOrd="1" destOrd="0" presId="urn:microsoft.com/office/officeart/2005/8/layout/vList3"/>
    <dgm:cxn modelId="{535119F8-2B33-4409-B7DC-33EA8D755741}" type="presParOf" srcId="{E4BD6C0A-9F00-4A58-B4E9-A603977539F2}" destId="{B6F39037-67F9-452E-A83C-CCE1A845DA60}" srcOrd="2" destOrd="0" presId="urn:microsoft.com/office/officeart/2005/8/layout/vList3"/>
    <dgm:cxn modelId="{E2E81EB4-C7CA-42A6-9E3B-30DCBD235F62}" type="presParOf" srcId="{B6F39037-67F9-452E-A83C-CCE1A845DA60}" destId="{6C095109-8CC8-419B-A92C-AD23B8CFEF15}" srcOrd="0" destOrd="0" presId="urn:microsoft.com/office/officeart/2005/8/layout/vList3"/>
    <dgm:cxn modelId="{117678B5-0FAA-445B-843C-6B8CE9CE925B}" type="presParOf" srcId="{B6F39037-67F9-452E-A83C-CCE1A845DA60}" destId="{3DDE892B-F445-442D-B8E9-91B75DEBC2EB}" srcOrd="1" destOrd="0" presId="urn:microsoft.com/office/officeart/2005/8/layout/vList3"/>
    <dgm:cxn modelId="{FC73B2D9-7FD0-4FC4-B51B-08B593663FCD}" type="presParOf" srcId="{E4BD6C0A-9F00-4A58-B4E9-A603977539F2}" destId="{A7FCD3D7-D263-4ABC-9D21-D26F5C1E88A2}" srcOrd="3" destOrd="0" presId="urn:microsoft.com/office/officeart/2005/8/layout/vList3"/>
    <dgm:cxn modelId="{27D036ED-F97D-447B-8647-170FEA920A71}" type="presParOf" srcId="{E4BD6C0A-9F00-4A58-B4E9-A603977539F2}" destId="{52AECBC0-6B08-4648-978F-949D0649B792}" srcOrd="4" destOrd="0" presId="urn:microsoft.com/office/officeart/2005/8/layout/vList3"/>
    <dgm:cxn modelId="{EBCD8DC9-D47B-4F9A-9837-9F09A64EA71A}" type="presParOf" srcId="{52AECBC0-6B08-4648-978F-949D0649B792}" destId="{4333AA7E-24EF-429E-91F8-8057790630C3}" srcOrd="0" destOrd="0" presId="urn:microsoft.com/office/officeart/2005/8/layout/vList3"/>
    <dgm:cxn modelId="{08F42E24-D288-4910-9079-E7EE3A67A3F8}" type="presParOf" srcId="{52AECBC0-6B08-4648-978F-949D0649B792}" destId="{72DC7784-1C6C-418C-A16B-1A2A2396F43F}" srcOrd="1" destOrd="0" presId="urn:microsoft.com/office/officeart/2005/8/layout/vList3"/>
    <dgm:cxn modelId="{E5FB650D-180C-4151-BED6-94B179D938FC}" type="presParOf" srcId="{E4BD6C0A-9F00-4A58-B4E9-A603977539F2}" destId="{FB52F75D-1925-48DB-9C95-B6A154BD84BD}" srcOrd="5" destOrd="0" presId="urn:microsoft.com/office/officeart/2005/8/layout/vList3"/>
    <dgm:cxn modelId="{78FB36A7-8CE0-495D-BC39-35BDA36E23F5}" type="presParOf" srcId="{E4BD6C0A-9F00-4A58-B4E9-A603977539F2}" destId="{DBFE7537-786D-4E97-ABF6-B7CBBAE93890}" srcOrd="6" destOrd="0" presId="urn:microsoft.com/office/officeart/2005/8/layout/vList3"/>
    <dgm:cxn modelId="{A06BB3FF-F6A5-460E-A1FB-F941C1731766}" type="presParOf" srcId="{DBFE7537-786D-4E97-ABF6-B7CBBAE93890}" destId="{417D568E-FFA4-403C-8BC7-A7C32A623936}" srcOrd="0" destOrd="0" presId="urn:microsoft.com/office/officeart/2005/8/layout/vList3"/>
    <dgm:cxn modelId="{D471B403-7C9B-4FC0-9D2F-18BD73ECE073}" type="presParOf" srcId="{DBFE7537-786D-4E97-ABF6-B7CBBAE93890}" destId="{73454E96-F8E9-440C-928E-CBE1E9A8211E}" srcOrd="1" destOrd="0" presId="urn:microsoft.com/office/officeart/2005/8/layout/vList3"/>
    <dgm:cxn modelId="{3DFE023C-A1D3-4762-91F5-D709B91FE4C4}" type="presParOf" srcId="{E4BD6C0A-9F00-4A58-B4E9-A603977539F2}" destId="{B5FD3FF8-7985-4D9B-BDD4-19E4980AADC4}" srcOrd="7" destOrd="0" presId="urn:microsoft.com/office/officeart/2005/8/layout/vList3"/>
    <dgm:cxn modelId="{F5E7809B-DB7F-4F41-B66D-EB57C02ECE8B}" type="presParOf" srcId="{E4BD6C0A-9F00-4A58-B4E9-A603977539F2}" destId="{5538D39A-C92D-48AC-B2CE-206B0948E0B1}" srcOrd="8" destOrd="0" presId="urn:microsoft.com/office/officeart/2005/8/layout/vList3"/>
    <dgm:cxn modelId="{C8EC777F-3498-4DFC-A312-D6C4C5AB24AA}" type="presParOf" srcId="{5538D39A-C92D-48AC-B2CE-206B0948E0B1}" destId="{B1BA4A98-D6A1-413B-821D-BE9721ABB9A4}" srcOrd="0" destOrd="0" presId="urn:microsoft.com/office/officeart/2005/8/layout/vList3"/>
    <dgm:cxn modelId="{CB570088-0A6E-4B6F-BF4F-D0AFCFF2B8A6}" type="presParOf" srcId="{5538D39A-C92D-48AC-B2CE-206B0948E0B1}" destId="{FE03B748-2C55-4218-B52E-4FB359EF5D8B}" srcOrd="1" destOrd="0" presId="urn:microsoft.com/office/officeart/2005/8/layout/vList3"/>
    <dgm:cxn modelId="{578C81D8-9C55-4B40-B882-C1CFCAD82301}" type="presParOf" srcId="{E4BD6C0A-9F00-4A58-B4E9-A603977539F2}" destId="{584D340B-BC69-463C-8EBB-9883FEE36D63}" srcOrd="9" destOrd="0" presId="urn:microsoft.com/office/officeart/2005/8/layout/vList3"/>
    <dgm:cxn modelId="{DC68854F-1CE2-4230-9D8A-2561DCAF4911}" type="presParOf" srcId="{E4BD6C0A-9F00-4A58-B4E9-A603977539F2}" destId="{B3E2513D-8307-4CF0-9C2B-F6BE1C38E7E5}" srcOrd="10" destOrd="0" presId="urn:microsoft.com/office/officeart/2005/8/layout/vList3"/>
    <dgm:cxn modelId="{21B5DAA1-13E2-41E2-90ED-1B7FD5006AF4}" type="presParOf" srcId="{B3E2513D-8307-4CF0-9C2B-F6BE1C38E7E5}" destId="{8E24BD44-E490-4505-8915-24351BA99C02}" srcOrd="0" destOrd="0" presId="urn:microsoft.com/office/officeart/2005/8/layout/vList3"/>
    <dgm:cxn modelId="{5CD3189C-5115-4181-BD56-8088D66E33B2}" type="presParOf" srcId="{B3E2513D-8307-4CF0-9C2B-F6BE1C38E7E5}" destId="{C7D04379-173D-42C9-AA2D-80114402D3F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D8EDCE-D83A-4040-98B3-E81128778B7C}">
      <dsp:nvSpPr>
        <dsp:cNvPr id="0" name=""/>
        <dsp:cNvSpPr/>
      </dsp:nvSpPr>
      <dsp:spPr>
        <a:xfrm rot="10800000">
          <a:off x="1094913" y="90"/>
          <a:ext cx="3924009" cy="426141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 INTRODUCCIÓN</a:t>
          </a:r>
          <a:endParaRPr lang="es-EC" sz="1800" b="1" kern="1200" dirty="0">
            <a:solidFill>
              <a:schemeClr val="tx1"/>
            </a:solidFill>
          </a:endParaRPr>
        </a:p>
      </dsp:txBody>
      <dsp:txXfrm rot="10800000">
        <a:off x="1094913" y="90"/>
        <a:ext cx="3924009" cy="426141"/>
      </dsp:txXfrm>
    </dsp:sp>
    <dsp:sp modelId="{3EF6F9C5-9E56-42C9-8462-C1D040A19100}">
      <dsp:nvSpPr>
        <dsp:cNvPr id="0" name=""/>
        <dsp:cNvSpPr/>
      </dsp:nvSpPr>
      <dsp:spPr>
        <a:xfrm>
          <a:off x="881842" y="90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E892B-F445-442D-B8E9-91B75DEBC2EB}">
      <dsp:nvSpPr>
        <dsp:cNvPr id="0" name=""/>
        <dsp:cNvSpPr/>
      </dsp:nvSpPr>
      <dsp:spPr>
        <a:xfrm rot="10800000">
          <a:off x="1094913" y="553439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rial" pitchFamily="34" charset="0"/>
              <a:cs typeface="Arial" pitchFamily="34" charset="0"/>
            </a:rPr>
            <a:t>2. OBJETIVOS</a:t>
          </a:r>
          <a:endParaRPr lang="es-EC" sz="18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094913" y="553439"/>
        <a:ext cx="3924009" cy="426141"/>
      </dsp:txXfrm>
    </dsp:sp>
    <dsp:sp modelId="{6C095109-8CC8-419B-A92C-AD23B8CFEF15}">
      <dsp:nvSpPr>
        <dsp:cNvPr id="0" name=""/>
        <dsp:cNvSpPr/>
      </dsp:nvSpPr>
      <dsp:spPr>
        <a:xfrm>
          <a:off x="881842" y="553439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C7784-1C6C-418C-A16B-1A2A2396F43F}">
      <dsp:nvSpPr>
        <dsp:cNvPr id="0" name=""/>
        <dsp:cNvSpPr/>
      </dsp:nvSpPr>
      <dsp:spPr>
        <a:xfrm rot="10800000">
          <a:off x="1094913" y="1106787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1" i="0" u="none" strike="noStrike" kern="1200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3. METODOLOGÍA</a:t>
          </a:r>
        </a:p>
      </dsp:txBody>
      <dsp:txXfrm rot="10800000">
        <a:off x="1094913" y="1106787"/>
        <a:ext cx="3924009" cy="426141"/>
      </dsp:txXfrm>
    </dsp:sp>
    <dsp:sp modelId="{4333AA7E-24EF-429E-91F8-8057790630C3}">
      <dsp:nvSpPr>
        <dsp:cNvPr id="0" name=""/>
        <dsp:cNvSpPr/>
      </dsp:nvSpPr>
      <dsp:spPr>
        <a:xfrm>
          <a:off x="881842" y="1106787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54E96-F8E9-440C-928E-CBE1E9A8211E}">
      <dsp:nvSpPr>
        <dsp:cNvPr id="0" name=""/>
        <dsp:cNvSpPr/>
      </dsp:nvSpPr>
      <dsp:spPr>
        <a:xfrm rot="10800000">
          <a:off x="1094913" y="1660135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4. RESULTADOS Y DISCUSI</a:t>
          </a:r>
          <a:r>
            <a:rPr kumimoji="0" lang="es-MX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ÓN</a:t>
          </a:r>
          <a:endParaRPr kumimoji="0" lang="es-EC" sz="1800" b="1" i="0" u="none" strike="noStrike" kern="1200" cap="none" spc="0" normalizeH="0" noProof="0" dirty="0" smtClean="0">
            <a:ln/>
            <a:effectLst/>
            <a:uLnTx/>
            <a:uFillTx/>
            <a:latin typeface="Arial" pitchFamily="34" charset="0"/>
            <a:cs typeface="Arial" pitchFamily="34" charset="0"/>
          </a:endParaRPr>
        </a:p>
      </dsp:txBody>
      <dsp:txXfrm rot="10800000">
        <a:off x="1094913" y="1660135"/>
        <a:ext cx="3924009" cy="426141"/>
      </dsp:txXfrm>
    </dsp:sp>
    <dsp:sp modelId="{417D568E-FFA4-403C-8BC7-A7C32A623936}">
      <dsp:nvSpPr>
        <dsp:cNvPr id="0" name=""/>
        <dsp:cNvSpPr/>
      </dsp:nvSpPr>
      <dsp:spPr>
        <a:xfrm>
          <a:off x="881842" y="1660135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3B748-2C55-4218-B52E-4FB359EF5D8B}">
      <dsp:nvSpPr>
        <dsp:cNvPr id="0" name=""/>
        <dsp:cNvSpPr/>
      </dsp:nvSpPr>
      <dsp:spPr>
        <a:xfrm rot="10800000">
          <a:off x="1094913" y="2213483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1" i="0" u="none" strike="noStrike" kern="1200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5. CONCLUSIONES	</a:t>
          </a:r>
        </a:p>
      </dsp:txBody>
      <dsp:txXfrm rot="10800000">
        <a:off x="1094913" y="2213483"/>
        <a:ext cx="3924009" cy="426141"/>
      </dsp:txXfrm>
    </dsp:sp>
    <dsp:sp modelId="{B1BA4A98-D6A1-413B-821D-BE9721ABB9A4}">
      <dsp:nvSpPr>
        <dsp:cNvPr id="0" name=""/>
        <dsp:cNvSpPr/>
      </dsp:nvSpPr>
      <dsp:spPr>
        <a:xfrm>
          <a:off x="881842" y="2213483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04379-173D-42C9-AA2D-80114402D3FC}">
      <dsp:nvSpPr>
        <dsp:cNvPr id="0" name=""/>
        <dsp:cNvSpPr/>
      </dsp:nvSpPr>
      <dsp:spPr>
        <a:xfrm rot="10800000">
          <a:off x="1094913" y="2766831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1" i="0" u="none" strike="noStrike" kern="1200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6. RECOMENDACIONES</a:t>
          </a:r>
        </a:p>
      </dsp:txBody>
      <dsp:txXfrm rot="10800000">
        <a:off x="1094913" y="2766831"/>
        <a:ext cx="3924009" cy="426141"/>
      </dsp:txXfrm>
    </dsp:sp>
    <dsp:sp modelId="{8E24BD44-E490-4505-8915-24351BA99C02}">
      <dsp:nvSpPr>
        <dsp:cNvPr id="0" name=""/>
        <dsp:cNvSpPr/>
      </dsp:nvSpPr>
      <dsp:spPr>
        <a:xfrm>
          <a:off x="881842" y="2766831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8784A6-1264-45D3-B264-A320DDE07E95}">
      <dsp:nvSpPr>
        <dsp:cNvPr id="0" name=""/>
        <dsp:cNvSpPr/>
      </dsp:nvSpPr>
      <dsp:spPr>
        <a:xfrm>
          <a:off x="1524003" y="76204"/>
          <a:ext cx="1147011" cy="10477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bg1"/>
              </a:solidFill>
            </a:rPr>
            <a:t>SALINIDAD</a:t>
          </a:r>
          <a:endParaRPr lang="es-MX" sz="1600" b="1" kern="1200" dirty="0">
            <a:solidFill>
              <a:schemeClr val="bg1"/>
            </a:solidFill>
          </a:endParaRPr>
        </a:p>
      </dsp:txBody>
      <dsp:txXfrm>
        <a:off x="1524003" y="76204"/>
        <a:ext cx="1147011" cy="1047799"/>
      </dsp:txXfrm>
    </dsp:sp>
    <dsp:sp modelId="{2D05CB74-C65C-4319-A998-6E65A2550C46}">
      <dsp:nvSpPr>
        <dsp:cNvPr id="0" name=""/>
        <dsp:cNvSpPr/>
      </dsp:nvSpPr>
      <dsp:spPr>
        <a:xfrm rot="2576082">
          <a:off x="2652069" y="1084181"/>
          <a:ext cx="201297" cy="251040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 rot="2576082">
        <a:off x="2652069" y="1084181"/>
        <a:ext cx="201297" cy="251040"/>
      </dsp:txXfrm>
    </dsp:sp>
    <dsp:sp modelId="{FAAB9DAE-F2F3-4126-A65A-9543B35757BC}">
      <dsp:nvSpPr>
        <dsp:cNvPr id="0" name=""/>
        <dsp:cNvSpPr/>
      </dsp:nvSpPr>
      <dsp:spPr>
        <a:xfrm>
          <a:off x="2755195" y="1295399"/>
          <a:ext cx="1434517" cy="11678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>
        <a:off x="2755195" y="1295399"/>
        <a:ext cx="1434517" cy="1167869"/>
      </dsp:txXfrm>
    </dsp:sp>
    <dsp:sp modelId="{0CCBAB0B-3EC6-4641-82B0-9AD00FA03481}">
      <dsp:nvSpPr>
        <dsp:cNvPr id="0" name=""/>
        <dsp:cNvSpPr/>
      </dsp:nvSpPr>
      <dsp:spPr>
        <a:xfrm rot="8100000">
          <a:off x="2602776" y="2522842"/>
          <a:ext cx="201297" cy="251040"/>
        </a:xfrm>
        <a:prstGeom prst="left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solidFill>
            <a:schemeClr val="accent3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 rot="8100000">
        <a:off x="2602776" y="2522842"/>
        <a:ext cx="201297" cy="251040"/>
      </dsp:txXfrm>
    </dsp:sp>
    <dsp:sp modelId="{CDA1769A-68D4-4A2A-A3D6-25F5B5F7161A}">
      <dsp:nvSpPr>
        <dsp:cNvPr id="0" name=""/>
        <dsp:cNvSpPr/>
      </dsp:nvSpPr>
      <dsp:spPr>
        <a:xfrm>
          <a:off x="1443210" y="2833457"/>
          <a:ext cx="1304578" cy="8456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>
        <a:off x="1443210" y="2833457"/>
        <a:ext cx="1304578" cy="845662"/>
      </dsp:txXfrm>
    </dsp:sp>
    <dsp:sp modelId="{919531C5-8B26-40CE-A89C-EED07E6293C3}">
      <dsp:nvSpPr>
        <dsp:cNvPr id="0" name=""/>
        <dsp:cNvSpPr/>
      </dsp:nvSpPr>
      <dsp:spPr>
        <a:xfrm rot="13500000">
          <a:off x="1354231" y="2490148"/>
          <a:ext cx="201297" cy="251040"/>
        </a:xfrm>
        <a:prstGeom prst="left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solidFill>
            <a:schemeClr val="accent3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 rot="13500000">
        <a:off x="1354231" y="2490148"/>
        <a:ext cx="201297" cy="251040"/>
      </dsp:txXfrm>
    </dsp:sp>
    <dsp:sp modelId="{1BB6CE09-2640-4E18-8BD4-FDCBDB34A689}">
      <dsp:nvSpPr>
        <dsp:cNvPr id="0" name=""/>
        <dsp:cNvSpPr/>
      </dsp:nvSpPr>
      <dsp:spPr>
        <a:xfrm>
          <a:off x="1287" y="1360788"/>
          <a:ext cx="1434517" cy="10370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>
        <a:off x="1287" y="1360788"/>
        <a:ext cx="1434517" cy="1037091"/>
      </dsp:txXfrm>
    </dsp:sp>
    <dsp:sp modelId="{D5A8B5D0-BEF3-49A5-A5EA-D2B688760063}">
      <dsp:nvSpPr>
        <dsp:cNvPr id="0" name=""/>
        <dsp:cNvSpPr/>
      </dsp:nvSpPr>
      <dsp:spPr>
        <a:xfrm rot="19028921">
          <a:off x="1304493" y="1116876"/>
          <a:ext cx="201297" cy="251040"/>
        </a:xfrm>
        <a:prstGeom prst="left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solidFill>
            <a:schemeClr val="accent3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 rot="19028921">
        <a:off x="1304493" y="1116876"/>
        <a:ext cx="201297" cy="2510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D8EDCE-D83A-4040-98B3-E81128778B7C}">
      <dsp:nvSpPr>
        <dsp:cNvPr id="0" name=""/>
        <dsp:cNvSpPr/>
      </dsp:nvSpPr>
      <dsp:spPr>
        <a:xfrm rot="10800000">
          <a:off x="1094913" y="90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rial" pitchFamily="34" charset="0"/>
              <a:cs typeface="Arial" pitchFamily="34" charset="0"/>
            </a:rPr>
            <a:t>1. INTRODUCCIÓN</a:t>
          </a:r>
          <a:endParaRPr lang="es-EC" sz="1800" b="1" kern="1200" dirty="0"/>
        </a:p>
      </dsp:txBody>
      <dsp:txXfrm rot="10800000">
        <a:off x="1094913" y="90"/>
        <a:ext cx="3924009" cy="426141"/>
      </dsp:txXfrm>
    </dsp:sp>
    <dsp:sp modelId="{3EF6F9C5-9E56-42C9-8462-C1D040A19100}">
      <dsp:nvSpPr>
        <dsp:cNvPr id="0" name=""/>
        <dsp:cNvSpPr/>
      </dsp:nvSpPr>
      <dsp:spPr>
        <a:xfrm>
          <a:off x="881842" y="90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E892B-F445-442D-B8E9-91B75DEBC2EB}">
      <dsp:nvSpPr>
        <dsp:cNvPr id="0" name=""/>
        <dsp:cNvSpPr/>
      </dsp:nvSpPr>
      <dsp:spPr>
        <a:xfrm rot="10800000">
          <a:off x="1094913" y="553439"/>
          <a:ext cx="3924009" cy="426141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2. OBJETIVOS</a:t>
          </a:r>
          <a:endParaRPr lang="es-EC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094913" y="553439"/>
        <a:ext cx="3924009" cy="426141"/>
      </dsp:txXfrm>
    </dsp:sp>
    <dsp:sp modelId="{6C095109-8CC8-419B-A92C-AD23B8CFEF15}">
      <dsp:nvSpPr>
        <dsp:cNvPr id="0" name=""/>
        <dsp:cNvSpPr/>
      </dsp:nvSpPr>
      <dsp:spPr>
        <a:xfrm>
          <a:off x="881842" y="553439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C7784-1C6C-418C-A16B-1A2A2396F43F}">
      <dsp:nvSpPr>
        <dsp:cNvPr id="0" name=""/>
        <dsp:cNvSpPr/>
      </dsp:nvSpPr>
      <dsp:spPr>
        <a:xfrm rot="10800000">
          <a:off x="1094913" y="1106787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1" i="0" u="none" strike="noStrike" kern="1200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3. METODOLOGÍA</a:t>
          </a:r>
        </a:p>
      </dsp:txBody>
      <dsp:txXfrm rot="10800000">
        <a:off x="1094913" y="1106787"/>
        <a:ext cx="3924009" cy="426141"/>
      </dsp:txXfrm>
    </dsp:sp>
    <dsp:sp modelId="{4333AA7E-24EF-429E-91F8-8057790630C3}">
      <dsp:nvSpPr>
        <dsp:cNvPr id="0" name=""/>
        <dsp:cNvSpPr/>
      </dsp:nvSpPr>
      <dsp:spPr>
        <a:xfrm>
          <a:off x="881842" y="1106787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54E96-F8E9-440C-928E-CBE1E9A8211E}">
      <dsp:nvSpPr>
        <dsp:cNvPr id="0" name=""/>
        <dsp:cNvSpPr/>
      </dsp:nvSpPr>
      <dsp:spPr>
        <a:xfrm rot="10800000">
          <a:off x="1094913" y="1660135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4. RESULTADOS Y DISCUSI</a:t>
          </a:r>
          <a:r>
            <a:rPr kumimoji="0" lang="es-MX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ÓN</a:t>
          </a:r>
          <a:endParaRPr kumimoji="0" lang="es-EC" sz="1800" b="1" i="0" u="none" strike="noStrike" kern="1200" cap="none" spc="0" normalizeH="0" noProof="0" dirty="0" smtClean="0">
            <a:ln/>
            <a:effectLst/>
            <a:uLnTx/>
            <a:uFillTx/>
            <a:latin typeface="Arial" pitchFamily="34" charset="0"/>
            <a:cs typeface="Arial" pitchFamily="34" charset="0"/>
          </a:endParaRPr>
        </a:p>
      </dsp:txBody>
      <dsp:txXfrm rot="10800000">
        <a:off x="1094913" y="1660135"/>
        <a:ext cx="3924009" cy="426141"/>
      </dsp:txXfrm>
    </dsp:sp>
    <dsp:sp modelId="{417D568E-FFA4-403C-8BC7-A7C32A623936}">
      <dsp:nvSpPr>
        <dsp:cNvPr id="0" name=""/>
        <dsp:cNvSpPr/>
      </dsp:nvSpPr>
      <dsp:spPr>
        <a:xfrm>
          <a:off x="881842" y="1660135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3B748-2C55-4218-B52E-4FB359EF5D8B}">
      <dsp:nvSpPr>
        <dsp:cNvPr id="0" name=""/>
        <dsp:cNvSpPr/>
      </dsp:nvSpPr>
      <dsp:spPr>
        <a:xfrm rot="10800000">
          <a:off x="1094913" y="2213483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1" i="0" u="none" strike="noStrike" kern="1200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5. CONCLUSIONES	</a:t>
          </a:r>
        </a:p>
      </dsp:txBody>
      <dsp:txXfrm rot="10800000">
        <a:off x="1094913" y="2213483"/>
        <a:ext cx="3924009" cy="426141"/>
      </dsp:txXfrm>
    </dsp:sp>
    <dsp:sp modelId="{B1BA4A98-D6A1-413B-821D-BE9721ABB9A4}">
      <dsp:nvSpPr>
        <dsp:cNvPr id="0" name=""/>
        <dsp:cNvSpPr/>
      </dsp:nvSpPr>
      <dsp:spPr>
        <a:xfrm>
          <a:off x="881842" y="2213483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04379-173D-42C9-AA2D-80114402D3FC}">
      <dsp:nvSpPr>
        <dsp:cNvPr id="0" name=""/>
        <dsp:cNvSpPr/>
      </dsp:nvSpPr>
      <dsp:spPr>
        <a:xfrm rot="10800000">
          <a:off x="1094913" y="2766831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1" i="0" u="none" strike="noStrike" kern="1200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6. RECOMENDACIONES</a:t>
          </a:r>
        </a:p>
      </dsp:txBody>
      <dsp:txXfrm rot="10800000">
        <a:off x="1094913" y="2766831"/>
        <a:ext cx="3924009" cy="426141"/>
      </dsp:txXfrm>
    </dsp:sp>
    <dsp:sp modelId="{8E24BD44-E490-4505-8915-24351BA99C02}">
      <dsp:nvSpPr>
        <dsp:cNvPr id="0" name=""/>
        <dsp:cNvSpPr/>
      </dsp:nvSpPr>
      <dsp:spPr>
        <a:xfrm>
          <a:off x="881842" y="2766831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D8EDCE-D83A-4040-98B3-E81128778B7C}">
      <dsp:nvSpPr>
        <dsp:cNvPr id="0" name=""/>
        <dsp:cNvSpPr/>
      </dsp:nvSpPr>
      <dsp:spPr>
        <a:xfrm rot="10800000">
          <a:off x="1094913" y="90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rial" pitchFamily="34" charset="0"/>
              <a:cs typeface="Arial" pitchFamily="34" charset="0"/>
            </a:rPr>
            <a:t>1. INTRODUCCIÓN</a:t>
          </a:r>
          <a:endParaRPr lang="es-EC" sz="1800" b="1" kern="1200" dirty="0"/>
        </a:p>
      </dsp:txBody>
      <dsp:txXfrm rot="10800000">
        <a:off x="1094913" y="90"/>
        <a:ext cx="3924009" cy="426141"/>
      </dsp:txXfrm>
    </dsp:sp>
    <dsp:sp modelId="{3EF6F9C5-9E56-42C9-8462-C1D040A19100}">
      <dsp:nvSpPr>
        <dsp:cNvPr id="0" name=""/>
        <dsp:cNvSpPr/>
      </dsp:nvSpPr>
      <dsp:spPr>
        <a:xfrm>
          <a:off x="881842" y="90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E892B-F445-442D-B8E9-91B75DEBC2EB}">
      <dsp:nvSpPr>
        <dsp:cNvPr id="0" name=""/>
        <dsp:cNvSpPr/>
      </dsp:nvSpPr>
      <dsp:spPr>
        <a:xfrm rot="10800000">
          <a:off x="1094913" y="553439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rial" pitchFamily="34" charset="0"/>
              <a:cs typeface="Arial" pitchFamily="34" charset="0"/>
            </a:rPr>
            <a:t>2. OBJETIVOS</a:t>
          </a:r>
          <a:endParaRPr lang="es-EC" sz="18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094913" y="553439"/>
        <a:ext cx="3924009" cy="426141"/>
      </dsp:txXfrm>
    </dsp:sp>
    <dsp:sp modelId="{6C095109-8CC8-419B-A92C-AD23B8CFEF15}">
      <dsp:nvSpPr>
        <dsp:cNvPr id="0" name=""/>
        <dsp:cNvSpPr/>
      </dsp:nvSpPr>
      <dsp:spPr>
        <a:xfrm>
          <a:off x="881842" y="553439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C7784-1C6C-418C-A16B-1A2A2396F43F}">
      <dsp:nvSpPr>
        <dsp:cNvPr id="0" name=""/>
        <dsp:cNvSpPr/>
      </dsp:nvSpPr>
      <dsp:spPr>
        <a:xfrm rot="10800000">
          <a:off x="1094913" y="1106787"/>
          <a:ext cx="3924009" cy="426141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1" i="0" u="none" strike="noStrike" kern="1200" cap="none" spc="0" normalizeH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3. METODOLOGÍA</a:t>
          </a:r>
        </a:p>
      </dsp:txBody>
      <dsp:txXfrm rot="10800000">
        <a:off x="1094913" y="1106787"/>
        <a:ext cx="3924009" cy="426141"/>
      </dsp:txXfrm>
    </dsp:sp>
    <dsp:sp modelId="{4333AA7E-24EF-429E-91F8-8057790630C3}">
      <dsp:nvSpPr>
        <dsp:cNvPr id="0" name=""/>
        <dsp:cNvSpPr/>
      </dsp:nvSpPr>
      <dsp:spPr>
        <a:xfrm>
          <a:off x="881842" y="1106787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54E96-F8E9-440C-928E-CBE1E9A8211E}">
      <dsp:nvSpPr>
        <dsp:cNvPr id="0" name=""/>
        <dsp:cNvSpPr/>
      </dsp:nvSpPr>
      <dsp:spPr>
        <a:xfrm rot="10800000">
          <a:off x="1094913" y="1660135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4. RESULTADOS Y DISCUSI</a:t>
          </a:r>
          <a:r>
            <a:rPr kumimoji="0" lang="es-MX" sz="18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ÓN</a:t>
          </a:r>
          <a:endParaRPr kumimoji="0" lang="es-EC" sz="1800" b="1" i="0" u="none" strike="noStrike" kern="1200" cap="none" spc="0" normalizeH="0" noProof="0" dirty="0" smtClean="0">
            <a:ln/>
            <a:effectLst/>
            <a:uLnTx/>
            <a:uFillTx/>
            <a:latin typeface="Arial" pitchFamily="34" charset="0"/>
            <a:cs typeface="Arial" pitchFamily="34" charset="0"/>
          </a:endParaRPr>
        </a:p>
      </dsp:txBody>
      <dsp:txXfrm rot="10800000">
        <a:off x="1094913" y="1660135"/>
        <a:ext cx="3924009" cy="426141"/>
      </dsp:txXfrm>
    </dsp:sp>
    <dsp:sp modelId="{417D568E-FFA4-403C-8BC7-A7C32A623936}">
      <dsp:nvSpPr>
        <dsp:cNvPr id="0" name=""/>
        <dsp:cNvSpPr/>
      </dsp:nvSpPr>
      <dsp:spPr>
        <a:xfrm>
          <a:off x="881842" y="1660135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3B748-2C55-4218-B52E-4FB359EF5D8B}">
      <dsp:nvSpPr>
        <dsp:cNvPr id="0" name=""/>
        <dsp:cNvSpPr/>
      </dsp:nvSpPr>
      <dsp:spPr>
        <a:xfrm rot="10800000">
          <a:off x="1094913" y="2213483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1" i="0" u="none" strike="noStrike" kern="1200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5. CONCLUSIONES	</a:t>
          </a:r>
        </a:p>
      </dsp:txBody>
      <dsp:txXfrm rot="10800000">
        <a:off x="1094913" y="2213483"/>
        <a:ext cx="3924009" cy="426141"/>
      </dsp:txXfrm>
    </dsp:sp>
    <dsp:sp modelId="{B1BA4A98-D6A1-413B-821D-BE9721ABB9A4}">
      <dsp:nvSpPr>
        <dsp:cNvPr id="0" name=""/>
        <dsp:cNvSpPr/>
      </dsp:nvSpPr>
      <dsp:spPr>
        <a:xfrm>
          <a:off x="881842" y="2213483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04379-173D-42C9-AA2D-80114402D3FC}">
      <dsp:nvSpPr>
        <dsp:cNvPr id="0" name=""/>
        <dsp:cNvSpPr/>
      </dsp:nvSpPr>
      <dsp:spPr>
        <a:xfrm rot="10800000">
          <a:off x="1094913" y="2766831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1" i="0" u="none" strike="noStrike" kern="1200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6. RECOMENDACIONES</a:t>
          </a:r>
        </a:p>
      </dsp:txBody>
      <dsp:txXfrm rot="10800000">
        <a:off x="1094913" y="2766831"/>
        <a:ext cx="3924009" cy="426141"/>
      </dsp:txXfrm>
    </dsp:sp>
    <dsp:sp modelId="{8E24BD44-E490-4505-8915-24351BA99C02}">
      <dsp:nvSpPr>
        <dsp:cNvPr id="0" name=""/>
        <dsp:cNvSpPr/>
      </dsp:nvSpPr>
      <dsp:spPr>
        <a:xfrm>
          <a:off x="881842" y="2766831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D8EDCE-D83A-4040-98B3-E81128778B7C}">
      <dsp:nvSpPr>
        <dsp:cNvPr id="0" name=""/>
        <dsp:cNvSpPr/>
      </dsp:nvSpPr>
      <dsp:spPr>
        <a:xfrm rot="10800000">
          <a:off x="1094913" y="90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rial" pitchFamily="34" charset="0"/>
              <a:cs typeface="Arial" pitchFamily="34" charset="0"/>
            </a:rPr>
            <a:t>1. INTRODUCCIÓN</a:t>
          </a:r>
          <a:endParaRPr lang="es-EC" sz="1800" b="1" kern="1200" dirty="0"/>
        </a:p>
      </dsp:txBody>
      <dsp:txXfrm rot="10800000">
        <a:off x="1094913" y="90"/>
        <a:ext cx="3924009" cy="426141"/>
      </dsp:txXfrm>
    </dsp:sp>
    <dsp:sp modelId="{3EF6F9C5-9E56-42C9-8462-C1D040A19100}">
      <dsp:nvSpPr>
        <dsp:cNvPr id="0" name=""/>
        <dsp:cNvSpPr/>
      </dsp:nvSpPr>
      <dsp:spPr>
        <a:xfrm>
          <a:off x="881842" y="90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E892B-F445-442D-B8E9-91B75DEBC2EB}">
      <dsp:nvSpPr>
        <dsp:cNvPr id="0" name=""/>
        <dsp:cNvSpPr/>
      </dsp:nvSpPr>
      <dsp:spPr>
        <a:xfrm rot="10800000">
          <a:off x="1094913" y="553439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rial" pitchFamily="34" charset="0"/>
              <a:cs typeface="Arial" pitchFamily="34" charset="0"/>
            </a:rPr>
            <a:t>2. OBJETIVOS</a:t>
          </a:r>
          <a:endParaRPr lang="es-EC" sz="18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094913" y="553439"/>
        <a:ext cx="3924009" cy="426141"/>
      </dsp:txXfrm>
    </dsp:sp>
    <dsp:sp modelId="{6C095109-8CC8-419B-A92C-AD23B8CFEF15}">
      <dsp:nvSpPr>
        <dsp:cNvPr id="0" name=""/>
        <dsp:cNvSpPr/>
      </dsp:nvSpPr>
      <dsp:spPr>
        <a:xfrm>
          <a:off x="881842" y="553439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C7784-1C6C-418C-A16B-1A2A2396F43F}">
      <dsp:nvSpPr>
        <dsp:cNvPr id="0" name=""/>
        <dsp:cNvSpPr/>
      </dsp:nvSpPr>
      <dsp:spPr>
        <a:xfrm rot="10800000">
          <a:off x="1094913" y="1106787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1" i="0" u="none" strike="noStrike" kern="1200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3</a:t>
          </a:r>
          <a:r>
            <a:rPr kumimoji="0" lang="es-EC" sz="1800" b="1" i="0" u="none" strike="noStrike" kern="1200" cap="none" spc="0" normalizeH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. METODOLOGÍA</a:t>
          </a:r>
        </a:p>
      </dsp:txBody>
      <dsp:txXfrm rot="10800000">
        <a:off x="1094913" y="1106787"/>
        <a:ext cx="3924009" cy="426141"/>
      </dsp:txXfrm>
    </dsp:sp>
    <dsp:sp modelId="{4333AA7E-24EF-429E-91F8-8057790630C3}">
      <dsp:nvSpPr>
        <dsp:cNvPr id="0" name=""/>
        <dsp:cNvSpPr/>
      </dsp:nvSpPr>
      <dsp:spPr>
        <a:xfrm>
          <a:off x="881842" y="1106787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54E96-F8E9-440C-928E-CBE1E9A8211E}">
      <dsp:nvSpPr>
        <dsp:cNvPr id="0" name=""/>
        <dsp:cNvSpPr/>
      </dsp:nvSpPr>
      <dsp:spPr>
        <a:xfrm rot="10800000">
          <a:off x="1094913" y="1660135"/>
          <a:ext cx="3924009" cy="426141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1" i="0" u="none" strike="noStrike" kern="1200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4. RESULTADOS Y DISCUSI</a:t>
          </a:r>
          <a:r>
            <a:rPr kumimoji="0" lang="es-MX" sz="1800" b="1" i="0" u="none" strike="noStrike" kern="1200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ÓN</a:t>
          </a:r>
          <a:endParaRPr kumimoji="0" lang="es-EC" sz="1800" b="1" i="0" u="none" strike="noStrike" kern="1200" cap="none" spc="0" normalizeH="0" noProof="0" dirty="0" smtClean="0">
            <a:ln/>
            <a:solidFill>
              <a:schemeClr val="tx1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dsp:txBody>
      <dsp:txXfrm rot="10800000">
        <a:off x="1094913" y="1660135"/>
        <a:ext cx="3924009" cy="426141"/>
      </dsp:txXfrm>
    </dsp:sp>
    <dsp:sp modelId="{417D568E-FFA4-403C-8BC7-A7C32A623936}">
      <dsp:nvSpPr>
        <dsp:cNvPr id="0" name=""/>
        <dsp:cNvSpPr/>
      </dsp:nvSpPr>
      <dsp:spPr>
        <a:xfrm>
          <a:off x="881842" y="1660135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3B748-2C55-4218-B52E-4FB359EF5D8B}">
      <dsp:nvSpPr>
        <dsp:cNvPr id="0" name=""/>
        <dsp:cNvSpPr/>
      </dsp:nvSpPr>
      <dsp:spPr>
        <a:xfrm rot="10800000">
          <a:off x="1094913" y="2213483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1" i="0" u="none" strike="noStrike" kern="1200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5. CONCLUSIONES	</a:t>
          </a:r>
        </a:p>
      </dsp:txBody>
      <dsp:txXfrm rot="10800000">
        <a:off x="1094913" y="2213483"/>
        <a:ext cx="3924009" cy="426141"/>
      </dsp:txXfrm>
    </dsp:sp>
    <dsp:sp modelId="{B1BA4A98-D6A1-413B-821D-BE9721ABB9A4}">
      <dsp:nvSpPr>
        <dsp:cNvPr id="0" name=""/>
        <dsp:cNvSpPr/>
      </dsp:nvSpPr>
      <dsp:spPr>
        <a:xfrm>
          <a:off x="881842" y="2213483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04379-173D-42C9-AA2D-80114402D3FC}">
      <dsp:nvSpPr>
        <dsp:cNvPr id="0" name=""/>
        <dsp:cNvSpPr/>
      </dsp:nvSpPr>
      <dsp:spPr>
        <a:xfrm rot="10800000">
          <a:off x="1094913" y="2766831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1" i="0" u="none" strike="noStrike" kern="1200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6. RECOMENDACIONES</a:t>
          </a:r>
        </a:p>
      </dsp:txBody>
      <dsp:txXfrm rot="10800000">
        <a:off x="1094913" y="2766831"/>
        <a:ext cx="3924009" cy="426141"/>
      </dsp:txXfrm>
    </dsp:sp>
    <dsp:sp modelId="{8E24BD44-E490-4505-8915-24351BA99C02}">
      <dsp:nvSpPr>
        <dsp:cNvPr id="0" name=""/>
        <dsp:cNvSpPr/>
      </dsp:nvSpPr>
      <dsp:spPr>
        <a:xfrm>
          <a:off x="881842" y="2766831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D8EDCE-D83A-4040-98B3-E81128778B7C}">
      <dsp:nvSpPr>
        <dsp:cNvPr id="0" name=""/>
        <dsp:cNvSpPr/>
      </dsp:nvSpPr>
      <dsp:spPr>
        <a:xfrm rot="10800000">
          <a:off x="1094913" y="90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rial" pitchFamily="34" charset="0"/>
              <a:cs typeface="Arial" pitchFamily="34" charset="0"/>
            </a:rPr>
            <a:t>1. INTRODUCCIÓN</a:t>
          </a:r>
          <a:endParaRPr lang="es-EC" sz="1800" b="1" kern="1200" dirty="0"/>
        </a:p>
      </dsp:txBody>
      <dsp:txXfrm rot="10800000">
        <a:off x="1094913" y="90"/>
        <a:ext cx="3924009" cy="426141"/>
      </dsp:txXfrm>
    </dsp:sp>
    <dsp:sp modelId="{3EF6F9C5-9E56-42C9-8462-C1D040A19100}">
      <dsp:nvSpPr>
        <dsp:cNvPr id="0" name=""/>
        <dsp:cNvSpPr/>
      </dsp:nvSpPr>
      <dsp:spPr>
        <a:xfrm>
          <a:off x="881842" y="90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E892B-F445-442D-B8E9-91B75DEBC2EB}">
      <dsp:nvSpPr>
        <dsp:cNvPr id="0" name=""/>
        <dsp:cNvSpPr/>
      </dsp:nvSpPr>
      <dsp:spPr>
        <a:xfrm rot="10800000">
          <a:off x="1094913" y="553439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rial" pitchFamily="34" charset="0"/>
              <a:cs typeface="Arial" pitchFamily="34" charset="0"/>
            </a:rPr>
            <a:t>2. OBJETIVOS</a:t>
          </a:r>
          <a:endParaRPr lang="es-EC" sz="18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094913" y="553439"/>
        <a:ext cx="3924009" cy="426141"/>
      </dsp:txXfrm>
    </dsp:sp>
    <dsp:sp modelId="{6C095109-8CC8-419B-A92C-AD23B8CFEF15}">
      <dsp:nvSpPr>
        <dsp:cNvPr id="0" name=""/>
        <dsp:cNvSpPr/>
      </dsp:nvSpPr>
      <dsp:spPr>
        <a:xfrm>
          <a:off x="881842" y="553439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C7784-1C6C-418C-A16B-1A2A2396F43F}">
      <dsp:nvSpPr>
        <dsp:cNvPr id="0" name=""/>
        <dsp:cNvSpPr/>
      </dsp:nvSpPr>
      <dsp:spPr>
        <a:xfrm rot="10800000">
          <a:off x="1094913" y="1106787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1" i="0" u="none" strike="noStrike" kern="1200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3</a:t>
          </a:r>
          <a:r>
            <a:rPr kumimoji="0" lang="es-EC" sz="1800" b="1" i="0" u="none" strike="noStrike" kern="1200" cap="none" spc="0" normalizeH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. METODOLOGÍA</a:t>
          </a:r>
        </a:p>
      </dsp:txBody>
      <dsp:txXfrm rot="10800000">
        <a:off x="1094913" y="1106787"/>
        <a:ext cx="3924009" cy="426141"/>
      </dsp:txXfrm>
    </dsp:sp>
    <dsp:sp modelId="{4333AA7E-24EF-429E-91F8-8057790630C3}">
      <dsp:nvSpPr>
        <dsp:cNvPr id="0" name=""/>
        <dsp:cNvSpPr/>
      </dsp:nvSpPr>
      <dsp:spPr>
        <a:xfrm>
          <a:off x="881842" y="1106787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54E96-F8E9-440C-928E-CBE1E9A8211E}">
      <dsp:nvSpPr>
        <dsp:cNvPr id="0" name=""/>
        <dsp:cNvSpPr/>
      </dsp:nvSpPr>
      <dsp:spPr>
        <a:xfrm rot="10800000">
          <a:off x="1094913" y="1660135"/>
          <a:ext cx="3924009" cy="426141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1" i="0" u="none" strike="noStrike" kern="1200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4. RESULTADOS Y DISCUSI</a:t>
          </a:r>
          <a:r>
            <a:rPr kumimoji="0" lang="es-MX" sz="1800" b="1" i="0" u="none" strike="noStrike" kern="1200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ÓN</a:t>
          </a:r>
          <a:endParaRPr kumimoji="0" lang="es-EC" sz="1800" b="1" i="0" u="none" strike="noStrike" kern="1200" cap="none" spc="0" normalizeH="0" noProof="0" dirty="0" smtClean="0">
            <a:ln/>
            <a:solidFill>
              <a:schemeClr val="tx1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dsp:txBody>
      <dsp:txXfrm rot="10800000">
        <a:off x="1094913" y="1660135"/>
        <a:ext cx="3924009" cy="426141"/>
      </dsp:txXfrm>
    </dsp:sp>
    <dsp:sp modelId="{417D568E-FFA4-403C-8BC7-A7C32A623936}">
      <dsp:nvSpPr>
        <dsp:cNvPr id="0" name=""/>
        <dsp:cNvSpPr/>
      </dsp:nvSpPr>
      <dsp:spPr>
        <a:xfrm>
          <a:off x="881842" y="1660135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3B748-2C55-4218-B52E-4FB359EF5D8B}">
      <dsp:nvSpPr>
        <dsp:cNvPr id="0" name=""/>
        <dsp:cNvSpPr/>
      </dsp:nvSpPr>
      <dsp:spPr>
        <a:xfrm rot="10800000">
          <a:off x="1094913" y="2213483"/>
          <a:ext cx="3924009" cy="426141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1" i="0" u="none" strike="noStrike" kern="1200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5. CONCLUSIONES	</a:t>
          </a:r>
        </a:p>
      </dsp:txBody>
      <dsp:txXfrm rot="10800000">
        <a:off x="1094913" y="2213483"/>
        <a:ext cx="3924009" cy="426141"/>
      </dsp:txXfrm>
    </dsp:sp>
    <dsp:sp modelId="{B1BA4A98-D6A1-413B-821D-BE9721ABB9A4}">
      <dsp:nvSpPr>
        <dsp:cNvPr id="0" name=""/>
        <dsp:cNvSpPr/>
      </dsp:nvSpPr>
      <dsp:spPr>
        <a:xfrm>
          <a:off x="914400" y="2285999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04379-173D-42C9-AA2D-80114402D3FC}">
      <dsp:nvSpPr>
        <dsp:cNvPr id="0" name=""/>
        <dsp:cNvSpPr/>
      </dsp:nvSpPr>
      <dsp:spPr>
        <a:xfrm rot="10800000">
          <a:off x="1094913" y="2766831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1" i="0" u="none" strike="noStrike" kern="1200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6. RECOMENDACIONES</a:t>
          </a:r>
        </a:p>
      </dsp:txBody>
      <dsp:txXfrm rot="10800000">
        <a:off x="1094913" y="2766831"/>
        <a:ext cx="3924009" cy="426141"/>
      </dsp:txXfrm>
    </dsp:sp>
    <dsp:sp modelId="{8E24BD44-E490-4505-8915-24351BA99C02}">
      <dsp:nvSpPr>
        <dsp:cNvPr id="0" name=""/>
        <dsp:cNvSpPr/>
      </dsp:nvSpPr>
      <dsp:spPr>
        <a:xfrm>
          <a:off x="881842" y="2766831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D8EDCE-D83A-4040-98B3-E81128778B7C}">
      <dsp:nvSpPr>
        <dsp:cNvPr id="0" name=""/>
        <dsp:cNvSpPr/>
      </dsp:nvSpPr>
      <dsp:spPr>
        <a:xfrm rot="10800000">
          <a:off x="1094913" y="90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rial" pitchFamily="34" charset="0"/>
              <a:cs typeface="Arial" pitchFamily="34" charset="0"/>
            </a:rPr>
            <a:t>1. INTRODUCCIÓN</a:t>
          </a:r>
          <a:endParaRPr lang="es-EC" sz="1800" b="1" kern="1200" dirty="0"/>
        </a:p>
      </dsp:txBody>
      <dsp:txXfrm rot="10800000">
        <a:off x="1094913" y="90"/>
        <a:ext cx="3924009" cy="426141"/>
      </dsp:txXfrm>
    </dsp:sp>
    <dsp:sp modelId="{3EF6F9C5-9E56-42C9-8462-C1D040A19100}">
      <dsp:nvSpPr>
        <dsp:cNvPr id="0" name=""/>
        <dsp:cNvSpPr/>
      </dsp:nvSpPr>
      <dsp:spPr>
        <a:xfrm>
          <a:off x="881842" y="90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E892B-F445-442D-B8E9-91B75DEBC2EB}">
      <dsp:nvSpPr>
        <dsp:cNvPr id="0" name=""/>
        <dsp:cNvSpPr/>
      </dsp:nvSpPr>
      <dsp:spPr>
        <a:xfrm rot="10800000">
          <a:off x="1094913" y="553439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rial" pitchFamily="34" charset="0"/>
              <a:cs typeface="Arial" pitchFamily="34" charset="0"/>
            </a:rPr>
            <a:t>2. OBJETIVOS</a:t>
          </a:r>
          <a:endParaRPr lang="es-EC" sz="18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094913" y="553439"/>
        <a:ext cx="3924009" cy="426141"/>
      </dsp:txXfrm>
    </dsp:sp>
    <dsp:sp modelId="{6C095109-8CC8-419B-A92C-AD23B8CFEF15}">
      <dsp:nvSpPr>
        <dsp:cNvPr id="0" name=""/>
        <dsp:cNvSpPr/>
      </dsp:nvSpPr>
      <dsp:spPr>
        <a:xfrm>
          <a:off x="881842" y="553439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C7784-1C6C-418C-A16B-1A2A2396F43F}">
      <dsp:nvSpPr>
        <dsp:cNvPr id="0" name=""/>
        <dsp:cNvSpPr/>
      </dsp:nvSpPr>
      <dsp:spPr>
        <a:xfrm rot="10800000">
          <a:off x="1094913" y="1106787"/>
          <a:ext cx="3924009" cy="42614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1" i="0" u="none" strike="noStrike" kern="1200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3</a:t>
          </a:r>
          <a:r>
            <a:rPr kumimoji="0" lang="es-EC" sz="1800" b="1" i="0" u="none" strike="noStrike" kern="1200" cap="none" spc="0" normalizeH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. METODOLOGÍA</a:t>
          </a:r>
        </a:p>
      </dsp:txBody>
      <dsp:txXfrm rot="10800000">
        <a:off x="1094913" y="1106787"/>
        <a:ext cx="3924009" cy="426141"/>
      </dsp:txXfrm>
    </dsp:sp>
    <dsp:sp modelId="{4333AA7E-24EF-429E-91F8-8057790630C3}">
      <dsp:nvSpPr>
        <dsp:cNvPr id="0" name=""/>
        <dsp:cNvSpPr/>
      </dsp:nvSpPr>
      <dsp:spPr>
        <a:xfrm>
          <a:off x="881842" y="1106787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54E96-F8E9-440C-928E-CBE1E9A8211E}">
      <dsp:nvSpPr>
        <dsp:cNvPr id="0" name=""/>
        <dsp:cNvSpPr/>
      </dsp:nvSpPr>
      <dsp:spPr>
        <a:xfrm rot="10800000">
          <a:off x="1094913" y="1660135"/>
          <a:ext cx="3924009" cy="426141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1" i="0" u="none" strike="noStrike" kern="1200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4. RESULTADOS Y DISCUSI</a:t>
          </a:r>
          <a:r>
            <a:rPr kumimoji="0" lang="es-MX" sz="1800" b="1" i="0" u="none" strike="noStrike" kern="1200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ÓN</a:t>
          </a:r>
          <a:endParaRPr kumimoji="0" lang="es-EC" sz="1800" b="1" i="0" u="none" strike="noStrike" kern="1200" cap="none" spc="0" normalizeH="0" noProof="0" dirty="0" smtClean="0">
            <a:ln/>
            <a:solidFill>
              <a:schemeClr val="tx1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dsp:txBody>
      <dsp:txXfrm rot="10800000">
        <a:off x="1094913" y="1660135"/>
        <a:ext cx="3924009" cy="426141"/>
      </dsp:txXfrm>
    </dsp:sp>
    <dsp:sp modelId="{417D568E-FFA4-403C-8BC7-A7C32A623936}">
      <dsp:nvSpPr>
        <dsp:cNvPr id="0" name=""/>
        <dsp:cNvSpPr/>
      </dsp:nvSpPr>
      <dsp:spPr>
        <a:xfrm>
          <a:off x="881842" y="1660135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3B748-2C55-4218-B52E-4FB359EF5D8B}">
      <dsp:nvSpPr>
        <dsp:cNvPr id="0" name=""/>
        <dsp:cNvSpPr/>
      </dsp:nvSpPr>
      <dsp:spPr>
        <a:xfrm rot="10800000">
          <a:off x="1094913" y="2213483"/>
          <a:ext cx="3924009" cy="426141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1" i="0" u="none" strike="noStrike" kern="1200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5. CONCLUSIONES</a:t>
          </a:r>
        </a:p>
      </dsp:txBody>
      <dsp:txXfrm rot="10800000">
        <a:off x="1094913" y="2213483"/>
        <a:ext cx="3924009" cy="426141"/>
      </dsp:txXfrm>
    </dsp:sp>
    <dsp:sp modelId="{B1BA4A98-D6A1-413B-821D-BE9721ABB9A4}">
      <dsp:nvSpPr>
        <dsp:cNvPr id="0" name=""/>
        <dsp:cNvSpPr/>
      </dsp:nvSpPr>
      <dsp:spPr>
        <a:xfrm>
          <a:off x="881842" y="2213483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04379-173D-42C9-AA2D-80114402D3FC}">
      <dsp:nvSpPr>
        <dsp:cNvPr id="0" name=""/>
        <dsp:cNvSpPr/>
      </dsp:nvSpPr>
      <dsp:spPr>
        <a:xfrm rot="10800000">
          <a:off x="1094913" y="2766831"/>
          <a:ext cx="3924009" cy="426141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17" tIns="68580" rIns="128016" bIns="6858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1800" b="1" i="0" u="none" strike="noStrike" kern="1200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6. RECOMENDACIONES</a:t>
          </a:r>
        </a:p>
      </dsp:txBody>
      <dsp:txXfrm rot="10800000">
        <a:off x="1094913" y="2766831"/>
        <a:ext cx="3924009" cy="426141"/>
      </dsp:txXfrm>
    </dsp:sp>
    <dsp:sp modelId="{8E24BD44-E490-4505-8915-24351BA99C02}">
      <dsp:nvSpPr>
        <dsp:cNvPr id="0" name=""/>
        <dsp:cNvSpPr/>
      </dsp:nvSpPr>
      <dsp:spPr>
        <a:xfrm>
          <a:off x="881842" y="2766831"/>
          <a:ext cx="426141" cy="42614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5322"/>
          </a:xfrm>
          <a:prstGeom prst="rect">
            <a:avLst/>
          </a:prstGeom>
        </p:spPr>
        <p:txBody>
          <a:bodyPr vert="horz" lIns="87995" tIns="43997" rIns="87995" bIns="43997" rtlCol="0"/>
          <a:lstStyle>
            <a:lvl1pPr algn="l">
              <a:defRPr sz="11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322"/>
          </a:xfrm>
          <a:prstGeom prst="rect">
            <a:avLst/>
          </a:prstGeom>
        </p:spPr>
        <p:txBody>
          <a:bodyPr vert="horz" lIns="87995" tIns="43997" rIns="87995" bIns="43997" rtlCol="0"/>
          <a:lstStyle>
            <a:lvl1pPr algn="r">
              <a:defRPr sz="1100"/>
            </a:lvl1pPr>
          </a:lstStyle>
          <a:p>
            <a:fld id="{8CECE721-548F-466B-99CF-CAB5C7FFC894}" type="datetimeFigureOut">
              <a:rPr lang="es-MX" smtClean="0"/>
              <a:pPr/>
              <a:t>13/01/2013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47056"/>
            <a:ext cx="2971800" cy="465321"/>
          </a:xfrm>
          <a:prstGeom prst="rect">
            <a:avLst/>
          </a:prstGeom>
        </p:spPr>
        <p:txBody>
          <a:bodyPr vert="horz" lIns="87995" tIns="43997" rIns="87995" bIns="43997" rtlCol="0" anchor="b"/>
          <a:lstStyle>
            <a:lvl1pPr algn="l">
              <a:defRPr sz="11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847056"/>
            <a:ext cx="2971800" cy="465321"/>
          </a:xfrm>
          <a:prstGeom prst="rect">
            <a:avLst/>
          </a:prstGeom>
        </p:spPr>
        <p:txBody>
          <a:bodyPr vert="horz" lIns="87995" tIns="43997" rIns="87995" bIns="43997" rtlCol="0" anchor="b"/>
          <a:lstStyle>
            <a:lvl1pPr algn="r">
              <a:defRPr sz="1100"/>
            </a:lvl1pPr>
          </a:lstStyle>
          <a:p>
            <a:fld id="{B602411C-11BB-42DB-99E9-29A2560D895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65693"/>
          </a:xfrm>
          <a:prstGeom prst="rect">
            <a:avLst/>
          </a:prstGeom>
        </p:spPr>
        <p:txBody>
          <a:bodyPr vert="horz" lIns="87995" tIns="43997" rIns="87995" bIns="4399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693"/>
          </a:xfrm>
          <a:prstGeom prst="rect">
            <a:avLst/>
          </a:prstGeom>
        </p:spPr>
        <p:txBody>
          <a:bodyPr vert="horz" lIns="87995" tIns="43997" rIns="87995" bIns="43997" rtlCol="0"/>
          <a:lstStyle>
            <a:lvl1pPr algn="r">
              <a:defRPr sz="1100"/>
            </a:lvl1pPr>
          </a:lstStyle>
          <a:p>
            <a:fld id="{2597E591-B4BB-46CC-9157-33DEBF287E5D}" type="datetimeFigureOut">
              <a:rPr lang="en-US" smtClean="0"/>
              <a:pPr/>
              <a:t>1/13/2013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995" tIns="43997" rIns="87995" bIns="439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8"/>
          </a:xfrm>
          <a:prstGeom prst="rect">
            <a:avLst/>
          </a:prstGeom>
        </p:spPr>
        <p:txBody>
          <a:bodyPr vert="horz" lIns="87995" tIns="43997" rIns="87995" bIns="439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6554"/>
            <a:ext cx="2971800" cy="465693"/>
          </a:xfrm>
          <a:prstGeom prst="rect">
            <a:avLst/>
          </a:prstGeom>
        </p:spPr>
        <p:txBody>
          <a:bodyPr vert="horz" lIns="87995" tIns="43997" rIns="87995" bIns="4399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lIns="87995" tIns="43997" rIns="87995" bIns="43997" rtlCol="0" anchor="b"/>
          <a:lstStyle>
            <a:lvl1pPr algn="r">
              <a:defRPr sz="1100"/>
            </a:lvl1pPr>
          </a:lstStyle>
          <a:p>
            <a:fld id="{43659D00-1AA7-4E6C-80EA-CE74044A9F7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59D00-1AA7-4E6C-80EA-CE74044A9F7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59D00-1AA7-4E6C-80EA-CE74044A9F7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LOGO ESPE ORIGIN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06388"/>
            <a:ext cx="2611438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88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LOGO ESPE ORIGINA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59563" y="5949950"/>
            <a:ext cx="23050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22.gif"/><Relationship Id="rId3" Type="http://schemas.openxmlformats.org/officeDocument/2006/relationships/image" Target="../media/image7.jpeg"/><Relationship Id="rId7" Type="http://schemas.openxmlformats.org/officeDocument/2006/relationships/diagramLayout" Target="../diagrams/layout2.xm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microsoft.com/office/2007/relationships/diagramDrawing" Target="../diagrams/drawing2.xml"/><Relationship Id="rId4" Type="http://schemas.openxmlformats.org/officeDocument/2006/relationships/image" Target="../media/image8.jpeg"/><Relationship Id="rId9" Type="http://schemas.openxmlformats.org/officeDocument/2006/relationships/diagramColors" Target="../diagrams/colors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http://2.bp.blogspot.com/_65xLyvBzBrc/TBJ5-Hfh8TI/AAAAAAAAAA0/Fj2aGRwgpPg/s320/adn.jpg"/>
          <p:cNvPicPr>
            <a:picLocks noChangeAspect="1" noChangeArrowheads="1"/>
          </p:cNvPicPr>
          <p:nvPr/>
        </p:nvPicPr>
        <p:blipFill>
          <a:blip r:embed="rId4" cstate="print">
            <a:lum bright="49000" contrast="-45000"/>
          </a:blip>
          <a:srcRect/>
          <a:stretch>
            <a:fillRect/>
          </a:stretch>
        </p:blipFill>
        <p:spPr bwMode="auto">
          <a:xfrm flipH="1">
            <a:off x="2209800" y="838200"/>
            <a:ext cx="6934200" cy="5023808"/>
          </a:xfrm>
          <a:prstGeom prst="rect">
            <a:avLst/>
          </a:prstGeom>
          <a:noFill/>
        </p:spPr>
      </p:pic>
      <p:sp>
        <p:nvSpPr>
          <p:cNvPr id="3077" name="Rectangle 22"/>
          <p:cNvSpPr>
            <a:spLocks noChangeArrowheads="1"/>
          </p:cNvSpPr>
          <p:nvPr/>
        </p:nvSpPr>
        <p:spPr bwMode="auto">
          <a:xfrm>
            <a:off x="2286000" y="2819400"/>
            <a:ext cx="483600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1600" b="1" dirty="0" smtClean="0"/>
              <a:t>Previa a la obtención de Grado Académico o Título de: </a:t>
            </a:r>
            <a:endParaRPr lang="en-US" sz="1600" b="1" dirty="0" smtClean="0"/>
          </a:p>
          <a:p>
            <a:r>
              <a:rPr lang="es-EC" sz="1600" b="1" dirty="0" smtClean="0"/>
              <a:t> </a:t>
            </a:r>
            <a:endParaRPr lang="en-US" sz="1600" b="1" dirty="0" smtClean="0"/>
          </a:p>
          <a:p>
            <a:pPr algn="ctr"/>
            <a:r>
              <a:rPr lang="es-EC" sz="1600" b="1" dirty="0" smtClean="0"/>
              <a:t> INGENIERO EN BIOTECNOLOGÍA</a:t>
            </a:r>
          </a:p>
          <a:p>
            <a:pPr algn="ctr"/>
            <a:endParaRPr lang="es-EC" sz="1600" b="1" dirty="0" smtClean="0"/>
          </a:p>
          <a:p>
            <a:pPr algn="ctr"/>
            <a:r>
              <a:rPr lang="es-EC" sz="2000" b="1" dirty="0" smtClean="0"/>
              <a:t> </a:t>
            </a:r>
            <a:r>
              <a:rPr lang="es-ES_tradnl" sz="2000" b="1" dirty="0" smtClean="0"/>
              <a:t>Carla Isabel Flores Rodríguez</a:t>
            </a:r>
          </a:p>
          <a:p>
            <a:pPr algn="ctr"/>
            <a:endParaRPr lang="es-EC" sz="1600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9183" y="228600"/>
            <a:ext cx="628617" cy="62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066800" y="1676400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“ANALIZAR LA EXPRESIÓN DEL GEN DE RESISTENCIA A NEMATODOS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Mi-1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BAJO CONDICIONES DE ESTRÉS SALINO EN ESPECIES DE LA FAMILIA SOLANÁCEA, MEDIANTE LA TÉCNICA DE PCR EN TIEMPO REAL”</a:t>
            </a:r>
            <a:r>
              <a:rPr kumimoji="0" lang="es-EC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C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514600" y="43138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b="1" dirty="0" smtClean="0">
                <a:solidFill>
                  <a:schemeClr val="accent3">
                    <a:lumMod val="75000"/>
                  </a:schemeClr>
                </a:solidFill>
              </a:rPr>
              <a:t>Director:</a:t>
            </a:r>
            <a:endParaRPr lang="es-E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s-ES_tradnl" b="1" dirty="0" smtClean="0"/>
              <a:t>Dra. Karina</a:t>
            </a:r>
            <a:r>
              <a:rPr lang="es-MX" b="1" dirty="0" smtClean="0"/>
              <a:t> </a:t>
            </a:r>
            <a:r>
              <a:rPr lang="es-MX" b="1" dirty="0" err="1" smtClean="0"/>
              <a:t>Proaño</a:t>
            </a:r>
            <a:endParaRPr lang="es-ES" b="1" dirty="0" smtClean="0"/>
          </a:p>
          <a:p>
            <a:pPr algn="ctr"/>
            <a:endParaRPr lang="es-ES_tradnl" b="1" dirty="0" smtClean="0"/>
          </a:p>
          <a:p>
            <a:pPr algn="ctr"/>
            <a:r>
              <a:rPr lang="es-ES_tradnl" b="1" dirty="0" smtClean="0">
                <a:solidFill>
                  <a:schemeClr val="accent3">
                    <a:lumMod val="75000"/>
                  </a:schemeClr>
                </a:solidFill>
              </a:rPr>
              <a:t>Codirectora:</a:t>
            </a:r>
            <a:endParaRPr lang="es-E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s-ES_tradnl" b="1" dirty="0" smtClean="0"/>
              <a:t> Ing. Paola </a:t>
            </a:r>
            <a:r>
              <a:rPr lang="es-ES_tradnl" b="1" dirty="0" err="1" smtClean="0"/>
              <a:t>Párraga</a:t>
            </a:r>
            <a:endParaRPr lang="es-ES" b="1" dirty="0" smtClean="0"/>
          </a:p>
        </p:txBody>
      </p:sp>
      <p:sp>
        <p:nvSpPr>
          <p:cNvPr id="39938" name="AutoShape 2" descr="data:image/jpeg;base64,/9j/4AAQSkZJRgABAQAAAQABAAD/2wCEAAkGBhQSEBUUEhQVFBUVGBcUFBgWFRkVFxUZFRgVFRcUFxYYGyYeFxwkGRUUHy8gIycpLCwsFx8xNTAqNSgrLCkBCQoKDgwOGg8PGiwlHiUqLS0sKS8sKSksKiopLCwsLC0tKiwsLCwsLTAsLCwpLC8sLDQsKiksLCwsLCwsKSksLP/AABEIAKsBAAMBIgACEQEDEQH/xAAcAAABBQEBAQAAAAAAAAAAAAAAAQQFBgcDAgj/xABEEAACAQIEAwUFBgQDBQkAAAABAgMAEQQFEiEGMUETIlFhcQcygZGhFEJSYrHBI4LR4UOS8BYkcqKyFTM0U2Nzg8Lx/8QAGwEAAgMBAQEAAAAAAAAAAAAAAAQCAwUGAQf/xAA0EQACAgEDAgQCCQMFAAAAAAAAAQIDEQQSITFBBRNRYXGBFSIjQpGhwdHwMjPhFCRisfH/2gAMAwEAAhEDEQA/ANxooooAKKKKACiiigAooooAKKKKACiiigAoopL0ALRXktVZz32l5fhGKzYlA45ol5GHkQl7H1oAs9LeqLk/tUTGuyYLCYmfTYsx7OFAG5EmR7/IGrhFM5UEpYkbrrBsfC9rGot4AdUVFScRRJOsDtplZTIqHdmUXBZQOdrH5U/ixit7pBqCug3jPP4HuGdqKTVRerTwWikvS0AFFFFABRRRQAUUUUAFFFFABRRRQAUUUUAFFFJegBaK5yTheZA9aaSZoOgJ+gpe3U1Vf1ywSUW+g/oqJbM26WH1rm2Of8VIS8XoXRN/In5TJmlqDGOf8R+ldFzNx4GiPi9L6poPKZL1GcQ8Qw4KBpsQ2lF2HVmJ5Ii/eY+Feo81/EPlvWbcbZPiMXitciM0SHTAqkMoB21ED7zHqeQsPGr/AKR07WYy+QRqcngque8X5lnJMWGIhiZggw6vaVgw2eV7C6nfkbD61d+A/YphsIFlxQXEYjnuLxRn8qH3j+ZvgBUxlns5hjhuFC4g6W7Uc1KiwQH8A6jrz52qayLNy94pu7MmzD8Q/EPHp+tNxm+M9yhvbLH4HidOwxiuL6MQNDD7okjF1PkWS4/+NanBXDG4YOlrA23XyI5UYObUg8Rsaqi9lzj2fP7/ALlnVFNzrCg8Q4Fze4w8wH/Pf9aZ8Ye0iGOU4fBwnGYobWjayo17aWYbswPNV5dSKae03Ff79hwkhRuxkQsraWXWbbN90kXF+l+lSOWcD4TC5exkRb6dZdLF0IsVET32a4G4O557VdfGM0ouOeOvYINR5k8HjH5xiWhhhkxH2DFyqXSMGOdiF2YHULEehvz52NSeWZPjCl1zSR2tuJMPAwB9FCn61WfZ1lrSY6TF5gS2KkQfZQ26iC2ksnTVzBt5n716uGO/3eTWrAAsAASBfVeyjxGxrPnOWlalFtw9OuPgWxiprHft7nXKs7n+1PhZkVykaSmaO6IdbFVQxsSVbuk7MRarAHrNcNisfNj8R9nOGw/aBWLyhpn7NBoUxILK3Um/Im3q5wb5j9vSNMSJ0jLDFs8UUaAFRoVBH3ixN9iSBanlapRUl3K7IqEtrZolFQmRZnNIZFmjUGNtOuNrq2wJ7hJZLXtzN7X25VMg1ammsoi1g9UUUV6eBRRTXHY9IkLO2kDma8bwA5LUXqjZXjJcfi9d2SCFthYjVa9gfM2+RHjV5FeRlk9awLRRRUjwKS9BNZv7Sfa/Fl94cPpmxXUc0h85LHdrfdHxt1ANAx2YxwxmSV1jQc2dgqj4naqMvtgwc2LjwuHk1GRtHakaYwfAFtyTyAtuTzrDssGMzzMI4pZnkZzqZm3WJBuzKnuqAOQFrm1bjxH7I8JLhoUiis2GGmPS+hpFvdldwN2JuwJ+95E1CyOY9/keouAyq+5Yk+P+jURxVifssAZO/LJJHBAp91pJW0rqtvpAuxseS084Xxl4VUyPJp7oaTaTu7aZOXfW1ibAm2+96o3tlzhocTl1txHKcQR4mN4lAt6M4+NZ1el0li3qOfjkm5SRe83y+RYJDhtLTBSY1f3GYbhTYgi/K/Q2qpezXjIZmsqSKIcRCe+gvbSdgwDb7MCpHQ28aeZv7Uoo8UIIUEwFxJIJNIBB3VNjrtbc3Avt0Ns+zrM44M4jzHANYP8A+JhI06jykAI7vfXfydQetWrQ6Wctiisnm+S5NqOVeDfSuT5aw8DS4DijCzAaJ4zcXsXCtyv7pN6f4nGJGjO7BUUXZibAAdb1TZ4VppdsfM9VkiHkQg2It8K5l/GqT7S+IxiMBJLhmddC6Qd42DdotyOR91edTPsyjkxOVQyzyM8j6+825IDEC/jy51iy8Mcs+TLOHj8sjTe1Jy7onkzEryPwPKm2ZSLNZ1PZzp7jdD+Unpfz/c0YvLZE3IuPFd/n4UzqqGo1GmeyX4Mm6K7YliyXNxOm/dddnXqD/SjE4kQGRm9wI0h/kBZv0P0qvQtokWRdmXwNgQRazW94eR6gGu/FuOM+XzCNtLBCXUgd+O1pEuehUncb1t6bVw1W1N4kn3FJUzqXPKM/4XzuLN8wgkaPVp1vPG9mCc9B8HW9he3PmBUrnH2btZIMLJojUEyIpeUO67iOOC9yW5XG3OoLJeGyrFID26TQL9mjkAJgvKA4Yi2wJvq8FNwbWOxcP5CmFhWNdyB3m6uTuST4XJsOgp6E5T+zjxFfvkjdVGUMz6vt7FDzTMcwliUHAaGiYFMRq7MJawDhN2UEcxuLX22qLzHA4/HN2eLxUcER7Ps5YbOjSOWAjRlA3FjvfrWxlayDHRxRYjHbymc4h3CKQU7LSrszIw0lbONyDvYA72q66bT4S+GP1Ixi2sLsPsK5MaKZkMqBSJUOrS24EndHNk3I6hiCPDtg88aTD9jgLrIlu1ePTLqa7a++4shawIdgbbjTtXEW+x9tCYWj1hpGUFJFc2QApuCN+hFvC964Y/Ap9mjcxxaiJJA0UkgxLoWJlYkKFCjVzYsOnWsulTg3D5pfPlF81XbtuzjjAy4dx8ojDSoFMxkcA4yQzyse8pcRhdICkG453uBvtc+Fc3mQyriGkdVZQzylFKOw1MuxuqDUoANyLbm5NUXDpIUkninV7XgnjmidZo0jtZLoGRCANidIIA33rziGj7LtsXcKHaTDuwZ4WkJ094obKBtzsS1rnaxf3SUpPHXk8ns+rGL+LNly7NI541kibWjX0sARexIPMDqDTrVWTHP1X7PpU9lEt4wGbtO1UCOzG2lhpL2t4i67U2n40msoEjrZVBDjqGJN9J2N2UEbkgE3AFTVyxnBVt5wadm3EMUCkswuNrfM7/I/I+Bqj4nETZniAqDTEoFxcXXc3LW3J57bcvEbxuW5JPiZtLKQByuTbTuus6TsboeZubAi+9abkmRx4ZNMagX3Y8yT6ne3Ow5CvFmfwDhdDvleWrBEsaDZR6knqzHqTTykFLV6IBQaK44zFLGjO50qgLMT0Ci5PyFegUL2u+0T/s7DiOEj7VMCI/8A003BmI8b7Lfrv0NfPZ4cxEidse8XOo3e7nVvqN+d78z41MZ5jJMyx8uIkvZmsi/gRdkT4C1/O9dYJXwc6xtvFLuv5DcAj0uR8xS9lrXEOo7pqa5PFuUn39Gad7CeFhhcLLip7K8x7NSxACxxnff8z3/yirRxjxNKI1XAyxCTWC5cEjSBey3BBubA+V7eNZ5JjGdVR2OlBpADaVAHIbftz570xTLo+cbJGb7lbn/Mv3xUP9QnHI59GSi3nlFsyzjv+KxnVYptX8URk9nIoG0qAkkOosCPvAeItUR7V1knxcDhbxGIIjg7OWYsRfpe6/Cq7nmD7NkIAkZiQNBJ5AbgH15Hx51O8HZwssRwGMuNRbsmYFGViSQu/IgnbfyrPtcq27Y9PvL9fiJzpa+q00PIcFlWDjjMuvF4hd7R6gjE2sgW4Ggchfc7872CYiB8cx7SHB4GM8iIQ8w8O8ouG/y1W8xwsuX4lkZQW5o7cmXow7vwPhyp7h8+dz31VvLWQPQdzamFqFxJYG6fD/MjuaeCR4N4bhnxMuGxMkgkS+js2Xs3C+9bUpPIhhvyJ8Kls/8AZTIgDYdzOqm5QgJJz+6RZGt4EA+FVnMcSyOmIiBjkjINwQwsNwbi3Ikg3G4JrU+DeN1xq6GGiZRqI6MORZfQ8x+xp+bruip9M8P4/wCTPs006ZOPZc/IzDjadlyfdSpZghBBBFi3MHcXtU3wbjM1OXwQ4TDoiIgXW7KrEnvaiGJI96/u+Bpp7Wc3gnSSFGEkkeIRGS7KVb3BcbXG533pjhcc+AnOE7WTRGdBKkqxQDugkHnYg1n6SxaaEt0e7/8ATy6fm4Xov8l/TLcxEI+1Y3DwgDvOELtvc7u7Im3L3elVfHcZYTClguJxGPlI2I7KOFTy2ZUF/hqpr/sZJmWMH8djAFDlnJkZALL2aBja56E9L3vWl5FwZg8EoMUahhzlk70h/nb3fQWFWqurUJz2rn1K1KUehVMozRp4tfZSpYAsHjZbXvYhiO8NuYro+IBG+/8AfnV8OZRf+Yn+cf1qDznhpZQXw7KH52BBVvl7p8+XlWZf4Vt+tU/kaFWq7WL5lY4UwMeHxwcNpRkMaqeSkm4CnoCdrHyrTxWHZvmhhZo5u4y+8rc/9W61evZnxwmNjeItqlgtcn76G4VvMixU+dvGn9BKfMZ9fUo1UY53RLuapXFeSskzYiNNQmjWDEWBYqquHVwqi5+8DbxB6VdaQin5w3oT7NepivEmWyNBJFgtbYg4jskSP3JcO/8AGRpRayhL21Ei1rHwq5ZPw3PhhDGyrKrFBM43YL2bh4j+QSkFSByJvuLm8aaW1SlFSeWeR4WDHcTwzjpUECoyxh41nkYaTII5QhGxvKGRUe+yjU997UZxwrK5lw2GSz9uV0hSsJiVe0TESvuC9mSPxOkcyCw2LTSWo2rk9MewvBcrTnS0zJpWQMwAVgkalYni/wC7LnyAAC87ttYcr9mynS0t0JDMyh9RBlvdL+Kd2zfDlWgWpbVHy1nJJyb6jXA5ckShUAHjYWv1/Uk25b07tRRVhEKKKKAEqoe1DFlcA0anvTER/wAo7zfQW+NW+qF7SjqaJfBXb/MQB+hpfU2eXW5FtMd00jNcryoKOW9Os+wSdhqcXMZV08mBFvgevlUzleWlyQtiVGoi+9jfcD4GmfF9hhT5so+t/wBq57zm7VzybumqjOai/Uq+Azc3tIbg9fD+1eswwpTvL7vl0/tUUBUvleJNtL7qeV+nl6U1L1OtlUocoZ4Zze9+XLyqQbFuRe5vTbGYPszce6fpRG91qqeeqJOqE1nBdMtxSZnh/s05AnjF4n6tbr6+I686isDkhhciVbMNv9eNQmXswlDKSCCCCOYqxY/PnLgy7hubeB8ABytXum08pWOMOnXBk3paLLTxB/k/2HsqJbe3nXDhrMgkodAA8B1C2wkhJs3qwuQfUVD4/Mr90Gw603wuOKSKyblLkC/vA+8vxH7GpSse7C/jI6nSudW9dV+a7ohOMjrx2Mt/i40Aeg1n/wCy1aYIBaJ7XIgi1kk3Z0SxJvzOwHwq8w5HgsfAjSQRPYCxtYgECx1KQeQ6naxqr5kYcK02Fiu1yAoLFhELA2uSTfc23q5eIRubiovJxfl7c57sXBcYLhYjFgzu3emxDbkuRusSHZUXkCee5t1MLjuJGc3d3kPi7k/S9hVbD6SyH7pK/I2oVqlKcunY7bQeH0xipYJvD5wwa6m3zqXwPE0oIN/2qpI1PcK+/Pfz2Hrelm5rlM1bdPVty45LBxPhBmSxCVmV0JCuBqYpa7Ib8xtcXO2/jV59muU4DCKUw4ZZnADtK2p3sbgAgBbX6ACqVluYEqtlIkSVCR+Utoc38NJa/pVkkRH57HxGxFPV3zilk5W7SUXt7Fj3/wAGoA16qm5DxIyERTnUp2SQ8weiv+xq4Bq0K5qayjAvolTLbI9UUUVYUBRRRQAUUUUAFFFFABRRRQAhqkcbpeZf/bH/AFNV3NU7jKL+Kp/J+jH+tZ3iLxQ37ob0n90q6Yk4cidF1dmCJFA7zxbFwv5hYOP+EjrXj2h4IS4NZ8OQ8TFZSV3GlgbOvluPS1SUMdqieH8YcFi3wctjhMReTDX5RMxAkgty0liLDzHia56pqT3LqufijUUpU2xsgs+xmoqXw+MUIBapLjLhE4WUlATE5uh/CfwmoWHKZH91T+g+taEZKxJxOvrvqurU0+BzFmC7o+69P6U0ngKjUA2g8mIsPSnH+zkvUoP5v7VM5fqWPs8RpaM90HUNugFj18Knt7CWt1f+lh5tS3LK3L29V7lew2Lsac43Mri1c82ycwNcm6E90+XgfOoh3r2CcZbostrvo1kN0eYtf99h9J3luvOveXi7Ac77H+461Hw4nSfLrT+OKd3U4UamPJAFLE/lDcz5VpTqWpj5keJd1+pkT1EvD/sZ5df3X6ez/Q0nIcb9nlVNJVXUHfkSRdivgDzt4hqq3Ek/a5liDfdSFjIFxZUWx571b8mzR2wUQxUI7YE6lkQpoKsQtkIulgBtt8aznESs88kyhhdnZbA7jewHlbasahPzptfD8zAt5i5evT8RjimV3LsGVj72kalJ5X07EdL70iYS5spB8tweduRHOmeOkmY6tDi+5tGwAt5aacYHMCqsGv3gACOa77jfxG1aE4/Vy+poaPV6uKxU9yS6EhPlxUDULEjUNwdtx063HLnXLBwsz2HPmT0A6sfAV3wuI7UCNiL79kxOkX27jeAPj0NjyvdzlyEB0IszBlIPO4GwJsNhf40rsZsV+N4rxYsTzj2X86kplMgBuvLkD4235dNrbeQqY7eoZYOzm7O99FhsLbkAn6mpQGqlPgarhHG9L+rk6HHbEHcVe+Bs+7eIoxu8e1zzK/dPqOR+HjWbYipLgfGmPGIL7P3D56th9bVLTamUblHsxfxHRRt00pLquUa+KWkWlrojhQooooAKKKKACiiigAooooASqxxfH3oz5MPqtWeoDiyPuofzEfMf2pDxBZ08hjTPFqK5HHUVxfghJAtyFCuDfn0IsPW4qp8YcUNHIGRiNLKqWNr2Plzvv8Kt3HEV8FLboVb5MP61zcaZVSrlLudDGO26Mc88fLJF43i8PAsBtKV5s1rm3uk+fnTGPOYwbEFT6fv1qnROQbjnUsrB1DdRXSaXT12VyhWsT6/H2Jaqp+H3KyXNUuH/AMWWGaBZBcHfof602w+SrK3aFgyglEB5DSbMx8STf4AU4y6HtIhb5jYmm2DkMEhQnYkkX5Hqf+FhufMGkM88rkZ1MkopvmGef0Y+xMYFo5QGjcH4Eb8vTfbwNVTO+G2iJMfeXnbqBzuPxC3hUvnuMLFApGxLG5t009f+I13wubRPpjJPK97WCt0s37Dz3qa9UYU9R9H3uVTzB/1R9/VFFiXUbCr3kvDo+zNIZkgeOzRF3CamG9gSbjxuORt51ywGQzyTjDoFJYsyvYAWO5bUNx6C9X3A+ybDRrqxLyTsBc79mvwC975t8qd08nB+Yux7q/E1qqtijw+5V8VxWs+HdpDaf3SB7rLbTrW3XYAjoTflyqOcSlYLhmA2FizE2HxqT4+khGK0QAIEAV9JPeddrWv0FhfqR5VDYnGERagt91G9mG4Y3sdhy+F6WWxy31rClzhik6bFGOXkjMNm2IsNLyEXt+IfUHbepmHEFwO2Tnax0m3oRzHwqGbM5j/iMPJTpHoLCnmDxzn/ABGb1N/UG9TslhZNLTaSX9tpJ9U+UTsOSo3iOoKG/L8pBqZwGVaSjOboty0nmo2BuepAHM1BYPMpANmt6BR+1dJZ2e2piQNwOSj0UbCs+dyLfom2c91s8nuGYtKWPNiW9L9P2qWVqi4hy8aknmst6U39To48JJfA8F73rzlkxSdW8CD8jf8Aamck9674fneqoNxmpe43OP2bT7o3lDevVccIlo1B6Ko+QFdq7NHy59Qooor08CiiigAooooAKKKKAEquccz2wpAIDk2S/jbcm3S16sZNZXx5n4eRu93Euqnpt7zfMfSldVJKvHqU3Xuhbo9exjHFUrriFVypAIYab2O/UHcbCt7zzA68LMPxRsR/l1D9Kw3jPKSHhfmZYQ7eTFm7vwUpW5ZVmayYaIk+9El/5kUGsXxFpwrlH3NbSWXOW61/W4yYuop1hZNJqQweRy3P8J9iRfSd7G3WvT8NYhm2iIH5iF/U1ZC/y5qUXjB39sqLq3Xa1hrkfZXmPZmx9xuv4T4+h6024mzEA36/UHnepFOHnKANpBGx3vcfCkfhYMP4j6gPAG9vC5pvWajT3qN0XiX3o/qcpo86eU9NZzD7suvHoVD7Xexc3J5KPC/TwH+t6kcHAg7ze8L2H4b9bW7xqYbhuAEE6jbYAt4cun71wzHEpEvdsoW+/wDelldGXETKenlCW5ND/J+IOydXfbsjrRze3mvxBIt5mn6e0DM8esiYTC6kOySojKg53bXI2k/PpyrOpNeIN3usQ5KObfmO+w8utbfwHnmHbCxYeIqjxoA0W4YEe+yht2Utc3HK/S1P1VxacG/kLOjy3u9f5wYhjldJXWa/aqzB972a/eu3XfwpJsyZo1Q+6Pr4fQ1Oe0vL+yzGRrbShZR6kaW/5lNVhTVViaeDrdBp6VBTS59eotqd4U2II5/rTZRT/CQXpecsI11VF8sfLPvTyKSm0WHp5HBWdZgm0jrHzpweVeIltXa9UuLZHoziIRen2VYEySpGv3mC/Anf6XrkmHJq+cB5HYmVhy7q+vU0xpdPK2xJ9BbXatUUSffsXha9Ui0tdWfPQooooAKKKKACiiigAooooAqkmcyna4+AFQc2WQnnEjeov+tOhJXOU1wcr7Z/1SbNpaevPMUcHwkZI7iG3LuKbem1e+XLavLSVweeo8sZSR1dqbSNXh38aZYrF2G5AFWwryejmSYCmGIxXjUXjM+Ue7dj5cvmaipc0ZuY2+dOQq7sZhor7Oix8RzmOak+4Cenl8TypjgcL2zFpdyouo5rq6kg+9tfnTzt+0AHIDpyp1hgqHoCenU/DnTdc8cRQx9HQhF+Y8v8kQ2YYax1LyO/+vjU3wbBFPqikLJKpDwyobSIdwRfkQCAbHxNiKYY8iyr4AAkePX63pOH5CmKQ/mAPperaJ/aDOpo8zQ/aL6ySfzJzjvCvNEEls2Ih3SRRZZkOzC33W2G3jy96s3U1vGdZAZkDgbg6gazHinh/S5dbK/3l5B/zDwP61o21t8mJ4dqVBbGV6AXNT+Aw221QeGj3qw5ctZlkW3g6Tzk4jpcPXdMNTmGKnkWGqKpKXdgYjC04gwdzT+PCVI4DKy7AKLk/TzNWKj0RTPUqMW2zzk+T9o6qLX8fAdTWj4PCiNAqiwG1NclycQJbmx94/sPKpG1atFSrXucnrdU75+yFooopgQCiiigAooooAKKKKACiiigDOy9IqltlBbyAJ/SrrDkcK/4an173608SIAWAA8htXOV+DS+/I05a5fdRm8mq5Gk3Gx2tb51ReKfaCcNN2SQgkGxZ22522C8/nWpZ7BbEP52b5gf3rA/aglsc/q31sf3qrR6eEtRKuazjIzZY/Ic114/Mu0mYTMXVjbS1u6LXFrjzpjJCSdzf1qezDC2s34gv/TUe8dMwhGUcpGzo57a0RzYfbeuTQin5jvzri8d6hKtdjShYxi6eFd4ma3M11XC06hwlVbJPgt8xdyP7G5qT4fyovOptsCD9acYfL9R2HrV+4N4c099hy5eZp7SaaW7dIx/FNeo17IluwkGmNV8AAf3qq8U8DLiLso38Ovw8auIotWxg46M3F5R8/ZnwHNGx03+NNIcPNGe/EfVf6GvoiTDq3vKD6i9NXyWE841qqVKZo1+Izj1MWwmPHVXH8tTGEl1cg3ytWl/7OQfgFdoslhXlGtR8hFz8Tz2KbluUlyNj8P61csry8RJYCx6/wD7TxIgOQA9K92q2MFEz79TO3qIKWiipioUUUUAFFFFABRRRQAUUUUAFFFFACUGlooArPEUf8UHxUfQmvn/ANr0Vsd6qD9B/SvoniQe5/N+1fO3thlJzAAnYRJb486waVjxCePQ0d/+2x/OppMsGrCRn8kR/wCUf1qL7K1WDLFvhIr7/wAGP/oWoa9pdPTwqWijurb92a2nux9UaPDehMHepdYRflXqYWG21Xusf85pEdFgfGpDB5WXOw/rSYEam33q98OYROekXHKr66EZ2p1sorg4ZLwsAAXFh4dT61Z44wBYCwFehS06kl0OenZKbzISloor0rCiiigBKWiigAooooAKKKKACiiigAooooAKKKKACiiigAooo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9940" name="AutoShape 4" descr="data:image/jpeg;base64,/9j/4AAQSkZJRgABAQAAAQABAAD/2wCEAAkGBhQSEBUUEhQVFBUVGBcUFBgWFRkVFxUZFRgVFRcUFxYYGyYeFxwkGRUUHy8gIycpLCwsFx8xNTAqNSgrLCkBCQoKDgwOGg8PGiwlHiUqLS0sKS8sKSksKiopLCwsLC0tKiwsLCwsLTAsLCwpLC8sLDQsKiksLCwsLCwsKSksLP/AABEIAKsBAAMBIgACEQEDEQH/xAAcAAABBQEBAQAAAAAAAAAAAAAAAQQFBgcDAgj/xABEEAACAQIEAwUFBgQDBQkAAAABAgMAEQQFEiEGMUETIlFhcQcygZGhFEJSYrHBI4LR4UOS8BYkcqKyFTM0U2Nzg8Lx/8QAGwEAAgMBAQEAAAAAAAAAAAAAAAQCAwUGAQf/xAA0EQACAgEDAgQCCQMFAAAAAAAAAQIDEQQSITFBBRNRYXGBFSIjQpGhwdHwMjPhFCRisfH/2gAMAwEAAhEDEQA/ANxooooAKKKKACiiigAooooAKKKKACiiigAoopL0ALRXktVZz32l5fhGKzYlA45ol5GHkQl7H1oAs9LeqLk/tUTGuyYLCYmfTYsx7OFAG5EmR7/IGrhFM5UEpYkbrrBsfC9rGot4AdUVFScRRJOsDtplZTIqHdmUXBZQOdrH5U/ixit7pBqCug3jPP4HuGdqKTVRerTwWikvS0AFFFFABRRRQAUUUUAFFFFABRRRQAUUUUAFFFJegBaK5yTheZA9aaSZoOgJ+gpe3U1Vf1ywSUW+g/oqJbM26WH1rm2Of8VIS8XoXRN/In5TJmlqDGOf8R+ldFzNx4GiPi9L6poPKZL1GcQ8Qw4KBpsQ2lF2HVmJ5Ii/eY+Feo81/EPlvWbcbZPiMXitciM0SHTAqkMoB21ED7zHqeQsPGr/AKR07WYy+QRqcngque8X5lnJMWGIhiZggw6vaVgw2eV7C6nfkbD61d+A/YphsIFlxQXEYjnuLxRn8qH3j+ZvgBUxlns5hjhuFC4g6W7Uc1KiwQH8A6jrz52qayLNy94pu7MmzD8Q/EPHp+tNxm+M9yhvbLH4HidOwxiuL6MQNDD7okjF1PkWS4/+NanBXDG4YOlrA23XyI5UYObUg8Rsaqi9lzj2fP7/ALlnVFNzrCg8Q4Fze4w8wH/Pf9aZ8Ye0iGOU4fBwnGYobWjayo17aWYbswPNV5dSKae03Ff79hwkhRuxkQsraWXWbbN90kXF+l+lSOWcD4TC5exkRb6dZdLF0IsVET32a4G4O557VdfGM0ouOeOvYINR5k8HjH5xiWhhhkxH2DFyqXSMGOdiF2YHULEehvz52NSeWZPjCl1zSR2tuJMPAwB9FCn61WfZ1lrSY6TF5gS2KkQfZQ26iC2ksnTVzBt5n716uGO/3eTWrAAsAASBfVeyjxGxrPnOWlalFtw9OuPgWxiprHft7nXKs7n+1PhZkVykaSmaO6IdbFVQxsSVbuk7MRarAHrNcNisfNj8R9nOGw/aBWLyhpn7NBoUxILK3Um/Im3q5wb5j9vSNMSJ0jLDFs8UUaAFRoVBH3ixN9iSBanlapRUl3K7IqEtrZolFQmRZnNIZFmjUGNtOuNrq2wJ7hJZLXtzN7X25VMg1ammsoi1g9UUUV6eBRRTXHY9IkLO2kDma8bwA5LUXqjZXjJcfi9d2SCFthYjVa9gfM2+RHjV5FeRlk9awLRRRUjwKS9BNZv7Sfa/Fl94cPpmxXUc0h85LHdrfdHxt1ANAx2YxwxmSV1jQc2dgqj4naqMvtgwc2LjwuHk1GRtHakaYwfAFtyTyAtuTzrDssGMzzMI4pZnkZzqZm3WJBuzKnuqAOQFrm1bjxH7I8JLhoUiis2GGmPS+hpFvdldwN2JuwJ+95E1CyOY9/keouAyq+5Yk+P+jURxVifssAZO/LJJHBAp91pJW0rqtvpAuxseS084Xxl4VUyPJp7oaTaTu7aZOXfW1ibAm2+96o3tlzhocTl1txHKcQR4mN4lAt6M4+NZ1el0li3qOfjkm5SRe83y+RYJDhtLTBSY1f3GYbhTYgi/K/Q2qpezXjIZmsqSKIcRCe+gvbSdgwDb7MCpHQ28aeZv7Uoo8UIIUEwFxJIJNIBB3VNjrtbc3Avt0Ns+zrM44M4jzHANYP8A+JhI06jykAI7vfXfydQetWrQ6Wctiisnm+S5NqOVeDfSuT5aw8DS4DijCzAaJ4zcXsXCtyv7pN6f4nGJGjO7BUUXZibAAdb1TZ4VppdsfM9VkiHkQg2It8K5l/GqT7S+IxiMBJLhmddC6Qd42DdotyOR91edTPsyjkxOVQyzyM8j6+825IDEC/jy51iy8Mcs+TLOHj8sjTe1Jy7onkzEryPwPKm2ZSLNZ1PZzp7jdD+Unpfz/c0YvLZE3IuPFd/n4UzqqGo1GmeyX4Mm6K7YliyXNxOm/dddnXqD/SjE4kQGRm9wI0h/kBZv0P0qvQtokWRdmXwNgQRazW94eR6gGu/FuOM+XzCNtLBCXUgd+O1pEuehUncb1t6bVw1W1N4kn3FJUzqXPKM/4XzuLN8wgkaPVp1vPG9mCc9B8HW9he3PmBUrnH2btZIMLJojUEyIpeUO67iOOC9yW5XG3OoLJeGyrFID26TQL9mjkAJgvKA4Yi2wJvq8FNwbWOxcP5CmFhWNdyB3m6uTuST4XJsOgp6E5T+zjxFfvkjdVGUMz6vt7FDzTMcwliUHAaGiYFMRq7MJawDhN2UEcxuLX22qLzHA4/HN2eLxUcER7Ps5YbOjSOWAjRlA3FjvfrWxlayDHRxRYjHbymc4h3CKQU7LSrszIw0lbONyDvYA72q66bT4S+GP1Ixi2sLsPsK5MaKZkMqBSJUOrS24EndHNk3I6hiCPDtg88aTD9jgLrIlu1ePTLqa7a++4shawIdgbbjTtXEW+x9tCYWj1hpGUFJFc2QApuCN+hFvC964Y/Ap9mjcxxaiJJA0UkgxLoWJlYkKFCjVzYsOnWsulTg3D5pfPlF81XbtuzjjAy4dx8ojDSoFMxkcA4yQzyse8pcRhdICkG453uBvtc+Fc3mQyriGkdVZQzylFKOw1MuxuqDUoANyLbm5NUXDpIUkninV7XgnjmidZo0jtZLoGRCANidIIA33rziGj7LtsXcKHaTDuwZ4WkJ094obKBtzsS1rnaxf3SUpPHXk8ns+rGL+LNly7NI541kibWjX0sARexIPMDqDTrVWTHP1X7PpU9lEt4wGbtO1UCOzG2lhpL2t4i67U2n40msoEjrZVBDjqGJN9J2N2UEbkgE3AFTVyxnBVt5wadm3EMUCkswuNrfM7/I/I+Bqj4nETZniAqDTEoFxcXXc3LW3J57bcvEbxuW5JPiZtLKQByuTbTuus6TsboeZubAi+9abkmRx4ZNMagX3Y8yT6ne3Ow5CvFmfwDhdDvleWrBEsaDZR6knqzHqTTykFLV6IBQaK44zFLGjO50qgLMT0Ci5PyFegUL2u+0T/s7DiOEj7VMCI/8A003BmI8b7Lfrv0NfPZ4cxEidse8XOo3e7nVvqN+d78z41MZ5jJMyx8uIkvZmsi/gRdkT4C1/O9dYJXwc6xtvFLuv5DcAj0uR8xS9lrXEOo7pqa5PFuUn39Gad7CeFhhcLLip7K8x7NSxACxxnff8z3/yirRxjxNKI1XAyxCTWC5cEjSBey3BBubA+V7eNZ5JjGdVR2OlBpADaVAHIbftz570xTLo+cbJGb7lbn/Mv3xUP9QnHI59GSi3nlFsyzjv+KxnVYptX8URk9nIoG0qAkkOosCPvAeItUR7V1knxcDhbxGIIjg7OWYsRfpe6/Cq7nmD7NkIAkZiQNBJ5AbgH15Hx51O8HZwssRwGMuNRbsmYFGViSQu/IgnbfyrPtcq27Y9PvL9fiJzpa+q00PIcFlWDjjMuvF4hd7R6gjE2sgW4Ggchfc7872CYiB8cx7SHB4GM8iIQ8w8O8ouG/y1W8xwsuX4lkZQW5o7cmXow7vwPhyp7h8+dz31VvLWQPQdzamFqFxJYG6fD/MjuaeCR4N4bhnxMuGxMkgkS+js2Xs3C+9bUpPIhhvyJ8Kls/8AZTIgDYdzOqm5QgJJz+6RZGt4EA+FVnMcSyOmIiBjkjINwQwsNwbi3Ikg3G4JrU+DeN1xq6GGiZRqI6MORZfQ8x+xp+bruip9M8P4/wCTPs006ZOPZc/IzDjadlyfdSpZghBBBFi3MHcXtU3wbjM1OXwQ4TDoiIgXW7KrEnvaiGJI96/u+Bpp7Wc3gnSSFGEkkeIRGS7KVb3BcbXG533pjhcc+AnOE7WTRGdBKkqxQDugkHnYg1n6SxaaEt0e7/8ATy6fm4Xov8l/TLcxEI+1Y3DwgDvOELtvc7u7Im3L3elVfHcZYTClguJxGPlI2I7KOFTy2ZUF/hqpr/sZJmWMH8djAFDlnJkZALL2aBja56E9L3vWl5FwZg8EoMUahhzlk70h/nb3fQWFWqurUJz2rn1K1KUehVMozRp4tfZSpYAsHjZbXvYhiO8NuYro+IBG+/8AfnV8OZRf+Yn+cf1qDznhpZQXw7KH52BBVvl7p8+XlWZf4Vt+tU/kaFWq7WL5lY4UwMeHxwcNpRkMaqeSkm4CnoCdrHyrTxWHZvmhhZo5u4y+8rc/9W61evZnxwmNjeItqlgtcn76G4VvMixU+dvGn9BKfMZ9fUo1UY53RLuapXFeSskzYiNNQmjWDEWBYqquHVwqi5+8DbxB6VdaQin5w3oT7NepivEmWyNBJFgtbYg4jskSP3JcO/8AGRpRayhL21Ei1rHwq5ZPw3PhhDGyrKrFBM43YL2bh4j+QSkFSByJvuLm8aaW1SlFSeWeR4WDHcTwzjpUECoyxh41nkYaTII5QhGxvKGRUe+yjU997UZxwrK5lw2GSz9uV0hSsJiVe0TESvuC9mSPxOkcyCw2LTSWo2rk9MewvBcrTnS0zJpWQMwAVgkalYni/wC7LnyAAC87ttYcr9mynS0t0JDMyh9RBlvdL+Kd2zfDlWgWpbVHy1nJJyb6jXA5ckShUAHjYWv1/Uk25b07tRRVhEKKKKAEqoe1DFlcA0anvTER/wAo7zfQW+NW+qF7SjqaJfBXb/MQB+hpfU2eXW5FtMd00jNcryoKOW9Os+wSdhqcXMZV08mBFvgevlUzleWlyQtiVGoi+9jfcD4GmfF9hhT5so+t/wBq57zm7VzybumqjOai/Uq+Azc3tIbg9fD+1eswwpTvL7vl0/tUUBUvleJNtL7qeV+nl6U1L1OtlUocoZ4Zze9+XLyqQbFuRe5vTbGYPszce6fpRG91qqeeqJOqE1nBdMtxSZnh/s05AnjF4n6tbr6+I686isDkhhciVbMNv9eNQmXswlDKSCCCCOYqxY/PnLgy7hubeB8ABytXum08pWOMOnXBk3paLLTxB/k/2HsqJbe3nXDhrMgkodAA8B1C2wkhJs3qwuQfUVD4/Mr90Gw603wuOKSKyblLkC/vA+8vxH7GpSse7C/jI6nSudW9dV+a7ohOMjrx2Mt/i40Aeg1n/wCy1aYIBaJ7XIgi1kk3Z0SxJvzOwHwq8w5HgsfAjSQRPYCxtYgECx1KQeQ6naxqr5kYcK02Fiu1yAoLFhELA2uSTfc23q5eIRubiovJxfl7c57sXBcYLhYjFgzu3emxDbkuRusSHZUXkCee5t1MLjuJGc3d3kPi7k/S9hVbD6SyH7pK/I2oVqlKcunY7bQeH0xipYJvD5wwa6m3zqXwPE0oIN/2qpI1PcK+/Pfz2Hrelm5rlM1bdPVty45LBxPhBmSxCVmV0JCuBqYpa7Ib8xtcXO2/jV59muU4DCKUw4ZZnADtK2p3sbgAgBbX6ACqVluYEqtlIkSVCR+Utoc38NJa/pVkkRH57HxGxFPV3zilk5W7SUXt7Fj3/wAGoA16qm5DxIyERTnUp2SQ8weiv+xq4Bq0K5qayjAvolTLbI9UUUVYUBRRRQAUUUUAFFFFABRRRQAhqkcbpeZf/bH/AFNV3NU7jKL+Kp/J+jH+tZ3iLxQ37ob0n90q6Yk4cidF1dmCJFA7zxbFwv5hYOP+EjrXj2h4IS4NZ8OQ8TFZSV3GlgbOvluPS1SUMdqieH8YcFi3wctjhMReTDX5RMxAkgty0liLDzHia56pqT3LqufijUUpU2xsgs+xmoqXw+MUIBapLjLhE4WUlATE5uh/CfwmoWHKZH91T+g+taEZKxJxOvrvqurU0+BzFmC7o+69P6U0ngKjUA2g8mIsPSnH+zkvUoP5v7VM5fqWPs8RpaM90HUNugFj18Knt7CWt1f+lh5tS3LK3L29V7lew2Lsac43Mri1c82ycwNcm6E90+XgfOoh3r2CcZbostrvo1kN0eYtf99h9J3luvOveXi7Ac77H+461Hw4nSfLrT+OKd3U4UamPJAFLE/lDcz5VpTqWpj5keJd1+pkT1EvD/sZ5df3X6ez/Q0nIcb9nlVNJVXUHfkSRdivgDzt4hqq3Ek/a5liDfdSFjIFxZUWx571b8mzR2wUQxUI7YE6lkQpoKsQtkIulgBtt8aznESs88kyhhdnZbA7jewHlbasahPzptfD8zAt5i5evT8RjimV3LsGVj72kalJ5X07EdL70iYS5spB8tweduRHOmeOkmY6tDi+5tGwAt5aacYHMCqsGv3gACOa77jfxG1aE4/Vy+poaPV6uKxU9yS6EhPlxUDULEjUNwdtx063HLnXLBwsz2HPmT0A6sfAV3wuI7UCNiL79kxOkX27jeAPj0NjyvdzlyEB0IszBlIPO4GwJsNhf40rsZsV+N4rxYsTzj2X86kplMgBuvLkD4235dNrbeQqY7eoZYOzm7O99FhsLbkAn6mpQGqlPgarhHG9L+rk6HHbEHcVe+Bs+7eIoxu8e1zzK/dPqOR+HjWbYipLgfGmPGIL7P3D56th9bVLTamUblHsxfxHRRt00pLquUa+KWkWlrojhQooooAKKKKACiiigAooooASqxxfH3oz5MPqtWeoDiyPuofzEfMf2pDxBZ08hjTPFqK5HHUVxfghJAtyFCuDfn0IsPW4qp8YcUNHIGRiNLKqWNr2Plzvv8Kt3HEV8FLboVb5MP61zcaZVSrlLudDGO26Mc88fLJF43i8PAsBtKV5s1rm3uk+fnTGPOYwbEFT6fv1qnROQbjnUsrB1DdRXSaXT12VyhWsT6/H2Jaqp+H3KyXNUuH/AMWWGaBZBcHfof602w+SrK3aFgyglEB5DSbMx8STf4AU4y6HtIhb5jYmm2DkMEhQnYkkX5Hqf+FhufMGkM88rkZ1MkopvmGef0Y+xMYFo5QGjcH4Eb8vTfbwNVTO+G2iJMfeXnbqBzuPxC3hUvnuMLFApGxLG5t009f+I13wubRPpjJPK97WCt0s37Dz3qa9UYU9R9H3uVTzB/1R9/VFFiXUbCr3kvDo+zNIZkgeOzRF3CamG9gSbjxuORt51ywGQzyTjDoFJYsyvYAWO5bUNx6C9X3A+ybDRrqxLyTsBc79mvwC975t8qd08nB+Yux7q/E1qqtijw+5V8VxWs+HdpDaf3SB7rLbTrW3XYAjoTflyqOcSlYLhmA2FizE2HxqT4+khGK0QAIEAV9JPeddrWv0FhfqR5VDYnGERagt91G9mG4Y3sdhy+F6WWxy31rClzhik6bFGOXkjMNm2IsNLyEXt+IfUHbepmHEFwO2Tnax0m3oRzHwqGbM5j/iMPJTpHoLCnmDxzn/ABGb1N/UG9TslhZNLTaSX9tpJ9U+UTsOSo3iOoKG/L8pBqZwGVaSjOboty0nmo2BuepAHM1BYPMpANmt6BR+1dJZ2e2piQNwOSj0UbCs+dyLfom2c91s8nuGYtKWPNiW9L9P2qWVqi4hy8aknmst6U39To48JJfA8F73rzlkxSdW8CD8jf8Aamck9674fneqoNxmpe43OP2bT7o3lDevVccIlo1B6Ko+QFdq7NHy59Qooor08CiiigAooooAKKKKAEquccz2wpAIDk2S/jbcm3S16sZNZXx5n4eRu93Euqnpt7zfMfSldVJKvHqU3Xuhbo9exjHFUrriFVypAIYab2O/UHcbCt7zzA68LMPxRsR/l1D9Kw3jPKSHhfmZYQ7eTFm7vwUpW5ZVmayYaIk+9El/5kUGsXxFpwrlH3NbSWXOW61/W4yYuop1hZNJqQweRy3P8J9iRfSd7G3WvT8NYhm2iIH5iF/U1ZC/y5qUXjB39sqLq3Xa1hrkfZXmPZmx9xuv4T4+h6024mzEA36/UHnepFOHnKANpBGx3vcfCkfhYMP4j6gPAG9vC5pvWajT3qN0XiX3o/qcpo86eU9NZzD7suvHoVD7Xexc3J5KPC/TwH+t6kcHAg7ze8L2H4b9bW7xqYbhuAEE6jbYAt4cun71wzHEpEvdsoW+/wDelldGXETKenlCW5ND/J+IOydXfbsjrRze3mvxBIt5mn6e0DM8esiYTC6kOySojKg53bXI2k/PpyrOpNeIN3usQ5KObfmO+w8utbfwHnmHbCxYeIqjxoA0W4YEe+yht2Utc3HK/S1P1VxacG/kLOjy3u9f5wYhjldJXWa/aqzB972a/eu3XfwpJsyZo1Q+6Pr4fQ1Oe0vL+yzGRrbShZR6kaW/5lNVhTVViaeDrdBp6VBTS59eotqd4U2II5/rTZRT/CQXpecsI11VF8sfLPvTyKSm0WHp5HBWdZgm0jrHzpweVeIltXa9UuLZHoziIRen2VYEySpGv3mC/Anf6XrkmHJq+cB5HYmVhy7q+vU0xpdPK2xJ9BbXatUUSffsXha9Ui0tdWfPQooooAKKKKACiiigAooooAqkmcyna4+AFQc2WQnnEjeov+tOhJXOU1wcr7Z/1SbNpaevPMUcHwkZI7iG3LuKbem1e+XLavLSVweeo8sZSR1dqbSNXh38aZYrF2G5AFWwryejmSYCmGIxXjUXjM+Ue7dj5cvmaipc0ZuY2+dOQq7sZhor7Oix8RzmOak+4Cenl8TypjgcL2zFpdyouo5rq6kg+9tfnTzt+0AHIDpyp1hgqHoCenU/DnTdc8cRQx9HQhF+Y8v8kQ2YYax1LyO/+vjU3wbBFPqikLJKpDwyobSIdwRfkQCAbHxNiKYY8iyr4AAkePX63pOH5CmKQ/mAPperaJ/aDOpo8zQ/aL6ySfzJzjvCvNEEls2Ih3SRRZZkOzC33W2G3jy96s3U1vGdZAZkDgbg6gazHinh/S5dbK/3l5B/zDwP61o21t8mJ4dqVBbGV6AXNT+Aw221QeGj3qw5ctZlkW3g6Tzk4jpcPXdMNTmGKnkWGqKpKXdgYjC04gwdzT+PCVI4DKy7AKLk/TzNWKj0RTPUqMW2zzk+T9o6qLX8fAdTWj4PCiNAqiwG1NclycQJbmx94/sPKpG1atFSrXucnrdU75+yFooopgQCiiigAooooAKKKKACiiigDOy9IqltlBbyAJ/SrrDkcK/4an173608SIAWAA8htXOV+DS+/I05a5fdRm8mq5Gk3Gx2tb51ReKfaCcNN2SQgkGxZ22522C8/nWpZ7BbEP52b5gf3rA/aglsc/q31sf3qrR6eEtRKuazjIzZY/Ic114/Mu0mYTMXVjbS1u6LXFrjzpjJCSdzf1qezDC2s34gv/TUe8dMwhGUcpGzo57a0RzYfbeuTQin5jvzri8d6hKtdjShYxi6eFd4ma3M11XC06hwlVbJPgt8xdyP7G5qT4fyovOptsCD9acYfL9R2HrV+4N4c099hy5eZp7SaaW7dIx/FNeo17IluwkGmNV8AAf3qq8U8DLiLso38Ovw8auIotWxg46M3F5R8/ZnwHNGx03+NNIcPNGe/EfVf6GvoiTDq3vKD6i9NXyWE841qqVKZo1+Izj1MWwmPHVXH8tTGEl1cg3ytWl/7OQfgFdoslhXlGtR8hFz8Tz2KbluUlyNj8P61csry8RJYCx6/wD7TxIgOQA9K92q2MFEz79TO3qIKWiipioUUUUAFFFFABRRRQAUUUUAFFFFACUGlooArPEUf8UHxUfQmvn/ANr0Vsd6qD9B/SvoniQe5/N+1fO3thlJzAAnYRJb486waVjxCePQ0d/+2x/OppMsGrCRn8kR/wCUf1qL7K1WDLFvhIr7/wAGP/oWoa9pdPTwqWijurb92a2nux9UaPDehMHepdYRflXqYWG21Xusf85pEdFgfGpDB5WXOw/rSYEam33q98OYROekXHKr66EZ2p1sorg4ZLwsAAXFh4dT61Z44wBYCwFehS06kl0OenZKbzISloor0rCiiigBKWiigAooooAKKKKACiiigAooooAKKKKACiiigAooo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9942" name="AutoShape 6" descr="data:image/jpeg;base64,/9j/4AAQSkZJRgABAQAAAQABAAD/2wCEAAkGBhQSEBUUEhQVFBUVGBcUFBgWFRkVFxUZFRgVFRcUFxYYGyYeFxwkGRUUHy8gIycpLCwsFx8xNTAqNSgrLCkBCQoKDgwOGg8PGiwlHiUqLS0sKS8sKSksKiopLCwsLC0tKiwsLCwsLTAsLCwpLC8sLDQsKiksLCwsLCwsKSksLP/AABEIAKsBAAMBIgACEQEDEQH/xAAcAAABBQEBAQAAAAAAAAAAAAAAAQQFBgcDAgj/xABEEAACAQIEAwUFBgQDBQkAAAABAgMAEQQFEiEGMUETIlFhcQcygZGhFEJSYrHBI4LR4UOS8BYkcqKyFTM0U2Nzg8Lx/8QAGwEAAgMBAQEAAAAAAAAAAAAAAAQCAwUGAQf/xAA0EQACAgEDAgQCCQMFAAAAAAAAAQIDEQQSITFBBRNRYXGBFSIjQpGhwdHwMjPhFCRisfH/2gAMAwEAAhEDEQA/ANxooooAKKKKACiiigAooooAKKKKACiiigAoopL0ALRXktVZz32l5fhGKzYlA45ol5GHkQl7H1oAs9LeqLk/tUTGuyYLCYmfTYsx7OFAG5EmR7/IGrhFM5UEpYkbrrBsfC9rGot4AdUVFScRRJOsDtplZTIqHdmUXBZQOdrH5U/ixit7pBqCug3jPP4HuGdqKTVRerTwWikvS0AFFFFABRRRQAUUUUAFFFFABRRRQAUUUUAFFFJegBaK5yTheZA9aaSZoOgJ+gpe3U1Vf1ywSUW+g/oqJbM26WH1rm2Of8VIS8XoXRN/In5TJmlqDGOf8R+ldFzNx4GiPi9L6poPKZL1GcQ8Qw4KBpsQ2lF2HVmJ5Ii/eY+Feo81/EPlvWbcbZPiMXitciM0SHTAqkMoB21ED7zHqeQsPGr/AKR07WYy+QRqcngque8X5lnJMWGIhiZggw6vaVgw2eV7C6nfkbD61d+A/YphsIFlxQXEYjnuLxRn8qH3j+ZvgBUxlns5hjhuFC4g6W7Uc1KiwQH8A6jrz52qayLNy94pu7MmzD8Q/EPHp+tNxm+M9yhvbLH4HidOwxiuL6MQNDD7okjF1PkWS4/+NanBXDG4YOlrA23XyI5UYObUg8Rsaqi9lzj2fP7/ALlnVFNzrCg8Q4Fze4w8wH/Pf9aZ8Ye0iGOU4fBwnGYobWjayo17aWYbswPNV5dSKae03Ff79hwkhRuxkQsraWXWbbN90kXF+l+lSOWcD4TC5exkRb6dZdLF0IsVET32a4G4O557VdfGM0ouOeOvYINR5k8HjH5xiWhhhkxH2DFyqXSMGOdiF2YHULEehvz52NSeWZPjCl1zSR2tuJMPAwB9FCn61WfZ1lrSY6TF5gS2KkQfZQ26iC2ksnTVzBt5n716uGO/3eTWrAAsAASBfVeyjxGxrPnOWlalFtw9OuPgWxiprHft7nXKs7n+1PhZkVykaSmaO6IdbFVQxsSVbuk7MRarAHrNcNisfNj8R9nOGw/aBWLyhpn7NBoUxILK3Um/Im3q5wb5j9vSNMSJ0jLDFs8UUaAFRoVBH3ixN9iSBanlapRUl3K7IqEtrZolFQmRZnNIZFmjUGNtOuNrq2wJ7hJZLXtzN7X25VMg1ammsoi1g9UUUV6eBRRTXHY9IkLO2kDma8bwA5LUXqjZXjJcfi9d2SCFthYjVa9gfM2+RHjV5FeRlk9awLRRRUjwKS9BNZv7Sfa/Fl94cPpmxXUc0h85LHdrfdHxt1ANAx2YxwxmSV1jQc2dgqj4naqMvtgwc2LjwuHk1GRtHakaYwfAFtyTyAtuTzrDssGMzzMI4pZnkZzqZm3WJBuzKnuqAOQFrm1bjxH7I8JLhoUiis2GGmPS+hpFvdldwN2JuwJ+95E1CyOY9/keouAyq+5Yk+P+jURxVifssAZO/LJJHBAp91pJW0rqtvpAuxseS084Xxl4VUyPJp7oaTaTu7aZOXfW1ibAm2+96o3tlzhocTl1txHKcQR4mN4lAt6M4+NZ1el0li3qOfjkm5SRe83y+RYJDhtLTBSY1f3GYbhTYgi/K/Q2qpezXjIZmsqSKIcRCe+gvbSdgwDb7MCpHQ28aeZv7Uoo8UIIUEwFxJIJNIBB3VNjrtbc3Avt0Ns+zrM44M4jzHANYP8A+JhI06jykAI7vfXfydQetWrQ6Wctiisnm+S5NqOVeDfSuT5aw8DS4DijCzAaJ4zcXsXCtyv7pN6f4nGJGjO7BUUXZibAAdb1TZ4VppdsfM9VkiHkQg2It8K5l/GqT7S+IxiMBJLhmddC6Qd42DdotyOR91edTPsyjkxOVQyzyM8j6+825IDEC/jy51iy8Mcs+TLOHj8sjTe1Jy7onkzEryPwPKm2ZSLNZ1PZzp7jdD+Unpfz/c0YvLZE3IuPFd/n4UzqqGo1GmeyX4Mm6K7YliyXNxOm/dddnXqD/SjE4kQGRm9wI0h/kBZv0P0qvQtokWRdmXwNgQRazW94eR6gGu/FuOM+XzCNtLBCXUgd+O1pEuehUncb1t6bVw1W1N4kn3FJUzqXPKM/4XzuLN8wgkaPVp1vPG9mCc9B8HW9he3PmBUrnH2btZIMLJojUEyIpeUO67iOOC9yW5XG3OoLJeGyrFID26TQL9mjkAJgvKA4Yi2wJvq8FNwbWOxcP5CmFhWNdyB3m6uTuST4XJsOgp6E5T+zjxFfvkjdVGUMz6vt7FDzTMcwliUHAaGiYFMRq7MJawDhN2UEcxuLX22qLzHA4/HN2eLxUcER7Ps5YbOjSOWAjRlA3FjvfrWxlayDHRxRYjHbymc4h3CKQU7LSrszIw0lbONyDvYA72q66bT4S+GP1Ixi2sLsPsK5MaKZkMqBSJUOrS24EndHNk3I6hiCPDtg88aTD9jgLrIlu1ePTLqa7a++4shawIdgbbjTtXEW+x9tCYWj1hpGUFJFc2QApuCN+hFvC964Y/Ap9mjcxxaiJJA0UkgxLoWJlYkKFCjVzYsOnWsulTg3D5pfPlF81XbtuzjjAy4dx8ojDSoFMxkcA4yQzyse8pcRhdICkG453uBvtc+Fc3mQyriGkdVZQzylFKOw1MuxuqDUoANyLbm5NUXDpIUkninV7XgnjmidZo0jtZLoGRCANidIIA33rziGj7LtsXcKHaTDuwZ4WkJ094obKBtzsS1rnaxf3SUpPHXk8ns+rGL+LNly7NI541kibWjX0sARexIPMDqDTrVWTHP1X7PpU9lEt4wGbtO1UCOzG2lhpL2t4i67U2n40msoEjrZVBDjqGJN9J2N2UEbkgE3AFTVyxnBVt5wadm3EMUCkswuNrfM7/I/I+Bqj4nETZniAqDTEoFxcXXc3LW3J57bcvEbxuW5JPiZtLKQByuTbTuus6TsboeZubAi+9abkmRx4ZNMagX3Y8yT6ne3Ow5CvFmfwDhdDvleWrBEsaDZR6knqzHqTTykFLV6IBQaK44zFLGjO50qgLMT0Ci5PyFegUL2u+0T/s7DiOEj7VMCI/8A003BmI8b7Lfrv0NfPZ4cxEidse8XOo3e7nVvqN+d78z41MZ5jJMyx8uIkvZmsi/gRdkT4C1/O9dYJXwc6xtvFLuv5DcAj0uR8xS9lrXEOo7pqa5PFuUn39Gad7CeFhhcLLip7K8x7NSxACxxnff8z3/yirRxjxNKI1XAyxCTWC5cEjSBey3BBubA+V7eNZ5JjGdVR2OlBpADaVAHIbftz570xTLo+cbJGb7lbn/Mv3xUP9QnHI59GSi3nlFsyzjv+KxnVYptX8URk9nIoG0qAkkOosCPvAeItUR7V1knxcDhbxGIIjg7OWYsRfpe6/Cq7nmD7NkIAkZiQNBJ5AbgH15Hx51O8HZwssRwGMuNRbsmYFGViSQu/IgnbfyrPtcq27Y9PvL9fiJzpa+q00PIcFlWDjjMuvF4hd7R6gjE2sgW4Ggchfc7872CYiB8cx7SHB4GM8iIQ8w8O8ouG/y1W8xwsuX4lkZQW5o7cmXow7vwPhyp7h8+dz31VvLWQPQdzamFqFxJYG6fD/MjuaeCR4N4bhnxMuGxMkgkS+js2Xs3C+9bUpPIhhvyJ8Kls/8AZTIgDYdzOqm5QgJJz+6RZGt4EA+FVnMcSyOmIiBjkjINwQwsNwbi3Ikg3G4JrU+DeN1xq6GGiZRqI6MORZfQ8x+xp+bruip9M8P4/wCTPs006ZOPZc/IzDjadlyfdSpZghBBBFi3MHcXtU3wbjM1OXwQ4TDoiIgXW7KrEnvaiGJI96/u+Bpp7Wc3gnSSFGEkkeIRGS7KVb3BcbXG533pjhcc+AnOE7WTRGdBKkqxQDugkHnYg1n6SxaaEt0e7/8ATy6fm4Xov8l/TLcxEI+1Y3DwgDvOELtvc7u7Im3L3elVfHcZYTClguJxGPlI2I7KOFTy2ZUF/hqpr/sZJmWMH8djAFDlnJkZALL2aBja56E9L3vWl5FwZg8EoMUahhzlk70h/nb3fQWFWqurUJz2rn1K1KUehVMozRp4tfZSpYAsHjZbXvYhiO8NuYro+IBG+/8AfnV8OZRf+Yn+cf1qDznhpZQXw7KH52BBVvl7p8+XlWZf4Vt+tU/kaFWq7WL5lY4UwMeHxwcNpRkMaqeSkm4CnoCdrHyrTxWHZvmhhZo5u4y+8rc/9W61evZnxwmNjeItqlgtcn76G4VvMixU+dvGn9BKfMZ9fUo1UY53RLuapXFeSskzYiNNQmjWDEWBYqquHVwqi5+8DbxB6VdaQin5w3oT7NepivEmWyNBJFgtbYg4jskSP3JcO/8AGRpRayhL21Ei1rHwq5ZPw3PhhDGyrKrFBM43YL2bh4j+QSkFSByJvuLm8aaW1SlFSeWeR4WDHcTwzjpUECoyxh41nkYaTII5QhGxvKGRUe+yjU997UZxwrK5lw2GSz9uV0hSsJiVe0TESvuC9mSPxOkcyCw2LTSWo2rk9MewvBcrTnS0zJpWQMwAVgkalYni/wC7LnyAAC87ttYcr9mynS0t0JDMyh9RBlvdL+Kd2zfDlWgWpbVHy1nJJyb6jXA5ckShUAHjYWv1/Uk25b07tRRVhEKKKKAEqoe1DFlcA0anvTER/wAo7zfQW+NW+qF7SjqaJfBXb/MQB+hpfU2eXW5FtMd00jNcryoKOW9Os+wSdhqcXMZV08mBFvgevlUzleWlyQtiVGoi+9jfcD4GmfF9hhT5so+t/wBq57zm7VzybumqjOai/Uq+Azc3tIbg9fD+1eswwpTvL7vl0/tUUBUvleJNtL7qeV+nl6U1L1OtlUocoZ4Zze9+XLyqQbFuRe5vTbGYPszce6fpRG91qqeeqJOqE1nBdMtxSZnh/s05AnjF4n6tbr6+I686isDkhhciVbMNv9eNQmXswlDKSCCCCOYqxY/PnLgy7hubeB8ABytXum08pWOMOnXBk3paLLTxB/k/2HsqJbe3nXDhrMgkodAA8B1C2wkhJs3qwuQfUVD4/Mr90Gw603wuOKSKyblLkC/vA+8vxH7GpSse7C/jI6nSudW9dV+a7ohOMjrx2Mt/i40Aeg1n/wCy1aYIBaJ7XIgi1kk3Z0SxJvzOwHwq8w5HgsfAjSQRPYCxtYgECx1KQeQ6naxqr5kYcK02Fiu1yAoLFhELA2uSTfc23q5eIRubiovJxfl7c57sXBcYLhYjFgzu3emxDbkuRusSHZUXkCee5t1MLjuJGc3d3kPi7k/S9hVbD6SyH7pK/I2oVqlKcunY7bQeH0xipYJvD5wwa6m3zqXwPE0oIN/2qpI1PcK+/Pfz2Hrelm5rlM1bdPVty45LBxPhBmSxCVmV0JCuBqYpa7Ib8xtcXO2/jV59muU4DCKUw4ZZnADtK2p3sbgAgBbX6ACqVluYEqtlIkSVCR+Utoc38NJa/pVkkRH57HxGxFPV3zilk5W7SUXt7Fj3/wAGoA16qm5DxIyERTnUp2SQ8weiv+xq4Bq0K5qayjAvolTLbI9UUUVYUBRRRQAUUUUAFFFFABRRRQAhqkcbpeZf/bH/AFNV3NU7jKL+Kp/J+jH+tZ3iLxQ37ob0n90q6Yk4cidF1dmCJFA7zxbFwv5hYOP+EjrXj2h4IS4NZ8OQ8TFZSV3GlgbOvluPS1SUMdqieH8YcFi3wctjhMReTDX5RMxAkgty0liLDzHia56pqT3LqufijUUpU2xsgs+xmoqXw+MUIBapLjLhE4WUlATE5uh/CfwmoWHKZH91T+g+taEZKxJxOvrvqurU0+BzFmC7o+69P6U0ngKjUA2g8mIsPSnH+zkvUoP5v7VM5fqWPs8RpaM90HUNugFj18Knt7CWt1f+lh5tS3LK3L29V7lew2Lsac43Mri1c82ycwNcm6E90+XgfOoh3r2CcZbostrvo1kN0eYtf99h9J3luvOveXi7Ac77H+461Hw4nSfLrT+OKd3U4UamPJAFLE/lDcz5VpTqWpj5keJd1+pkT1EvD/sZ5df3X6ez/Q0nIcb9nlVNJVXUHfkSRdivgDzt4hqq3Ek/a5liDfdSFjIFxZUWx571b8mzR2wUQxUI7YE6lkQpoKsQtkIulgBtt8aznESs88kyhhdnZbA7jewHlbasahPzptfD8zAt5i5evT8RjimV3LsGVj72kalJ5X07EdL70iYS5spB8tweduRHOmeOkmY6tDi+5tGwAt5aacYHMCqsGv3gACOa77jfxG1aE4/Vy+poaPV6uKxU9yS6EhPlxUDULEjUNwdtx063HLnXLBwsz2HPmT0A6sfAV3wuI7UCNiL79kxOkX27jeAPj0NjyvdzlyEB0IszBlIPO4GwJsNhf40rsZsV+N4rxYsTzj2X86kplMgBuvLkD4235dNrbeQqY7eoZYOzm7O99FhsLbkAn6mpQGqlPgarhHG9L+rk6HHbEHcVe+Bs+7eIoxu8e1zzK/dPqOR+HjWbYipLgfGmPGIL7P3D56th9bVLTamUblHsxfxHRRt00pLquUa+KWkWlrojhQooooAKKKKACiiigAooooASqxxfH3oz5MPqtWeoDiyPuofzEfMf2pDxBZ08hjTPFqK5HHUVxfghJAtyFCuDfn0IsPW4qp8YcUNHIGRiNLKqWNr2Plzvv8Kt3HEV8FLboVb5MP61zcaZVSrlLudDGO26Mc88fLJF43i8PAsBtKV5s1rm3uk+fnTGPOYwbEFT6fv1qnROQbjnUsrB1DdRXSaXT12VyhWsT6/H2Jaqp+H3KyXNUuH/AMWWGaBZBcHfof602w+SrK3aFgyglEB5DSbMx8STf4AU4y6HtIhb5jYmm2DkMEhQnYkkX5Hqf+FhufMGkM88rkZ1MkopvmGef0Y+xMYFo5QGjcH4Eb8vTfbwNVTO+G2iJMfeXnbqBzuPxC3hUvnuMLFApGxLG5t009f+I13wubRPpjJPK97WCt0s37Dz3qa9UYU9R9H3uVTzB/1R9/VFFiXUbCr3kvDo+zNIZkgeOzRF3CamG9gSbjxuORt51ywGQzyTjDoFJYsyvYAWO5bUNx6C9X3A+ybDRrqxLyTsBc79mvwC975t8qd08nB+Yux7q/E1qqtijw+5V8VxWs+HdpDaf3SB7rLbTrW3XYAjoTflyqOcSlYLhmA2FizE2HxqT4+khGK0QAIEAV9JPeddrWv0FhfqR5VDYnGERagt91G9mG4Y3sdhy+F6WWxy31rClzhik6bFGOXkjMNm2IsNLyEXt+IfUHbepmHEFwO2Tnax0m3oRzHwqGbM5j/iMPJTpHoLCnmDxzn/ABGb1N/UG9TslhZNLTaSX9tpJ9U+UTsOSo3iOoKG/L8pBqZwGVaSjOboty0nmo2BuepAHM1BYPMpANmt6BR+1dJZ2e2piQNwOSj0UbCs+dyLfom2c91s8nuGYtKWPNiW9L9P2qWVqi4hy8aknmst6U39To48JJfA8F73rzlkxSdW8CD8jf8Aamck9674fneqoNxmpe43OP2bT7o3lDevVccIlo1B6Ko+QFdq7NHy59Qooor08CiiigAooooAKKKKAEquccz2wpAIDk2S/jbcm3S16sZNZXx5n4eRu93Euqnpt7zfMfSldVJKvHqU3Xuhbo9exjHFUrriFVypAIYab2O/UHcbCt7zzA68LMPxRsR/l1D9Kw3jPKSHhfmZYQ7eTFm7vwUpW5ZVmayYaIk+9El/5kUGsXxFpwrlH3NbSWXOW61/W4yYuop1hZNJqQweRy3P8J9iRfSd7G3WvT8NYhm2iIH5iF/U1ZC/y5qUXjB39sqLq3Xa1hrkfZXmPZmx9xuv4T4+h6024mzEA36/UHnepFOHnKANpBGx3vcfCkfhYMP4j6gPAG9vC5pvWajT3qN0XiX3o/qcpo86eU9NZzD7suvHoVD7Xexc3J5KPC/TwH+t6kcHAg7ze8L2H4b9bW7xqYbhuAEE6jbYAt4cun71wzHEpEvdsoW+/wDelldGXETKenlCW5ND/J+IOydXfbsjrRze3mvxBIt5mn6e0DM8esiYTC6kOySojKg53bXI2k/PpyrOpNeIN3usQ5KObfmO+w8utbfwHnmHbCxYeIqjxoA0W4YEe+yht2Utc3HK/S1P1VxacG/kLOjy3u9f5wYhjldJXWa/aqzB972a/eu3XfwpJsyZo1Q+6Pr4fQ1Oe0vL+yzGRrbShZR6kaW/5lNVhTVViaeDrdBp6VBTS59eotqd4U2II5/rTZRT/CQXpecsI11VF8sfLPvTyKSm0WHp5HBWdZgm0jrHzpweVeIltXa9UuLZHoziIRen2VYEySpGv3mC/Anf6XrkmHJq+cB5HYmVhy7q+vU0xpdPK2xJ9BbXatUUSffsXha9Ui0tdWfPQooooAKKKKACiiigAooooAqkmcyna4+AFQc2WQnnEjeov+tOhJXOU1wcr7Z/1SbNpaevPMUcHwkZI7iG3LuKbem1e+XLavLSVweeo8sZSR1dqbSNXh38aZYrF2G5AFWwryejmSYCmGIxXjUXjM+Ue7dj5cvmaipc0ZuY2+dOQq7sZhor7Oix8RzmOak+4Cenl8TypjgcL2zFpdyouo5rq6kg+9tfnTzt+0AHIDpyp1hgqHoCenU/DnTdc8cRQx9HQhF+Y8v8kQ2YYax1LyO/+vjU3wbBFPqikLJKpDwyobSIdwRfkQCAbHxNiKYY8iyr4AAkePX63pOH5CmKQ/mAPperaJ/aDOpo8zQ/aL6ySfzJzjvCvNEEls2Ih3SRRZZkOzC33W2G3jy96s3U1vGdZAZkDgbg6gazHinh/S5dbK/3l5B/zDwP61o21t8mJ4dqVBbGV6AXNT+Aw221QeGj3qw5ctZlkW3g6Tzk4jpcPXdMNTmGKnkWGqKpKXdgYjC04gwdzT+PCVI4DKy7AKLk/TzNWKj0RTPUqMW2zzk+T9o6qLX8fAdTWj4PCiNAqiwG1NclycQJbmx94/sPKpG1atFSrXucnrdU75+yFooopgQCiiigAooooAKKKKACiiigDOy9IqltlBbyAJ/SrrDkcK/4an173608SIAWAA8htXOV+DS+/I05a5fdRm8mq5Gk3Gx2tb51ReKfaCcNN2SQgkGxZ22522C8/nWpZ7BbEP52b5gf3rA/aglsc/q31sf3qrR6eEtRKuazjIzZY/Ic114/Mu0mYTMXVjbS1u6LXFrjzpjJCSdzf1qezDC2s34gv/TUe8dMwhGUcpGzo57a0RzYfbeuTQin5jvzri8d6hKtdjShYxi6eFd4ma3M11XC06hwlVbJPgt8xdyP7G5qT4fyovOptsCD9acYfL9R2HrV+4N4c099hy5eZp7SaaW7dIx/FNeo17IluwkGmNV8AAf3qq8U8DLiLso38Ovw8auIotWxg46M3F5R8/ZnwHNGx03+NNIcPNGe/EfVf6GvoiTDq3vKD6i9NXyWE841qqVKZo1+Izj1MWwmPHVXH8tTGEl1cg3ytWl/7OQfgFdoslhXlGtR8hFz8Tz2KbluUlyNj8P61csry8RJYCx6/wD7TxIgOQA9K92q2MFEz79TO3qIKWiipioUUUUAFFFFABRRRQAUUUUAFFFFACUGlooArPEUf8UHxUfQmvn/ANr0Vsd6qD9B/SvoniQe5/N+1fO3thlJzAAnYRJb486waVjxCePQ0d/+2x/OppMsGrCRn8kR/wCUf1qL7K1WDLFvhIr7/wAGP/oWoa9pdPTwqWijurb92a2nux9UaPDehMHepdYRflXqYWG21Xusf85pEdFgfGpDB5WXOw/rSYEam33q98OYROekXHKr66EZ2p1sorg4ZLwsAAXFh4dT61Z44wBYCwFehS06kl0OenZKbzISloor0rCiiigBKWiigAooooAKKKKACiiigAooooAKKKKACiiigAooo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www.ison21.es/wp-content/uploads/2009/07/dna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 flipH="1" flipV="1">
            <a:off x="909936" y="2564904"/>
            <a:ext cx="7776864" cy="3302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143000"/>
            <a:ext cx="7560839" cy="38164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2 CuadroTexto"/>
          <p:cNvSpPr txBox="1"/>
          <p:nvPr/>
        </p:nvSpPr>
        <p:spPr>
          <a:xfrm>
            <a:off x="4067944" y="1399416"/>
            <a:ext cx="1230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OBJETIVOS</a:t>
            </a:r>
            <a:endParaRPr lang="es-EC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33400" y="1905000"/>
            <a:ext cx="81534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15200" indent="-115200"/>
            <a:r>
              <a:rPr lang="es-EC" sz="1600" b="1" dirty="0" smtClean="0"/>
              <a:t>General</a:t>
            </a:r>
            <a:r>
              <a:rPr lang="es-EC" sz="1600" dirty="0" smtClean="0"/>
              <a:t> : </a:t>
            </a:r>
          </a:p>
          <a:p>
            <a:pPr marL="115200" indent="-115200" algn="ctr"/>
            <a:endParaRPr lang="es-MX" sz="1600" dirty="0" smtClean="0"/>
          </a:p>
          <a:p>
            <a:pPr marL="115200" indent="-115200" algn="ctr"/>
            <a:r>
              <a:rPr lang="es-MX" sz="1600" dirty="0" smtClean="0"/>
              <a:t>Analizar la expresión del gen de resistencia a nematodos </a:t>
            </a:r>
            <a:r>
              <a:rPr lang="es-MX" sz="1600" i="1" dirty="0" smtClean="0"/>
              <a:t>Mi-1 </a:t>
            </a:r>
            <a:r>
              <a:rPr lang="es-MX" sz="1600" dirty="0" smtClean="0"/>
              <a:t>bajo condiciones de estrés salino en especies de la familia solanácea, mediante la Técnica de PCR en tiempo real. </a:t>
            </a:r>
          </a:p>
          <a:p>
            <a:pPr marL="115200" indent="-115200" algn="ctr"/>
            <a:endParaRPr lang="es-EC" sz="1600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533400" y="3343632"/>
            <a:ext cx="8153400" cy="255454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15200" indent="-115200"/>
            <a:r>
              <a:rPr lang="es-EC" sz="1600" b="1" dirty="0" smtClean="0"/>
              <a:t>Específicos</a:t>
            </a:r>
            <a:r>
              <a:rPr lang="es-EC" sz="1600" dirty="0" smtClean="0"/>
              <a:t>:</a:t>
            </a:r>
          </a:p>
          <a:p>
            <a:pPr marL="115200" indent="-115200"/>
            <a:endParaRPr lang="es-MX" sz="1600" dirty="0" smtClean="0"/>
          </a:p>
          <a:p>
            <a:pPr marL="115200" indent="-115200" algn="just">
              <a:buFont typeface="Arial" pitchFamily="34" charset="0"/>
              <a:buChar char="•"/>
            </a:pPr>
            <a:r>
              <a:rPr lang="es-MX" sz="1600" dirty="0" smtClean="0"/>
              <a:t>Implementar las condiciones de invernadero óptimas para el cultivo.</a:t>
            </a:r>
          </a:p>
          <a:p>
            <a:pPr marL="115200" indent="-115200" algn="just">
              <a:buFont typeface="Arial" pitchFamily="34" charset="0"/>
              <a:buChar char="•"/>
            </a:pPr>
            <a:endParaRPr lang="es-MX" sz="1600" dirty="0" smtClean="0"/>
          </a:p>
          <a:p>
            <a:pPr marL="115200" indent="-115200" algn="just">
              <a:buFont typeface="Arial" pitchFamily="34" charset="0"/>
              <a:buChar char="•"/>
            </a:pPr>
            <a:r>
              <a:rPr lang="es-MX" sz="1600" dirty="0" smtClean="0"/>
              <a:t>Estandarizar la extracción y purificación de ARN.</a:t>
            </a:r>
          </a:p>
          <a:p>
            <a:pPr marL="115200" indent="-115200" algn="just">
              <a:buFont typeface="Arial" pitchFamily="34" charset="0"/>
              <a:buChar char="•"/>
            </a:pPr>
            <a:endParaRPr lang="es-MX" sz="1600" dirty="0" smtClean="0"/>
          </a:p>
          <a:p>
            <a:pPr marL="115200" indent="-115200" algn="just">
              <a:buFont typeface="Arial" pitchFamily="34" charset="0"/>
              <a:buChar char="•"/>
            </a:pPr>
            <a:r>
              <a:rPr lang="es-MX" sz="1600" dirty="0" smtClean="0"/>
              <a:t>Estandarizar y optimizar la cuantificación relativa del transcrito.</a:t>
            </a:r>
          </a:p>
          <a:p>
            <a:pPr marL="115200" indent="-115200" algn="just">
              <a:buFont typeface="Arial" pitchFamily="34" charset="0"/>
              <a:buChar char="•"/>
            </a:pPr>
            <a:endParaRPr lang="es-MX" sz="1600" dirty="0" smtClean="0"/>
          </a:p>
          <a:p>
            <a:pPr marL="115200" indent="-115200" algn="just">
              <a:buFont typeface="Arial" pitchFamily="34" charset="0"/>
              <a:buChar char="•"/>
            </a:pPr>
            <a:r>
              <a:rPr lang="es-MX" sz="1600" dirty="0" smtClean="0"/>
              <a:t>Analizar el patrón de expresión del gen </a:t>
            </a:r>
            <a:r>
              <a:rPr lang="es-MX" sz="1600" i="1" dirty="0" smtClean="0"/>
              <a:t>Mi-1.</a:t>
            </a:r>
          </a:p>
          <a:p>
            <a:pPr marL="115200" indent="-115200"/>
            <a:endParaRPr lang="es-EC" sz="1600" dirty="0" smtClean="0"/>
          </a:p>
        </p:txBody>
      </p:sp>
      <p:cxnSp>
        <p:nvCxnSpPr>
          <p:cNvPr id="12" name="11 Conector recto"/>
          <p:cNvCxnSpPr/>
          <p:nvPr/>
        </p:nvCxnSpPr>
        <p:spPr>
          <a:xfrm>
            <a:off x="1403648" y="1192684"/>
            <a:ext cx="6696744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403648" y="5857892"/>
            <a:ext cx="6696744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867872" y="737837"/>
            <a:ext cx="158417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accent3">
                    <a:lumMod val="75000"/>
                  </a:schemeClr>
                </a:solidFill>
              </a:rPr>
              <a:t>OBJETIVOS     </a:t>
            </a:r>
            <a:endParaRPr lang="es-E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1428728" y="1857364"/>
            <a:ext cx="6696744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Elipse"/>
          <p:cNvSpPr/>
          <p:nvPr/>
        </p:nvSpPr>
        <p:spPr>
          <a:xfrm>
            <a:off x="8458200" y="685800"/>
            <a:ext cx="457200" cy="502341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ison21.es/wp-content/uploads/2009/07/dn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 flipV="1">
            <a:off x="611560" y="2564904"/>
            <a:ext cx="7776864" cy="3302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143000"/>
            <a:ext cx="7560839" cy="38164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/>
          <a:lstStyle/>
          <a:p>
            <a:r>
              <a:rPr lang="es-EC" sz="2800" b="1" dirty="0" smtClean="0"/>
              <a:t>CONTENIDO</a:t>
            </a:r>
            <a:endParaRPr lang="es-EC" sz="2800" b="1" dirty="0"/>
          </a:p>
        </p:txBody>
      </p:sp>
      <p:cxnSp>
        <p:nvCxnSpPr>
          <p:cNvPr id="18" name="17 Conector recto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19 Diagrama"/>
          <p:cNvGraphicFramePr/>
          <p:nvPr/>
        </p:nvGraphicFramePr>
        <p:xfrm>
          <a:off x="1600200" y="1981200"/>
          <a:ext cx="5900766" cy="3193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20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http://www.ison21.es/wp-content/uploads/2009/07/dn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 flipV="1">
            <a:off x="1214736" y="2564904"/>
            <a:ext cx="7776864" cy="3302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3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04800" y="1143000"/>
            <a:ext cx="7560839" cy="38164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7020272" y="692696"/>
            <a:ext cx="158417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accent3">
                    <a:lumMod val="75000"/>
                  </a:schemeClr>
                </a:solidFill>
              </a:rPr>
              <a:t>METODOLOGÍA     </a:t>
            </a:r>
            <a:endParaRPr lang="es-E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467544" y="2136249"/>
            <a:ext cx="2232248" cy="27699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MATERIAL VEGETAL</a:t>
            </a:r>
            <a:endParaRPr lang="es-EC" sz="1200" b="1" dirty="0"/>
          </a:p>
        </p:txBody>
      </p:sp>
      <p:sp>
        <p:nvSpPr>
          <p:cNvPr id="49" name="48 CuadroTexto"/>
          <p:cNvSpPr txBox="1"/>
          <p:nvPr/>
        </p:nvSpPr>
        <p:spPr>
          <a:xfrm>
            <a:off x="3995936" y="2125216"/>
            <a:ext cx="2232248" cy="27699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TRATAMIENTOS </a:t>
            </a:r>
            <a:r>
              <a:rPr lang="es-EC" sz="1200" b="1" dirty="0"/>
              <a:t>SALINOS</a:t>
            </a:r>
          </a:p>
        </p:txBody>
      </p:sp>
      <p:sp>
        <p:nvSpPr>
          <p:cNvPr id="50" name="49 CuadroTexto"/>
          <p:cNvSpPr txBox="1"/>
          <p:nvPr/>
        </p:nvSpPr>
        <p:spPr>
          <a:xfrm>
            <a:off x="3888432" y="2928338"/>
            <a:ext cx="2304256" cy="276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EC" sz="1200" b="1" dirty="0" smtClean="0"/>
              <a:t>FASE 1: </a:t>
            </a:r>
            <a:r>
              <a:rPr lang="es-EC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Fase de tolerancia</a:t>
            </a:r>
            <a:endParaRPr lang="es-EC" sz="1200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6624736" y="2939370"/>
            <a:ext cx="2016224" cy="276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FASE 2: Fase de incidencia</a:t>
            </a:r>
          </a:p>
        </p:txBody>
      </p:sp>
      <p:cxnSp>
        <p:nvCxnSpPr>
          <p:cNvPr id="52" name="51 Conector recto de flecha"/>
          <p:cNvCxnSpPr>
            <a:endCxn id="50" idx="0"/>
          </p:cNvCxnSpPr>
          <p:nvPr/>
        </p:nvCxnSpPr>
        <p:spPr>
          <a:xfrm>
            <a:off x="5040560" y="2424281"/>
            <a:ext cx="0" cy="50405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>
            <a:stCxn id="50" idx="3"/>
          </p:cNvCxnSpPr>
          <p:nvPr/>
        </p:nvCxnSpPr>
        <p:spPr>
          <a:xfrm flipV="1">
            <a:off x="6192688" y="3061320"/>
            <a:ext cx="360040" cy="551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CuadroTexto"/>
          <p:cNvSpPr txBox="1"/>
          <p:nvPr/>
        </p:nvSpPr>
        <p:spPr>
          <a:xfrm>
            <a:off x="6517232" y="3792433"/>
            <a:ext cx="2195736" cy="276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200" b="1" u="sng" dirty="0" smtClean="0">
                <a:solidFill>
                  <a:srgbClr val="C00000"/>
                </a:solidFill>
              </a:rPr>
              <a:t>TÉCNICAS MOLECULARES</a:t>
            </a:r>
            <a:endParaRPr lang="es-EC" sz="1200" b="1" u="sng" dirty="0">
              <a:solidFill>
                <a:srgbClr val="C00000"/>
              </a:solidFill>
            </a:endParaRPr>
          </a:p>
        </p:txBody>
      </p:sp>
      <p:cxnSp>
        <p:nvCxnSpPr>
          <p:cNvPr id="55" name="54 Conector recto de flecha"/>
          <p:cNvCxnSpPr/>
          <p:nvPr/>
        </p:nvCxnSpPr>
        <p:spPr>
          <a:xfrm>
            <a:off x="7632848" y="3288377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CuadroTexto"/>
          <p:cNvSpPr txBox="1"/>
          <p:nvPr/>
        </p:nvSpPr>
        <p:spPr>
          <a:xfrm>
            <a:off x="6336704" y="4512513"/>
            <a:ext cx="2555776" cy="27699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 ANÁLISIS DE EXPRESIÓN GÉNICA</a:t>
            </a:r>
            <a:endParaRPr lang="es-EC" sz="1200" b="1" dirty="0"/>
          </a:p>
        </p:txBody>
      </p:sp>
      <p:cxnSp>
        <p:nvCxnSpPr>
          <p:cNvPr id="57" name="56 Conector recto de flecha"/>
          <p:cNvCxnSpPr/>
          <p:nvPr/>
        </p:nvCxnSpPr>
        <p:spPr>
          <a:xfrm>
            <a:off x="7632848" y="4141440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/>
          <p:nvPr/>
        </p:nvCxnSpPr>
        <p:spPr>
          <a:xfrm>
            <a:off x="2699792" y="2269232"/>
            <a:ext cx="648072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81200"/>
            <a:ext cx="589583" cy="576064"/>
          </a:xfrm>
          <a:prstGeom prst="ellipse">
            <a:avLst/>
          </a:prstGeom>
          <a:ln w="3175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0" name="Picture 4" descr="http://us.123rf.com/400wm/400/400/serezniy/serezniy1104/serezniy110400576/9384475-probetas-aislados-en-blanco-cristaleria-de-laborator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981200"/>
            <a:ext cx="611560" cy="598749"/>
          </a:xfrm>
          <a:prstGeom prst="ellipse">
            <a:avLst/>
          </a:prstGeom>
          <a:ln w="635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" name="Picture 5" descr="http://www.labgeminis.com/ver_imagen.php?id_imagen=2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357464"/>
            <a:ext cx="576063" cy="510580"/>
          </a:xfrm>
          <a:prstGeom prst="ellipse">
            <a:avLst/>
          </a:prstGeom>
          <a:ln w="635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20 Elipse"/>
          <p:cNvSpPr/>
          <p:nvPr/>
        </p:nvSpPr>
        <p:spPr>
          <a:xfrm>
            <a:off x="8610600" y="685800"/>
            <a:ext cx="426141" cy="426141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23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52400" y="2590800"/>
            <a:ext cx="31242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s-ES" sz="1200" dirty="0" smtClean="0"/>
              <a:t>S33: </a:t>
            </a:r>
            <a:r>
              <a:rPr lang="es-ES" sz="1200" i="1" dirty="0" err="1" smtClean="0"/>
              <a:t>Solanum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quitoense</a:t>
            </a:r>
            <a:endParaRPr lang="es-EC" sz="1200" dirty="0" smtClean="0"/>
          </a:p>
          <a:p>
            <a:pPr lvl="1">
              <a:buFont typeface="Arial" pitchFamily="34" charset="0"/>
              <a:buChar char="•"/>
            </a:pPr>
            <a:r>
              <a:rPr lang="es-ES" sz="1200" dirty="0" smtClean="0"/>
              <a:t>S38: </a:t>
            </a:r>
            <a:r>
              <a:rPr lang="es-ES" sz="1200" i="1" dirty="0" err="1" smtClean="0"/>
              <a:t>Solanum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vestisimum</a:t>
            </a:r>
            <a:endParaRPr lang="es-EC" sz="1200" dirty="0" smtClean="0"/>
          </a:p>
          <a:p>
            <a:pPr lvl="1">
              <a:buFont typeface="Arial" pitchFamily="34" charset="0"/>
              <a:buChar char="•"/>
            </a:pPr>
            <a:r>
              <a:rPr lang="es-ES" sz="1200" dirty="0" smtClean="0"/>
              <a:t>S60: </a:t>
            </a:r>
            <a:r>
              <a:rPr lang="es-ES" sz="1200" i="1" dirty="0" err="1" smtClean="0"/>
              <a:t>Solanum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lycopersicum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var</a:t>
            </a:r>
            <a:r>
              <a:rPr lang="es-ES" sz="1200" i="1" dirty="0" smtClean="0"/>
              <a:t>. </a:t>
            </a:r>
            <a:r>
              <a:rPr lang="es-ES" sz="1200" i="1" dirty="0" err="1" smtClean="0"/>
              <a:t>Syta</a:t>
            </a:r>
            <a:endParaRPr lang="es-EC" sz="1200" dirty="0" smtClean="0"/>
          </a:p>
          <a:p>
            <a:pPr lvl="1">
              <a:buFont typeface="Arial" pitchFamily="34" charset="0"/>
              <a:buChar char="•"/>
            </a:pPr>
            <a:r>
              <a:rPr lang="es-ES" sz="1200" dirty="0" smtClean="0"/>
              <a:t>S61: </a:t>
            </a:r>
            <a:r>
              <a:rPr lang="es-ES" sz="1200" i="1" dirty="0" err="1" smtClean="0"/>
              <a:t>Solanum</a:t>
            </a:r>
            <a:r>
              <a:rPr lang="es-ES" sz="1200" i="1" dirty="0" smtClean="0"/>
              <a:t> </a:t>
            </a:r>
            <a:r>
              <a:rPr lang="es-ES" sz="1200" i="1" dirty="0" err="1" smtClean="0"/>
              <a:t>pimpinellifolium</a:t>
            </a:r>
            <a:endParaRPr lang="es-ES" sz="1200" i="1" dirty="0" smtClean="0"/>
          </a:p>
          <a:p>
            <a:pPr lvl="1">
              <a:buFont typeface="Arial" pitchFamily="34" charset="0"/>
              <a:buChar char="•"/>
            </a:pPr>
            <a:endParaRPr lang="es-EC" sz="1200" dirty="0" smtClean="0"/>
          </a:p>
          <a:p>
            <a:pPr algn="just">
              <a:buFont typeface="Arial" pitchFamily="34" charset="0"/>
              <a:buChar char="•"/>
            </a:pPr>
            <a:endParaRPr lang="es-EC" sz="11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020272" y="692696"/>
            <a:ext cx="158417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accent3">
                    <a:lumMod val="75000"/>
                  </a:schemeClr>
                </a:solidFill>
              </a:rPr>
              <a:t>METODOLOGÍA     </a:t>
            </a:r>
            <a:endParaRPr lang="es-E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403648" y="1192684"/>
            <a:ext cx="6696744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403648" y="1916832"/>
            <a:ext cx="6696744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1143000" y="2895600"/>
            <a:ext cx="365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400" b="1" dirty="0" smtClean="0"/>
              <a:t>Determinar la concentración óptima de estrés </a:t>
            </a:r>
          </a:p>
          <a:p>
            <a:pPr lvl="0" algn="ctr"/>
            <a:r>
              <a:rPr lang="es-MX" sz="1400" dirty="0" smtClean="0"/>
              <a:t>Evaluación Fenotípica/31 días: </a:t>
            </a:r>
          </a:p>
          <a:p>
            <a:pPr lvl="0" algn="just"/>
            <a:endParaRPr lang="es-MX" sz="1400" dirty="0"/>
          </a:p>
          <a:p>
            <a:pPr lvl="0"/>
            <a:endParaRPr lang="es-ES" sz="1400" dirty="0" smtClean="0"/>
          </a:p>
        </p:txBody>
      </p:sp>
      <p:sp>
        <p:nvSpPr>
          <p:cNvPr id="13" name="12 CuadroTexto"/>
          <p:cNvSpPr txBox="1"/>
          <p:nvPr/>
        </p:nvSpPr>
        <p:spPr>
          <a:xfrm>
            <a:off x="1679104" y="2542400"/>
            <a:ext cx="2130896" cy="277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1. FASE DE TOLERANCIA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679103" y="3886200"/>
            <a:ext cx="2130897" cy="277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2. FASE DE INCIDENCIA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143000" y="4343400"/>
            <a:ext cx="3581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/>
              <a:t>Evaluar su efecto o incidencia inmediata en la expresión génica./</a:t>
            </a:r>
            <a:r>
              <a:rPr lang="es-ES" sz="1400" dirty="0" smtClean="0"/>
              <a:t>0, 8, 12 y 24 horas: </a:t>
            </a:r>
            <a:r>
              <a:rPr lang="es-MX" sz="1400" i="1" dirty="0" smtClean="0" bmk="_Toc342251596">
                <a:solidFill>
                  <a:schemeClr val="tx2">
                    <a:lumMod val="60000"/>
                    <a:lumOff val="40000"/>
                  </a:schemeClr>
                </a:solidFill>
              </a:rPr>
              <a:t>Mi-1, Lemmi9 y Leα-DOX1</a:t>
            </a:r>
            <a:endParaRPr lang="es-ES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ES" sz="1400" b="1" dirty="0" smtClean="0"/>
          </a:p>
          <a:p>
            <a:endParaRPr lang="es-EC" sz="1400" b="1" dirty="0" smtClean="0"/>
          </a:p>
        </p:txBody>
      </p:sp>
      <p:sp>
        <p:nvSpPr>
          <p:cNvPr id="21" name="20 CuadroTexto"/>
          <p:cNvSpPr txBox="1"/>
          <p:nvPr/>
        </p:nvSpPr>
        <p:spPr>
          <a:xfrm>
            <a:off x="6660232" y="3645024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accent3">
                    <a:lumMod val="50000"/>
                  </a:schemeClr>
                </a:solidFill>
              </a:rPr>
              <a:t>Efecto negativo?</a:t>
            </a:r>
            <a:endParaRPr lang="es-EC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6372200" y="2924944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7452320" y="299695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>
            <a:off x="7740352" y="2924944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7452320" y="400506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1295400" y="5405735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s-EC" sz="1400" dirty="0" smtClean="0"/>
              <a:t>Diseño experimental: </a:t>
            </a:r>
            <a:r>
              <a:rPr lang="es-EC" sz="1400" b="1" dirty="0" smtClean="0"/>
              <a:t>Modelo </a:t>
            </a:r>
            <a:r>
              <a:rPr lang="es-EC" sz="1400" b="1" dirty="0" err="1" smtClean="0"/>
              <a:t>unifactorial</a:t>
            </a:r>
            <a:r>
              <a:rPr lang="es-EC" sz="1400" b="1" dirty="0" smtClean="0"/>
              <a:t> 4X4</a:t>
            </a:r>
          </a:p>
          <a:p>
            <a:pPr>
              <a:buBlip>
                <a:blip r:embed="rId2"/>
              </a:buBlip>
            </a:pPr>
            <a:r>
              <a:rPr lang="es-EC" sz="1400" dirty="0" smtClean="0"/>
              <a:t>Técnicas </a:t>
            </a:r>
            <a:r>
              <a:rPr lang="es-EC" sz="1400" dirty="0" err="1" smtClean="0"/>
              <a:t>Moleculares</a:t>
            </a:r>
            <a:r>
              <a:rPr lang="es-EC" sz="1400" dirty="0" err="1" smtClean="0">
                <a:latin typeface="Times New Roman"/>
                <a:cs typeface="Times New Roman"/>
              </a:rPr>
              <a:t>→qRT</a:t>
            </a:r>
            <a:r>
              <a:rPr lang="es-EC" sz="1400" dirty="0" smtClean="0">
                <a:latin typeface="Times New Roman"/>
                <a:cs typeface="Times New Roman"/>
              </a:rPr>
              <a:t>-PCR</a:t>
            </a:r>
            <a:endParaRPr lang="es-EC" sz="1400" dirty="0" smtClean="0"/>
          </a:p>
        </p:txBody>
      </p:sp>
      <p:pic>
        <p:nvPicPr>
          <p:cNvPr id="28" name="Picture 7" descr="C:\Carl\Flash\100_PANA\P1000069.JPG"/>
          <p:cNvPicPr>
            <a:picLocks noChangeAspect="1" noChangeArrowheads="1"/>
          </p:cNvPicPr>
          <p:nvPr/>
        </p:nvPicPr>
        <p:blipFill>
          <a:blip r:embed="rId3" cstate="print"/>
          <a:srcRect b="58454"/>
          <a:stretch>
            <a:fillRect/>
          </a:stretch>
        </p:blipFill>
        <p:spPr bwMode="auto">
          <a:xfrm>
            <a:off x="5580112" y="1981200"/>
            <a:ext cx="3284306" cy="1371600"/>
          </a:xfrm>
          <a:prstGeom prst="rect">
            <a:avLst/>
          </a:prstGeom>
          <a:noFill/>
        </p:spPr>
      </p:pic>
      <p:sp>
        <p:nvSpPr>
          <p:cNvPr id="29" name="28 CuadroTexto"/>
          <p:cNvSpPr txBox="1"/>
          <p:nvPr/>
        </p:nvSpPr>
        <p:spPr>
          <a:xfrm>
            <a:off x="6248400" y="270944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    </a:t>
            </a:r>
            <a:r>
              <a:rPr lang="es-EC" sz="1600" b="1" dirty="0" smtClean="0">
                <a:solidFill>
                  <a:srgbClr val="FFFF00"/>
                </a:solidFill>
              </a:rPr>
              <a:t>50</a:t>
            </a:r>
            <a:endParaRPr lang="es-EC" sz="1600" b="1" dirty="0">
              <a:solidFill>
                <a:srgbClr val="FFFF00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7112496" y="270944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rgbClr val="FFFF00"/>
                </a:solidFill>
              </a:rPr>
              <a:t>  100</a:t>
            </a:r>
            <a:endParaRPr lang="es-EC" sz="1600" b="1" dirty="0">
              <a:solidFill>
                <a:srgbClr val="FFFF00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7832576" y="270944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solidFill>
                  <a:srgbClr val="FFFF00"/>
                </a:solidFill>
              </a:rPr>
              <a:t>  150</a:t>
            </a:r>
            <a:endParaRPr lang="es-EC" sz="1600" b="1" dirty="0">
              <a:solidFill>
                <a:srgbClr val="FFFF00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796136" y="256490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    C</a:t>
            </a:r>
            <a:endParaRPr lang="es-EC" sz="1600" b="1" dirty="0"/>
          </a:p>
        </p:txBody>
      </p:sp>
      <p:pic>
        <p:nvPicPr>
          <p:cNvPr id="33" name="32 Imagen"/>
          <p:cNvPicPr/>
          <p:nvPr/>
        </p:nvPicPr>
        <p:blipFill>
          <a:blip r:embed="rId4" cstate="print">
            <a:clrChange>
              <a:clrFrom>
                <a:srgbClr val="797F99"/>
              </a:clrFrom>
              <a:clrTo>
                <a:srgbClr val="797F99">
                  <a:alpha val="0"/>
                </a:srgbClr>
              </a:clrTo>
            </a:clrChange>
          </a:blip>
          <a:srcRect l="23546" t="28612" r="47784" b="13340"/>
          <a:stretch>
            <a:fillRect/>
          </a:stretch>
        </p:blipFill>
        <p:spPr bwMode="auto">
          <a:xfrm>
            <a:off x="6920880" y="4419600"/>
            <a:ext cx="1080120" cy="1295400"/>
          </a:xfrm>
          <a:prstGeom prst="rect">
            <a:avLst/>
          </a:prstGeom>
          <a:noFill/>
        </p:spPr>
      </p:pic>
      <p:sp>
        <p:nvSpPr>
          <p:cNvPr id="35" name="34 CuadroTexto"/>
          <p:cNvSpPr txBox="1"/>
          <p:nvPr/>
        </p:nvSpPr>
        <p:spPr>
          <a:xfrm>
            <a:off x="3352800" y="1399416"/>
            <a:ext cx="255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TRATAMIENTOS SALINOS</a:t>
            </a:r>
            <a:endParaRPr lang="es-EC" b="1" dirty="0"/>
          </a:p>
        </p:txBody>
      </p:sp>
      <p:sp>
        <p:nvSpPr>
          <p:cNvPr id="36" name="35 Elipse"/>
          <p:cNvSpPr/>
          <p:nvPr/>
        </p:nvSpPr>
        <p:spPr>
          <a:xfrm>
            <a:off x="8610600" y="685800"/>
            <a:ext cx="426141" cy="426141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36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  <p:cxnSp>
        <p:nvCxnSpPr>
          <p:cNvPr id="39" name="38 Conector recto de flecha"/>
          <p:cNvCxnSpPr>
            <a:endCxn id="15" idx="0"/>
          </p:cNvCxnSpPr>
          <p:nvPr/>
        </p:nvCxnSpPr>
        <p:spPr>
          <a:xfrm>
            <a:off x="2743200" y="3352800"/>
            <a:ext cx="1352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2743200" y="51054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11 Conector recto"/>
          <p:cNvCxnSpPr/>
          <p:nvPr/>
        </p:nvCxnSpPr>
        <p:spPr>
          <a:xfrm>
            <a:off x="1143000" y="1219200"/>
            <a:ext cx="7391400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V="1">
            <a:off x="1066800" y="1828800"/>
            <a:ext cx="7467600" cy="7620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3581400" y="1357298"/>
            <a:ext cx="244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TECNICAS MOLECULRES</a:t>
            </a:r>
            <a:endParaRPr lang="es-EC" b="1" dirty="0"/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7020272" y="692696"/>
            <a:ext cx="158417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accent3">
                    <a:lumMod val="75000"/>
                  </a:schemeClr>
                </a:solidFill>
              </a:rPr>
              <a:t>METODOLOGÍA     </a:t>
            </a:r>
            <a:endParaRPr lang="es-E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8610600" y="685800"/>
            <a:ext cx="426141" cy="426141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49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  <p:graphicFrame>
        <p:nvGraphicFramePr>
          <p:cNvPr id="39" name="38 Tabla"/>
          <p:cNvGraphicFramePr>
            <a:graphicFrameLocks noGrp="1"/>
          </p:cNvGraphicFramePr>
          <p:nvPr/>
        </p:nvGraphicFramePr>
        <p:xfrm>
          <a:off x="1066800" y="2438400"/>
          <a:ext cx="6858000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8724"/>
                <a:gridCol w="4669276"/>
              </a:tblGrid>
              <a:tr h="370840">
                <a:tc>
                  <a:txBody>
                    <a:bodyPr/>
                    <a:lstStyle/>
                    <a:p>
                      <a:endParaRPr lang="es-MX" sz="1400" b="1" baseline="0" dirty="0" smtClean="0"/>
                    </a:p>
                    <a:p>
                      <a:r>
                        <a:rPr lang="es-MX" sz="1400" b="1" baseline="0" dirty="0" smtClean="0"/>
                        <a:t>1. Identificación del Exón del gen </a:t>
                      </a:r>
                      <a:r>
                        <a:rPr lang="es-MX" sz="1400" b="1" i="1" baseline="0" dirty="0" smtClean="0"/>
                        <a:t>Mi-1</a:t>
                      </a:r>
                      <a:endParaRPr lang="es-MX" sz="1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s-MX" sz="14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s-MX" sz="1400" dirty="0" smtClean="0"/>
                        <a:t>Extracción de ADN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sz="1400" dirty="0" smtClean="0"/>
                        <a:t>Amplificación</a:t>
                      </a:r>
                      <a:r>
                        <a:rPr lang="es-MX" sz="1400" baseline="0" dirty="0" smtClean="0"/>
                        <a:t> del Exón</a:t>
                      </a:r>
                    </a:p>
                    <a:p>
                      <a:pPr marL="342900" indent="-342900">
                        <a:buNone/>
                      </a:pPr>
                      <a:endParaRPr lang="es-MX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MX" sz="1400" b="1" dirty="0" smtClean="0"/>
                    </a:p>
                    <a:p>
                      <a:endParaRPr lang="es-MX" sz="1400" b="1" dirty="0" smtClean="0"/>
                    </a:p>
                    <a:p>
                      <a:endParaRPr lang="es-MX" sz="1400" b="1" dirty="0" smtClean="0"/>
                    </a:p>
                    <a:p>
                      <a:r>
                        <a:rPr lang="es-MX" sz="1400" b="1" dirty="0" smtClean="0"/>
                        <a:t>2.</a:t>
                      </a:r>
                      <a:r>
                        <a:rPr lang="es-MX" sz="1400" b="1" baseline="0" dirty="0" smtClean="0"/>
                        <a:t> </a:t>
                      </a:r>
                      <a:r>
                        <a:rPr lang="es-MX" sz="1400" b="1" dirty="0" smtClean="0"/>
                        <a:t>Análisis</a:t>
                      </a:r>
                      <a:r>
                        <a:rPr lang="es-MX" sz="1400" b="1" baseline="0" dirty="0" smtClean="0"/>
                        <a:t> de expresión </a:t>
                      </a:r>
                    </a:p>
                    <a:p>
                      <a:r>
                        <a:rPr lang="es-MX" sz="1400" b="1" baseline="0" dirty="0" smtClean="0"/>
                        <a:t> </a:t>
                      </a:r>
                      <a:r>
                        <a:rPr lang="es-MX" sz="1400" b="1" baseline="0" dirty="0" err="1" smtClean="0"/>
                        <a:t>qRT</a:t>
                      </a:r>
                      <a:r>
                        <a:rPr lang="es-MX" sz="1400" b="1" baseline="0" dirty="0" smtClean="0"/>
                        <a:t>-PCR</a:t>
                      </a:r>
                      <a:endParaRPr lang="es-MX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s-MX" sz="14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s-MX" sz="1400" dirty="0" smtClean="0"/>
                        <a:t>Extracción ARN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sz="1400" dirty="0" smtClean="0"/>
                        <a:t>Síntesis de </a:t>
                      </a:r>
                      <a:r>
                        <a:rPr lang="es-MX" sz="1400" dirty="0" err="1" smtClean="0"/>
                        <a:t>ADNc</a:t>
                      </a:r>
                      <a:endParaRPr lang="es-MX" sz="14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s-MX" sz="1400" dirty="0" smtClean="0"/>
                        <a:t>Diseño de </a:t>
                      </a:r>
                      <a:r>
                        <a:rPr lang="es-MX" sz="1400" i="1" dirty="0" err="1" smtClean="0"/>
                        <a:t>primers</a:t>
                      </a:r>
                      <a:r>
                        <a:rPr lang="es-MX" sz="1400" dirty="0" smtClean="0"/>
                        <a:t>: genes</a:t>
                      </a:r>
                      <a:r>
                        <a:rPr lang="es-MX" sz="1400" baseline="0" dirty="0" smtClean="0"/>
                        <a:t> </a:t>
                      </a:r>
                      <a:r>
                        <a:rPr lang="es-MX" sz="1400" i="1" dirty="0" smtClean="0" bmk="_Toc342251596"/>
                        <a:t>Mi-1, Lemmi9 ,</a:t>
                      </a:r>
                      <a:r>
                        <a:rPr lang="es-MX" sz="1400" i="1" baseline="0" dirty="0" smtClean="0" bmk="_Toc342251596"/>
                        <a:t> </a:t>
                      </a:r>
                      <a:r>
                        <a:rPr lang="es-MX" sz="1400" i="1" dirty="0" smtClean="0" bmk="_Toc342251596"/>
                        <a:t>Leα-DOX1 y GAPDH </a:t>
                      </a:r>
                      <a:r>
                        <a:rPr lang="es-MX" sz="1400" dirty="0" smtClean="0" bmk="_Toc342251596"/>
                        <a:t>(control interno)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sz="1400" dirty="0" smtClean="0" bmk="_Toc342251596"/>
                        <a:t>Optimización </a:t>
                      </a:r>
                      <a:r>
                        <a:rPr lang="es-MX" sz="1400" i="1" dirty="0" smtClean="0" bmk="_Toc342251596"/>
                        <a:t>Tm</a:t>
                      </a:r>
                      <a:r>
                        <a:rPr lang="es-MX" sz="1400" dirty="0" smtClean="0" bmk="_Toc342251596"/>
                        <a:t> en </a:t>
                      </a:r>
                      <a:r>
                        <a:rPr lang="es-MX" sz="1400" dirty="0" err="1" smtClean="0" bmk="_Toc342251596"/>
                        <a:t>ADNg</a:t>
                      </a:r>
                      <a:r>
                        <a:rPr lang="es-MX" sz="1400" dirty="0" smtClean="0" bmk="_Toc342251596"/>
                        <a:t> y </a:t>
                      </a:r>
                      <a:r>
                        <a:rPr lang="es-MX" sz="1400" dirty="0" err="1" smtClean="0" bmk="_Toc342251596"/>
                        <a:t>ADNc</a:t>
                      </a:r>
                      <a:r>
                        <a:rPr lang="es-MX" sz="1400" baseline="0" dirty="0" smtClean="0" bmk="_Toc342251596"/>
                        <a:t> (Transcrito)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s-MX" sz="1400" baseline="0" dirty="0" smtClean="0" bmk="_Toc342251596"/>
                        <a:t>Validación </a:t>
                      </a:r>
                      <a:r>
                        <a:rPr lang="es-MX" sz="1400" i="1" baseline="0" dirty="0" smtClean="0" bmk="_Toc342251596"/>
                        <a:t>Tm </a:t>
                      </a:r>
                      <a:r>
                        <a:rPr lang="es-MX" sz="1400" i="0" baseline="0" dirty="0" smtClean="0" bmk="_Toc342251596"/>
                        <a:t>en </a:t>
                      </a:r>
                      <a:r>
                        <a:rPr lang="es-MX" sz="1400" i="0" baseline="0" dirty="0" err="1" smtClean="0" bmk="_Toc342251596"/>
                        <a:t>qRT</a:t>
                      </a:r>
                      <a:r>
                        <a:rPr lang="es-MX" sz="1400" i="0" baseline="0" dirty="0" smtClean="0" bmk="_Toc342251596"/>
                        <a:t>-PCR</a:t>
                      </a:r>
                      <a:r>
                        <a:rPr lang="es-MX" sz="1400" baseline="0" dirty="0" smtClean="0" bmk="_Toc342251596"/>
                        <a:t>→ Análisis de disociación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sz="1400" baseline="0" dirty="0" smtClean="0" bmk="_Toc342251596"/>
                        <a:t>Cuantificación Relativa → ∆∆</a:t>
                      </a:r>
                      <a:r>
                        <a:rPr lang="es-MX" sz="1400" baseline="0" dirty="0" err="1" smtClean="0" bmk="_Toc342251596"/>
                        <a:t>Ct</a:t>
                      </a:r>
                      <a:endParaRPr lang="es-MX" sz="1400" baseline="0" dirty="0" smtClean="0" bmk="_Toc342251596"/>
                    </a:p>
                    <a:p>
                      <a:pPr marL="342900" indent="-342900">
                        <a:buAutoNum type="arabicPeriod"/>
                      </a:pPr>
                      <a:r>
                        <a:rPr lang="es-MX" sz="1400" baseline="0" dirty="0" smtClean="0" bmk="_Toc342251596"/>
                        <a:t>Análisis Estadístico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s-MX" sz="1400" dirty="0" smtClean="0"/>
                    </a:p>
                    <a:p>
                      <a:pPr marL="342900" indent="-342900">
                        <a:buAutoNum type="arabicPeriod"/>
                      </a:pPr>
                      <a:endParaRPr lang="es-MX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74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438400"/>
            <a:ext cx="730392" cy="34290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cxnSp>
        <p:nvCxnSpPr>
          <p:cNvPr id="76" name="75 Conector recto"/>
          <p:cNvCxnSpPr/>
          <p:nvPr/>
        </p:nvCxnSpPr>
        <p:spPr>
          <a:xfrm flipH="1">
            <a:off x="1066800" y="5867400"/>
            <a:ext cx="662940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ison21.es/wp-content/uploads/2009/07/dn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 flipV="1">
            <a:off x="611560" y="2564904"/>
            <a:ext cx="7776864" cy="3302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143000"/>
            <a:ext cx="7560839" cy="38164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/>
          <a:lstStyle/>
          <a:p>
            <a:r>
              <a:rPr lang="es-EC" sz="2800" b="1" dirty="0" smtClean="0"/>
              <a:t>CONTENIDO</a:t>
            </a:r>
            <a:endParaRPr lang="es-EC" sz="2800" b="1" dirty="0"/>
          </a:p>
        </p:txBody>
      </p:sp>
      <p:cxnSp>
        <p:nvCxnSpPr>
          <p:cNvPr id="18" name="17 Conector recto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19 Diagrama"/>
          <p:cNvGraphicFramePr/>
          <p:nvPr/>
        </p:nvGraphicFramePr>
        <p:xfrm>
          <a:off x="1600200" y="1981200"/>
          <a:ext cx="5900766" cy="3193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20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3568" y="1412776"/>
            <a:ext cx="8151678" cy="50405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/>
          <a:srcRect l="31265" t="20403" r="29722" b="9813"/>
          <a:stretch>
            <a:fillRect/>
          </a:stretch>
        </p:blipFill>
        <p:spPr bwMode="auto">
          <a:xfrm>
            <a:off x="304800" y="2209800"/>
            <a:ext cx="3733800" cy="289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28600" y="5334000"/>
            <a:ext cx="403244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s-ES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igura 4. </a:t>
            </a:r>
            <a:r>
              <a:rPr kumimoji="0" lang="es-ES" sz="1000" b="1" i="0" u="none" strike="noStrike" cap="none" normalizeH="0" baseline="0" dirty="0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s-ES" sz="1000" b="0" i="0" u="none" strike="noStrike" cap="none" normalizeH="0" baseline="0" dirty="0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Comportamiento Fenot</a:t>
            </a:r>
            <a:r>
              <a:rPr kumimoji="0" lang="es-ES" sz="1000" b="0" i="0" u="none" strike="noStrike" cap="none" normalizeH="0" baseline="0" dirty="0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S" sz="1000" b="0" i="0" u="none" strike="noStrike" cap="none" normalizeH="0" baseline="0" dirty="0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pico en los genotipos de </a:t>
            </a:r>
            <a:r>
              <a:rPr kumimoji="0" lang="es-ES" sz="1000" b="0" i="1" u="none" strike="noStrike" cap="none" normalizeH="0" baseline="0" dirty="0" err="1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Solanum</a:t>
            </a:r>
            <a:r>
              <a:rPr kumimoji="0" lang="es-ES" sz="1000" b="0" i="1" u="none" strike="noStrike" cap="none" normalizeH="0" baseline="0" dirty="0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1000" b="0" i="1" u="none" strike="noStrike" cap="none" normalizeH="0" baseline="0" dirty="0" err="1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spp</a:t>
            </a:r>
            <a:r>
              <a:rPr kumimoji="0" lang="es-ES" sz="1000" b="0" i="0" u="none" strike="noStrike" cap="none" normalizeH="0" baseline="0" dirty="0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diferentes concentraciones de </a:t>
            </a:r>
            <a:r>
              <a:rPr kumimoji="0" lang="es-ES" sz="1000" b="0" i="0" u="none" strike="noStrike" cap="none" normalizeH="0" baseline="0" dirty="0" err="1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NaCl</a:t>
            </a:r>
            <a:r>
              <a:rPr kumimoji="0" lang="es-ES" sz="1000" b="0" i="0" u="none" strike="noStrike" cap="none" normalizeH="0" baseline="0" dirty="0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s-MX" sz="1000" b="0" i="0" u="none" strike="noStrike" cap="none" normalizeH="0" baseline="0" dirty="0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S61: </a:t>
            </a:r>
            <a:r>
              <a:rPr kumimoji="0" lang="es-MX" sz="1000" b="0" i="1" u="none" strike="noStrike" cap="none" normalizeH="0" baseline="0" dirty="0" err="1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Solanum</a:t>
            </a:r>
            <a:r>
              <a:rPr kumimoji="0" lang="es-MX" sz="1000" b="0" i="1" u="none" strike="noStrike" cap="none" normalizeH="0" baseline="0" dirty="0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MX" sz="1000" b="0" i="1" u="none" strike="noStrike" cap="none" normalizeH="0" baseline="0" dirty="0" err="1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pimpinellifolium</a:t>
            </a:r>
            <a:r>
              <a:rPr kumimoji="0" lang="es-MX" sz="1000" b="0" i="1" u="none" strike="noStrike" cap="none" normalizeH="0" baseline="0" dirty="0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s-MX" sz="1000" b="0" i="0" u="none" strike="noStrike" cap="none" normalizeH="0" baseline="0" dirty="0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S60:</a:t>
            </a:r>
            <a:r>
              <a:rPr kumimoji="0" lang="es-MX" sz="1000" b="0" i="1" u="none" strike="noStrike" cap="none" normalizeH="0" baseline="0" dirty="0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Solanum </a:t>
            </a:r>
            <a:r>
              <a:rPr kumimoji="0" lang="es-MX" sz="1000" b="0" i="1" u="none" strike="noStrike" cap="none" normalizeH="0" baseline="0" dirty="0" err="1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lycopersicum</a:t>
            </a:r>
            <a:r>
              <a:rPr kumimoji="0" lang="es-MX" sz="1000" b="0" i="1" u="none" strike="noStrike" cap="none" normalizeH="0" baseline="0" dirty="0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MX" sz="1000" b="0" i="1" u="none" strike="noStrike" cap="none" normalizeH="0" baseline="0" dirty="0" err="1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var</a:t>
            </a:r>
            <a:r>
              <a:rPr kumimoji="0" lang="es-MX" sz="1000" b="0" i="1" u="none" strike="noStrike" cap="none" normalizeH="0" baseline="0" dirty="0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s-ES" sz="1000" b="0" i="1" u="none" strike="noStrike" cap="none" normalizeH="0" baseline="0" dirty="0" err="1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Syta</a:t>
            </a:r>
            <a:r>
              <a:rPr kumimoji="0" lang="es-ES" sz="1000" b="0" i="1" u="none" strike="noStrike" cap="none" normalizeH="0" baseline="0" dirty="0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1000" b="0" i="0" u="none" strike="noStrike" cap="none" normalizeH="0" baseline="0" dirty="0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a: Flacidez foliar; b: P</a:t>
            </a:r>
            <a:r>
              <a:rPr kumimoji="0" lang="es-ES" sz="1000" b="0" i="0" u="none" strike="noStrike" cap="none" normalizeH="0" baseline="0" dirty="0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ES" sz="1000" b="0" i="0" u="none" strike="noStrike" cap="none" normalizeH="0" baseline="0" dirty="0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rdida de la rigidez del tallo; c: Necrosis foliar; d:Clorosis;  e:Marchitez y defoliaci</a:t>
            </a:r>
            <a:r>
              <a:rPr kumimoji="0" lang="es-ES" sz="1000" b="0" i="0" u="none" strike="noStrike" cap="none" normalizeH="0" baseline="0" dirty="0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000" b="0" i="0" u="none" strike="noStrike" cap="none" normalizeH="0" baseline="0" dirty="0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n; f: Muerte. de; D</a:t>
            </a:r>
            <a:r>
              <a:rPr kumimoji="0" lang="es-ES" sz="1000" b="0" i="0" u="none" strike="noStrike" cap="none" normalizeH="0" baseline="0" dirty="0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S" sz="1000" b="0" i="0" u="none" strike="noStrike" cap="none" normalizeH="0" baseline="0" dirty="0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a/s de exposici</a:t>
            </a:r>
            <a:r>
              <a:rPr kumimoji="0" lang="es-ES" sz="1000" b="0" i="0" u="none" strike="noStrike" cap="none" normalizeH="0" baseline="0" dirty="0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000" b="0" i="0" u="none" strike="noStrike" cap="none" normalizeH="0" baseline="0" dirty="0" smtClean="0" bmk="_Toc34225158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n. N/C: Cambios no observados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4572002" y="2548455"/>
          <a:ext cx="4355976" cy="3645332"/>
        </p:xfrm>
        <a:graphic>
          <a:graphicData uri="http://schemas.openxmlformats.org/drawingml/2006/table">
            <a:tbl>
              <a:tblPr/>
              <a:tblGrid>
                <a:gridCol w="725996"/>
                <a:gridCol w="725996"/>
                <a:gridCol w="725996"/>
                <a:gridCol w="725996"/>
                <a:gridCol w="725996"/>
                <a:gridCol w="725996"/>
              </a:tblGrid>
              <a:tr h="16215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ESPECIE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 err="1">
                          <a:latin typeface="Times New Roman"/>
                          <a:ea typeface="Times New Roman"/>
                          <a:cs typeface="Times New Roman"/>
                        </a:rPr>
                        <a:t>NaCl</a:t>
                      </a:r>
                      <a:r>
                        <a:rPr lang="es-ES" sz="700" b="1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s-ES" sz="700" b="1" dirty="0" err="1"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r>
                        <a:rPr lang="es-ES" sz="7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Times New Roman"/>
                          <a:cs typeface="Times New Roman"/>
                        </a:rPr>
                        <a:t>TIEMPO (de)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21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latin typeface="Times New Roman"/>
                          <a:ea typeface="Times New Roman"/>
                          <a:cs typeface="Times New Roman"/>
                        </a:rPr>
                        <a:t>Inicio*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s-EC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21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 err="1">
                          <a:latin typeface="Times New Roman"/>
                          <a:ea typeface="Times New Roman"/>
                          <a:cs typeface="Times New Roman"/>
                        </a:rPr>
                        <a:t>Fv</a:t>
                      </a:r>
                      <a:r>
                        <a:rPr lang="es-ES" sz="700" b="1" dirty="0">
                          <a:latin typeface="Times New Roman"/>
                          <a:ea typeface="Times New Roman"/>
                          <a:cs typeface="Times New Roman"/>
                        </a:rPr>
                        <a:t>/Fm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 err="1">
                          <a:latin typeface="Times New Roman"/>
                          <a:ea typeface="Times New Roman"/>
                          <a:cs typeface="Times New Roman"/>
                        </a:rPr>
                        <a:t>Fv</a:t>
                      </a:r>
                      <a:r>
                        <a:rPr lang="es-ES" sz="700" b="1" dirty="0">
                          <a:latin typeface="Times New Roman"/>
                          <a:ea typeface="Times New Roman"/>
                          <a:cs typeface="Times New Roman"/>
                        </a:rPr>
                        <a:t>/Fm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 err="1">
                          <a:latin typeface="Times New Roman"/>
                          <a:ea typeface="Times New Roman"/>
                          <a:cs typeface="Times New Roman"/>
                        </a:rPr>
                        <a:t>Fv</a:t>
                      </a:r>
                      <a:r>
                        <a:rPr lang="es-ES" sz="700" b="1" dirty="0">
                          <a:latin typeface="Times New Roman"/>
                          <a:ea typeface="Times New Roman"/>
                          <a:cs typeface="Times New Roman"/>
                        </a:rPr>
                        <a:t>/Fm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 err="1">
                          <a:latin typeface="Times New Roman"/>
                          <a:ea typeface="Times New Roman"/>
                          <a:cs typeface="Times New Roman"/>
                        </a:rPr>
                        <a:t>Fv</a:t>
                      </a:r>
                      <a:r>
                        <a:rPr lang="es-ES" sz="700" b="1" dirty="0">
                          <a:latin typeface="Times New Roman"/>
                          <a:ea typeface="Times New Roman"/>
                          <a:cs typeface="Times New Roman"/>
                        </a:rPr>
                        <a:t>/Fm</a:t>
                      </a:r>
                      <a:endParaRPr lang="es-EC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0280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u="sng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S60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0,794±0,003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0,791±0,001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0,79±0,004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 0,700±0,001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0,790±0,006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0,785±0,007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0,789±0,003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0,755±0,003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0,782±0,003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0,785±0,003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0,771±0,001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0,789±0,006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es-EC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0,794±0,006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0,79±0,003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0,785±0,001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0,785±0,003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3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S61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0,867±0,001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0,879±0,004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0,851±0,001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0,870±0,007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0,867±0,001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0,797±0,000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0,704±0,003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0,604±0,013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0,871±0,003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0,71±0,006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0,609±0,007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0,42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es-EC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Times New Roman"/>
                          <a:cs typeface="Times New Roman"/>
                        </a:rPr>
                        <a:t>0,872±0,003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0,599±0,001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0,339±0,003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31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*Medición tomada al inicio del ensayo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de: Días de exposición de </a:t>
                      </a:r>
                      <a:r>
                        <a:rPr lang="es-E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NaCl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Fv</a:t>
                      </a: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pt-BR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Fm</a:t>
                      </a: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pt-BR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Eficiencia</a:t>
                      </a: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fotosintética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S61:</a:t>
                      </a:r>
                      <a:r>
                        <a:rPr lang="pt-BR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Solanum</a:t>
                      </a:r>
                      <a:r>
                        <a:rPr lang="pt-BR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pimpinellifolium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S60: </a:t>
                      </a:r>
                      <a:r>
                        <a:rPr lang="pt-BR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Solanum</a:t>
                      </a:r>
                      <a:r>
                        <a:rPr lang="pt-BR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lycopersicum</a:t>
                      </a:r>
                      <a:r>
                        <a:rPr lang="pt-BR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var.</a:t>
                      </a:r>
                      <a:r>
                        <a:rPr lang="pt-BR" sz="1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Syta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788024" y="2092786"/>
            <a:ext cx="4355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 bmk="_Toc34225058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 4. 1</a:t>
            </a:r>
            <a:r>
              <a:rPr kumimoji="0" lang="es-ES" sz="1000" b="0" i="0" u="none" strike="noStrike" cap="none" normalizeH="0" baseline="0" dirty="0" smtClean="0" bmk="_Toc34225058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Comportamiento de la eficiencia fotosint</a:t>
            </a:r>
            <a:r>
              <a:rPr kumimoji="0" lang="es-ES" sz="1000" b="0" i="0" u="none" strike="noStrike" cap="none" normalizeH="0" baseline="0" dirty="0" smtClean="0" bmk="_Toc342250587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ES" sz="1000" b="0" i="0" u="none" strike="noStrike" cap="none" normalizeH="0" baseline="0" dirty="0" smtClean="0" bmk="_Toc34225058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tica (</a:t>
            </a:r>
            <a:r>
              <a:rPr kumimoji="0" lang="es-ES" sz="1000" b="0" i="1" u="none" strike="noStrike" cap="none" normalizeH="0" baseline="0" dirty="0" err="1" smtClean="0" bmk="_Toc34225058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Fv</a:t>
            </a:r>
            <a:r>
              <a:rPr kumimoji="0" lang="es-ES" sz="1000" b="0" i="1" u="none" strike="noStrike" cap="none" normalizeH="0" baseline="0" dirty="0" smtClean="0" bmk="_Toc34225058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/Fm</a:t>
            </a:r>
            <a:r>
              <a:rPr kumimoji="0" lang="es-ES" sz="1000" b="0" i="0" u="none" strike="noStrike" cap="none" normalizeH="0" baseline="0" dirty="0" smtClean="0" bmk="_Toc34225058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 en funci</a:t>
            </a:r>
            <a:r>
              <a:rPr kumimoji="0" lang="es-ES" sz="1000" b="0" i="0" u="none" strike="noStrike" cap="none" normalizeH="0" baseline="0" dirty="0" smtClean="0" bmk="_Toc342250587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000" b="0" i="0" u="none" strike="noStrike" cap="none" normalizeH="0" baseline="0" dirty="0" smtClean="0" bmk="_Toc34225058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al tiempo de exposici</a:t>
            </a:r>
            <a:r>
              <a:rPr kumimoji="0" lang="es-ES" sz="1000" b="0" i="0" u="none" strike="noStrike" cap="none" normalizeH="0" baseline="0" dirty="0" smtClean="0" bmk="_Toc342250587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000" b="0" i="0" u="none" strike="noStrike" cap="none" normalizeH="0" baseline="0" dirty="0" smtClean="0" bmk="_Toc34225058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</a:t>
            </a:r>
            <a:r>
              <a:rPr kumimoji="0" lang="es-ES" sz="1000" b="0" i="0" u="none" strike="noStrike" cap="none" normalizeH="0" baseline="0" dirty="0" err="1" smtClean="0" bmk="_Toc34225058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NaCl</a:t>
            </a:r>
            <a:r>
              <a:rPr kumimoji="0" lang="es-ES" sz="1000" b="0" i="0" u="none" strike="noStrike" cap="none" normalizeH="0" baseline="0" dirty="0" smtClean="0" bmk="_Toc34225058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diferentes concentraciones.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4495800" y="4945360"/>
            <a:ext cx="4468688" cy="388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lt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495800" y="3861048"/>
            <a:ext cx="4468688" cy="482352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 smtClean="0">
              <a:solidFill>
                <a:schemeClr val="dk1"/>
              </a:solidFill>
            </a:endParaRPr>
          </a:p>
          <a:p>
            <a:pPr algn="ctr"/>
            <a:endParaRPr lang="es-EC" dirty="0" smtClean="0">
              <a:solidFill>
                <a:schemeClr val="dk1"/>
              </a:solidFill>
            </a:endParaRPr>
          </a:p>
          <a:p>
            <a:pPr algn="ctr"/>
            <a:endParaRPr lang="es-EC" dirty="0" smtClean="0">
              <a:solidFill>
                <a:schemeClr val="dk1"/>
              </a:solidFill>
            </a:endParaRPr>
          </a:p>
          <a:p>
            <a:pPr algn="ctr"/>
            <a:endParaRPr lang="es-EC" dirty="0" smtClean="0">
              <a:solidFill>
                <a:schemeClr val="dk1"/>
              </a:solidFill>
            </a:endParaRPr>
          </a:p>
          <a:p>
            <a:pPr algn="ctr"/>
            <a:endParaRPr lang="es-EC" dirty="0" smtClean="0">
              <a:solidFill>
                <a:schemeClr val="dk1"/>
              </a:solidFill>
            </a:endParaRPr>
          </a:p>
          <a:p>
            <a:pPr algn="ctr"/>
            <a:endParaRPr lang="es-EC" dirty="0" smtClean="0">
              <a:solidFill>
                <a:schemeClr val="dk1"/>
              </a:solidFill>
            </a:endParaRPr>
          </a:p>
          <a:p>
            <a:pPr algn="ctr"/>
            <a:endParaRPr lang="es-EC" dirty="0" smtClean="0">
              <a:solidFill>
                <a:schemeClr val="dk1"/>
              </a:solidFill>
            </a:endParaRPr>
          </a:p>
          <a:p>
            <a:pPr algn="ctr"/>
            <a:endParaRPr lang="es-EC" dirty="0" smtClean="0">
              <a:solidFill>
                <a:schemeClr val="dk1"/>
              </a:solidFill>
            </a:endParaRPr>
          </a:p>
          <a:p>
            <a:pPr algn="ctr"/>
            <a:endParaRPr lang="es-EC" dirty="0" smtClean="0">
              <a:solidFill>
                <a:schemeClr val="dk1"/>
              </a:solidFill>
            </a:endParaRPr>
          </a:p>
          <a:p>
            <a:pPr algn="ctr"/>
            <a:endParaRPr lang="es-EC" dirty="0" smtClean="0">
              <a:solidFill>
                <a:schemeClr val="dk1"/>
              </a:solidFill>
            </a:endParaRPr>
          </a:p>
          <a:p>
            <a:pPr algn="ctr"/>
            <a:endParaRPr lang="es-EC" dirty="0">
              <a:solidFill>
                <a:schemeClr val="dk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981200" y="2348880"/>
            <a:ext cx="462880" cy="2832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26 CuadroTexto"/>
          <p:cNvSpPr txBox="1"/>
          <p:nvPr/>
        </p:nvSpPr>
        <p:spPr>
          <a:xfrm>
            <a:off x="1112640" y="137160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C" b="1" dirty="0" smtClean="0"/>
              <a:t> EFECTOS MORFOLÓGICOS Y FISIOLÓGICOS DEL ESTRÉS SALINO EN PLANTAS</a:t>
            </a:r>
            <a:endParaRPr lang="es-EC" b="1" i="1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1143000" y="1219200"/>
            <a:ext cx="7391400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V="1">
            <a:off x="1066800" y="1828800"/>
            <a:ext cx="7467600" cy="7620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867400" y="728246"/>
            <a:ext cx="27370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accent3">
                    <a:lumMod val="75000"/>
                  </a:schemeClr>
                </a:solidFill>
              </a:rPr>
              <a:t>4. RESULTADOS Y DISCUSIÓN     </a:t>
            </a:r>
            <a:endParaRPr lang="es-E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8565459" y="762000"/>
            <a:ext cx="426141" cy="426141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19 Rectángulo"/>
          <p:cNvSpPr/>
          <p:nvPr/>
        </p:nvSpPr>
        <p:spPr>
          <a:xfrm>
            <a:off x="3575720" y="2348880"/>
            <a:ext cx="462880" cy="283272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11561" y="1340768"/>
            <a:ext cx="8151678" cy="50405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919" t="3769" r="2218" b="5765"/>
          <a:stretch>
            <a:fillRect/>
          </a:stretch>
        </p:blipFill>
        <p:spPr bwMode="auto">
          <a:xfrm>
            <a:off x="539552" y="2420888"/>
            <a:ext cx="4337248" cy="172819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4216152"/>
            <a:ext cx="43372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zh-CN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s-EC" altLang="zh-CN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igura 4. </a:t>
            </a:r>
            <a:r>
              <a:rPr kumimoji="0" lang="es-EC" altLang="zh-CN" sz="1000" b="1" i="0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zh-CN" sz="1000" b="1" i="0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MX" altLang="zh-CN" sz="1000" b="0" i="0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Visualización del ADN genómico diluido a 10 </a:t>
            </a:r>
            <a:r>
              <a:rPr kumimoji="0" lang="es-MX" altLang="zh-CN" sz="1000" b="0" i="0" u="none" strike="noStrike" cap="none" normalizeH="0" baseline="0" dirty="0" err="1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ng</a:t>
            </a:r>
            <a:r>
              <a:rPr kumimoji="0" lang="es-MX" altLang="zh-CN" sz="1000" b="0" i="0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/</a:t>
            </a:r>
            <a:r>
              <a:rPr kumimoji="0" lang="es-MX" altLang="zh-CN" sz="1000" b="0" i="0" u="none" strike="noStrike" cap="none" normalizeH="0" baseline="0" dirty="0" err="1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ul</a:t>
            </a:r>
            <a:r>
              <a:rPr kumimoji="0" lang="es-MX" altLang="zh-CN" sz="1000" b="0" i="0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en gel de agarosa al 1% (p/v)  teñido con SYBR® </a:t>
            </a:r>
            <a:r>
              <a:rPr kumimoji="0" lang="es-MX" altLang="zh-CN" sz="1000" b="0" i="0" u="none" strike="noStrike" cap="none" normalizeH="0" baseline="0" dirty="0" err="1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Safe</a:t>
            </a:r>
            <a:r>
              <a:rPr kumimoji="0" lang="es-MX" altLang="zh-CN" sz="1000" b="0" i="0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DNA gel </a:t>
            </a:r>
            <a:r>
              <a:rPr kumimoji="0" lang="es-MX" altLang="zh-CN" sz="1000" b="0" i="0" u="none" strike="noStrike" cap="none" normalizeH="0" baseline="0" dirty="0" err="1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stain</a:t>
            </a:r>
            <a:r>
              <a:rPr kumimoji="0" lang="es-MX" altLang="zh-CN" sz="1000" b="0" i="0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correspondiente a las especies  </a:t>
            </a:r>
            <a:r>
              <a:rPr kumimoji="0" lang="es-EC" altLang="zh-CN" sz="1000" b="0" i="0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S33</a:t>
            </a:r>
            <a:r>
              <a:rPr kumimoji="0" lang="es-EC" altLang="zh-CN" sz="1000" b="0" i="1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(S. </a:t>
            </a:r>
            <a:r>
              <a:rPr kumimoji="0" lang="es-EC" altLang="zh-CN" sz="1000" b="0" i="1" u="none" strike="noStrike" cap="none" normalizeH="0" baseline="0" dirty="0" err="1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quitoense</a:t>
            </a:r>
            <a:r>
              <a:rPr kumimoji="0" lang="es-EC" altLang="zh-CN" sz="1000" b="0" i="1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),</a:t>
            </a:r>
            <a:r>
              <a:rPr kumimoji="0" lang="es-EC" altLang="zh-CN" sz="1000" b="0" i="0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S38 </a:t>
            </a:r>
            <a:r>
              <a:rPr kumimoji="0" lang="es-EC" altLang="zh-CN" sz="1000" b="0" i="1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(S. </a:t>
            </a:r>
            <a:r>
              <a:rPr kumimoji="0" lang="es-EC" altLang="zh-CN" sz="1000" b="0" i="1" u="none" strike="noStrike" cap="none" normalizeH="0" baseline="0" dirty="0" err="1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vestisimum</a:t>
            </a:r>
            <a:r>
              <a:rPr kumimoji="0" lang="es-EC" altLang="zh-CN" sz="1000" b="0" i="0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), S60 </a:t>
            </a:r>
            <a:r>
              <a:rPr kumimoji="0" lang="es-EC" altLang="zh-CN" sz="1000" b="0" i="1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(S. </a:t>
            </a:r>
            <a:r>
              <a:rPr kumimoji="0" lang="es-EC" altLang="zh-CN" sz="1000" b="0" i="1" u="none" strike="noStrike" cap="none" normalizeH="0" baseline="0" dirty="0" err="1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lycopersicum</a:t>
            </a:r>
            <a:r>
              <a:rPr kumimoji="0" lang="es-EC" altLang="zh-CN" sz="1000" b="0" i="1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s-EC" altLang="zh-CN" sz="1000" b="0" i="1" u="none" strike="noStrike" cap="none" normalizeH="0" baseline="0" dirty="0" err="1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var</a:t>
            </a:r>
            <a:r>
              <a:rPr kumimoji="0" lang="es-EC" altLang="zh-CN" sz="1000" b="0" i="1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. </a:t>
            </a:r>
            <a:r>
              <a:rPr kumimoji="0" lang="es-MX" altLang="zh-CN" sz="1000" b="0" i="1" u="none" strike="noStrike" cap="none" normalizeH="0" baseline="0" dirty="0" err="1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Syta</a:t>
            </a:r>
            <a:r>
              <a:rPr kumimoji="0" lang="es-MX" altLang="zh-CN" sz="1000" b="0" i="1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) y</a:t>
            </a:r>
            <a:r>
              <a:rPr kumimoji="0" lang="es-MX" altLang="zh-CN" sz="1000" b="0" i="0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S61 </a:t>
            </a:r>
            <a:r>
              <a:rPr kumimoji="0" lang="es-MX" altLang="zh-CN" sz="1000" b="0" i="1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(S. </a:t>
            </a:r>
            <a:r>
              <a:rPr kumimoji="0" lang="es-MX" altLang="zh-CN" sz="1000" b="0" i="1" u="none" strike="noStrike" cap="none" normalizeH="0" baseline="0" dirty="0" err="1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pimpinellifolium</a:t>
            </a:r>
            <a:r>
              <a:rPr kumimoji="0" lang="es-MX" altLang="zh-CN" sz="1000" b="0" i="1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). </a:t>
            </a:r>
            <a:r>
              <a:rPr kumimoji="0" lang="es-MX" altLang="zh-CN" sz="1000" b="0" i="0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1kb y </a:t>
            </a:r>
            <a:r>
              <a:rPr kumimoji="0" lang="es-MX" altLang="zh-CN" sz="1000" b="0" i="0" u="none" strike="noStrike" cap="none" normalizeH="0" baseline="0" dirty="0" err="1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Low</a:t>
            </a:r>
            <a:r>
              <a:rPr kumimoji="0" lang="es-MX" altLang="zh-CN" sz="1000" b="0" i="0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DNA </a:t>
            </a:r>
            <a:r>
              <a:rPr kumimoji="0" lang="es-MX" altLang="zh-CN" sz="1000" b="0" i="0" u="none" strike="noStrike" cap="none" normalizeH="0" baseline="0" dirty="0" err="1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Mass</a:t>
            </a:r>
            <a:r>
              <a:rPr kumimoji="0" lang="es-MX" altLang="zh-CN" sz="1000" b="0" i="0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s-MX" altLang="zh-CN" sz="1000" b="0" i="0" u="none" strike="noStrike" cap="none" normalizeH="0" baseline="0" dirty="0" err="1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Ladder</a:t>
            </a:r>
            <a:r>
              <a:rPr kumimoji="0" lang="es-MX" altLang="zh-CN" sz="1000" b="0" i="0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 son los marcadores de peso molecular. La banda de 800 </a:t>
            </a:r>
            <a:r>
              <a:rPr kumimoji="0" lang="es-MX" altLang="zh-CN" sz="1000" b="0" i="0" u="none" strike="noStrike" cap="none" normalizeH="0" baseline="0" dirty="0" err="1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pb</a:t>
            </a:r>
            <a:r>
              <a:rPr kumimoji="0" lang="es-MX" altLang="zh-CN" sz="1000" b="0" i="0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denota una concentración de ADN aproximada a 10 </a:t>
            </a:r>
            <a:r>
              <a:rPr kumimoji="0" lang="es-MX" altLang="zh-CN" sz="1000" b="0" i="0" u="none" strike="noStrike" cap="none" normalizeH="0" baseline="0" dirty="0" err="1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ng</a:t>
            </a:r>
            <a:r>
              <a:rPr kumimoji="0" lang="es-MX" altLang="zh-CN" sz="1000" b="0" i="0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/</a:t>
            </a:r>
            <a:r>
              <a:rPr kumimoji="0" lang="es-MX" altLang="zh-CN" sz="1000" b="0" i="0" u="none" strike="noStrike" cap="none" normalizeH="0" baseline="0" dirty="0" err="1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ul</a:t>
            </a:r>
            <a:r>
              <a:rPr kumimoji="0" lang="es-MX" altLang="zh-CN" sz="1000" b="0" i="0" u="none" strike="noStrike" cap="none" normalizeH="0" baseline="0" dirty="0" smtClean="0" bmk="_Toc34225159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.</a:t>
            </a:r>
            <a:endParaRPr kumimoji="0" lang="es-MX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5515" t="7143" r="4665" b="7143"/>
          <a:stretch>
            <a:fillRect/>
          </a:stretch>
        </p:blipFill>
        <p:spPr bwMode="auto">
          <a:xfrm>
            <a:off x="5436096" y="2420888"/>
            <a:ext cx="3456384" cy="172819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64088" y="4221088"/>
            <a:ext cx="360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Figura 4. 3</a:t>
            </a:r>
            <a:r>
              <a:rPr kumimoji="0" lang="es-MX" sz="1000" b="0" i="0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MX" sz="1000" b="0" i="0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Visualización de los fragmentos de PCR amplificados para la región </a:t>
            </a:r>
            <a:r>
              <a:rPr kumimoji="0" lang="es-MX" sz="1000" b="0" i="0" u="none" strike="noStrike" cap="none" normalizeH="0" baseline="0" dirty="0" err="1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exónica</a:t>
            </a:r>
            <a:r>
              <a:rPr kumimoji="0" lang="es-MX" sz="1000" b="0" i="0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del gen </a:t>
            </a:r>
            <a:r>
              <a:rPr kumimoji="0" lang="es-MX" sz="1000" b="0" i="1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Mi-1</a:t>
            </a:r>
            <a:r>
              <a:rPr kumimoji="0" lang="es-MX" sz="1000" b="0" i="0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,</a:t>
            </a:r>
            <a:r>
              <a:rPr kumimoji="0" lang="es-MX" sz="1000" b="0" i="1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s-MX" sz="1000" b="0" i="0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en gel de agarosa al 1,5% (p/v)  teñido con SYBR® en las especies </a:t>
            </a:r>
            <a:r>
              <a:rPr kumimoji="0" lang="es-EC" sz="1000" b="0" i="0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S33 (</a:t>
            </a:r>
            <a:r>
              <a:rPr kumimoji="0" lang="es-EC" sz="1000" b="0" i="1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S. </a:t>
            </a:r>
            <a:r>
              <a:rPr kumimoji="0" lang="es-EC" sz="1000" b="0" i="1" u="none" strike="noStrike" cap="none" normalizeH="0" baseline="0" dirty="0" err="1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quitoense</a:t>
            </a:r>
            <a:r>
              <a:rPr kumimoji="0" lang="es-EC" sz="1000" b="0" i="0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), S38 (</a:t>
            </a:r>
            <a:r>
              <a:rPr kumimoji="0" lang="es-EC" sz="1000" b="0" i="1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S. </a:t>
            </a:r>
            <a:r>
              <a:rPr kumimoji="0" lang="es-EC" sz="1000" b="0" i="1" u="none" strike="noStrike" cap="none" normalizeH="0" baseline="0" dirty="0" err="1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vestisimun</a:t>
            </a:r>
            <a:r>
              <a:rPr kumimoji="0" lang="es-EC" sz="1000" b="0" i="1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), </a:t>
            </a:r>
            <a:r>
              <a:rPr kumimoji="0" lang="es-EC" sz="1000" b="0" i="0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S60 (S. </a:t>
            </a:r>
            <a:r>
              <a:rPr kumimoji="0" lang="es-EC" sz="1000" b="0" i="0" u="none" strike="noStrike" cap="none" normalizeH="0" baseline="0" dirty="0" err="1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lycopersicum</a:t>
            </a:r>
            <a:r>
              <a:rPr kumimoji="0" lang="es-EC" sz="1000" b="0" i="0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s-EC" sz="1000" b="0" i="0" u="none" strike="noStrike" cap="none" normalizeH="0" baseline="0" dirty="0" err="1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var</a:t>
            </a:r>
            <a:r>
              <a:rPr kumimoji="0" lang="es-EC" sz="1000" b="0" i="0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. </a:t>
            </a:r>
            <a:r>
              <a:rPr kumimoji="0" lang="es-EC" sz="1000" b="0" i="0" u="none" strike="noStrike" cap="none" normalizeH="0" baseline="0" dirty="0" err="1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syta</a:t>
            </a:r>
            <a:r>
              <a:rPr kumimoji="0" lang="es-EC" sz="1000" b="0" i="0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) y S61 (</a:t>
            </a:r>
            <a:r>
              <a:rPr kumimoji="0" lang="es-EC" sz="1000" b="0" i="1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S. </a:t>
            </a:r>
            <a:r>
              <a:rPr kumimoji="0" lang="es-EC" sz="1000" b="0" i="1" u="none" strike="noStrike" cap="none" normalizeH="0" baseline="0" dirty="0" err="1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pimpinellifolium</a:t>
            </a:r>
            <a:r>
              <a:rPr kumimoji="0" lang="es-EC" sz="1000" b="0" i="1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). </a:t>
            </a:r>
            <a:r>
              <a:rPr kumimoji="0" lang="es-EC" sz="1000" b="0" i="0" u="none" strike="noStrike" cap="none" normalizeH="0" baseline="0" dirty="0" err="1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High</a:t>
            </a:r>
            <a:r>
              <a:rPr kumimoji="0" lang="es-EC" sz="1000" b="0" i="0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DNA </a:t>
            </a:r>
            <a:r>
              <a:rPr kumimoji="0" lang="es-EC" sz="1000" b="0" i="0" u="none" strike="noStrike" cap="none" normalizeH="0" baseline="0" dirty="0" err="1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mass</a:t>
            </a:r>
            <a:r>
              <a:rPr kumimoji="0" lang="es-EC" sz="1000" b="0" i="0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la</a:t>
            </a:r>
            <a:r>
              <a:rPr kumimoji="0" lang="es-MX" sz="1000" b="0" i="0" u="none" strike="noStrike" cap="none" normalizeH="0" baseline="0" dirty="0" err="1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dder</a:t>
            </a:r>
            <a:r>
              <a:rPr kumimoji="0" lang="es-MX" sz="1000" b="0" i="0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es-EC" sz="1000" b="0" i="0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y </a:t>
            </a:r>
            <a:r>
              <a:rPr kumimoji="0" lang="es-EC" sz="1000" b="0" i="0" u="none" strike="noStrike" cap="none" normalizeH="0" baseline="0" dirty="0" err="1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Low</a:t>
            </a:r>
            <a:r>
              <a:rPr kumimoji="0" lang="es-EC" sz="1000" b="0" i="0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DNA </a:t>
            </a:r>
            <a:r>
              <a:rPr kumimoji="0" lang="es-EC" sz="1000" b="0" i="0" u="none" strike="noStrike" cap="none" normalizeH="0" baseline="0" dirty="0" err="1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mass</a:t>
            </a:r>
            <a:r>
              <a:rPr kumimoji="0" lang="es-EC" sz="1000" b="0" i="0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la</a:t>
            </a:r>
            <a:r>
              <a:rPr kumimoji="0" lang="es-MX" sz="1000" b="0" i="0" u="none" strike="noStrike" cap="none" normalizeH="0" baseline="0" dirty="0" err="1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dder</a:t>
            </a:r>
            <a:r>
              <a:rPr kumimoji="0" lang="es-MX" sz="1000" b="0" i="0" u="none" strike="noStrike" cap="none" normalizeH="0" baseline="0" dirty="0" smtClean="0" bmk="_Toc34225159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 son los marcadores de peso molecular.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476600" y="144780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IDENTIFICACIÓN DEL EXÓN DEL GEN </a:t>
            </a:r>
            <a:r>
              <a:rPr lang="es-EC" b="1" i="1" dirty="0" smtClean="0"/>
              <a:t>MI-1</a:t>
            </a:r>
            <a:endParaRPr lang="es-EC" b="1" i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39552" y="1988840"/>
            <a:ext cx="4337248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Extracción de ADN genómico</a:t>
            </a:r>
            <a:endParaRPr lang="es-EC" b="1" dirty="0">
              <a:solidFill>
                <a:schemeClr val="tx2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436096" y="1988840"/>
            <a:ext cx="3456384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Exón del gen </a:t>
            </a:r>
            <a:r>
              <a:rPr lang="es-EC" b="1" i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Mi-1</a:t>
            </a:r>
          </a:p>
        </p:txBody>
      </p:sp>
      <p:cxnSp>
        <p:nvCxnSpPr>
          <p:cNvPr id="12" name="11 Conector recto"/>
          <p:cNvCxnSpPr/>
          <p:nvPr/>
        </p:nvCxnSpPr>
        <p:spPr>
          <a:xfrm>
            <a:off x="1143000" y="1219200"/>
            <a:ext cx="7391400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V="1">
            <a:off x="1066800" y="1828800"/>
            <a:ext cx="7467600" cy="7620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867400" y="728246"/>
            <a:ext cx="27370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accent3">
                    <a:lumMod val="75000"/>
                  </a:schemeClr>
                </a:solidFill>
              </a:rPr>
              <a:t>4. RESULTADOS Y DISCUSIÓN     </a:t>
            </a:r>
            <a:endParaRPr lang="es-E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8565459" y="762000"/>
            <a:ext cx="426141" cy="426141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16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5029200" y="3124200"/>
            <a:ext cx="228600" cy="2286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5486400" y="3200400"/>
            <a:ext cx="3429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11561" y="1340768"/>
            <a:ext cx="8151678" cy="504056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3 CuadroTexto"/>
          <p:cNvSpPr txBox="1"/>
          <p:nvPr/>
        </p:nvSpPr>
        <p:spPr>
          <a:xfrm>
            <a:off x="3467200" y="137160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PCR EN TIEMPO REAL</a:t>
            </a:r>
            <a:endParaRPr lang="es-EC" b="1" i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32519" t="30141" r="31801" b="24578"/>
          <a:stretch>
            <a:fillRect/>
          </a:stretch>
        </p:blipFill>
        <p:spPr bwMode="auto">
          <a:xfrm>
            <a:off x="755576" y="2462064"/>
            <a:ext cx="37444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32099" t="32484" r="31183" b="46945"/>
          <a:stretch>
            <a:fillRect/>
          </a:stretch>
        </p:blipFill>
        <p:spPr bwMode="auto">
          <a:xfrm>
            <a:off x="4932040" y="2390056"/>
            <a:ext cx="37444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683568" y="2318048"/>
            <a:ext cx="7992888" cy="316835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32099" t="53054" r="31183" b="26375"/>
          <a:stretch>
            <a:fillRect/>
          </a:stretch>
        </p:blipFill>
        <p:spPr bwMode="auto">
          <a:xfrm>
            <a:off x="4932040" y="3902224"/>
            <a:ext cx="37444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83568" y="5542002"/>
            <a:ext cx="79928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s-ES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igura 4. </a:t>
            </a:r>
            <a:r>
              <a:rPr kumimoji="0" lang="es-ES" sz="1000" b="1" i="0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s-ES" sz="1000" b="0" i="0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MX" sz="1000" b="0" i="0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Visualizaci</a:t>
            </a:r>
            <a:r>
              <a:rPr kumimoji="0" lang="es-MX" sz="1000" b="0" i="0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sz="1000" b="0" i="0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del ARN total  en gel de agarosa al 2.5% (p/v)  te</a:t>
            </a:r>
            <a:r>
              <a:rPr kumimoji="0" lang="es-MX" sz="1000" b="0" i="0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MX" sz="1000" b="0" i="0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ido con SYBR</a:t>
            </a:r>
            <a:r>
              <a:rPr kumimoji="0" lang="es-MX" sz="1000" b="0" i="0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®</a:t>
            </a:r>
            <a:r>
              <a:rPr kumimoji="0" lang="es-MX" sz="1000" b="0" i="0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MX" sz="1000" b="0" i="0" u="none" strike="noStrike" cap="none" normalizeH="0" baseline="0" dirty="0" err="1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Safe</a:t>
            </a:r>
            <a:r>
              <a:rPr kumimoji="0" lang="es-MX" sz="1000" b="0" i="0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DNA gel </a:t>
            </a:r>
            <a:r>
              <a:rPr kumimoji="0" lang="es-MX" sz="1000" b="0" i="0" u="none" strike="noStrike" cap="none" normalizeH="0" baseline="0" dirty="0" err="1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stain</a:t>
            </a:r>
            <a:r>
              <a:rPr kumimoji="0" lang="es-MX" sz="1000" b="0" i="0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pt-BR" sz="1000" b="0" i="0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S33 (</a:t>
            </a:r>
            <a:r>
              <a:rPr kumimoji="0" lang="pt-BR" sz="1000" b="0" i="0" u="none" strike="noStrike" cap="none" normalizeH="0" baseline="0" dirty="0" err="1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Solanum</a:t>
            </a:r>
            <a:r>
              <a:rPr kumimoji="0" lang="pt-BR" sz="1000" b="0" i="0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1000" b="0" i="0" u="none" strike="noStrike" cap="none" normalizeH="0" baseline="0" dirty="0" err="1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quitoense</a:t>
            </a:r>
            <a:r>
              <a:rPr kumimoji="0" lang="pt-BR" sz="1000" b="0" i="0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S38 (</a:t>
            </a:r>
            <a:r>
              <a:rPr kumimoji="0" lang="pt-BR" sz="1000" b="0" i="0" u="none" strike="noStrike" cap="none" normalizeH="0" baseline="0" dirty="0" err="1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Solanum</a:t>
            </a:r>
            <a:r>
              <a:rPr kumimoji="0" lang="pt-BR" sz="1000" b="0" i="0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1000" b="0" i="0" u="none" strike="noStrike" cap="none" normalizeH="0" baseline="0" dirty="0" err="1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vestisimun</a:t>
            </a:r>
            <a:r>
              <a:rPr kumimoji="0" lang="pt-BR" sz="1000" b="0" i="0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S60 (</a:t>
            </a:r>
            <a:r>
              <a:rPr kumimoji="0" lang="pt-BR" sz="1000" b="0" i="1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S. </a:t>
            </a:r>
            <a:r>
              <a:rPr kumimoji="0" lang="pt-BR" sz="1000" b="0" i="1" u="none" strike="noStrike" cap="none" normalizeH="0" baseline="0" dirty="0" err="1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lycopersicum</a:t>
            </a:r>
            <a:r>
              <a:rPr kumimoji="0" lang="pt-BR" sz="1000" b="0" i="1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1000" b="0" i="1" u="none" strike="noStrike" cap="none" normalizeH="0" baseline="0" dirty="0" err="1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var.</a:t>
            </a:r>
            <a:r>
              <a:rPr kumimoji="0" lang="pt-BR" sz="1000" b="0" i="1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1000" b="0" i="1" u="none" strike="noStrike" cap="none" normalizeH="0" baseline="0" dirty="0" err="1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Syta</a:t>
            </a:r>
            <a:r>
              <a:rPr kumimoji="0" lang="es-ES" sz="1000" b="0" i="1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s-ES" sz="1000" b="0" i="0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 S61 (</a:t>
            </a:r>
            <a:r>
              <a:rPr kumimoji="0" lang="es-ES" sz="1000" b="0" i="1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S. </a:t>
            </a:r>
            <a:r>
              <a:rPr kumimoji="0" lang="es-ES" sz="1000" b="0" i="1" u="none" strike="noStrike" cap="none" normalizeH="0" baseline="0" dirty="0" err="1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pimpinellifoluim</a:t>
            </a:r>
            <a:r>
              <a:rPr kumimoji="0" lang="es-ES" sz="1000" b="0" i="1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s-ES" sz="1000" b="0" i="0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Tiempos de muestreo 0, 8, 12 y 24 horas. C: Tratamientos Control. T: Tratamientos Salinos. R: Repetici</a:t>
            </a:r>
            <a:r>
              <a:rPr kumimoji="0" lang="es-ES" sz="1000" b="0" i="0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000" b="0" i="0" u="none" strike="noStrike" cap="none" normalizeH="0" baseline="0" dirty="0" smtClean="0" bmk="_Toc342251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499992" y="2911822"/>
            <a:ext cx="432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700" dirty="0" smtClean="0">
                <a:solidFill>
                  <a:schemeClr val="tx2">
                    <a:lumMod val="75000"/>
                  </a:schemeClr>
                </a:solidFill>
              </a:rPr>
              <a:t>28S</a:t>
            </a:r>
          </a:p>
          <a:p>
            <a:pPr algn="ctr"/>
            <a:r>
              <a:rPr lang="es-EC" sz="700" dirty="0" smtClean="0">
                <a:solidFill>
                  <a:schemeClr val="tx2">
                    <a:lumMod val="75000"/>
                  </a:schemeClr>
                </a:solidFill>
              </a:rPr>
              <a:t>18S</a:t>
            </a:r>
          </a:p>
          <a:p>
            <a:pPr algn="ctr"/>
            <a:endParaRPr lang="es-EC" sz="7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s-EC" sz="7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s-EC" sz="7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EC" sz="700" dirty="0" smtClean="0">
                <a:solidFill>
                  <a:schemeClr val="tx2">
                    <a:lumMod val="75000"/>
                  </a:schemeClr>
                </a:solidFill>
              </a:rPr>
              <a:t>5S</a:t>
            </a:r>
          </a:p>
          <a:p>
            <a:pPr algn="ctr"/>
            <a:r>
              <a:rPr lang="es-EC" sz="700" dirty="0" smtClean="0">
                <a:solidFill>
                  <a:schemeClr val="tx2">
                    <a:lumMod val="75000"/>
                  </a:schemeClr>
                </a:solidFill>
              </a:rPr>
              <a:t>5.55</a:t>
            </a:r>
          </a:p>
          <a:p>
            <a:pPr algn="ctr"/>
            <a:r>
              <a:rPr lang="es-EC" sz="700" dirty="0" err="1" smtClean="0">
                <a:solidFill>
                  <a:schemeClr val="tx2">
                    <a:lumMod val="75000"/>
                  </a:schemeClr>
                </a:solidFill>
              </a:rPr>
              <a:t>ARNt</a:t>
            </a:r>
            <a:endParaRPr lang="es-EC" sz="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499992" y="4388277"/>
            <a:ext cx="432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700" dirty="0" smtClean="0">
                <a:solidFill>
                  <a:schemeClr val="tx2">
                    <a:lumMod val="75000"/>
                  </a:schemeClr>
                </a:solidFill>
              </a:rPr>
              <a:t>28S</a:t>
            </a:r>
          </a:p>
          <a:p>
            <a:pPr algn="ctr"/>
            <a:r>
              <a:rPr lang="es-EC" sz="700" dirty="0" smtClean="0">
                <a:solidFill>
                  <a:schemeClr val="tx2">
                    <a:lumMod val="75000"/>
                  </a:schemeClr>
                </a:solidFill>
              </a:rPr>
              <a:t>18S</a:t>
            </a:r>
          </a:p>
          <a:p>
            <a:pPr algn="ctr"/>
            <a:endParaRPr lang="es-EC" sz="7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s-EC" sz="7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s-EC" sz="7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EC" sz="700" dirty="0" smtClean="0">
                <a:solidFill>
                  <a:schemeClr val="tx2">
                    <a:lumMod val="75000"/>
                  </a:schemeClr>
                </a:solidFill>
              </a:rPr>
              <a:t>5S</a:t>
            </a:r>
          </a:p>
          <a:p>
            <a:pPr algn="ctr"/>
            <a:r>
              <a:rPr lang="es-EC" sz="700" dirty="0" smtClean="0">
                <a:solidFill>
                  <a:schemeClr val="tx2">
                    <a:lumMod val="75000"/>
                  </a:schemeClr>
                </a:solidFill>
              </a:rPr>
              <a:t>5.55</a:t>
            </a:r>
          </a:p>
          <a:p>
            <a:pPr algn="ctr"/>
            <a:r>
              <a:rPr lang="es-EC" sz="700" dirty="0" err="1" smtClean="0">
                <a:solidFill>
                  <a:schemeClr val="tx2">
                    <a:lumMod val="75000"/>
                  </a:schemeClr>
                </a:solidFill>
              </a:rPr>
              <a:t>ARNt</a:t>
            </a:r>
            <a:endParaRPr lang="es-EC" sz="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867400" y="728246"/>
            <a:ext cx="27370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accent3">
                    <a:lumMod val="75000"/>
                  </a:schemeClr>
                </a:solidFill>
              </a:rPr>
              <a:t>4. RESULTADOS Y DISCUSIÓN     </a:t>
            </a:r>
            <a:endParaRPr lang="es-E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8565459" y="762000"/>
            <a:ext cx="426141" cy="426141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14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2514600" y="1295400"/>
            <a:ext cx="4495800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2514600" y="1828800"/>
            <a:ext cx="4495800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3015680" y="1905000"/>
            <a:ext cx="3232720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Extracción de </a:t>
            </a:r>
            <a:r>
              <a:rPr lang="es-EC" sz="1400" b="1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ARN total</a:t>
            </a:r>
            <a:endParaRPr lang="es-EC" sz="1400" b="1" dirty="0">
              <a:solidFill>
                <a:schemeClr val="tx2">
                  <a:lumMod val="75000"/>
                </a:schemeClr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11561" y="1340768"/>
            <a:ext cx="8151678" cy="50405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39013" t="31125" r="37189" b="20641"/>
          <a:stretch>
            <a:fillRect/>
          </a:stretch>
        </p:blipFill>
        <p:spPr bwMode="auto">
          <a:xfrm>
            <a:off x="1475656" y="1412776"/>
            <a:ext cx="3528392" cy="402072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475656" y="980728"/>
            <a:ext cx="3528392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Síntesis de </a:t>
            </a:r>
            <a:r>
              <a:rPr lang="es-EC" b="1" dirty="0" err="1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ADNc</a:t>
            </a:r>
            <a:endParaRPr lang="es-EC" b="1" dirty="0">
              <a:solidFill>
                <a:schemeClr val="tx2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64088" y="4221088"/>
            <a:ext cx="316835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zh-CN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s-EC" altLang="zh-CN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igura </a:t>
            </a:r>
            <a:r>
              <a:rPr lang="es-EC" altLang="zh-CN" sz="1000" b="1" dirty="0" smtClean="0" bmk="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4.5</a:t>
            </a:r>
            <a:r>
              <a:rPr kumimoji="0" lang="es-EC" altLang="zh-CN" sz="1000" b="0" i="0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s-MX" altLang="zh-CN" sz="1000" b="0" i="0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Visualizaci</a:t>
            </a:r>
            <a:r>
              <a:rPr kumimoji="0" lang="es-MX" altLang="zh-CN" sz="1000" b="0" i="0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MX" altLang="zh-CN" sz="1000" b="0" i="0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del ADN complementario (</a:t>
            </a:r>
            <a:r>
              <a:rPr kumimoji="0" lang="es-MX" altLang="zh-CN" sz="1000" b="0" i="0" u="none" strike="noStrike" cap="none" normalizeH="0" baseline="0" dirty="0" err="1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ADNc</a:t>
            </a:r>
            <a:r>
              <a:rPr kumimoji="0" lang="es-MX" altLang="zh-CN" sz="1000" b="0" i="0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en gel de agarosa al 1.8% (p/v)  te</a:t>
            </a:r>
            <a:r>
              <a:rPr kumimoji="0" lang="es-MX" altLang="zh-CN" sz="1000" b="0" i="0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</a:t>
            </a:r>
            <a:r>
              <a:rPr kumimoji="0" lang="es-MX" altLang="zh-CN" sz="1000" b="0" i="0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ido con SYBR</a:t>
            </a:r>
            <a:r>
              <a:rPr kumimoji="0" lang="es-MX" altLang="zh-CN" sz="1000" b="0" i="0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®</a:t>
            </a:r>
            <a:r>
              <a:rPr kumimoji="0" lang="es-MX" altLang="zh-CN" sz="1000" b="0" i="0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MX" altLang="zh-CN" sz="1000" b="0" i="0" u="none" strike="noStrike" cap="none" normalizeH="0" baseline="0" dirty="0" err="1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Safe</a:t>
            </a:r>
            <a:r>
              <a:rPr kumimoji="0" lang="es-MX" altLang="zh-CN" sz="1000" b="0" i="0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DNA gel </a:t>
            </a:r>
            <a:r>
              <a:rPr kumimoji="0" lang="es-MX" altLang="zh-CN" sz="1000" b="0" i="0" u="none" strike="noStrike" cap="none" normalizeH="0" baseline="0" dirty="0" err="1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stain</a:t>
            </a:r>
            <a:r>
              <a:rPr kumimoji="0" lang="es-MX" altLang="zh-CN" sz="1000" b="0" i="0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pt-BR" altLang="zh-CN" sz="1000" b="0" i="0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S33 (</a:t>
            </a:r>
            <a:r>
              <a:rPr kumimoji="0" lang="pt-BR" altLang="zh-CN" sz="1000" b="0" i="1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S. </a:t>
            </a:r>
            <a:r>
              <a:rPr kumimoji="0" lang="pt-BR" altLang="zh-CN" sz="1000" b="0" i="1" u="none" strike="noStrike" cap="none" normalizeH="0" baseline="0" dirty="0" err="1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quitoense</a:t>
            </a:r>
            <a:r>
              <a:rPr kumimoji="0" lang="pt-BR" altLang="zh-CN" sz="1000" b="0" i="1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pt-BR" altLang="zh-CN" sz="1000" b="0" i="0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S38 (</a:t>
            </a:r>
            <a:r>
              <a:rPr kumimoji="0" lang="pt-BR" altLang="zh-CN" sz="1000" b="0" i="1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S. </a:t>
            </a:r>
            <a:r>
              <a:rPr kumimoji="0" lang="pt-BR" altLang="zh-CN" sz="1000" b="0" i="1" u="none" strike="noStrike" cap="none" normalizeH="0" baseline="0" dirty="0" err="1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vestisimun</a:t>
            </a:r>
            <a:r>
              <a:rPr kumimoji="0" lang="pt-BR" altLang="zh-CN" sz="1000" b="0" i="1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pt-BR" altLang="zh-CN" sz="1000" b="0" i="0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S60 (</a:t>
            </a:r>
            <a:r>
              <a:rPr kumimoji="0" lang="pt-BR" altLang="zh-CN" sz="1000" b="0" i="1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S. </a:t>
            </a:r>
            <a:r>
              <a:rPr kumimoji="0" lang="pt-BR" altLang="zh-CN" sz="1000" b="0" i="1" u="none" strike="noStrike" cap="none" normalizeH="0" baseline="0" dirty="0" err="1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lycopersicum</a:t>
            </a:r>
            <a:r>
              <a:rPr kumimoji="0" lang="pt-BR" altLang="zh-CN" sz="1000" b="0" i="1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altLang="zh-CN" sz="1000" b="0" i="1" u="none" strike="noStrike" cap="none" normalizeH="0" baseline="0" dirty="0" err="1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var.</a:t>
            </a:r>
            <a:r>
              <a:rPr kumimoji="0" lang="pt-BR" altLang="zh-CN" sz="1000" b="0" i="1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C" altLang="zh-CN" sz="1000" b="0" i="1" u="none" strike="noStrike" cap="none" normalizeH="0" baseline="0" dirty="0" err="1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Syta</a:t>
            </a:r>
            <a:r>
              <a:rPr kumimoji="0" lang="es-EC" altLang="zh-CN" sz="1000" b="0" i="1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s-EC" altLang="zh-CN" sz="1000" b="0" i="0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 S61 (</a:t>
            </a:r>
            <a:r>
              <a:rPr kumimoji="0" lang="es-EC" altLang="zh-CN" sz="1000" b="0" i="1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S. </a:t>
            </a:r>
            <a:r>
              <a:rPr kumimoji="0" lang="es-EC" altLang="zh-CN" sz="1000" b="0" i="1" u="none" strike="noStrike" cap="none" normalizeH="0" baseline="0" dirty="0" err="1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pimpinellifoluim</a:t>
            </a:r>
            <a:r>
              <a:rPr kumimoji="0" lang="es-EC" altLang="zh-CN" sz="1000" b="0" i="1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s-EC" altLang="zh-CN" sz="1000" b="0" i="0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Tiempos de recolecci</a:t>
            </a:r>
            <a:r>
              <a:rPr kumimoji="0" lang="es-EC" altLang="zh-CN" sz="1000" b="0" i="0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EC" altLang="zh-CN" sz="1000" b="0" i="0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0, 8, 12 y 24 horas de cada especie tratada con 150 </a:t>
            </a:r>
            <a:r>
              <a:rPr kumimoji="0" lang="es-EC" altLang="zh-CN" sz="1000" b="0" i="0" u="none" strike="noStrike" cap="none" normalizeH="0" baseline="0" dirty="0" err="1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mM</a:t>
            </a:r>
            <a:r>
              <a:rPr kumimoji="0" lang="es-EC" altLang="zh-CN" sz="1000" b="0" i="0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C" altLang="zh-CN" sz="1000" b="0" i="0" u="none" strike="noStrike" cap="none" normalizeH="0" baseline="0" dirty="0" err="1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NaCl</a:t>
            </a:r>
            <a:r>
              <a:rPr kumimoji="0" lang="es-EC" altLang="zh-CN" sz="1000" b="0" i="0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1Kb </a:t>
            </a:r>
            <a:r>
              <a:rPr kumimoji="0" lang="es-MX" altLang="zh-CN" sz="1000" b="0" i="0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DNA </a:t>
            </a:r>
            <a:r>
              <a:rPr kumimoji="0" lang="es-MX" altLang="zh-CN" sz="1000" b="0" i="0" u="none" strike="noStrike" cap="none" normalizeH="0" baseline="0" dirty="0" err="1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Mass</a:t>
            </a:r>
            <a:r>
              <a:rPr kumimoji="0" lang="es-MX" altLang="zh-CN" sz="1000" b="0" i="0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MX" altLang="zh-CN" sz="1000" b="0" i="0" u="none" strike="noStrike" cap="none" normalizeH="0" baseline="0" dirty="0" err="1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Ladder</a:t>
            </a:r>
            <a:r>
              <a:rPr kumimoji="0" lang="es-MX" altLang="zh-CN" sz="1000" b="0" i="0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es el</a:t>
            </a:r>
            <a:r>
              <a:rPr kumimoji="0" lang="es-EC" altLang="zh-CN" sz="1000" b="0" i="0" u="none" strike="noStrike" cap="none" normalizeH="0" baseline="0" dirty="0" smtClean="0" bmk="_Toc342251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marcador de peso molecular.</a:t>
            </a:r>
            <a:endParaRPr kumimoji="0" lang="es-EC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867400" y="728246"/>
            <a:ext cx="27370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accent3">
                    <a:lumMod val="75000"/>
                  </a:schemeClr>
                </a:solidFill>
              </a:rPr>
              <a:t>4. RESULTADOS Y DISCUSIÓN     </a:t>
            </a:r>
            <a:endParaRPr lang="es-E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8565459" y="762000"/>
            <a:ext cx="426141" cy="426141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9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762000" y="2057400"/>
            <a:ext cx="1143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867400" y="21336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3ug ARN total → Amplificación</a:t>
            </a:r>
          </a:p>
          <a:p>
            <a:pPr algn="ctr"/>
            <a:endParaRPr lang="es-MX" sz="1600" dirty="0" smtClean="0"/>
          </a:p>
          <a:p>
            <a:pPr algn="ctr"/>
            <a:r>
              <a:rPr lang="es-MX" sz="1600" b="1" dirty="0" smtClean="0">
                <a:solidFill>
                  <a:srgbClr val="FF0000"/>
                </a:solidFill>
              </a:rPr>
              <a:t>No </a:t>
            </a:r>
            <a:r>
              <a:rPr lang="es-MX" sz="1600" b="1" dirty="0" err="1" smtClean="0">
                <a:solidFill>
                  <a:srgbClr val="FF0000"/>
                </a:solidFill>
              </a:rPr>
              <a:t>ADNg</a:t>
            </a:r>
            <a:r>
              <a:rPr lang="es-MX" sz="1600" b="1" dirty="0" smtClean="0">
                <a:solidFill>
                  <a:srgbClr val="FF0000"/>
                </a:solidFill>
              </a:rPr>
              <a:t> contaminante</a:t>
            </a:r>
          </a:p>
          <a:p>
            <a:endParaRPr lang="es-MX" sz="16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ison21.es/wp-content/uploads/2009/07/dn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 flipV="1">
            <a:off x="611560" y="2564904"/>
            <a:ext cx="7776864" cy="3302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143000"/>
            <a:ext cx="7560839" cy="38164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/>
          <a:lstStyle/>
          <a:p>
            <a:r>
              <a:rPr lang="es-EC" sz="2800" b="1" dirty="0" smtClean="0"/>
              <a:t>CONTENIDO</a:t>
            </a:r>
            <a:endParaRPr lang="es-EC" sz="2800" b="1" dirty="0"/>
          </a:p>
        </p:txBody>
      </p:sp>
      <p:cxnSp>
        <p:nvCxnSpPr>
          <p:cNvPr id="18" name="17 Conector recto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19 Diagrama"/>
          <p:cNvGraphicFramePr/>
          <p:nvPr/>
        </p:nvGraphicFramePr>
        <p:xfrm>
          <a:off x="1600200" y="1981200"/>
          <a:ext cx="5900766" cy="3193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20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11561" y="1844824"/>
            <a:ext cx="8151678" cy="5040560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04800" y="3235424"/>
          <a:ext cx="3720742" cy="2523744"/>
        </p:xfrm>
        <a:graphic>
          <a:graphicData uri="http://schemas.openxmlformats.org/drawingml/2006/table">
            <a:tbl>
              <a:tblPr/>
              <a:tblGrid>
                <a:gridCol w="624523"/>
                <a:gridCol w="513397"/>
                <a:gridCol w="1384725"/>
                <a:gridCol w="446257"/>
                <a:gridCol w="403860"/>
                <a:gridCol w="3479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Calibri"/>
                          <a:cs typeface="Times New Roman"/>
                        </a:rPr>
                        <a:t>Gen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Nombre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Calibri"/>
                          <a:cs typeface="Times New Roman"/>
                        </a:rPr>
                        <a:t>Secuencia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Times New Roman"/>
                          <a:ea typeface="Calibri"/>
                          <a:cs typeface="Times New Roman"/>
                        </a:rPr>
                        <a:t>Tm (°C)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latin typeface="Calibri"/>
                          <a:ea typeface="Calibri"/>
                          <a:cs typeface="Times New Roman"/>
                        </a:rPr>
                        <a:t>%GC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latin typeface="Times New Roman"/>
                          <a:ea typeface="Calibri"/>
                          <a:cs typeface="Times New Roman"/>
                        </a:rPr>
                        <a:t>Prod.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i="1">
                          <a:latin typeface="Times New Roman"/>
                          <a:ea typeface="Calibri"/>
                          <a:cs typeface="Times New Roman"/>
                        </a:rPr>
                        <a:t>GAPDH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latin typeface="Times New Roman"/>
                          <a:ea typeface="Calibri"/>
                          <a:cs typeface="Times New Roman"/>
                        </a:rPr>
                        <a:t>GP F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latin typeface="Times New Roman"/>
                          <a:ea typeface="Calibri"/>
                          <a:cs typeface="Times New Roman"/>
                        </a:rPr>
                        <a:t>TCAAGGATGAGAAGACACT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latin typeface="Times New Roman"/>
                          <a:ea typeface="Calibri"/>
                          <a:cs typeface="Times New Roman"/>
                        </a:rPr>
                        <a:t>50.08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42.11</a:t>
                      </a:r>
                      <a:endParaRPr lang="es-EC" sz="8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latin typeface="Times New Roman"/>
                          <a:ea typeface="Calibri"/>
                          <a:cs typeface="Times New Roman"/>
                        </a:rPr>
                        <a:t>139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latin typeface="Times New Roman"/>
                          <a:ea typeface="Calibri"/>
                          <a:cs typeface="Times New Roman"/>
                        </a:rPr>
                        <a:t>GP R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latin typeface="Times New Roman"/>
                          <a:ea typeface="Calibri"/>
                          <a:cs typeface="Times New Roman"/>
                        </a:rPr>
                        <a:t>TTGTCCTTGTCAGTGAAGA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latin typeface="Times New Roman"/>
                          <a:ea typeface="Calibri"/>
                          <a:cs typeface="Times New Roman"/>
                        </a:rPr>
                        <a:t>52.21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42.11</a:t>
                      </a:r>
                      <a:endParaRPr lang="es-EC" sz="8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i="1">
                          <a:latin typeface="Times New Roman"/>
                          <a:ea typeface="Calibri"/>
                          <a:cs typeface="Times New Roman"/>
                        </a:rPr>
                        <a:t>Mi-1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Mi F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latin typeface="Times New Roman"/>
                          <a:ea typeface="Calibri"/>
                          <a:cs typeface="Times New Roman"/>
                        </a:rPr>
                        <a:t>TGGTGCTGTAGGTGTTGGT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42.86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42.86</a:t>
                      </a:r>
                      <a:endParaRPr lang="es-EC" sz="8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latin typeface="Times New Roman"/>
                          <a:ea typeface="Calibri"/>
                          <a:cs typeface="Times New Roman"/>
                        </a:rPr>
                        <a:t>147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Mi R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latin typeface="Times New Roman"/>
                          <a:ea typeface="Calibri"/>
                          <a:cs typeface="Times New Roman"/>
                        </a:rPr>
                        <a:t>CA</a:t>
                      </a: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CATCCAACTGACTGAAC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40.00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40.00</a:t>
                      </a:r>
                      <a:endParaRPr lang="es-EC" sz="8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i="1">
                          <a:latin typeface="Times New Roman"/>
                          <a:ea typeface="Calibri"/>
                          <a:cs typeface="Times New Roman"/>
                        </a:rPr>
                        <a:t>Lemmi9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LEA F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AGGAGGTTAGAGGCAGATAG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54.03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40.00</a:t>
                      </a:r>
                      <a:endParaRPr lang="es-EC" sz="8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147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LEA R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TGAGGAACACGAAAATAGAG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58.39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50.00</a:t>
                      </a:r>
                      <a:endParaRPr lang="es-EC" sz="8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i="1">
                          <a:latin typeface="Times New Roman"/>
                          <a:ea typeface="Calibri"/>
                          <a:cs typeface="Times New Roman"/>
                        </a:rPr>
                        <a:t>LEα-DOX1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LDX F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AGGAGGTTAGAGGCAGATAG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52.86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50.00</a:t>
                      </a:r>
                      <a:endParaRPr lang="es-EC" sz="8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224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Calibri"/>
                          <a:cs typeface="Times New Roman"/>
                        </a:rPr>
                        <a:t>LDX R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Times New Roman"/>
                          <a:ea typeface="Calibri"/>
                          <a:cs typeface="Times New Roman"/>
                        </a:rPr>
                        <a:t>TGAGGAACACGAAAATAGAG</a:t>
                      </a:r>
                      <a:endParaRPr lang="es-EC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Times New Roman"/>
                          <a:ea typeface="Calibri"/>
                          <a:cs typeface="Times New Roman"/>
                        </a:rPr>
                        <a:t>53.00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40.00</a:t>
                      </a:r>
                      <a:endParaRPr lang="es-EC" sz="8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4" cstate="print"/>
          <a:srcRect l="3904" t="14493" r="4584" b="9855"/>
          <a:stretch>
            <a:fillRect/>
          </a:stretch>
        </p:blipFill>
        <p:spPr bwMode="auto">
          <a:xfrm>
            <a:off x="4427984" y="3595464"/>
            <a:ext cx="2016224" cy="180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11"/>
          <p:cNvPicPr/>
          <p:nvPr/>
        </p:nvPicPr>
        <p:blipFill>
          <a:blip r:embed="rId5" cstate="print"/>
          <a:srcRect l="4076" t="13333" r="4565" b="14878"/>
          <a:stretch>
            <a:fillRect/>
          </a:stretch>
        </p:blipFill>
        <p:spPr bwMode="auto">
          <a:xfrm>
            <a:off x="6588224" y="3595464"/>
            <a:ext cx="2088232" cy="180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7"/>
          <p:cNvPicPr/>
          <p:nvPr/>
        </p:nvPicPr>
        <p:blipFill>
          <a:blip r:embed="rId6" cstate="print"/>
          <a:srcRect l="2887" t="1449" r="4549" b="1739"/>
          <a:stretch>
            <a:fillRect/>
          </a:stretch>
        </p:blipFill>
        <p:spPr bwMode="auto">
          <a:xfrm>
            <a:off x="4427984" y="1507232"/>
            <a:ext cx="2016224" cy="187220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6588224" y="1507232"/>
          <a:ext cx="2072338" cy="1872208"/>
        </p:xfrm>
        <a:graphic>
          <a:graphicData uri="http://schemas.openxmlformats.org/presentationml/2006/ole">
            <p:oleObj spid="_x0000_s51202" name="Imagen de mapa de bits" r:id="rId7" imgW="12298492" imgH="5858693" progId="PBrush">
              <p:embed/>
            </p:oleObj>
          </a:graphicData>
        </a:graphic>
      </p:graphicFrame>
      <p:sp>
        <p:nvSpPr>
          <p:cNvPr id="13" name="12 Rectángulo"/>
          <p:cNvSpPr/>
          <p:nvPr/>
        </p:nvSpPr>
        <p:spPr>
          <a:xfrm>
            <a:off x="4283968" y="1291208"/>
            <a:ext cx="4536504" cy="424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CuadroTexto"/>
          <p:cNvSpPr txBox="1"/>
          <p:nvPr/>
        </p:nvSpPr>
        <p:spPr>
          <a:xfrm>
            <a:off x="4355976" y="121920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A.                                                   B</a:t>
            </a:r>
            <a:r>
              <a:rPr lang="es-EC" dirty="0" smtClean="0"/>
              <a:t>.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355976" y="330743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C.                                                   D</a:t>
            </a:r>
            <a:r>
              <a:rPr lang="es-EC" dirty="0" smtClean="0"/>
              <a:t>.</a:t>
            </a:r>
            <a:endParaRPr lang="es-EC" dirty="0"/>
          </a:p>
        </p:txBody>
      </p:sp>
      <p:sp>
        <p:nvSpPr>
          <p:cNvPr id="16" name="15 Rectángulo"/>
          <p:cNvSpPr/>
          <p:nvPr/>
        </p:nvSpPr>
        <p:spPr>
          <a:xfrm>
            <a:off x="4283968" y="5539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altLang="zh-CN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es-EC" altLang="zh-CN" sz="1200" b="1" dirty="0" smtClean="0" bmk="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igura 4.6</a:t>
            </a:r>
            <a:r>
              <a:rPr lang="es-ES" sz="1200" dirty="0" smtClean="0"/>
              <a:t> Identificación  de similitudes locales realizada con el algoritmo en línea BLAST. </a:t>
            </a:r>
            <a:r>
              <a:rPr lang="es-ES" sz="1200" i="1" dirty="0" smtClean="0"/>
              <a:t>A. GAPDH, B.  Mi-1, C. Lemmi9 y D. LEα-DOX1</a:t>
            </a:r>
            <a:endParaRPr lang="es-EC" sz="1200" i="1" dirty="0"/>
          </a:p>
        </p:txBody>
      </p:sp>
      <p:sp>
        <p:nvSpPr>
          <p:cNvPr id="17" name="16 Rectángulo"/>
          <p:cNvSpPr/>
          <p:nvPr/>
        </p:nvSpPr>
        <p:spPr>
          <a:xfrm>
            <a:off x="304800" y="2473424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 smtClean="0"/>
              <a:t>Tabla 4.2  </a:t>
            </a:r>
            <a:r>
              <a:rPr lang="es-EC" sz="1200" dirty="0" smtClean="0"/>
              <a:t>Descripción de las características de los de los </a:t>
            </a:r>
            <a:r>
              <a:rPr lang="es-EC" sz="1200" i="1" dirty="0" err="1" smtClean="0"/>
              <a:t>primers</a:t>
            </a:r>
            <a:r>
              <a:rPr lang="es-EC" sz="1200" dirty="0" smtClean="0"/>
              <a:t> diseñados </a:t>
            </a:r>
            <a:r>
              <a:rPr lang="es-ES" sz="1200" dirty="0" smtClean="0"/>
              <a:t>por el software Primer3. </a:t>
            </a:r>
            <a:r>
              <a:rPr lang="es-EC" sz="1200" dirty="0" smtClean="0"/>
              <a:t>para </a:t>
            </a:r>
            <a:r>
              <a:rPr lang="es-EC" sz="1200" dirty="0" err="1" smtClean="0"/>
              <a:t>qRT</a:t>
            </a:r>
            <a:r>
              <a:rPr lang="es-EC" sz="1200" dirty="0" smtClean="0"/>
              <a:t>-PCR.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867400" y="728246"/>
            <a:ext cx="27370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accent3">
                    <a:lumMod val="75000"/>
                  </a:schemeClr>
                </a:solidFill>
              </a:rPr>
              <a:t>4. RESULTADOS Y DISCUSIÓN     </a:t>
            </a:r>
            <a:endParaRPr lang="es-E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8565459" y="762000"/>
            <a:ext cx="426141" cy="426141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21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04800" y="1482824"/>
            <a:ext cx="3657600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Diseño de </a:t>
            </a:r>
            <a:r>
              <a:rPr lang="es-EC" b="1" i="1" dirty="0" err="1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primers</a:t>
            </a:r>
            <a:endParaRPr lang="es-EC" b="1" i="1" dirty="0">
              <a:solidFill>
                <a:schemeClr val="tx2">
                  <a:lumMod val="75000"/>
                </a:schemeClr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11561" y="1844824"/>
            <a:ext cx="8151678" cy="50405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34032" t="32110" r="31101" b="19657"/>
          <a:stretch>
            <a:fillRect/>
          </a:stretch>
        </p:blipFill>
        <p:spPr bwMode="auto">
          <a:xfrm>
            <a:off x="395536" y="1038290"/>
            <a:ext cx="4536504" cy="352839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23528" y="4854714"/>
            <a:ext cx="46085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s-ES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igura </a:t>
            </a:r>
            <a:r>
              <a:rPr lang="es-ES" sz="1000" b="1" dirty="0" smtClean="0" bmk="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4.7</a:t>
            </a:r>
            <a:r>
              <a:rPr kumimoji="0" lang="es-ES" sz="1000" b="0" i="0" u="none" strike="noStrike" cap="none" normalizeH="0" baseline="0" dirty="0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MX" sz="1000" b="0" i="0" u="none" strike="noStrike" cap="none" normalizeH="0" baseline="0" dirty="0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Visualización de los genes </a:t>
            </a:r>
            <a:r>
              <a:rPr kumimoji="0" lang="es-MX" sz="1000" b="0" i="1" u="none" strike="noStrike" cap="none" normalizeH="0" baseline="0" dirty="0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Mi-1 (</a:t>
            </a:r>
            <a:r>
              <a:rPr kumimoji="0" lang="es-MX" sz="1000" b="0" i="0" u="none" strike="noStrike" cap="none" normalizeH="0" baseline="0" dirty="0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Mi</a:t>
            </a:r>
            <a:r>
              <a:rPr kumimoji="0" lang="es-MX" sz="1000" b="0" i="1" u="none" strike="noStrike" cap="none" normalizeH="0" baseline="0" dirty="0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) y GAPDH (</a:t>
            </a:r>
            <a:r>
              <a:rPr kumimoji="0" lang="es-MX" sz="1000" b="0" i="0" u="none" strike="noStrike" cap="none" normalizeH="0" baseline="0" dirty="0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GP</a:t>
            </a:r>
            <a:r>
              <a:rPr kumimoji="0" lang="es-MX" sz="1000" b="0" i="1" u="none" strike="noStrike" cap="none" normalizeH="0" baseline="0" dirty="0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), </a:t>
            </a:r>
            <a:r>
              <a:rPr kumimoji="0" lang="es-MX" sz="1000" b="0" i="0" u="none" strike="noStrike" cap="none" normalizeH="0" baseline="0" dirty="0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en geles de agarosa al 3% (p/v)  teñido con SYBR®. </a:t>
            </a:r>
            <a:r>
              <a:rPr kumimoji="0" lang="pt-BR" sz="1000" b="0" i="0" u="none" strike="noStrike" cap="none" normalizeH="0" baseline="0" dirty="0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S33 (</a:t>
            </a:r>
            <a:r>
              <a:rPr kumimoji="0" lang="pt-BR" sz="1000" b="0" i="1" u="none" strike="noStrike" cap="none" normalizeH="0" baseline="0" dirty="0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S. </a:t>
            </a:r>
            <a:r>
              <a:rPr kumimoji="0" lang="pt-BR" sz="1000" b="0" i="1" u="none" strike="noStrike" cap="none" normalizeH="0" baseline="0" dirty="0" err="1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quitoense</a:t>
            </a:r>
            <a:r>
              <a:rPr kumimoji="0" lang="pt-BR" sz="1000" b="0" i="0" u="none" strike="noStrike" cap="none" normalizeH="0" baseline="0" dirty="0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), S38 (</a:t>
            </a:r>
            <a:r>
              <a:rPr kumimoji="0" lang="pt-BR" sz="1000" b="0" i="1" u="none" strike="noStrike" cap="none" normalizeH="0" baseline="0" dirty="0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S. </a:t>
            </a:r>
            <a:r>
              <a:rPr kumimoji="0" lang="pt-BR" sz="1000" b="0" i="1" u="none" strike="noStrike" cap="none" normalizeH="0" baseline="0" dirty="0" err="1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vestisimun</a:t>
            </a:r>
            <a:r>
              <a:rPr kumimoji="0" lang="pt-BR" sz="1000" b="0" i="1" u="none" strike="noStrike" cap="none" normalizeH="0" baseline="0" dirty="0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), </a:t>
            </a:r>
            <a:r>
              <a:rPr kumimoji="0" lang="pt-BR" sz="1000" b="0" i="0" u="none" strike="noStrike" cap="none" normalizeH="0" baseline="0" dirty="0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S60 (</a:t>
            </a:r>
            <a:r>
              <a:rPr kumimoji="0" lang="pt-BR" sz="1000" b="0" i="1" u="none" strike="noStrike" cap="none" normalizeH="0" baseline="0" dirty="0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S. </a:t>
            </a:r>
            <a:r>
              <a:rPr kumimoji="0" lang="pt-BR" sz="1000" b="0" i="1" u="none" strike="noStrike" cap="none" normalizeH="0" baseline="0" dirty="0" err="1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lycopersicum</a:t>
            </a:r>
            <a:r>
              <a:rPr kumimoji="0" lang="pt-BR" sz="1000" b="0" i="1" u="none" strike="noStrike" cap="none" normalizeH="0" baseline="0" dirty="0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pt-BR" sz="1000" b="0" i="1" u="none" strike="noStrike" cap="none" normalizeH="0" baseline="0" dirty="0" err="1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var.</a:t>
            </a:r>
            <a:r>
              <a:rPr kumimoji="0" lang="pt-BR" sz="1000" b="0" i="1" u="none" strike="noStrike" cap="none" normalizeH="0" baseline="0" dirty="0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s-EC" sz="1000" b="0" i="1" u="none" strike="noStrike" cap="none" normalizeH="0" baseline="0" dirty="0" err="1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Syta</a:t>
            </a:r>
            <a:r>
              <a:rPr kumimoji="0" lang="es-EC" sz="1000" b="0" i="0" u="none" strike="noStrike" cap="none" normalizeH="0" baseline="0" dirty="0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) y S61 (</a:t>
            </a:r>
            <a:r>
              <a:rPr kumimoji="0" lang="es-EC" sz="1000" b="0" i="1" u="none" strike="noStrike" cap="none" normalizeH="0" baseline="0" dirty="0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S. </a:t>
            </a:r>
            <a:r>
              <a:rPr kumimoji="0" lang="es-EC" sz="1000" b="0" i="1" u="none" strike="noStrike" cap="none" normalizeH="0" baseline="0" dirty="0" err="1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pimpinellifolium</a:t>
            </a:r>
            <a:r>
              <a:rPr kumimoji="0" lang="es-EC" sz="1000" b="0" i="1" u="none" strike="noStrike" cap="none" normalizeH="0" baseline="0" dirty="0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). </a:t>
            </a:r>
            <a:r>
              <a:rPr kumimoji="0" lang="es-EC" sz="1000" b="0" i="0" u="none" strike="noStrike" cap="none" normalizeH="0" baseline="0" dirty="0" err="1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Low</a:t>
            </a:r>
            <a:r>
              <a:rPr kumimoji="0" lang="es-EC" sz="1000" b="0" i="0" u="none" strike="noStrike" cap="none" normalizeH="0" baseline="0" dirty="0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DNA </a:t>
            </a:r>
            <a:r>
              <a:rPr kumimoji="0" lang="es-EC" sz="1000" b="0" i="0" u="none" strike="noStrike" cap="none" normalizeH="0" baseline="0" dirty="0" err="1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mass</a:t>
            </a:r>
            <a:r>
              <a:rPr kumimoji="0" lang="es-EC" sz="1000" b="0" i="0" u="none" strike="noStrike" cap="none" normalizeH="0" baseline="0" dirty="0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la</a:t>
            </a:r>
            <a:r>
              <a:rPr kumimoji="0" lang="es-MX" sz="1000" b="0" i="0" u="none" strike="noStrike" cap="none" normalizeH="0" baseline="0" dirty="0" err="1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dder</a:t>
            </a:r>
            <a:r>
              <a:rPr kumimoji="0" lang="es-MX" sz="1000" b="0" i="0" u="none" strike="noStrike" cap="none" normalizeH="0" baseline="0" dirty="0" smtClean="0" bmk="_Toc342251594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 es el marcadores de peso molecular.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 l="33950" t="26375" r="31183" b="25391"/>
          <a:stretch>
            <a:fillRect/>
          </a:stretch>
        </p:blipFill>
        <p:spPr bwMode="auto">
          <a:xfrm>
            <a:off x="5220072" y="1340768"/>
            <a:ext cx="36004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331640" y="1326322"/>
            <a:ext cx="504056" cy="3240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3635896" y="1326322"/>
            <a:ext cx="504056" cy="3240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 l="32844" t="35235" r="31183" b="16532"/>
          <a:stretch>
            <a:fillRect/>
          </a:stretch>
        </p:blipFill>
        <p:spPr bwMode="auto">
          <a:xfrm>
            <a:off x="5220072" y="3789040"/>
            <a:ext cx="36724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5220072" y="1052736"/>
            <a:ext cx="3600400" cy="307777"/>
          </a:xfrm>
          <a:prstGeom prst="rect">
            <a:avLst/>
          </a:prstGeom>
          <a:gradFill>
            <a:gsLst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1. ADN genómico</a:t>
            </a:r>
            <a:endParaRPr lang="es-EC" sz="1400" b="1" dirty="0">
              <a:solidFill>
                <a:schemeClr val="tx2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20072" y="3501008"/>
            <a:ext cx="3600400" cy="307777"/>
          </a:xfrm>
          <a:prstGeom prst="rect">
            <a:avLst/>
          </a:prstGeom>
          <a:gradFill>
            <a:gsLst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2. </a:t>
            </a:r>
            <a:r>
              <a:rPr lang="es-EC" sz="1400" b="1" dirty="0" err="1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ADNc</a:t>
            </a:r>
            <a:endParaRPr lang="es-EC" sz="1400" b="1" dirty="0">
              <a:solidFill>
                <a:schemeClr val="tx2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04800" y="5562600"/>
            <a:ext cx="464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s-ES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igura </a:t>
            </a:r>
            <a:r>
              <a:rPr lang="es-ES" sz="1000" b="1" dirty="0" smtClean="0" bmk="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4.8</a:t>
            </a:r>
            <a:r>
              <a:rPr kumimoji="0" lang="es-ES" sz="1000" b="0" i="0" u="none" strike="noStrike" cap="none" normalizeH="0" baseline="0" dirty="0" smtClean="0" bmk="_Toc342251596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MX" sz="1000" b="0" i="0" u="none" strike="noStrike" cap="none" normalizeH="0" baseline="0" dirty="0" smtClean="0" bmk="_Toc34225159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Verificación de la presencia de los genes </a:t>
            </a:r>
            <a:r>
              <a:rPr kumimoji="0" lang="es-MX" sz="1000" b="0" i="1" u="none" strike="noStrike" cap="none" normalizeH="0" baseline="0" dirty="0" smtClean="0" bmk="_Toc34225159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Mi-1, GAPDH, Lemmi9 y Leα-DOX1</a:t>
            </a:r>
            <a:r>
              <a:rPr kumimoji="0" lang="es-MX" sz="1000" b="0" i="0" u="none" strike="noStrike" cap="none" normalizeH="0" baseline="0" dirty="0" smtClean="0" bmk="_Toc34225159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en geles de agarosa al 3% (p/v)  teñido con SYBR®. </a:t>
            </a:r>
            <a:r>
              <a:rPr kumimoji="0" lang="en-US" sz="1000" b="0" i="0" u="none" strike="noStrike" cap="none" normalizeH="0" baseline="0" dirty="0" smtClean="0" bmk="_Toc34225159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S33 (</a:t>
            </a:r>
            <a:r>
              <a:rPr kumimoji="0" lang="en-US" sz="1000" b="0" i="1" u="none" strike="noStrike" cap="none" normalizeH="0" baseline="0" dirty="0" smtClean="0" bmk="_Toc34225159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S. </a:t>
            </a:r>
            <a:r>
              <a:rPr kumimoji="0" lang="en-US" sz="1000" b="0" i="1" u="none" strike="noStrike" cap="none" normalizeH="0" baseline="0" dirty="0" err="1" smtClean="0" bmk="_Toc34225159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quitoense</a:t>
            </a:r>
            <a:r>
              <a:rPr kumimoji="0" lang="en-US" sz="1000" b="0" i="0" u="none" strike="noStrike" cap="none" normalizeH="0" baseline="0" dirty="0" smtClean="0" bmk="_Toc34225159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), S38 (</a:t>
            </a:r>
            <a:r>
              <a:rPr kumimoji="0" lang="en-US" sz="1000" b="0" i="1" u="none" strike="noStrike" cap="none" normalizeH="0" baseline="0" dirty="0" smtClean="0" bmk="_Toc34225159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S. </a:t>
            </a:r>
            <a:r>
              <a:rPr kumimoji="0" lang="en-US" sz="1000" b="0" i="1" u="none" strike="noStrike" cap="none" normalizeH="0" baseline="0" dirty="0" err="1" smtClean="0" bmk="_Toc34225159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vestisimun</a:t>
            </a:r>
            <a:r>
              <a:rPr kumimoji="0" lang="en-US" sz="1000" b="0" i="1" u="none" strike="noStrike" cap="none" normalizeH="0" baseline="0" dirty="0" smtClean="0" bmk="_Toc34225159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), </a:t>
            </a:r>
            <a:r>
              <a:rPr kumimoji="0" lang="en-US" sz="1000" b="0" i="0" u="none" strike="noStrike" cap="none" normalizeH="0" baseline="0" dirty="0" smtClean="0" bmk="_Toc34225159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S60 (S. </a:t>
            </a:r>
            <a:r>
              <a:rPr kumimoji="0" lang="en-US" sz="1000" b="0" i="0" u="none" strike="noStrike" cap="none" normalizeH="0" baseline="0" dirty="0" err="1" smtClean="0" bmk="_Toc34225159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lycopersicum</a:t>
            </a:r>
            <a:r>
              <a:rPr kumimoji="0" lang="en-US" sz="1000" b="0" i="0" u="none" strike="noStrike" cap="none" normalizeH="0" baseline="0" dirty="0" smtClean="0" bmk="_Toc34225159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var. </a:t>
            </a:r>
            <a:r>
              <a:rPr kumimoji="0" lang="en-US" sz="1000" b="0" i="0" u="none" strike="noStrike" cap="none" normalizeH="0" baseline="0" dirty="0" err="1" smtClean="0" bmk="_Toc34225159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syta</a:t>
            </a:r>
            <a:r>
              <a:rPr kumimoji="0" lang="en-US" sz="1000" b="0" i="0" u="none" strike="noStrike" cap="none" normalizeH="0" baseline="0" dirty="0" smtClean="0" bmk="_Toc34225159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) y S61 (</a:t>
            </a:r>
            <a:r>
              <a:rPr kumimoji="0" lang="en-US" sz="1000" b="0" i="1" u="none" strike="noStrike" cap="none" normalizeH="0" baseline="0" dirty="0" smtClean="0" bmk="_Toc34225159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S. </a:t>
            </a:r>
            <a:r>
              <a:rPr kumimoji="0" lang="en-US" sz="1000" b="0" i="1" u="none" strike="noStrike" cap="none" normalizeH="0" baseline="0" dirty="0" err="1" smtClean="0" bmk="_Toc34225159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pimpinellifolium</a:t>
            </a:r>
            <a:r>
              <a:rPr kumimoji="0" lang="en-US" sz="1000" b="0" i="1" u="none" strike="noStrike" cap="none" normalizeH="0" baseline="0" dirty="0" smtClean="0" bmk="_Toc34225159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). </a:t>
            </a:r>
            <a:r>
              <a:rPr kumimoji="0" lang="es-EC" sz="1000" b="0" i="0" u="none" strike="noStrike" cap="none" normalizeH="0" baseline="0" dirty="0" err="1" smtClean="0" bmk="_Toc34225159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Low</a:t>
            </a:r>
            <a:r>
              <a:rPr kumimoji="0" lang="es-EC" sz="1000" b="0" i="0" u="none" strike="noStrike" cap="none" normalizeH="0" baseline="0" dirty="0" smtClean="0" bmk="_Toc34225159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DNA </a:t>
            </a:r>
            <a:r>
              <a:rPr kumimoji="0" lang="es-EC" sz="1000" b="0" i="0" u="none" strike="noStrike" cap="none" normalizeH="0" baseline="0" dirty="0" err="1" smtClean="0" bmk="_Toc34225159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mass</a:t>
            </a:r>
            <a:r>
              <a:rPr kumimoji="0" lang="es-EC" sz="1000" b="0" i="0" u="none" strike="noStrike" cap="none" normalizeH="0" baseline="0" dirty="0" smtClean="0" bmk="_Toc34225159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la</a:t>
            </a:r>
            <a:r>
              <a:rPr kumimoji="0" lang="es-MX" sz="1000" b="0" i="0" u="none" strike="noStrike" cap="none" normalizeH="0" baseline="0" dirty="0" err="1" smtClean="0" bmk="_Toc34225159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dder</a:t>
            </a:r>
            <a:r>
              <a:rPr kumimoji="0" lang="es-MX" sz="1000" b="0" i="0" u="none" strike="noStrike" cap="none" normalizeH="0" baseline="0" dirty="0" smtClean="0" bmk="_Toc342251596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 es el marcadores de peso molecular.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867400" y="728246"/>
            <a:ext cx="27370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accent3">
                    <a:lumMod val="75000"/>
                  </a:schemeClr>
                </a:solidFill>
              </a:rPr>
              <a:t>4. RESULTADOS Y DISCUSIÓN     </a:t>
            </a:r>
            <a:endParaRPr lang="es-E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8565459" y="762000"/>
            <a:ext cx="426141" cy="426141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16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7162800" y="2819400"/>
            <a:ext cx="0" cy="1143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6629400" y="2819400"/>
            <a:ext cx="1066800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33400" y="1371600"/>
            <a:ext cx="8151678" cy="50405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33478" t="20297" r="32209" b="10797"/>
          <a:stretch>
            <a:fillRect/>
          </a:stretch>
        </p:blipFill>
        <p:spPr bwMode="auto">
          <a:xfrm>
            <a:off x="467544" y="1124744"/>
            <a:ext cx="3799656" cy="4289935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 l="35057" t="38188" r="36717" b="27360"/>
          <a:stretch>
            <a:fillRect/>
          </a:stretch>
        </p:blipFill>
        <p:spPr bwMode="auto">
          <a:xfrm>
            <a:off x="5166792" y="2971800"/>
            <a:ext cx="3672408" cy="25202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81000" y="1196752"/>
            <a:ext cx="4114800" cy="43658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166792" y="5618946"/>
            <a:ext cx="3672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s-ES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igura </a:t>
            </a:r>
            <a:r>
              <a:rPr lang="es-ES" sz="1000" b="1" dirty="0" smtClean="0" bmk="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4.10</a:t>
            </a:r>
            <a:r>
              <a:rPr kumimoji="0" lang="es-ES" sz="1000" b="0" i="0" u="none" strike="noStrike" cap="none" normalizeH="0" baseline="0" dirty="0" smtClean="0" bmk="_Toc342251598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MX" altLang="zh-CN" sz="1000" b="0" i="0" u="none" strike="noStrike" cap="none" normalizeH="0" baseline="0" dirty="0" smtClean="0" bmk="_Toc342251598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Nivel de Fluorescencia (</a:t>
            </a:r>
            <a:r>
              <a:rPr kumimoji="0" lang="es-MX" altLang="zh-CN" sz="1000" b="0" i="0" u="none" strike="noStrike" cap="none" normalizeH="0" baseline="0" dirty="0" err="1" smtClean="0" bmk="_Toc342251598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ΔRn</a:t>
            </a:r>
            <a:r>
              <a:rPr kumimoji="0" lang="es-MX" altLang="zh-CN" sz="1000" b="0" i="0" u="none" strike="noStrike" cap="none" normalizeH="0" baseline="0" dirty="0" smtClean="0" bmk="_Toc342251598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 vs. Numero de ciclo del gen constitutivo </a:t>
            </a:r>
            <a:r>
              <a:rPr kumimoji="0" lang="es-MX" altLang="zh-CN" sz="1000" b="0" i="1" u="none" strike="noStrike" cap="none" normalizeH="0" baseline="0" dirty="0" smtClean="0" bmk="_Toc342251598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GAPDH</a:t>
            </a:r>
            <a:r>
              <a:rPr kumimoji="0" lang="es-MX" altLang="zh-CN" sz="1000" b="0" i="0" u="none" strike="noStrike" cap="none" normalizeH="0" baseline="0" dirty="0" smtClean="0" bmk="_Toc342251598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23528" y="5562600"/>
            <a:ext cx="4392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s-ES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igura </a:t>
            </a:r>
            <a:r>
              <a:rPr lang="es-ES" sz="1000" b="1" dirty="0" smtClean="0" bmk="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4.9</a:t>
            </a:r>
            <a:r>
              <a:rPr kumimoji="0" lang="es-ES" sz="1000" b="0" i="0" u="none" strike="noStrike" cap="none" normalizeH="0" baseline="0" dirty="0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MX" sz="1000" b="0" i="0" u="none" strike="noStrike" cap="none" normalizeH="0" baseline="0" dirty="0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Picos de disociaci</a:t>
            </a:r>
            <a:r>
              <a:rPr kumimoji="0" lang="es-MX" sz="1000" b="0" i="0" u="none" strike="noStrike" cap="none" normalizeH="0" baseline="0" dirty="0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sz="1000" b="0" i="0" u="none" strike="noStrike" cap="none" normalizeH="0" baseline="0" dirty="0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correspondientes a los genes </a:t>
            </a:r>
            <a:r>
              <a:rPr kumimoji="0" lang="es-MX" sz="1000" b="0" i="1" u="none" strike="noStrike" cap="none" normalizeH="0" baseline="0" dirty="0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Mi-1, GAPDH, Lemmi9, y  LE-alfa-DOX</a:t>
            </a:r>
            <a:r>
              <a:rPr kumimoji="0" lang="es-MX" sz="1000" b="0" i="0" u="none" strike="noStrike" cap="none" normalizeH="0" baseline="0" dirty="0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una temperatura de  fusi</a:t>
            </a:r>
            <a:r>
              <a:rPr kumimoji="0" lang="es-MX" sz="1000" b="0" i="0" u="none" strike="noStrike" cap="none" normalizeH="0" baseline="0" dirty="0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sz="1000" b="0" i="0" u="none" strike="noStrike" cap="none" normalizeH="0" baseline="0" dirty="0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55.7 </a:t>
            </a:r>
            <a:r>
              <a:rPr kumimoji="0" lang="es-EC" sz="1000" b="0" i="0" u="none" strike="noStrike" cap="none" normalizeH="0" baseline="0" dirty="0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°C</a:t>
            </a:r>
            <a:r>
              <a:rPr kumimoji="0" lang="es-MX" sz="1000" b="0" i="0" u="none" strike="noStrike" cap="none" normalizeH="0" baseline="0" dirty="0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 las especies solan</a:t>
            </a:r>
            <a:r>
              <a:rPr kumimoji="0" lang="es-MX" sz="1000" b="0" i="0" u="none" strike="noStrike" cap="none" normalizeH="0" baseline="0" dirty="0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MX" sz="1000" b="0" i="0" u="none" strike="noStrike" cap="none" normalizeH="0" baseline="0" dirty="0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ceas </a:t>
            </a:r>
            <a:r>
              <a:rPr kumimoji="0" lang="es-EC" sz="1000" b="0" i="0" u="none" strike="noStrike" cap="none" normalizeH="0" baseline="0" dirty="0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 charset="0"/>
                <a:cs typeface="Times New Roman" pitchFamily="18" charset="0"/>
              </a:rPr>
              <a:t>S33 (</a:t>
            </a:r>
            <a:r>
              <a:rPr kumimoji="0" lang="es-EC" sz="1000" b="0" i="1" u="none" strike="noStrike" cap="none" normalizeH="0" baseline="0" dirty="0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 charset="0"/>
                <a:cs typeface="Times New Roman" pitchFamily="18" charset="0"/>
              </a:rPr>
              <a:t>S. </a:t>
            </a:r>
            <a:r>
              <a:rPr kumimoji="0" lang="es-EC" sz="1000" b="0" i="1" u="none" strike="noStrike" cap="none" normalizeH="0" baseline="0" dirty="0" err="1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 charset="0"/>
                <a:cs typeface="Times New Roman" pitchFamily="18" charset="0"/>
              </a:rPr>
              <a:t>quitoense</a:t>
            </a:r>
            <a:r>
              <a:rPr kumimoji="0" lang="es-EC" sz="1000" b="0" i="0" u="none" strike="noStrike" cap="none" normalizeH="0" baseline="0" dirty="0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 charset="0"/>
                <a:cs typeface="Times New Roman" pitchFamily="18" charset="0"/>
              </a:rPr>
              <a:t>), S38 (</a:t>
            </a:r>
            <a:r>
              <a:rPr kumimoji="0" lang="es-EC" sz="1000" b="0" i="1" u="none" strike="noStrike" cap="none" normalizeH="0" baseline="0" dirty="0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 charset="0"/>
                <a:cs typeface="Times New Roman" pitchFamily="18" charset="0"/>
              </a:rPr>
              <a:t>S. </a:t>
            </a:r>
            <a:r>
              <a:rPr kumimoji="0" lang="es-EC" sz="1000" b="0" i="1" u="none" strike="noStrike" cap="none" normalizeH="0" baseline="0" dirty="0" err="1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 charset="0"/>
                <a:cs typeface="Times New Roman" pitchFamily="18" charset="0"/>
              </a:rPr>
              <a:t>vestisimun</a:t>
            </a:r>
            <a:r>
              <a:rPr kumimoji="0" lang="es-EC" sz="1000" b="0" i="1" u="none" strike="noStrike" cap="none" normalizeH="0" baseline="0" dirty="0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 charset="0"/>
                <a:cs typeface="Times New Roman" pitchFamily="18" charset="0"/>
              </a:rPr>
              <a:t>), </a:t>
            </a:r>
            <a:r>
              <a:rPr kumimoji="0" lang="es-EC" sz="1000" b="0" i="0" u="none" strike="noStrike" cap="none" normalizeH="0" baseline="0" dirty="0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 charset="0"/>
                <a:cs typeface="Times New Roman" pitchFamily="18" charset="0"/>
              </a:rPr>
              <a:t>S60 (S. </a:t>
            </a:r>
            <a:r>
              <a:rPr kumimoji="0" lang="es-EC" sz="1000" b="0" i="0" u="none" strike="noStrike" cap="none" normalizeH="0" baseline="0" dirty="0" err="1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 charset="0"/>
                <a:cs typeface="Times New Roman" pitchFamily="18" charset="0"/>
              </a:rPr>
              <a:t>lycopersicum</a:t>
            </a:r>
            <a:r>
              <a:rPr kumimoji="0" lang="es-EC" sz="1000" b="0" i="0" u="none" strike="noStrike" cap="none" normalizeH="0" baseline="0" dirty="0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 charset="0"/>
                <a:cs typeface="Times New Roman" pitchFamily="18" charset="0"/>
              </a:rPr>
              <a:t> </a:t>
            </a:r>
            <a:r>
              <a:rPr kumimoji="0" lang="es-EC" sz="1000" b="0" i="0" u="none" strike="noStrike" cap="none" normalizeH="0" baseline="0" dirty="0" err="1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 charset="0"/>
                <a:cs typeface="Times New Roman" pitchFamily="18" charset="0"/>
              </a:rPr>
              <a:t>var</a:t>
            </a:r>
            <a:r>
              <a:rPr kumimoji="0" lang="es-EC" sz="1000" b="0" i="0" u="none" strike="noStrike" cap="none" normalizeH="0" baseline="0" dirty="0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 charset="0"/>
                <a:cs typeface="Times New Roman" pitchFamily="18" charset="0"/>
              </a:rPr>
              <a:t>. </a:t>
            </a:r>
            <a:r>
              <a:rPr kumimoji="0" lang="es-EC" sz="1000" b="0" i="0" u="none" strike="noStrike" cap="none" normalizeH="0" baseline="0" dirty="0" err="1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 charset="0"/>
                <a:cs typeface="Times New Roman" pitchFamily="18" charset="0"/>
              </a:rPr>
              <a:t>syta</a:t>
            </a:r>
            <a:r>
              <a:rPr kumimoji="0" lang="es-EC" sz="1000" b="0" i="0" u="none" strike="noStrike" cap="none" normalizeH="0" baseline="0" dirty="0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 charset="0"/>
                <a:cs typeface="Times New Roman" pitchFamily="18" charset="0"/>
              </a:rPr>
              <a:t>) y S61 (</a:t>
            </a:r>
            <a:r>
              <a:rPr kumimoji="0" lang="es-EC" sz="1000" b="0" i="1" u="none" strike="noStrike" cap="none" normalizeH="0" baseline="0" dirty="0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 charset="0"/>
                <a:cs typeface="Times New Roman" pitchFamily="18" charset="0"/>
              </a:rPr>
              <a:t>S. </a:t>
            </a:r>
            <a:r>
              <a:rPr kumimoji="0" lang="es-EC" sz="1000" b="0" i="1" u="none" strike="noStrike" cap="none" normalizeH="0" baseline="0" dirty="0" err="1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 charset="0"/>
                <a:cs typeface="Times New Roman" pitchFamily="18" charset="0"/>
              </a:rPr>
              <a:t>pimpinellifolium</a:t>
            </a:r>
            <a:r>
              <a:rPr kumimoji="0" lang="es-EC" sz="1000" b="0" i="1" u="none" strike="noStrike" cap="none" normalizeH="0" baseline="0" dirty="0" smtClean="0" bmk="_Toc342251597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 charset="0"/>
                <a:cs typeface="Times New Roman" pitchFamily="18" charset="0"/>
              </a:rPr>
              <a:t>).</a:t>
            </a:r>
            <a:r>
              <a:rPr kumimoji="0" lang="es-EC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 charset="0"/>
                <a:cs typeface="Times New Roman" pitchFamily="18" charset="0"/>
              </a:rPr>
              <a:t> 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668178" y="1828800"/>
            <a:ext cx="30948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Tx/>
              <a:buChar char="-"/>
            </a:pPr>
            <a:r>
              <a:rPr lang="es-E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Amplificación específica</a:t>
            </a:r>
          </a:p>
          <a:p>
            <a:pPr>
              <a:buFontTx/>
              <a:buChar char="-"/>
            </a:pPr>
            <a:r>
              <a:rPr lang="es-ES" sz="1400" i="1" dirty="0" smtClean="0"/>
              <a:t>GAPDH </a:t>
            </a:r>
            <a:r>
              <a:rPr lang="es-ES" sz="1400" dirty="0" smtClean="0"/>
              <a:t>estable</a:t>
            </a:r>
          </a:p>
          <a:p>
            <a:pPr>
              <a:buFontTx/>
              <a:buChar char="-"/>
            </a:pPr>
            <a:endParaRPr lang="es-ES" sz="1400" i="1" dirty="0" smtClean="0"/>
          </a:p>
          <a:p>
            <a:pPr algn="ctr"/>
            <a:r>
              <a:rPr lang="es-ES" sz="1400" dirty="0" smtClean="0">
                <a:solidFill>
                  <a:srgbClr val="0070C0"/>
                </a:solidFill>
              </a:rPr>
              <a:t>Cálculo de cuantificación relativa </a:t>
            </a:r>
          </a:p>
          <a:p>
            <a:pPr>
              <a:buFontTx/>
              <a:buChar char="-"/>
            </a:pPr>
            <a:endParaRPr lang="es-ES" sz="1400" i="1" dirty="0" smtClean="0"/>
          </a:p>
          <a:p>
            <a:pPr lvl="0">
              <a:buFontTx/>
              <a:buChar char="-"/>
            </a:pPr>
            <a:endParaRPr lang="es-MX" sz="1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867400" y="728246"/>
            <a:ext cx="27370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accent3">
                    <a:lumMod val="75000"/>
                  </a:schemeClr>
                </a:solidFill>
              </a:rPr>
              <a:t>4. RESULTADOS Y DISCUSIÓN     </a:t>
            </a:r>
            <a:endParaRPr lang="es-E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8565459" y="762000"/>
            <a:ext cx="426141" cy="426141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14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149280" y="1371600"/>
            <a:ext cx="3689920" cy="381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Validación de </a:t>
            </a:r>
            <a:r>
              <a:rPr lang="es-EC" b="1" i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Tm</a:t>
            </a:r>
            <a:endParaRPr lang="es-EC" b="1" i="1" dirty="0">
              <a:solidFill>
                <a:schemeClr val="tx2">
                  <a:lumMod val="75000"/>
                </a:schemeClr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11561" y="1340768"/>
            <a:ext cx="8151678" cy="50405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32372" t="22266" r="31655" b="17688"/>
          <a:stretch>
            <a:fillRect/>
          </a:stretch>
        </p:blipFill>
        <p:spPr bwMode="auto">
          <a:xfrm>
            <a:off x="755576" y="1484784"/>
            <a:ext cx="46805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867400" y="5007114"/>
            <a:ext cx="289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s-ES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igura </a:t>
            </a:r>
            <a:r>
              <a:rPr lang="es-ES" sz="1000" b="1" dirty="0" smtClean="0" bmk="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4.11</a:t>
            </a:r>
            <a:r>
              <a:rPr kumimoji="0" lang="es-ES" sz="1000" b="0" i="0" u="none" strike="noStrike" cap="none" normalizeH="0" baseline="0" dirty="0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MX" altLang="zh-CN" sz="1000" b="0" i="0" u="none" strike="noStrike" cap="none" normalizeH="0" baseline="0" dirty="0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Nivel de Fluorescencia (</a:t>
            </a:r>
            <a:r>
              <a:rPr kumimoji="0" lang="es-MX" altLang="zh-CN" sz="1000" b="0" i="0" u="none" strike="noStrike" cap="none" normalizeH="0" baseline="0" dirty="0" err="1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ΔRn</a:t>
            </a:r>
            <a:r>
              <a:rPr kumimoji="0" lang="es-MX" altLang="zh-CN" sz="1000" b="0" i="0" u="none" strike="noStrike" cap="none" normalizeH="0" baseline="0" dirty="0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 del gen </a:t>
            </a:r>
            <a:r>
              <a:rPr kumimoji="0" lang="es-MX" altLang="zh-CN" sz="1000" b="0" i="1" u="none" strike="noStrike" cap="none" normalizeH="0" baseline="0" dirty="0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Mi-1</a:t>
            </a:r>
            <a:r>
              <a:rPr kumimoji="0" lang="es-MX" altLang="zh-CN" sz="1000" b="0" i="0" u="none" strike="noStrike" cap="none" normalizeH="0" baseline="0" dirty="0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relativo al gen constitutivo </a:t>
            </a:r>
            <a:r>
              <a:rPr kumimoji="0" lang="es-MX" altLang="zh-CN" sz="1000" b="0" i="1" u="none" strike="noStrike" cap="none" normalizeH="0" baseline="0" dirty="0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GAPDH</a:t>
            </a:r>
            <a:r>
              <a:rPr kumimoji="0" lang="es-MX" altLang="zh-CN" sz="1000" b="0" i="0" u="none" strike="noStrike" cap="none" normalizeH="0" baseline="0" dirty="0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pt-BR" altLang="zh-CN" sz="1000" b="0" i="0" u="none" strike="noStrike" cap="none" normalizeH="0" baseline="0" dirty="0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S33 (</a:t>
            </a:r>
            <a:r>
              <a:rPr kumimoji="0" lang="pt-BR" altLang="zh-CN" sz="1000" b="0" i="1" u="none" strike="noStrike" cap="none" normalizeH="0" baseline="0" dirty="0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S. </a:t>
            </a:r>
            <a:r>
              <a:rPr kumimoji="0" lang="pt-BR" altLang="zh-CN" sz="1000" b="0" i="1" u="none" strike="noStrike" cap="none" normalizeH="0" baseline="0" dirty="0" err="1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quitoense</a:t>
            </a:r>
            <a:r>
              <a:rPr kumimoji="0" lang="pt-BR" altLang="zh-CN" sz="1000" b="0" i="0" u="none" strike="noStrike" cap="none" normalizeH="0" baseline="0" dirty="0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), S38 (</a:t>
            </a:r>
            <a:r>
              <a:rPr kumimoji="0" lang="pt-BR" altLang="zh-CN" sz="1000" b="0" i="1" u="none" strike="noStrike" cap="none" normalizeH="0" baseline="0" dirty="0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S. </a:t>
            </a:r>
            <a:r>
              <a:rPr kumimoji="0" lang="pt-BR" altLang="zh-CN" sz="1000" b="0" i="1" u="none" strike="noStrike" cap="none" normalizeH="0" baseline="0" dirty="0" err="1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vestisimun</a:t>
            </a:r>
            <a:r>
              <a:rPr kumimoji="0" lang="pt-BR" altLang="zh-CN" sz="1000" b="0" i="1" u="none" strike="noStrike" cap="none" normalizeH="0" baseline="0" dirty="0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),</a:t>
            </a:r>
            <a:r>
              <a:rPr kumimoji="0" lang="pt-BR" altLang="zh-CN" sz="1000" b="0" i="0" u="none" strike="noStrike" cap="none" normalizeH="0" baseline="0" dirty="0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S60 (</a:t>
            </a:r>
            <a:r>
              <a:rPr kumimoji="0" lang="pt-BR" altLang="zh-CN" sz="1000" b="0" i="1" u="none" strike="noStrike" cap="none" normalizeH="0" baseline="0" dirty="0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S. </a:t>
            </a:r>
            <a:r>
              <a:rPr kumimoji="0" lang="pt-BR" altLang="zh-CN" sz="1000" b="0" i="1" u="none" strike="noStrike" cap="none" normalizeH="0" baseline="0" dirty="0" err="1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lycopersicum</a:t>
            </a:r>
            <a:r>
              <a:rPr kumimoji="0" lang="pt-BR" altLang="zh-CN" sz="1000" b="0" i="1" u="none" strike="noStrike" cap="none" normalizeH="0" baseline="0" dirty="0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pt-BR" altLang="zh-CN" sz="1000" b="0" i="1" u="none" strike="noStrike" cap="none" normalizeH="0" baseline="0" dirty="0" err="1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var.</a:t>
            </a:r>
            <a:r>
              <a:rPr kumimoji="0" lang="pt-BR" altLang="zh-CN" sz="1000" b="0" i="1" u="none" strike="noStrike" cap="none" normalizeH="0" baseline="0" dirty="0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s-EC" altLang="zh-CN" sz="1000" b="0" i="1" u="none" strike="noStrike" cap="none" normalizeH="0" baseline="0" dirty="0" err="1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Syta</a:t>
            </a:r>
            <a:r>
              <a:rPr kumimoji="0" lang="es-EC" altLang="zh-CN" sz="1000" b="0" i="0" u="none" strike="noStrike" cap="none" normalizeH="0" baseline="0" dirty="0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) y S61 (</a:t>
            </a:r>
            <a:r>
              <a:rPr kumimoji="0" lang="es-EC" altLang="zh-CN" sz="1000" b="0" i="1" u="none" strike="noStrike" cap="none" normalizeH="0" baseline="0" dirty="0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S. </a:t>
            </a:r>
            <a:r>
              <a:rPr kumimoji="0" lang="es-EC" altLang="zh-CN" sz="1000" b="0" i="1" u="none" strike="noStrike" cap="none" normalizeH="0" baseline="0" dirty="0" err="1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pimpinellifolium</a:t>
            </a:r>
            <a:r>
              <a:rPr kumimoji="0" lang="es-EC" altLang="zh-CN" sz="1000" b="0" i="1" u="none" strike="noStrike" cap="none" normalizeH="0" baseline="0" dirty="0" smtClean="0" bmk="_Toc34225159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).</a:t>
            </a:r>
            <a:endParaRPr kumimoji="0" lang="es-EC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868144" y="2132856"/>
            <a:ext cx="3059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Cinética de la reacción:</a:t>
            </a:r>
          </a:p>
          <a:p>
            <a:pPr lvl="0">
              <a:buFontTx/>
              <a:buChar char="-"/>
            </a:pPr>
            <a:r>
              <a:rPr lang="es-MX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Lineal</a:t>
            </a:r>
          </a:p>
          <a:p>
            <a:pPr lvl="0">
              <a:buFontTx/>
              <a:buChar char="-"/>
            </a:pPr>
            <a:r>
              <a:rPr lang="es-MX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 </a:t>
            </a:r>
            <a:r>
              <a:rPr lang="es-MX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Ct</a:t>
            </a:r>
            <a:endParaRPr lang="es-MX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es-MX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Nivel de expresión es basal </a:t>
            </a:r>
          </a:p>
          <a:p>
            <a:pPr lvl="0"/>
            <a:r>
              <a:rPr lang="es-MX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 se induce por estrés salino</a:t>
            </a:r>
          </a:p>
          <a:p>
            <a:pPr lvl="0"/>
            <a:endParaRPr lang="es-MX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s-ES" dirty="0" smtClean="0">
                <a:solidFill>
                  <a:srgbClr val="0070C0"/>
                </a:solidFill>
              </a:rPr>
              <a:t>El Gen activa su </a:t>
            </a:r>
            <a:r>
              <a:rPr lang="es-ES" dirty="0" err="1" smtClean="0">
                <a:solidFill>
                  <a:srgbClr val="0070C0"/>
                </a:solidFill>
              </a:rPr>
              <a:t>resistencia</a:t>
            </a:r>
            <a:r>
              <a:rPr lang="es-ES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→</a:t>
            </a:r>
            <a:r>
              <a:rPr lang="es-ES" dirty="0" err="1" smtClean="0">
                <a:solidFill>
                  <a:srgbClr val="0070C0"/>
                </a:solidFill>
              </a:rPr>
              <a:t>agente</a:t>
            </a:r>
            <a:r>
              <a:rPr lang="es-ES" dirty="0" smtClean="0">
                <a:solidFill>
                  <a:srgbClr val="0070C0"/>
                </a:solidFill>
              </a:rPr>
              <a:t> biótico</a:t>
            </a:r>
            <a:r>
              <a:rPr lang="es-ES" dirty="0" smtClean="0"/>
              <a:t>.</a:t>
            </a:r>
            <a:endParaRPr lang="es-EC" dirty="0" smtClean="0"/>
          </a:p>
          <a:p>
            <a:pPr lvl="0"/>
            <a:r>
              <a:rPr lang="es-MX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5867400" y="15240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GEN </a:t>
            </a:r>
            <a:r>
              <a:rPr lang="es-EC" b="1" i="1" u="sng" dirty="0" smtClean="0"/>
              <a:t>MI-1</a:t>
            </a:r>
            <a:endParaRPr lang="es-EC" b="1" i="1" u="sng" dirty="0"/>
          </a:p>
        </p:txBody>
      </p:sp>
      <p:sp>
        <p:nvSpPr>
          <p:cNvPr id="11" name="10 Rectángulo"/>
          <p:cNvSpPr/>
          <p:nvPr/>
        </p:nvSpPr>
        <p:spPr>
          <a:xfrm>
            <a:off x="683568" y="1484784"/>
            <a:ext cx="4824536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867400" y="728246"/>
            <a:ext cx="27370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accent3">
                    <a:lumMod val="75000"/>
                  </a:schemeClr>
                </a:solidFill>
              </a:rPr>
              <a:t>4. RESULTADOS Y DISCUSIÓN     </a:t>
            </a:r>
            <a:endParaRPr lang="es-E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8565459" y="762000"/>
            <a:ext cx="426141" cy="426141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14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85800" y="1066800"/>
            <a:ext cx="4800600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Análisis del nivel de expresión</a:t>
            </a:r>
            <a:endParaRPr lang="es-EC" b="1" dirty="0">
              <a:solidFill>
                <a:schemeClr val="tx2">
                  <a:lumMod val="75000"/>
                </a:schemeClr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11561" y="1340768"/>
            <a:ext cx="8151678" cy="50405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33479" t="22266" r="32761" b="16704"/>
          <a:stretch>
            <a:fillRect/>
          </a:stretch>
        </p:blipFill>
        <p:spPr bwMode="auto">
          <a:xfrm>
            <a:off x="905000" y="2060848"/>
            <a:ext cx="3188096" cy="350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780728" y="1700808"/>
            <a:ext cx="3638872" cy="4104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666928" y="4876800"/>
            <a:ext cx="356267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s-ES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igura </a:t>
            </a:r>
            <a:r>
              <a:rPr lang="es-ES" sz="1000" b="1" dirty="0" smtClean="0" bmk="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4.12</a:t>
            </a:r>
            <a:r>
              <a:rPr kumimoji="0" lang="es-ES" sz="1000" b="0" i="0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MX" altLang="zh-CN" sz="1000" b="0" i="0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Nivel de Fluorescencia (</a:t>
            </a:r>
            <a:r>
              <a:rPr kumimoji="0" lang="es-MX" altLang="zh-CN" sz="1000" b="0" i="0" u="none" strike="noStrike" cap="none" normalizeH="0" baseline="0" dirty="0" err="1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ΔRn</a:t>
            </a:r>
            <a:r>
              <a:rPr kumimoji="0" lang="es-MX" altLang="zh-CN" sz="1000" b="0" i="0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 de los genes </a:t>
            </a:r>
            <a:r>
              <a:rPr kumimoji="0" lang="es-MX" altLang="zh-CN" sz="1000" b="0" i="1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Lemmi9 y </a:t>
            </a:r>
            <a:r>
              <a:rPr lang="es-EC" sz="1000" i="1" dirty="0" smtClean="0"/>
              <a:t>LE</a:t>
            </a:r>
            <a:r>
              <a:rPr lang="el-GR" sz="1000" i="1" dirty="0" smtClean="0"/>
              <a:t>α</a:t>
            </a:r>
            <a:r>
              <a:rPr lang="es-EC" sz="1000" i="1" dirty="0" smtClean="0"/>
              <a:t>-DOX1</a:t>
            </a:r>
            <a:r>
              <a:rPr kumimoji="0" lang="es-MX" altLang="zh-CN" sz="1000" i="1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s-MX" altLang="zh-CN" sz="1000" b="0" i="0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relativa al gen constitutivo </a:t>
            </a:r>
            <a:r>
              <a:rPr kumimoji="0" lang="es-MX" altLang="zh-CN" sz="1000" b="0" i="1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GAPDH</a:t>
            </a:r>
            <a:r>
              <a:rPr kumimoji="0" lang="es-MX" altLang="zh-CN" sz="1000" b="0" i="0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en los tiempos de muestreo 0, 8, 12 y 24 horas. </a:t>
            </a:r>
            <a:r>
              <a:rPr kumimoji="0" lang="en-US" altLang="zh-CN" sz="1000" b="0" i="0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S33 (S. </a:t>
            </a:r>
            <a:r>
              <a:rPr kumimoji="0" lang="en-US" altLang="zh-CN" sz="1000" b="0" i="0" u="none" strike="noStrike" cap="none" normalizeH="0" baseline="0" dirty="0" err="1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quitoense</a:t>
            </a:r>
            <a:r>
              <a:rPr kumimoji="0" lang="en-US" altLang="zh-CN" sz="1000" b="0" i="0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S38 (S. </a:t>
            </a:r>
            <a:r>
              <a:rPr kumimoji="0" lang="en-US" altLang="zh-CN" sz="1000" b="0" i="0" u="none" strike="noStrike" cap="none" normalizeH="0" baseline="0" dirty="0" err="1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vestisimun</a:t>
            </a:r>
            <a:r>
              <a:rPr kumimoji="0" lang="en-US" altLang="zh-CN" sz="1000" b="0" i="0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 S60 (S. </a:t>
            </a:r>
            <a:r>
              <a:rPr kumimoji="0" lang="en-US" altLang="zh-CN" sz="1000" b="0" i="0" u="none" strike="noStrike" cap="none" normalizeH="0" baseline="0" dirty="0" err="1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lycopersicum</a:t>
            </a:r>
            <a:r>
              <a:rPr kumimoji="0" lang="en-US" altLang="zh-CN" sz="1000" b="0" i="0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var. </a:t>
            </a:r>
            <a:r>
              <a:rPr kumimoji="0" lang="en-US" altLang="zh-CN" sz="1000" b="0" i="0" u="none" strike="noStrike" cap="none" normalizeH="0" baseline="0" dirty="0" err="1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syta</a:t>
            </a:r>
            <a:r>
              <a:rPr kumimoji="0" lang="en-US" altLang="zh-CN" sz="1000" b="0" i="0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y S61 (S. </a:t>
            </a:r>
            <a:r>
              <a:rPr kumimoji="0" lang="en-US" altLang="zh-CN" sz="1000" b="0" i="0" u="none" strike="noStrike" cap="none" normalizeH="0" baseline="0" dirty="0" err="1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pimpinellifolium</a:t>
            </a:r>
            <a:r>
              <a:rPr kumimoji="0" lang="en-US" altLang="zh-CN" sz="1000" b="0" i="0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10527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GEN </a:t>
            </a:r>
            <a:r>
              <a:rPr lang="es-EC" b="1" i="1" u="sng" dirty="0" smtClean="0"/>
              <a:t>Lemmi9</a:t>
            </a:r>
            <a:endParaRPr lang="es-EC" b="1" i="1" u="sng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724400" y="2057400"/>
            <a:ext cx="396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6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Cinética de la reacción:</a:t>
            </a:r>
          </a:p>
          <a:p>
            <a:pPr lvl="0"/>
            <a:endParaRPr lang="es-MX" sz="1600" b="1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es-MX" sz="1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Exponencial(Clásico Sigmoideo)</a:t>
            </a:r>
          </a:p>
          <a:p>
            <a:pPr lvl="0">
              <a:buFontTx/>
              <a:buChar char="-"/>
            </a:pPr>
            <a:r>
              <a:rPr lang="es-MX" sz="1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MX" sz="16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Ct</a:t>
            </a:r>
            <a:r>
              <a:rPr lang="es-MX" sz="1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&lt;33</a:t>
            </a:r>
          </a:p>
          <a:p>
            <a:pPr lvl="0">
              <a:buFontTx/>
              <a:buChar char="-"/>
            </a:pPr>
            <a:r>
              <a:rPr lang="es-ES" sz="1600" i="1" dirty="0" smtClean="0"/>
              <a:t>GAPDH estable</a:t>
            </a:r>
          </a:p>
          <a:p>
            <a:pPr lvl="0">
              <a:buFontTx/>
              <a:buChar char="-"/>
            </a:pPr>
            <a:r>
              <a:rPr lang="es-ES" sz="1600" dirty="0" smtClean="0"/>
              <a:t>Cantidad </a:t>
            </a:r>
            <a:r>
              <a:rPr lang="es-ES" sz="1600" dirty="0" err="1" smtClean="0"/>
              <a:t>ARNinicial</a:t>
            </a:r>
            <a:r>
              <a:rPr lang="es-ES" sz="1600" dirty="0" smtClean="0"/>
              <a:t> </a:t>
            </a:r>
            <a:r>
              <a:rPr lang="el-GR" sz="1600" dirty="0" smtClean="0"/>
              <a:t>α</a:t>
            </a:r>
            <a:r>
              <a:rPr lang="es-EC" sz="1600" dirty="0" smtClean="0"/>
              <a:t> ↑</a:t>
            </a:r>
            <a:r>
              <a:rPr lang="es-ES" sz="1600" dirty="0" smtClean="0"/>
              <a:t>t/</a:t>
            </a:r>
            <a:r>
              <a:rPr lang="es-ES" sz="1600" dirty="0" err="1" smtClean="0"/>
              <a:t>exp</a:t>
            </a:r>
            <a:r>
              <a:rPr lang="es-ES" sz="1600" dirty="0" smtClean="0"/>
              <a:t>. </a:t>
            </a:r>
            <a:r>
              <a:rPr lang="es-ES" sz="1600" dirty="0" err="1" smtClean="0"/>
              <a:t>NaCl</a:t>
            </a:r>
            <a:r>
              <a:rPr lang="es-ES" sz="1600" dirty="0" smtClean="0"/>
              <a:t> </a:t>
            </a:r>
          </a:p>
          <a:p>
            <a:pPr lvl="0"/>
            <a:endParaRPr lang="es-MX" sz="1600" b="1" i="1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s-MX" sz="16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Gen altamente regulado por </a:t>
            </a:r>
            <a:r>
              <a:rPr lang="es-MX" sz="1600" b="1" i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NaCl</a:t>
            </a:r>
            <a:r>
              <a:rPr lang="es-MX" sz="16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/>
            <a:endParaRPr lang="es-MX" sz="16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es-ES" sz="1600" dirty="0" smtClean="0">
              <a:solidFill>
                <a:srgbClr val="0070C0"/>
              </a:solidFill>
            </a:endParaRPr>
          </a:p>
          <a:p>
            <a:pPr algn="ctr"/>
            <a:endParaRPr lang="es-ES" sz="1600" dirty="0" smtClean="0">
              <a:solidFill>
                <a:srgbClr val="0070C0"/>
              </a:solidFill>
            </a:endParaRPr>
          </a:p>
          <a:p>
            <a:pPr algn="ctr"/>
            <a:endParaRPr lang="es-ES" sz="1600" dirty="0" smtClean="0">
              <a:solidFill>
                <a:srgbClr val="0070C0"/>
              </a:solidFill>
            </a:endParaRPr>
          </a:p>
          <a:p>
            <a:pPr algn="ctr"/>
            <a:endParaRPr lang="es-ES" sz="1600" dirty="0" smtClean="0">
              <a:solidFill>
                <a:srgbClr val="0070C0"/>
              </a:solidFill>
            </a:endParaRPr>
          </a:p>
          <a:p>
            <a:pPr lvl="0"/>
            <a:r>
              <a:rPr lang="es-MX" sz="1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endParaRPr lang="es-EC" sz="1600" dirty="0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867400" y="728246"/>
            <a:ext cx="27370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accent3">
                    <a:lumMod val="75000"/>
                  </a:schemeClr>
                </a:solidFill>
              </a:rPr>
              <a:t>4. RESULTADOS Y DISCUSIÓN     </a:t>
            </a:r>
            <a:endParaRPr lang="es-E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8565459" y="762000"/>
            <a:ext cx="426141" cy="426141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17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34032" t="21281" r="31655" b="17688"/>
          <a:stretch>
            <a:fillRect/>
          </a:stretch>
        </p:blipFill>
        <p:spPr bwMode="auto">
          <a:xfrm>
            <a:off x="1676400" y="2057400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62000" y="11247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GEN </a:t>
            </a:r>
            <a:r>
              <a:rPr lang="es-EC" b="1" i="1" u="sng" dirty="0" smtClean="0"/>
              <a:t>LE</a:t>
            </a:r>
            <a:r>
              <a:rPr lang="el-GR" b="1" i="1" u="sng" dirty="0" smtClean="0"/>
              <a:t>α</a:t>
            </a:r>
            <a:r>
              <a:rPr lang="es-EC" b="1" i="1" u="sng" dirty="0" smtClean="0"/>
              <a:t>-DOX1</a:t>
            </a:r>
            <a:endParaRPr lang="es-EC" b="1" i="1" u="sng" dirty="0"/>
          </a:p>
        </p:txBody>
      </p:sp>
      <p:sp>
        <p:nvSpPr>
          <p:cNvPr id="4" name="3 Rectángulo"/>
          <p:cNvSpPr/>
          <p:nvPr/>
        </p:nvSpPr>
        <p:spPr>
          <a:xfrm>
            <a:off x="1447800" y="1700808"/>
            <a:ext cx="3581400" cy="4104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105400" y="4953000"/>
            <a:ext cx="356267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s-ES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igura </a:t>
            </a:r>
            <a:r>
              <a:rPr lang="es-ES" sz="1000" b="1" dirty="0" smtClean="0" bmk="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4.13</a:t>
            </a:r>
            <a:r>
              <a:rPr kumimoji="0" lang="es-ES" sz="1000" b="0" i="0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MX" altLang="zh-CN" sz="1000" b="0" i="0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Nivel de Fluorescencia (</a:t>
            </a:r>
            <a:r>
              <a:rPr kumimoji="0" lang="es-MX" altLang="zh-CN" sz="1000" b="0" i="0" u="none" strike="noStrike" cap="none" normalizeH="0" baseline="0" dirty="0" err="1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ΔRn</a:t>
            </a:r>
            <a:r>
              <a:rPr kumimoji="0" lang="es-MX" altLang="zh-CN" sz="1000" b="0" i="0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 de los genes </a:t>
            </a:r>
            <a:r>
              <a:rPr kumimoji="0" lang="es-MX" altLang="zh-CN" sz="1000" b="0" i="1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Lemmi9 y </a:t>
            </a:r>
            <a:r>
              <a:rPr lang="es-EC" sz="1000" i="1" dirty="0" smtClean="0"/>
              <a:t>LE</a:t>
            </a:r>
            <a:r>
              <a:rPr lang="el-GR" sz="1000" i="1" dirty="0" smtClean="0"/>
              <a:t>α</a:t>
            </a:r>
            <a:r>
              <a:rPr lang="es-EC" sz="1000" i="1" dirty="0" smtClean="0"/>
              <a:t>-DOX1</a:t>
            </a:r>
            <a:r>
              <a:rPr kumimoji="0" lang="es-MX" altLang="zh-CN" sz="1000" i="1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s-MX" altLang="zh-CN" sz="1000" b="0" i="0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relativa al gen constitutivo </a:t>
            </a:r>
            <a:r>
              <a:rPr kumimoji="0" lang="es-MX" altLang="zh-CN" sz="1000" b="0" i="1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GAPDH</a:t>
            </a:r>
            <a:r>
              <a:rPr kumimoji="0" lang="es-MX" altLang="zh-CN" sz="1000" b="0" i="0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en los tiempos de muestreo 0, 8, 12 y 24 horas. </a:t>
            </a:r>
            <a:r>
              <a:rPr kumimoji="0" lang="en-US" altLang="zh-CN" sz="1000" b="0" i="0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S33 (S. </a:t>
            </a:r>
            <a:r>
              <a:rPr kumimoji="0" lang="en-US" altLang="zh-CN" sz="1000" b="0" i="0" u="none" strike="noStrike" cap="none" normalizeH="0" baseline="0" dirty="0" err="1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quitoense</a:t>
            </a:r>
            <a:r>
              <a:rPr kumimoji="0" lang="en-US" altLang="zh-CN" sz="1000" b="0" i="0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S38 (S. </a:t>
            </a:r>
            <a:r>
              <a:rPr kumimoji="0" lang="en-US" altLang="zh-CN" sz="1000" b="0" i="0" u="none" strike="noStrike" cap="none" normalizeH="0" baseline="0" dirty="0" err="1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vestisimun</a:t>
            </a:r>
            <a:r>
              <a:rPr kumimoji="0" lang="en-US" altLang="zh-CN" sz="1000" b="0" i="0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 S60 (S. </a:t>
            </a:r>
            <a:r>
              <a:rPr kumimoji="0" lang="en-US" altLang="zh-CN" sz="1000" b="0" i="0" u="none" strike="noStrike" cap="none" normalizeH="0" baseline="0" dirty="0" err="1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lycopersicum</a:t>
            </a:r>
            <a:r>
              <a:rPr kumimoji="0" lang="en-US" altLang="zh-CN" sz="1000" b="0" i="0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var. </a:t>
            </a:r>
            <a:r>
              <a:rPr kumimoji="0" lang="en-US" altLang="zh-CN" sz="1000" b="0" i="0" u="none" strike="noStrike" cap="none" normalizeH="0" baseline="0" dirty="0" err="1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syta</a:t>
            </a:r>
            <a:r>
              <a:rPr kumimoji="0" lang="en-US" altLang="zh-CN" sz="1000" b="0" i="0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y S61 (S. </a:t>
            </a:r>
            <a:r>
              <a:rPr kumimoji="0" lang="en-US" altLang="zh-CN" sz="1000" b="0" i="0" u="none" strike="noStrike" cap="none" normalizeH="0" baseline="0" dirty="0" err="1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pimpinellifolium</a:t>
            </a:r>
            <a:r>
              <a:rPr kumimoji="0" lang="en-US" altLang="zh-CN" sz="1000" b="0" i="0" u="none" strike="noStrike" cap="none" normalizeH="0" baseline="0" dirty="0" smtClean="0" bmk="_Toc3422516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867400" y="728246"/>
            <a:ext cx="27370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accent3">
                    <a:lumMod val="75000"/>
                  </a:schemeClr>
                </a:solidFill>
              </a:rPr>
              <a:t>4. RESULTADOS Y DISCUSIÓN     </a:t>
            </a:r>
            <a:endParaRPr lang="es-E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8565459" y="762000"/>
            <a:ext cx="426141" cy="426141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8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181600" y="2971800"/>
            <a:ext cx="3465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Gen altamente regulado por </a:t>
            </a:r>
            <a:r>
              <a:rPr lang="es-MX" b="1" i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NaCl</a:t>
            </a:r>
            <a:r>
              <a:rPr lang="es-MX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s-MX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33479" t="80640" r="32761" b="16704"/>
          <a:stretch>
            <a:fillRect/>
          </a:stretch>
        </p:blipFill>
        <p:spPr bwMode="auto">
          <a:xfrm>
            <a:off x="1676400" y="5334000"/>
            <a:ext cx="3188096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09600" y="1295400"/>
            <a:ext cx="8151678" cy="50405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36246" t="41953" r="33869" b="25563"/>
          <a:stretch>
            <a:fillRect/>
          </a:stretch>
        </p:blipFill>
        <p:spPr bwMode="auto">
          <a:xfrm>
            <a:off x="323528" y="2957736"/>
            <a:ext cx="38884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499991" y="1916832"/>
          <a:ext cx="4176465" cy="1402080"/>
        </p:xfrm>
        <a:graphic>
          <a:graphicData uri="http://schemas.openxmlformats.org/drawingml/2006/table">
            <a:tbl>
              <a:tblPr/>
              <a:tblGrid>
                <a:gridCol w="1143603"/>
                <a:gridCol w="555895"/>
                <a:gridCol w="421944"/>
                <a:gridCol w="555895"/>
                <a:gridCol w="622869"/>
                <a:gridCol w="876259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Times New Roman"/>
                          <a:ea typeface="Calibri"/>
                          <a:cs typeface="Times New Roman"/>
                        </a:rPr>
                        <a:t>Variable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s-EC" sz="10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CV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Expresión Génica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3,9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Times New Roman"/>
                          <a:ea typeface="Calibri"/>
                          <a:cs typeface="Times New Roman"/>
                        </a:rPr>
                        <a:t>F.V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Times New Roman"/>
                          <a:ea typeface="Calibri"/>
                          <a:cs typeface="Times New Roman"/>
                        </a:rPr>
                        <a:t>SC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Gl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CM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p-valor ****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Tiempo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307,99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102,66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4141,68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&lt;0,0001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Especie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21,85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7,28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203,85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&lt;0,0001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Tiempo_Especie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21,37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2,37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95,78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&lt;0,0001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Error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0.40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0,02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351,60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499992" y="3992880"/>
          <a:ext cx="4186806" cy="2103120"/>
        </p:xfrm>
        <a:graphic>
          <a:graphicData uri="http://schemas.openxmlformats.org/drawingml/2006/table">
            <a:tbl>
              <a:tblPr/>
              <a:tblGrid>
                <a:gridCol w="1168830"/>
                <a:gridCol w="1168830"/>
                <a:gridCol w="413517"/>
                <a:gridCol w="413517"/>
                <a:gridCol w="413517"/>
                <a:gridCol w="319666"/>
                <a:gridCol w="288929"/>
              </a:tblGrid>
              <a:tr h="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ESPECIE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SUBCONJUNTO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DHS de Tukey </a:t>
                      </a:r>
                      <a:r>
                        <a:rPr lang="es-ES" sz="10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a,b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Solaum vestisimun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3,2565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Solanum lycpersicum var. Syta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3,5263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Solanum quitoense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3,9529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Solanum pimpinellifolium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5,3988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Sig.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1,000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1,000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1,000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1,000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a. Usa el tamaño muestral de la media armónica = 8,000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80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b. Alfa = 0,05.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81000" y="17526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GEN </a:t>
            </a:r>
            <a:r>
              <a:rPr lang="es-EC" b="1" i="1" u="sng" dirty="0" smtClean="0"/>
              <a:t>Lemmi9</a:t>
            </a:r>
            <a:endParaRPr lang="es-EC" b="1" i="1" u="sng" dirty="0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5867400" y="728246"/>
            <a:ext cx="27370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accent3">
                    <a:lumMod val="75000"/>
                  </a:schemeClr>
                </a:solidFill>
              </a:rPr>
              <a:t>4. RESULTADOS Y DISCUSIÓN     </a:t>
            </a:r>
            <a:endParaRPr lang="es-E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8565459" y="762000"/>
            <a:ext cx="426141" cy="426141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13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267200" y="1143000"/>
            <a:ext cx="4572000" cy="381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Análisis Estadístico</a:t>
            </a:r>
            <a:endParaRPr lang="es-EC" b="1" dirty="0">
              <a:solidFill>
                <a:schemeClr val="tx2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381000" y="5410200"/>
            <a:ext cx="365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s-ES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igura 4.14</a:t>
            </a:r>
            <a:r>
              <a:rPr kumimoji="0" lang="es-ES" sz="1000" b="0" i="0" u="none" strike="noStrike" cap="none" normalizeH="0" baseline="0" dirty="0" smtClean="0" bmk="_Toc34225160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s-EC" sz="1000" b="0" i="0" u="none" strike="noStrike" cap="none" normalizeH="0" baseline="0" dirty="0" smtClean="0" bmk="_Toc34225160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Expresi</a:t>
            </a:r>
            <a:r>
              <a:rPr kumimoji="0" lang="es-EC" sz="1000" b="0" i="0" u="none" strike="noStrike" cap="none" normalizeH="0" baseline="0" dirty="0" smtClean="0" bmk="_Toc342251602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1000" b="0" i="0" u="none" strike="noStrike" cap="none" normalizeH="0" baseline="0" dirty="0" smtClean="0" bmk="_Toc34225160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relativa del gen </a:t>
            </a:r>
            <a:r>
              <a:rPr kumimoji="0" lang="es-EC" sz="1000" b="0" i="1" u="none" strike="noStrike" cap="none" normalizeH="0" baseline="0" dirty="0" smtClean="0" bmk="_Toc34225160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Lemmi9</a:t>
            </a:r>
            <a:r>
              <a:rPr kumimoji="0" lang="es-EC" sz="1000" b="0" i="0" u="none" strike="noStrike" cap="none" normalizeH="0" baseline="0" dirty="0" smtClean="0" bmk="_Toc34225160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 las especies de solan</a:t>
            </a:r>
            <a:r>
              <a:rPr kumimoji="0" lang="es-EC" sz="1000" b="0" i="0" u="none" strike="noStrike" cap="none" normalizeH="0" baseline="0" dirty="0" smtClean="0" bmk="_Toc342251602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C" sz="1000" b="0" i="0" u="none" strike="noStrike" cap="none" normalizeH="0" baseline="0" dirty="0" smtClean="0" bmk="_Toc34225160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ceas </a:t>
            </a:r>
            <a:r>
              <a:rPr kumimoji="0" lang="es-EC" altLang="zh-CN" sz="1000" b="0" i="0" u="none" strike="noStrike" cap="none" normalizeH="0" baseline="0" dirty="0" smtClean="0" bmk="_Toc34225160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S33 (S. </a:t>
            </a:r>
            <a:r>
              <a:rPr kumimoji="0" lang="es-EC" altLang="zh-CN" sz="1000" b="0" i="0" u="none" strike="noStrike" cap="none" normalizeH="0" baseline="0" dirty="0" err="1" smtClean="0" bmk="_Toc34225160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quitoense</a:t>
            </a:r>
            <a:r>
              <a:rPr kumimoji="0" lang="es-EC" altLang="zh-CN" sz="1000" b="0" i="0" u="none" strike="noStrike" cap="none" normalizeH="0" baseline="0" dirty="0" smtClean="0" bmk="_Toc34225160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S38 (S. </a:t>
            </a:r>
            <a:r>
              <a:rPr kumimoji="0" lang="es-EC" altLang="zh-CN" sz="1000" b="0" i="0" u="none" strike="noStrike" cap="none" normalizeH="0" baseline="0" dirty="0" err="1" smtClean="0" bmk="_Toc34225160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vestisimun</a:t>
            </a:r>
            <a:r>
              <a:rPr kumimoji="0" lang="es-EC" altLang="zh-CN" sz="1000" b="0" i="0" u="none" strike="noStrike" cap="none" normalizeH="0" baseline="0" dirty="0" smtClean="0" bmk="_Toc34225160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S60 (S. </a:t>
            </a:r>
            <a:r>
              <a:rPr kumimoji="0" lang="es-EC" altLang="zh-CN" sz="1000" b="0" i="0" u="none" strike="noStrike" cap="none" normalizeH="0" baseline="0" dirty="0" err="1" smtClean="0" bmk="_Toc34225160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lycopersicum</a:t>
            </a:r>
            <a:r>
              <a:rPr kumimoji="0" lang="es-EC" altLang="zh-CN" sz="1000" b="0" i="0" u="none" strike="noStrike" cap="none" normalizeH="0" baseline="0" dirty="0" smtClean="0" bmk="_Toc34225160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C" altLang="zh-CN" sz="1000" b="0" i="0" u="none" strike="noStrike" cap="none" normalizeH="0" baseline="0" dirty="0" err="1" smtClean="0" bmk="_Toc34225160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var</a:t>
            </a:r>
            <a:r>
              <a:rPr kumimoji="0" lang="es-EC" altLang="zh-CN" sz="1000" b="0" i="0" u="none" strike="noStrike" cap="none" normalizeH="0" baseline="0" dirty="0" smtClean="0" bmk="_Toc34225160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s-EC" altLang="zh-CN" sz="1000" b="0" i="0" u="none" strike="noStrike" cap="none" normalizeH="0" baseline="0" dirty="0" err="1" smtClean="0" bmk="_Toc34225160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syta</a:t>
            </a:r>
            <a:r>
              <a:rPr kumimoji="0" lang="es-EC" altLang="zh-CN" sz="1000" b="0" i="0" u="none" strike="noStrike" cap="none" normalizeH="0" baseline="0" dirty="0" smtClean="0" bmk="_Toc34225160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y S61 (S. </a:t>
            </a:r>
            <a:r>
              <a:rPr kumimoji="0" lang="es-EC" altLang="zh-CN" sz="1000" b="0" i="0" u="none" strike="noStrike" cap="none" normalizeH="0" baseline="0" dirty="0" err="1" smtClean="0" bmk="_Toc34225160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pimpinellifolium</a:t>
            </a:r>
            <a:r>
              <a:rPr kumimoji="0" lang="es-EC" altLang="zh-CN" sz="1000" b="0" i="0" u="none" strike="noStrike" cap="none" normalizeH="0" baseline="0" dirty="0" smtClean="0" bmk="_Toc34225160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 He: horas de exposición con 150 </a:t>
            </a:r>
            <a:r>
              <a:rPr kumimoji="0" lang="es-EC" altLang="zh-CN" sz="1000" b="0" i="0" u="none" strike="noStrike" cap="none" normalizeH="0" baseline="0" dirty="0" err="1" smtClean="0" bmk="_Toc34225160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mM</a:t>
            </a:r>
            <a:r>
              <a:rPr kumimoji="0" lang="es-EC" altLang="zh-CN" sz="1000" b="0" i="0" u="none" strike="noStrike" cap="none" normalizeH="0" baseline="0" dirty="0" smtClean="0" bmk="_Toc34225160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de </a:t>
            </a:r>
            <a:r>
              <a:rPr kumimoji="0" lang="es-EC" altLang="zh-CN" sz="1000" b="0" i="0" u="none" strike="noStrike" cap="none" normalizeH="0" baseline="0" dirty="0" err="1" smtClean="0" bmk="_Toc34225160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NaCl</a:t>
            </a:r>
            <a:r>
              <a:rPr kumimoji="0" lang="es-EC" altLang="zh-CN" sz="1000" b="0" i="0" u="none" strike="noStrike" cap="none" normalizeH="0" baseline="0" dirty="0" smtClean="0" bmk="_Toc34225160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s-EC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4191000" y="1658779"/>
            <a:ext cx="4343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s-ES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abla 4.3</a:t>
            </a:r>
            <a:r>
              <a:rPr kumimoji="0" lang="es-ES" sz="1000" b="0" i="0" u="none" strike="noStrike" cap="none" normalizeH="0" baseline="0" dirty="0" smtClean="0" bmk="_Toc342250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An</a:t>
            </a:r>
            <a:r>
              <a:rPr kumimoji="0" lang="es-ES" sz="1000" b="0" i="0" u="none" strike="noStrike" cap="none" normalizeH="0" baseline="0" dirty="0" smtClean="0" bmk="_Toc342250592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S" sz="1000" b="0" i="0" u="none" strike="noStrike" cap="none" normalizeH="0" baseline="0" dirty="0" smtClean="0" bmk="_Toc342250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lisis estad</a:t>
            </a:r>
            <a:r>
              <a:rPr kumimoji="0" lang="es-ES" sz="1000" b="0" i="0" u="none" strike="noStrike" cap="none" normalizeH="0" baseline="0" dirty="0" smtClean="0" bmk="_Toc342250592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S" sz="1000" b="0" i="0" u="none" strike="noStrike" cap="none" normalizeH="0" baseline="0" dirty="0" smtClean="0" bmk="_Toc342250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stico ANOVA de la expresi</a:t>
            </a:r>
            <a:r>
              <a:rPr kumimoji="0" lang="es-ES" sz="1000" b="0" i="0" u="none" strike="noStrike" cap="none" normalizeH="0" baseline="0" dirty="0" smtClean="0" bmk="_Toc342250592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000" b="0" i="0" u="none" strike="noStrike" cap="none" normalizeH="0" baseline="0" dirty="0" smtClean="0" bmk="_Toc342250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g</a:t>
            </a:r>
            <a:r>
              <a:rPr kumimoji="0" lang="es-ES" sz="1000" b="0" i="0" u="none" strike="noStrike" cap="none" normalizeH="0" baseline="0" dirty="0" smtClean="0" bmk="_Toc342250592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ES" sz="1000" b="0" i="0" u="none" strike="noStrike" cap="none" normalizeH="0" baseline="0" dirty="0" smtClean="0" bmk="_Toc342250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nica de </a:t>
            </a:r>
            <a:r>
              <a:rPr kumimoji="0" lang="es-ES" sz="1000" b="0" i="1" u="none" strike="noStrike" cap="none" normalizeH="0" baseline="0" dirty="0" smtClean="0" bmk="_Toc342250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Lemmi9</a:t>
            </a:r>
            <a:r>
              <a:rPr kumimoji="0" lang="es-ES" sz="1000" b="0" i="0" u="none" strike="noStrike" cap="none" normalizeH="0" baseline="0" dirty="0" smtClean="0" bmk="_Toc34225059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4343400" y="3581400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s-ES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abla 4.4</a:t>
            </a:r>
            <a:r>
              <a:rPr kumimoji="0" lang="es-ES" sz="1000" b="0" i="0" u="none" strike="noStrike" cap="none" normalizeH="0" baseline="0" dirty="0" smtClean="0" bmk="_Toc342250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An</a:t>
            </a:r>
            <a:r>
              <a:rPr kumimoji="0" lang="es-ES" sz="1000" b="0" i="0" u="none" strike="noStrike" cap="none" normalizeH="0" baseline="0" dirty="0" smtClean="0" bmk="_Toc342250593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S" sz="1000" b="0" i="0" u="none" strike="noStrike" cap="none" normalizeH="0" baseline="0" dirty="0" smtClean="0" bmk="_Toc342250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lisis de comparaci</a:t>
            </a:r>
            <a:r>
              <a:rPr kumimoji="0" lang="es-ES" sz="1000" b="0" i="0" u="none" strike="noStrike" cap="none" normalizeH="0" baseline="0" dirty="0" smtClean="0" bmk="_Toc342250593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000" b="0" i="0" u="none" strike="noStrike" cap="none" normalizeH="0" baseline="0" dirty="0" smtClean="0" bmk="_Toc342250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m</a:t>
            </a:r>
            <a:r>
              <a:rPr kumimoji="0" lang="es-ES" sz="1000" b="0" i="0" u="none" strike="noStrike" cap="none" normalizeH="0" baseline="0" dirty="0" smtClean="0" bmk="_Toc342250593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es-ES" sz="1000" b="0" i="0" u="none" strike="noStrike" cap="none" normalizeH="0" baseline="0" dirty="0" smtClean="0" bmk="_Toc342250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ltiple de la expresi</a:t>
            </a:r>
            <a:r>
              <a:rPr kumimoji="0" lang="es-ES" sz="1000" b="0" i="0" u="none" strike="noStrike" cap="none" normalizeH="0" baseline="0" dirty="0" smtClean="0" bmk="_Toc342250593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000" b="0" i="0" u="none" strike="noStrike" cap="none" normalizeH="0" baseline="0" dirty="0" smtClean="0" bmk="_Toc342250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g</a:t>
            </a:r>
            <a:r>
              <a:rPr kumimoji="0" lang="es-ES" sz="1000" b="0" i="0" u="none" strike="noStrike" cap="none" normalizeH="0" baseline="0" dirty="0" smtClean="0" bmk="_Toc342250593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ES" sz="1000" b="0" i="0" u="none" strike="noStrike" cap="none" normalizeH="0" baseline="0" dirty="0" smtClean="0" bmk="_Toc342250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nica de </a:t>
            </a:r>
            <a:r>
              <a:rPr kumimoji="0" lang="es-ES" sz="1000" b="0" i="1" u="none" strike="noStrike" cap="none" normalizeH="0" baseline="0" dirty="0" smtClean="0" bmk="_Toc342250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Lemmi9 </a:t>
            </a:r>
            <a:r>
              <a:rPr kumimoji="0" lang="es-ES" sz="1000" b="0" i="0" u="none" strike="noStrike" cap="none" normalizeH="0" baseline="0" dirty="0" smtClean="0" bmk="_Toc34225059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 especie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7772400" y="2362200"/>
            <a:ext cx="685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9" name="18 Conector recto de flecha"/>
          <p:cNvCxnSpPr>
            <a:stCxn id="17" idx="4"/>
          </p:cNvCxnSpPr>
          <p:nvPr/>
        </p:nvCxnSpPr>
        <p:spPr>
          <a:xfrm flipH="1">
            <a:off x="8001000" y="3124200"/>
            <a:ext cx="1143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Elipse"/>
          <p:cNvSpPr/>
          <p:nvPr/>
        </p:nvSpPr>
        <p:spPr>
          <a:xfrm>
            <a:off x="8153400" y="50292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CuadroTexto"/>
          <p:cNvSpPr txBox="1"/>
          <p:nvPr/>
        </p:nvSpPr>
        <p:spPr>
          <a:xfrm>
            <a:off x="1676400" y="2771001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Especies Tolerantes</a:t>
            </a:r>
            <a:endParaRPr lang="es-MX" sz="1600" b="1" dirty="0"/>
          </a:p>
        </p:txBody>
      </p:sp>
      <p:sp>
        <p:nvSpPr>
          <p:cNvPr id="24" name="23 Cerrar llave"/>
          <p:cNvSpPr/>
          <p:nvPr/>
        </p:nvSpPr>
        <p:spPr>
          <a:xfrm rot="16200000">
            <a:off x="2564262" y="2312539"/>
            <a:ext cx="281677" cy="1752601"/>
          </a:xfrm>
          <a:prstGeom prst="rightBrace">
            <a:avLst>
              <a:gd name="adj1" fmla="val 8333"/>
              <a:gd name="adj2" fmla="val 51862"/>
            </a:avLst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CuadroTexto"/>
          <p:cNvSpPr txBox="1"/>
          <p:nvPr/>
        </p:nvSpPr>
        <p:spPr>
          <a:xfrm>
            <a:off x="228600" y="1143000"/>
            <a:ext cx="4038600" cy="381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Cuantificación Relativa</a:t>
            </a:r>
            <a:endParaRPr lang="es-EC" b="1" dirty="0">
              <a:solidFill>
                <a:schemeClr val="tx2">
                  <a:lumMod val="75000"/>
                </a:schemeClr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62000" y="1295400"/>
            <a:ext cx="8151678" cy="504056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4 CuadroTexto"/>
          <p:cNvSpPr txBox="1"/>
          <p:nvPr/>
        </p:nvSpPr>
        <p:spPr>
          <a:xfrm>
            <a:off x="323528" y="125946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GEN </a:t>
            </a:r>
            <a:r>
              <a:rPr lang="es-EC" b="1" i="1" u="sng" dirty="0" smtClean="0"/>
              <a:t>LE</a:t>
            </a:r>
            <a:r>
              <a:rPr lang="el-GR" b="1" i="1" u="sng" dirty="0" smtClean="0"/>
              <a:t>α</a:t>
            </a:r>
            <a:r>
              <a:rPr lang="es-EC" b="1" i="1" u="sng" dirty="0" smtClean="0"/>
              <a:t>-DOX1</a:t>
            </a:r>
            <a:endParaRPr lang="es-EC" b="1" i="1" u="sng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 l="36246" t="26203" r="34976" b="40329"/>
          <a:stretch>
            <a:fillRect/>
          </a:stretch>
        </p:blipFill>
        <p:spPr bwMode="auto">
          <a:xfrm>
            <a:off x="467544" y="2564904"/>
            <a:ext cx="37444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495799" y="1752600"/>
          <a:ext cx="4258648" cy="1752600"/>
        </p:xfrm>
        <a:graphic>
          <a:graphicData uri="http://schemas.openxmlformats.org/drawingml/2006/table">
            <a:tbl>
              <a:tblPr/>
              <a:tblGrid>
                <a:gridCol w="1104237"/>
                <a:gridCol w="654022"/>
                <a:gridCol w="614326"/>
                <a:gridCol w="642889"/>
                <a:gridCol w="604643"/>
                <a:gridCol w="638531"/>
              </a:tblGrid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Variable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CV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Expresión Génica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0,99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13,39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F.V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p-valor ****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Tiempo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189,36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63,12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358,26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&lt;0,0001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Especie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112,79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37,60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213,39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&lt;0,0001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Tiempo_Especie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47,11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29,71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&lt;0,0001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Error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352,09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****Altamente significativo</a:t>
                      </a:r>
                      <a:endParaRPr lang="es-EC" sz="10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495800" y="3962400"/>
          <a:ext cx="4176466" cy="1960245"/>
        </p:xfrm>
        <a:graphic>
          <a:graphicData uri="http://schemas.openxmlformats.org/drawingml/2006/table">
            <a:tbl>
              <a:tblPr/>
              <a:tblGrid>
                <a:gridCol w="1142441"/>
                <a:gridCol w="1142441"/>
                <a:gridCol w="472896"/>
                <a:gridCol w="472896"/>
                <a:gridCol w="472896"/>
                <a:gridCol w="472896"/>
              </a:tblGrid>
              <a:tr h="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ESPECIE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SUBCONJUNTO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DHS de Tukey </a:t>
                      </a:r>
                      <a:r>
                        <a:rPr lang="es-ES" sz="1000" b="1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a,b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Solaum vestisimun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1,5825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Solanum lycpersicum var. Syta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2,0825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2,0825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Solanum quitoense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2,5375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Solanum pimpinellifolium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6,3325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Sig.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,121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,175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1,000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a. Usa el tamaño muestral de la media armónica = 8,000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764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b. Alfa = 0,05.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5867400" y="728246"/>
            <a:ext cx="27370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accent3">
                    <a:lumMod val="75000"/>
                  </a:schemeClr>
                </a:solidFill>
              </a:rPr>
              <a:t>4. RESULTADOS Y DISCUSIÓN     </a:t>
            </a:r>
            <a:endParaRPr lang="es-E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565459" y="762000"/>
            <a:ext cx="426141" cy="426141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381000" y="5285601"/>
            <a:ext cx="3657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s-ES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igura 4.15</a:t>
            </a:r>
            <a:r>
              <a:rPr kumimoji="0" lang="es-ES" sz="1000" b="0" i="0" u="none" strike="noStrike" cap="none" normalizeH="0" baseline="0" dirty="0" smtClean="0" bmk="_Toc34225160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C" sz="1000" b="0" i="0" u="none" strike="noStrike" cap="none" normalizeH="0" baseline="0" dirty="0" smtClean="0" bmk="_Toc34225160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Expresi</a:t>
            </a:r>
            <a:r>
              <a:rPr kumimoji="0" lang="es-EC" sz="1000" b="0" i="0" u="none" strike="noStrike" cap="none" normalizeH="0" baseline="0" dirty="0" smtClean="0" bmk="_Toc342251603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1000" b="0" i="0" u="none" strike="noStrike" cap="none" normalizeH="0" baseline="0" dirty="0" smtClean="0" bmk="_Toc34225160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relativa del gen </a:t>
            </a:r>
            <a:r>
              <a:rPr kumimoji="0" lang="es-EC" sz="1000" b="0" i="1" u="none" strike="noStrike" cap="none" normalizeH="0" baseline="0" dirty="0" smtClean="0" bmk="_Toc34225160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LEα-DOX1</a:t>
            </a:r>
            <a:r>
              <a:rPr kumimoji="0" lang="es-EC" sz="1000" b="0" i="0" u="none" strike="noStrike" cap="none" normalizeH="0" baseline="0" dirty="0" smtClean="0" bmk="_Toc34225160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 las especies de solan</a:t>
            </a:r>
            <a:r>
              <a:rPr kumimoji="0" lang="es-EC" sz="1000" b="0" i="0" u="none" strike="noStrike" cap="none" normalizeH="0" baseline="0" dirty="0" smtClean="0" bmk="_Toc342251603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C" sz="1000" b="0" i="0" u="none" strike="noStrike" cap="none" normalizeH="0" baseline="0" dirty="0" smtClean="0" bmk="_Toc342251603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ceas </a:t>
            </a:r>
            <a:r>
              <a:rPr kumimoji="0" lang="es-EC" altLang="zh-CN" sz="1000" b="0" i="0" u="none" strike="noStrike" cap="none" normalizeH="0" baseline="0" dirty="0" smtClean="0" bmk="_Toc342251603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S33 (</a:t>
            </a:r>
            <a:r>
              <a:rPr kumimoji="0" lang="es-EC" altLang="zh-CN" sz="1000" b="0" i="1" u="none" strike="noStrike" cap="none" normalizeH="0" baseline="0" dirty="0" smtClean="0" bmk="_Toc342251603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S. </a:t>
            </a:r>
            <a:r>
              <a:rPr kumimoji="0" lang="es-EC" altLang="zh-CN" sz="1000" b="0" i="1" u="none" strike="noStrike" cap="none" normalizeH="0" baseline="0" dirty="0" err="1" smtClean="0" bmk="_Toc342251603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quitoense</a:t>
            </a:r>
            <a:r>
              <a:rPr kumimoji="0" lang="es-EC" altLang="zh-CN" sz="1000" b="0" i="0" u="none" strike="noStrike" cap="none" normalizeH="0" baseline="0" dirty="0" smtClean="0" bmk="_Toc342251603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S38 (</a:t>
            </a:r>
            <a:r>
              <a:rPr kumimoji="0" lang="es-EC" altLang="zh-CN" sz="1000" b="0" i="1" u="none" strike="noStrike" cap="none" normalizeH="0" baseline="0" dirty="0" smtClean="0" bmk="_Toc342251603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S. </a:t>
            </a:r>
            <a:r>
              <a:rPr kumimoji="0" lang="es-EC" altLang="zh-CN" sz="1000" b="0" i="1" u="none" strike="noStrike" cap="none" normalizeH="0" baseline="0" dirty="0" err="1" smtClean="0" bmk="_Toc342251603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vestisimun</a:t>
            </a:r>
            <a:r>
              <a:rPr kumimoji="0" lang="es-EC" altLang="zh-CN" sz="1000" b="0" i="0" u="none" strike="noStrike" cap="none" normalizeH="0" baseline="0" dirty="0" smtClean="0" bmk="_Toc342251603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S60 (</a:t>
            </a:r>
            <a:r>
              <a:rPr kumimoji="0" lang="es-EC" altLang="zh-CN" sz="1000" b="0" i="1" u="none" strike="noStrike" cap="none" normalizeH="0" baseline="0" dirty="0" smtClean="0" bmk="_Toc342251603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S. </a:t>
            </a:r>
            <a:r>
              <a:rPr kumimoji="0" lang="es-EC" altLang="zh-CN" sz="1000" b="0" i="1" u="none" strike="noStrike" cap="none" normalizeH="0" baseline="0" dirty="0" err="1" smtClean="0" bmk="_Toc342251603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lycopersicum</a:t>
            </a:r>
            <a:r>
              <a:rPr kumimoji="0" lang="es-EC" altLang="zh-CN" sz="1000" b="0" i="1" u="none" strike="noStrike" cap="none" normalizeH="0" baseline="0" dirty="0" smtClean="0" bmk="_Toc342251603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C" altLang="zh-CN" sz="1000" b="0" i="1" u="none" strike="noStrike" cap="none" normalizeH="0" baseline="0" dirty="0" err="1" smtClean="0" bmk="_Toc342251603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var</a:t>
            </a:r>
            <a:r>
              <a:rPr kumimoji="0" lang="es-EC" altLang="zh-CN" sz="1000" b="0" i="1" u="none" strike="noStrike" cap="none" normalizeH="0" baseline="0" dirty="0" smtClean="0" bmk="_Toc342251603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s-EC" altLang="zh-CN" sz="1000" b="0" i="1" u="none" strike="noStrike" cap="none" normalizeH="0" baseline="0" dirty="0" err="1" smtClean="0" bmk="_Toc342251603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Syta</a:t>
            </a:r>
            <a:r>
              <a:rPr kumimoji="0" lang="es-EC" altLang="zh-CN" sz="1000" b="0" i="0" u="none" strike="noStrike" cap="none" normalizeH="0" baseline="0" dirty="0" smtClean="0" bmk="_Toc342251603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y S61 (</a:t>
            </a:r>
            <a:r>
              <a:rPr kumimoji="0" lang="es-EC" altLang="zh-CN" sz="1000" b="0" i="1" u="none" strike="noStrike" cap="none" normalizeH="0" baseline="0" dirty="0" smtClean="0" bmk="_Toc342251603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S. </a:t>
            </a:r>
            <a:r>
              <a:rPr kumimoji="0" lang="es-EC" altLang="zh-CN" sz="1000" b="0" i="1" u="none" strike="noStrike" cap="none" normalizeH="0" baseline="0" dirty="0" err="1" smtClean="0" bmk="_Toc342251603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pimpinellifolium</a:t>
            </a:r>
            <a:r>
              <a:rPr kumimoji="0" lang="es-EC" altLang="zh-CN" sz="1000" b="0" i="0" u="none" strike="noStrike" cap="none" normalizeH="0" baseline="0" dirty="0" smtClean="0" bmk="_Toc342251603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s-EC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4191000" y="1524000"/>
            <a:ext cx="4419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 bmk="_Toc342250595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 4.5</a:t>
            </a:r>
            <a:r>
              <a:rPr kumimoji="0" lang="es-ES" sz="1000" b="1" i="0" u="none" strike="noStrike" cap="none" normalizeH="0" dirty="0" smtClean="0" bmk="_Toc342250595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1000" b="0" i="0" u="none" strike="noStrike" cap="none" normalizeH="0" baseline="0" dirty="0" smtClean="0" bmk="_Toc342250595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</a:t>
            </a:r>
            <a:r>
              <a:rPr kumimoji="0" lang="es-ES" sz="1000" b="0" i="0" u="none" strike="noStrike" cap="none" normalizeH="0" baseline="0" dirty="0" smtClean="0" bmk="_Toc342250595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S" sz="1000" b="0" i="0" u="none" strike="noStrike" cap="none" normalizeH="0" baseline="0" dirty="0" smtClean="0" bmk="_Toc342250595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lisis estad</a:t>
            </a:r>
            <a:r>
              <a:rPr kumimoji="0" lang="es-ES" sz="1000" b="0" i="0" u="none" strike="noStrike" cap="none" normalizeH="0" baseline="0" dirty="0" smtClean="0" bmk="_Toc342250595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S" sz="1000" b="0" i="0" u="none" strike="noStrike" cap="none" normalizeH="0" baseline="0" dirty="0" smtClean="0" bmk="_Toc342250595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stico ANOVA de la expresi</a:t>
            </a:r>
            <a:r>
              <a:rPr kumimoji="0" lang="es-ES" sz="1000" b="0" i="0" u="none" strike="noStrike" cap="none" normalizeH="0" baseline="0" dirty="0" smtClean="0" bmk="_Toc342250595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000" b="0" i="0" u="none" strike="noStrike" cap="none" normalizeH="0" baseline="0" dirty="0" smtClean="0" bmk="_Toc342250595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g</a:t>
            </a:r>
            <a:r>
              <a:rPr kumimoji="0" lang="es-ES" sz="1000" b="0" i="0" u="none" strike="noStrike" cap="none" normalizeH="0" baseline="0" dirty="0" smtClean="0" bmk="_Toc342250595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ES" sz="1000" b="0" i="0" u="none" strike="noStrike" cap="none" normalizeH="0" baseline="0" dirty="0" smtClean="0" bmk="_Toc342250595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nica de </a:t>
            </a:r>
            <a:r>
              <a:rPr kumimoji="0" lang="es-MX" sz="1000" b="0" i="1" u="none" strike="noStrike" cap="none" normalizeH="0" baseline="0" dirty="0" smtClean="0" bmk="_Toc342250595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LEα-DOX1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4343400" y="3562290"/>
            <a:ext cx="48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 bmk="_Toc342250596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Tabla 4.6</a:t>
            </a:r>
            <a:r>
              <a:rPr kumimoji="0" lang="es-ES" sz="1000" b="0" i="0" u="none" strike="noStrike" cap="none" normalizeH="0" baseline="0" dirty="0" smtClean="0" bmk="_Toc342250596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</a:t>
            </a:r>
            <a:r>
              <a:rPr kumimoji="0" lang="es-ES" sz="1000" b="0" i="0" u="none" strike="noStrike" cap="none" normalizeH="0" baseline="0" dirty="0" smtClean="0" bmk="_Toc342250596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S" sz="1000" b="0" i="0" u="none" strike="noStrike" cap="none" normalizeH="0" baseline="0" dirty="0" smtClean="0" bmk="_Toc342250596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lisis de comparaci</a:t>
            </a:r>
            <a:r>
              <a:rPr kumimoji="0" lang="es-ES" sz="1000" b="0" i="0" u="none" strike="noStrike" cap="none" normalizeH="0" baseline="0" dirty="0" smtClean="0" bmk="_Toc342250596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000" b="0" i="0" u="none" strike="noStrike" cap="none" normalizeH="0" baseline="0" dirty="0" smtClean="0" bmk="_Toc342250596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m</a:t>
            </a:r>
            <a:r>
              <a:rPr kumimoji="0" lang="es-ES" sz="1000" b="0" i="0" u="none" strike="noStrike" cap="none" normalizeH="0" baseline="0" dirty="0" smtClean="0" bmk="_Toc342250596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es-ES" sz="1000" b="0" i="0" u="none" strike="noStrike" cap="none" normalizeH="0" baseline="0" dirty="0" smtClean="0" bmk="_Toc342250596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ltiple de la expresi</a:t>
            </a:r>
            <a:r>
              <a:rPr kumimoji="0" lang="es-ES" sz="1000" b="0" i="0" u="none" strike="noStrike" cap="none" normalizeH="0" baseline="0" dirty="0" smtClean="0" bmk="_Toc342250596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000" b="0" i="0" u="none" strike="noStrike" cap="none" normalizeH="0" baseline="0" dirty="0" smtClean="0" bmk="_Toc342250596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g</a:t>
            </a:r>
            <a:r>
              <a:rPr kumimoji="0" lang="es-ES" sz="1000" b="0" i="0" u="none" strike="noStrike" cap="none" normalizeH="0" baseline="0" dirty="0" smtClean="0" bmk="_Toc342250596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ES" sz="1000" b="0" i="0" u="none" strike="noStrike" cap="none" normalizeH="0" baseline="0" dirty="0" smtClean="0" bmk="_Toc342250596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nica de </a:t>
            </a:r>
            <a:r>
              <a:rPr kumimoji="0" lang="es-ES" sz="1000" b="0" i="1" u="none" strike="noStrike" cap="none" normalizeH="0" baseline="0" dirty="0" smtClean="0" bmk="_Toc342250596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LE-α-DOX1 </a:t>
            </a:r>
            <a:r>
              <a:rPr kumimoji="0" lang="es-ES" sz="1000" b="0" i="0" u="none" strike="noStrike" cap="none" normalizeH="0" baseline="0" dirty="0" smtClean="0" bmk="_Toc342250596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 especie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8077200" y="2362200"/>
            <a:ext cx="685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5" name="14 Conector recto de flecha"/>
          <p:cNvCxnSpPr>
            <a:stCxn id="14" idx="4"/>
          </p:cNvCxnSpPr>
          <p:nvPr/>
        </p:nvCxnSpPr>
        <p:spPr>
          <a:xfrm flipH="1">
            <a:off x="8305800" y="3124200"/>
            <a:ext cx="1143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Elipse"/>
          <p:cNvSpPr/>
          <p:nvPr/>
        </p:nvSpPr>
        <p:spPr>
          <a:xfrm>
            <a:off x="8153400" y="5029200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Elipse"/>
          <p:cNvSpPr/>
          <p:nvPr/>
        </p:nvSpPr>
        <p:spPr>
          <a:xfrm>
            <a:off x="1752600" y="2819400"/>
            <a:ext cx="838200" cy="8382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CuadroTexto"/>
          <p:cNvSpPr txBox="1"/>
          <p:nvPr/>
        </p:nvSpPr>
        <p:spPr>
          <a:xfrm>
            <a:off x="1066800" y="1894582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Incremento de la tolerancia, Durante largos periodos de estrés</a:t>
            </a:r>
          </a:p>
          <a:p>
            <a:pPr algn="ctr"/>
            <a:endParaRPr lang="es-MX" sz="1600" b="1" dirty="0" smtClean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11561" y="1340768"/>
            <a:ext cx="8151678" cy="50405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71464"/>
            <a:ext cx="23622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4279" y="3791744"/>
            <a:ext cx="23336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043608" y="1127448"/>
            <a:ext cx="2808312" cy="4968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4114800" y="5191036"/>
            <a:ext cx="4495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100" b="1" dirty="0" smtClean="0"/>
              <a:t>Figura 4.16 </a:t>
            </a:r>
            <a:r>
              <a:rPr lang="es-MX" sz="1100" dirty="0" smtClean="0"/>
              <a:t>Relación de la Eficiencia fotosintética (</a:t>
            </a:r>
            <a:r>
              <a:rPr lang="es-MX" sz="1100" dirty="0" err="1" smtClean="0"/>
              <a:t>Fv</a:t>
            </a:r>
            <a:r>
              <a:rPr lang="es-MX" sz="1100" dirty="0" smtClean="0"/>
              <a:t>/Fm) con la Expresión Génica. S61 (</a:t>
            </a:r>
            <a:r>
              <a:rPr lang="es-MX" sz="1100" dirty="0" err="1" smtClean="0"/>
              <a:t>Solanum</a:t>
            </a:r>
            <a:r>
              <a:rPr lang="es-MX" sz="1100" dirty="0" smtClean="0"/>
              <a:t> </a:t>
            </a:r>
            <a:r>
              <a:rPr lang="es-MX" sz="1100" dirty="0" err="1" smtClean="0"/>
              <a:t>pimpinellifolium</a:t>
            </a:r>
            <a:r>
              <a:rPr lang="es-MX" sz="1100" dirty="0" smtClean="0"/>
              <a:t>). he: 0, 8, 12 y 24 horas de exposición de 150 </a:t>
            </a:r>
            <a:r>
              <a:rPr lang="es-MX" sz="1100" dirty="0" err="1" smtClean="0"/>
              <a:t>mM</a:t>
            </a:r>
            <a:r>
              <a:rPr lang="es-MX" sz="1100" dirty="0" smtClean="0"/>
              <a:t> de </a:t>
            </a:r>
            <a:r>
              <a:rPr lang="es-MX" sz="1100" dirty="0" err="1" smtClean="0"/>
              <a:t>NaCl</a:t>
            </a:r>
            <a:r>
              <a:rPr lang="es-MX" sz="1100" dirty="0" smtClean="0"/>
              <a:t>. M</a:t>
            </a:r>
            <a:r>
              <a:rPr lang="es-EC" sz="1100" dirty="0" err="1" smtClean="0"/>
              <a:t>edias</a:t>
            </a:r>
            <a:r>
              <a:rPr lang="es-EC" sz="1100" dirty="0" smtClean="0"/>
              <a:t> ± SD, n=2; p&lt;0.05</a:t>
            </a:r>
            <a:endParaRPr lang="es-EC" sz="1100" dirty="0"/>
          </a:p>
        </p:txBody>
      </p:sp>
      <p:sp>
        <p:nvSpPr>
          <p:cNvPr id="10" name="9 Rectángulo"/>
          <p:cNvSpPr/>
          <p:nvPr/>
        </p:nvSpPr>
        <p:spPr>
          <a:xfrm>
            <a:off x="4370512" y="2286000"/>
            <a:ext cx="4392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i="1" dirty="0" smtClean="0"/>
              <a:t>- Lemmi9</a:t>
            </a:r>
            <a:r>
              <a:rPr lang="es-ES" sz="1600" dirty="0" smtClean="0"/>
              <a:t> </a:t>
            </a:r>
            <a:r>
              <a:rPr lang="es-ES_tradnl" sz="1600" dirty="0" smtClean="0"/>
              <a:t>cumplen una función importante</a:t>
            </a:r>
          </a:p>
          <a:p>
            <a:pPr algn="ctr"/>
            <a:r>
              <a:rPr lang="es-ES_tradnl" sz="1600" dirty="0" smtClean="0">
                <a:solidFill>
                  <a:srgbClr val="0070C0"/>
                </a:solidFill>
              </a:rPr>
              <a:t>PROTECCIÓN DE MEMBRANAS</a:t>
            </a:r>
          </a:p>
          <a:p>
            <a:pPr algn="just"/>
            <a:endParaRPr lang="es-ES_tradnl" sz="1600" dirty="0" smtClean="0"/>
          </a:p>
          <a:p>
            <a:pPr algn="just">
              <a:buFontTx/>
              <a:buChar char="-"/>
            </a:pPr>
            <a:r>
              <a:rPr lang="es-ES_tradnl" sz="1600" i="1" dirty="0" smtClean="0"/>
              <a:t>LEα-DOX1</a:t>
            </a:r>
            <a:r>
              <a:rPr lang="es-ES_tradnl" sz="1600" dirty="0" smtClean="0"/>
              <a:t> posiblemente incremente la capacidad</a:t>
            </a:r>
          </a:p>
          <a:p>
            <a:pPr algn="just">
              <a:buFontTx/>
              <a:buChar char="-"/>
            </a:pPr>
            <a:endParaRPr lang="es-EC" sz="1600" dirty="0" smtClean="0"/>
          </a:p>
          <a:p>
            <a:pPr algn="just"/>
            <a:endParaRPr lang="es-ES_tradnl" sz="1600" dirty="0" smtClean="0"/>
          </a:p>
          <a:p>
            <a:pPr algn="just"/>
            <a:endParaRPr lang="es-ES_tradnl" sz="1600" dirty="0" smtClean="0"/>
          </a:p>
          <a:p>
            <a:pPr algn="just"/>
            <a:endParaRPr lang="es-EC" sz="1600" dirty="0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867400" y="728246"/>
            <a:ext cx="27370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accent3">
                    <a:lumMod val="75000"/>
                  </a:schemeClr>
                </a:solidFill>
              </a:rPr>
              <a:t>4. RESULTADOS Y DISCUSIÓN     </a:t>
            </a:r>
            <a:endParaRPr lang="es-E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8565459" y="762000"/>
            <a:ext cx="426141" cy="426141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14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114800" y="1143000"/>
            <a:ext cx="4419600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Relación Expresión génica</a:t>
            </a:r>
          </a:p>
          <a:p>
            <a:pPr algn="ctr"/>
            <a:r>
              <a:rPr lang="es-EC" b="1" dirty="0" smtClean="0">
                <a:solidFill>
                  <a:schemeClr val="tx2">
                    <a:lumMod val="75000"/>
                  </a:schemeClr>
                </a:solidFill>
                <a:latin typeface="Agency FB" pitchFamily="34" charset="0"/>
              </a:rPr>
              <a:t> y Fotosíntesis</a:t>
            </a:r>
            <a:endParaRPr lang="es-EC" b="1" dirty="0">
              <a:solidFill>
                <a:schemeClr val="tx2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267200" y="4191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Fuente potencial de genes para el mejoramiento genético de variedades comerciales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257800" y="3886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err="1" smtClean="0"/>
              <a:t>Solanum</a:t>
            </a:r>
            <a:r>
              <a:rPr lang="es-MX" b="1" i="1" dirty="0" smtClean="0"/>
              <a:t> </a:t>
            </a:r>
            <a:r>
              <a:rPr lang="es-MX" b="1" i="1" dirty="0" err="1" smtClean="0"/>
              <a:t>pimpinellifolium</a:t>
            </a:r>
            <a:endParaRPr lang="es-MX" b="1" i="1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ison21.es/wp-content/uploads/2009/07/dn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 flipV="1">
            <a:off x="611560" y="2564904"/>
            <a:ext cx="7776864" cy="3302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143000"/>
            <a:ext cx="7560839" cy="38164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/>
          <a:lstStyle/>
          <a:p>
            <a:r>
              <a:rPr lang="es-EC" sz="2800" b="1" dirty="0" smtClean="0"/>
              <a:t>CONTENIDO</a:t>
            </a:r>
            <a:endParaRPr lang="es-EC" sz="2800" b="1" dirty="0"/>
          </a:p>
        </p:txBody>
      </p:sp>
      <p:cxnSp>
        <p:nvCxnSpPr>
          <p:cNvPr id="18" name="17 Conector recto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19 Diagrama"/>
          <p:cNvGraphicFramePr/>
          <p:nvPr/>
        </p:nvGraphicFramePr>
        <p:xfrm>
          <a:off x="1600200" y="1981200"/>
          <a:ext cx="5900766" cy="3193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20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http://www.ison21.es/wp-content/uploads/2009/07/dna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 flipH="1" flipV="1">
            <a:off x="1066800" y="2362200"/>
            <a:ext cx="7776864" cy="3302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6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44961" y="1143000"/>
            <a:ext cx="7560839" cy="38164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2 CuadroTexto"/>
          <p:cNvSpPr txBox="1"/>
          <p:nvPr/>
        </p:nvSpPr>
        <p:spPr>
          <a:xfrm>
            <a:off x="3124200" y="1403484"/>
            <a:ext cx="340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PLANTEAMIENTO DEL PROBLEMA</a:t>
            </a:r>
            <a:endParaRPr lang="es-EC" b="1" dirty="0"/>
          </a:p>
        </p:txBody>
      </p:sp>
      <p:sp>
        <p:nvSpPr>
          <p:cNvPr id="7" name="6 Elipse"/>
          <p:cNvSpPr/>
          <p:nvPr/>
        </p:nvSpPr>
        <p:spPr>
          <a:xfrm>
            <a:off x="8566303" y="620688"/>
            <a:ext cx="542201" cy="542201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020272" y="692696"/>
            <a:ext cx="158417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accent3">
                    <a:lumMod val="75000"/>
                  </a:schemeClr>
                </a:solidFill>
              </a:rPr>
              <a:t>INTRODUCCIÓN     </a:t>
            </a:r>
            <a:endParaRPr lang="es-E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403648" y="1192684"/>
            <a:ext cx="6696744" cy="0"/>
          </a:xfrm>
          <a:prstGeom prst="lin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371600" y="1916832"/>
            <a:ext cx="6696744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51376" y="5334000"/>
            <a:ext cx="289560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70% </a:t>
            </a:r>
            <a:r>
              <a:rPr lang="en-US" b="1" dirty="0" err="1" smtClean="0"/>
              <a:t>productores</a:t>
            </a:r>
            <a:r>
              <a:rPr lang="en-US" b="1" dirty="0" smtClean="0"/>
              <a:t> </a:t>
            </a:r>
            <a:r>
              <a:rPr lang="en-US" b="1" dirty="0" err="1" smtClean="0"/>
              <a:t>afectados</a:t>
            </a:r>
            <a:endParaRPr lang="en-US" b="1" dirty="0"/>
          </a:p>
        </p:txBody>
      </p:sp>
      <p:graphicFrame>
        <p:nvGraphicFramePr>
          <p:cNvPr id="31" name="30 Diagrama"/>
          <p:cNvGraphicFramePr/>
          <p:nvPr/>
        </p:nvGraphicFramePr>
        <p:xfrm>
          <a:off x="1898576" y="1905000"/>
          <a:ext cx="4191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4" name="53 Rectángulo"/>
          <p:cNvSpPr/>
          <p:nvPr/>
        </p:nvSpPr>
        <p:spPr>
          <a:xfrm>
            <a:off x="4438015" y="3034590"/>
            <a:ext cx="1626722" cy="7888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600" kern="1200" dirty="0"/>
          </a:p>
        </p:txBody>
      </p:sp>
      <p:sp>
        <p:nvSpPr>
          <p:cNvPr id="55" name="Oval 19"/>
          <p:cNvSpPr/>
          <p:nvPr/>
        </p:nvSpPr>
        <p:spPr>
          <a:xfrm>
            <a:off x="5403776" y="2438400"/>
            <a:ext cx="685800" cy="746652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Oval 21"/>
          <p:cNvSpPr/>
          <p:nvPr/>
        </p:nvSpPr>
        <p:spPr>
          <a:xfrm>
            <a:off x="6013376" y="2895600"/>
            <a:ext cx="685800" cy="685800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3503" name="Picture 15" descr="http://t1.gstatic.com/images?q=tbn:ANd9GcSXUJckVpIbN_l672AKBhzngkCPdzmPVRPBxCGi9yQC2aWOABzv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3376" y="3733800"/>
            <a:ext cx="685800" cy="685800"/>
          </a:xfrm>
          <a:prstGeom prst="ellipse">
            <a:avLst/>
          </a:prstGeom>
          <a:ln w="28575" cap="rnd">
            <a:solidFill>
              <a:schemeClr val="accent3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3505" name="AutoShape 17" descr="data:image/jpeg;base64,/9j/4AAQSkZJRgABAQAAAQABAAD/2wCEAAkGBhQSEBUTEhQWFBUVGBgWFxgYFxgUGBcYFRUXFBQVFxgXHSYeGBklGRUVHy8gIycpLCwsFx4xNTAqNSYrLCkBCQoKDgwOGg8PGiwkHyQqKiksLCwpLCosLCksKSwsLCksLCksLCosLCwsLCwsLCwsLCwsLCwsLCwsLCwsLCwsLP/AABEIALkA5AMBIgACEQEDEQH/xAAcAAEAAgMBAQEAAAAAAAAAAAAABAYDBQcCAQj/xAA/EAACAQIEBAIHBQYEBwAAAAAAAQIDEQQFITEGEkFRYXEHEzKBkbHBIlKh0fAUI0JicuEWkrLxFRckM0OC4v/EABsBAQADAQEBAQAAAAAAAAAAAAABAwQFAgYH/8QALREAAgIBBAEBBgcBAQAAAAAAAAECAxEEEiExUUEFEyIykfBhcYGhsdHhwTP/2gAMAwEAAhEDEQA/AO4gAAAAAAAAAAAAAAAAAAAAAAAAAAAAAAAAAGs4hz6GEoOrPXpGK3nJ7RSAPueZ5DDU+aV5SlpThHWU5dIxS1ZC4Qy/EU6c54mbc6s+fkbuoX6Ls/BaaI8cNZLO/wC1Yu0sTUWnajB6qlBdPF9SxAkAAEAAAAAAAAAAAAAAAAAAAAAAAAAAAAAAAAAAAAGPEV4wi5zajGKbbeyS1bKhkVF5hiP22qn6mm7YWD8N6rXft/Yw8VY2WNxUcuotqCaliJL7sdXC/wAPe0i6YXDRpwjCCUYxSikuiWxB66MoAJPIAAAAAAAAAAAAAAAAAAAAAAAAAAAAAAAAAAAAK5xvxQsHQ+z/AN2pdQXbvN+C+Zts3zanhqTqVHZLZdZPol4nMsnozzLMlUrO8Y3m49FCDtCH+Zrz1Ib9CyMG1u9EXLgHIHQw/rKutat9ube6T1jH8bvxZaACTw3kAAEAAAAAAAAAAAAAAAAAAAAAAAAAAAAx1q8YRcpyUUt23ZfFmj4j4wp4W8V9ur91bLs5Pp5bnNs1z2riJc1WbfZbRXkiqdqibtNop3c9IvuZ+kSjC6pJ1X39mPxer+BXMR6RMTJ/Z5IeCjf8ZMq6dyTRwtzJK+T6O9T7MpiuVn8zcrj3F/fj/kRhxnGWKqWUqjil9y0L+bWpHjljtt2MNbC2PPvLEaVodM+NqMNfFSrSSq1ZtL2eaTko9076voW70b4inCVVSlFTk4xjv7Ku97WWpTpQPdHFThrGX121XyIhqPizIo1Hs3NbjWdvBrsizeGJoxnGSbslNbNStqmumpsTpJ55R8nKLi8PsAAk8gAAAAAAAAAAAAAAAAAAAAAAAAqPGXGSw69VRadV7v7n/wBfIl8acTfstG0X+9mmo/yrrP8ALxOP1sW5Sbbbb1vvv9dSmyeOEb9Jp1N7pdGepiG23J3bd23v5u54i7swqVzNQ3MEj6SpL0NhhqZvctpLrqaahMn4fF22Jqkk8s2WxbjhFiqQil+WposwaPNTMH3IdWtctstTWEUUUSg8sj1YmOxlmY7GFnQSJmSZ1LC1lUjdraceko9vPsdewmKjVhGcHeMldM4o4F79G2ZtwnQk/Z+1Dyekl8bfE26WzD2M+f8AbOkTj76K5XZdgAdA+XAAAAAAAAABgxeNhSjzTkorp3fgl1ZHzjN4Yenzz1e0Y9ZS6JfmUrFYydSfPU1b2XSK+6jPfeq1+Ju0ukd3xPhfybvF8XSd/VRUUus9X1/hW3xNVLPsRJu9W0Ut0lFfgrs1WIxKT03Ics1UXyydk7r3nOd9k32d6vR1QXEV+v8Apv4Z1WvpWnfxs1+Js8NxJXjuo1V5cj+K0/ApbxD+BJwmatPuviVq6yPTLLNDCS+VfT+joeX8R0qr5XenP7stL+T2ZtTntLFQqKz38TbZfnM6DtNupT+MoeX3l4G2rWZ4n9TiX6DH/n9H/wAZbDzUqKKbeiSbb8Fqzzh8RGcVKDUovZornpEzT1OBmlvUapr36y/BW95vzxk5ii3Lacv4mzt4nETqP2W7RXaK0j+Zqosjzlc9QfRGOR3KsJYRLgjPBkeEjKpFEkdOqSSJtKsSaU7o1qloSsNPQqZvhLPBMMkKR5o6tG2wuFuvE91w3E2WKCNXLDkeUSw4qh9k0mIiLa9opt3kc23CeN9VjKT6SfI/KWi/GxqWYo1nGcZLeMoy+DuVQeJJk6mO+qUfKO6A8wldJ91f4no7Z+egAAAAAA8V6yhFyk7KKbbfRI9nO/SZxRZrCU32lVa+MYfV+48yltWS2qt2TUSBjM8eMxfM9IRvyR7JdX4t2f8AsZcdWsl32NLww7yd97P5qxPx822o+PU4tsnKfJ9bTWo7YrpIiQzOEJNThz3TiknrzS0i13d+hVMwxEpVJRkrODd12adn+JPzTLFGdWMlKNXScHd6OLtOm4+Kakn3i+5ihlU+TZvmvzaa23vc2VxjBJswXytulKEVhfyP+NS5Iyf9Lt3S+qIVLHt3lFy9Zd2TTcWrW05WrST1V9PkYHR5Jerd0pLTzW31RvOHqNGdCVKSjCrGrzOUnyp0+qVtXJPotSxQjH4kjPK62xquTf8AplyjiaMpRjNckr2fbz/sXLD49J2buls7b9mUyPD8aknyys039l7tfyt9/EzZbnio050qzn0UWtuaL2n12ehinVGXMDo7pYxd9ToGW5g6E+Za05e3FdH9+P1NJ6W8yUlh4Rd01KpddU7KL+Zjy/M7aN7mp4zy9yhGpHVRW172Td35a6/Es09zS2My6nR/Fv8AVfv/AKU65mpMwwPSZokVV8Ilxke+YixkZYrUrZqjklRZMw7INGJKpvUokdKnPZtcLuix4OSt7v8Acq1CoTVjmloyyqxRLL6nZ0bPMMStkaKtM9VazerZGnI8W2bmWU1e7R8kyPWloZJsxqHNOMV/E0vi7FUVyLZcM7ngH+6h/RH/AEoznilDlikuiS+Csezto/P28sAAkgAAAjZjjlRpTqy2hFyfTZbfQ/PWOzCVWrKpJ3lOTk/e7nW/StmPq8ByJ61Zxj7l9p/JHFfWFNvPBv0qxyW/het9u3dM2eYW548ztFyV2ley66depWuH8Wozi30av5dSyZxF+45M1iR9PU921rwVPNcV++sk7WsnffXfw0sbvC1anqYy3lHR9brzXwNPxJi5VJxnJLs3FJXtprbS+hL4axt70nqm7r5GmazDKMcJbb3GT7I2f0oRpQtCN3LmU9pJO94uzs0unVe801WU48tWDta17a6+KZfcwyyVWK5rNRWia0XfRaeJBynJkpShPlaaty3V++3vRML0olVukcp7k/oaLhnNa0qqu1JJ77NX2VuqNxxPlsryqxS5XZtdn1a957wkqOHrSjFPSybts1/ubPFV41oNJb6dvd49Cqc/j3JcF9dTdeyTy/JUMtzKfrknUfK4vR2tzdFEueFrqpBxev6/sygYqm4VP5oPTT6MtuXqUJR5otcyTV+qb3Xho9ib4riSJ0cnKMoS7TyVfMsN6qrKHZ6eT1RFhMsXGGFtKM11un819St7Mure6OTHdHZPCJMZGamyLGRmgxJHuuROpyJVGBBoyJ0KpnkdShp9klKx79azHzn25Ujf+R7cjDVnY8uoYXUPSRVKeD2tTe8D5Z67Gwb2p3qP/wBdvxaK5Ouoo6n6OcmdLDetmrTrWl5QXsL33b96NFFe6WTle0NSq6ml2+C2gA6Z8kAeJ1ordpe8j1MygtnfyAJYIixre0JAnBGTnPppxGuHh/XL48q+hyyU9TpHppX/AFFDt6uX+s5kiiXZvqeIo22WVbSLzTl62ku9rPzXX9dznmFnZoufDuN/he0vmc7UR5yd/SSzDHquTV8QYVeqk3dcuvn2TNXluIdOcJOzVk9Gno+/j/YuuYYJTTTjdbNPZo0OLyR3isPTTabfKt3bsnvsxTasbGNVTKcldD0XPksLzFSoOcNVql4NHPsbnc3Wcoye99rNNafEtHD2NSjOjNWUvtK/8LW9+x4nkkJ1LSjDZ2m7KPL1bfW17+49VtVyaZXbCV1a2vHkrlfGyqRVS7urJvxtpfxLPQrT9XSjzXcYKStJNSi3vddb3Xcr2Ny14ar6t6wmk4yWsZwlopxbW5hwGJlRlyXs7tJ9XpZGmcd0eDFRZ7uzM/1/M2/EEHKV7bq97Waa6Mn5Xfkp35nPq/4eWyskvO5qZZi3JesUp01ZVOV3tzXi7X0Utmr9UbXJ8RKcIxbbUJNR5lZtJ+1bpf5mexONfJ0dPOM73jPRP4nw3Ph5Pqlfya7/AIlFhK50fG070ZJ/dfye5zKnMad5TRRq8JxZLpozQI0KhIgy1lMGZ6TJVOZFpyJCZTI31vBJjUPvrSFKtb9fr9M+Sr30R52l/v8ABkqVdT7KdkFoQsdjFFHqMcvCKLLVBOUmbHJFTniIuu7Uovml/NbVR9738LnUpeknDLSP0+h+f54mTd7iGJa6nSriorB8tqLpXT3eh3r/AJhKekEjPhsxrVno37jiuW5w4sv3D/Ez0s9S1GXJ0TCZK96km/C/1NjSwsY7JETKM0VWOu/zNgQz2sAAEEnMfTZgnyYeqlonOD96Uo/KRyVn6J45yP8AasDVppXmlzw/qhql79V7z87TVtyqa5NVTyjJTnY32U4rYramTcJiLGe2G5HU0t/u55Ok4av6yHMndpq6+p5w8uScZXlGz15dJJbO1+tiv5Pm3K0737+K/MsrgqkeaD3OW04M7LxjK+V/eCt55lTfNVp3WrT8nrZvuV/C5nKMnFtq6atJXTbVrWfe50CdFuEo9JWuu9uvjuzRZjlEKluaOqa1X2W0n7N+hoquXyyM91Ep5nW+fHkrue51Ou6UZp/uo8iumpJaaO/xPVWk6lONR6uFovvp7L931J9LLZylH1rTUVyp7u121eW733ZsMLgYx06Pc0T1CXRmp9nzkm58ZIfDeAg+Z1XJQkr2j1mk+Rtdrv8AE3uBwvbZe4+4bLNktv1p5m6o4TkWqt9THZZvZtgo0Q2x7NbnNdU8PPbRP5HMUXPjnMOWCgt5b+S3KLGrrZm3S1vZu8nH1t8VYoeF+7+0TYMl02a+EzPCsWSiRXYifBntzsQVXPSq9yraa1bwZ3Js9RnYjftCI1fMEvE9qDkVT1Ea+WyZiMYktWabEYlyeu3Y81azk7s+RoSeyZphWonI1Gpla/wPANlhOH6tTaLLRk/o1rVN4suwZMlTwOFcmi+cN5PLTRlsyX0ZRhZzsvDdlxwGTU6Xsx17snojDZHyDLXThd7s2wB5PYAABrc5zZUY/wAxwTjLCx9fKpDab5pJdJPd+T3Oq8UqTk776nLs7oS5np+v18yWuCIzcXkrUZmWEzDVpNM8KoVOJshcjbYXFcrLNlOeOL8913KPCqSqWKtsZbKdx1NPrNnD6Op4bGQqaxdpdv1ufatK7s0vM55hc5cTfYLit2118/zMM6JROjC2uXyv6/2bavgO2q/MxRwr6LqfafEMGtfpp3sZZ59SWsnbx0RViXg1q2aRt8NC0fFfpGLNM4jRpylUdrLTz6WXcreP45ppWpJzl8F8SuVo18XNOd2uiS0XkjTVpJzeZcI4mp1ldecPMvv1GIxcsTVc2t9l2XREmPCMpq6LJw7wXJtXi2dHyrhaNNJz1fY7MYqKwj52UpTk5PtnEp8C117MWzH/AIPxS/8AG/xR+joUktkl5Kx9sQ0me4ylHpn51pcG4t7Un+P5EqHAOLl/A18T9AWPp52x8Hv3s/Jwil6KcXPdP36GzwnoZqP2ml70dkB6Knl9s5vgvQ5SVueSfkrlgwXo7wtO32eZloBORhELDZLRp+zTivdf5kxKx9BBIAAAAAAAABDx+WRqrXfuVLNeBeZOyv8ArsXkE5IaOM5j6O5/dfwNHX4AqdEfoFkLMPY+PyZJGD8/T4FrdEzz/gnEfpNHbap4G1BTkvU4zDgjEdvwZKo8C4jx+B2jB7e5/wCo20NkeXFeCxWTx2cRoejjEP7xscL6JqkvaT952FH0JJdIiTlLtnPMv9FUI+01+tyz4DhChS/hv8jeAnJ5wjxSoxirRSXkewCCQAAAAAAAAAAAAAAAAA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3507" name="AutoShape 19" descr="data:image/jpeg;base64,/9j/4AAQSkZJRgABAQAAAQABAAD/2wCEAAkGBhQSEBUTEhQWFBUVGBgWFxgYFxgUGBcYFRUXFBQVFxgXHSYeGBklGRUVHy8gIycpLCwsFx4xNTAqNSYrLCkBCQoKDgwOGg8PGiwkHyQqKiksLCwpLCosLCksKSwsLCksLCksLCosLCwsLCwsLCwsLCwsLCwsLCwsLCwsLCwsLP/AABEIALkA5AMBIgACEQEDEQH/xAAcAAEAAgMBAQEAAAAAAAAAAAAABAYDBQcCAQj/xAA/EAACAQIEBAIHBQYEBwAAAAAAAQIDEQQFITEGEkFRYXEHEzKBkbHBIlKh0fAUI0JicuEWkrLxFRckM0OC4v/EABsBAQADAQEBAQAAAAAAAAAAAAABAwQFAgYH/8QALREAAgIBBAEBBgcBAQAAAAAAAAECAxEEEiExUUEFEyIykfBhcYGhsdHhwTP/2gAMAwEAAhEDEQA/AO4gAAAAAAAAAAAAAAAAAAAAAAAAAAAAAAAAAGs4hz6GEoOrPXpGK3nJ7RSAPueZ5DDU+aV5SlpThHWU5dIxS1ZC4Qy/EU6c54mbc6s+fkbuoX6Ls/BaaI8cNZLO/wC1Yu0sTUWnajB6qlBdPF9SxAkAAEAAAAAAAAAAAAAAAAAAAAAAAAAAAAAAAAAAAAGPEV4wi5zajGKbbeyS1bKhkVF5hiP22qn6mm7YWD8N6rXft/Yw8VY2WNxUcuotqCaliJL7sdXC/wAPe0i6YXDRpwjCCUYxSikuiWxB66MoAJPIAAAAAAAAAAAAAAAAAAAAAAAAAAAAAAAAAAAAK5xvxQsHQ+z/AN2pdQXbvN+C+Zts3zanhqTqVHZLZdZPol4nMsnozzLMlUrO8Y3m49FCDtCH+Zrz1Ib9CyMG1u9EXLgHIHQw/rKutat9ube6T1jH8bvxZaACTw3kAAEAAAAAAAAAAAAAAAAAAAAAAAAAAAAx1q8YRcpyUUt23ZfFmj4j4wp4W8V9ur91bLs5Pp5bnNs1z2riJc1WbfZbRXkiqdqibtNop3c9IvuZ+kSjC6pJ1X39mPxer+BXMR6RMTJ/Z5IeCjf8ZMq6dyTRwtzJK+T6O9T7MpiuVn8zcrj3F/fj/kRhxnGWKqWUqjil9y0L+bWpHjljtt2MNbC2PPvLEaVodM+NqMNfFSrSSq1ZtL2eaTko9076voW70b4inCVVSlFTk4xjv7Ku97WWpTpQPdHFThrGX121XyIhqPizIo1Hs3NbjWdvBrsizeGJoxnGSbslNbNStqmumpsTpJ55R8nKLi8PsAAk8gAAAAAAAAAAAAAAAAAAAAAAAAqPGXGSw69VRadV7v7n/wBfIl8acTfstG0X+9mmo/yrrP8ALxOP1sW5Sbbbb1vvv9dSmyeOEb9Jp1N7pdGepiG23J3bd23v5u54i7swqVzNQ3MEj6SpL0NhhqZvctpLrqaahMn4fF22Jqkk8s2WxbjhFiqQil+WposwaPNTMH3IdWtctstTWEUUUSg8sj1YmOxlmY7GFnQSJmSZ1LC1lUjdraceko9vPsdewmKjVhGcHeMldM4o4F79G2ZtwnQk/Z+1Dyekl8bfE26WzD2M+f8AbOkTj76K5XZdgAdA+XAAAAAAAAABgxeNhSjzTkorp3fgl1ZHzjN4Yenzz1e0Y9ZS6JfmUrFYydSfPU1b2XSK+6jPfeq1+Ju0ukd3xPhfybvF8XSd/VRUUus9X1/hW3xNVLPsRJu9W0Ut0lFfgrs1WIxKT03Ics1UXyydk7r3nOd9k32d6vR1QXEV+v8Apv4Z1WvpWnfxs1+Js8NxJXjuo1V5cj+K0/ApbxD+BJwmatPuviVq6yPTLLNDCS+VfT+joeX8R0qr5XenP7stL+T2ZtTntLFQqKz38TbZfnM6DtNupT+MoeX3l4G2rWZ4n9TiX6DH/n9H/wAZbDzUqKKbeiSbb8Fqzzh8RGcVKDUovZornpEzT1OBmlvUapr36y/BW95vzxk5ii3Lacv4mzt4nETqP2W7RXaK0j+Zqosjzlc9QfRGOR3KsJYRLgjPBkeEjKpFEkdOqSSJtKsSaU7o1qloSsNPQqZvhLPBMMkKR5o6tG2wuFuvE91w3E2WKCNXLDkeUSw4qh9k0mIiLa9opt3kc23CeN9VjKT6SfI/KWi/GxqWYo1nGcZLeMoy+DuVQeJJk6mO+qUfKO6A8wldJ91f4no7Z+egAAAAAA8V6yhFyk7KKbbfRI9nO/SZxRZrCU32lVa+MYfV+48yltWS2qt2TUSBjM8eMxfM9IRvyR7JdX4t2f8AsZcdWsl32NLww7yd97P5qxPx822o+PU4tsnKfJ9bTWo7YrpIiQzOEJNThz3TiknrzS0i13d+hVMwxEpVJRkrODd12adn+JPzTLFGdWMlKNXScHd6OLtOm4+Kakn3i+5ihlU+TZvmvzaa23vc2VxjBJswXytulKEVhfyP+NS5Iyf9Lt3S+qIVLHt3lFy9Zd2TTcWrW05WrST1V9PkYHR5Jerd0pLTzW31RvOHqNGdCVKSjCrGrzOUnyp0+qVtXJPotSxQjH4kjPK62xquTf8AplyjiaMpRjNckr2fbz/sXLD49J2buls7b9mUyPD8aknyys039l7tfyt9/EzZbnio050qzn0UWtuaL2n12ehinVGXMDo7pYxd9ToGW5g6E+Za05e3FdH9+P1NJ6W8yUlh4Rd01KpddU7KL+Zjy/M7aN7mp4zy9yhGpHVRW172Td35a6/Es09zS2My6nR/Fv8AVfv/AKU65mpMwwPSZokVV8Ilxke+YixkZYrUrZqjklRZMw7INGJKpvUokdKnPZtcLuix4OSt7v8Acq1CoTVjmloyyqxRLL6nZ0bPMMStkaKtM9VazerZGnI8W2bmWU1e7R8kyPWloZJsxqHNOMV/E0vi7FUVyLZcM7ngH+6h/RH/AEoznilDlikuiS+Csezto/P28sAAkgAAAjZjjlRpTqy2hFyfTZbfQ/PWOzCVWrKpJ3lOTk/e7nW/StmPq8ByJ61Zxj7l9p/JHFfWFNvPBv0qxyW/het9u3dM2eYW548ztFyV2ley66depWuH8Wozi30av5dSyZxF+45M1iR9PU921rwVPNcV++sk7WsnffXfw0sbvC1anqYy3lHR9brzXwNPxJi5VJxnJLs3FJXtprbS+hL4axt70nqm7r5GmazDKMcJbb3GT7I2f0oRpQtCN3LmU9pJO94uzs0unVe801WU48tWDta17a6+KZfcwyyVWK5rNRWia0XfRaeJBynJkpShPlaaty3V++3vRML0olVukcp7k/oaLhnNa0qqu1JJ77NX2VuqNxxPlsryqxS5XZtdn1a957wkqOHrSjFPSybts1/ubPFV41oNJb6dvd49Cqc/j3JcF9dTdeyTy/JUMtzKfrknUfK4vR2tzdFEueFrqpBxev6/sygYqm4VP5oPTT6MtuXqUJR5otcyTV+qb3Xho9ib4riSJ0cnKMoS7TyVfMsN6qrKHZ6eT1RFhMsXGGFtKM11un819St7Mure6OTHdHZPCJMZGamyLGRmgxJHuuROpyJVGBBoyJ0KpnkdShp9klKx79azHzn25Ujf+R7cjDVnY8uoYXUPSRVKeD2tTe8D5Z67Gwb2p3qP/wBdvxaK5Ouoo6n6OcmdLDetmrTrWl5QXsL33b96NFFe6WTle0NSq6ml2+C2gA6Z8kAeJ1ordpe8j1MygtnfyAJYIixre0JAnBGTnPppxGuHh/XL48q+hyyU9TpHppX/AFFDt6uX+s5kiiXZvqeIo22WVbSLzTl62ku9rPzXX9dznmFnZoufDuN/he0vmc7UR5yd/SSzDHquTV8QYVeqk3dcuvn2TNXluIdOcJOzVk9Gno+/j/YuuYYJTTTjdbNPZo0OLyR3isPTTabfKt3bsnvsxTasbGNVTKcldD0XPksLzFSoOcNVql4NHPsbnc3Wcoye99rNNafEtHD2NSjOjNWUvtK/8LW9+x4nkkJ1LSjDZ2m7KPL1bfW17+49VtVyaZXbCV1a2vHkrlfGyqRVS7urJvxtpfxLPQrT9XSjzXcYKStJNSi3vddb3Xcr2Ny14ar6t6wmk4yWsZwlopxbW5hwGJlRlyXs7tJ9XpZGmcd0eDFRZ7uzM/1/M2/EEHKV7bq97Waa6Mn5Xfkp35nPq/4eWyskvO5qZZi3JesUp01ZVOV3tzXi7X0Utmr9UbXJ8RKcIxbbUJNR5lZtJ+1bpf5mexONfJ0dPOM73jPRP4nw3Ph5Pqlfya7/AIlFhK50fG070ZJ/dfye5zKnMad5TRRq8JxZLpozQI0KhIgy1lMGZ6TJVOZFpyJCZTI31vBJjUPvrSFKtb9fr9M+Sr30R52l/v8ABkqVdT7KdkFoQsdjFFHqMcvCKLLVBOUmbHJFTniIuu7Uovml/NbVR9738LnUpeknDLSP0+h+f54mTd7iGJa6nSriorB8tqLpXT3eh3r/AJhKekEjPhsxrVno37jiuW5w4sv3D/Ez0s9S1GXJ0TCZK96km/C/1NjSwsY7JETKM0VWOu/zNgQz2sAAEEnMfTZgnyYeqlonOD96Uo/KRyVn6J45yP8AasDVppXmlzw/qhql79V7z87TVtyqa5NVTyjJTnY32U4rYramTcJiLGe2G5HU0t/u55Ok4av6yHMndpq6+p5w8uScZXlGz15dJJbO1+tiv5Pm3K0737+K/MsrgqkeaD3OW04M7LxjK+V/eCt55lTfNVp3WrT8nrZvuV/C5nKMnFtq6atJXTbVrWfe50CdFuEo9JWuu9uvjuzRZjlEKluaOqa1X2W0n7N+hoquXyyM91Ep5nW+fHkrue51Ou6UZp/uo8iumpJaaO/xPVWk6lONR6uFovvp7L931J9LLZylH1rTUVyp7u121eW733ZsMLgYx06Pc0T1CXRmp9nzkm58ZIfDeAg+Z1XJQkr2j1mk+Rtdrv8AE3uBwvbZe4+4bLNktv1p5m6o4TkWqt9THZZvZtgo0Q2x7NbnNdU8PPbRP5HMUXPjnMOWCgt5b+S3KLGrrZm3S1vZu8nH1t8VYoeF+7+0TYMl02a+EzPCsWSiRXYifBntzsQVXPSq9yraa1bwZ3Js9RnYjftCI1fMEvE9qDkVT1Ea+WyZiMYktWabEYlyeu3Y81azk7s+RoSeyZphWonI1Gpla/wPANlhOH6tTaLLRk/o1rVN4suwZMlTwOFcmi+cN5PLTRlsyX0ZRhZzsvDdlxwGTU6Xsx17snojDZHyDLXThd7s2wB5PYAABrc5zZUY/wAxwTjLCx9fKpDab5pJdJPd+T3Oq8UqTk776nLs7oS5np+v18yWuCIzcXkrUZmWEzDVpNM8KoVOJshcjbYXFcrLNlOeOL8913KPCqSqWKtsZbKdx1NPrNnD6Op4bGQqaxdpdv1ufatK7s0vM55hc5cTfYLit2118/zMM6JROjC2uXyv6/2bavgO2q/MxRwr6LqfafEMGtfpp3sZZ59SWsnbx0RViXg1q2aRt8NC0fFfpGLNM4jRpylUdrLTz6WXcreP45ppWpJzl8F8SuVo18XNOd2uiS0XkjTVpJzeZcI4mp1ldecPMvv1GIxcsTVc2t9l2XREmPCMpq6LJw7wXJtXi2dHyrhaNNJz1fY7MYqKwj52UpTk5PtnEp8C117MWzH/AIPxS/8AG/xR+joUktkl5Kx9sQ0me4ylHpn51pcG4t7Un+P5EqHAOLl/A18T9AWPp52x8Hv3s/Jwil6KcXPdP36GzwnoZqP2ml70dkB6Knl9s5vgvQ5SVueSfkrlgwXo7wtO32eZloBORhELDZLRp+zTivdf5kxKx9BBIAAAAAAAABDx+WRqrXfuVLNeBeZOyv8ArsXkE5IaOM5j6O5/dfwNHX4AqdEfoFkLMPY+PyZJGD8/T4FrdEzz/gnEfpNHbap4G1BTkvU4zDgjEdvwZKo8C4jx+B2jB7e5/wCo20NkeXFeCxWTx2cRoejjEP7xscL6JqkvaT952FH0JJdIiTlLtnPMv9FUI+01+tyz4DhChS/hv8jeAnJ5wjxSoxirRSXkewCCQAAAAAAAAAAAAAAAAA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3509" name="Picture 21" descr="http://www.fao.org/inpho_archive/content/documents/vlibrary/AE620s/Pfrescos/Tomatea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79976" y="4267200"/>
            <a:ext cx="657553" cy="685800"/>
          </a:xfrm>
          <a:prstGeom prst="ellipse">
            <a:avLst/>
          </a:prstGeom>
          <a:ln w="28575" cap="rnd">
            <a:solidFill>
              <a:schemeClr val="accent3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0" name="59 Rectángulo"/>
          <p:cNvSpPr/>
          <p:nvPr/>
        </p:nvSpPr>
        <p:spPr>
          <a:xfrm>
            <a:off x="6775376" y="3886200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49,729 ha</a:t>
            </a:r>
            <a:endParaRPr lang="es-MX" dirty="0"/>
          </a:p>
        </p:txBody>
      </p:sp>
      <p:sp>
        <p:nvSpPr>
          <p:cNvPr id="61" name="60 Rectángulo"/>
          <p:cNvSpPr/>
          <p:nvPr/>
        </p:nvSpPr>
        <p:spPr>
          <a:xfrm>
            <a:off x="6312991" y="4583668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4,169 ha</a:t>
            </a:r>
            <a:endParaRPr lang="es-MX" dirty="0"/>
          </a:p>
        </p:txBody>
      </p:sp>
      <p:sp>
        <p:nvSpPr>
          <p:cNvPr id="62" name="61 Rectángulo"/>
          <p:cNvSpPr/>
          <p:nvPr/>
        </p:nvSpPr>
        <p:spPr>
          <a:xfrm>
            <a:off x="6851576" y="3048000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8,000 ha</a:t>
            </a:r>
            <a:endParaRPr lang="es-MX" dirty="0"/>
          </a:p>
        </p:txBody>
      </p:sp>
      <p:sp>
        <p:nvSpPr>
          <p:cNvPr id="63" name="62 Rectángulo"/>
          <p:cNvSpPr/>
          <p:nvPr/>
        </p:nvSpPr>
        <p:spPr>
          <a:xfrm>
            <a:off x="6119771" y="2450068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14,748 ha</a:t>
            </a:r>
            <a:endParaRPr lang="es-MX" dirty="0"/>
          </a:p>
        </p:txBody>
      </p:sp>
      <p:sp>
        <p:nvSpPr>
          <p:cNvPr id="64" name="63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ison21.es/wp-content/uploads/2009/07/dn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 flipV="1">
            <a:off x="827584" y="2624076"/>
            <a:ext cx="7776864" cy="3395723"/>
          </a:xfrm>
          <a:prstGeom prst="rect">
            <a:avLst/>
          </a:prstGeom>
          <a:noFill/>
        </p:spPr>
      </p:pic>
      <p:pic>
        <p:nvPicPr>
          <p:cNvPr id="4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11561" y="1331640"/>
            <a:ext cx="7776863" cy="324036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21600000">
            <a:off x="457200" y="1143001"/>
            <a:ext cx="8229600" cy="4495800"/>
          </a:xfrm>
        </p:spPr>
        <p:txBody>
          <a:bodyPr>
            <a:noAutofit/>
          </a:bodyPr>
          <a:lstStyle/>
          <a:p>
            <a:pPr algn="just">
              <a:buBlip>
                <a:blip r:embed="rId4"/>
              </a:buBlip>
            </a:pPr>
            <a:r>
              <a:rPr lang="es-ES" sz="1400" b="1" dirty="0" smtClean="0">
                <a:solidFill>
                  <a:schemeClr val="accent3">
                    <a:lumMod val="50000"/>
                  </a:schemeClr>
                </a:solidFill>
              </a:rPr>
              <a:t>La concentración y el tiempo de exposición de las sales en el suelo son factores determinantes en el crecimiento y desarrollo de las plantas.</a:t>
            </a:r>
            <a:endParaRPr lang="es-EC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Blip>
                <a:blip r:embed="rId4"/>
              </a:buBlip>
            </a:pPr>
            <a:endParaRPr lang="es-EC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just">
              <a:buBlip>
                <a:blip r:embed="rId4"/>
              </a:buBlip>
            </a:pPr>
            <a:r>
              <a:rPr lang="es-ES" sz="1400" b="1" dirty="0" smtClean="0">
                <a:solidFill>
                  <a:schemeClr val="accent3">
                    <a:lumMod val="50000"/>
                  </a:schemeClr>
                </a:solidFill>
              </a:rPr>
              <a:t>El método de </a:t>
            </a:r>
            <a:r>
              <a:rPr lang="es-ES" sz="1400" b="1" dirty="0" err="1" smtClean="0">
                <a:solidFill>
                  <a:schemeClr val="accent3">
                    <a:lumMod val="50000"/>
                  </a:schemeClr>
                </a:solidFill>
              </a:rPr>
              <a:t>TRIzol</a:t>
            </a:r>
            <a:r>
              <a:rPr lang="es-ES" sz="1400" b="1" dirty="0" smtClean="0">
                <a:solidFill>
                  <a:schemeClr val="accent3">
                    <a:lumMod val="50000"/>
                  </a:schemeClr>
                </a:solidFill>
              </a:rPr>
              <a:t>® </a:t>
            </a:r>
            <a:r>
              <a:rPr lang="es-ES" sz="1400" b="1" dirty="0" err="1" smtClean="0">
                <a:solidFill>
                  <a:schemeClr val="accent3">
                    <a:lumMod val="50000"/>
                  </a:schemeClr>
                </a:solidFill>
              </a:rPr>
              <a:t>reagent</a:t>
            </a:r>
            <a:r>
              <a:rPr lang="es-ES" sz="1400" b="1" dirty="0" smtClean="0">
                <a:solidFill>
                  <a:schemeClr val="accent3">
                    <a:lumMod val="50000"/>
                  </a:schemeClr>
                </a:solidFill>
              </a:rPr>
              <a:t> fue óptimo para el aislamiento de ARN en tejido radicular (1.3 a 4 </a:t>
            </a:r>
            <a:r>
              <a:rPr lang="es-ES" sz="1400" b="1" dirty="0" err="1" smtClean="0">
                <a:solidFill>
                  <a:schemeClr val="accent3">
                    <a:lumMod val="50000"/>
                  </a:schemeClr>
                </a:solidFill>
              </a:rPr>
              <a:t>ug</a:t>
            </a:r>
            <a:r>
              <a:rPr lang="es-ES" sz="1400" b="1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es-ES" sz="1400" b="1" dirty="0" err="1" smtClean="0">
                <a:solidFill>
                  <a:schemeClr val="accent3">
                    <a:lumMod val="50000"/>
                  </a:schemeClr>
                </a:solidFill>
              </a:rPr>
              <a:t>ul</a:t>
            </a:r>
            <a:r>
              <a:rPr lang="es-ES" sz="1400" b="1" dirty="0" smtClean="0">
                <a:solidFill>
                  <a:schemeClr val="accent3">
                    <a:lumMod val="50000"/>
                  </a:schemeClr>
                </a:solidFill>
              </a:rPr>
              <a:t>).</a:t>
            </a:r>
          </a:p>
          <a:p>
            <a:pPr lvl="0" algn="just">
              <a:buBlip>
                <a:blip r:embed="rId5"/>
              </a:buBlip>
            </a:pPr>
            <a:endParaRPr lang="es-EC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just">
              <a:buBlip>
                <a:blip r:embed="rId4"/>
              </a:buBlip>
            </a:pPr>
            <a:r>
              <a:rPr lang="es-MX" sz="1400" b="1" dirty="0" smtClean="0">
                <a:solidFill>
                  <a:schemeClr val="accent3">
                    <a:lumMod val="50000"/>
                  </a:schemeClr>
                </a:solidFill>
              </a:rPr>
              <a:t>El análisis de especificidad de los </a:t>
            </a:r>
            <a:r>
              <a:rPr lang="es-MX" sz="1400" b="1" i="1" dirty="0" err="1" smtClean="0">
                <a:solidFill>
                  <a:schemeClr val="accent3">
                    <a:lumMod val="50000"/>
                  </a:schemeClr>
                </a:solidFill>
              </a:rPr>
              <a:t>primers</a:t>
            </a:r>
            <a:r>
              <a:rPr lang="es-MX" sz="1400" b="1" dirty="0" smtClean="0">
                <a:solidFill>
                  <a:schemeClr val="accent3">
                    <a:lumMod val="50000"/>
                  </a:schemeClr>
                </a:solidFill>
              </a:rPr>
              <a:t> y </a:t>
            </a:r>
            <a:r>
              <a:rPr lang="es-ES" sz="1400" b="1" dirty="0" smtClean="0">
                <a:solidFill>
                  <a:schemeClr val="accent3">
                    <a:lumMod val="50000"/>
                  </a:schemeClr>
                </a:solidFill>
              </a:rPr>
              <a:t>análisis de similitudes locales </a:t>
            </a:r>
            <a:r>
              <a:rPr lang="es-MX" sz="1400" b="1" dirty="0" smtClean="0">
                <a:solidFill>
                  <a:schemeClr val="accent3">
                    <a:lumMod val="50000"/>
                  </a:schemeClr>
                </a:solidFill>
              </a:rPr>
              <a:t>mostraron valores de formación de horquillas y </a:t>
            </a:r>
            <a:r>
              <a:rPr lang="es-MX" sz="1400" b="1" dirty="0" err="1" smtClean="0">
                <a:solidFill>
                  <a:schemeClr val="accent3">
                    <a:lumMod val="50000"/>
                  </a:schemeClr>
                </a:solidFill>
              </a:rPr>
              <a:t>homodímeros</a:t>
            </a:r>
            <a:r>
              <a:rPr lang="es-MX" sz="1400" b="1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es-MX" sz="1400" b="1" dirty="0" err="1" smtClean="0">
                <a:solidFill>
                  <a:schemeClr val="accent3">
                    <a:lumMod val="50000"/>
                  </a:schemeClr>
                </a:solidFill>
              </a:rPr>
              <a:t>heterodímeros</a:t>
            </a:r>
            <a:r>
              <a:rPr lang="es-MX" sz="1400" b="1" dirty="0" smtClean="0">
                <a:solidFill>
                  <a:schemeClr val="accent3">
                    <a:lumMod val="50000"/>
                  </a:schemeClr>
                </a:solidFill>
              </a:rPr>
              <a:t> mínimos, y </a:t>
            </a:r>
            <a:r>
              <a:rPr lang="es-ES" sz="1400" b="1" dirty="0" smtClean="0">
                <a:solidFill>
                  <a:schemeClr val="accent3">
                    <a:lumMod val="50000"/>
                  </a:schemeClr>
                </a:solidFill>
              </a:rPr>
              <a:t>un alto grado de </a:t>
            </a:r>
            <a:r>
              <a:rPr lang="es-MX" sz="1400" b="1" dirty="0" smtClean="0">
                <a:solidFill>
                  <a:schemeClr val="accent3">
                    <a:lumMod val="50000"/>
                  </a:schemeClr>
                </a:solidFill>
              </a:rPr>
              <a:t>conservación de la secuencias, respectivamente. </a:t>
            </a:r>
          </a:p>
          <a:p>
            <a:pPr lvl="0" algn="just">
              <a:buBlip>
                <a:blip r:embed="rId4"/>
              </a:buBlip>
            </a:pPr>
            <a:endParaRPr lang="es-EC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Blip>
                <a:blip r:embed="rId4"/>
              </a:buBlip>
            </a:pPr>
            <a:r>
              <a:rPr lang="es-EC" sz="1400" b="1" dirty="0" smtClean="0">
                <a:solidFill>
                  <a:schemeClr val="accent3">
                    <a:lumMod val="50000"/>
                  </a:schemeClr>
                </a:solidFill>
              </a:rPr>
              <a:t>La temperatura de alineamiento óptima para la amplificación específica de los genes </a:t>
            </a:r>
            <a:r>
              <a:rPr lang="es-ES" sz="1400" b="1" i="1" dirty="0" smtClean="0">
                <a:solidFill>
                  <a:schemeClr val="accent3">
                    <a:lumMod val="50000"/>
                  </a:schemeClr>
                </a:solidFill>
              </a:rPr>
              <a:t>Mi-1, GAPDH, </a:t>
            </a:r>
            <a:r>
              <a:rPr lang="es-EC" sz="1400" b="1" i="1" dirty="0" smtClean="0">
                <a:solidFill>
                  <a:schemeClr val="accent3">
                    <a:lumMod val="50000"/>
                  </a:schemeClr>
                </a:solidFill>
              </a:rPr>
              <a:t>Lemmi9 y LEα-DOX1</a:t>
            </a:r>
            <a:r>
              <a:rPr lang="es-EC" sz="1400" b="1" dirty="0" smtClean="0">
                <a:solidFill>
                  <a:schemeClr val="accent3">
                    <a:lumMod val="50000"/>
                  </a:schemeClr>
                </a:solidFill>
              </a:rPr>
              <a:t>  fue de 55.7 °C. </a:t>
            </a:r>
          </a:p>
          <a:p>
            <a:pPr lvl="0" algn="just">
              <a:buBlip>
                <a:blip r:embed="rId4"/>
              </a:buBlip>
            </a:pPr>
            <a:endParaRPr lang="es-EC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just">
              <a:buBlip>
                <a:blip r:embed="rId4"/>
              </a:buBlip>
            </a:pPr>
            <a:r>
              <a:rPr lang="es-ES" sz="1400" b="1" dirty="0" smtClean="0">
                <a:solidFill>
                  <a:schemeClr val="accent3">
                    <a:lumMod val="50000"/>
                  </a:schemeClr>
                </a:solidFill>
              </a:rPr>
              <a:t>El gen</a:t>
            </a:r>
            <a:r>
              <a:rPr lang="es-ES" sz="1400" b="1" i="1" dirty="0" smtClean="0">
                <a:solidFill>
                  <a:schemeClr val="accent3">
                    <a:lumMod val="50000"/>
                  </a:schemeClr>
                </a:solidFill>
              </a:rPr>
              <a:t> Mi-1 </a:t>
            </a:r>
            <a:r>
              <a:rPr lang="es-ES" sz="1400" b="1" dirty="0" smtClean="0">
                <a:solidFill>
                  <a:schemeClr val="accent3">
                    <a:lumMod val="50000"/>
                  </a:schemeClr>
                </a:solidFill>
              </a:rPr>
              <a:t>no se induce por estrés salino.</a:t>
            </a:r>
          </a:p>
          <a:p>
            <a:pPr lvl="0" algn="just">
              <a:buBlip>
                <a:blip r:embed="rId4"/>
              </a:buBlip>
            </a:pPr>
            <a:endParaRPr lang="es-EC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Blip>
                <a:blip r:embed="rId4"/>
              </a:buBlip>
            </a:pPr>
            <a:r>
              <a:rPr lang="es-ES" sz="1400" b="1" dirty="0" smtClean="0">
                <a:solidFill>
                  <a:schemeClr val="accent3">
                    <a:lumMod val="50000"/>
                  </a:schemeClr>
                </a:solidFill>
              </a:rPr>
              <a:t>La expresión de Lemmi9</a:t>
            </a:r>
            <a:r>
              <a:rPr lang="es-ES" sz="1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_tradnl" sz="1400" b="1" dirty="0" smtClean="0">
                <a:solidFill>
                  <a:schemeClr val="accent3">
                    <a:lumMod val="50000"/>
                  </a:schemeClr>
                </a:solidFill>
              </a:rPr>
              <a:t>cumple una función importante en la tolerancia</a:t>
            </a:r>
            <a:r>
              <a:rPr lang="es-ES" sz="1400" b="1" dirty="0" smtClean="0">
                <a:solidFill>
                  <a:schemeClr val="accent3">
                    <a:lumMod val="50000"/>
                  </a:schemeClr>
                </a:solidFill>
              </a:rPr>
              <a:t> al estrés salino .</a:t>
            </a:r>
            <a:endParaRPr lang="es-EC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Blip>
                <a:blip r:embed="rId4"/>
              </a:buBlip>
            </a:pPr>
            <a:endParaRPr lang="es-EC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Blip>
                <a:blip r:embed="rId4"/>
              </a:buBlip>
            </a:pPr>
            <a:r>
              <a:rPr lang="es-ES" sz="1400" b="1" dirty="0" smtClean="0">
                <a:solidFill>
                  <a:schemeClr val="accent3">
                    <a:lumMod val="50000"/>
                  </a:schemeClr>
                </a:solidFill>
              </a:rPr>
              <a:t>La expresión de l</a:t>
            </a:r>
            <a:r>
              <a:rPr lang="es-ES_tradnl" sz="1400" b="1" dirty="0" smtClean="0">
                <a:solidFill>
                  <a:schemeClr val="accent3">
                    <a:lumMod val="50000"/>
                  </a:schemeClr>
                </a:solidFill>
              </a:rPr>
              <a:t>os genes </a:t>
            </a:r>
            <a:r>
              <a:rPr lang="es-ES" sz="1400" b="1" i="1" dirty="0" smtClean="0">
                <a:solidFill>
                  <a:schemeClr val="accent3">
                    <a:lumMod val="50000"/>
                  </a:schemeClr>
                </a:solidFill>
              </a:rPr>
              <a:t>Lemmi9 y </a:t>
            </a:r>
            <a:r>
              <a:rPr lang="es-ES_tradnl" sz="1400" b="1" i="1" dirty="0" smtClean="0">
                <a:solidFill>
                  <a:schemeClr val="accent3">
                    <a:lumMod val="50000"/>
                  </a:schemeClr>
                </a:solidFill>
              </a:rPr>
              <a:t>LEα-DOX1 </a:t>
            </a:r>
            <a:r>
              <a:rPr lang="es-ES_tradnl" sz="1400" b="1" dirty="0" smtClean="0">
                <a:solidFill>
                  <a:schemeClr val="accent3">
                    <a:lumMod val="50000"/>
                  </a:schemeClr>
                </a:solidFill>
              </a:rPr>
              <a:t>en </a:t>
            </a:r>
            <a:r>
              <a:rPr lang="es-ES_tradnl" sz="1400" b="1" i="1" dirty="0" smtClean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s-ES" sz="1400" b="1" i="1" dirty="0" err="1" smtClean="0">
                <a:solidFill>
                  <a:schemeClr val="accent3">
                    <a:lumMod val="50000"/>
                  </a:schemeClr>
                </a:solidFill>
              </a:rPr>
              <a:t>olanum</a:t>
            </a:r>
            <a:r>
              <a:rPr lang="es-ES" sz="1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1400" b="1" i="1" dirty="0" err="1" smtClean="0">
                <a:solidFill>
                  <a:schemeClr val="accent3">
                    <a:lumMod val="50000"/>
                  </a:schemeClr>
                </a:solidFill>
              </a:rPr>
              <a:t>pimpinellifolium</a:t>
            </a:r>
            <a:r>
              <a:rPr lang="es-ES_tradnl" sz="1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1400" b="1" dirty="0" smtClean="0">
                <a:solidFill>
                  <a:schemeClr val="accent3">
                    <a:lumMod val="50000"/>
                  </a:schemeClr>
                </a:solidFill>
              </a:rPr>
              <a:t>podrían constituir una fuente potencial de genes para el mejoramiento genético de variedades comerciales.</a:t>
            </a:r>
            <a:endParaRPr lang="es-EC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just"/>
            <a:endParaRPr lang="es-EC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es-EC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867400" y="728246"/>
            <a:ext cx="27370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accent3">
                    <a:lumMod val="75000"/>
                  </a:schemeClr>
                </a:solidFill>
              </a:rPr>
              <a:t>5.  CONCLUSIONES     </a:t>
            </a:r>
            <a:endParaRPr lang="es-E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8610600" y="685800"/>
            <a:ext cx="426141" cy="426141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13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ison21.es/wp-content/uploads/2009/07/dn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 flipV="1">
            <a:off x="611560" y="2564904"/>
            <a:ext cx="7776864" cy="3302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143000"/>
            <a:ext cx="7560839" cy="38164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/>
          <a:lstStyle/>
          <a:p>
            <a:r>
              <a:rPr lang="es-EC" sz="2800" b="1" dirty="0" smtClean="0"/>
              <a:t>CONTENIDO</a:t>
            </a:r>
            <a:endParaRPr lang="es-EC" sz="2800" b="1" dirty="0"/>
          </a:p>
        </p:txBody>
      </p:sp>
      <p:cxnSp>
        <p:nvCxnSpPr>
          <p:cNvPr id="18" name="17 Conector recto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19 Diagrama"/>
          <p:cNvGraphicFramePr/>
          <p:nvPr/>
        </p:nvGraphicFramePr>
        <p:xfrm>
          <a:off x="1600200" y="1981200"/>
          <a:ext cx="5900766" cy="3193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20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ison21.es/wp-content/uploads/2009/07/dn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 flipV="1">
            <a:off x="827584" y="2209800"/>
            <a:ext cx="7776864" cy="3901263"/>
          </a:xfrm>
          <a:prstGeom prst="rect">
            <a:avLst/>
          </a:prstGeom>
          <a:noFill/>
        </p:spPr>
      </p:pic>
      <p:pic>
        <p:nvPicPr>
          <p:cNvPr id="4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11560" y="1340768"/>
            <a:ext cx="7272807" cy="345638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16697"/>
            <a:ext cx="8229600" cy="4565103"/>
          </a:xfrm>
        </p:spPr>
        <p:txBody>
          <a:bodyPr>
            <a:normAutofit/>
          </a:bodyPr>
          <a:lstStyle/>
          <a:p>
            <a:pPr lvl="0" algn="just">
              <a:buBlip>
                <a:blip r:embed="rId4"/>
              </a:buBlip>
            </a:pPr>
            <a:r>
              <a:rPr lang="es-EC" sz="2000" b="1" dirty="0" smtClean="0">
                <a:solidFill>
                  <a:schemeClr val="accent3">
                    <a:lumMod val="50000"/>
                  </a:schemeClr>
                </a:solidFill>
              </a:rPr>
              <a:t>Se recomienda investigar nuevos protocolos de extracción de RNA.</a:t>
            </a:r>
          </a:p>
          <a:p>
            <a:pPr algn="just">
              <a:buBlip>
                <a:blip r:embed="rId4"/>
              </a:buBlip>
            </a:pPr>
            <a:endParaRPr lang="es-EC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Blip>
                <a:blip r:embed="rId4"/>
              </a:buBlip>
            </a:pPr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</a:rPr>
              <a:t>Realizar un estudio de identificación y expresión de genes en las distintas especies de solanáceas para futuros procesos de </a:t>
            </a:r>
            <a:r>
              <a:rPr lang="es-ES" sz="2000" b="1" dirty="0" err="1" smtClean="0">
                <a:solidFill>
                  <a:schemeClr val="accent3">
                    <a:lumMod val="50000"/>
                  </a:schemeClr>
                </a:solidFill>
              </a:rPr>
              <a:t>fitomejoramiento</a:t>
            </a:r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es-EC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Blip>
                <a:blip r:embed="rId4"/>
              </a:buBlip>
            </a:pPr>
            <a:endParaRPr lang="es-EC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just">
              <a:buBlip>
                <a:blip r:embed="rId4"/>
              </a:buBlip>
            </a:pPr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</a:rPr>
              <a:t>Efectuar un análisis de expresión génica en diferentes órganos de la planta para correlacionar con los efectos fenotípicos durante el estrés.</a:t>
            </a:r>
          </a:p>
          <a:p>
            <a:pPr lvl="0" algn="just">
              <a:buBlip>
                <a:blip r:embed="rId4"/>
              </a:buBlip>
            </a:pPr>
            <a:endParaRPr lang="es-EC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Blip>
                <a:blip r:embed="rId4"/>
              </a:buBlip>
            </a:pPr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</a:rPr>
              <a:t>Se sugiere implementar una </a:t>
            </a:r>
            <a:r>
              <a:rPr lang="es-ES" sz="2000" b="1" i="1" dirty="0" err="1" smtClean="0">
                <a:solidFill>
                  <a:schemeClr val="accent3">
                    <a:lumMod val="50000"/>
                  </a:schemeClr>
                </a:solidFill>
              </a:rPr>
              <a:t>Fast</a:t>
            </a:r>
            <a:r>
              <a:rPr lang="es-ES" sz="2000" b="1" i="1" dirty="0" smtClean="0">
                <a:solidFill>
                  <a:schemeClr val="accent3">
                    <a:lumMod val="50000"/>
                  </a:schemeClr>
                </a:solidFill>
              </a:rPr>
              <a:t>-PCR</a:t>
            </a:r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</a:rPr>
              <a:t> (PCR bifásica).</a:t>
            </a:r>
            <a:endParaRPr lang="es-EC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endParaRPr lang="es-EC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5867400" y="728246"/>
            <a:ext cx="27370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accent3">
                    <a:lumMod val="75000"/>
                  </a:schemeClr>
                </a:solidFill>
              </a:rPr>
              <a:t>4. RESULTADOS Y DISCUSIÓN     </a:t>
            </a:r>
            <a:endParaRPr lang="es-E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565459" y="716859"/>
            <a:ext cx="426141" cy="426141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9 Conector recto"/>
          <p:cNvCxnSpPr/>
          <p:nvPr/>
        </p:nvCxnSpPr>
        <p:spPr>
          <a:xfrm>
            <a:off x="1259632" y="1196752"/>
            <a:ext cx="6768752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5 Conector recto"/>
          <p:cNvCxnSpPr/>
          <p:nvPr/>
        </p:nvCxnSpPr>
        <p:spPr>
          <a:xfrm flipV="1">
            <a:off x="1219200" y="1905000"/>
            <a:ext cx="6858000" cy="2787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0" y="-1612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4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s-EC" sz="1400" i="1" dirty="0" smtClean="0">
                <a:solidFill>
                  <a:schemeClr val="accent2"/>
                </a:solidFill>
              </a:rPr>
              <a:t>Caracterización y análisis de la región </a:t>
            </a:r>
            <a:r>
              <a:rPr lang="es-EC" sz="1400" i="1" dirty="0" err="1" smtClean="0">
                <a:solidFill>
                  <a:schemeClr val="accent2"/>
                </a:solidFill>
              </a:rPr>
              <a:t>exónica</a:t>
            </a:r>
            <a:r>
              <a:rPr lang="es-EC" sz="1400" i="1" dirty="0" smtClean="0">
                <a:solidFill>
                  <a:schemeClr val="accent2"/>
                </a:solidFill>
              </a:rPr>
              <a:t> e </a:t>
            </a:r>
            <a:r>
              <a:rPr lang="es-EC" sz="1400" i="1" dirty="0" err="1" smtClean="0">
                <a:solidFill>
                  <a:schemeClr val="accent2"/>
                </a:solidFill>
              </a:rPr>
              <a:t>intrónica</a:t>
            </a:r>
            <a:r>
              <a:rPr lang="es-EC" sz="1400" i="1" dirty="0" smtClean="0">
                <a:solidFill>
                  <a:schemeClr val="accent2"/>
                </a:solidFill>
              </a:rPr>
              <a:t> del gen Mi-1 que confiere resistencia al nematodo formador de nudo </a:t>
            </a:r>
            <a:r>
              <a:rPr lang="es-EC" sz="1400" i="1" dirty="0" err="1" smtClean="0">
                <a:solidFill>
                  <a:schemeClr val="accent2"/>
                </a:solidFill>
              </a:rPr>
              <a:t>Meloidogyne</a:t>
            </a:r>
            <a:r>
              <a:rPr lang="es-EC" sz="1400" i="1" dirty="0" smtClean="0">
                <a:solidFill>
                  <a:schemeClr val="accent2"/>
                </a:solidFill>
              </a:rPr>
              <a:t> </a:t>
            </a:r>
            <a:r>
              <a:rPr lang="es-EC" sz="1400" i="1" dirty="0" err="1" smtClean="0">
                <a:solidFill>
                  <a:schemeClr val="accent2"/>
                </a:solidFill>
              </a:rPr>
              <a:t>spp</a:t>
            </a:r>
            <a:r>
              <a:rPr lang="es-EC" sz="1400" i="1" dirty="0" smtClean="0">
                <a:solidFill>
                  <a:schemeClr val="accent2"/>
                </a:solidFill>
              </a:rPr>
              <a:t>. en especies de la familia </a:t>
            </a:r>
            <a:r>
              <a:rPr lang="es-EC" sz="1400" i="1" dirty="0" err="1" smtClean="0">
                <a:solidFill>
                  <a:schemeClr val="accent2"/>
                </a:solidFill>
              </a:rPr>
              <a:t>Solanaceae</a:t>
            </a:r>
            <a:r>
              <a:rPr lang="es-EC" sz="1400" i="1" dirty="0" smtClean="0">
                <a:solidFill>
                  <a:schemeClr val="accent2"/>
                </a:solidFill>
              </a:rPr>
              <a:t> con fines de </a:t>
            </a:r>
            <a:r>
              <a:rPr lang="es-EC" sz="1400" i="1" dirty="0" err="1" smtClean="0">
                <a:solidFill>
                  <a:schemeClr val="accent2"/>
                </a:solidFill>
              </a:rPr>
              <a:t>fitomejoramiento</a:t>
            </a:r>
            <a:r>
              <a:rPr lang="es-EC" sz="1400" i="1" dirty="0" smtClean="0">
                <a:solidFill>
                  <a:schemeClr val="accent2"/>
                </a:solidFill>
              </a:rPr>
              <a:t> </a:t>
            </a:r>
            <a:r>
              <a:rPr lang="es-ES" sz="14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29351" y="1371600"/>
            <a:ext cx="2074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AGRADECIMIENTOS</a:t>
            </a:r>
            <a:endParaRPr lang="en-US" b="1" dirty="0"/>
          </a:p>
        </p:txBody>
      </p:sp>
      <p:pic>
        <p:nvPicPr>
          <p:cNvPr id="23" name="Picture 6" descr="http://webpc.ciat.cgiar.org/metodologias_ca/imgs/logos/logoC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352800"/>
            <a:ext cx="1638300" cy="1428750"/>
          </a:xfrm>
          <a:prstGeom prst="rect">
            <a:avLst/>
          </a:prstGeom>
          <a:noFill/>
        </p:spPr>
      </p:pic>
      <p:pic>
        <p:nvPicPr>
          <p:cNvPr id="24" name="Picture 5" descr="http://cisco.ctt-espe.edu.ec/index_archivos/logo_es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57400"/>
            <a:ext cx="3171825" cy="1066800"/>
          </a:xfrm>
          <a:prstGeom prst="rect">
            <a:avLst/>
          </a:prstGeom>
          <a:noFill/>
        </p:spPr>
      </p:pic>
      <p:pic>
        <p:nvPicPr>
          <p:cNvPr id="27" name="Picture 4" descr="http://albeitar.portalveterinaria.com/fotos/887/INI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429000"/>
            <a:ext cx="2752725" cy="1285875"/>
          </a:xfrm>
          <a:prstGeom prst="rect">
            <a:avLst/>
          </a:prstGeom>
          <a:noFill/>
        </p:spPr>
      </p:pic>
      <p:pic>
        <p:nvPicPr>
          <p:cNvPr id="28" name="Picture 3" descr="http://aeirnnr.unl.edu.ec/evaluar/SelloUN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352800"/>
            <a:ext cx="1447800" cy="1397295"/>
          </a:xfrm>
          <a:prstGeom prst="rect">
            <a:avLst/>
          </a:prstGeom>
          <a:noFill/>
        </p:spPr>
      </p:pic>
      <p:pic>
        <p:nvPicPr>
          <p:cNvPr id="29" name="il_fi" descr="http://www.thewineacademy.com/web/fotos/01-07-06-18-44-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1916" y="5057775"/>
            <a:ext cx="2706484" cy="1038225"/>
          </a:xfrm>
          <a:prstGeom prst="rect">
            <a:avLst/>
          </a:prstGeom>
          <a:noFill/>
        </p:spPr>
      </p:pic>
      <p:pic>
        <p:nvPicPr>
          <p:cNvPr id="30" name="Imagen 3"/>
          <p:cNvPicPr>
            <a:picLocks noChangeAspect="1" noChangeArrowheads="1"/>
          </p:cNvPicPr>
          <p:nvPr/>
        </p:nvPicPr>
        <p:blipFill>
          <a:blip r:embed="rId7" cstate="print"/>
          <a:srcRect l="11040" t="13831" r="6169" b="18085"/>
          <a:stretch>
            <a:fillRect/>
          </a:stretch>
        </p:blipFill>
        <p:spPr bwMode="auto">
          <a:xfrm>
            <a:off x="3810000" y="2057400"/>
            <a:ext cx="1676400" cy="765586"/>
          </a:xfrm>
          <a:prstGeom prst="rect">
            <a:avLst/>
          </a:prstGeom>
          <a:noFill/>
        </p:spPr>
      </p:pic>
      <p:sp>
        <p:nvSpPr>
          <p:cNvPr id="153602" name="AutoShape 2" descr="data:image/jpeg;base64,/9j/4AAQSkZJRgABAQAAAQABAAD/2wCEAAkGBhQSEBQUEhQVFRUWGRcUGRgYFxoVGBwfHhoYGhwZGBgbHyYeFxonGRkZHy8kKCopLCwsFR4xOTAqNScsLCkBCQoKDgwOGg8PGiwlHyIpLCkvNCw0LCwpNSwsLCwsLiktLSwqLDQsKTUpLCwpLCwsLCwpLCkuKiwsLCwtLSwsNf/AABEIAFAA5gMBIgACEQEDEQH/xAAbAAEAAgMBAQAAAAAAAAAAAAAABQYCAwQBB//EAEAQAAEDAgQEAwUDCwIHAAAAAAEAAgMEEQYSITEFQVGBE2GRIjJxobEHFNEVFiMzNUJSYoLB8HLSQ0RTVXOSwv/EABkBAQEBAQEBAAAAAAAAAAAAAAACAQMEBf/EACsRAAICAAUCBAYDAAAAAAAAAAABAhEDEiExQRNRImGh8AVCcYGR0QQUMv/aAAwDAQACEQMRAD8A+4oiIAixEova4uOV9fRZIAiLxxsLoD1FSqqKWohfUOccoOjOVhuR8PnYqQwpxku/RPNyBdpPTmOy6vDpWVRZURR78Q0wdlM8IPTxG/iuaTexJIIsY5A4AtIIOoINwfgVksARFojro3PMbXtL27tDgXD4jcIDeiIgCIiAIiIAiIgCIiAIiIAiIgCIiAIiICk4piLKnMLjMA6401237LyixXKzR1pB56H1CkcawezG/oS097EfQqqL2QSlFWdFqi+cNxHFMQ33HH908/gdioTEv2gGknMX3dztAcxfkBB5t0Nxe47KvAqW402Ctp4vGeWSxnUhuZxHMDlroddiEWHGMtVaMcTuZiZktAXxxmLOXRhpt/U5pG41OvVQnDKnw5mP6OF/hsflda6ibNYAZWNAaxo2a0bDz6k8yUpYC97WjdxAVqKSZSVE59plY9lMxrSWtfIGvcP4bE2PkT62WXDcEcOkjBjaJR/GJCT3sdD5WVoqaRkjCyRoc06EEXBVH49g0UbH1NHK+FzBmLb3aR0v/Y3C44c7ioJ0zmXVjY6eEC4ZHG21ydAAOZ+Cqj/tCe8uNNSSzRtNi/UX+ADT+PkteJOJPn4IJbWLxGX2296x7XAVlwy2MUcHhWyZG2t1trfzzXv5rMqjHNJW7oGrDuKIqxhLLte33mO94fiPNV/D/wC26z/R/di8og0cek8HYxnxbbZrDfzvbvde4f8A23Wf6P7sV5VHNXMbBZMQcSlgiDoYTM4uAyi4sLHXQH/CojhGOs87YKmB9PI7Rua5BPIagEX7hcc+Ia2pqJoqJsbWQuyue/Uk6jn5g8uShMSw1rZaV1W+N36UZMgAIN2k7AaaBbDCX+ZVf11FFsxTjI0c0TBF4mcE6Osd7AAWN1yUmP3Nkayrpn04f7riSR3uB68ui14m/a1B/V9SpD7Q6Vr+Hyl27MrmnocwH0JHdSlDwprf9gsqqPEsYVMMkgNE90THEZwTqB+97pWVVig03DIJsud72RtAO1y3c89guWNnGHgOzwMDtcpA0vy2P1Uww61lVbagsvAuOR1cIliva+Ug7gjkfUeqheKY7DZTDSwvqZG+9l90dwDf5DzUZ9nIeIaxv7wedts1nDTuF0fZVk+7SW/WeIc/8Wwy38ve73VPDjBye9V6gs3CuIvfTiWoZ4LrOLmk+6ATqSf5Rfuq3Lj+SRzhR0sk7WmxfqB2AH1N/JSePs35Pny9G3+Gdt/kqxhx/Evusf3ZtP4VvZ1bfzza+9fdMOEXFzdb87AumHuITTRF08JhdmIym+1hrr5k+i4OP4hqYJcsVI6ZmUOzgnfW40B6D1UnVcQMFKZZRdzI8zgObgNQO+iqlHX8VqmCWIwxRu1aCAdOuoJUQjbcqVAn8NYrjrA4Bro5Ge9G7ceY6i+nJa8RYxZSubG1jppnbRs38rmxtfoASq7hSKZvF5hUFplMV3FugP6u2wHJcEZqvyrVfdxGZbu/WWvluLZb/wAuXtZdejHO+1X7fY2ic/O2v/7e71d+CKZw26tJf98EYGmTJbzve3ZFzlOKdZV6mHdw7jEcxcG3Dm7tIseihPtIrDHQuykguextwbHe5+QWuSrFJWyEtu1+um4vrcddbrnxpEK6KJsM0TWtcXuzuLTtYaW8z8lsIpTT4NojcF4hdUxSUk5LiGF8bjqdORPMg2IPS65VnQcOipGHw3+LM8FrpACGtbzay+pJ5lYL0Oszcdi0EXrW3NhqTopN+HZQ0E5A465C4B34fNTOcYaydGkWpvguWB8L3i75n+HE3nb96Q+QH181xmjZB7dW4RtAvkuDI/ya0G/dbcHxvrKt1bIMscYMcLeQ5WHWwvc9XeSS1i3x70JbLDiXg08/hmCoMBZmva/tXta9jyseR3UF+YVRMQKuse9gN8rb6+ug9Cryi8scWUVSIs5W8MjEPgZR4eXJlO1rWsqg7AE8RLaWsfHE43ym9x3B1+OhV5RZHElHYyyEwzhWOja7KS+R/vvO58gOQWrhuG3RV89SXtLZRYNANx7u/LkrAizqSdt8gqHFcDPM756SodA5+rhrYnmdD8iCuCXAtZI+MzVYkDHB4Dg48xe3ZX5Fax5o2yB4th10tbTVAc0NhvdpBub325LPFvBJKun8GN7WXcC4m50Gthbzt6LoxBxoU0Oe2ZxIa1u1yf7KEFRxR3tBkbQdcpyg/M3XLrNNeRDnTol+J4ajnpRTvuGtDQ0jcFosCP8AOarrcG17Bljr3ZBoL5tvn9Vc6Qu8NviWD7DNba9tbd0lrGNNnPa0nkXAH5q44sooqyDwdhp9I2XxHteZHB9wCORve/mVx8WwHmmM1JM6nkdq4C+U9ToQR8x5K2grAztDg0uGYi4bcXt1tunVlmzXuLOLhPD3tphFUP8AGdZwc465gSdDf+UgdlWpcASxPJoqp8LXa5Dcgdwde4v5q5TVDWWzua2+guQO2qxnrGMsHva2+2Zwb9UWLKLbXIsi+EcFkFM+Grl8fOXAnX3SAMuvc91ANwLVQ3bTVrmR3uGm+npcegCusFS14uxzXD+Ug/RbFqxZK65FlTw3hOeCqdPPMJS5hYTY5t221Pk1dWJcGsqnNka90MzdA9vPpexB06g3U3HXRudla9hd0DgT6A3W17wBckADmdAs6ss2axZShhTiI/582/qRWv8ALEH/AFov/dv4oq/sPy/CGYisWcKL2iRguWggjnbe/Y/VU9fUVGVuHIZTctynq3T5bLcPFyqmWpUUFFL8WhpKV9pzUAciGXafg4Cy4fzvo2aU1NJM/lm/DUn0XpTb1SZVkjwOlEZbPJ7LcwZHf957vZbbyuVJ14zgSdbNd5OCi+D8Iq6uojqKz9HHGc0cO2vI5eVt7nXQKzVtEQS+Oxv7zOR7dV8H4xgSxYqta3rjs138/r5HbAxFGXv8EbT0MNSPDqI2yZdWk7gcwCNVP01M2NgYxoa1osABYBQEIs9r4772y8wenmLX1VkXH4XjTng9ObvLt2rgz+VFKVrkIiL6h5QiIgCIiAIiICJxJwQ1MQa12VzTmaTtfoVENxNUUxDayElu3iM/yxPopnjfH202QvY9wdf3QDa1t7/FQPE8WipidDBDI9zxl1AsL89L6+i5SaT0epxm0naepN8c44I6QzRkOuBkPL2tj237KH4ZgpksYkqHPfJIA8m9rX17ld5w6XcPFO4jOG3vyDr5rfDko6hxcadghqYZA9gyggCzraDc/MXCOr8QdX4+xt4A99NVupHOL4y3PGTuOdvke481lC3xOLvLv+FGMvcD/c71XuH6SWapdVzNyC2WNp3t19L/ABuVjx6KSmq21cbC9hbkkA36X9AO7fNZx5WZ8t8X6HuP/wBXD/5R9Fz4vpWyVtKx3uuu08tC4c1H4lxK2pEbWMeGteCXO016C1/qpbEn7Qo/j/8AQWNp39iW07+xqfwg0VXC6nDzHJ7D26usLjUnprfXp5roxNM+aoio2OyNeM7yOmuno06c7hWlVrE3D5WzR1UDczoxlc3mRrt10JHdW40tDpKNLTY7eE4Whp3Z4w7NYtuXX3tfTbkqzxriDKirfHUSmOGI5QBf2iNDy6316KxcGxWyok8PI9j7EkOAsLW578+ihuMcNNPVPn8ATwyauFsxaeZ2011vtrZTKq02JlWXw7G/hnAOHz3EWZ+W1/aeN/j8F6saTGNJHfw4XsJ3ysaPWxRFk5oJwrWi3oiLsdzxzb7rGOFrdgB8BZZogCIiAj+L8M8WF7WHI9wuHN9m5GoBI5LXh2tlkgBmYWPaSw3Fs1re0B/mxUoilRS2Ma1sIiKjQiIgCIiAIiIAiIgCIiAIiIBZERAEREAREQHll6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3604" name="AutoShape 4" descr="data:image/jpeg;base64,/9j/4AAQSkZJRgABAQAAAQABAAD/2wCEAAkGBhQSEBQUEhQVFRUWGRcUGRgYFxoVGBwfHhoYGhwZGBgbHyYeFxonGRkZHy8kKCopLCwsFR4xOTAqNScsLCkBCQoKDgwOGg8PGiwlHyIpLCkvNCw0LCwpNSwsLCwsLiktLSwqLDQsKTUpLCwpLCwsLCwpLCkuKiwsLCwtLSwsNf/AABEIAFAA5gMBIgACEQEDEQH/xAAbAAEAAgMBAQAAAAAAAAAAAAAABQYCAwQBB//EAEAQAAEDAgQEAwUDCwIHAAAAAAEAAgMEEQYSITEFQVGBE2GRIjJxobEHFNEVFiMzNUJSYoLB8HLSQ0RTVXOSwv/EABkBAQEBAQEBAAAAAAAAAAAAAAACAQMEBf/EACsRAAICAAUCBAYDAAAAAAAAAAABAhEDEiExQRNRImGh8AVCcYGR0QQUMv/aAAwDAQACEQMRAD8A+4oiIAixEova4uOV9fRZIAiLxxsLoD1FSqqKWohfUOccoOjOVhuR8PnYqQwpxku/RPNyBdpPTmOy6vDpWVRZURR78Q0wdlM8IPTxG/iuaTexJIIsY5A4AtIIOoINwfgVksARFojro3PMbXtL27tDgXD4jcIDeiIgCIiAIiIAiIgCIiAIiIAiIgCIiAIiICk4piLKnMLjMA6401237LyixXKzR1pB56H1CkcawezG/oS097EfQqqL2QSlFWdFqi+cNxHFMQ33HH908/gdioTEv2gGknMX3dztAcxfkBB5t0Nxe47KvAqW402Ctp4vGeWSxnUhuZxHMDlroddiEWHGMtVaMcTuZiZktAXxxmLOXRhpt/U5pG41OvVQnDKnw5mP6OF/hsflda6ibNYAZWNAaxo2a0bDz6k8yUpYC97WjdxAVqKSZSVE59plY9lMxrSWtfIGvcP4bE2PkT62WXDcEcOkjBjaJR/GJCT3sdD5WVoqaRkjCyRoc06EEXBVH49g0UbH1NHK+FzBmLb3aR0v/Y3C44c7ioJ0zmXVjY6eEC4ZHG21ydAAOZ+Cqj/tCe8uNNSSzRtNi/UX+ADT+PkteJOJPn4IJbWLxGX2296x7XAVlwy2MUcHhWyZG2t1trfzzXv5rMqjHNJW7oGrDuKIqxhLLte33mO94fiPNV/D/wC26z/R/di8og0cek8HYxnxbbZrDfzvbvde4f8A23Wf6P7sV5VHNXMbBZMQcSlgiDoYTM4uAyi4sLHXQH/CojhGOs87YKmB9PI7Rua5BPIagEX7hcc+Ia2pqJoqJsbWQuyue/Uk6jn5g8uShMSw1rZaV1W+N36UZMgAIN2k7AaaBbDCX+ZVf11FFsxTjI0c0TBF4mcE6Osd7AAWN1yUmP3Nkayrpn04f7riSR3uB68ui14m/a1B/V9SpD7Q6Vr+Hyl27MrmnocwH0JHdSlDwprf9gsqqPEsYVMMkgNE90THEZwTqB+97pWVVig03DIJsud72RtAO1y3c89guWNnGHgOzwMDtcpA0vy2P1Uww61lVbagsvAuOR1cIliva+Ug7gjkfUeqheKY7DZTDSwvqZG+9l90dwDf5DzUZ9nIeIaxv7wedts1nDTuF0fZVk+7SW/WeIc/8Wwy38ve73VPDjBye9V6gs3CuIvfTiWoZ4LrOLmk+6ATqSf5Rfuq3Lj+SRzhR0sk7WmxfqB2AH1N/JSePs35Pny9G3+Gdt/kqxhx/Evusf3ZtP4VvZ1bfzza+9fdMOEXFzdb87AumHuITTRF08JhdmIym+1hrr5k+i4OP4hqYJcsVI6ZmUOzgnfW40B6D1UnVcQMFKZZRdzI8zgObgNQO+iqlHX8VqmCWIwxRu1aCAdOuoJUQjbcqVAn8NYrjrA4Bro5Ge9G7ceY6i+nJa8RYxZSubG1jppnbRs38rmxtfoASq7hSKZvF5hUFplMV3FugP6u2wHJcEZqvyrVfdxGZbu/WWvluLZb/wAuXtZdejHO+1X7fY2ic/O2v/7e71d+CKZw26tJf98EYGmTJbzve3ZFzlOKdZV6mHdw7jEcxcG3Dm7tIseihPtIrDHQuykguextwbHe5+QWuSrFJWyEtu1+um4vrcddbrnxpEK6KJsM0TWtcXuzuLTtYaW8z8lsIpTT4NojcF4hdUxSUk5LiGF8bjqdORPMg2IPS65VnQcOipGHw3+LM8FrpACGtbzay+pJ5lYL0Oszcdi0EXrW3NhqTopN+HZQ0E5A465C4B34fNTOcYaydGkWpvguWB8L3i75n+HE3nb96Q+QH181xmjZB7dW4RtAvkuDI/ya0G/dbcHxvrKt1bIMscYMcLeQ5WHWwvc9XeSS1i3x70JbLDiXg08/hmCoMBZmva/tXta9jyseR3UF+YVRMQKuse9gN8rb6+ug9Cryi8scWUVSIs5W8MjEPgZR4eXJlO1rWsqg7AE8RLaWsfHE43ym9x3B1+OhV5RZHElHYyyEwzhWOja7KS+R/vvO58gOQWrhuG3RV89SXtLZRYNANx7u/LkrAizqSdt8gqHFcDPM756SodA5+rhrYnmdD8iCuCXAtZI+MzVYkDHB4Dg48xe3ZX5Fax5o2yB4th10tbTVAc0NhvdpBub325LPFvBJKun8GN7WXcC4m50Gthbzt6LoxBxoU0Oe2ZxIa1u1yf7KEFRxR3tBkbQdcpyg/M3XLrNNeRDnTol+J4ajnpRTvuGtDQ0jcFosCP8AOarrcG17Bljr3ZBoL5tvn9Vc6Qu8NviWD7DNba9tbd0lrGNNnPa0nkXAH5q44sooqyDwdhp9I2XxHteZHB9wCORve/mVx8WwHmmM1JM6nkdq4C+U9ToQR8x5K2grAztDg0uGYi4bcXt1tunVlmzXuLOLhPD3tphFUP8AGdZwc465gSdDf+UgdlWpcASxPJoqp8LXa5Dcgdwde4v5q5TVDWWzua2+guQO2qxnrGMsHva2+2Zwb9UWLKLbXIsi+EcFkFM+Grl8fOXAnX3SAMuvc91ANwLVQ3bTVrmR3uGm+npcegCusFS14uxzXD+Ug/RbFqxZK65FlTw3hOeCqdPPMJS5hYTY5t221Pk1dWJcGsqnNka90MzdA9vPpexB06g3U3HXRudla9hd0DgT6A3W17wBckADmdAs6ss2axZShhTiI/582/qRWv8ALEH/AFov/dv4oq/sPy/CGYisWcKL2iRguWggjnbe/Y/VU9fUVGVuHIZTctynq3T5bLcPFyqmWpUUFFL8WhpKV9pzUAciGXafg4Cy4fzvo2aU1NJM/lm/DUn0XpTb1SZVkjwOlEZbPJ7LcwZHf957vZbbyuVJ14zgSdbNd5OCi+D8Iq6uojqKz9HHGc0cO2vI5eVt7nXQKzVtEQS+Oxv7zOR7dV8H4xgSxYqta3rjs138/r5HbAxFGXv8EbT0MNSPDqI2yZdWk7gcwCNVP01M2NgYxoa1osABYBQEIs9r4772y8wenmLX1VkXH4XjTng9ObvLt2rgz+VFKVrkIiL6h5QiIgCIiAIiICJxJwQ1MQa12VzTmaTtfoVENxNUUxDayElu3iM/yxPopnjfH202QvY9wdf3QDa1t7/FQPE8WipidDBDI9zxl1AsL89L6+i5SaT0epxm0naepN8c44I6QzRkOuBkPL2tj237KH4ZgpksYkqHPfJIA8m9rX17ld5w6XcPFO4jOG3vyDr5rfDko6hxcadghqYZA9gyggCzraDc/MXCOr8QdX4+xt4A99NVupHOL4y3PGTuOdvke481lC3xOLvLv+FGMvcD/c71XuH6SWapdVzNyC2WNp3t19L/ABuVjx6KSmq21cbC9hbkkA36X9AO7fNZx5WZ8t8X6HuP/wBXD/5R9Fz4vpWyVtKx3uuu08tC4c1H4lxK2pEbWMeGteCXO016C1/qpbEn7Qo/j/8AQWNp39iW07+xqfwg0VXC6nDzHJ7D26usLjUnprfXp5roxNM+aoio2OyNeM7yOmuno06c7hWlVrE3D5WzR1UDczoxlc3mRrt10JHdW40tDpKNLTY7eE4Whp3Z4w7NYtuXX3tfTbkqzxriDKirfHUSmOGI5QBf2iNDy6316KxcGxWyok8PI9j7EkOAsLW578+ihuMcNNPVPn8ATwyauFsxaeZ2011vtrZTKq02JlWXw7G/hnAOHz3EWZ+W1/aeN/j8F6saTGNJHfw4XsJ3ysaPWxRFk5oJwrWi3oiLsdzxzb7rGOFrdgB8BZZogCIiAj+L8M8WF7WHI9wuHN9m5GoBI5LXh2tlkgBmYWPaSw3Fs1re0B/mxUoilRS2Ma1sIiKjQiIgCIiAIiIAiIgCIiAIiIBZERAEREAREQHll6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3606" name="Picture 6" descr="http://www.catalogueoflife.org/annual-checklist/2011/images/databases/Solanaceae_Sour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2057400"/>
            <a:ext cx="27432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http://www.ison21.es/wp-content/uploads/2009/07/dn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 flipV="1">
            <a:off x="611560" y="2641104"/>
            <a:ext cx="7776864" cy="3302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6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92561" y="1517576"/>
            <a:ext cx="7560839" cy="38164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2 CuadroTexto"/>
          <p:cNvSpPr txBox="1"/>
          <p:nvPr/>
        </p:nvSpPr>
        <p:spPr>
          <a:xfrm>
            <a:off x="3800592" y="1371600"/>
            <a:ext cx="160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JUSTIFICACIÓN</a:t>
            </a:r>
            <a:endParaRPr lang="es-EC" b="1" dirty="0"/>
          </a:p>
        </p:txBody>
      </p:sp>
      <p:sp>
        <p:nvSpPr>
          <p:cNvPr id="7" name="6 Elipse"/>
          <p:cNvSpPr/>
          <p:nvPr/>
        </p:nvSpPr>
        <p:spPr>
          <a:xfrm>
            <a:off x="8566303" y="620688"/>
            <a:ext cx="542201" cy="542201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020272" y="692696"/>
            <a:ext cx="158417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accent3">
                    <a:lumMod val="75000"/>
                  </a:schemeClr>
                </a:solidFill>
              </a:rPr>
              <a:t>INTRODUCCIÓN     </a:t>
            </a:r>
            <a:endParaRPr lang="es-E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403648" y="1192684"/>
            <a:ext cx="6696744" cy="0"/>
          </a:xfrm>
          <a:prstGeom prst="lin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403648" y="1916832"/>
            <a:ext cx="6696744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Rectángulo"/>
          <p:cNvSpPr/>
          <p:nvPr/>
        </p:nvSpPr>
        <p:spPr>
          <a:xfrm>
            <a:off x="3758639" y="3034590"/>
            <a:ext cx="1626722" cy="7888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600" kern="1200" dirty="0"/>
          </a:p>
        </p:txBody>
      </p:sp>
      <p:sp>
        <p:nvSpPr>
          <p:cNvPr id="63505" name="AutoShape 17" descr="data:image/jpeg;base64,/9j/4AAQSkZJRgABAQAAAQABAAD/2wCEAAkGBhQSEBUTEhQWFBUVGBgWFxgYFxgUGBcYFRUXFBQVFxgXHSYeGBklGRUVHy8gIycpLCwsFx4xNTAqNSYrLCkBCQoKDgwOGg8PGiwkHyQqKiksLCwpLCosLCksKSwsLCksLCksLCosLCwsLCwsLCwsLCwsLCwsLCwsLCwsLCwsLP/AABEIALkA5AMBIgACEQEDEQH/xAAcAAEAAgMBAQEAAAAAAAAAAAAABAYDBQcCAQj/xAA/EAACAQIEBAIHBQYEBwAAAAAAAQIDEQQFITEGEkFRYXEHEzKBkbHBIlKh0fAUI0JicuEWkrLxFRckM0OC4v/EABsBAQADAQEBAQAAAAAAAAAAAAABAwQFAgYH/8QALREAAgIBBAEBBgcBAQAAAAAAAAECAxEEEiExUUEFEyIykfBhcYGhsdHhwTP/2gAMAwEAAhEDEQA/AO4gAAAAAAAAAAAAAAAAAAAAAAAAAAAAAAAAAGs4hz6GEoOrPXpGK3nJ7RSAPueZ5DDU+aV5SlpThHWU5dIxS1ZC4Qy/EU6c54mbc6s+fkbuoX6Ls/BaaI8cNZLO/wC1Yu0sTUWnajB6qlBdPF9SxAkAAEAAAAAAAAAAAAAAAAAAAAAAAAAAAAAAAAAAAAGPEV4wi5zajGKbbeyS1bKhkVF5hiP22qn6mm7YWD8N6rXft/Yw8VY2WNxUcuotqCaliJL7sdXC/wAPe0i6YXDRpwjCCUYxSikuiWxB66MoAJPIAAAAAAAAAAAAAAAAAAAAAAAAAAAAAAAAAAAAK5xvxQsHQ+z/AN2pdQXbvN+C+Zts3zanhqTqVHZLZdZPol4nMsnozzLMlUrO8Y3m49FCDtCH+Zrz1Ib9CyMG1u9EXLgHIHQw/rKutat9ube6T1jH8bvxZaACTw3kAAEAAAAAAAAAAAAAAAAAAAAAAAAAAAAx1q8YRcpyUUt23ZfFmj4j4wp4W8V9ur91bLs5Pp5bnNs1z2riJc1WbfZbRXkiqdqibtNop3c9IvuZ+kSjC6pJ1X39mPxer+BXMR6RMTJ/Z5IeCjf8ZMq6dyTRwtzJK+T6O9T7MpiuVn8zcrj3F/fj/kRhxnGWKqWUqjil9y0L+bWpHjljtt2MNbC2PPvLEaVodM+NqMNfFSrSSq1ZtL2eaTko9076voW70b4inCVVSlFTk4xjv7Ku97WWpTpQPdHFThrGX121XyIhqPizIo1Hs3NbjWdvBrsizeGJoxnGSbslNbNStqmumpsTpJ55R8nKLi8PsAAk8gAAAAAAAAAAAAAAAAAAAAAAAAqPGXGSw69VRadV7v7n/wBfIl8acTfstG0X+9mmo/yrrP8ALxOP1sW5Sbbbb1vvv9dSmyeOEb9Jp1N7pdGepiG23J3bd23v5u54i7swqVzNQ3MEj6SpL0NhhqZvctpLrqaahMn4fF22Jqkk8s2WxbjhFiqQil+WposwaPNTMH3IdWtctstTWEUUUSg8sj1YmOxlmY7GFnQSJmSZ1LC1lUjdraceko9vPsdewmKjVhGcHeMldM4o4F79G2ZtwnQk/Z+1Dyekl8bfE26WzD2M+f8AbOkTj76K5XZdgAdA+XAAAAAAAAABgxeNhSjzTkorp3fgl1ZHzjN4Yenzz1e0Y9ZS6JfmUrFYydSfPU1b2XSK+6jPfeq1+Ju0ukd3xPhfybvF8XSd/VRUUus9X1/hW3xNVLPsRJu9W0Ut0lFfgrs1WIxKT03Ics1UXyydk7r3nOd9k32d6vR1QXEV+v8Apv4Z1WvpWnfxs1+Js8NxJXjuo1V5cj+K0/ApbxD+BJwmatPuviVq6yPTLLNDCS+VfT+joeX8R0qr5XenP7stL+T2ZtTntLFQqKz38TbZfnM6DtNupT+MoeX3l4G2rWZ4n9TiX6DH/n9H/wAZbDzUqKKbeiSbb8Fqzzh8RGcVKDUovZornpEzT1OBmlvUapr36y/BW95vzxk5ii3Lacv4mzt4nETqP2W7RXaK0j+Zqosjzlc9QfRGOR3KsJYRLgjPBkeEjKpFEkdOqSSJtKsSaU7o1qloSsNPQqZvhLPBMMkKR5o6tG2wuFuvE91w3E2WKCNXLDkeUSw4qh9k0mIiLa9opt3kc23CeN9VjKT6SfI/KWi/GxqWYo1nGcZLeMoy+DuVQeJJk6mO+qUfKO6A8wldJ91f4no7Z+egAAAAAA8V6yhFyk7KKbbfRI9nO/SZxRZrCU32lVa+MYfV+48yltWS2qt2TUSBjM8eMxfM9IRvyR7JdX4t2f8AsZcdWsl32NLww7yd97P5qxPx822o+PU4tsnKfJ9bTWo7YrpIiQzOEJNThz3TiknrzS0i13d+hVMwxEpVJRkrODd12adn+JPzTLFGdWMlKNXScHd6OLtOm4+Kakn3i+5ihlU+TZvmvzaa23vc2VxjBJswXytulKEVhfyP+NS5Iyf9Lt3S+qIVLHt3lFy9Zd2TTcWrW05WrST1V9PkYHR5Jerd0pLTzW31RvOHqNGdCVKSjCrGrzOUnyp0+qVtXJPotSxQjH4kjPK62xquTf8AplyjiaMpRjNckr2fbz/sXLD49J2buls7b9mUyPD8aknyys039l7tfyt9/EzZbnio050qzn0UWtuaL2n12ehinVGXMDo7pYxd9ToGW5g6E+Za05e3FdH9+P1NJ6W8yUlh4Rd01KpddU7KL+Zjy/M7aN7mp4zy9yhGpHVRW172Td35a6/Es09zS2My6nR/Fv8AVfv/AKU65mpMwwPSZokVV8Ilxke+YixkZYrUrZqjklRZMw7INGJKpvUokdKnPZtcLuix4OSt7v8Acq1CoTVjmloyyqxRLL6nZ0bPMMStkaKtM9VazerZGnI8W2bmWU1e7R8kyPWloZJsxqHNOMV/E0vi7FUVyLZcM7ngH+6h/RH/AEoznilDlikuiS+Csezto/P28sAAkgAAAjZjjlRpTqy2hFyfTZbfQ/PWOzCVWrKpJ3lOTk/e7nW/StmPq8ByJ61Zxj7l9p/JHFfWFNvPBv0qxyW/het9u3dM2eYW548ztFyV2ley66depWuH8Wozi30av5dSyZxF+45M1iR9PU921rwVPNcV++sk7WsnffXfw0sbvC1anqYy3lHR9brzXwNPxJi5VJxnJLs3FJXtprbS+hL4axt70nqm7r5GmazDKMcJbb3GT7I2f0oRpQtCN3LmU9pJO94uzs0unVe801WU48tWDta17a6+KZfcwyyVWK5rNRWia0XfRaeJBynJkpShPlaaty3V++3vRML0olVukcp7k/oaLhnNa0qqu1JJ77NX2VuqNxxPlsryqxS5XZtdn1a957wkqOHrSjFPSybts1/ubPFV41oNJb6dvd49Cqc/j3JcF9dTdeyTy/JUMtzKfrknUfK4vR2tzdFEueFrqpBxev6/sygYqm4VP5oPTT6MtuXqUJR5otcyTV+qb3Xho9ib4riSJ0cnKMoS7TyVfMsN6qrKHZ6eT1RFhMsXGGFtKM11un819St7Mure6OTHdHZPCJMZGamyLGRmgxJHuuROpyJVGBBoyJ0KpnkdShp9klKx79azHzn25Ujf+R7cjDVnY8uoYXUPSRVKeD2tTe8D5Z67Gwb2p3qP/wBdvxaK5Ouoo6n6OcmdLDetmrTrWl5QXsL33b96NFFe6WTle0NSq6ml2+C2gA6Z8kAeJ1ordpe8j1MygtnfyAJYIixre0JAnBGTnPppxGuHh/XL48q+hyyU9TpHppX/AFFDt6uX+s5kiiXZvqeIo22WVbSLzTl62ku9rPzXX9dznmFnZoufDuN/he0vmc7UR5yd/SSzDHquTV8QYVeqk3dcuvn2TNXluIdOcJOzVk9Gno+/j/YuuYYJTTTjdbNPZo0OLyR3isPTTabfKt3bsnvsxTasbGNVTKcldD0XPksLzFSoOcNVql4NHPsbnc3Wcoye99rNNafEtHD2NSjOjNWUvtK/8LW9+x4nkkJ1LSjDZ2m7KPL1bfW17+49VtVyaZXbCV1a2vHkrlfGyqRVS7urJvxtpfxLPQrT9XSjzXcYKStJNSi3vddb3Xcr2Ny14ar6t6wmk4yWsZwlopxbW5hwGJlRlyXs7tJ9XpZGmcd0eDFRZ7uzM/1/M2/EEHKV7bq97Waa6Mn5Xfkp35nPq/4eWyskvO5qZZi3JesUp01ZVOV3tzXi7X0Utmr9UbXJ8RKcIxbbUJNR5lZtJ+1bpf5mexONfJ0dPOM73jPRP4nw3Ph5Pqlfya7/AIlFhK50fG070ZJ/dfye5zKnMad5TRRq8JxZLpozQI0KhIgy1lMGZ6TJVOZFpyJCZTI31vBJjUPvrSFKtb9fr9M+Sr30R52l/v8ABkqVdT7KdkFoQsdjFFHqMcvCKLLVBOUmbHJFTniIuu7Uovml/NbVR9738LnUpeknDLSP0+h+f54mTd7iGJa6nSriorB8tqLpXT3eh3r/AJhKekEjPhsxrVno37jiuW5w4sv3D/Ez0s9S1GXJ0TCZK96km/C/1NjSwsY7JETKM0VWOu/zNgQz2sAAEEnMfTZgnyYeqlonOD96Uo/KRyVn6J45yP8AasDVppXmlzw/qhql79V7z87TVtyqa5NVTyjJTnY32U4rYramTcJiLGe2G5HU0t/u55Ok4av6yHMndpq6+p5w8uScZXlGz15dJJbO1+tiv5Pm3K0737+K/MsrgqkeaD3OW04M7LxjK+V/eCt55lTfNVp3WrT8nrZvuV/C5nKMnFtq6atJXTbVrWfe50CdFuEo9JWuu9uvjuzRZjlEKluaOqa1X2W0n7N+hoquXyyM91Ep5nW+fHkrue51Ou6UZp/uo8iumpJaaO/xPVWk6lONR6uFovvp7L931J9LLZylH1rTUVyp7u121eW733ZsMLgYx06Pc0T1CXRmp9nzkm58ZIfDeAg+Z1XJQkr2j1mk+Rtdrv8AE3uBwvbZe4+4bLNktv1p5m6o4TkWqt9THZZvZtgo0Q2x7NbnNdU8PPbRP5HMUXPjnMOWCgt5b+S3KLGrrZm3S1vZu8nH1t8VYoeF+7+0TYMl02a+EzPCsWSiRXYifBntzsQVXPSq9yraa1bwZ3Js9RnYjftCI1fMEvE9qDkVT1Ea+WyZiMYktWabEYlyeu3Y81azk7s+RoSeyZphWonI1Gpla/wPANlhOH6tTaLLRk/o1rVN4suwZMlTwOFcmi+cN5PLTRlsyX0ZRhZzsvDdlxwGTU6Xsx17snojDZHyDLXThd7s2wB5PYAABrc5zZUY/wAxwTjLCx9fKpDab5pJdJPd+T3Oq8UqTk776nLs7oS5np+v18yWuCIzcXkrUZmWEzDVpNM8KoVOJshcjbYXFcrLNlOeOL8913KPCqSqWKtsZbKdx1NPrNnD6Op4bGQqaxdpdv1ufatK7s0vM55hc5cTfYLit2118/zMM6JROjC2uXyv6/2bavgO2q/MxRwr6LqfafEMGtfpp3sZZ59SWsnbx0RViXg1q2aRt8NC0fFfpGLNM4jRpylUdrLTz6WXcreP45ppWpJzl8F8SuVo18XNOd2uiS0XkjTVpJzeZcI4mp1ldecPMvv1GIxcsTVc2t9l2XREmPCMpq6LJw7wXJtXi2dHyrhaNNJz1fY7MYqKwj52UpTk5PtnEp8C117MWzH/AIPxS/8AG/xR+joUktkl5Kx9sQ0me4ylHpn51pcG4t7Un+P5EqHAOLl/A18T9AWPp52x8Hv3s/Jwil6KcXPdP36GzwnoZqP2ml70dkB6Knl9s5vgvQ5SVueSfkrlgwXo7wtO32eZloBORhELDZLRp+zTivdf5kxKx9BBIAAAAAAAABDx+WRqrXfuVLNeBeZOyv8ArsXkE5IaOM5j6O5/dfwNHX4AqdEfoFkLMPY+PyZJGD8/T4FrdEzz/gnEfpNHbap4G1BTkvU4zDgjEdvwZKo8C4jx+B2jB7e5/wCo20NkeXFeCxWTx2cRoejjEP7xscL6JqkvaT952FH0JJdIiTlLtnPMv9FUI+01+tyz4DhChS/hv8jeAnJ5wjxSoxirRSXkewCCQAAAAAAAAAAAAAAAAA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3507" name="AutoShape 19" descr="data:image/jpeg;base64,/9j/4AAQSkZJRgABAQAAAQABAAD/2wCEAAkGBhQSEBUTEhQWFBUVGBgWFxgYFxgUGBcYFRUXFBQVFxgXHSYeGBklGRUVHy8gIycpLCwsFx4xNTAqNSYrLCkBCQoKDgwOGg8PGiwkHyQqKiksLCwpLCosLCksKSwsLCksLCksLCosLCwsLCwsLCwsLCwsLCwsLCwsLCwsLCwsLP/AABEIALkA5AMBIgACEQEDEQH/xAAcAAEAAgMBAQEAAAAAAAAAAAAABAYDBQcCAQj/xAA/EAACAQIEBAIHBQYEBwAAAAAAAQIDEQQFITEGEkFRYXEHEzKBkbHBIlKh0fAUI0JicuEWkrLxFRckM0OC4v/EABsBAQADAQEBAQAAAAAAAAAAAAABAwQFAgYH/8QALREAAgIBBAEBBgcBAQAAAAAAAAECAxEEEiExUUEFEyIykfBhcYGhsdHhwTP/2gAMAwEAAhEDEQA/AO4gAAAAAAAAAAAAAAAAAAAAAAAAAAAAAAAAAGs4hz6GEoOrPXpGK3nJ7RSAPueZ5DDU+aV5SlpThHWU5dIxS1ZC4Qy/EU6c54mbc6s+fkbuoX6Ls/BaaI8cNZLO/wC1Yu0sTUWnajB6qlBdPF9SxAkAAEAAAAAAAAAAAAAAAAAAAAAAAAAAAAAAAAAAAAGPEV4wi5zajGKbbeyS1bKhkVF5hiP22qn6mm7YWD8N6rXft/Yw8VY2WNxUcuotqCaliJL7sdXC/wAPe0i6YXDRpwjCCUYxSikuiWxB66MoAJPIAAAAAAAAAAAAAAAAAAAAAAAAAAAAAAAAAAAAK5xvxQsHQ+z/AN2pdQXbvN+C+Zts3zanhqTqVHZLZdZPol4nMsnozzLMlUrO8Y3m49FCDtCH+Zrz1Ib9CyMG1u9EXLgHIHQw/rKutat9ube6T1jH8bvxZaACTw3kAAEAAAAAAAAAAAAAAAAAAAAAAAAAAAAx1q8YRcpyUUt23ZfFmj4j4wp4W8V9ur91bLs5Pp5bnNs1z2riJc1WbfZbRXkiqdqibtNop3c9IvuZ+kSjC6pJ1X39mPxer+BXMR6RMTJ/Z5IeCjf8ZMq6dyTRwtzJK+T6O9T7MpiuVn8zcrj3F/fj/kRhxnGWKqWUqjil9y0L+bWpHjljtt2MNbC2PPvLEaVodM+NqMNfFSrSSq1ZtL2eaTko9076voW70b4inCVVSlFTk4xjv7Ku97WWpTpQPdHFThrGX121XyIhqPizIo1Hs3NbjWdvBrsizeGJoxnGSbslNbNStqmumpsTpJ55R8nKLi8PsAAk8gAAAAAAAAAAAAAAAAAAAAAAAAqPGXGSw69VRadV7v7n/wBfIl8acTfstG0X+9mmo/yrrP8ALxOP1sW5Sbbbb1vvv9dSmyeOEb9Jp1N7pdGepiG23J3bd23v5u54i7swqVzNQ3MEj6SpL0NhhqZvctpLrqaahMn4fF22Jqkk8s2WxbjhFiqQil+WposwaPNTMH3IdWtctstTWEUUUSg8sj1YmOxlmY7GFnQSJmSZ1LC1lUjdraceko9vPsdewmKjVhGcHeMldM4o4F79G2ZtwnQk/Z+1Dyekl8bfE26WzD2M+f8AbOkTj76K5XZdgAdA+XAAAAAAAAABgxeNhSjzTkorp3fgl1ZHzjN4Yenzz1e0Y9ZS6JfmUrFYydSfPU1b2XSK+6jPfeq1+Ju0ukd3xPhfybvF8XSd/VRUUus9X1/hW3xNVLPsRJu9W0Ut0lFfgrs1WIxKT03Ics1UXyydk7r3nOd9k32d6vR1QXEV+v8Apv4Z1WvpWnfxs1+Js8NxJXjuo1V5cj+K0/ApbxD+BJwmatPuviVq6yPTLLNDCS+VfT+joeX8R0qr5XenP7stL+T2ZtTntLFQqKz38TbZfnM6DtNupT+MoeX3l4G2rWZ4n9TiX6DH/n9H/wAZbDzUqKKbeiSbb8Fqzzh8RGcVKDUovZornpEzT1OBmlvUapr36y/BW95vzxk5ii3Lacv4mzt4nETqP2W7RXaK0j+Zqosjzlc9QfRGOR3KsJYRLgjPBkeEjKpFEkdOqSSJtKsSaU7o1qloSsNPQqZvhLPBMMkKR5o6tG2wuFuvE91w3E2WKCNXLDkeUSw4qh9k0mIiLa9opt3kc23CeN9VjKT6SfI/KWi/GxqWYo1nGcZLeMoy+DuVQeJJk6mO+qUfKO6A8wldJ91f4no7Z+egAAAAAA8V6yhFyk7KKbbfRI9nO/SZxRZrCU32lVa+MYfV+48yltWS2qt2TUSBjM8eMxfM9IRvyR7JdX4t2f8AsZcdWsl32NLww7yd97P5qxPx822o+PU4tsnKfJ9bTWo7YrpIiQzOEJNThz3TiknrzS0i13d+hVMwxEpVJRkrODd12adn+JPzTLFGdWMlKNXScHd6OLtOm4+Kakn3i+5ihlU+TZvmvzaa23vc2VxjBJswXytulKEVhfyP+NS5Iyf9Lt3S+qIVLHt3lFy9Zd2TTcWrW05WrST1V9PkYHR5Jerd0pLTzW31RvOHqNGdCVKSjCrGrzOUnyp0+qVtXJPotSxQjH4kjPK62xquTf8AplyjiaMpRjNckr2fbz/sXLD49J2buls7b9mUyPD8aknyys039l7tfyt9/EzZbnio050qzn0UWtuaL2n12ehinVGXMDo7pYxd9ToGW5g6E+Za05e3FdH9+P1NJ6W8yUlh4Rd01KpddU7KL+Zjy/M7aN7mp4zy9yhGpHVRW172Td35a6/Es09zS2My6nR/Fv8AVfv/AKU65mpMwwPSZokVV8Ilxke+YixkZYrUrZqjklRZMw7INGJKpvUokdKnPZtcLuix4OSt7v8Acq1CoTVjmloyyqxRLL6nZ0bPMMStkaKtM9VazerZGnI8W2bmWU1e7R8kyPWloZJsxqHNOMV/E0vi7FUVyLZcM7ngH+6h/RH/AEoznilDlikuiS+Csezto/P28sAAkgAAAjZjjlRpTqy2hFyfTZbfQ/PWOzCVWrKpJ3lOTk/e7nW/StmPq8ByJ61Zxj7l9p/JHFfWFNvPBv0qxyW/het9u3dM2eYW548ztFyV2ley66depWuH8Wozi30av5dSyZxF+45M1iR9PU921rwVPNcV++sk7WsnffXfw0sbvC1anqYy3lHR9brzXwNPxJi5VJxnJLs3FJXtprbS+hL4axt70nqm7r5GmazDKMcJbb3GT7I2f0oRpQtCN3LmU9pJO94uzs0unVe801WU48tWDta17a6+KZfcwyyVWK5rNRWia0XfRaeJBynJkpShPlaaty3V++3vRML0olVukcp7k/oaLhnNa0qqu1JJ77NX2VuqNxxPlsryqxS5XZtdn1a957wkqOHrSjFPSybts1/ubPFV41oNJb6dvd49Cqc/j3JcF9dTdeyTy/JUMtzKfrknUfK4vR2tzdFEueFrqpBxev6/sygYqm4VP5oPTT6MtuXqUJR5otcyTV+qb3Xho9ib4riSJ0cnKMoS7TyVfMsN6qrKHZ6eT1RFhMsXGGFtKM11un819St7Mure6OTHdHZPCJMZGamyLGRmgxJHuuROpyJVGBBoyJ0KpnkdShp9klKx79azHzn25Ujf+R7cjDVnY8uoYXUPSRVKeD2tTe8D5Z67Gwb2p3qP/wBdvxaK5Ouoo6n6OcmdLDetmrTrWl5QXsL33b96NFFe6WTle0NSq6ml2+C2gA6Z8kAeJ1ordpe8j1MygtnfyAJYIixre0JAnBGTnPppxGuHh/XL48q+hyyU9TpHppX/AFFDt6uX+s5kiiXZvqeIo22WVbSLzTl62ku9rPzXX9dznmFnZoufDuN/he0vmc7UR5yd/SSzDHquTV8QYVeqk3dcuvn2TNXluIdOcJOzVk9Gno+/j/YuuYYJTTTjdbNPZo0OLyR3isPTTabfKt3bsnvsxTasbGNVTKcldD0XPksLzFSoOcNVql4NHPsbnc3Wcoye99rNNafEtHD2NSjOjNWUvtK/8LW9+x4nkkJ1LSjDZ2m7KPL1bfW17+49VtVyaZXbCV1a2vHkrlfGyqRVS7urJvxtpfxLPQrT9XSjzXcYKStJNSi3vddb3Xcr2Ny14ar6t6wmk4yWsZwlopxbW5hwGJlRlyXs7tJ9XpZGmcd0eDFRZ7uzM/1/M2/EEHKV7bq97Waa6Mn5Xfkp35nPq/4eWyskvO5qZZi3JesUp01ZVOV3tzXi7X0Utmr9UbXJ8RKcIxbbUJNR5lZtJ+1bpf5mexONfJ0dPOM73jPRP4nw3Ph5Pqlfya7/AIlFhK50fG070ZJ/dfye5zKnMad5TRRq8JxZLpozQI0KhIgy1lMGZ6TJVOZFpyJCZTI31vBJjUPvrSFKtb9fr9M+Sr30R52l/v8ABkqVdT7KdkFoQsdjFFHqMcvCKLLVBOUmbHJFTniIuu7Uovml/NbVR9738LnUpeknDLSP0+h+f54mTd7iGJa6nSriorB8tqLpXT3eh3r/AJhKekEjPhsxrVno37jiuW5w4sv3D/Ez0s9S1GXJ0TCZK96km/C/1NjSwsY7JETKM0VWOu/zNgQz2sAAEEnMfTZgnyYeqlonOD96Uo/KRyVn6J45yP8AasDVppXmlzw/qhql79V7z87TVtyqa5NVTyjJTnY32U4rYramTcJiLGe2G5HU0t/u55Ok4av6yHMndpq6+p5w8uScZXlGz15dJJbO1+tiv5Pm3K0737+K/MsrgqkeaD3OW04M7LxjK+V/eCt55lTfNVp3WrT8nrZvuV/C5nKMnFtq6atJXTbVrWfe50CdFuEo9JWuu9uvjuzRZjlEKluaOqa1X2W0n7N+hoquXyyM91Ep5nW+fHkrue51Ou6UZp/uo8iumpJaaO/xPVWk6lONR6uFovvp7L931J9LLZylH1rTUVyp7u121eW733ZsMLgYx06Pc0T1CXRmp9nzkm58ZIfDeAg+Z1XJQkr2j1mk+Rtdrv8AE3uBwvbZe4+4bLNktv1p5m6o4TkWqt9THZZvZtgo0Q2x7NbnNdU8PPbRP5HMUXPjnMOWCgt5b+S3KLGrrZm3S1vZu8nH1t8VYoeF+7+0TYMl02a+EzPCsWSiRXYifBntzsQVXPSq9yraa1bwZ3Js9RnYjftCI1fMEvE9qDkVT1Ea+WyZiMYktWabEYlyeu3Y81azk7s+RoSeyZphWonI1Gpla/wPANlhOH6tTaLLRk/o1rVN4suwZMlTwOFcmi+cN5PLTRlsyX0ZRhZzsvDdlxwGTU6Xsx17snojDZHyDLXThd7s2wB5PYAABrc5zZUY/wAxwTjLCx9fKpDab5pJdJPd+T3Oq8UqTk776nLs7oS5np+v18yWuCIzcXkrUZmWEzDVpNM8KoVOJshcjbYXFcrLNlOeOL8913KPCqSqWKtsZbKdx1NPrNnD6Op4bGQqaxdpdv1ufatK7s0vM55hc5cTfYLit2118/zMM6JROjC2uXyv6/2bavgO2q/MxRwr6LqfafEMGtfpp3sZZ59SWsnbx0RViXg1q2aRt8NC0fFfpGLNM4jRpylUdrLTz6WXcreP45ppWpJzl8F8SuVo18XNOd2uiS0XkjTVpJzeZcI4mp1ldecPMvv1GIxcsTVc2t9l2XREmPCMpq6LJw7wXJtXi2dHyrhaNNJz1fY7MYqKwj52UpTk5PtnEp8C117MWzH/AIPxS/8AG/xR+joUktkl5Kx9sQ0me4ylHpn51pcG4t7Un+P5EqHAOLl/A18T9AWPp52x8Hv3s/Jwil6KcXPdP36GzwnoZqP2ml70dkB6Knl9s5vgvQ5SVueSfkrlgwXo7wtO32eZloBORhELDZLRp+zTivdf5kxKx9BBIAAAAAAAABDx+WRqrXfuVLNeBeZOyv8ArsXkE5IaOM5j6O5/dfwNHX4AqdEfoFkLMPY+PyZJGD8/T4FrdEzz/gnEfpNHbap4G1BTkvU4zDgjEdvwZKo8C4jx+B2jB7e5/wCo20NkeXFeCxWTx2cRoejjEP7xscL6JqkvaT952FH0JJdIiTlLtnPMv9FUI+01+tyz4DhChS/hv8jeAnJ5wjxSoxirRSXkewCCQAAAAAAAAAAAAAAAAA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4" name="63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  <p:pic>
        <p:nvPicPr>
          <p:cNvPr id="137218" name="Picture 2" descr="http://www.emgrisa.es/img/galerias/02/originales/tratamiento_oxidac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2743200"/>
            <a:ext cx="2819400" cy="2114550"/>
          </a:xfrm>
          <a:prstGeom prst="rect">
            <a:avLst/>
          </a:prstGeom>
          <a:ln w="9525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7220" name="Picture 4" descr="http://www.cienciaenlavidriera.com.ar/wp-content/Agrobio-ing-laboratori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2743200"/>
            <a:ext cx="2819400" cy="2128935"/>
          </a:xfrm>
          <a:prstGeom prst="rect">
            <a:avLst/>
          </a:prstGeom>
          <a:ln w="9525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24 Flecha derecha"/>
          <p:cNvSpPr/>
          <p:nvPr/>
        </p:nvSpPr>
        <p:spPr>
          <a:xfrm>
            <a:off x="4419600" y="3581400"/>
            <a:ext cx="457200" cy="304800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CuadroTexto"/>
          <p:cNvSpPr txBox="1"/>
          <p:nvPr/>
        </p:nvSpPr>
        <p:spPr>
          <a:xfrm>
            <a:off x="1447800" y="5029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Remediación</a:t>
            </a:r>
            <a:endParaRPr lang="pt-BR" dirty="0" smtClean="0"/>
          </a:p>
          <a:p>
            <a:pPr algn="ctr"/>
            <a:r>
              <a:rPr lang="pt-BR" dirty="0" err="1" smtClean="0"/>
              <a:t>Costoso</a:t>
            </a:r>
            <a:endParaRPr lang="pt-BR" dirty="0" smtClean="0"/>
          </a:p>
          <a:p>
            <a:pPr algn="ctr"/>
            <a:r>
              <a:rPr lang="pt-BR" dirty="0" smtClean="0">
                <a:solidFill>
                  <a:srgbClr val="FF0000"/>
                </a:solidFill>
              </a:rPr>
              <a:t>NO EFICIENTES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638800" y="5105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BIOTECNOLOGÍA</a:t>
            </a:r>
            <a:endParaRPr lang="es-MX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http://www.ison21.es/wp-content/uploads/2009/07/dn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 flipV="1">
            <a:off x="611560" y="2564904"/>
            <a:ext cx="7776864" cy="3302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6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973561" y="1143000"/>
            <a:ext cx="7560839" cy="38164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2 CuadroTexto"/>
          <p:cNvSpPr txBox="1"/>
          <p:nvPr/>
        </p:nvSpPr>
        <p:spPr>
          <a:xfrm>
            <a:off x="3800592" y="1371600"/>
            <a:ext cx="219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FAMILIA </a:t>
            </a:r>
            <a:r>
              <a:rPr lang="es-EC" b="1" i="1" dirty="0" smtClean="0"/>
              <a:t>SOLANACEA</a:t>
            </a:r>
            <a:endParaRPr lang="es-EC" b="1" i="1" dirty="0"/>
          </a:p>
        </p:txBody>
      </p:sp>
      <p:sp>
        <p:nvSpPr>
          <p:cNvPr id="7" name="6 Elipse"/>
          <p:cNvSpPr/>
          <p:nvPr/>
        </p:nvSpPr>
        <p:spPr>
          <a:xfrm>
            <a:off x="8566303" y="620688"/>
            <a:ext cx="542201" cy="542201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020272" y="692696"/>
            <a:ext cx="158417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accent3">
                    <a:lumMod val="75000"/>
                  </a:schemeClr>
                </a:solidFill>
              </a:rPr>
              <a:t>INTRODUCCIÓN     </a:t>
            </a:r>
            <a:endParaRPr lang="es-E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403648" y="1192684"/>
            <a:ext cx="6696744" cy="0"/>
          </a:xfrm>
          <a:prstGeom prst="lin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403648" y="1916832"/>
            <a:ext cx="6696744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Rectángulo"/>
          <p:cNvSpPr/>
          <p:nvPr/>
        </p:nvSpPr>
        <p:spPr>
          <a:xfrm>
            <a:off x="3758639" y="3034590"/>
            <a:ext cx="1626722" cy="7888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600" kern="1200" dirty="0"/>
          </a:p>
        </p:txBody>
      </p:sp>
      <p:sp>
        <p:nvSpPr>
          <p:cNvPr id="63505" name="AutoShape 17" descr="data:image/jpeg;base64,/9j/4AAQSkZJRgABAQAAAQABAAD/2wCEAAkGBhQSEBUTEhQWFBUVGBgWFxgYFxgUGBcYFRUXFBQVFxgXHSYeGBklGRUVHy8gIycpLCwsFx4xNTAqNSYrLCkBCQoKDgwOGg8PGiwkHyQqKiksLCwpLCosLCksKSwsLCksLCksLCosLCwsLCwsLCwsLCwsLCwsLCwsLCwsLCwsLP/AABEIALkA5AMBIgACEQEDEQH/xAAcAAEAAgMBAQEAAAAAAAAAAAAABAYDBQcCAQj/xAA/EAACAQIEBAIHBQYEBwAAAAAAAQIDEQQFITEGEkFRYXEHEzKBkbHBIlKh0fAUI0JicuEWkrLxFRckM0OC4v/EABsBAQADAQEBAQAAAAAAAAAAAAABAwQFAgYH/8QALREAAgIBBAEBBgcBAQAAAAAAAAECAxEEEiExUUEFEyIykfBhcYGhsdHhwTP/2gAMAwEAAhEDEQA/AO4gAAAAAAAAAAAAAAAAAAAAAAAAAAAAAAAAAGs4hz6GEoOrPXpGK3nJ7RSAPueZ5DDU+aV5SlpThHWU5dIxS1ZC4Qy/EU6c54mbc6s+fkbuoX6Ls/BaaI8cNZLO/wC1Yu0sTUWnajB6qlBdPF9SxAkAAEAAAAAAAAAAAAAAAAAAAAAAAAAAAAAAAAAAAAGPEV4wi5zajGKbbeyS1bKhkVF5hiP22qn6mm7YWD8N6rXft/Yw8VY2WNxUcuotqCaliJL7sdXC/wAPe0i6YXDRpwjCCUYxSikuiWxB66MoAJPIAAAAAAAAAAAAAAAAAAAAAAAAAAAAAAAAAAAAK5xvxQsHQ+z/AN2pdQXbvN+C+Zts3zanhqTqVHZLZdZPol4nMsnozzLMlUrO8Y3m49FCDtCH+Zrz1Ib9CyMG1u9EXLgHIHQw/rKutat9ube6T1jH8bvxZaACTw3kAAEAAAAAAAAAAAAAAAAAAAAAAAAAAAAx1q8YRcpyUUt23ZfFmj4j4wp4W8V9ur91bLs5Pp5bnNs1z2riJc1WbfZbRXkiqdqibtNop3c9IvuZ+kSjC6pJ1X39mPxer+BXMR6RMTJ/Z5IeCjf8ZMq6dyTRwtzJK+T6O9T7MpiuVn8zcrj3F/fj/kRhxnGWKqWUqjil9y0L+bWpHjljtt2MNbC2PPvLEaVodM+NqMNfFSrSSq1ZtL2eaTko9076voW70b4inCVVSlFTk4xjv7Ku97WWpTpQPdHFThrGX121XyIhqPizIo1Hs3NbjWdvBrsizeGJoxnGSbslNbNStqmumpsTpJ55R8nKLi8PsAAk8gAAAAAAAAAAAAAAAAAAAAAAAAqPGXGSw69VRadV7v7n/wBfIl8acTfstG0X+9mmo/yrrP8ALxOP1sW5Sbbbb1vvv9dSmyeOEb9Jp1N7pdGepiG23J3bd23v5u54i7swqVzNQ3MEj6SpL0NhhqZvctpLrqaahMn4fF22Jqkk8s2WxbjhFiqQil+WposwaPNTMH3IdWtctstTWEUUUSg8sj1YmOxlmY7GFnQSJmSZ1LC1lUjdraceko9vPsdewmKjVhGcHeMldM4o4F79G2ZtwnQk/Z+1Dyekl8bfE26WzD2M+f8AbOkTj76K5XZdgAdA+XAAAAAAAAABgxeNhSjzTkorp3fgl1ZHzjN4Yenzz1e0Y9ZS6JfmUrFYydSfPU1b2XSK+6jPfeq1+Ju0ukd3xPhfybvF8XSd/VRUUus9X1/hW3xNVLPsRJu9W0Ut0lFfgrs1WIxKT03Ics1UXyydk7r3nOd9k32d6vR1QXEV+v8Apv4Z1WvpWnfxs1+Js8NxJXjuo1V5cj+K0/ApbxD+BJwmatPuviVq6yPTLLNDCS+VfT+joeX8R0qr5XenP7stL+T2ZtTntLFQqKz38TbZfnM6DtNupT+MoeX3l4G2rWZ4n9TiX6DH/n9H/wAZbDzUqKKbeiSbb8Fqzzh8RGcVKDUovZornpEzT1OBmlvUapr36y/BW95vzxk5ii3Lacv4mzt4nETqP2W7RXaK0j+Zqosjzlc9QfRGOR3KsJYRLgjPBkeEjKpFEkdOqSSJtKsSaU7o1qloSsNPQqZvhLPBMMkKR5o6tG2wuFuvE91w3E2WKCNXLDkeUSw4qh9k0mIiLa9opt3kc23CeN9VjKT6SfI/KWi/GxqWYo1nGcZLeMoy+DuVQeJJk6mO+qUfKO6A8wldJ91f4no7Z+egAAAAAA8V6yhFyk7KKbbfRI9nO/SZxRZrCU32lVa+MYfV+48yltWS2qt2TUSBjM8eMxfM9IRvyR7JdX4t2f8AsZcdWsl32NLww7yd97P5qxPx822o+PU4tsnKfJ9bTWo7YrpIiQzOEJNThz3TiknrzS0i13d+hVMwxEpVJRkrODd12adn+JPzTLFGdWMlKNXScHd6OLtOm4+Kakn3i+5ihlU+TZvmvzaa23vc2VxjBJswXytulKEVhfyP+NS5Iyf9Lt3S+qIVLHt3lFy9Zd2TTcWrW05WrST1V9PkYHR5Jerd0pLTzW31RvOHqNGdCVKSjCrGrzOUnyp0+qVtXJPotSxQjH4kjPK62xquTf8AplyjiaMpRjNckr2fbz/sXLD49J2buls7b9mUyPD8aknyys039l7tfyt9/EzZbnio050qzn0UWtuaL2n12ehinVGXMDo7pYxd9ToGW5g6E+Za05e3FdH9+P1NJ6W8yUlh4Rd01KpddU7KL+Zjy/M7aN7mp4zy9yhGpHVRW172Td35a6/Es09zS2My6nR/Fv8AVfv/AKU65mpMwwPSZokVV8Ilxke+YixkZYrUrZqjklRZMw7INGJKpvUokdKnPZtcLuix4OSt7v8Acq1CoTVjmloyyqxRLL6nZ0bPMMStkaKtM9VazerZGnI8W2bmWU1e7R8kyPWloZJsxqHNOMV/E0vi7FUVyLZcM7ngH+6h/RH/AEoznilDlikuiS+Csezto/P28sAAkgAAAjZjjlRpTqy2hFyfTZbfQ/PWOzCVWrKpJ3lOTk/e7nW/StmPq8ByJ61Zxj7l9p/JHFfWFNvPBv0qxyW/het9u3dM2eYW548ztFyV2ley66depWuH8Wozi30av5dSyZxF+45M1iR9PU921rwVPNcV++sk7WsnffXfw0sbvC1anqYy3lHR9brzXwNPxJi5VJxnJLs3FJXtprbS+hL4axt70nqm7r5GmazDKMcJbb3GT7I2f0oRpQtCN3LmU9pJO94uzs0unVe801WU48tWDta17a6+KZfcwyyVWK5rNRWia0XfRaeJBynJkpShPlaaty3V++3vRML0olVukcp7k/oaLhnNa0qqu1JJ77NX2VuqNxxPlsryqxS5XZtdn1a957wkqOHrSjFPSybts1/ubPFV41oNJb6dvd49Cqc/j3JcF9dTdeyTy/JUMtzKfrknUfK4vR2tzdFEueFrqpBxev6/sygYqm4VP5oPTT6MtuXqUJR5otcyTV+qb3Xho9ib4riSJ0cnKMoS7TyVfMsN6qrKHZ6eT1RFhMsXGGFtKM11un819St7Mure6OTHdHZPCJMZGamyLGRmgxJHuuROpyJVGBBoyJ0KpnkdShp9klKx79azHzn25Ujf+R7cjDVnY8uoYXUPSRVKeD2tTe8D5Z67Gwb2p3qP/wBdvxaK5Ouoo6n6OcmdLDetmrTrWl5QXsL33b96NFFe6WTle0NSq6ml2+C2gA6Z8kAeJ1ordpe8j1MygtnfyAJYIixre0JAnBGTnPppxGuHh/XL48q+hyyU9TpHppX/AFFDt6uX+s5kiiXZvqeIo22WVbSLzTl62ku9rPzXX9dznmFnZoufDuN/he0vmc7UR5yd/SSzDHquTV8QYVeqk3dcuvn2TNXluIdOcJOzVk9Gno+/j/YuuYYJTTTjdbNPZo0OLyR3isPTTabfKt3bsnvsxTasbGNVTKcldD0XPksLzFSoOcNVql4NHPsbnc3Wcoye99rNNafEtHD2NSjOjNWUvtK/8LW9+x4nkkJ1LSjDZ2m7KPL1bfW17+49VtVyaZXbCV1a2vHkrlfGyqRVS7urJvxtpfxLPQrT9XSjzXcYKStJNSi3vddb3Xcr2Ny14ar6t6wmk4yWsZwlopxbW5hwGJlRlyXs7tJ9XpZGmcd0eDFRZ7uzM/1/M2/EEHKV7bq97Waa6Mn5Xfkp35nPq/4eWyskvO5qZZi3JesUp01ZVOV3tzXi7X0Utmr9UbXJ8RKcIxbbUJNR5lZtJ+1bpf5mexONfJ0dPOM73jPRP4nw3Ph5Pqlfya7/AIlFhK50fG070ZJ/dfye5zKnMad5TRRq8JxZLpozQI0KhIgy1lMGZ6TJVOZFpyJCZTI31vBJjUPvrSFKtb9fr9M+Sr30R52l/v8ABkqVdT7KdkFoQsdjFFHqMcvCKLLVBOUmbHJFTniIuu7Uovml/NbVR9738LnUpeknDLSP0+h+f54mTd7iGJa6nSriorB8tqLpXT3eh3r/AJhKekEjPhsxrVno37jiuW5w4sv3D/Ez0s9S1GXJ0TCZK96km/C/1NjSwsY7JETKM0VWOu/zNgQz2sAAEEnMfTZgnyYeqlonOD96Uo/KRyVn6J45yP8AasDVppXmlzw/qhql79V7z87TVtyqa5NVTyjJTnY32U4rYramTcJiLGe2G5HU0t/u55Ok4av6yHMndpq6+p5w8uScZXlGz15dJJbO1+tiv5Pm3K0737+K/MsrgqkeaD3OW04M7LxjK+V/eCt55lTfNVp3WrT8nrZvuV/C5nKMnFtq6atJXTbVrWfe50CdFuEo9JWuu9uvjuzRZjlEKluaOqa1X2W0n7N+hoquXyyM91Ep5nW+fHkrue51Ou6UZp/uo8iumpJaaO/xPVWk6lONR6uFovvp7L931J9LLZylH1rTUVyp7u121eW733ZsMLgYx06Pc0T1CXRmp9nzkm58ZIfDeAg+Z1XJQkr2j1mk+Rtdrv8AE3uBwvbZe4+4bLNktv1p5m6o4TkWqt9THZZvZtgo0Q2x7NbnNdU8PPbRP5HMUXPjnMOWCgt5b+S3KLGrrZm3S1vZu8nH1t8VYoeF+7+0TYMl02a+EzPCsWSiRXYifBntzsQVXPSq9yraa1bwZ3Js9RnYjftCI1fMEvE9qDkVT1Ea+WyZiMYktWabEYlyeu3Y81azk7s+RoSeyZphWonI1Gpla/wPANlhOH6tTaLLRk/o1rVN4suwZMlTwOFcmi+cN5PLTRlsyX0ZRhZzsvDdlxwGTU6Xsx17snojDZHyDLXThd7s2wB5PYAABrc5zZUY/wAxwTjLCx9fKpDab5pJdJPd+T3Oq8UqTk776nLs7oS5np+v18yWuCIzcXkrUZmWEzDVpNM8KoVOJshcjbYXFcrLNlOeOL8913KPCqSqWKtsZbKdx1NPrNnD6Op4bGQqaxdpdv1ufatK7s0vM55hc5cTfYLit2118/zMM6JROjC2uXyv6/2bavgO2q/MxRwr6LqfafEMGtfpp3sZZ59SWsnbx0RViXg1q2aRt8NC0fFfpGLNM4jRpylUdrLTz6WXcreP45ppWpJzl8F8SuVo18XNOd2uiS0XkjTVpJzeZcI4mp1ldecPMvv1GIxcsTVc2t9l2XREmPCMpq6LJw7wXJtXi2dHyrhaNNJz1fY7MYqKwj52UpTk5PtnEp8C117MWzH/AIPxS/8AG/xR+joUktkl5Kx9sQ0me4ylHpn51pcG4t7Un+P5EqHAOLl/A18T9AWPp52x8Hv3s/Jwil6KcXPdP36GzwnoZqP2ml70dkB6Knl9s5vgvQ5SVueSfkrlgwXo7wtO32eZloBORhELDZLRp+zTivdf5kxKx9BBIAAAAAAAABDx+WRqrXfuVLNeBeZOyv8ArsXkE5IaOM5j6O5/dfwNHX4AqdEfoFkLMPY+PyZJGD8/T4FrdEzz/gnEfpNHbap4G1BTkvU4zDgjEdvwZKo8C4jx+B2jB7e5/wCo20NkeXFeCxWTx2cRoejjEP7xscL6JqkvaT952FH0JJdIiTlLtnPMv9FUI+01+tyz4DhChS/hv8jeAnJ5wjxSoxirRSXkewCCQAAAAAAAAAAAAAAAAA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3507" name="AutoShape 19" descr="data:image/jpeg;base64,/9j/4AAQSkZJRgABAQAAAQABAAD/2wCEAAkGBhQSEBUTEhQWFBUVGBgWFxgYFxgUGBcYFRUXFBQVFxgXHSYeGBklGRUVHy8gIycpLCwsFx4xNTAqNSYrLCkBCQoKDgwOGg8PGiwkHyQqKiksLCwpLCosLCksKSwsLCksLCksLCosLCwsLCwsLCwsLCwsLCwsLCwsLCwsLCwsLP/AABEIALkA5AMBIgACEQEDEQH/xAAcAAEAAgMBAQEAAAAAAAAAAAAABAYDBQcCAQj/xAA/EAACAQIEBAIHBQYEBwAAAAAAAQIDEQQFITEGEkFRYXEHEzKBkbHBIlKh0fAUI0JicuEWkrLxFRckM0OC4v/EABsBAQADAQEBAQAAAAAAAAAAAAABAwQFAgYH/8QALREAAgIBBAEBBgcBAQAAAAAAAAECAxEEEiExUUEFEyIykfBhcYGhsdHhwTP/2gAMAwEAAhEDEQA/AO4gAAAAAAAAAAAAAAAAAAAAAAAAAAAAAAAAAGs4hz6GEoOrPXpGK3nJ7RSAPueZ5DDU+aV5SlpThHWU5dIxS1ZC4Qy/EU6c54mbc6s+fkbuoX6Ls/BaaI8cNZLO/wC1Yu0sTUWnajB6qlBdPF9SxAkAAEAAAAAAAAAAAAAAAAAAAAAAAAAAAAAAAAAAAAGPEV4wi5zajGKbbeyS1bKhkVF5hiP22qn6mm7YWD8N6rXft/Yw8VY2WNxUcuotqCaliJL7sdXC/wAPe0i6YXDRpwjCCUYxSikuiWxB66MoAJPIAAAAAAAAAAAAAAAAAAAAAAAAAAAAAAAAAAAAK5xvxQsHQ+z/AN2pdQXbvN+C+Zts3zanhqTqVHZLZdZPol4nMsnozzLMlUrO8Y3m49FCDtCH+Zrz1Ib9CyMG1u9EXLgHIHQw/rKutat9ube6T1jH8bvxZaACTw3kAAEAAAAAAAAAAAAAAAAAAAAAAAAAAAAx1q8YRcpyUUt23ZfFmj4j4wp4W8V9ur91bLs5Pp5bnNs1z2riJc1WbfZbRXkiqdqibtNop3c9IvuZ+kSjC6pJ1X39mPxer+BXMR6RMTJ/Z5IeCjf8ZMq6dyTRwtzJK+T6O9T7MpiuVn8zcrj3F/fj/kRhxnGWKqWUqjil9y0L+bWpHjljtt2MNbC2PPvLEaVodM+NqMNfFSrSSq1ZtL2eaTko9076voW70b4inCVVSlFTk4xjv7Ku97WWpTpQPdHFThrGX121XyIhqPizIo1Hs3NbjWdvBrsizeGJoxnGSbslNbNStqmumpsTpJ55R8nKLi8PsAAk8gAAAAAAAAAAAAAAAAAAAAAAAAqPGXGSw69VRadV7v7n/wBfIl8acTfstG0X+9mmo/yrrP8ALxOP1sW5Sbbbb1vvv9dSmyeOEb9Jp1N7pdGepiG23J3bd23v5u54i7swqVzNQ3MEj6SpL0NhhqZvctpLrqaahMn4fF22Jqkk8s2WxbjhFiqQil+WposwaPNTMH3IdWtctstTWEUUUSg8sj1YmOxlmY7GFnQSJmSZ1LC1lUjdraceko9vPsdewmKjVhGcHeMldM4o4F79G2ZtwnQk/Z+1Dyekl8bfE26WzD2M+f8AbOkTj76K5XZdgAdA+XAAAAAAAAABgxeNhSjzTkorp3fgl1ZHzjN4Yenzz1e0Y9ZS6JfmUrFYydSfPU1b2XSK+6jPfeq1+Ju0ukd3xPhfybvF8XSd/VRUUus9X1/hW3xNVLPsRJu9W0Ut0lFfgrs1WIxKT03Ics1UXyydk7r3nOd9k32d6vR1QXEV+v8Apv4Z1WvpWnfxs1+Js8NxJXjuo1V5cj+K0/ApbxD+BJwmatPuviVq6yPTLLNDCS+VfT+joeX8R0qr5XenP7stL+T2ZtTntLFQqKz38TbZfnM6DtNupT+MoeX3l4G2rWZ4n9TiX6DH/n9H/wAZbDzUqKKbeiSbb8Fqzzh8RGcVKDUovZornpEzT1OBmlvUapr36y/BW95vzxk5ii3Lacv4mzt4nETqP2W7RXaK0j+Zqosjzlc9QfRGOR3KsJYRLgjPBkeEjKpFEkdOqSSJtKsSaU7o1qloSsNPQqZvhLPBMMkKR5o6tG2wuFuvE91w3E2WKCNXLDkeUSw4qh9k0mIiLa9opt3kc23CeN9VjKT6SfI/KWi/GxqWYo1nGcZLeMoy+DuVQeJJk6mO+qUfKO6A8wldJ91f4no7Z+egAAAAAA8V6yhFyk7KKbbfRI9nO/SZxRZrCU32lVa+MYfV+48yltWS2qt2TUSBjM8eMxfM9IRvyR7JdX4t2f8AsZcdWsl32NLww7yd97P5qxPx822o+PU4tsnKfJ9bTWo7YrpIiQzOEJNThz3TiknrzS0i13d+hVMwxEpVJRkrODd12adn+JPzTLFGdWMlKNXScHd6OLtOm4+Kakn3i+5ihlU+TZvmvzaa23vc2VxjBJswXytulKEVhfyP+NS5Iyf9Lt3S+qIVLHt3lFy9Zd2TTcWrW05WrST1V9PkYHR5Jerd0pLTzW31RvOHqNGdCVKSjCrGrzOUnyp0+qVtXJPotSxQjH4kjPK62xquTf8AplyjiaMpRjNckr2fbz/sXLD49J2buls7b9mUyPD8aknyys039l7tfyt9/EzZbnio050qzn0UWtuaL2n12ehinVGXMDo7pYxd9ToGW5g6E+Za05e3FdH9+P1NJ6W8yUlh4Rd01KpddU7KL+Zjy/M7aN7mp4zy9yhGpHVRW172Td35a6/Es09zS2My6nR/Fv8AVfv/AKU65mpMwwPSZokVV8Ilxke+YixkZYrUrZqjklRZMw7INGJKpvUokdKnPZtcLuix4OSt7v8Acq1CoTVjmloyyqxRLL6nZ0bPMMStkaKtM9VazerZGnI8W2bmWU1e7R8kyPWloZJsxqHNOMV/E0vi7FUVyLZcM7ngH+6h/RH/AEoznilDlikuiS+Csezto/P28sAAkgAAAjZjjlRpTqy2hFyfTZbfQ/PWOzCVWrKpJ3lOTk/e7nW/StmPq8ByJ61Zxj7l9p/JHFfWFNvPBv0qxyW/het9u3dM2eYW548ztFyV2ley66depWuH8Wozi30av5dSyZxF+45M1iR9PU921rwVPNcV++sk7WsnffXfw0sbvC1anqYy3lHR9brzXwNPxJi5VJxnJLs3FJXtprbS+hL4axt70nqm7r5GmazDKMcJbb3GT7I2f0oRpQtCN3LmU9pJO94uzs0unVe801WU48tWDta17a6+KZfcwyyVWK5rNRWia0XfRaeJBynJkpShPlaaty3V++3vRML0olVukcp7k/oaLhnNa0qqu1JJ77NX2VuqNxxPlsryqxS5XZtdn1a957wkqOHrSjFPSybts1/ubPFV41oNJb6dvd49Cqc/j3JcF9dTdeyTy/JUMtzKfrknUfK4vR2tzdFEueFrqpBxev6/sygYqm4VP5oPTT6MtuXqUJR5otcyTV+qb3Xho9ib4riSJ0cnKMoS7TyVfMsN6qrKHZ6eT1RFhMsXGGFtKM11un819St7Mure6OTHdHZPCJMZGamyLGRmgxJHuuROpyJVGBBoyJ0KpnkdShp9klKx79azHzn25Ujf+R7cjDVnY8uoYXUPSRVKeD2tTe8D5Z67Gwb2p3qP/wBdvxaK5Ouoo6n6OcmdLDetmrTrWl5QXsL33b96NFFe6WTle0NSq6ml2+C2gA6Z8kAeJ1ordpe8j1MygtnfyAJYIixre0JAnBGTnPppxGuHh/XL48q+hyyU9TpHppX/AFFDt6uX+s5kiiXZvqeIo22WVbSLzTl62ku9rPzXX9dznmFnZoufDuN/he0vmc7UR5yd/SSzDHquTV8QYVeqk3dcuvn2TNXluIdOcJOzVk9Gno+/j/YuuYYJTTTjdbNPZo0OLyR3isPTTabfKt3bsnvsxTasbGNVTKcldD0XPksLzFSoOcNVql4NHPsbnc3Wcoye99rNNafEtHD2NSjOjNWUvtK/8LW9+x4nkkJ1LSjDZ2m7KPL1bfW17+49VtVyaZXbCV1a2vHkrlfGyqRVS7urJvxtpfxLPQrT9XSjzXcYKStJNSi3vddb3Xcr2Ny14ar6t6wmk4yWsZwlopxbW5hwGJlRlyXs7tJ9XpZGmcd0eDFRZ7uzM/1/M2/EEHKV7bq97Waa6Mn5Xfkp35nPq/4eWyskvO5qZZi3JesUp01ZVOV3tzXi7X0Utmr9UbXJ8RKcIxbbUJNR5lZtJ+1bpf5mexONfJ0dPOM73jPRP4nw3Ph5Pqlfya7/AIlFhK50fG070ZJ/dfye5zKnMad5TRRq8JxZLpozQI0KhIgy1lMGZ6TJVOZFpyJCZTI31vBJjUPvrSFKtb9fr9M+Sr30R52l/v8ABkqVdT7KdkFoQsdjFFHqMcvCKLLVBOUmbHJFTniIuu7Uovml/NbVR9738LnUpeknDLSP0+h+f54mTd7iGJa6nSriorB8tqLpXT3eh3r/AJhKekEjPhsxrVno37jiuW5w4sv3D/Ez0s9S1GXJ0TCZK96km/C/1NjSwsY7JETKM0VWOu/zNgQz2sAAEEnMfTZgnyYeqlonOD96Uo/KRyVn6J45yP8AasDVppXmlzw/qhql79V7z87TVtyqa5NVTyjJTnY32U4rYramTcJiLGe2G5HU0t/u55Ok4av6yHMndpq6+p5w8uScZXlGz15dJJbO1+tiv5Pm3K0737+K/MsrgqkeaD3OW04M7LxjK+V/eCt55lTfNVp3WrT8nrZvuV/C5nKMnFtq6atJXTbVrWfe50CdFuEo9JWuu9uvjuzRZjlEKluaOqa1X2W0n7N+hoquXyyM91Ep5nW+fHkrue51Ou6UZp/uo8iumpJaaO/xPVWk6lONR6uFovvp7L931J9LLZylH1rTUVyp7u121eW733ZsMLgYx06Pc0T1CXRmp9nzkm58ZIfDeAg+Z1XJQkr2j1mk+Rtdrv8AE3uBwvbZe4+4bLNktv1p5m6o4TkWqt9THZZvZtgo0Q2x7NbnNdU8PPbRP5HMUXPjnMOWCgt5b+S3KLGrrZm3S1vZu8nH1t8VYoeF+7+0TYMl02a+EzPCsWSiRXYifBntzsQVXPSq9yraa1bwZ3Js9RnYjftCI1fMEvE9qDkVT1Ea+WyZiMYktWabEYlyeu3Y81azk7s+RoSeyZphWonI1Gpla/wPANlhOH6tTaLLRk/o1rVN4suwZMlTwOFcmi+cN5PLTRlsyX0ZRhZzsvDdlxwGTU6Xsx17snojDZHyDLXThd7s2wB5PYAABrc5zZUY/wAxwTjLCx9fKpDab5pJdJPd+T3Oq8UqTk776nLs7oS5np+v18yWuCIzcXkrUZmWEzDVpNM8KoVOJshcjbYXFcrLNlOeOL8913KPCqSqWKtsZbKdx1NPrNnD6Op4bGQqaxdpdv1ufatK7s0vM55hc5cTfYLit2118/zMM6JROjC2uXyv6/2bavgO2q/MxRwr6LqfafEMGtfpp3sZZ59SWsnbx0RViXg1q2aRt8NC0fFfpGLNM4jRpylUdrLTz6WXcreP45ppWpJzl8F8SuVo18XNOd2uiS0XkjTVpJzeZcI4mp1ldecPMvv1GIxcsTVc2t9l2XREmPCMpq6LJw7wXJtXi2dHyrhaNNJz1fY7MYqKwj52UpTk5PtnEp8C117MWzH/AIPxS/8AG/xR+joUktkl5Kx9sQ0me4ylHpn51pcG4t7Un+P5EqHAOLl/A18T9AWPp52x8Hv3s/Jwil6KcXPdP36GzwnoZqP2ml70dkB6Knl9s5vgvQ5SVueSfkrlgwXo7wtO32eZloBORhELDZLRp+zTivdf5kxKx9BBIAAAAAAAABDx+WRqrXfuVLNeBeZOyv8ArsXkE5IaOM5j6O5/dfwNHX4AqdEfoFkLMPY+PyZJGD8/T4FrdEzz/gnEfpNHbap4G1BTkvU4zDgjEdvwZKo8C4jx+B2jB7e5/wCo20NkeXFeCxWTx2cRoejjEP7xscL6JqkvaT952FH0JJdIiTlLtnPMv9FUI+01+tyz4DhChS/hv8jeAnJ5wjxSoxirRSXkewCCQAAAAAAAAAAAAAAAAA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4" name="63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  <p:pic>
        <p:nvPicPr>
          <p:cNvPr id="18" name="17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209800"/>
            <a:ext cx="4267200" cy="3048000"/>
          </a:xfrm>
          <a:prstGeom prst="rect">
            <a:avLst/>
          </a:prstGeom>
          <a:ln w="9525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22"/>
          <p:cNvSpPr/>
          <p:nvPr/>
        </p:nvSpPr>
        <p:spPr>
          <a:xfrm>
            <a:off x="2616951" y="5361801"/>
            <a:ext cx="22598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b="1" dirty="0" smtClean="0"/>
              <a:t>Fuente:</a:t>
            </a:r>
            <a:r>
              <a:rPr lang="es-MX" sz="1200" dirty="0" smtClean="0"/>
              <a:t> </a:t>
            </a:r>
            <a:r>
              <a:rPr lang="es-MX" sz="1200" i="1" dirty="0" err="1" smtClean="0"/>
              <a:t>Solanaceae</a:t>
            </a:r>
            <a:r>
              <a:rPr lang="es-MX" sz="1200" i="1" dirty="0" smtClean="0"/>
              <a:t> </a:t>
            </a:r>
            <a:r>
              <a:rPr lang="es-MX" sz="1200" dirty="0" err="1" smtClean="0"/>
              <a:t>Source</a:t>
            </a:r>
            <a:r>
              <a:rPr lang="es-MX" sz="1200" dirty="0" smtClean="0"/>
              <a:t>, 2012</a:t>
            </a:r>
            <a:endParaRPr lang="en-US" sz="12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http://www.ison21.es/wp-content/uploads/2009/07/dn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 flipV="1">
            <a:off x="909936" y="2564904"/>
            <a:ext cx="7776864" cy="3302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6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68761" y="914400"/>
            <a:ext cx="7560839" cy="38164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2 CuadroTexto"/>
          <p:cNvSpPr txBox="1"/>
          <p:nvPr/>
        </p:nvSpPr>
        <p:spPr>
          <a:xfrm>
            <a:off x="3800592" y="1371600"/>
            <a:ext cx="1847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ESTRÉS ABIÓTICO</a:t>
            </a:r>
            <a:endParaRPr lang="es-EC" b="1" i="1" dirty="0"/>
          </a:p>
        </p:txBody>
      </p:sp>
      <p:sp>
        <p:nvSpPr>
          <p:cNvPr id="7" name="6 Elipse"/>
          <p:cNvSpPr/>
          <p:nvPr/>
        </p:nvSpPr>
        <p:spPr>
          <a:xfrm>
            <a:off x="8566303" y="620688"/>
            <a:ext cx="542201" cy="542201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020272" y="692696"/>
            <a:ext cx="158417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accent3">
                    <a:lumMod val="75000"/>
                  </a:schemeClr>
                </a:solidFill>
              </a:rPr>
              <a:t>INTRODUCCIÓN     </a:t>
            </a:r>
            <a:endParaRPr lang="es-E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403648" y="1192684"/>
            <a:ext cx="6696744" cy="0"/>
          </a:xfrm>
          <a:prstGeom prst="lin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403648" y="1916832"/>
            <a:ext cx="6696744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Rectángulo"/>
          <p:cNvSpPr/>
          <p:nvPr/>
        </p:nvSpPr>
        <p:spPr>
          <a:xfrm>
            <a:off x="4057015" y="2741458"/>
            <a:ext cx="1626722" cy="7888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600" kern="1200" dirty="0"/>
          </a:p>
        </p:txBody>
      </p:sp>
      <p:sp>
        <p:nvSpPr>
          <p:cNvPr id="63505" name="AutoShape 17" descr="data:image/jpeg;base64,/9j/4AAQSkZJRgABAQAAAQABAAD/2wCEAAkGBhQSEBUTEhQWFBUVGBgWFxgYFxgUGBcYFRUXFBQVFxgXHSYeGBklGRUVHy8gIycpLCwsFx4xNTAqNSYrLCkBCQoKDgwOGg8PGiwkHyQqKiksLCwpLCosLCksKSwsLCksLCksLCosLCwsLCwsLCwsLCwsLCwsLCwsLCwsLCwsLP/AABEIALkA5AMBIgACEQEDEQH/xAAcAAEAAgMBAQEAAAAAAAAAAAAABAYDBQcCAQj/xAA/EAACAQIEBAIHBQYEBwAAAAAAAQIDEQQFITEGEkFRYXEHEzKBkbHBIlKh0fAUI0JicuEWkrLxFRckM0OC4v/EABsBAQADAQEBAQAAAAAAAAAAAAABAwQFAgYH/8QALREAAgIBBAEBBgcBAQAAAAAAAAECAxEEEiExUUEFEyIykfBhcYGhsdHhwTP/2gAMAwEAAhEDEQA/AO4gAAAAAAAAAAAAAAAAAAAAAAAAAAAAAAAAAGs4hz6GEoOrPXpGK3nJ7RSAPueZ5DDU+aV5SlpThHWU5dIxS1ZC4Qy/EU6c54mbc6s+fkbuoX6Ls/BaaI8cNZLO/wC1Yu0sTUWnajB6qlBdPF9SxAkAAEAAAAAAAAAAAAAAAAAAAAAAAAAAAAAAAAAAAAGPEV4wi5zajGKbbeyS1bKhkVF5hiP22qn6mm7YWD8N6rXft/Yw8VY2WNxUcuotqCaliJL7sdXC/wAPe0i6YXDRpwjCCUYxSikuiWxB66MoAJPIAAAAAAAAAAAAAAAAAAAAAAAAAAAAAAAAAAAAK5xvxQsHQ+z/AN2pdQXbvN+C+Zts3zanhqTqVHZLZdZPol4nMsnozzLMlUrO8Y3m49FCDtCH+Zrz1Ib9CyMG1u9EXLgHIHQw/rKutat9ube6T1jH8bvxZaACTw3kAAEAAAAAAAAAAAAAAAAAAAAAAAAAAAAx1q8YRcpyUUt23ZfFmj4j4wp4W8V9ur91bLs5Pp5bnNs1z2riJc1WbfZbRXkiqdqibtNop3c9IvuZ+kSjC6pJ1X39mPxer+BXMR6RMTJ/Z5IeCjf8ZMq6dyTRwtzJK+T6O9T7MpiuVn8zcrj3F/fj/kRhxnGWKqWUqjil9y0L+bWpHjljtt2MNbC2PPvLEaVodM+NqMNfFSrSSq1ZtL2eaTko9076voW70b4inCVVSlFTk4xjv7Ku97WWpTpQPdHFThrGX121XyIhqPizIo1Hs3NbjWdvBrsizeGJoxnGSbslNbNStqmumpsTpJ55R8nKLi8PsAAk8gAAAAAAAAAAAAAAAAAAAAAAAAqPGXGSw69VRadV7v7n/wBfIl8acTfstG0X+9mmo/yrrP8ALxOP1sW5Sbbbb1vvv9dSmyeOEb9Jp1N7pdGepiG23J3bd23v5u54i7swqVzNQ3MEj6SpL0NhhqZvctpLrqaahMn4fF22Jqkk8s2WxbjhFiqQil+WposwaPNTMH3IdWtctstTWEUUUSg8sj1YmOxlmY7GFnQSJmSZ1LC1lUjdraceko9vPsdewmKjVhGcHeMldM4o4F79G2ZtwnQk/Z+1Dyekl8bfE26WzD2M+f8AbOkTj76K5XZdgAdA+XAAAAAAAAABgxeNhSjzTkorp3fgl1ZHzjN4Yenzz1e0Y9ZS6JfmUrFYydSfPU1b2XSK+6jPfeq1+Ju0ukd3xPhfybvF8XSd/VRUUus9X1/hW3xNVLPsRJu9W0Ut0lFfgrs1WIxKT03Ics1UXyydk7r3nOd9k32d6vR1QXEV+v8Apv4Z1WvpWnfxs1+Js8NxJXjuo1V5cj+K0/ApbxD+BJwmatPuviVq6yPTLLNDCS+VfT+joeX8R0qr5XenP7stL+T2ZtTntLFQqKz38TbZfnM6DtNupT+MoeX3l4G2rWZ4n9TiX6DH/n9H/wAZbDzUqKKbeiSbb8Fqzzh8RGcVKDUovZornpEzT1OBmlvUapr36y/BW95vzxk5ii3Lacv4mzt4nETqP2W7RXaK0j+Zqosjzlc9QfRGOR3KsJYRLgjPBkeEjKpFEkdOqSSJtKsSaU7o1qloSsNPQqZvhLPBMMkKR5o6tG2wuFuvE91w3E2WKCNXLDkeUSw4qh9k0mIiLa9opt3kc23CeN9VjKT6SfI/KWi/GxqWYo1nGcZLeMoy+DuVQeJJk6mO+qUfKO6A8wldJ91f4no7Z+egAAAAAA8V6yhFyk7KKbbfRI9nO/SZxRZrCU32lVa+MYfV+48yltWS2qt2TUSBjM8eMxfM9IRvyR7JdX4t2f8AsZcdWsl32NLww7yd97P5qxPx822o+PU4tsnKfJ9bTWo7YrpIiQzOEJNThz3TiknrzS0i13d+hVMwxEpVJRkrODd12adn+JPzTLFGdWMlKNXScHd6OLtOm4+Kakn3i+5ihlU+TZvmvzaa23vc2VxjBJswXytulKEVhfyP+NS5Iyf9Lt3S+qIVLHt3lFy9Zd2TTcWrW05WrST1V9PkYHR5Jerd0pLTzW31RvOHqNGdCVKSjCrGrzOUnyp0+qVtXJPotSxQjH4kjPK62xquTf8AplyjiaMpRjNckr2fbz/sXLD49J2buls7b9mUyPD8aknyys039l7tfyt9/EzZbnio050qzn0UWtuaL2n12ehinVGXMDo7pYxd9ToGW5g6E+Za05e3FdH9+P1NJ6W8yUlh4Rd01KpddU7KL+Zjy/M7aN7mp4zy9yhGpHVRW172Td35a6/Es09zS2My6nR/Fv8AVfv/AKU65mpMwwPSZokVV8Ilxke+YixkZYrUrZqjklRZMw7INGJKpvUokdKnPZtcLuix4OSt7v8Acq1CoTVjmloyyqxRLL6nZ0bPMMStkaKtM9VazerZGnI8W2bmWU1e7R8kyPWloZJsxqHNOMV/E0vi7FUVyLZcM7ngH+6h/RH/AEoznilDlikuiS+Csezto/P28sAAkgAAAjZjjlRpTqy2hFyfTZbfQ/PWOzCVWrKpJ3lOTk/e7nW/StmPq8ByJ61Zxj7l9p/JHFfWFNvPBv0qxyW/het9u3dM2eYW548ztFyV2ley66depWuH8Wozi30av5dSyZxF+45M1iR9PU921rwVPNcV++sk7WsnffXfw0sbvC1anqYy3lHR9brzXwNPxJi5VJxnJLs3FJXtprbS+hL4axt70nqm7r5GmazDKMcJbb3GT7I2f0oRpQtCN3LmU9pJO94uzs0unVe801WU48tWDta17a6+KZfcwyyVWK5rNRWia0XfRaeJBynJkpShPlaaty3V++3vRML0olVukcp7k/oaLhnNa0qqu1JJ77NX2VuqNxxPlsryqxS5XZtdn1a957wkqOHrSjFPSybts1/ubPFV41oNJb6dvd49Cqc/j3JcF9dTdeyTy/JUMtzKfrknUfK4vR2tzdFEueFrqpBxev6/sygYqm4VP5oPTT6MtuXqUJR5otcyTV+qb3Xho9ib4riSJ0cnKMoS7TyVfMsN6qrKHZ6eT1RFhMsXGGFtKM11un819St7Mure6OTHdHZPCJMZGamyLGRmgxJHuuROpyJVGBBoyJ0KpnkdShp9klKx79azHzn25Ujf+R7cjDVnY8uoYXUPSRVKeD2tTe8D5Z67Gwb2p3qP/wBdvxaK5Ouoo6n6OcmdLDetmrTrWl5QXsL33b96NFFe6WTle0NSq6ml2+C2gA6Z8kAeJ1ordpe8j1MygtnfyAJYIixre0JAnBGTnPppxGuHh/XL48q+hyyU9TpHppX/AFFDt6uX+s5kiiXZvqeIo22WVbSLzTl62ku9rPzXX9dznmFnZoufDuN/he0vmc7UR5yd/SSzDHquTV8QYVeqk3dcuvn2TNXluIdOcJOzVk9Gno+/j/YuuYYJTTTjdbNPZo0OLyR3isPTTabfKt3bsnvsxTasbGNVTKcldD0XPksLzFSoOcNVql4NHPsbnc3Wcoye99rNNafEtHD2NSjOjNWUvtK/8LW9+x4nkkJ1LSjDZ2m7KPL1bfW17+49VtVyaZXbCV1a2vHkrlfGyqRVS7urJvxtpfxLPQrT9XSjzXcYKStJNSi3vddb3Xcr2Ny14ar6t6wmk4yWsZwlopxbW5hwGJlRlyXs7tJ9XpZGmcd0eDFRZ7uzM/1/M2/EEHKV7bq97Waa6Mn5Xfkp35nPq/4eWyskvO5qZZi3JesUp01ZVOV3tzXi7X0Utmr9UbXJ8RKcIxbbUJNR5lZtJ+1bpf5mexONfJ0dPOM73jPRP4nw3Ph5Pqlfya7/AIlFhK50fG070ZJ/dfye5zKnMad5TRRq8JxZLpozQI0KhIgy1lMGZ6TJVOZFpyJCZTI31vBJjUPvrSFKtb9fr9M+Sr30R52l/v8ABkqVdT7KdkFoQsdjFFHqMcvCKLLVBOUmbHJFTniIuu7Uovml/NbVR9738LnUpeknDLSP0+h+f54mTd7iGJa6nSriorB8tqLpXT3eh3r/AJhKekEjPhsxrVno37jiuW5w4sv3D/Ez0s9S1GXJ0TCZK96km/C/1NjSwsY7JETKM0VWOu/zNgQz2sAAEEnMfTZgnyYeqlonOD96Uo/KRyVn6J45yP8AasDVppXmlzw/qhql79V7z87TVtyqa5NVTyjJTnY32U4rYramTcJiLGe2G5HU0t/u55Ok4av6yHMndpq6+p5w8uScZXlGz15dJJbO1+tiv5Pm3K0737+K/MsrgqkeaD3OW04M7LxjK+V/eCt55lTfNVp3WrT8nrZvuV/C5nKMnFtq6atJXTbVrWfe50CdFuEo9JWuu9uvjuzRZjlEKluaOqa1X2W0n7N+hoquXyyM91Ep5nW+fHkrue51Ou6UZp/uo8iumpJaaO/xPVWk6lONR6uFovvp7L931J9LLZylH1rTUVyp7u121eW733ZsMLgYx06Pc0T1CXRmp9nzkm58ZIfDeAg+Z1XJQkr2j1mk+Rtdrv8AE3uBwvbZe4+4bLNktv1p5m6o4TkWqt9THZZvZtgo0Q2x7NbnNdU8PPbRP5HMUXPjnMOWCgt5b+S3KLGrrZm3S1vZu8nH1t8VYoeF+7+0TYMl02a+EzPCsWSiRXYifBntzsQVXPSq9yraa1bwZ3Js9RnYjftCI1fMEvE9qDkVT1Ea+WyZiMYktWabEYlyeu3Y81azk7s+RoSeyZphWonI1Gpla/wPANlhOH6tTaLLRk/o1rVN4suwZMlTwOFcmi+cN5PLTRlsyX0ZRhZzsvDdlxwGTU6Xsx17snojDZHyDLXThd7s2wB5PYAABrc5zZUY/wAxwTjLCx9fKpDab5pJdJPd+T3Oq8UqTk776nLs7oS5np+v18yWuCIzcXkrUZmWEzDVpNM8KoVOJshcjbYXFcrLNlOeOL8913KPCqSqWKtsZbKdx1NPrNnD6Op4bGQqaxdpdv1ufatK7s0vM55hc5cTfYLit2118/zMM6JROjC2uXyv6/2bavgO2q/MxRwr6LqfafEMGtfpp3sZZ59SWsnbx0RViXg1q2aRt8NC0fFfpGLNM4jRpylUdrLTz6WXcreP45ppWpJzl8F8SuVo18XNOd2uiS0XkjTVpJzeZcI4mp1ldecPMvv1GIxcsTVc2t9l2XREmPCMpq6LJw7wXJtXi2dHyrhaNNJz1fY7MYqKwj52UpTk5PtnEp8C117MWzH/AIPxS/8AG/xR+joUktkl5Kx9sQ0me4ylHpn51pcG4t7Un+P5EqHAOLl/A18T9AWPp52x8Hv3s/Jwil6KcXPdP36GzwnoZqP2ml70dkB6Knl9s5vgvQ5SVueSfkrlgwXo7wtO32eZloBORhELDZLRp+zTivdf5kxKx9BBIAAAAAAAABDx+WRqrXfuVLNeBeZOyv8ArsXkE5IaOM5j6O5/dfwNHX4AqdEfoFkLMPY+PyZJGD8/T4FrdEzz/gnEfpNHbap4G1BTkvU4zDgjEdvwZKo8C4jx+B2jB7e5/wCo20NkeXFeCxWTx2cRoejjEP7xscL6JqkvaT952FH0JJdIiTlLtnPMv9FUI+01+tyz4DhChS/hv8jeAnJ5wjxSoxirRSXkewCCQAAAAAAAAAAAAAAAAA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3507" name="AutoShape 19" descr="data:image/jpeg;base64,/9j/4AAQSkZJRgABAQAAAQABAAD/2wCEAAkGBhQSEBUTEhQWFBUVGBgWFxgYFxgUGBcYFRUXFBQVFxgXHSYeGBklGRUVHy8gIycpLCwsFx4xNTAqNSYrLCkBCQoKDgwOGg8PGiwkHyQqKiksLCwpLCosLCksKSwsLCksLCksLCosLCwsLCwsLCwsLCwsLCwsLCwsLCwsLCwsLP/AABEIALkA5AMBIgACEQEDEQH/xAAcAAEAAgMBAQEAAAAAAAAAAAAABAYDBQcCAQj/xAA/EAACAQIEBAIHBQYEBwAAAAAAAQIDEQQFITEGEkFRYXEHEzKBkbHBIlKh0fAUI0JicuEWkrLxFRckM0OC4v/EABsBAQADAQEBAQAAAAAAAAAAAAABAwQFAgYH/8QALREAAgIBBAEBBgcBAQAAAAAAAAECAxEEEiExUUEFEyIykfBhcYGhsdHhwTP/2gAMAwEAAhEDEQA/AO4gAAAAAAAAAAAAAAAAAAAAAAAAAAAAAAAAAGs4hz6GEoOrPXpGK3nJ7RSAPueZ5DDU+aV5SlpThHWU5dIxS1ZC4Qy/EU6c54mbc6s+fkbuoX6Ls/BaaI8cNZLO/wC1Yu0sTUWnajB6qlBdPF9SxAkAAEAAAAAAAAAAAAAAAAAAAAAAAAAAAAAAAAAAAAGPEV4wi5zajGKbbeyS1bKhkVF5hiP22qn6mm7YWD8N6rXft/Yw8VY2WNxUcuotqCaliJL7sdXC/wAPe0i6YXDRpwjCCUYxSikuiWxB66MoAJPIAAAAAAAAAAAAAAAAAAAAAAAAAAAAAAAAAAAAK5xvxQsHQ+z/AN2pdQXbvN+C+Zts3zanhqTqVHZLZdZPol4nMsnozzLMlUrO8Y3m49FCDtCH+Zrz1Ib9CyMG1u9EXLgHIHQw/rKutat9ube6T1jH8bvxZaACTw3kAAEAAAAAAAAAAAAAAAAAAAAAAAAAAAAx1q8YRcpyUUt23ZfFmj4j4wp4W8V9ur91bLs5Pp5bnNs1z2riJc1WbfZbRXkiqdqibtNop3c9IvuZ+kSjC6pJ1X39mPxer+BXMR6RMTJ/Z5IeCjf8ZMq6dyTRwtzJK+T6O9T7MpiuVn8zcrj3F/fj/kRhxnGWKqWUqjil9y0L+bWpHjljtt2MNbC2PPvLEaVodM+NqMNfFSrSSq1ZtL2eaTko9076voW70b4inCVVSlFTk4xjv7Ku97WWpTpQPdHFThrGX121XyIhqPizIo1Hs3NbjWdvBrsizeGJoxnGSbslNbNStqmumpsTpJ55R8nKLi8PsAAk8gAAAAAAAAAAAAAAAAAAAAAAAAqPGXGSw69VRadV7v7n/wBfIl8acTfstG0X+9mmo/yrrP8ALxOP1sW5Sbbbb1vvv9dSmyeOEb9Jp1N7pdGepiG23J3bd23v5u54i7swqVzNQ3MEj6SpL0NhhqZvctpLrqaahMn4fF22Jqkk8s2WxbjhFiqQil+WposwaPNTMH3IdWtctstTWEUUUSg8sj1YmOxlmY7GFnQSJmSZ1LC1lUjdraceko9vPsdewmKjVhGcHeMldM4o4F79G2ZtwnQk/Z+1Dyekl8bfE26WzD2M+f8AbOkTj76K5XZdgAdA+XAAAAAAAAABgxeNhSjzTkorp3fgl1ZHzjN4Yenzz1e0Y9ZS6JfmUrFYydSfPU1b2XSK+6jPfeq1+Ju0ukd3xPhfybvF8XSd/VRUUus9X1/hW3xNVLPsRJu9W0Ut0lFfgrs1WIxKT03Ics1UXyydk7r3nOd9k32d6vR1QXEV+v8Apv4Z1WvpWnfxs1+Js8NxJXjuo1V5cj+K0/ApbxD+BJwmatPuviVq6yPTLLNDCS+VfT+joeX8R0qr5XenP7stL+T2ZtTntLFQqKz38TbZfnM6DtNupT+MoeX3l4G2rWZ4n9TiX6DH/n9H/wAZbDzUqKKbeiSbb8Fqzzh8RGcVKDUovZornpEzT1OBmlvUapr36y/BW95vzxk5ii3Lacv4mzt4nETqP2W7RXaK0j+Zqosjzlc9QfRGOR3KsJYRLgjPBkeEjKpFEkdOqSSJtKsSaU7o1qloSsNPQqZvhLPBMMkKR5o6tG2wuFuvE91w3E2WKCNXLDkeUSw4qh9k0mIiLa9opt3kc23CeN9VjKT6SfI/KWi/GxqWYo1nGcZLeMoy+DuVQeJJk6mO+qUfKO6A8wldJ91f4no7Z+egAAAAAA8V6yhFyk7KKbbfRI9nO/SZxRZrCU32lVa+MYfV+48yltWS2qt2TUSBjM8eMxfM9IRvyR7JdX4t2f8AsZcdWsl32NLww7yd97P5qxPx822o+PU4tsnKfJ9bTWo7YrpIiQzOEJNThz3TiknrzS0i13d+hVMwxEpVJRkrODd12adn+JPzTLFGdWMlKNXScHd6OLtOm4+Kakn3i+5ihlU+TZvmvzaa23vc2VxjBJswXytulKEVhfyP+NS5Iyf9Lt3S+qIVLHt3lFy9Zd2TTcWrW05WrST1V9PkYHR5Jerd0pLTzW31RvOHqNGdCVKSjCrGrzOUnyp0+qVtXJPotSxQjH4kjPK62xquTf8AplyjiaMpRjNckr2fbz/sXLD49J2buls7b9mUyPD8aknyys039l7tfyt9/EzZbnio050qzn0UWtuaL2n12ehinVGXMDo7pYxd9ToGW5g6E+Za05e3FdH9+P1NJ6W8yUlh4Rd01KpddU7KL+Zjy/M7aN7mp4zy9yhGpHVRW172Td35a6/Es09zS2My6nR/Fv8AVfv/AKU65mpMwwPSZokVV8Ilxke+YixkZYrUrZqjklRZMw7INGJKpvUokdKnPZtcLuix4OSt7v8Acq1CoTVjmloyyqxRLL6nZ0bPMMStkaKtM9VazerZGnI8W2bmWU1e7R8kyPWloZJsxqHNOMV/E0vi7FUVyLZcM7ngH+6h/RH/AEoznilDlikuiS+Csezto/P28sAAkgAAAjZjjlRpTqy2hFyfTZbfQ/PWOzCVWrKpJ3lOTk/e7nW/StmPq8ByJ61Zxj7l9p/JHFfWFNvPBv0qxyW/het9u3dM2eYW548ztFyV2ley66depWuH8Wozi30av5dSyZxF+45M1iR9PU921rwVPNcV++sk7WsnffXfw0sbvC1anqYy3lHR9brzXwNPxJi5VJxnJLs3FJXtprbS+hL4axt70nqm7r5GmazDKMcJbb3GT7I2f0oRpQtCN3LmU9pJO94uzs0unVe801WU48tWDta17a6+KZfcwyyVWK5rNRWia0XfRaeJBynJkpShPlaaty3V++3vRML0olVukcp7k/oaLhnNa0qqu1JJ77NX2VuqNxxPlsryqxS5XZtdn1a957wkqOHrSjFPSybts1/ubPFV41oNJb6dvd49Cqc/j3JcF9dTdeyTy/JUMtzKfrknUfK4vR2tzdFEueFrqpBxev6/sygYqm4VP5oPTT6MtuXqUJR5otcyTV+qb3Xho9ib4riSJ0cnKMoS7TyVfMsN6qrKHZ6eT1RFhMsXGGFtKM11un819St7Mure6OTHdHZPCJMZGamyLGRmgxJHuuROpyJVGBBoyJ0KpnkdShp9klKx79azHzn25Ujf+R7cjDVnY8uoYXUPSRVKeD2tTe8D5Z67Gwb2p3qP/wBdvxaK5Ouoo6n6OcmdLDetmrTrWl5QXsL33b96NFFe6WTle0NSq6ml2+C2gA6Z8kAeJ1ordpe8j1MygtnfyAJYIixre0JAnBGTnPppxGuHh/XL48q+hyyU9TpHppX/AFFDt6uX+s5kiiXZvqeIo22WVbSLzTl62ku9rPzXX9dznmFnZoufDuN/he0vmc7UR5yd/SSzDHquTV8QYVeqk3dcuvn2TNXluIdOcJOzVk9Gno+/j/YuuYYJTTTjdbNPZo0OLyR3isPTTabfKt3bsnvsxTasbGNVTKcldD0XPksLzFSoOcNVql4NHPsbnc3Wcoye99rNNafEtHD2NSjOjNWUvtK/8LW9+x4nkkJ1LSjDZ2m7KPL1bfW17+49VtVyaZXbCV1a2vHkrlfGyqRVS7urJvxtpfxLPQrT9XSjzXcYKStJNSi3vddb3Xcr2Ny14ar6t6wmk4yWsZwlopxbW5hwGJlRlyXs7tJ9XpZGmcd0eDFRZ7uzM/1/M2/EEHKV7bq97Waa6Mn5Xfkp35nPq/4eWyskvO5qZZi3JesUp01ZVOV3tzXi7X0Utmr9UbXJ8RKcIxbbUJNR5lZtJ+1bpf5mexONfJ0dPOM73jPRP4nw3Ph5Pqlfya7/AIlFhK50fG070ZJ/dfye5zKnMad5TRRq8JxZLpozQI0KhIgy1lMGZ6TJVOZFpyJCZTI31vBJjUPvrSFKtb9fr9M+Sr30R52l/v8ABkqVdT7KdkFoQsdjFFHqMcvCKLLVBOUmbHJFTniIuu7Uovml/NbVR9738LnUpeknDLSP0+h+f54mTd7iGJa6nSriorB8tqLpXT3eh3r/AJhKekEjPhsxrVno37jiuW5w4sv3D/Ez0s9S1GXJ0TCZK96km/C/1NjSwsY7JETKM0VWOu/zNgQz2sAAEEnMfTZgnyYeqlonOD96Uo/KRyVn6J45yP8AasDVppXmlzw/qhql79V7z87TVtyqa5NVTyjJTnY32U4rYramTcJiLGe2G5HU0t/u55Ok4av6yHMndpq6+p5w8uScZXlGz15dJJbO1+tiv5Pm3K0737+K/MsrgqkeaD3OW04M7LxjK+V/eCt55lTfNVp3WrT8nrZvuV/C5nKMnFtq6atJXTbVrWfe50CdFuEo9JWuu9uvjuzRZjlEKluaOqa1X2W0n7N+hoquXyyM91Ep5nW+fHkrue51Ou6UZp/uo8iumpJaaO/xPVWk6lONR6uFovvp7L931J9LLZylH1rTUVyp7u121eW733ZsMLgYx06Pc0T1CXRmp9nzkm58ZIfDeAg+Z1XJQkr2j1mk+Rtdrv8AE3uBwvbZe4+4bLNktv1p5m6o4TkWqt9THZZvZtgo0Q2x7NbnNdU8PPbRP5HMUXPjnMOWCgt5b+S3KLGrrZm3S1vZu8nH1t8VYoeF+7+0TYMl02a+EzPCsWSiRXYifBntzsQVXPSq9yraa1bwZ3Js9RnYjftCI1fMEvE9qDkVT1Ea+WyZiMYktWabEYlyeu3Y81azk7s+RoSeyZphWonI1Gpla/wPANlhOH6tTaLLRk/o1rVN4suwZMlTwOFcmi+cN5PLTRlsyX0ZRhZzsvDdlxwGTU6Xsx17snojDZHyDLXThd7s2wB5PYAABrc5zZUY/wAxwTjLCx9fKpDab5pJdJPd+T3Oq8UqTk776nLs7oS5np+v18yWuCIzcXkrUZmWEzDVpNM8KoVOJshcjbYXFcrLNlOeOL8913KPCqSqWKtsZbKdx1NPrNnD6Op4bGQqaxdpdv1ufatK7s0vM55hc5cTfYLit2118/zMM6JROjC2uXyv6/2bavgO2q/MxRwr6LqfafEMGtfpp3sZZ59SWsnbx0RViXg1q2aRt8NC0fFfpGLNM4jRpylUdrLTz6WXcreP45ppWpJzl8F8SuVo18XNOd2uiS0XkjTVpJzeZcI4mp1ldecPMvv1GIxcsTVc2t9l2XREmPCMpq6LJw7wXJtXi2dHyrhaNNJz1fY7MYqKwj52UpTk5PtnEp8C117MWzH/AIPxS/8AG/xR+joUktkl5Kx9sQ0me4ylHpn51pcG4t7Un+P5EqHAOLl/A18T9AWPp52x8Hv3s/Jwil6KcXPdP36GzwnoZqP2ml70dkB6Knl9s5vgvQ5SVueSfkrlgwXo7wtO32eZloBORhELDZLRp+zTivdf5kxKx9BBIAAAAAAAABDx+WRqrXfuVLNeBeZOyv8ArsXkE5IaOM5j6O5/dfwNHX4AqdEfoFkLMPY+PyZJGD8/T4FrdEzz/gnEfpNHbap4G1BTkvU4zDgjEdvwZKo8C4jx+B2jB7e5/wCo20NkeXFeCxWTx2cRoejjEP7xscL6JqkvaT952FH0JJdIiTlLtnPMv9FUI+01+tyz4DhChS/hv8jeAnJ5wjxSoxirRSXkewCCQAAAAAAAAAAAAAAAAA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4" name="63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505200" y="2450068"/>
            <a:ext cx="2286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SALINIDAD</a:t>
            </a:r>
            <a:endParaRPr lang="es-MX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907976" y="3135868"/>
            <a:ext cx="106680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ORIGEN</a:t>
            </a:r>
            <a:endParaRPr lang="es-MX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355776" y="3147536"/>
            <a:ext cx="121920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MEDICIÓN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879776" y="3135868"/>
            <a:ext cx="152400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TOLERANCIA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5708576" y="3135868"/>
            <a:ext cx="1066800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INGRESO IONES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7232576" y="3135868"/>
            <a:ext cx="106680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EFECTOS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984176" y="374546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1400" dirty="0" smtClean="0"/>
              <a:t>Natural</a:t>
            </a:r>
          </a:p>
          <a:p>
            <a:pPr>
              <a:buFont typeface="Arial" pitchFamily="34" charset="0"/>
              <a:buChar char="•"/>
            </a:pPr>
            <a:r>
              <a:rPr lang="es-MX" sz="1400" dirty="0" err="1" smtClean="0"/>
              <a:t>Antropogénico</a:t>
            </a:r>
            <a:endParaRPr lang="es-MX" sz="1400" dirty="0"/>
          </a:p>
        </p:txBody>
      </p:sp>
      <p:cxnSp>
        <p:nvCxnSpPr>
          <p:cNvPr id="27" name="26 Conector recto"/>
          <p:cNvCxnSpPr/>
          <p:nvPr/>
        </p:nvCxnSpPr>
        <p:spPr>
          <a:xfrm>
            <a:off x="984176" y="3593068"/>
            <a:ext cx="0" cy="6096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2431976" y="3745468"/>
            <a:ext cx="1371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err="1" smtClean="0"/>
              <a:t>ECc</a:t>
            </a:r>
            <a:r>
              <a:rPr lang="es-MX" sz="1400" b="1" dirty="0" smtClean="0"/>
              <a:t> (dSm-1 ≈10mM </a:t>
            </a:r>
            <a:r>
              <a:rPr lang="es-MX" sz="1400" b="1" dirty="0" err="1" smtClean="0"/>
              <a:t>NaCL</a:t>
            </a:r>
            <a:r>
              <a:rPr lang="es-MX" sz="1400" b="1" dirty="0" smtClean="0"/>
              <a:t>)</a:t>
            </a:r>
            <a:endParaRPr lang="es-MX" sz="1400" b="1" dirty="0" smtClean="0"/>
          </a:p>
          <a:p>
            <a:endParaRPr lang="es-MX" sz="1400" b="1" dirty="0" smtClean="0"/>
          </a:p>
          <a:p>
            <a:pPr>
              <a:buFont typeface="Arial" pitchFamily="34" charset="0"/>
              <a:buChar char="•"/>
            </a:pPr>
            <a:r>
              <a:rPr lang="es-MX" sz="1400" dirty="0" smtClean="0"/>
              <a:t>0-2    </a:t>
            </a:r>
            <a:r>
              <a:rPr lang="es-MX" sz="1400" b="1" dirty="0" smtClean="0"/>
              <a:t>N</a:t>
            </a:r>
          </a:p>
          <a:p>
            <a:pPr>
              <a:buFont typeface="Arial" pitchFamily="34" charset="0"/>
              <a:buChar char="•"/>
            </a:pPr>
            <a:r>
              <a:rPr lang="es-MX" sz="1400" dirty="0" smtClean="0"/>
              <a:t>2-</a:t>
            </a:r>
            <a:r>
              <a:rPr lang="es-MX" b="1" dirty="0" smtClean="0">
                <a:solidFill>
                  <a:srgbClr val="FF0000"/>
                </a:solidFill>
              </a:rPr>
              <a:t>4</a:t>
            </a:r>
            <a:r>
              <a:rPr lang="es-MX" sz="1400" dirty="0" smtClean="0"/>
              <a:t>   </a:t>
            </a:r>
            <a:r>
              <a:rPr lang="es-MX" sz="1400" b="1" dirty="0" smtClean="0"/>
              <a:t> LS</a:t>
            </a:r>
          </a:p>
          <a:p>
            <a:pPr>
              <a:buFont typeface="Arial" pitchFamily="34" charset="0"/>
              <a:buChar char="•"/>
            </a:pPr>
            <a:r>
              <a:rPr lang="es-MX" sz="1400" dirty="0" smtClean="0"/>
              <a:t>4-8    </a:t>
            </a:r>
            <a:r>
              <a:rPr lang="es-MX" sz="1400" b="1" dirty="0" smtClean="0"/>
              <a:t>MS</a:t>
            </a:r>
          </a:p>
          <a:p>
            <a:pPr>
              <a:buFont typeface="Arial" pitchFamily="34" charset="0"/>
              <a:buChar char="•"/>
            </a:pPr>
            <a:r>
              <a:rPr lang="es-MX" sz="1400" dirty="0" smtClean="0"/>
              <a:t>8-16 </a:t>
            </a:r>
            <a:r>
              <a:rPr lang="es-MX" sz="1400" b="1" dirty="0" smtClean="0"/>
              <a:t>FS</a:t>
            </a:r>
            <a:endParaRPr lang="es-MX" sz="1400" b="1" dirty="0"/>
          </a:p>
        </p:txBody>
      </p:sp>
      <p:cxnSp>
        <p:nvCxnSpPr>
          <p:cNvPr id="30" name="29 Conector recto"/>
          <p:cNvCxnSpPr/>
          <p:nvPr/>
        </p:nvCxnSpPr>
        <p:spPr>
          <a:xfrm>
            <a:off x="2355776" y="3593068"/>
            <a:ext cx="0" cy="16764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4108376" y="3745468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1400" dirty="0" err="1" smtClean="0"/>
              <a:t>Halofítas</a:t>
            </a:r>
            <a:endParaRPr lang="es-MX" sz="1400" dirty="0" smtClean="0"/>
          </a:p>
          <a:p>
            <a:pPr>
              <a:buFont typeface="Arial" pitchFamily="34" charset="0"/>
              <a:buChar char="•"/>
            </a:pPr>
            <a:r>
              <a:rPr lang="es-MX" sz="1400" dirty="0" err="1" smtClean="0"/>
              <a:t>Glicofítas</a:t>
            </a:r>
            <a:endParaRPr lang="es-MX" sz="1400" dirty="0" smtClean="0"/>
          </a:p>
          <a:p>
            <a:pPr>
              <a:buFont typeface="Arial" pitchFamily="34" charset="0"/>
              <a:buChar char="•"/>
            </a:pPr>
            <a:endParaRPr lang="es-MX" sz="14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708576" y="3745468"/>
            <a:ext cx="1981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err="1" smtClean="0"/>
              <a:t>Vias</a:t>
            </a:r>
            <a:r>
              <a:rPr lang="es-MX" sz="14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s-MX" sz="1400" dirty="0" err="1" smtClean="0"/>
              <a:t>Simplástica</a:t>
            </a:r>
            <a:endParaRPr lang="es-MX" sz="1400" dirty="0" smtClean="0"/>
          </a:p>
          <a:p>
            <a:pPr>
              <a:buFont typeface="Arial" pitchFamily="34" charset="0"/>
              <a:buChar char="•"/>
            </a:pPr>
            <a:r>
              <a:rPr lang="es-MX" sz="1400" dirty="0" err="1" smtClean="0"/>
              <a:t>Apoplástica</a:t>
            </a:r>
            <a:endParaRPr lang="es-MX" sz="1400" dirty="0" smtClean="0"/>
          </a:p>
          <a:p>
            <a:endParaRPr lang="es-MX" sz="1400" dirty="0" smtClean="0"/>
          </a:p>
          <a:p>
            <a:r>
              <a:rPr lang="es-MX" sz="1400" b="1" dirty="0" smtClean="0"/>
              <a:t>Depende:</a:t>
            </a:r>
          </a:p>
          <a:p>
            <a:pPr>
              <a:buFont typeface="Arial" pitchFamily="34" charset="0"/>
              <a:buChar char="•"/>
            </a:pPr>
            <a:r>
              <a:rPr lang="es-MX" sz="1400" dirty="0" smtClean="0"/>
              <a:t>Bombas primarias</a:t>
            </a:r>
          </a:p>
          <a:p>
            <a:pPr>
              <a:buFont typeface="Arial" pitchFamily="34" charset="0"/>
              <a:buChar char="•"/>
            </a:pPr>
            <a:r>
              <a:rPr lang="es-MX" sz="1400" dirty="0" smtClean="0"/>
              <a:t>Transportadores Secundarios</a:t>
            </a:r>
          </a:p>
          <a:p>
            <a:pPr>
              <a:buFont typeface="Arial" pitchFamily="34" charset="0"/>
              <a:buChar char="•"/>
            </a:pPr>
            <a:r>
              <a:rPr lang="es-MX" sz="1400" dirty="0" smtClean="0"/>
              <a:t>Canales iónicos</a:t>
            </a:r>
          </a:p>
          <a:p>
            <a:endParaRPr lang="es-MX" sz="1400" dirty="0" smtClean="0"/>
          </a:p>
          <a:p>
            <a:pPr>
              <a:buFont typeface="Arial" pitchFamily="34" charset="0"/>
              <a:buChar char="•"/>
            </a:pPr>
            <a:endParaRPr lang="es-MX" sz="1400" dirty="0"/>
          </a:p>
        </p:txBody>
      </p:sp>
      <p:cxnSp>
        <p:nvCxnSpPr>
          <p:cNvPr id="34" name="33 Conector recto"/>
          <p:cNvCxnSpPr/>
          <p:nvPr/>
        </p:nvCxnSpPr>
        <p:spPr>
          <a:xfrm>
            <a:off x="5708576" y="3897868"/>
            <a:ext cx="0" cy="16764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4032176" y="3593068"/>
            <a:ext cx="0" cy="6096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7308776" y="3745468"/>
            <a:ext cx="14542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FF0000"/>
                </a:solidFill>
              </a:rPr>
              <a:t>↓CRECIMIENTO</a:t>
            </a:r>
            <a:r>
              <a:rPr lang="es-MX" sz="1400" b="1" dirty="0" smtClean="0"/>
              <a:t> </a:t>
            </a:r>
          </a:p>
          <a:p>
            <a:endParaRPr lang="es-MX" sz="1400" b="1" dirty="0" smtClean="0"/>
          </a:p>
          <a:p>
            <a:r>
              <a:rPr lang="es-MX" sz="1400" b="1" dirty="0" smtClean="0"/>
              <a:t>Estrés:</a:t>
            </a:r>
          </a:p>
          <a:p>
            <a:pPr>
              <a:buFont typeface="Arial" pitchFamily="34" charset="0"/>
              <a:buChar char="•"/>
            </a:pPr>
            <a:r>
              <a:rPr lang="es-MX" sz="1400" dirty="0" smtClean="0"/>
              <a:t>Osmótico: </a:t>
            </a:r>
            <a:r>
              <a:rPr lang="es-MX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Déficit hídrico</a:t>
            </a:r>
          </a:p>
          <a:p>
            <a:pPr>
              <a:buFont typeface="Arial" pitchFamily="34" charset="0"/>
              <a:buChar char="•"/>
            </a:pPr>
            <a:r>
              <a:rPr lang="es-MX" sz="1400" dirty="0" smtClean="0"/>
              <a:t>Iónico:</a:t>
            </a:r>
          </a:p>
          <a:p>
            <a:r>
              <a:rPr lang="es-MX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Déficit nutricional, Toxicidad</a:t>
            </a:r>
          </a:p>
          <a:p>
            <a:pPr>
              <a:buFont typeface="Arial" pitchFamily="34" charset="0"/>
              <a:buChar char="•"/>
            </a:pPr>
            <a:endParaRPr lang="es-MX" sz="1400" dirty="0" smtClean="0"/>
          </a:p>
          <a:p>
            <a:pPr>
              <a:buFont typeface="Arial" pitchFamily="34" charset="0"/>
              <a:buChar char="•"/>
            </a:pPr>
            <a:endParaRPr lang="es-MX" sz="1400" dirty="0"/>
          </a:p>
        </p:txBody>
      </p:sp>
      <p:cxnSp>
        <p:nvCxnSpPr>
          <p:cNvPr id="37" name="36 Conector recto"/>
          <p:cNvCxnSpPr/>
          <p:nvPr/>
        </p:nvCxnSpPr>
        <p:spPr>
          <a:xfrm>
            <a:off x="7308776" y="3593068"/>
            <a:ext cx="0" cy="16764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16" idx="2"/>
            <a:endCxn id="17" idx="0"/>
          </p:cNvCxnSpPr>
          <p:nvPr/>
        </p:nvCxnSpPr>
        <p:spPr>
          <a:xfrm flipH="1">
            <a:off x="1441376" y="2819400"/>
            <a:ext cx="3206824" cy="316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>
            <a:stCxn id="16" idx="2"/>
            <a:endCxn id="21" idx="0"/>
          </p:cNvCxnSpPr>
          <p:nvPr/>
        </p:nvCxnSpPr>
        <p:spPr>
          <a:xfrm flipH="1">
            <a:off x="2965376" y="2819400"/>
            <a:ext cx="1682824" cy="328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>
            <a:stCxn id="16" idx="2"/>
            <a:endCxn id="22" idx="0"/>
          </p:cNvCxnSpPr>
          <p:nvPr/>
        </p:nvCxnSpPr>
        <p:spPr>
          <a:xfrm flipH="1">
            <a:off x="4641776" y="2819400"/>
            <a:ext cx="6424" cy="316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>
            <a:stCxn id="16" idx="2"/>
            <a:endCxn id="23" idx="0"/>
          </p:cNvCxnSpPr>
          <p:nvPr/>
        </p:nvCxnSpPr>
        <p:spPr>
          <a:xfrm>
            <a:off x="4648200" y="2819400"/>
            <a:ext cx="1593776" cy="316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>
            <a:stCxn id="16" idx="2"/>
            <a:endCxn id="24" idx="0"/>
          </p:cNvCxnSpPr>
          <p:nvPr/>
        </p:nvCxnSpPr>
        <p:spPr>
          <a:xfrm>
            <a:off x="4648200" y="2819400"/>
            <a:ext cx="3117776" cy="316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609601" y="5754469"/>
            <a:ext cx="3733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100" b="1" dirty="0" smtClean="0"/>
              <a:t>Fuente: </a:t>
            </a:r>
            <a:r>
              <a:rPr lang="es-EC" sz="1100" dirty="0" err="1" smtClean="0"/>
              <a:t>Niu</a:t>
            </a:r>
            <a:r>
              <a:rPr lang="es-EC" sz="1100" dirty="0" smtClean="0"/>
              <a:t> </a:t>
            </a:r>
            <a:r>
              <a:rPr lang="es-EC" sz="1100" i="1" dirty="0" smtClean="0"/>
              <a:t>et al.,</a:t>
            </a:r>
            <a:r>
              <a:rPr lang="es-EC" sz="1100" dirty="0" smtClean="0"/>
              <a:t>1995; </a:t>
            </a:r>
            <a:r>
              <a:rPr lang="en-US" sz="1100" dirty="0" smtClean="0"/>
              <a:t>Tester, </a:t>
            </a:r>
            <a:r>
              <a:rPr lang="es-ES" sz="1100" dirty="0" err="1" smtClean="0"/>
              <a:t>Tester</a:t>
            </a:r>
            <a:r>
              <a:rPr lang="es-ES" sz="1100" dirty="0" smtClean="0"/>
              <a:t> &amp; Davenport, 2003;</a:t>
            </a:r>
            <a:r>
              <a:rPr lang="en-US" sz="1100" dirty="0" smtClean="0"/>
              <a:t> 2008; Aleman, 2009; </a:t>
            </a:r>
            <a:r>
              <a:rPr lang="es-ES" sz="1100" dirty="0" smtClean="0"/>
              <a:t>USDA </a:t>
            </a:r>
            <a:r>
              <a:rPr lang="es-ES" sz="1100" dirty="0" err="1" smtClean="0"/>
              <a:t>Lab</a:t>
            </a:r>
            <a:r>
              <a:rPr lang="es-ES" sz="1100" dirty="0" smtClean="0"/>
              <a:t> </a:t>
            </a:r>
            <a:r>
              <a:rPr lang="es-ES" sz="1100" dirty="0" err="1" smtClean="0"/>
              <a:t>salinity</a:t>
            </a:r>
            <a:r>
              <a:rPr lang="es-ES" sz="1100" dirty="0" smtClean="0"/>
              <a:t>, 2012.</a:t>
            </a:r>
            <a:endParaRPr lang="es-MX" sz="1100" dirty="0" smtClean="0"/>
          </a:p>
          <a:p>
            <a:pPr algn="just"/>
            <a:endParaRPr lang="es-MX" sz="1100" b="1" dirty="0" smtClean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2" descr="http://www.ison21.es/wp-content/uploads/2009/07/dn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 flipV="1">
            <a:off x="909936" y="2564904"/>
            <a:ext cx="7776864" cy="3302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2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143000"/>
            <a:ext cx="7560839" cy="38164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6 Elipse"/>
          <p:cNvSpPr/>
          <p:nvPr/>
        </p:nvSpPr>
        <p:spPr>
          <a:xfrm>
            <a:off x="8566303" y="620688"/>
            <a:ext cx="542201" cy="542201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020272" y="692696"/>
            <a:ext cx="158417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accent3">
                    <a:lumMod val="75000"/>
                  </a:schemeClr>
                </a:solidFill>
              </a:rPr>
              <a:t>INTRODUCCIÓN     </a:t>
            </a:r>
            <a:endParaRPr lang="es-E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403648" y="1192684"/>
            <a:ext cx="6696744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403648" y="1916832"/>
            <a:ext cx="6696744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149 CuadroTexto"/>
          <p:cNvSpPr txBox="1"/>
          <p:nvPr/>
        </p:nvSpPr>
        <p:spPr>
          <a:xfrm>
            <a:off x="3469728" y="1383268"/>
            <a:ext cx="2293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 smtClean="0"/>
              <a:t>VIA DE SE</a:t>
            </a:r>
            <a:r>
              <a:rPr lang="es-MX" b="1" dirty="0" smtClean="0"/>
              <a:t>ÑALIZACIÓN</a:t>
            </a:r>
            <a:endParaRPr lang="es-EC" b="1" dirty="0"/>
          </a:p>
        </p:txBody>
      </p:sp>
      <p:sp>
        <p:nvSpPr>
          <p:cNvPr id="12" name="11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3810000" y="2136775"/>
            <a:ext cx="1306512" cy="301625"/>
          </a:xfrm>
          <a:prstGeom prst="rect">
            <a:avLst/>
          </a:prstGeom>
          <a:gradFill rotWithShape="0">
            <a:gsLst>
              <a:gs pos="0">
                <a:srgbClr val="F2DBDB">
                  <a:gamma/>
                  <a:tint val="20000"/>
                  <a:invGamma/>
                </a:srgbClr>
              </a:gs>
              <a:gs pos="100000">
                <a:srgbClr val="F2DBDB"/>
              </a:gs>
            </a:gsLst>
            <a:lin ang="18900000" scaled="1"/>
          </a:gradFill>
          <a:ln w="9525">
            <a:solidFill>
              <a:srgbClr val="E5B8B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ESTRÉS SALINO</a:t>
            </a:r>
            <a:endParaRPr kumimoji="0" lang="es-MX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922713" y="2490787"/>
            <a:ext cx="1106487" cy="328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Sensor primario</a:t>
            </a:r>
            <a:endParaRPr kumimoji="0" lang="es-MX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371600" y="3103563"/>
            <a:ext cx="1295400" cy="631825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tint val="20000"/>
                  <a:invGamma/>
                </a:srgbClr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Tipo 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estrés osmótico/</a:t>
            </a:r>
            <a:r>
              <a:rPr kumimoji="0" lang="es-MX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oxidativo</a:t>
            </a:r>
            <a:endParaRPr kumimoji="0" lang="es-MX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633787" y="3005138"/>
            <a:ext cx="1700213" cy="564011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tint val="20000"/>
                  <a:invGamma/>
                </a:srgbClr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Tipo II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Activadores de genes tipo LEA</a:t>
            </a:r>
            <a:endParaRPr kumimoji="0" lang="es-MX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6324600" y="3071813"/>
            <a:ext cx="854075" cy="662815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tint val="20000"/>
                  <a:invGamma/>
                </a:srgbClr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Tipo III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Ruta SOS</a:t>
            </a:r>
            <a:endParaRPr kumimoji="0" lang="es-MX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1371600" y="3886200"/>
            <a:ext cx="122872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Ruta MAPK</a:t>
            </a:r>
            <a:endParaRPr kumimoji="0" lang="es-MX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1566862" y="4267200"/>
            <a:ext cx="871538" cy="4778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Factores de transcripción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4038600" y="3733800"/>
            <a:ext cx="914400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MX" sz="1000" dirty="0" smtClean="0">
                <a:latin typeface="Calibri" pitchFamily="34" charset="0"/>
                <a:cs typeface="Arial" pitchFamily="34" charset="0"/>
              </a:rPr>
              <a:t>Factores de transcripción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6019800" y="4419600"/>
            <a:ext cx="1539875" cy="27463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000" dirty="0" smtClean="0">
                <a:latin typeface="Calibri" pitchFamily="34" charset="0"/>
                <a:cs typeface="Arial" pitchFamily="34" charset="0"/>
              </a:rPr>
              <a:t>Familia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de genes SOS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1274763" y="5334000"/>
            <a:ext cx="1925637" cy="381000"/>
          </a:xfrm>
          <a:prstGeom prst="rect">
            <a:avLst/>
          </a:prstGeom>
          <a:gradFill rotWithShape="0">
            <a:gsLst>
              <a:gs pos="0">
                <a:srgbClr val="B8CCE4"/>
              </a:gs>
              <a:gs pos="100000">
                <a:srgbClr val="B8CCE4">
                  <a:gamma/>
                  <a:tint val="2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8CCE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Compuestos antioxidantes, </a:t>
            </a:r>
            <a:r>
              <a:rPr kumimoji="0" lang="es-MX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osmolitos</a:t>
            </a:r>
            <a:r>
              <a:rPr lang="es-MX" sz="1000" dirty="0" smtClean="0">
                <a:latin typeface="Calibri" pitchFamily="34" charset="0"/>
                <a:cs typeface="Arial" pitchFamily="34" charset="0"/>
              </a:rPr>
              <a:t>: </a:t>
            </a:r>
            <a:r>
              <a:rPr lang="es-MX" sz="1000" b="1" i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Le</a:t>
            </a:r>
            <a:r>
              <a:rPr lang="el-GR" sz="1000" b="1" i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α-</a:t>
            </a:r>
            <a:r>
              <a:rPr lang="es-MX" sz="1000" b="1" i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DOX1</a:t>
            </a:r>
            <a:endParaRPr kumimoji="0" lang="es-MX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1454150" y="5791201"/>
            <a:ext cx="3956050" cy="380999"/>
          </a:xfrm>
          <a:prstGeom prst="rect">
            <a:avLst/>
          </a:prstGeom>
          <a:gradFill rotWithShape="0">
            <a:gsLst>
              <a:gs pos="0">
                <a:srgbClr val="D6E3BC"/>
              </a:gs>
              <a:gs pos="100000">
                <a:srgbClr val="D6E3BC">
                  <a:gamma/>
                  <a:tint val="20000"/>
                  <a:invGamma/>
                </a:srgbClr>
              </a:gs>
            </a:gsLst>
            <a:lin ang="18900000" scaled="1"/>
          </a:gra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Homeostasis osmótica,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respuestas de </a:t>
            </a:r>
            <a:r>
              <a:rPr kumimoji="0" lang="es-MX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detoxicación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s-MX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y Protección celular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3986212" y="4267200"/>
            <a:ext cx="1042988" cy="2270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Genes tipo LEA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3814762" y="4648200"/>
            <a:ext cx="1443038" cy="685800"/>
          </a:xfrm>
          <a:prstGeom prst="rect">
            <a:avLst/>
          </a:prstGeom>
          <a:gradFill rotWithShape="0">
            <a:gsLst>
              <a:gs pos="0">
                <a:srgbClr val="B8CCE4"/>
              </a:gs>
              <a:gs pos="100000">
                <a:srgbClr val="B8CCE4">
                  <a:gamma/>
                  <a:tint val="2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8CCE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Proteínas sensibles al estrés, chaperonas (</a:t>
            </a:r>
            <a:r>
              <a:rPr kumimoji="0" lang="es-MX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HSPs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proteínas tipo LEA</a:t>
            </a:r>
            <a:r>
              <a:rPr lang="es-MX" sz="1000" dirty="0" smtClean="0">
                <a:latin typeface="Calibri" pitchFamily="34" charset="0"/>
                <a:cs typeface="Arial" pitchFamily="34" charset="0"/>
              </a:rPr>
              <a:t>):  </a:t>
            </a:r>
            <a:r>
              <a:rPr lang="es-MX" sz="1000" b="1" i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Lemmi9</a:t>
            </a:r>
            <a:r>
              <a:rPr lang="es-MX" sz="1000" dirty="0" smtClean="0">
                <a:latin typeface="Calibri" pitchFamily="34" charset="0"/>
                <a:cs typeface="Arial" pitchFamily="34" charset="0"/>
              </a:rPr>
              <a:t> 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6019800" y="4986338"/>
            <a:ext cx="1539875" cy="274637"/>
          </a:xfrm>
          <a:prstGeom prst="rect">
            <a:avLst/>
          </a:prstGeom>
          <a:gradFill rotWithShape="0">
            <a:gsLst>
              <a:gs pos="0">
                <a:srgbClr val="B8CCE4"/>
              </a:gs>
              <a:gs pos="100000">
                <a:srgbClr val="B8CCE4">
                  <a:gamma/>
                  <a:tint val="2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8CCE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Transportador de iones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6019800" y="5518150"/>
            <a:ext cx="1539875" cy="273050"/>
          </a:xfrm>
          <a:prstGeom prst="rect">
            <a:avLst/>
          </a:prstGeom>
          <a:gradFill rotWithShape="0">
            <a:gsLst>
              <a:gs pos="0">
                <a:srgbClr val="D6E3BC"/>
              </a:gs>
              <a:gs pos="100000">
                <a:srgbClr val="D6E3BC">
                  <a:gamma/>
                  <a:tint val="20000"/>
                  <a:invGamma/>
                </a:srgbClr>
              </a:gs>
            </a:gsLst>
            <a:lin ang="18900000" scaled="1"/>
          </a:gra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Homeostasis iónica</a:t>
            </a:r>
            <a:endParaRPr kumimoji="0" lang="es-MX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31 Conector recto de flecha"/>
          <p:cNvCxnSpPr>
            <a:stCxn id="71682" idx="2"/>
            <a:endCxn id="71683" idx="0"/>
          </p:cNvCxnSpPr>
          <p:nvPr/>
        </p:nvCxnSpPr>
        <p:spPr>
          <a:xfrm flipH="1">
            <a:off x="2019300" y="2819400"/>
            <a:ext cx="2456657" cy="284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>
            <a:stCxn id="71682" idx="2"/>
            <a:endCxn id="71684" idx="0"/>
          </p:cNvCxnSpPr>
          <p:nvPr/>
        </p:nvCxnSpPr>
        <p:spPr>
          <a:xfrm>
            <a:off x="4475957" y="2819400"/>
            <a:ext cx="7937" cy="185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>
            <a:stCxn id="71682" idx="2"/>
            <a:endCxn id="71685" idx="0"/>
          </p:cNvCxnSpPr>
          <p:nvPr/>
        </p:nvCxnSpPr>
        <p:spPr>
          <a:xfrm>
            <a:off x="4475957" y="2819400"/>
            <a:ext cx="2275681" cy="252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>
            <a:stCxn id="71683" idx="2"/>
            <a:endCxn id="71688" idx="0"/>
          </p:cNvCxnSpPr>
          <p:nvPr/>
        </p:nvCxnSpPr>
        <p:spPr>
          <a:xfrm flipH="1">
            <a:off x="1985963" y="3735388"/>
            <a:ext cx="33337" cy="150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 flipH="1">
            <a:off x="2002631" y="4114800"/>
            <a:ext cx="11907" cy="198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>
            <a:stCxn id="71689" idx="2"/>
            <a:endCxn id="71692" idx="0"/>
          </p:cNvCxnSpPr>
          <p:nvPr/>
        </p:nvCxnSpPr>
        <p:spPr>
          <a:xfrm>
            <a:off x="2002631" y="4745037"/>
            <a:ext cx="234951" cy="588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>
            <a:stCxn id="71692" idx="2"/>
            <a:endCxn id="71693" idx="0"/>
          </p:cNvCxnSpPr>
          <p:nvPr/>
        </p:nvCxnSpPr>
        <p:spPr>
          <a:xfrm>
            <a:off x="2237582" y="5715000"/>
            <a:ext cx="1194593" cy="76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>
            <a:stCxn id="71684" idx="2"/>
            <a:endCxn id="71690" idx="0"/>
          </p:cNvCxnSpPr>
          <p:nvPr/>
        </p:nvCxnSpPr>
        <p:spPr>
          <a:xfrm>
            <a:off x="4483894" y="3569149"/>
            <a:ext cx="11906" cy="164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>
            <a:stCxn id="71690" idx="2"/>
            <a:endCxn id="71694" idx="0"/>
          </p:cNvCxnSpPr>
          <p:nvPr/>
        </p:nvCxnSpPr>
        <p:spPr>
          <a:xfrm>
            <a:off x="4495800" y="4089400"/>
            <a:ext cx="11906" cy="17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>
            <a:stCxn id="71694" idx="2"/>
            <a:endCxn id="71695" idx="0"/>
          </p:cNvCxnSpPr>
          <p:nvPr/>
        </p:nvCxnSpPr>
        <p:spPr>
          <a:xfrm>
            <a:off x="4507706" y="4494212"/>
            <a:ext cx="28575" cy="153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>
            <a:stCxn id="71695" idx="2"/>
            <a:endCxn id="71693" idx="0"/>
          </p:cNvCxnSpPr>
          <p:nvPr/>
        </p:nvCxnSpPr>
        <p:spPr>
          <a:xfrm flipH="1">
            <a:off x="3432175" y="5334000"/>
            <a:ext cx="1104106" cy="457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>
            <a:stCxn id="71691" idx="2"/>
            <a:endCxn id="71697" idx="0"/>
          </p:cNvCxnSpPr>
          <p:nvPr/>
        </p:nvCxnSpPr>
        <p:spPr>
          <a:xfrm>
            <a:off x="6789738" y="4694237"/>
            <a:ext cx="0" cy="292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 de flecha"/>
          <p:cNvCxnSpPr>
            <a:stCxn id="71697" idx="2"/>
            <a:endCxn id="71698" idx="0"/>
          </p:cNvCxnSpPr>
          <p:nvPr/>
        </p:nvCxnSpPr>
        <p:spPr>
          <a:xfrm>
            <a:off x="6789738" y="5260975"/>
            <a:ext cx="0" cy="257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>
            <a:stCxn id="71681" idx="2"/>
            <a:endCxn id="71682" idx="0"/>
          </p:cNvCxnSpPr>
          <p:nvPr/>
        </p:nvCxnSpPr>
        <p:spPr>
          <a:xfrm>
            <a:off x="4463256" y="2438400"/>
            <a:ext cx="12701" cy="52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/>
        </p:nvSpPr>
        <p:spPr>
          <a:xfrm>
            <a:off x="7772400" y="3886200"/>
            <a:ext cx="1219200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MX" sz="1000" dirty="0" smtClean="0">
                <a:latin typeface="Calibri" pitchFamily="34" charset="0"/>
                <a:cs typeface="Arial" pitchFamily="34" charset="0"/>
              </a:rPr>
              <a:t>Genes Regulatorios</a:t>
            </a:r>
          </a:p>
        </p:txBody>
      </p:sp>
      <p:sp>
        <p:nvSpPr>
          <p:cNvPr id="70" name="Text Box 10"/>
          <p:cNvSpPr txBox="1">
            <a:spLocks noChangeArrowheads="1"/>
          </p:cNvSpPr>
          <p:nvPr/>
        </p:nvSpPr>
        <p:spPr bwMode="auto">
          <a:xfrm>
            <a:off x="6324600" y="3886200"/>
            <a:ext cx="914400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s-MX" sz="1000" dirty="0" smtClean="0">
                <a:latin typeface="Calibri" pitchFamily="34" charset="0"/>
                <a:cs typeface="Arial" pitchFamily="34" charset="0"/>
              </a:rPr>
              <a:t>Factores de transcripción</a:t>
            </a:r>
          </a:p>
        </p:txBody>
      </p:sp>
      <p:cxnSp>
        <p:nvCxnSpPr>
          <p:cNvPr id="71" name="70 Conector recto de flecha"/>
          <p:cNvCxnSpPr>
            <a:endCxn id="70" idx="0"/>
          </p:cNvCxnSpPr>
          <p:nvPr/>
        </p:nvCxnSpPr>
        <p:spPr>
          <a:xfrm>
            <a:off x="6769894" y="3721549"/>
            <a:ext cx="11906" cy="164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>
            <a:stCxn id="70" idx="2"/>
          </p:cNvCxnSpPr>
          <p:nvPr/>
        </p:nvCxnSpPr>
        <p:spPr>
          <a:xfrm>
            <a:off x="6781800" y="4241800"/>
            <a:ext cx="11906" cy="17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14"/>
          <p:cNvSpPr txBox="1">
            <a:spLocks noChangeArrowheads="1"/>
          </p:cNvSpPr>
          <p:nvPr/>
        </p:nvSpPr>
        <p:spPr bwMode="auto">
          <a:xfrm>
            <a:off x="990600" y="4876800"/>
            <a:ext cx="2209800" cy="304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Genes de</a:t>
            </a:r>
            <a:r>
              <a:rPr kumimoji="0" lang="es-MX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remoción de ERO, </a:t>
            </a:r>
            <a:r>
              <a:rPr kumimoji="0" lang="es-MX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osmolitos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78 CuadroTexto"/>
          <p:cNvSpPr txBox="1"/>
          <p:nvPr/>
        </p:nvSpPr>
        <p:spPr>
          <a:xfrm>
            <a:off x="8001000" y="5334000"/>
            <a:ext cx="990600" cy="246221"/>
          </a:xfrm>
          <a:prstGeom prst="rect">
            <a:avLst/>
          </a:prstGeom>
          <a:gradFill rotWithShape="0">
            <a:gsLst>
              <a:gs pos="0">
                <a:srgbClr val="D6E3BC"/>
              </a:gs>
              <a:gs pos="100000">
                <a:srgbClr val="D6E3BC">
                  <a:gamma/>
                  <a:tint val="20000"/>
                  <a:invGamma/>
                </a:srgbClr>
              </a:gs>
            </a:gsLst>
            <a:lin ang="18900000" scaled="1"/>
          </a:gra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000" b="1" dirty="0" smtClean="0">
                <a:latin typeface="Calibri" pitchFamily="34" charset="0"/>
                <a:cs typeface="Arial" pitchFamily="34" charset="0"/>
              </a:rPr>
              <a:t>ADAPTACIÓN</a:t>
            </a:r>
          </a:p>
        </p:txBody>
      </p:sp>
      <p:cxnSp>
        <p:nvCxnSpPr>
          <p:cNvPr id="81" name="80 Conector recto"/>
          <p:cNvCxnSpPr/>
          <p:nvPr/>
        </p:nvCxnSpPr>
        <p:spPr>
          <a:xfrm>
            <a:off x="7696200" y="37338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"/>
          <p:cNvCxnSpPr/>
          <p:nvPr/>
        </p:nvCxnSpPr>
        <p:spPr>
          <a:xfrm>
            <a:off x="7696200" y="4419600"/>
            <a:ext cx="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14"/>
          <p:cNvSpPr txBox="1">
            <a:spLocks noChangeArrowheads="1"/>
          </p:cNvSpPr>
          <p:nvPr/>
        </p:nvSpPr>
        <p:spPr bwMode="auto">
          <a:xfrm>
            <a:off x="7948612" y="4419600"/>
            <a:ext cx="1042988" cy="2270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Genes efectores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91 Flecha abajo"/>
          <p:cNvSpPr/>
          <p:nvPr/>
        </p:nvSpPr>
        <p:spPr>
          <a:xfrm>
            <a:off x="8229600" y="4191000"/>
            <a:ext cx="152400" cy="76200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92 Flecha abajo"/>
          <p:cNvSpPr/>
          <p:nvPr/>
        </p:nvSpPr>
        <p:spPr>
          <a:xfrm>
            <a:off x="8229600" y="4800600"/>
            <a:ext cx="152400" cy="381000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96" name="95 Conector recto de flecha"/>
          <p:cNvCxnSpPr>
            <a:stCxn id="71688" idx="1"/>
          </p:cNvCxnSpPr>
          <p:nvPr/>
        </p:nvCxnSpPr>
        <p:spPr>
          <a:xfrm flipH="1">
            <a:off x="1066800" y="4038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96 CuadroTexto"/>
          <p:cNvSpPr txBox="1"/>
          <p:nvPr/>
        </p:nvSpPr>
        <p:spPr>
          <a:xfrm>
            <a:off x="228600" y="38862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i="1" dirty="0" smtClean="0"/>
              <a:t>Mi-1 ??</a:t>
            </a:r>
            <a:endParaRPr lang="es-MX" sz="1600" b="1" i="1" dirty="0"/>
          </a:p>
        </p:txBody>
      </p:sp>
      <p:sp>
        <p:nvSpPr>
          <p:cNvPr id="99" name="98 Rectángulo"/>
          <p:cNvSpPr/>
          <p:nvPr/>
        </p:nvSpPr>
        <p:spPr>
          <a:xfrm>
            <a:off x="6705600" y="22098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100" b="1" dirty="0" smtClean="0"/>
              <a:t>Fuente: </a:t>
            </a:r>
            <a:r>
              <a:rPr lang="es-ES" sz="1100" dirty="0" err="1" smtClean="0"/>
              <a:t>Xiong</a:t>
            </a:r>
            <a:r>
              <a:rPr lang="es-ES" sz="1100" dirty="0" smtClean="0"/>
              <a:t> </a:t>
            </a:r>
            <a:r>
              <a:rPr lang="es-ES" sz="1100" i="1" dirty="0" smtClean="0"/>
              <a:t>et al.,</a:t>
            </a:r>
            <a:r>
              <a:rPr lang="es-ES" sz="1100" dirty="0" smtClean="0"/>
              <a:t> 2002</a:t>
            </a:r>
            <a:r>
              <a:rPr lang="es-ES" sz="1100" smtClean="0"/>
              <a:t>; Rodríguez  e</a:t>
            </a:r>
            <a:r>
              <a:rPr lang="es-ES" sz="1100" i="1" smtClean="0"/>
              <a:t>t </a:t>
            </a:r>
            <a:r>
              <a:rPr lang="es-ES" sz="1100" i="1" dirty="0" smtClean="0"/>
              <a:t>al.,</a:t>
            </a:r>
            <a:r>
              <a:rPr lang="es-ES" sz="1100" dirty="0" smtClean="0"/>
              <a:t> 2005.</a:t>
            </a:r>
            <a:endParaRPr lang="es-MX" sz="1100" dirty="0"/>
          </a:p>
        </p:txBody>
      </p:sp>
      <p:sp>
        <p:nvSpPr>
          <p:cNvPr id="100" name="99 Flecha abajo"/>
          <p:cNvSpPr/>
          <p:nvPr/>
        </p:nvSpPr>
        <p:spPr>
          <a:xfrm>
            <a:off x="533400" y="4267200"/>
            <a:ext cx="152400" cy="1905000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ison21.es/wp-content/uploads/2009/07/dn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 flipV="1">
            <a:off x="909936" y="2564904"/>
            <a:ext cx="7776864" cy="3302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143000"/>
            <a:ext cx="7560839" cy="38164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6 Elipse"/>
          <p:cNvSpPr/>
          <p:nvPr/>
        </p:nvSpPr>
        <p:spPr>
          <a:xfrm>
            <a:off x="8566303" y="620688"/>
            <a:ext cx="542201" cy="542201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020272" y="692696"/>
            <a:ext cx="158417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accent3">
                    <a:lumMod val="75000"/>
                  </a:schemeClr>
                </a:solidFill>
              </a:rPr>
              <a:t>INTRODUCCIÓN     </a:t>
            </a:r>
            <a:endParaRPr lang="es-ES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403648" y="1192684"/>
            <a:ext cx="6696744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403648" y="1916832"/>
            <a:ext cx="6696744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149 CuadroTexto"/>
          <p:cNvSpPr txBox="1"/>
          <p:nvPr/>
        </p:nvSpPr>
        <p:spPr>
          <a:xfrm>
            <a:off x="4068703" y="138326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 smtClean="0"/>
              <a:t>GEN </a:t>
            </a:r>
            <a:r>
              <a:rPr lang="es-EC" b="1" i="1" dirty="0" smtClean="0"/>
              <a:t>Mi-1</a:t>
            </a:r>
            <a:endParaRPr lang="es-EC" b="1" i="1" dirty="0"/>
          </a:p>
        </p:txBody>
      </p:sp>
      <p:pic>
        <p:nvPicPr>
          <p:cNvPr id="8" name="Picture 7"/>
          <p:cNvPicPr/>
          <p:nvPr/>
        </p:nvPicPr>
        <p:blipFill>
          <a:blip r:embed="rId5" cstate="print"/>
          <a:srcRect l="10833" t="62877" r="1555" b="16226"/>
          <a:stretch>
            <a:fillRect/>
          </a:stretch>
        </p:blipFill>
        <p:spPr bwMode="auto">
          <a:xfrm>
            <a:off x="1371600" y="2590800"/>
            <a:ext cx="6858000" cy="104775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371600" y="4038600"/>
            <a:ext cx="6858000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dirty="0" smtClean="0"/>
              <a:t>Genes de resistencia del tipo CC-NBS-LRR.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Proteína CNL: 1257 aa.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LRR: Reconocimiento/ patógeno.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NBS: Activación-Mecanismos de apoptosis.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Reconocimiento en el citoplasma (Interacción indirecta).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Confiere resistencia  a </a:t>
            </a:r>
            <a:r>
              <a:rPr lang="es-MX" dirty="0" smtClean="0"/>
              <a:t>nematodos</a:t>
            </a:r>
            <a:r>
              <a:rPr lang="es-MX" dirty="0" smtClean="0"/>
              <a:t>, al </a:t>
            </a:r>
            <a:r>
              <a:rPr lang="es-MX" dirty="0" err="1" smtClean="0"/>
              <a:t>áfido</a:t>
            </a:r>
            <a:r>
              <a:rPr lang="es-MX" dirty="0" smtClean="0"/>
              <a:t> de la papa y a la mosca blanca.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ison21.es/wp-content/uploads/2009/07/dna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 flipH="1" flipV="1">
            <a:off x="611560" y="2564904"/>
            <a:ext cx="7776864" cy="3302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4" descr="http://elbioclub.files.wordpress.com/2012/03/genetica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143000"/>
            <a:ext cx="7560839" cy="38164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/>
          <a:lstStyle/>
          <a:p>
            <a:r>
              <a:rPr lang="es-EC" sz="2800" b="1" dirty="0" smtClean="0"/>
              <a:t>CONTENIDO</a:t>
            </a:r>
            <a:endParaRPr lang="es-EC" sz="2800" b="1" dirty="0"/>
          </a:p>
        </p:txBody>
      </p:sp>
      <p:cxnSp>
        <p:nvCxnSpPr>
          <p:cNvPr id="18" name="17 Conector recto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19 Diagrama"/>
          <p:cNvGraphicFramePr/>
          <p:nvPr/>
        </p:nvGraphicFramePr>
        <p:xfrm>
          <a:off x="1600200" y="1981200"/>
          <a:ext cx="5900766" cy="3193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20 Rectángulo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FF0000"/>
                </a:solidFill>
              </a:rPr>
              <a:t>“Analizar la expresión del gen de resistencia a nematodos M</a:t>
            </a:r>
            <a:r>
              <a:rPr lang="es-MX" sz="1600" i="1" dirty="0" smtClean="0">
                <a:solidFill>
                  <a:srgbClr val="FF0000"/>
                </a:solidFill>
              </a:rPr>
              <a:t>i-1</a:t>
            </a:r>
            <a:r>
              <a:rPr lang="es-MX" sz="1600" dirty="0" smtClean="0">
                <a:solidFill>
                  <a:srgbClr val="FF0000"/>
                </a:solidFill>
              </a:rPr>
              <a:t> bajo condiciones de estrés salino en especies de la familia solanácea, mediante la técnica de PCR en tiempo real”</a:t>
            </a:r>
            <a:r>
              <a:rPr lang="es-EC" sz="1600" dirty="0" smtClean="0">
                <a:solidFill>
                  <a:srgbClr val="FF0000"/>
                </a:solidFill>
              </a:rPr>
              <a:t/>
            </a:r>
            <a:br>
              <a:rPr lang="es-EC" sz="1600" dirty="0" smtClean="0">
                <a:solidFill>
                  <a:srgbClr val="FF0000"/>
                </a:solidFill>
              </a:rPr>
            </a:br>
            <a:endParaRPr lang="es-EC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2"/>
</p:tagLst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6663</TotalTime>
  <Words>3652</Words>
  <Application>Microsoft Office PowerPoint</Application>
  <PresentationFormat>Presentación en pantalla (4:3)</PresentationFormat>
  <Paragraphs>620</Paragraphs>
  <Slides>33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5" baseType="lpstr">
      <vt:lpstr>Diseño personalizado</vt:lpstr>
      <vt:lpstr>Imagen de mapa de bits</vt:lpstr>
      <vt:lpstr>Diapositiva 1</vt:lpstr>
      <vt:lpstr>CONTENIDO</vt:lpstr>
      <vt:lpstr>Diapositiva 3</vt:lpstr>
      <vt:lpstr>Diapositiva 4</vt:lpstr>
      <vt:lpstr>Diapositiva 5</vt:lpstr>
      <vt:lpstr>Diapositiva 6</vt:lpstr>
      <vt:lpstr>Diapositiva 7</vt:lpstr>
      <vt:lpstr>Diapositiva 8</vt:lpstr>
      <vt:lpstr>CONTENIDO</vt:lpstr>
      <vt:lpstr>Diapositiva 10</vt:lpstr>
      <vt:lpstr>CONTENIDO</vt:lpstr>
      <vt:lpstr>Diapositiva 12</vt:lpstr>
      <vt:lpstr>Diapositiva 13</vt:lpstr>
      <vt:lpstr>Diapositiva 14</vt:lpstr>
      <vt:lpstr>CONTENIDO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CONTENIDO</vt:lpstr>
      <vt:lpstr>Diapositiva 30</vt:lpstr>
      <vt:lpstr>CONTENIDO</vt:lpstr>
      <vt:lpstr>Diapositiva 32</vt:lpstr>
      <vt:lpstr>Diapositiva 33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CARLA</cp:lastModifiedBy>
  <cp:revision>209</cp:revision>
  <dcterms:created xsi:type="dcterms:W3CDTF">2011-06-27T02:20:34Z</dcterms:created>
  <dcterms:modified xsi:type="dcterms:W3CDTF">2013-01-13T23:58:45Z</dcterms:modified>
</cp:coreProperties>
</file>