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 id="264" r:id="rId5"/>
    <p:sldId id="262" r:id="rId6"/>
    <p:sldId id="261" r:id="rId7"/>
    <p:sldId id="263" r:id="rId8"/>
    <p:sldId id="269" r:id="rId9"/>
    <p:sldId id="265" r:id="rId10"/>
    <p:sldId id="270" r:id="rId11"/>
    <p:sldId id="266" r:id="rId12"/>
    <p:sldId id="268" r:id="rId13"/>
    <p:sldId id="267" r:id="rId14"/>
    <p:sldId id="271" r:id="rId15"/>
    <p:sldId id="272" r:id="rId16"/>
    <p:sldId id="276" r:id="rId17"/>
    <p:sldId id="274" r:id="rId18"/>
    <p:sldId id="279" r:id="rId19"/>
    <p:sldId id="282" r:id="rId20"/>
    <p:sldId id="277" r:id="rId21"/>
    <p:sldId id="278" r:id="rId22"/>
    <p:sldId id="273" r:id="rId23"/>
    <p:sldId id="280" r:id="rId24"/>
    <p:sldId id="281"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hyperlink" Target="MAPA%20T4.pdf" TargetMode="External"/><Relationship Id="rId2" Type="http://schemas.openxmlformats.org/officeDocument/2006/relationships/hyperlink" Target="MAPA%20COOPERATIVAS.pdf" TargetMode="External"/><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65A47-3E35-4A11-8001-BF7D98E5E4CB}" type="doc">
      <dgm:prSet loTypeId="urn:microsoft.com/office/officeart/2005/8/layout/process1" loCatId="process" qsTypeId="urn:microsoft.com/office/officeart/2005/8/quickstyle/3d3" qsCatId="3D" csTypeId="urn:microsoft.com/office/officeart/2005/8/colors/colorful2" csCatId="colorful" phldr="1"/>
      <dgm:spPr/>
    </dgm:pt>
    <dgm:pt modelId="{6BCF61D0-B94D-491F-8183-744DEC1626D3}">
      <dgm:prSet phldrT="[Texto]"/>
      <dgm:spPr/>
      <dgm:t>
        <a:bodyPr/>
        <a:lstStyle/>
        <a:p>
          <a:r>
            <a:rPr lang="es-ES" dirty="0" smtClean="0">
              <a:solidFill>
                <a:schemeClr val="tx1"/>
              </a:solidFill>
            </a:rPr>
            <a:t>Análisis de involucrados</a:t>
          </a:r>
          <a:endParaRPr lang="es-EC" dirty="0">
            <a:solidFill>
              <a:schemeClr val="tx1"/>
            </a:solidFill>
          </a:endParaRPr>
        </a:p>
      </dgm:t>
    </dgm:pt>
    <dgm:pt modelId="{FB26D295-8F70-4575-8EC5-DA5D5EBE98CA}" type="parTrans" cxnId="{263A676E-2481-4BC4-9685-FFF6B7EAB901}">
      <dgm:prSet/>
      <dgm:spPr/>
      <dgm:t>
        <a:bodyPr/>
        <a:lstStyle/>
        <a:p>
          <a:endParaRPr lang="es-EC">
            <a:solidFill>
              <a:schemeClr val="tx1"/>
            </a:solidFill>
          </a:endParaRPr>
        </a:p>
      </dgm:t>
    </dgm:pt>
    <dgm:pt modelId="{AE4313FB-DD3F-4508-B971-8EB2DB097E02}" type="sibTrans" cxnId="{263A676E-2481-4BC4-9685-FFF6B7EAB901}">
      <dgm:prSet/>
      <dgm:spPr/>
      <dgm:t>
        <a:bodyPr/>
        <a:lstStyle/>
        <a:p>
          <a:endParaRPr lang="es-EC">
            <a:solidFill>
              <a:schemeClr val="tx1"/>
            </a:solidFill>
          </a:endParaRPr>
        </a:p>
      </dgm:t>
    </dgm:pt>
    <dgm:pt modelId="{9513E3EE-B42E-43E0-85FC-D8827AB1481E}">
      <dgm:prSet phldrT="[Texto]"/>
      <dgm:spPr/>
      <dgm:t>
        <a:bodyPr/>
        <a:lstStyle/>
        <a:p>
          <a:r>
            <a:rPr lang="es-ES" b="0" smtClean="0">
              <a:solidFill>
                <a:schemeClr val="tx1"/>
              </a:solidFill>
            </a:rPr>
            <a:t>Árbol de Problemas</a:t>
          </a:r>
          <a:endParaRPr lang="es-EC" b="1" dirty="0" smtClean="0">
            <a:solidFill>
              <a:schemeClr val="tx1"/>
            </a:solidFill>
          </a:endParaRPr>
        </a:p>
      </dgm:t>
    </dgm:pt>
    <dgm:pt modelId="{52501092-4130-4F97-B08C-7AB1F17AC5DB}" type="parTrans" cxnId="{2F1AB270-ACFC-43DF-85C9-A129F10F7E9F}">
      <dgm:prSet/>
      <dgm:spPr/>
      <dgm:t>
        <a:bodyPr/>
        <a:lstStyle/>
        <a:p>
          <a:endParaRPr lang="es-EC">
            <a:solidFill>
              <a:schemeClr val="tx1"/>
            </a:solidFill>
          </a:endParaRPr>
        </a:p>
      </dgm:t>
    </dgm:pt>
    <dgm:pt modelId="{F818FDCE-DDAB-4790-892E-98FD96A41A84}" type="sibTrans" cxnId="{2F1AB270-ACFC-43DF-85C9-A129F10F7E9F}">
      <dgm:prSet/>
      <dgm:spPr/>
      <dgm:t>
        <a:bodyPr/>
        <a:lstStyle/>
        <a:p>
          <a:endParaRPr lang="es-EC">
            <a:solidFill>
              <a:schemeClr val="tx1"/>
            </a:solidFill>
          </a:endParaRPr>
        </a:p>
      </dgm:t>
    </dgm:pt>
    <dgm:pt modelId="{1DA19C38-93FC-42C5-ABAF-81882A0B45D0}">
      <dgm:prSet phldrT="[Texto]"/>
      <dgm:spPr/>
      <dgm:t>
        <a:bodyPr/>
        <a:lstStyle/>
        <a:p>
          <a:r>
            <a:rPr lang="es-EC" smtClean="0">
              <a:solidFill>
                <a:schemeClr val="tx1"/>
              </a:solidFill>
            </a:rPr>
            <a:t>Árbol de objetivos</a:t>
          </a:r>
          <a:endParaRPr lang="es-EC" dirty="0">
            <a:solidFill>
              <a:schemeClr val="tx1"/>
            </a:solidFill>
          </a:endParaRPr>
        </a:p>
      </dgm:t>
    </dgm:pt>
    <dgm:pt modelId="{5A12173A-3F40-4727-9CDE-9747DE1B9F25}" type="parTrans" cxnId="{0FCEAD9E-3AB8-4A3E-9A60-EA6B57F6B0F9}">
      <dgm:prSet/>
      <dgm:spPr/>
      <dgm:t>
        <a:bodyPr/>
        <a:lstStyle/>
        <a:p>
          <a:endParaRPr lang="es-EC">
            <a:solidFill>
              <a:schemeClr val="tx1"/>
            </a:solidFill>
          </a:endParaRPr>
        </a:p>
      </dgm:t>
    </dgm:pt>
    <dgm:pt modelId="{674BBED5-7BD4-4634-8CCA-F7E15143C07F}" type="sibTrans" cxnId="{0FCEAD9E-3AB8-4A3E-9A60-EA6B57F6B0F9}">
      <dgm:prSet/>
      <dgm:spPr/>
      <dgm:t>
        <a:bodyPr/>
        <a:lstStyle/>
        <a:p>
          <a:endParaRPr lang="es-EC">
            <a:solidFill>
              <a:schemeClr val="tx1"/>
            </a:solidFill>
          </a:endParaRPr>
        </a:p>
      </dgm:t>
    </dgm:pt>
    <dgm:pt modelId="{F667C6DC-0A21-4310-B54C-E10E07AB4A65}">
      <dgm:prSet/>
      <dgm:spPr/>
      <dgm:t>
        <a:bodyPr/>
        <a:lstStyle/>
        <a:p>
          <a:r>
            <a:rPr lang="es-ES" b="0" smtClean="0">
              <a:solidFill>
                <a:schemeClr val="tx1"/>
              </a:solidFill>
            </a:rPr>
            <a:t>Análisis de alternativas</a:t>
          </a:r>
          <a:endParaRPr lang="es-EC" b="0" dirty="0">
            <a:solidFill>
              <a:schemeClr val="tx1"/>
            </a:solidFill>
          </a:endParaRPr>
        </a:p>
      </dgm:t>
    </dgm:pt>
    <dgm:pt modelId="{F7695AF1-A4E5-424F-BFFD-E0FEDFEEDE59}" type="parTrans" cxnId="{E300F69F-0D4F-4A09-9158-8ABEB76FAD5E}">
      <dgm:prSet/>
      <dgm:spPr/>
      <dgm:t>
        <a:bodyPr/>
        <a:lstStyle/>
        <a:p>
          <a:endParaRPr lang="es-EC">
            <a:solidFill>
              <a:schemeClr val="tx1"/>
            </a:solidFill>
          </a:endParaRPr>
        </a:p>
      </dgm:t>
    </dgm:pt>
    <dgm:pt modelId="{A2704AD5-6810-498D-AD00-67AAC7C67928}" type="sibTrans" cxnId="{E300F69F-0D4F-4A09-9158-8ABEB76FAD5E}">
      <dgm:prSet/>
      <dgm:spPr/>
      <dgm:t>
        <a:bodyPr/>
        <a:lstStyle/>
        <a:p>
          <a:endParaRPr lang="es-EC">
            <a:solidFill>
              <a:schemeClr val="tx1"/>
            </a:solidFill>
          </a:endParaRPr>
        </a:p>
      </dgm:t>
    </dgm:pt>
    <dgm:pt modelId="{75B716D6-0614-4840-A295-78476055406D}">
      <dgm:prSet/>
      <dgm:spPr/>
      <dgm:t>
        <a:bodyPr/>
        <a:lstStyle/>
        <a:p>
          <a:r>
            <a:rPr lang="es-EC" smtClean="0">
              <a:solidFill>
                <a:schemeClr val="tx1"/>
              </a:solidFill>
            </a:rPr>
            <a:t>Evaluación de alternativas</a:t>
          </a:r>
          <a:endParaRPr lang="es-EC" dirty="0">
            <a:solidFill>
              <a:schemeClr val="tx1"/>
            </a:solidFill>
          </a:endParaRPr>
        </a:p>
      </dgm:t>
    </dgm:pt>
    <dgm:pt modelId="{0706E18C-3055-4E36-B06C-B8E1848ECFD3}" type="parTrans" cxnId="{3853EF67-7FFD-4D31-ABF8-AF982DAD884D}">
      <dgm:prSet/>
      <dgm:spPr/>
      <dgm:t>
        <a:bodyPr/>
        <a:lstStyle/>
        <a:p>
          <a:endParaRPr lang="es-EC">
            <a:solidFill>
              <a:schemeClr val="tx1"/>
            </a:solidFill>
          </a:endParaRPr>
        </a:p>
      </dgm:t>
    </dgm:pt>
    <dgm:pt modelId="{7198FF80-B3D8-4789-AD8A-B1A439CBEB69}" type="sibTrans" cxnId="{3853EF67-7FFD-4D31-ABF8-AF982DAD884D}">
      <dgm:prSet/>
      <dgm:spPr/>
      <dgm:t>
        <a:bodyPr/>
        <a:lstStyle/>
        <a:p>
          <a:endParaRPr lang="es-EC">
            <a:solidFill>
              <a:schemeClr val="tx1"/>
            </a:solidFill>
          </a:endParaRPr>
        </a:p>
      </dgm:t>
    </dgm:pt>
    <dgm:pt modelId="{1E6C9E0D-D142-4AD1-B7F5-472739FF63C7}" type="pres">
      <dgm:prSet presAssocID="{13765A47-3E35-4A11-8001-BF7D98E5E4CB}" presName="Name0" presStyleCnt="0">
        <dgm:presLayoutVars>
          <dgm:dir/>
          <dgm:resizeHandles val="exact"/>
        </dgm:presLayoutVars>
      </dgm:prSet>
      <dgm:spPr/>
    </dgm:pt>
    <dgm:pt modelId="{1B2EB5AF-9B04-4604-9D72-BDFAC92C5137}" type="pres">
      <dgm:prSet presAssocID="{6BCF61D0-B94D-491F-8183-744DEC1626D3}" presName="node" presStyleLbl="node1" presStyleIdx="0" presStyleCnt="5">
        <dgm:presLayoutVars>
          <dgm:bulletEnabled val="1"/>
        </dgm:presLayoutVars>
      </dgm:prSet>
      <dgm:spPr/>
      <dgm:t>
        <a:bodyPr/>
        <a:lstStyle/>
        <a:p>
          <a:endParaRPr lang="es-EC"/>
        </a:p>
      </dgm:t>
    </dgm:pt>
    <dgm:pt modelId="{721D20D6-DCD3-4BF8-A366-1019B6E25DB0}" type="pres">
      <dgm:prSet presAssocID="{AE4313FB-DD3F-4508-B971-8EB2DB097E02}" presName="sibTrans" presStyleLbl="sibTrans2D1" presStyleIdx="0" presStyleCnt="4"/>
      <dgm:spPr/>
      <dgm:t>
        <a:bodyPr/>
        <a:lstStyle/>
        <a:p>
          <a:endParaRPr lang="es-EC"/>
        </a:p>
      </dgm:t>
    </dgm:pt>
    <dgm:pt modelId="{7EBB6125-A459-4543-A428-E915ECA130E0}" type="pres">
      <dgm:prSet presAssocID="{AE4313FB-DD3F-4508-B971-8EB2DB097E02}" presName="connectorText" presStyleLbl="sibTrans2D1" presStyleIdx="0" presStyleCnt="4"/>
      <dgm:spPr/>
      <dgm:t>
        <a:bodyPr/>
        <a:lstStyle/>
        <a:p>
          <a:endParaRPr lang="es-EC"/>
        </a:p>
      </dgm:t>
    </dgm:pt>
    <dgm:pt modelId="{12C42423-381E-47BE-9E43-6D9A390711A9}" type="pres">
      <dgm:prSet presAssocID="{9513E3EE-B42E-43E0-85FC-D8827AB1481E}" presName="node" presStyleLbl="node1" presStyleIdx="1" presStyleCnt="5">
        <dgm:presLayoutVars>
          <dgm:bulletEnabled val="1"/>
        </dgm:presLayoutVars>
      </dgm:prSet>
      <dgm:spPr/>
      <dgm:t>
        <a:bodyPr/>
        <a:lstStyle/>
        <a:p>
          <a:endParaRPr lang="es-EC"/>
        </a:p>
      </dgm:t>
    </dgm:pt>
    <dgm:pt modelId="{71BDD1D9-2A1D-48F4-BC18-BFB8E2C6E9EE}" type="pres">
      <dgm:prSet presAssocID="{F818FDCE-DDAB-4790-892E-98FD96A41A84}" presName="sibTrans" presStyleLbl="sibTrans2D1" presStyleIdx="1" presStyleCnt="4"/>
      <dgm:spPr/>
      <dgm:t>
        <a:bodyPr/>
        <a:lstStyle/>
        <a:p>
          <a:endParaRPr lang="es-EC"/>
        </a:p>
      </dgm:t>
    </dgm:pt>
    <dgm:pt modelId="{9601778B-6B47-44D6-A288-DD6E7065A2BE}" type="pres">
      <dgm:prSet presAssocID="{F818FDCE-DDAB-4790-892E-98FD96A41A84}" presName="connectorText" presStyleLbl="sibTrans2D1" presStyleIdx="1" presStyleCnt="4"/>
      <dgm:spPr/>
      <dgm:t>
        <a:bodyPr/>
        <a:lstStyle/>
        <a:p>
          <a:endParaRPr lang="es-EC"/>
        </a:p>
      </dgm:t>
    </dgm:pt>
    <dgm:pt modelId="{CF0051F7-536D-4A00-A3ED-380C1947A9FE}" type="pres">
      <dgm:prSet presAssocID="{1DA19C38-93FC-42C5-ABAF-81882A0B45D0}" presName="node" presStyleLbl="node1" presStyleIdx="2" presStyleCnt="5">
        <dgm:presLayoutVars>
          <dgm:bulletEnabled val="1"/>
        </dgm:presLayoutVars>
      </dgm:prSet>
      <dgm:spPr/>
      <dgm:t>
        <a:bodyPr/>
        <a:lstStyle/>
        <a:p>
          <a:endParaRPr lang="es-EC"/>
        </a:p>
      </dgm:t>
    </dgm:pt>
    <dgm:pt modelId="{9791A924-AD40-44B1-AE30-63D995C9BABD}" type="pres">
      <dgm:prSet presAssocID="{674BBED5-7BD4-4634-8CCA-F7E15143C07F}" presName="sibTrans" presStyleLbl="sibTrans2D1" presStyleIdx="2" presStyleCnt="4"/>
      <dgm:spPr/>
      <dgm:t>
        <a:bodyPr/>
        <a:lstStyle/>
        <a:p>
          <a:endParaRPr lang="es-EC"/>
        </a:p>
      </dgm:t>
    </dgm:pt>
    <dgm:pt modelId="{A21C3FBC-B777-47DC-93E7-ABF2DDDC684F}" type="pres">
      <dgm:prSet presAssocID="{674BBED5-7BD4-4634-8CCA-F7E15143C07F}" presName="connectorText" presStyleLbl="sibTrans2D1" presStyleIdx="2" presStyleCnt="4"/>
      <dgm:spPr/>
      <dgm:t>
        <a:bodyPr/>
        <a:lstStyle/>
        <a:p>
          <a:endParaRPr lang="es-EC"/>
        </a:p>
      </dgm:t>
    </dgm:pt>
    <dgm:pt modelId="{C6C27027-FE5C-46C8-8B41-8A9A8EA20AA5}" type="pres">
      <dgm:prSet presAssocID="{F667C6DC-0A21-4310-B54C-E10E07AB4A65}" presName="node" presStyleLbl="node1" presStyleIdx="3" presStyleCnt="5">
        <dgm:presLayoutVars>
          <dgm:bulletEnabled val="1"/>
        </dgm:presLayoutVars>
      </dgm:prSet>
      <dgm:spPr/>
      <dgm:t>
        <a:bodyPr/>
        <a:lstStyle/>
        <a:p>
          <a:endParaRPr lang="es-EC"/>
        </a:p>
      </dgm:t>
    </dgm:pt>
    <dgm:pt modelId="{A5882D5B-027A-4BEC-AFA4-333A700DCD48}" type="pres">
      <dgm:prSet presAssocID="{A2704AD5-6810-498D-AD00-67AAC7C67928}" presName="sibTrans" presStyleLbl="sibTrans2D1" presStyleIdx="3" presStyleCnt="4"/>
      <dgm:spPr/>
      <dgm:t>
        <a:bodyPr/>
        <a:lstStyle/>
        <a:p>
          <a:endParaRPr lang="es-EC"/>
        </a:p>
      </dgm:t>
    </dgm:pt>
    <dgm:pt modelId="{DBCDAEC0-3F9A-4A61-BAED-96D597BEB925}" type="pres">
      <dgm:prSet presAssocID="{A2704AD5-6810-498D-AD00-67AAC7C67928}" presName="connectorText" presStyleLbl="sibTrans2D1" presStyleIdx="3" presStyleCnt="4"/>
      <dgm:spPr/>
      <dgm:t>
        <a:bodyPr/>
        <a:lstStyle/>
        <a:p>
          <a:endParaRPr lang="es-EC"/>
        </a:p>
      </dgm:t>
    </dgm:pt>
    <dgm:pt modelId="{0E6EFC80-52E4-4BD3-A957-3828EFE754C3}" type="pres">
      <dgm:prSet presAssocID="{75B716D6-0614-4840-A295-78476055406D}" presName="node" presStyleLbl="node1" presStyleIdx="4" presStyleCnt="5">
        <dgm:presLayoutVars>
          <dgm:bulletEnabled val="1"/>
        </dgm:presLayoutVars>
      </dgm:prSet>
      <dgm:spPr/>
      <dgm:t>
        <a:bodyPr/>
        <a:lstStyle/>
        <a:p>
          <a:endParaRPr lang="es-EC"/>
        </a:p>
      </dgm:t>
    </dgm:pt>
  </dgm:ptLst>
  <dgm:cxnLst>
    <dgm:cxn modelId="{2F1AB270-ACFC-43DF-85C9-A129F10F7E9F}" srcId="{13765A47-3E35-4A11-8001-BF7D98E5E4CB}" destId="{9513E3EE-B42E-43E0-85FC-D8827AB1481E}" srcOrd="1" destOrd="0" parTransId="{52501092-4130-4F97-B08C-7AB1F17AC5DB}" sibTransId="{F818FDCE-DDAB-4790-892E-98FD96A41A84}"/>
    <dgm:cxn modelId="{500B41D2-38AE-4DFA-ADE6-405F9523CB76}" type="presOf" srcId="{75B716D6-0614-4840-A295-78476055406D}" destId="{0E6EFC80-52E4-4BD3-A957-3828EFE754C3}" srcOrd="0" destOrd="0" presId="urn:microsoft.com/office/officeart/2005/8/layout/process1"/>
    <dgm:cxn modelId="{0FCEAD9E-3AB8-4A3E-9A60-EA6B57F6B0F9}" srcId="{13765A47-3E35-4A11-8001-BF7D98E5E4CB}" destId="{1DA19C38-93FC-42C5-ABAF-81882A0B45D0}" srcOrd="2" destOrd="0" parTransId="{5A12173A-3F40-4727-9CDE-9747DE1B9F25}" sibTransId="{674BBED5-7BD4-4634-8CCA-F7E15143C07F}"/>
    <dgm:cxn modelId="{DDD2B3A9-6496-4EF7-9589-608B19940B86}" type="presOf" srcId="{F818FDCE-DDAB-4790-892E-98FD96A41A84}" destId="{9601778B-6B47-44D6-A288-DD6E7065A2BE}" srcOrd="1" destOrd="0" presId="urn:microsoft.com/office/officeart/2005/8/layout/process1"/>
    <dgm:cxn modelId="{E300F69F-0D4F-4A09-9158-8ABEB76FAD5E}" srcId="{13765A47-3E35-4A11-8001-BF7D98E5E4CB}" destId="{F667C6DC-0A21-4310-B54C-E10E07AB4A65}" srcOrd="3" destOrd="0" parTransId="{F7695AF1-A4E5-424F-BFFD-E0FEDFEEDE59}" sibTransId="{A2704AD5-6810-498D-AD00-67AAC7C67928}"/>
    <dgm:cxn modelId="{263A676E-2481-4BC4-9685-FFF6B7EAB901}" srcId="{13765A47-3E35-4A11-8001-BF7D98E5E4CB}" destId="{6BCF61D0-B94D-491F-8183-744DEC1626D3}" srcOrd="0" destOrd="0" parTransId="{FB26D295-8F70-4575-8EC5-DA5D5EBE98CA}" sibTransId="{AE4313FB-DD3F-4508-B971-8EB2DB097E02}"/>
    <dgm:cxn modelId="{2BEE796F-3FA2-4499-9D1C-639C6BE89767}" type="presOf" srcId="{F667C6DC-0A21-4310-B54C-E10E07AB4A65}" destId="{C6C27027-FE5C-46C8-8B41-8A9A8EA20AA5}" srcOrd="0" destOrd="0" presId="urn:microsoft.com/office/officeart/2005/8/layout/process1"/>
    <dgm:cxn modelId="{D133CFFE-2DC1-42A7-B678-B48FDF956980}" type="presOf" srcId="{13765A47-3E35-4A11-8001-BF7D98E5E4CB}" destId="{1E6C9E0D-D142-4AD1-B7F5-472739FF63C7}" srcOrd="0" destOrd="0" presId="urn:microsoft.com/office/officeart/2005/8/layout/process1"/>
    <dgm:cxn modelId="{B2F96C0E-7C06-4A57-9524-99447D9464D4}" type="presOf" srcId="{A2704AD5-6810-498D-AD00-67AAC7C67928}" destId="{A5882D5B-027A-4BEC-AFA4-333A700DCD48}" srcOrd="0" destOrd="0" presId="urn:microsoft.com/office/officeart/2005/8/layout/process1"/>
    <dgm:cxn modelId="{857EFE35-301A-4622-B7E2-82E4E6D4A0A4}" type="presOf" srcId="{AE4313FB-DD3F-4508-B971-8EB2DB097E02}" destId="{7EBB6125-A459-4543-A428-E915ECA130E0}" srcOrd="1" destOrd="0" presId="urn:microsoft.com/office/officeart/2005/8/layout/process1"/>
    <dgm:cxn modelId="{83C913D9-14C7-4E8A-99CB-F18AFB593681}" type="presOf" srcId="{674BBED5-7BD4-4634-8CCA-F7E15143C07F}" destId="{A21C3FBC-B777-47DC-93E7-ABF2DDDC684F}" srcOrd="1" destOrd="0" presId="urn:microsoft.com/office/officeart/2005/8/layout/process1"/>
    <dgm:cxn modelId="{40899DAD-624A-4E2F-9938-0FFC852E4240}" type="presOf" srcId="{9513E3EE-B42E-43E0-85FC-D8827AB1481E}" destId="{12C42423-381E-47BE-9E43-6D9A390711A9}" srcOrd="0" destOrd="0" presId="urn:microsoft.com/office/officeart/2005/8/layout/process1"/>
    <dgm:cxn modelId="{3853EF67-7FFD-4D31-ABF8-AF982DAD884D}" srcId="{13765A47-3E35-4A11-8001-BF7D98E5E4CB}" destId="{75B716D6-0614-4840-A295-78476055406D}" srcOrd="4" destOrd="0" parTransId="{0706E18C-3055-4E36-B06C-B8E1848ECFD3}" sibTransId="{7198FF80-B3D8-4789-AD8A-B1A439CBEB69}"/>
    <dgm:cxn modelId="{A8481A11-D483-4EE6-B0EB-A1D96980D58B}" type="presOf" srcId="{1DA19C38-93FC-42C5-ABAF-81882A0B45D0}" destId="{CF0051F7-536D-4A00-A3ED-380C1947A9FE}" srcOrd="0" destOrd="0" presId="urn:microsoft.com/office/officeart/2005/8/layout/process1"/>
    <dgm:cxn modelId="{8E952AB9-CA53-4341-A56B-B4E3893C8A84}" type="presOf" srcId="{A2704AD5-6810-498D-AD00-67AAC7C67928}" destId="{DBCDAEC0-3F9A-4A61-BAED-96D597BEB925}" srcOrd="1" destOrd="0" presId="urn:microsoft.com/office/officeart/2005/8/layout/process1"/>
    <dgm:cxn modelId="{768FC49C-2F43-4EF7-AE61-FFF784516278}" type="presOf" srcId="{6BCF61D0-B94D-491F-8183-744DEC1626D3}" destId="{1B2EB5AF-9B04-4604-9D72-BDFAC92C5137}" srcOrd="0" destOrd="0" presId="urn:microsoft.com/office/officeart/2005/8/layout/process1"/>
    <dgm:cxn modelId="{52827845-85F8-4193-9CDC-9EC1A4752C42}" type="presOf" srcId="{AE4313FB-DD3F-4508-B971-8EB2DB097E02}" destId="{721D20D6-DCD3-4BF8-A366-1019B6E25DB0}" srcOrd="0" destOrd="0" presId="urn:microsoft.com/office/officeart/2005/8/layout/process1"/>
    <dgm:cxn modelId="{7E784A9E-A4C2-41E9-968B-1902CDBC3F90}" type="presOf" srcId="{F818FDCE-DDAB-4790-892E-98FD96A41A84}" destId="{71BDD1D9-2A1D-48F4-BC18-BFB8E2C6E9EE}" srcOrd="0" destOrd="0" presId="urn:microsoft.com/office/officeart/2005/8/layout/process1"/>
    <dgm:cxn modelId="{B6B32802-CBF3-41F1-8260-3196875D11F4}" type="presOf" srcId="{674BBED5-7BD4-4634-8CCA-F7E15143C07F}" destId="{9791A924-AD40-44B1-AE30-63D995C9BABD}" srcOrd="0" destOrd="0" presId="urn:microsoft.com/office/officeart/2005/8/layout/process1"/>
    <dgm:cxn modelId="{CED4AED7-73D7-4909-83FF-1632D2BC3597}" type="presParOf" srcId="{1E6C9E0D-D142-4AD1-B7F5-472739FF63C7}" destId="{1B2EB5AF-9B04-4604-9D72-BDFAC92C5137}" srcOrd="0" destOrd="0" presId="urn:microsoft.com/office/officeart/2005/8/layout/process1"/>
    <dgm:cxn modelId="{A3A274A3-F80D-460C-A9ED-AF608D37F42E}" type="presParOf" srcId="{1E6C9E0D-D142-4AD1-B7F5-472739FF63C7}" destId="{721D20D6-DCD3-4BF8-A366-1019B6E25DB0}" srcOrd="1" destOrd="0" presId="urn:microsoft.com/office/officeart/2005/8/layout/process1"/>
    <dgm:cxn modelId="{DE8AEFAD-21FC-49AE-8A84-2F7B5CD1779C}" type="presParOf" srcId="{721D20D6-DCD3-4BF8-A366-1019B6E25DB0}" destId="{7EBB6125-A459-4543-A428-E915ECA130E0}" srcOrd="0" destOrd="0" presId="urn:microsoft.com/office/officeart/2005/8/layout/process1"/>
    <dgm:cxn modelId="{39E6CBA7-A699-459A-AC65-4BB922A6C1A0}" type="presParOf" srcId="{1E6C9E0D-D142-4AD1-B7F5-472739FF63C7}" destId="{12C42423-381E-47BE-9E43-6D9A390711A9}" srcOrd="2" destOrd="0" presId="urn:microsoft.com/office/officeart/2005/8/layout/process1"/>
    <dgm:cxn modelId="{8747B710-7115-4C0A-8B87-A773088BD5A5}" type="presParOf" srcId="{1E6C9E0D-D142-4AD1-B7F5-472739FF63C7}" destId="{71BDD1D9-2A1D-48F4-BC18-BFB8E2C6E9EE}" srcOrd="3" destOrd="0" presId="urn:microsoft.com/office/officeart/2005/8/layout/process1"/>
    <dgm:cxn modelId="{D3A9D9CA-B1DD-400E-B0D0-5730FE614A18}" type="presParOf" srcId="{71BDD1D9-2A1D-48F4-BC18-BFB8E2C6E9EE}" destId="{9601778B-6B47-44D6-A288-DD6E7065A2BE}" srcOrd="0" destOrd="0" presId="urn:microsoft.com/office/officeart/2005/8/layout/process1"/>
    <dgm:cxn modelId="{9435DAF5-7C2A-45FC-979B-5159E09051FB}" type="presParOf" srcId="{1E6C9E0D-D142-4AD1-B7F5-472739FF63C7}" destId="{CF0051F7-536D-4A00-A3ED-380C1947A9FE}" srcOrd="4" destOrd="0" presId="urn:microsoft.com/office/officeart/2005/8/layout/process1"/>
    <dgm:cxn modelId="{A1EB41AF-4A47-4646-8616-66BB31C64420}" type="presParOf" srcId="{1E6C9E0D-D142-4AD1-B7F5-472739FF63C7}" destId="{9791A924-AD40-44B1-AE30-63D995C9BABD}" srcOrd="5" destOrd="0" presId="urn:microsoft.com/office/officeart/2005/8/layout/process1"/>
    <dgm:cxn modelId="{C73B689D-79A4-4B3F-8260-A288089FE1D9}" type="presParOf" srcId="{9791A924-AD40-44B1-AE30-63D995C9BABD}" destId="{A21C3FBC-B777-47DC-93E7-ABF2DDDC684F}" srcOrd="0" destOrd="0" presId="urn:microsoft.com/office/officeart/2005/8/layout/process1"/>
    <dgm:cxn modelId="{0BA47084-9296-4AB0-ADEA-5CDA11EFB270}" type="presParOf" srcId="{1E6C9E0D-D142-4AD1-B7F5-472739FF63C7}" destId="{C6C27027-FE5C-46C8-8B41-8A9A8EA20AA5}" srcOrd="6" destOrd="0" presId="urn:microsoft.com/office/officeart/2005/8/layout/process1"/>
    <dgm:cxn modelId="{0DE7FB08-D996-4509-BEAE-5F76C114B3F7}" type="presParOf" srcId="{1E6C9E0D-D142-4AD1-B7F5-472739FF63C7}" destId="{A5882D5B-027A-4BEC-AFA4-333A700DCD48}" srcOrd="7" destOrd="0" presId="urn:microsoft.com/office/officeart/2005/8/layout/process1"/>
    <dgm:cxn modelId="{19FE3479-CF50-4218-B55B-9AD78C4977BE}" type="presParOf" srcId="{A5882D5B-027A-4BEC-AFA4-333A700DCD48}" destId="{DBCDAEC0-3F9A-4A61-BAED-96D597BEB925}" srcOrd="0" destOrd="0" presId="urn:microsoft.com/office/officeart/2005/8/layout/process1"/>
    <dgm:cxn modelId="{5CCF932B-7EE9-499D-B9FE-3B2F27D7CDC5}" type="presParOf" srcId="{1E6C9E0D-D142-4AD1-B7F5-472739FF63C7}" destId="{0E6EFC80-52E4-4BD3-A957-3828EFE754C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26942D-13DB-4713-96BC-EBD3EEFA23B3}" type="doc">
      <dgm:prSet loTypeId="urn:microsoft.com/office/officeart/2005/8/layout/hList7" loCatId="list" qsTypeId="urn:microsoft.com/office/officeart/2005/8/quickstyle/simple3" qsCatId="simple" csTypeId="urn:microsoft.com/office/officeart/2005/8/colors/accent5_4" csCatId="accent5" phldr="1"/>
      <dgm:spPr/>
    </dgm:pt>
    <dgm:pt modelId="{1B09BE45-5DD9-4A24-9009-0DFA77807314}">
      <dgm:prSet phldrT="[Texto]"/>
      <dgm:spPr/>
      <dgm:t>
        <a:bodyPr/>
        <a:lstStyle/>
        <a:p>
          <a:r>
            <a:rPr lang="es-EC" dirty="0" smtClean="0"/>
            <a:t>MAPA COOPERATIVAS</a:t>
          </a:r>
          <a:endParaRPr lang="es-EC" dirty="0"/>
        </a:p>
      </dgm:t>
    </dgm:pt>
    <dgm:pt modelId="{9C486541-8C47-428D-96E6-3EA3B0673EDF}" type="parTrans" cxnId="{BB7BDAB4-59DD-4A7F-A900-DC4E888F7C19}">
      <dgm:prSet/>
      <dgm:spPr/>
      <dgm:t>
        <a:bodyPr/>
        <a:lstStyle/>
        <a:p>
          <a:endParaRPr lang="es-EC"/>
        </a:p>
      </dgm:t>
    </dgm:pt>
    <dgm:pt modelId="{909B128E-70BF-41FC-AD0F-C4310CE97652}" type="sibTrans" cxnId="{BB7BDAB4-59DD-4A7F-A900-DC4E888F7C19}">
      <dgm:prSet/>
      <dgm:spPr/>
      <dgm:t>
        <a:bodyPr/>
        <a:lstStyle/>
        <a:p>
          <a:endParaRPr lang="es-EC"/>
        </a:p>
      </dgm:t>
    </dgm:pt>
    <dgm:pt modelId="{CB9C3D50-910E-42FC-ADB9-D5D5278D701E}">
      <dgm:prSet phldrT="[Texto]"/>
      <dgm:spPr/>
      <dgm:t>
        <a:bodyPr/>
        <a:lstStyle/>
        <a:p>
          <a:r>
            <a:rPr lang="es-EC" dirty="0" smtClean="0"/>
            <a:t>MAPA RUTAS</a:t>
          </a:r>
          <a:endParaRPr lang="es-EC" dirty="0"/>
        </a:p>
      </dgm:t>
    </dgm:pt>
    <dgm:pt modelId="{D4AA5D3C-F8A2-4ACD-BA5B-41FA7FDEEC91}" type="parTrans" cxnId="{2203E193-F586-43C5-9C0C-7AB03367BA0B}">
      <dgm:prSet/>
      <dgm:spPr/>
      <dgm:t>
        <a:bodyPr/>
        <a:lstStyle/>
        <a:p>
          <a:endParaRPr lang="es-EC"/>
        </a:p>
      </dgm:t>
    </dgm:pt>
    <dgm:pt modelId="{4992A772-B7EA-48CD-99C1-A43576884A8A}" type="sibTrans" cxnId="{2203E193-F586-43C5-9C0C-7AB03367BA0B}">
      <dgm:prSet/>
      <dgm:spPr/>
      <dgm:t>
        <a:bodyPr/>
        <a:lstStyle/>
        <a:p>
          <a:endParaRPr lang="es-EC"/>
        </a:p>
      </dgm:t>
    </dgm:pt>
    <dgm:pt modelId="{CDF38860-0B97-4FAC-92BE-04E3AB2BC09A}" type="pres">
      <dgm:prSet presAssocID="{5926942D-13DB-4713-96BC-EBD3EEFA23B3}" presName="Name0" presStyleCnt="0">
        <dgm:presLayoutVars>
          <dgm:dir/>
          <dgm:resizeHandles val="exact"/>
        </dgm:presLayoutVars>
      </dgm:prSet>
      <dgm:spPr/>
    </dgm:pt>
    <dgm:pt modelId="{67BCBE29-5D4F-4445-9B5F-5771C50CE7CF}" type="pres">
      <dgm:prSet presAssocID="{5926942D-13DB-4713-96BC-EBD3EEFA23B3}" presName="fgShape" presStyleLbl="fgShp" presStyleIdx="0" presStyleCnt="1"/>
      <dgm:spPr/>
    </dgm:pt>
    <dgm:pt modelId="{2C695B1F-A2D8-417D-ABA5-72DF4B519B15}" type="pres">
      <dgm:prSet presAssocID="{5926942D-13DB-4713-96BC-EBD3EEFA23B3}" presName="linComp" presStyleCnt="0"/>
      <dgm:spPr/>
    </dgm:pt>
    <dgm:pt modelId="{3F814A72-6EB9-4112-B33E-C1D39AF74D7D}" type="pres">
      <dgm:prSet presAssocID="{1B09BE45-5DD9-4A24-9009-0DFA77807314}" presName="compNode" presStyleCnt="0"/>
      <dgm:spPr/>
    </dgm:pt>
    <dgm:pt modelId="{2584FB10-3BA7-4D03-858D-13C185A47F76}" type="pres">
      <dgm:prSet presAssocID="{1B09BE45-5DD9-4A24-9009-0DFA77807314}" presName="bkgdShape" presStyleLbl="node1" presStyleIdx="0" presStyleCnt="2"/>
      <dgm:spPr/>
      <dgm:t>
        <a:bodyPr/>
        <a:lstStyle/>
        <a:p>
          <a:endParaRPr lang="es-EC"/>
        </a:p>
      </dgm:t>
    </dgm:pt>
    <dgm:pt modelId="{F72A54CC-6325-4AA8-BEF9-71E30056E5F0}" type="pres">
      <dgm:prSet presAssocID="{1B09BE45-5DD9-4A24-9009-0DFA77807314}" presName="nodeTx" presStyleLbl="node1" presStyleIdx="0" presStyleCnt="2">
        <dgm:presLayoutVars>
          <dgm:bulletEnabled val="1"/>
        </dgm:presLayoutVars>
      </dgm:prSet>
      <dgm:spPr/>
      <dgm:t>
        <a:bodyPr/>
        <a:lstStyle/>
        <a:p>
          <a:endParaRPr lang="es-EC"/>
        </a:p>
      </dgm:t>
    </dgm:pt>
    <dgm:pt modelId="{B1B242A2-0A5E-4EB2-99C9-F9A8B062BEB7}" type="pres">
      <dgm:prSet presAssocID="{1B09BE45-5DD9-4A24-9009-0DFA77807314}" presName="invisiNode" presStyleLbl="node1" presStyleIdx="0" presStyleCnt="2"/>
      <dgm:spPr/>
    </dgm:pt>
    <dgm:pt modelId="{DEC9F069-4353-4751-831A-9CD890796A94}" type="pres">
      <dgm:prSet presAssocID="{1B09BE45-5DD9-4A24-9009-0DFA77807314}" presName="imagNode" presStyleLbl="fgImgPlace1" presStyleIdx="0" presStyleCnt="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63A0AE92-9DE0-45AF-9CE4-3D0623D1A633}" type="pres">
      <dgm:prSet presAssocID="{909B128E-70BF-41FC-AD0F-C4310CE97652}" presName="sibTrans" presStyleLbl="sibTrans2D1" presStyleIdx="0" presStyleCnt="0"/>
      <dgm:spPr/>
      <dgm:t>
        <a:bodyPr/>
        <a:lstStyle/>
        <a:p>
          <a:endParaRPr lang="es-EC"/>
        </a:p>
      </dgm:t>
    </dgm:pt>
    <dgm:pt modelId="{60E2F9BA-7588-496A-BAF9-83721B0BCC2A}" type="pres">
      <dgm:prSet presAssocID="{CB9C3D50-910E-42FC-ADB9-D5D5278D701E}" presName="compNode" presStyleCnt="0"/>
      <dgm:spPr/>
    </dgm:pt>
    <dgm:pt modelId="{16D5C173-FF8B-424E-A311-943CF975F718}" type="pres">
      <dgm:prSet presAssocID="{CB9C3D50-910E-42FC-ADB9-D5D5278D701E}" presName="bkgdShape" presStyleLbl="node1" presStyleIdx="1" presStyleCnt="2" custLinFactNeighborX="-842" custLinFactNeighborY="388"/>
      <dgm:spPr/>
      <dgm:t>
        <a:bodyPr/>
        <a:lstStyle/>
        <a:p>
          <a:endParaRPr lang="es-EC"/>
        </a:p>
      </dgm:t>
    </dgm:pt>
    <dgm:pt modelId="{95E08D16-B7DE-459F-95C4-B12627FE6E3E}" type="pres">
      <dgm:prSet presAssocID="{CB9C3D50-910E-42FC-ADB9-D5D5278D701E}" presName="nodeTx" presStyleLbl="node1" presStyleIdx="1" presStyleCnt="2">
        <dgm:presLayoutVars>
          <dgm:bulletEnabled val="1"/>
        </dgm:presLayoutVars>
      </dgm:prSet>
      <dgm:spPr/>
      <dgm:t>
        <a:bodyPr/>
        <a:lstStyle/>
        <a:p>
          <a:endParaRPr lang="es-EC"/>
        </a:p>
      </dgm:t>
    </dgm:pt>
    <dgm:pt modelId="{73E6CE21-E51C-46FA-BFA8-738AF4D41850}" type="pres">
      <dgm:prSet presAssocID="{CB9C3D50-910E-42FC-ADB9-D5D5278D701E}" presName="invisiNode" presStyleLbl="node1" presStyleIdx="1" presStyleCnt="2"/>
      <dgm:spPr/>
    </dgm:pt>
    <dgm:pt modelId="{6D08E403-E729-460A-9FD6-225A3D5DF131}" type="pres">
      <dgm:prSet presAssocID="{CB9C3D50-910E-42FC-ADB9-D5D5278D701E}" presName="imagNode" presStyleLbl="fgImgPlace1" presStyleIdx="1" presStyleCnt="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3" action="ppaction://hlinkfile"/>
          </dgm14:cNvPr>
        </a:ext>
      </dgm:extLst>
    </dgm:pt>
  </dgm:ptLst>
  <dgm:cxnLst>
    <dgm:cxn modelId="{3B8F494A-526C-49E3-83F0-9FC4E71FF857}" type="presOf" srcId="{CB9C3D50-910E-42FC-ADB9-D5D5278D701E}" destId="{16D5C173-FF8B-424E-A311-943CF975F718}" srcOrd="0" destOrd="0" presId="urn:microsoft.com/office/officeart/2005/8/layout/hList7"/>
    <dgm:cxn modelId="{D80ED00A-52DE-4D33-A645-58C96F3C0B9E}" type="presOf" srcId="{5926942D-13DB-4713-96BC-EBD3EEFA23B3}" destId="{CDF38860-0B97-4FAC-92BE-04E3AB2BC09A}" srcOrd="0" destOrd="0" presId="urn:microsoft.com/office/officeart/2005/8/layout/hList7"/>
    <dgm:cxn modelId="{BB7BDAB4-59DD-4A7F-A900-DC4E888F7C19}" srcId="{5926942D-13DB-4713-96BC-EBD3EEFA23B3}" destId="{1B09BE45-5DD9-4A24-9009-0DFA77807314}" srcOrd="0" destOrd="0" parTransId="{9C486541-8C47-428D-96E6-3EA3B0673EDF}" sibTransId="{909B128E-70BF-41FC-AD0F-C4310CE97652}"/>
    <dgm:cxn modelId="{89A0F4F6-D474-437E-8118-E69D6BC25517}" type="presOf" srcId="{909B128E-70BF-41FC-AD0F-C4310CE97652}" destId="{63A0AE92-9DE0-45AF-9CE4-3D0623D1A633}" srcOrd="0" destOrd="0" presId="urn:microsoft.com/office/officeart/2005/8/layout/hList7"/>
    <dgm:cxn modelId="{83D80207-75E7-42A7-AF91-3A7D8054DC0F}" type="presOf" srcId="{1B09BE45-5DD9-4A24-9009-0DFA77807314}" destId="{2584FB10-3BA7-4D03-858D-13C185A47F76}" srcOrd="0" destOrd="0" presId="urn:microsoft.com/office/officeart/2005/8/layout/hList7"/>
    <dgm:cxn modelId="{81BEC3B7-E563-4261-9E68-446A5194F43D}" type="presOf" srcId="{1B09BE45-5DD9-4A24-9009-0DFA77807314}" destId="{F72A54CC-6325-4AA8-BEF9-71E30056E5F0}" srcOrd="1" destOrd="0" presId="urn:microsoft.com/office/officeart/2005/8/layout/hList7"/>
    <dgm:cxn modelId="{60B2E77E-1A83-481E-88BF-855CA5F0E338}" type="presOf" srcId="{CB9C3D50-910E-42FC-ADB9-D5D5278D701E}" destId="{95E08D16-B7DE-459F-95C4-B12627FE6E3E}" srcOrd="1" destOrd="0" presId="urn:microsoft.com/office/officeart/2005/8/layout/hList7"/>
    <dgm:cxn modelId="{2203E193-F586-43C5-9C0C-7AB03367BA0B}" srcId="{5926942D-13DB-4713-96BC-EBD3EEFA23B3}" destId="{CB9C3D50-910E-42FC-ADB9-D5D5278D701E}" srcOrd="1" destOrd="0" parTransId="{D4AA5D3C-F8A2-4ACD-BA5B-41FA7FDEEC91}" sibTransId="{4992A772-B7EA-48CD-99C1-A43576884A8A}"/>
    <dgm:cxn modelId="{D95B4CA0-9D37-49B9-83DA-396AD1CE27FD}" type="presParOf" srcId="{CDF38860-0B97-4FAC-92BE-04E3AB2BC09A}" destId="{67BCBE29-5D4F-4445-9B5F-5771C50CE7CF}" srcOrd="0" destOrd="0" presId="urn:microsoft.com/office/officeart/2005/8/layout/hList7"/>
    <dgm:cxn modelId="{540AF5AD-DC80-4A4C-AF18-6D28C8A2DDF8}" type="presParOf" srcId="{CDF38860-0B97-4FAC-92BE-04E3AB2BC09A}" destId="{2C695B1F-A2D8-417D-ABA5-72DF4B519B15}" srcOrd="1" destOrd="0" presId="urn:microsoft.com/office/officeart/2005/8/layout/hList7"/>
    <dgm:cxn modelId="{65C14FBB-5900-4B90-BA9A-F87F5FD9E178}" type="presParOf" srcId="{2C695B1F-A2D8-417D-ABA5-72DF4B519B15}" destId="{3F814A72-6EB9-4112-B33E-C1D39AF74D7D}" srcOrd="0" destOrd="0" presId="urn:microsoft.com/office/officeart/2005/8/layout/hList7"/>
    <dgm:cxn modelId="{1EF304CC-4754-4CE7-A840-0C255E6417C1}" type="presParOf" srcId="{3F814A72-6EB9-4112-B33E-C1D39AF74D7D}" destId="{2584FB10-3BA7-4D03-858D-13C185A47F76}" srcOrd="0" destOrd="0" presId="urn:microsoft.com/office/officeart/2005/8/layout/hList7"/>
    <dgm:cxn modelId="{3CDBF412-30B3-49C8-AA4D-CE664CE1A7D1}" type="presParOf" srcId="{3F814A72-6EB9-4112-B33E-C1D39AF74D7D}" destId="{F72A54CC-6325-4AA8-BEF9-71E30056E5F0}" srcOrd="1" destOrd="0" presId="urn:microsoft.com/office/officeart/2005/8/layout/hList7"/>
    <dgm:cxn modelId="{B38FF967-662A-46BC-8415-8C6A30AB9DD9}" type="presParOf" srcId="{3F814A72-6EB9-4112-B33E-C1D39AF74D7D}" destId="{B1B242A2-0A5E-4EB2-99C9-F9A8B062BEB7}" srcOrd="2" destOrd="0" presId="urn:microsoft.com/office/officeart/2005/8/layout/hList7"/>
    <dgm:cxn modelId="{68659945-5F97-43C0-88D0-4C88D4FEA513}" type="presParOf" srcId="{3F814A72-6EB9-4112-B33E-C1D39AF74D7D}" destId="{DEC9F069-4353-4751-831A-9CD890796A94}" srcOrd="3" destOrd="0" presId="urn:microsoft.com/office/officeart/2005/8/layout/hList7"/>
    <dgm:cxn modelId="{9B8DE51D-98B6-4B01-9B9C-AB9265A394B9}" type="presParOf" srcId="{2C695B1F-A2D8-417D-ABA5-72DF4B519B15}" destId="{63A0AE92-9DE0-45AF-9CE4-3D0623D1A633}" srcOrd="1" destOrd="0" presId="urn:microsoft.com/office/officeart/2005/8/layout/hList7"/>
    <dgm:cxn modelId="{A2945E7F-FD8E-40A7-87C1-2FA0C4CF9AFD}" type="presParOf" srcId="{2C695B1F-A2D8-417D-ABA5-72DF4B519B15}" destId="{60E2F9BA-7588-496A-BAF9-83721B0BCC2A}" srcOrd="2" destOrd="0" presId="urn:microsoft.com/office/officeart/2005/8/layout/hList7"/>
    <dgm:cxn modelId="{8228B0B5-1DBC-47ED-B394-C1F515FC0F28}" type="presParOf" srcId="{60E2F9BA-7588-496A-BAF9-83721B0BCC2A}" destId="{16D5C173-FF8B-424E-A311-943CF975F718}" srcOrd="0" destOrd="0" presId="urn:microsoft.com/office/officeart/2005/8/layout/hList7"/>
    <dgm:cxn modelId="{AAE78310-A9CB-4ABB-88BE-A417F6D74003}" type="presParOf" srcId="{60E2F9BA-7588-496A-BAF9-83721B0BCC2A}" destId="{95E08D16-B7DE-459F-95C4-B12627FE6E3E}" srcOrd="1" destOrd="0" presId="urn:microsoft.com/office/officeart/2005/8/layout/hList7"/>
    <dgm:cxn modelId="{1EBD2058-B952-42A8-A66E-E74E27D6B883}" type="presParOf" srcId="{60E2F9BA-7588-496A-BAF9-83721B0BCC2A}" destId="{73E6CE21-E51C-46FA-BFA8-738AF4D41850}" srcOrd="2" destOrd="0" presId="urn:microsoft.com/office/officeart/2005/8/layout/hList7"/>
    <dgm:cxn modelId="{EB15C071-9C1F-4031-9B46-F42541E137F5}" type="presParOf" srcId="{60E2F9BA-7588-496A-BAF9-83721B0BCC2A}" destId="{6D08E403-E729-460A-9FD6-225A3D5DF131}"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19F19-72AE-4247-95E2-9CD49167C00D}" type="doc">
      <dgm:prSet loTypeId="urn:microsoft.com/office/officeart/2005/8/layout/lProcess1" loCatId="process" qsTypeId="urn:microsoft.com/office/officeart/2005/8/quickstyle/simple1" qsCatId="simple" csTypeId="urn:microsoft.com/office/officeart/2005/8/colors/accent6_2" csCatId="accent6" phldr="1"/>
      <dgm:spPr/>
      <dgm:t>
        <a:bodyPr/>
        <a:lstStyle/>
        <a:p>
          <a:endParaRPr lang="es-EC"/>
        </a:p>
      </dgm:t>
    </dgm:pt>
    <dgm:pt modelId="{5322571F-A901-47F4-93D9-B5973CC329C2}">
      <dgm:prSet phldrT="[Texto]"/>
      <dgm:spPr/>
      <dgm:t>
        <a:bodyPr/>
        <a:lstStyle/>
        <a:p>
          <a:pPr algn="ctr"/>
          <a:r>
            <a:rPr lang="es-EC" dirty="0" smtClean="0"/>
            <a:t>Búsqueda de información </a:t>
          </a:r>
          <a:endParaRPr lang="es-EC" dirty="0"/>
        </a:p>
      </dgm:t>
    </dgm:pt>
    <dgm:pt modelId="{99C9E3E9-9EAA-48BA-A1C2-F60FE5A21143}" type="parTrans" cxnId="{280546A0-70BF-44A3-9421-C7979A1757A3}">
      <dgm:prSet/>
      <dgm:spPr/>
      <dgm:t>
        <a:bodyPr/>
        <a:lstStyle/>
        <a:p>
          <a:pPr algn="ctr"/>
          <a:endParaRPr lang="es-EC"/>
        </a:p>
      </dgm:t>
    </dgm:pt>
    <dgm:pt modelId="{BE5DD2BF-0BD2-4975-A52C-89F2F8D434AA}" type="sibTrans" cxnId="{280546A0-70BF-44A3-9421-C7979A1757A3}">
      <dgm:prSet/>
      <dgm:spPr/>
      <dgm:t>
        <a:bodyPr/>
        <a:lstStyle/>
        <a:p>
          <a:pPr algn="ctr"/>
          <a:endParaRPr lang="es-EC"/>
        </a:p>
      </dgm:t>
    </dgm:pt>
    <dgm:pt modelId="{70C4989E-D213-4055-8A05-A75B2C2A272C}">
      <dgm:prSet phldrT="[Texto]"/>
      <dgm:spPr/>
      <dgm:t>
        <a:bodyPr/>
        <a:lstStyle/>
        <a:p>
          <a:pPr algn="ctr"/>
          <a:r>
            <a:rPr lang="es-EC" dirty="0" smtClean="0"/>
            <a:t>Evaluación de alternativas antes de la compra</a:t>
          </a:r>
          <a:endParaRPr lang="es-EC" dirty="0"/>
        </a:p>
      </dgm:t>
    </dgm:pt>
    <dgm:pt modelId="{37EE86F6-CEB2-41B2-956A-09271CD1E55B}" type="parTrans" cxnId="{ED5FC1AE-E110-4D68-8089-CC0F0A6BD50A}">
      <dgm:prSet/>
      <dgm:spPr/>
      <dgm:t>
        <a:bodyPr/>
        <a:lstStyle/>
        <a:p>
          <a:pPr algn="ctr"/>
          <a:endParaRPr lang="es-EC"/>
        </a:p>
      </dgm:t>
    </dgm:pt>
    <dgm:pt modelId="{46642C63-7D85-4B64-ADC0-2BBC474D2AF4}" type="sibTrans" cxnId="{ED5FC1AE-E110-4D68-8089-CC0F0A6BD50A}">
      <dgm:prSet/>
      <dgm:spPr/>
      <dgm:t>
        <a:bodyPr/>
        <a:lstStyle/>
        <a:p>
          <a:pPr algn="ctr"/>
          <a:endParaRPr lang="es-EC"/>
        </a:p>
      </dgm:t>
    </dgm:pt>
    <dgm:pt modelId="{1A962F90-03CF-4FFD-9ACE-93F57C7A0899}">
      <dgm:prSet/>
      <dgm:spPr/>
      <dgm:t>
        <a:bodyPr/>
        <a:lstStyle/>
        <a:p>
          <a:pPr algn="ctr"/>
          <a:r>
            <a:rPr lang="es-EC" dirty="0" smtClean="0"/>
            <a:t>Compra </a:t>
          </a:r>
          <a:endParaRPr lang="es-EC" dirty="0"/>
        </a:p>
      </dgm:t>
    </dgm:pt>
    <dgm:pt modelId="{A5F2FB31-9943-4823-9494-7491E50ADEB7}" type="parTrans" cxnId="{94EC050E-250D-4913-9DFD-C2EB570959DA}">
      <dgm:prSet/>
      <dgm:spPr/>
      <dgm:t>
        <a:bodyPr/>
        <a:lstStyle/>
        <a:p>
          <a:pPr algn="ctr"/>
          <a:endParaRPr lang="es-EC"/>
        </a:p>
      </dgm:t>
    </dgm:pt>
    <dgm:pt modelId="{5E48DB5F-6384-40B2-939A-05B08A83E2A6}" type="sibTrans" cxnId="{94EC050E-250D-4913-9DFD-C2EB570959DA}">
      <dgm:prSet/>
      <dgm:spPr/>
      <dgm:t>
        <a:bodyPr/>
        <a:lstStyle/>
        <a:p>
          <a:pPr algn="ctr"/>
          <a:endParaRPr lang="es-EC"/>
        </a:p>
      </dgm:t>
    </dgm:pt>
    <dgm:pt modelId="{A99B10AF-7F43-49EE-BF6A-FAE0BFA5A49B}">
      <dgm:prSet/>
      <dgm:spPr/>
      <dgm:t>
        <a:bodyPr/>
        <a:lstStyle/>
        <a:p>
          <a:pPr algn="ctr"/>
          <a:r>
            <a:rPr lang="es-EC" dirty="0" smtClean="0"/>
            <a:t>Consumo </a:t>
          </a:r>
          <a:endParaRPr lang="es-EC" dirty="0"/>
        </a:p>
      </dgm:t>
    </dgm:pt>
    <dgm:pt modelId="{BBF62998-05B2-4BDD-9FCF-685D3B0EF130}" type="parTrans" cxnId="{0F1C3D07-D72C-4237-BAD7-AAE4A80427A6}">
      <dgm:prSet/>
      <dgm:spPr/>
      <dgm:t>
        <a:bodyPr/>
        <a:lstStyle/>
        <a:p>
          <a:pPr algn="ctr"/>
          <a:endParaRPr lang="es-EC"/>
        </a:p>
      </dgm:t>
    </dgm:pt>
    <dgm:pt modelId="{88BF84CE-5CBC-4D47-9751-81F0957141FA}" type="sibTrans" cxnId="{0F1C3D07-D72C-4237-BAD7-AAE4A80427A6}">
      <dgm:prSet/>
      <dgm:spPr/>
      <dgm:t>
        <a:bodyPr/>
        <a:lstStyle/>
        <a:p>
          <a:pPr algn="ctr"/>
          <a:endParaRPr lang="es-EC"/>
        </a:p>
      </dgm:t>
    </dgm:pt>
    <dgm:pt modelId="{45FA89A1-9EDF-4FE6-8D2A-2672F79A2F02}">
      <dgm:prSet/>
      <dgm:spPr/>
      <dgm:t>
        <a:bodyPr/>
        <a:lstStyle/>
        <a:p>
          <a:pPr algn="ctr"/>
          <a:r>
            <a:rPr lang="es-EC" dirty="0" smtClean="0"/>
            <a:t>Evaluación posterior al consumo</a:t>
          </a:r>
          <a:endParaRPr lang="es-EC" dirty="0"/>
        </a:p>
      </dgm:t>
    </dgm:pt>
    <dgm:pt modelId="{38FEB522-4160-44C9-90C6-A821497006D8}" type="parTrans" cxnId="{84308057-9EA1-4765-BAC8-DF58F5A2741F}">
      <dgm:prSet/>
      <dgm:spPr/>
      <dgm:t>
        <a:bodyPr/>
        <a:lstStyle/>
        <a:p>
          <a:pPr algn="ctr"/>
          <a:endParaRPr lang="es-EC"/>
        </a:p>
      </dgm:t>
    </dgm:pt>
    <dgm:pt modelId="{A06C2B8F-1DD7-45D0-B3E0-CE0DB08B40DC}" type="sibTrans" cxnId="{84308057-9EA1-4765-BAC8-DF58F5A2741F}">
      <dgm:prSet/>
      <dgm:spPr/>
      <dgm:t>
        <a:bodyPr/>
        <a:lstStyle/>
        <a:p>
          <a:pPr algn="ctr"/>
          <a:endParaRPr lang="es-EC"/>
        </a:p>
      </dgm:t>
    </dgm:pt>
    <dgm:pt modelId="{770BF23B-5E45-474D-9D4A-15B134978DB9}">
      <dgm:prSet/>
      <dgm:spPr/>
      <dgm:t>
        <a:bodyPr/>
        <a:lstStyle/>
        <a:p>
          <a:r>
            <a:rPr lang="es-EC" dirty="0" smtClean="0"/>
            <a:t>Descarte </a:t>
          </a:r>
          <a:endParaRPr lang="es-EC" dirty="0"/>
        </a:p>
      </dgm:t>
    </dgm:pt>
    <dgm:pt modelId="{2DACB0D2-1714-4CF2-A6A6-43FA5851031B}" type="parTrans" cxnId="{1CD1AA5F-B465-4448-8015-C6BA7478EAA5}">
      <dgm:prSet/>
      <dgm:spPr/>
      <dgm:t>
        <a:bodyPr/>
        <a:lstStyle/>
        <a:p>
          <a:endParaRPr lang="es-EC"/>
        </a:p>
      </dgm:t>
    </dgm:pt>
    <dgm:pt modelId="{930D6E44-8646-43BD-90D4-64F51F81BB4D}" type="sibTrans" cxnId="{1CD1AA5F-B465-4448-8015-C6BA7478EAA5}">
      <dgm:prSet/>
      <dgm:spPr/>
      <dgm:t>
        <a:bodyPr/>
        <a:lstStyle/>
        <a:p>
          <a:endParaRPr lang="es-EC"/>
        </a:p>
      </dgm:t>
    </dgm:pt>
    <dgm:pt modelId="{3C0AEB13-6B24-4C77-95EA-123B47B970D4}">
      <dgm:prSet phldrT="[Texto]"/>
      <dgm:spPr/>
      <dgm:t>
        <a:bodyPr/>
        <a:lstStyle/>
        <a:p>
          <a:pPr algn="ctr"/>
          <a:r>
            <a:rPr lang="es-EC" dirty="0" smtClean="0">
              <a:solidFill>
                <a:schemeClr val="tx1"/>
              </a:solidFill>
            </a:rPr>
            <a:t>Reconocimiento de la necesidad</a:t>
          </a:r>
          <a:endParaRPr lang="es-EC" dirty="0">
            <a:solidFill>
              <a:schemeClr val="tx1"/>
            </a:solidFill>
          </a:endParaRPr>
        </a:p>
      </dgm:t>
    </dgm:pt>
    <dgm:pt modelId="{67C521FB-C573-4954-9375-023C5C930C67}" type="sibTrans" cxnId="{5E390DB3-8077-4B21-99EE-989A18C60C22}">
      <dgm:prSet/>
      <dgm:spPr/>
      <dgm:t>
        <a:bodyPr/>
        <a:lstStyle/>
        <a:p>
          <a:pPr algn="ctr"/>
          <a:endParaRPr lang="es-EC"/>
        </a:p>
      </dgm:t>
    </dgm:pt>
    <dgm:pt modelId="{5D86F168-2AC6-4422-8B10-8B4617830F9C}" type="parTrans" cxnId="{5E390DB3-8077-4B21-99EE-989A18C60C22}">
      <dgm:prSet/>
      <dgm:spPr/>
      <dgm:t>
        <a:bodyPr/>
        <a:lstStyle/>
        <a:p>
          <a:pPr algn="ctr"/>
          <a:endParaRPr lang="es-EC"/>
        </a:p>
      </dgm:t>
    </dgm:pt>
    <dgm:pt modelId="{B7620D19-5773-4ADC-8916-FCD3571340D8}" type="pres">
      <dgm:prSet presAssocID="{FCC19F19-72AE-4247-95E2-9CD49167C00D}" presName="Name0" presStyleCnt="0">
        <dgm:presLayoutVars>
          <dgm:dir/>
          <dgm:animLvl val="lvl"/>
          <dgm:resizeHandles val="exact"/>
        </dgm:presLayoutVars>
      </dgm:prSet>
      <dgm:spPr/>
      <dgm:t>
        <a:bodyPr/>
        <a:lstStyle/>
        <a:p>
          <a:endParaRPr lang="es-EC"/>
        </a:p>
      </dgm:t>
    </dgm:pt>
    <dgm:pt modelId="{92B43B30-E27D-4C2E-B8A0-CEC737EACC72}" type="pres">
      <dgm:prSet presAssocID="{3C0AEB13-6B24-4C77-95EA-123B47B970D4}" presName="vertFlow" presStyleCnt="0"/>
      <dgm:spPr/>
    </dgm:pt>
    <dgm:pt modelId="{B9F26058-46A7-484D-80F1-6AD00EE4E1B1}" type="pres">
      <dgm:prSet presAssocID="{3C0AEB13-6B24-4C77-95EA-123B47B970D4}" presName="header" presStyleLbl="node1" presStyleIdx="0" presStyleCnt="1" custScaleX="168017"/>
      <dgm:spPr/>
      <dgm:t>
        <a:bodyPr/>
        <a:lstStyle/>
        <a:p>
          <a:endParaRPr lang="es-EC"/>
        </a:p>
      </dgm:t>
    </dgm:pt>
    <dgm:pt modelId="{B1FCF1B6-BB4D-4B00-A320-23629D438769}" type="pres">
      <dgm:prSet presAssocID="{99C9E3E9-9EAA-48BA-A1C2-F60FE5A21143}" presName="parTrans" presStyleLbl="sibTrans2D1" presStyleIdx="0" presStyleCnt="6"/>
      <dgm:spPr/>
      <dgm:t>
        <a:bodyPr/>
        <a:lstStyle/>
        <a:p>
          <a:endParaRPr lang="es-EC"/>
        </a:p>
      </dgm:t>
    </dgm:pt>
    <dgm:pt modelId="{959DABA1-7E37-4B22-B6FE-5D32DA204802}" type="pres">
      <dgm:prSet presAssocID="{5322571F-A901-47F4-93D9-B5973CC329C2}" presName="child" presStyleLbl="alignAccFollowNode1" presStyleIdx="0" presStyleCnt="6" custScaleX="168017">
        <dgm:presLayoutVars>
          <dgm:chMax val="0"/>
          <dgm:bulletEnabled val="1"/>
        </dgm:presLayoutVars>
      </dgm:prSet>
      <dgm:spPr/>
      <dgm:t>
        <a:bodyPr/>
        <a:lstStyle/>
        <a:p>
          <a:endParaRPr lang="es-EC"/>
        </a:p>
      </dgm:t>
    </dgm:pt>
    <dgm:pt modelId="{6A65163D-0699-471F-B7C4-54D501F1195C}" type="pres">
      <dgm:prSet presAssocID="{BE5DD2BF-0BD2-4975-A52C-89F2F8D434AA}" presName="sibTrans" presStyleLbl="sibTrans2D1" presStyleIdx="1" presStyleCnt="6"/>
      <dgm:spPr/>
      <dgm:t>
        <a:bodyPr/>
        <a:lstStyle/>
        <a:p>
          <a:endParaRPr lang="es-EC"/>
        </a:p>
      </dgm:t>
    </dgm:pt>
    <dgm:pt modelId="{3577CBB7-C997-4714-89BA-42B379EF7D75}" type="pres">
      <dgm:prSet presAssocID="{70C4989E-D213-4055-8A05-A75B2C2A272C}" presName="child" presStyleLbl="alignAccFollowNode1" presStyleIdx="1" presStyleCnt="6" custScaleX="168017">
        <dgm:presLayoutVars>
          <dgm:chMax val="0"/>
          <dgm:bulletEnabled val="1"/>
        </dgm:presLayoutVars>
      </dgm:prSet>
      <dgm:spPr/>
      <dgm:t>
        <a:bodyPr/>
        <a:lstStyle/>
        <a:p>
          <a:endParaRPr lang="es-EC"/>
        </a:p>
      </dgm:t>
    </dgm:pt>
    <dgm:pt modelId="{1FB4033F-69A0-44F8-B9E4-3831561DD8FE}" type="pres">
      <dgm:prSet presAssocID="{46642C63-7D85-4B64-ADC0-2BBC474D2AF4}" presName="sibTrans" presStyleLbl="sibTrans2D1" presStyleIdx="2" presStyleCnt="6"/>
      <dgm:spPr/>
      <dgm:t>
        <a:bodyPr/>
        <a:lstStyle/>
        <a:p>
          <a:endParaRPr lang="es-EC"/>
        </a:p>
      </dgm:t>
    </dgm:pt>
    <dgm:pt modelId="{0BCCE846-0037-4AE5-8218-22600EA1A232}" type="pres">
      <dgm:prSet presAssocID="{1A962F90-03CF-4FFD-9ACE-93F57C7A0899}" presName="child" presStyleLbl="alignAccFollowNode1" presStyleIdx="2" presStyleCnt="6">
        <dgm:presLayoutVars>
          <dgm:chMax val="0"/>
          <dgm:bulletEnabled val="1"/>
        </dgm:presLayoutVars>
      </dgm:prSet>
      <dgm:spPr/>
      <dgm:t>
        <a:bodyPr/>
        <a:lstStyle/>
        <a:p>
          <a:endParaRPr lang="es-EC"/>
        </a:p>
      </dgm:t>
    </dgm:pt>
    <dgm:pt modelId="{ED4F564E-86B0-4AE9-BA4A-5FC82512E6F7}" type="pres">
      <dgm:prSet presAssocID="{5E48DB5F-6384-40B2-939A-05B08A83E2A6}" presName="sibTrans" presStyleLbl="sibTrans2D1" presStyleIdx="3" presStyleCnt="6"/>
      <dgm:spPr/>
      <dgm:t>
        <a:bodyPr/>
        <a:lstStyle/>
        <a:p>
          <a:endParaRPr lang="es-EC"/>
        </a:p>
      </dgm:t>
    </dgm:pt>
    <dgm:pt modelId="{51E77CAA-3BB7-4DC9-85E4-6F4EE4D8683D}" type="pres">
      <dgm:prSet presAssocID="{A99B10AF-7F43-49EE-BF6A-FAE0BFA5A49B}" presName="child" presStyleLbl="alignAccFollowNode1" presStyleIdx="3" presStyleCnt="6">
        <dgm:presLayoutVars>
          <dgm:chMax val="0"/>
          <dgm:bulletEnabled val="1"/>
        </dgm:presLayoutVars>
      </dgm:prSet>
      <dgm:spPr/>
      <dgm:t>
        <a:bodyPr/>
        <a:lstStyle/>
        <a:p>
          <a:endParaRPr lang="es-EC"/>
        </a:p>
      </dgm:t>
    </dgm:pt>
    <dgm:pt modelId="{0FDD7D56-39D8-49F2-A5EE-8066C17B04A4}" type="pres">
      <dgm:prSet presAssocID="{88BF84CE-5CBC-4D47-9751-81F0957141FA}" presName="sibTrans" presStyleLbl="sibTrans2D1" presStyleIdx="4" presStyleCnt="6"/>
      <dgm:spPr/>
      <dgm:t>
        <a:bodyPr/>
        <a:lstStyle/>
        <a:p>
          <a:endParaRPr lang="es-EC"/>
        </a:p>
      </dgm:t>
    </dgm:pt>
    <dgm:pt modelId="{6B6E5B30-005C-42E0-BCA5-47C22EB1CFC0}" type="pres">
      <dgm:prSet presAssocID="{45FA89A1-9EDF-4FE6-8D2A-2672F79A2F02}" presName="child" presStyleLbl="alignAccFollowNode1" presStyleIdx="4" presStyleCnt="6" custScaleX="149844">
        <dgm:presLayoutVars>
          <dgm:chMax val="0"/>
          <dgm:bulletEnabled val="1"/>
        </dgm:presLayoutVars>
      </dgm:prSet>
      <dgm:spPr/>
      <dgm:t>
        <a:bodyPr/>
        <a:lstStyle/>
        <a:p>
          <a:endParaRPr lang="es-EC"/>
        </a:p>
      </dgm:t>
    </dgm:pt>
    <dgm:pt modelId="{73559D3C-DAA7-4FE4-B6ED-80ED99D08139}" type="pres">
      <dgm:prSet presAssocID="{A06C2B8F-1DD7-45D0-B3E0-CE0DB08B40DC}" presName="sibTrans" presStyleLbl="sibTrans2D1" presStyleIdx="5" presStyleCnt="6"/>
      <dgm:spPr/>
      <dgm:t>
        <a:bodyPr/>
        <a:lstStyle/>
        <a:p>
          <a:endParaRPr lang="es-EC"/>
        </a:p>
      </dgm:t>
    </dgm:pt>
    <dgm:pt modelId="{3EDAEC57-F9F3-4C24-A0BD-299222F1E79B}" type="pres">
      <dgm:prSet presAssocID="{770BF23B-5E45-474D-9D4A-15B134978DB9}" presName="child" presStyleLbl="alignAccFollowNode1" presStyleIdx="5" presStyleCnt="6">
        <dgm:presLayoutVars>
          <dgm:chMax val="0"/>
          <dgm:bulletEnabled val="1"/>
        </dgm:presLayoutVars>
      </dgm:prSet>
      <dgm:spPr/>
      <dgm:t>
        <a:bodyPr/>
        <a:lstStyle/>
        <a:p>
          <a:endParaRPr lang="es-EC"/>
        </a:p>
      </dgm:t>
    </dgm:pt>
  </dgm:ptLst>
  <dgm:cxnLst>
    <dgm:cxn modelId="{25363C72-9DFE-468F-B338-7B93C151C7E4}" type="presOf" srcId="{A99B10AF-7F43-49EE-BF6A-FAE0BFA5A49B}" destId="{51E77CAA-3BB7-4DC9-85E4-6F4EE4D8683D}" srcOrd="0" destOrd="0" presId="urn:microsoft.com/office/officeart/2005/8/layout/lProcess1"/>
    <dgm:cxn modelId="{A5FDAADB-B438-4C0C-8B7E-4509035E2562}" type="presOf" srcId="{99C9E3E9-9EAA-48BA-A1C2-F60FE5A21143}" destId="{B1FCF1B6-BB4D-4B00-A320-23629D438769}" srcOrd="0" destOrd="0" presId="urn:microsoft.com/office/officeart/2005/8/layout/lProcess1"/>
    <dgm:cxn modelId="{DF30BA49-20DD-47EA-ACC4-397A5DFAC51A}" type="presOf" srcId="{5E48DB5F-6384-40B2-939A-05B08A83E2A6}" destId="{ED4F564E-86B0-4AE9-BA4A-5FC82512E6F7}" srcOrd="0" destOrd="0" presId="urn:microsoft.com/office/officeart/2005/8/layout/lProcess1"/>
    <dgm:cxn modelId="{E0F4A9D2-3638-4B33-A61F-47B71F10743D}" type="presOf" srcId="{70C4989E-D213-4055-8A05-A75B2C2A272C}" destId="{3577CBB7-C997-4714-89BA-42B379EF7D75}" srcOrd="0" destOrd="0" presId="urn:microsoft.com/office/officeart/2005/8/layout/lProcess1"/>
    <dgm:cxn modelId="{0FFDF8A6-1BF8-4FC7-BAC3-7EE5219ED7A8}" type="presOf" srcId="{88BF84CE-5CBC-4D47-9751-81F0957141FA}" destId="{0FDD7D56-39D8-49F2-A5EE-8066C17B04A4}" srcOrd="0" destOrd="0" presId="urn:microsoft.com/office/officeart/2005/8/layout/lProcess1"/>
    <dgm:cxn modelId="{0F1C3D07-D72C-4237-BAD7-AAE4A80427A6}" srcId="{3C0AEB13-6B24-4C77-95EA-123B47B970D4}" destId="{A99B10AF-7F43-49EE-BF6A-FAE0BFA5A49B}" srcOrd="3" destOrd="0" parTransId="{BBF62998-05B2-4BDD-9FCF-685D3B0EF130}" sibTransId="{88BF84CE-5CBC-4D47-9751-81F0957141FA}"/>
    <dgm:cxn modelId="{B9EFB6FD-1355-4854-A7C3-A8179EE2B2B3}" type="presOf" srcId="{BE5DD2BF-0BD2-4975-A52C-89F2F8D434AA}" destId="{6A65163D-0699-471F-B7C4-54D501F1195C}" srcOrd="0" destOrd="0" presId="urn:microsoft.com/office/officeart/2005/8/layout/lProcess1"/>
    <dgm:cxn modelId="{0EAC6ED6-660F-4404-97E8-3D1B88322009}" type="presOf" srcId="{1A962F90-03CF-4FFD-9ACE-93F57C7A0899}" destId="{0BCCE846-0037-4AE5-8218-22600EA1A232}" srcOrd="0" destOrd="0" presId="urn:microsoft.com/office/officeart/2005/8/layout/lProcess1"/>
    <dgm:cxn modelId="{A45DAD5E-07C3-4B6F-958F-6BE1D12E6480}" type="presOf" srcId="{45FA89A1-9EDF-4FE6-8D2A-2672F79A2F02}" destId="{6B6E5B30-005C-42E0-BCA5-47C22EB1CFC0}" srcOrd="0" destOrd="0" presId="urn:microsoft.com/office/officeart/2005/8/layout/lProcess1"/>
    <dgm:cxn modelId="{5E390DB3-8077-4B21-99EE-989A18C60C22}" srcId="{FCC19F19-72AE-4247-95E2-9CD49167C00D}" destId="{3C0AEB13-6B24-4C77-95EA-123B47B970D4}" srcOrd="0" destOrd="0" parTransId="{5D86F168-2AC6-4422-8B10-8B4617830F9C}" sibTransId="{67C521FB-C573-4954-9375-023C5C930C67}"/>
    <dgm:cxn modelId="{18371B57-8757-49FE-B364-DCB8A4BDB0BE}" type="presOf" srcId="{770BF23B-5E45-474D-9D4A-15B134978DB9}" destId="{3EDAEC57-F9F3-4C24-A0BD-299222F1E79B}" srcOrd="0" destOrd="0" presId="urn:microsoft.com/office/officeart/2005/8/layout/lProcess1"/>
    <dgm:cxn modelId="{280546A0-70BF-44A3-9421-C7979A1757A3}" srcId="{3C0AEB13-6B24-4C77-95EA-123B47B970D4}" destId="{5322571F-A901-47F4-93D9-B5973CC329C2}" srcOrd="0" destOrd="0" parTransId="{99C9E3E9-9EAA-48BA-A1C2-F60FE5A21143}" sibTransId="{BE5DD2BF-0BD2-4975-A52C-89F2F8D434AA}"/>
    <dgm:cxn modelId="{94EC050E-250D-4913-9DFD-C2EB570959DA}" srcId="{3C0AEB13-6B24-4C77-95EA-123B47B970D4}" destId="{1A962F90-03CF-4FFD-9ACE-93F57C7A0899}" srcOrd="2" destOrd="0" parTransId="{A5F2FB31-9943-4823-9494-7491E50ADEB7}" sibTransId="{5E48DB5F-6384-40B2-939A-05B08A83E2A6}"/>
    <dgm:cxn modelId="{01A85E3E-BA5B-4CCB-8117-65F7061C3213}" type="presOf" srcId="{5322571F-A901-47F4-93D9-B5973CC329C2}" destId="{959DABA1-7E37-4B22-B6FE-5D32DA204802}" srcOrd="0" destOrd="0" presId="urn:microsoft.com/office/officeart/2005/8/layout/lProcess1"/>
    <dgm:cxn modelId="{673047ED-CD02-4BD8-8CC0-51260720A316}" type="presOf" srcId="{FCC19F19-72AE-4247-95E2-9CD49167C00D}" destId="{B7620D19-5773-4ADC-8916-FCD3571340D8}" srcOrd="0" destOrd="0" presId="urn:microsoft.com/office/officeart/2005/8/layout/lProcess1"/>
    <dgm:cxn modelId="{1CD1AA5F-B465-4448-8015-C6BA7478EAA5}" srcId="{3C0AEB13-6B24-4C77-95EA-123B47B970D4}" destId="{770BF23B-5E45-474D-9D4A-15B134978DB9}" srcOrd="5" destOrd="0" parTransId="{2DACB0D2-1714-4CF2-A6A6-43FA5851031B}" sibTransId="{930D6E44-8646-43BD-90D4-64F51F81BB4D}"/>
    <dgm:cxn modelId="{7DE1AAFE-9EEE-4DE3-BD2C-458799205CC0}" type="presOf" srcId="{46642C63-7D85-4B64-ADC0-2BBC474D2AF4}" destId="{1FB4033F-69A0-44F8-B9E4-3831561DD8FE}" srcOrd="0" destOrd="0" presId="urn:microsoft.com/office/officeart/2005/8/layout/lProcess1"/>
    <dgm:cxn modelId="{A889D3B0-4120-4CD3-8B86-819C56B7BFE8}" type="presOf" srcId="{A06C2B8F-1DD7-45D0-B3E0-CE0DB08B40DC}" destId="{73559D3C-DAA7-4FE4-B6ED-80ED99D08139}" srcOrd="0" destOrd="0" presId="urn:microsoft.com/office/officeart/2005/8/layout/lProcess1"/>
    <dgm:cxn modelId="{ED5FC1AE-E110-4D68-8089-CC0F0A6BD50A}" srcId="{3C0AEB13-6B24-4C77-95EA-123B47B970D4}" destId="{70C4989E-D213-4055-8A05-A75B2C2A272C}" srcOrd="1" destOrd="0" parTransId="{37EE86F6-CEB2-41B2-956A-09271CD1E55B}" sibTransId="{46642C63-7D85-4B64-ADC0-2BBC474D2AF4}"/>
    <dgm:cxn modelId="{EE2D94FD-4571-4434-8FDB-53539039777C}" type="presOf" srcId="{3C0AEB13-6B24-4C77-95EA-123B47B970D4}" destId="{B9F26058-46A7-484D-80F1-6AD00EE4E1B1}" srcOrd="0" destOrd="0" presId="urn:microsoft.com/office/officeart/2005/8/layout/lProcess1"/>
    <dgm:cxn modelId="{84308057-9EA1-4765-BAC8-DF58F5A2741F}" srcId="{3C0AEB13-6B24-4C77-95EA-123B47B970D4}" destId="{45FA89A1-9EDF-4FE6-8D2A-2672F79A2F02}" srcOrd="4" destOrd="0" parTransId="{38FEB522-4160-44C9-90C6-A821497006D8}" sibTransId="{A06C2B8F-1DD7-45D0-B3E0-CE0DB08B40DC}"/>
    <dgm:cxn modelId="{E020D370-20A5-4A30-B77E-51E00BEC1500}" type="presParOf" srcId="{B7620D19-5773-4ADC-8916-FCD3571340D8}" destId="{92B43B30-E27D-4C2E-B8A0-CEC737EACC72}" srcOrd="0" destOrd="0" presId="urn:microsoft.com/office/officeart/2005/8/layout/lProcess1"/>
    <dgm:cxn modelId="{60B92318-677B-4A0A-8F8D-EF78542B574D}" type="presParOf" srcId="{92B43B30-E27D-4C2E-B8A0-CEC737EACC72}" destId="{B9F26058-46A7-484D-80F1-6AD00EE4E1B1}" srcOrd="0" destOrd="0" presId="urn:microsoft.com/office/officeart/2005/8/layout/lProcess1"/>
    <dgm:cxn modelId="{DDE4BDC5-7405-4110-9248-A8259A6FD9B3}" type="presParOf" srcId="{92B43B30-E27D-4C2E-B8A0-CEC737EACC72}" destId="{B1FCF1B6-BB4D-4B00-A320-23629D438769}" srcOrd="1" destOrd="0" presId="urn:microsoft.com/office/officeart/2005/8/layout/lProcess1"/>
    <dgm:cxn modelId="{B3AD0545-BEBC-45BD-B6DA-FA44D2B72A56}" type="presParOf" srcId="{92B43B30-E27D-4C2E-B8A0-CEC737EACC72}" destId="{959DABA1-7E37-4B22-B6FE-5D32DA204802}" srcOrd="2" destOrd="0" presId="urn:microsoft.com/office/officeart/2005/8/layout/lProcess1"/>
    <dgm:cxn modelId="{2E4535ED-D8F5-4503-AFE0-2EFF804AD7F5}" type="presParOf" srcId="{92B43B30-E27D-4C2E-B8A0-CEC737EACC72}" destId="{6A65163D-0699-471F-B7C4-54D501F1195C}" srcOrd="3" destOrd="0" presId="urn:microsoft.com/office/officeart/2005/8/layout/lProcess1"/>
    <dgm:cxn modelId="{BD191767-52B4-4A3F-B18B-0A2214B022EC}" type="presParOf" srcId="{92B43B30-E27D-4C2E-B8A0-CEC737EACC72}" destId="{3577CBB7-C997-4714-89BA-42B379EF7D75}" srcOrd="4" destOrd="0" presId="urn:microsoft.com/office/officeart/2005/8/layout/lProcess1"/>
    <dgm:cxn modelId="{CC0CF422-5F32-4870-B038-5E16D706E8BF}" type="presParOf" srcId="{92B43B30-E27D-4C2E-B8A0-CEC737EACC72}" destId="{1FB4033F-69A0-44F8-B9E4-3831561DD8FE}" srcOrd="5" destOrd="0" presId="urn:microsoft.com/office/officeart/2005/8/layout/lProcess1"/>
    <dgm:cxn modelId="{ED763096-5816-4E39-B03E-51AE21D53FD7}" type="presParOf" srcId="{92B43B30-E27D-4C2E-B8A0-CEC737EACC72}" destId="{0BCCE846-0037-4AE5-8218-22600EA1A232}" srcOrd="6" destOrd="0" presId="urn:microsoft.com/office/officeart/2005/8/layout/lProcess1"/>
    <dgm:cxn modelId="{CEBA85A5-C4A5-4F95-B41F-91405B7EF79C}" type="presParOf" srcId="{92B43B30-E27D-4C2E-B8A0-CEC737EACC72}" destId="{ED4F564E-86B0-4AE9-BA4A-5FC82512E6F7}" srcOrd="7" destOrd="0" presId="urn:microsoft.com/office/officeart/2005/8/layout/lProcess1"/>
    <dgm:cxn modelId="{B2E6642E-D460-4FE0-9156-24C709A89FBA}" type="presParOf" srcId="{92B43B30-E27D-4C2E-B8A0-CEC737EACC72}" destId="{51E77CAA-3BB7-4DC9-85E4-6F4EE4D8683D}" srcOrd="8" destOrd="0" presId="urn:microsoft.com/office/officeart/2005/8/layout/lProcess1"/>
    <dgm:cxn modelId="{063586B1-9CC7-46B2-8623-6E23FD737BB5}" type="presParOf" srcId="{92B43B30-E27D-4C2E-B8A0-CEC737EACC72}" destId="{0FDD7D56-39D8-49F2-A5EE-8066C17B04A4}" srcOrd="9" destOrd="0" presId="urn:microsoft.com/office/officeart/2005/8/layout/lProcess1"/>
    <dgm:cxn modelId="{067098B5-5744-442F-9DBB-BEA83BA785B4}" type="presParOf" srcId="{92B43B30-E27D-4C2E-B8A0-CEC737EACC72}" destId="{6B6E5B30-005C-42E0-BCA5-47C22EB1CFC0}" srcOrd="10" destOrd="0" presId="urn:microsoft.com/office/officeart/2005/8/layout/lProcess1"/>
    <dgm:cxn modelId="{C65B4B62-3A82-49B2-9A3A-83D966A2BC01}" type="presParOf" srcId="{92B43B30-E27D-4C2E-B8A0-CEC737EACC72}" destId="{73559D3C-DAA7-4FE4-B6ED-80ED99D08139}" srcOrd="11" destOrd="0" presId="urn:microsoft.com/office/officeart/2005/8/layout/lProcess1"/>
    <dgm:cxn modelId="{A4B946A2-E0CE-4A8B-9CB5-1CD4E534858C}" type="presParOf" srcId="{92B43B30-E27D-4C2E-B8A0-CEC737EACC72}" destId="{3EDAEC57-F9F3-4C24-A0BD-299222F1E79B}" srcOrd="12"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CBD65-FA27-423E-B46C-D7306A1549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91321237-4E23-4EE1-B4D4-2A7519282F13}">
      <dgm:prSet phldrT="[Texto]"/>
      <dgm:spPr/>
      <dgm:t>
        <a:bodyPr/>
        <a:lstStyle/>
        <a:p>
          <a:r>
            <a:rPr lang="es-EC" b="1" dirty="0" smtClean="0">
              <a:solidFill>
                <a:schemeClr val="tx1"/>
              </a:solidFill>
            </a:rPr>
            <a:t>ESTRUCTURA DE MERCADO</a:t>
          </a:r>
          <a:endParaRPr lang="es-EC" b="1" dirty="0">
            <a:solidFill>
              <a:schemeClr val="tx1"/>
            </a:solidFill>
          </a:endParaRPr>
        </a:p>
      </dgm:t>
    </dgm:pt>
    <dgm:pt modelId="{7A24DFCF-C501-48C2-B1B9-E9C73F0C0FC2}" type="parTrans" cxnId="{B7438382-33CE-47F4-B521-F7AD27F0595F}">
      <dgm:prSet/>
      <dgm:spPr/>
      <dgm:t>
        <a:bodyPr/>
        <a:lstStyle/>
        <a:p>
          <a:endParaRPr lang="es-EC" b="1">
            <a:solidFill>
              <a:schemeClr val="tx1"/>
            </a:solidFill>
          </a:endParaRPr>
        </a:p>
      </dgm:t>
    </dgm:pt>
    <dgm:pt modelId="{8D74036B-12CD-4829-9188-EEEE7516C4BC}" type="sibTrans" cxnId="{B7438382-33CE-47F4-B521-F7AD27F0595F}">
      <dgm:prSet/>
      <dgm:spPr/>
      <dgm:t>
        <a:bodyPr/>
        <a:lstStyle/>
        <a:p>
          <a:endParaRPr lang="es-EC" b="1">
            <a:solidFill>
              <a:schemeClr val="tx1"/>
            </a:solidFill>
          </a:endParaRPr>
        </a:p>
      </dgm:t>
    </dgm:pt>
    <dgm:pt modelId="{332C379D-BED0-415D-BE4A-546C706CB0AF}">
      <dgm:prSet phldrT="[Texto]" custT="1"/>
      <dgm:spPr/>
      <dgm:t>
        <a:bodyPr/>
        <a:lstStyle/>
        <a:p>
          <a:pPr algn="l"/>
          <a:r>
            <a:rPr lang="es-EC" sz="1200" b="1" dirty="0" smtClean="0">
              <a:solidFill>
                <a:schemeClr val="tx1"/>
              </a:solidFill>
            </a:rPr>
            <a:t>Identificar los tipos de productos y servicios con los cuales se debe competir</a:t>
          </a:r>
          <a:endParaRPr lang="es-EC" sz="1200" b="1" dirty="0">
            <a:solidFill>
              <a:schemeClr val="tx1"/>
            </a:solidFill>
          </a:endParaRPr>
        </a:p>
      </dgm:t>
    </dgm:pt>
    <dgm:pt modelId="{19C8315B-7516-40C0-9EA4-1D992186186B}" type="parTrans" cxnId="{0A310F74-CC14-46D4-9F3B-9244F4A274B3}">
      <dgm:prSet/>
      <dgm:spPr/>
      <dgm:t>
        <a:bodyPr/>
        <a:lstStyle/>
        <a:p>
          <a:endParaRPr lang="es-EC" b="1">
            <a:solidFill>
              <a:schemeClr val="tx1"/>
            </a:solidFill>
          </a:endParaRPr>
        </a:p>
      </dgm:t>
    </dgm:pt>
    <dgm:pt modelId="{B3175C0E-EFC4-4182-B3A9-F06DE65702C9}" type="sibTrans" cxnId="{0A310F74-CC14-46D4-9F3B-9244F4A274B3}">
      <dgm:prSet/>
      <dgm:spPr/>
      <dgm:t>
        <a:bodyPr/>
        <a:lstStyle/>
        <a:p>
          <a:endParaRPr lang="es-EC" b="1">
            <a:solidFill>
              <a:schemeClr val="tx1"/>
            </a:solidFill>
          </a:endParaRPr>
        </a:p>
      </dgm:t>
    </dgm:pt>
    <dgm:pt modelId="{36949B6B-BB1B-44F2-9E3F-53DEFDE4385A}">
      <dgm:prSet phldrT="[Texto]"/>
      <dgm:spPr/>
      <dgm:t>
        <a:bodyPr/>
        <a:lstStyle/>
        <a:p>
          <a:r>
            <a:rPr lang="es-EC" b="1" dirty="0" smtClean="0">
              <a:solidFill>
                <a:schemeClr val="tx1"/>
              </a:solidFill>
            </a:rPr>
            <a:t>DEFINICION DEL MERCADO RELEVANTE</a:t>
          </a:r>
          <a:endParaRPr lang="es-EC" b="1" dirty="0">
            <a:solidFill>
              <a:schemeClr val="tx1"/>
            </a:solidFill>
          </a:endParaRPr>
        </a:p>
      </dgm:t>
    </dgm:pt>
    <dgm:pt modelId="{5D4E8BD7-1009-49FF-A7A9-DE299D0CF879}" type="parTrans" cxnId="{6C9258F2-AB2E-476C-82AE-47459E81D5B5}">
      <dgm:prSet/>
      <dgm:spPr/>
      <dgm:t>
        <a:bodyPr/>
        <a:lstStyle/>
        <a:p>
          <a:endParaRPr lang="es-EC" b="1">
            <a:solidFill>
              <a:schemeClr val="tx1"/>
            </a:solidFill>
          </a:endParaRPr>
        </a:p>
      </dgm:t>
    </dgm:pt>
    <dgm:pt modelId="{379F6DBD-636A-435E-A5DE-4163F6B737CB}" type="sibTrans" cxnId="{6C9258F2-AB2E-476C-82AE-47459E81D5B5}">
      <dgm:prSet/>
      <dgm:spPr/>
      <dgm:t>
        <a:bodyPr/>
        <a:lstStyle/>
        <a:p>
          <a:endParaRPr lang="es-EC" b="1">
            <a:solidFill>
              <a:schemeClr val="tx1"/>
            </a:solidFill>
          </a:endParaRPr>
        </a:p>
      </dgm:t>
    </dgm:pt>
    <dgm:pt modelId="{AA09C1C5-AA3F-4E85-803F-748D8D34C429}">
      <dgm:prSet phldrT="[Texto]" custT="1"/>
      <dgm:spPr/>
      <dgm:t>
        <a:bodyPr/>
        <a:lstStyle/>
        <a:p>
          <a:r>
            <a:rPr lang="es-EC" sz="1200" b="1" dirty="0" smtClean="0">
              <a:solidFill>
                <a:schemeClr val="tx1"/>
              </a:solidFill>
            </a:rPr>
            <a:t>Conjunto de productos o servicios </a:t>
          </a:r>
          <a:endParaRPr lang="es-EC" sz="1200" b="1" dirty="0">
            <a:solidFill>
              <a:schemeClr val="tx1"/>
            </a:solidFill>
          </a:endParaRPr>
        </a:p>
      </dgm:t>
    </dgm:pt>
    <dgm:pt modelId="{48ABCF81-6317-4E82-96A6-B0612A8F9C3A}" type="parTrans" cxnId="{A336512E-C10C-425A-949A-A8CA69F9F057}">
      <dgm:prSet/>
      <dgm:spPr/>
      <dgm:t>
        <a:bodyPr/>
        <a:lstStyle/>
        <a:p>
          <a:endParaRPr lang="es-EC" b="1">
            <a:solidFill>
              <a:schemeClr val="tx1"/>
            </a:solidFill>
          </a:endParaRPr>
        </a:p>
      </dgm:t>
    </dgm:pt>
    <dgm:pt modelId="{7B4713FD-359F-4460-9D7A-A8C350C6DDF2}" type="sibTrans" cxnId="{A336512E-C10C-425A-949A-A8CA69F9F057}">
      <dgm:prSet/>
      <dgm:spPr/>
      <dgm:t>
        <a:bodyPr/>
        <a:lstStyle/>
        <a:p>
          <a:endParaRPr lang="es-EC" b="1">
            <a:solidFill>
              <a:schemeClr val="tx1"/>
            </a:solidFill>
          </a:endParaRPr>
        </a:p>
      </dgm:t>
    </dgm:pt>
    <dgm:pt modelId="{66E55F81-F99E-49D9-96D7-F535BDAA870D}">
      <dgm:prSet phldrT="[Texto]"/>
      <dgm:spPr/>
      <dgm:t>
        <a:bodyPr/>
        <a:lstStyle/>
        <a:p>
          <a:r>
            <a:rPr lang="es-EC" b="1" dirty="0" smtClean="0">
              <a:solidFill>
                <a:schemeClr val="tx1"/>
              </a:solidFill>
            </a:rPr>
            <a:t>DEFINICION DE LOS LIMITES DEL MERCADO RELEVANTE</a:t>
          </a:r>
          <a:endParaRPr lang="es-EC" b="1" dirty="0">
            <a:solidFill>
              <a:schemeClr val="tx1"/>
            </a:solidFill>
          </a:endParaRPr>
        </a:p>
      </dgm:t>
    </dgm:pt>
    <dgm:pt modelId="{B00E06CE-87A0-4193-869A-1B42D329DB2B}" type="parTrans" cxnId="{F790EABA-9F40-4CD6-8DD7-07602C2A3D51}">
      <dgm:prSet/>
      <dgm:spPr/>
      <dgm:t>
        <a:bodyPr/>
        <a:lstStyle/>
        <a:p>
          <a:endParaRPr lang="es-EC" b="1">
            <a:solidFill>
              <a:schemeClr val="tx1"/>
            </a:solidFill>
          </a:endParaRPr>
        </a:p>
      </dgm:t>
    </dgm:pt>
    <dgm:pt modelId="{395BB229-D8FB-4E41-9C09-3148D7684D5B}" type="sibTrans" cxnId="{F790EABA-9F40-4CD6-8DD7-07602C2A3D51}">
      <dgm:prSet/>
      <dgm:spPr/>
      <dgm:t>
        <a:bodyPr/>
        <a:lstStyle/>
        <a:p>
          <a:endParaRPr lang="es-EC" b="1">
            <a:solidFill>
              <a:schemeClr val="tx1"/>
            </a:solidFill>
          </a:endParaRPr>
        </a:p>
      </dgm:t>
    </dgm:pt>
    <dgm:pt modelId="{1B1442CE-45F2-48A6-A6EC-EE39BAA4A40C}">
      <dgm:prSet phldrT="[Texto]" custT="1"/>
      <dgm:spPr/>
      <dgm:t>
        <a:bodyPr/>
        <a:lstStyle/>
        <a:p>
          <a:endParaRPr lang="es-EC" sz="1200" b="1" dirty="0">
            <a:solidFill>
              <a:schemeClr val="tx1"/>
            </a:solidFill>
          </a:endParaRPr>
        </a:p>
      </dgm:t>
    </dgm:pt>
    <dgm:pt modelId="{966F25A8-5928-4459-B971-5EBF02D8C3E9}" type="parTrans" cxnId="{D8D1C0DC-79DF-44B8-9BFA-F2FC993088BE}">
      <dgm:prSet/>
      <dgm:spPr/>
      <dgm:t>
        <a:bodyPr/>
        <a:lstStyle/>
        <a:p>
          <a:endParaRPr lang="es-EC" b="1">
            <a:solidFill>
              <a:schemeClr val="tx1"/>
            </a:solidFill>
          </a:endParaRPr>
        </a:p>
      </dgm:t>
    </dgm:pt>
    <dgm:pt modelId="{EB2696C6-8674-4DA9-93DE-63F65E24C420}" type="sibTrans" cxnId="{D8D1C0DC-79DF-44B8-9BFA-F2FC993088BE}">
      <dgm:prSet/>
      <dgm:spPr/>
      <dgm:t>
        <a:bodyPr/>
        <a:lstStyle/>
        <a:p>
          <a:endParaRPr lang="es-EC" b="1">
            <a:solidFill>
              <a:schemeClr val="tx1"/>
            </a:solidFill>
          </a:endParaRPr>
        </a:p>
      </dgm:t>
    </dgm:pt>
    <dgm:pt modelId="{2E9C546B-7822-49D4-8AA4-7F863363D2CA}">
      <dgm:prSet phldrT="[Texto]" custT="1"/>
      <dgm:spPr/>
      <dgm:t>
        <a:bodyPr/>
        <a:lstStyle/>
        <a:p>
          <a:r>
            <a:rPr lang="es-EC" sz="1200" b="1" dirty="0" smtClean="0">
              <a:solidFill>
                <a:schemeClr val="tx1"/>
              </a:solidFill>
            </a:rPr>
            <a:t>Identifica clientes potenciales</a:t>
          </a:r>
          <a:endParaRPr lang="es-EC" sz="1200" b="1" dirty="0">
            <a:solidFill>
              <a:schemeClr val="tx1"/>
            </a:solidFill>
          </a:endParaRPr>
        </a:p>
      </dgm:t>
    </dgm:pt>
    <dgm:pt modelId="{C72E8BCC-A454-4133-97C5-F2ECF74D5B26}" type="parTrans" cxnId="{0D8C49BF-6EDD-4705-91E3-53EC3F94ACE6}">
      <dgm:prSet/>
      <dgm:spPr/>
      <dgm:t>
        <a:bodyPr/>
        <a:lstStyle/>
        <a:p>
          <a:endParaRPr lang="es-EC" b="1">
            <a:solidFill>
              <a:schemeClr val="tx1"/>
            </a:solidFill>
          </a:endParaRPr>
        </a:p>
      </dgm:t>
    </dgm:pt>
    <dgm:pt modelId="{738EE9C6-F1C8-46D5-96A0-FC1086A021F4}" type="sibTrans" cxnId="{0D8C49BF-6EDD-4705-91E3-53EC3F94ACE6}">
      <dgm:prSet/>
      <dgm:spPr/>
      <dgm:t>
        <a:bodyPr/>
        <a:lstStyle/>
        <a:p>
          <a:endParaRPr lang="es-EC" b="1">
            <a:solidFill>
              <a:schemeClr val="tx1"/>
            </a:solidFill>
          </a:endParaRPr>
        </a:p>
      </dgm:t>
    </dgm:pt>
    <dgm:pt modelId="{AC268498-F20E-4476-8052-59F13028FECA}">
      <dgm:prSet/>
      <dgm:spPr/>
      <dgm:t>
        <a:bodyPr/>
        <a:lstStyle/>
        <a:p>
          <a:r>
            <a:rPr lang="es-EC" b="1" dirty="0" smtClean="0">
              <a:solidFill>
                <a:schemeClr val="tx1"/>
              </a:solidFill>
            </a:rPr>
            <a:t>LOCALIZACION DEL AREA DE ESTUDIO</a:t>
          </a:r>
          <a:endParaRPr lang="es-EC" b="1" dirty="0">
            <a:solidFill>
              <a:schemeClr val="tx1"/>
            </a:solidFill>
          </a:endParaRPr>
        </a:p>
      </dgm:t>
    </dgm:pt>
    <dgm:pt modelId="{708E5364-CDD9-4071-852F-ECB413EFC6C3}" type="parTrans" cxnId="{52D3CF36-FDA9-48CB-9770-6035D239E89D}">
      <dgm:prSet/>
      <dgm:spPr/>
      <dgm:t>
        <a:bodyPr/>
        <a:lstStyle/>
        <a:p>
          <a:endParaRPr lang="es-EC" b="1">
            <a:solidFill>
              <a:schemeClr val="tx1"/>
            </a:solidFill>
          </a:endParaRPr>
        </a:p>
      </dgm:t>
    </dgm:pt>
    <dgm:pt modelId="{B69EAEF3-16A1-4ECE-8F5F-2CF58DEFBD1C}" type="sibTrans" cxnId="{52D3CF36-FDA9-48CB-9770-6035D239E89D}">
      <dgm:prSet/>
      <dgm:spPr/>
      <dgm:t>
        <a:bodyPr/>
        <a:lstStyle/>
        <a:p>
          <a:endParaRPr lang="es-EC" b="1">
            <a:solidFill>
              <a:schemeClr val="tx1"/>
            </a:solidFill>
          </a:endParaRPr>
        </a:p>
      </dgm:t>
    </dgm:pt>
    <dgm:pt modelId="{89AFA25A-2251-4D48-AABD-D320F3CD8145}">
      <dgm:prSet/>
      <dgm:spPr/>
      <dgm:t>
        <a:bodyPr/>
        <a:lstStyle/>
        <a:p>
          <a:r>
            <a:rPr lang="es-EC" b="1" dirty="0" smtClean="0">
              <a:solidFill>
                <a:schemeClr val="tx1"/>
              </a:solidFill>
            </a:rPr>
            <a:t>DEFINIR LA DEMANDA PRIMARIA</a:t>
          </a:r>
          <a:endParaRPr lang="es-EC" b="1" dirty="0">
            <a:solidFill>
              <a:schemeClr val="tx1"/>
            </a:solidFill>
          </a:endParaRPr>
        </a:p>
      </dgm:t>
    </dgm:pt>
    <dgm:pt modelId="{A324DF16-56E3-466D-B4D9-4D931F995E88}" type="parTrans" cxnId="{2C8C97A8-C0FF-4B18-8016-16E015516CF1}">
      <dgm:prSet/>
      <dgm:spPr/>
      <dgm:t>
        <a:bodyPr/>
        <a:lstStyle/>
        <a:p>
          <a:endParaRPr lang="es-EC" b="1">
            <a:solidFill>
              <a:schemeClr val="tx1"/>
            </a:solidFill>
          </a:endParaRPr>
        </a:p>
      </dgm:t>
    </dgm:pt>
    <dgm:pt modelId="{1C12589D-A26A-4D63-88BB-130D256E9DF0}" type="sibTrans" cxnId="{2C8C97A8-C0FF-4B18-8016-16E015516CF1}">
      <dgm:prSet/>
      <dgm:spPr/>
      <dgm:t>
        <a:bodyPr/>
        <a:lstStyle/>
        <a:p>
          <a:endParaRPr lang="es-EC" b="1">
            <a:solidFill>
              <a:schemeClr val="tx1"/>
            </a:solidFill>
          </a:endParaRPr>
        </a:p>
      </dgm:t>
    </dgm:pt>
    <dgm:pt modelId="{24D36737-D2E0-458C-8FF5-CFBF6B67E636}">
      <dgm:prSet/>
      <dgm:spPr/>
      <dgm:t>
        <a:bodyPr/>
        <a:lstStyle/>
        <a:p>
          <a:r>
            <a:rPr lang="es-EC" b="1" dirty="0" smtClean="0">
              <a:solidFill>
                <a:schemeClr val="tx1"/>
              </a:solidFill>
            </a:rPr>
            <a:t>DEFINIR LA DEMANDA SELECTIVA</a:t>
          </a:r>
          <a:endParaRPr lang="es-EC" b="1" dirty="0">
            <a:solidFill>
              <a:schemeClr val="tx1"/>
            </a:solidFill>
          </a:endParaRPr>
        </a:p>
      </dgm:t>
    </dgm:pt>
    <dgm:pt modelId="{A221F7D1-7358-40E1-8FB6-DE29DB44A117}" type="parTrans" cxnId="{597BB5FF-052E-4AE9-9221-CB267F7E5C99}">
      <dgm:prSet/>
      <dgm:spPr/>
      <dgm:t>
        <a:bodyPr/>
        <a:lstStyle/>
        <a:p>
          <a:endParaRPr lang="es-EC" b="1">
            <a:solidFill>
              <a:schemeClr val="tx1"/>
            </a:solidFill>
          </a:endParaRPr>
        </a:p>
      </dgm:t>
    </dgm:pt>
    <dgm:pt modelId="{65EC6768-C7CC-4CDB-972F-44ADBEDE2528}" type="sibTrans" cxnId="{597BB5FF-052E-4AE9-9221-CB267F7E5C99}">
      <dgm:prSet/>
      <dgm:spPr/>
      <dgm:t>
        <a:bodyPr/>
        <a:lstStyle/>
        <a:p>
          <a:endParaRPr lang="es-EC" b="1">
            <a:solidFill>
              <a:schemeClr val="tx1"/>
            </a:solidFill>
          </a:endParaRPr>
        </a:p>
      </dgm:t>
    </dgm:pt>
    <dgm:pt modelId="{24E4411C-46C4-45BB-B4B6-0F2758CAB91F}">
      <dgm:prSet/>
      <dgm:spPr/>
      <dgm:t>
        <a:bodyPr/>
        <a:lstStyle/>
        <a:p>
          <a:r>
            <a:rPr lang="es-EC" b="1" dirty="0" smtClean="0">
              <a:solidFill>
                <a:schemeClr val="tx1"/>
              </a:solidFill>
            </a:rPr>
            <a:t>DEFINICION DE LOS SEGMENTOS DE MERCADO</a:t>
          </a:r>
          <a:endParaRPr lang="es-EC" b="1" dirty="0">
            <a:solidFill>
              <a:schemeClr val="tx1"/>
            </a:solidFill>
          </a:endParaRPr>
        </a:p>
      </dgm:t>
    </dgm:pt>
    <dgm:pt modelId="{C7CA91EA-D063-4129-815F-4D25F37AC1AF}" type="parTrans" cxnId="{217044DD-0705-4563-8C06-724F2B817F64}">
      <dgm:prSet/>
      <dgm:spPr/>
      <dgm:t>
        <a:bodyPr/>
        <a:lstStyle/>
        <a:p>
          <a:endParaRPr lang="es-EC" b="1">
            <a:solidFill>
              <a:schemeClr val="tx1"/>
            </a:solidFill>
          </a:endParaRPr>
        </a:p>
      </dgm:t>
    </dgm:pt>
    <dgm:pt modelId="{10B3A7F9-A1C6-4993-B6F4-4E02FEE757DD}" type="sibTrans" cxnId="{217044DD-0705-4563-8C06-724F2B817F64}">
      <dgm:prSet/>
      <dgm:spPr/>
      <dgm:t>
        <a:bodyPr/>
        <a:lstStyle/>
        <a:p>
          <a:endParaRPr lang="es-EC" b="1">
            <a:solidFill>
              <a:schemeClr val="tx1"/>
            </a:solidFill>
          </a:endParaRPr>
        </a:p>
      </dgm:t>
    </dgm:pt>
    <dgm:pt modelId="{2EE92A88-AA37-4FB3-9267-65018D491E53}">
      <dgm:prSet phldrT="[Texto]" custT="1"/>
      <dgm:spPr/>
      <dgm:t>
        <a:bodyPr/>
        <a:lstStyle/>
        <a:p>
          <a:r>
            <a:rPr lang="es-EC" sz="1200" b="1" dirty="0" smtClean="0">
              <a:solidFill>
                <a:schemeClr val="tx1"/>
              </a:solidFill>
            </a:rPr>
            <a:t>Tamaño del mercado</a:t>
          </a:r>
          <a:endParaRPr lang="es-EC" sz="1200" b="1" dirty="0">
            <a:solidFill>
              <a:schemeClr val="tx1"/>
            </a:solidFill>
          </a:endParaRPr>
        </a:p>
      </dgm:t>
    </dgm:pt>
    <dgm:pt modelId="{8E8A3450-36D2-442E-92A3-52E65C4947B5}" type="parTrans" cxnId="{BC78DB14-A2B6-4D5E-9526-6F8B82F8CEB0}">
      <dgm:prSet/>
      <dgm:spPr/>
      <dgm:t>
        <a:bodyPr/>
        <a:lstStyle/>
        <a:p>
          <a:endParaRPr lang="es-EC"/>
        </a:p>
      </dgm:t>
    </dgm:pt>
    <dgm:pt modelId="{5D57302B-7187-4270-BDA3-3ACB3D9C3AC2}" type="sibTrans" cxnId="{BC78DB14-A2B6-4D5E-9526-6F8B82F8CEB0}">
      <dgm:prSet/>
      <dgm:spPr/>
      <dgm:t>
        <a:bodyPr/>
        <a:lstStyle/>
        <a:p>
          <a:endParaRPr lang="es-EC"/>
        </a:p>
      </dgm:t>
    </dgm:pt>
    <dgm:pt modelId="{0D061D92-363F-4B22-99C9-E9319639DDE0}" type="pres">
      <dgm:prSet presAssocID="{174CBD65-FA27-423E-B46C-D7306A1549D7}" presName="Name0" presStyleCnt="0">
        <dgm:presLayoutVars>
          <dgm:dir/>
          <dgm:animLvl val="lvl"/>
          <dgm:resizeHandles val="exact"/>
        </dgm:presLayoutVars>
      </dgm:prSet>
      <dgm:spPr/>
      <dgm:t>
        <a:bodyPr/>
        <a:lstStyle/>
        <a:p>
          <a:endParaRPr lang="es-EC"/>
        </a:p>
      </dgm:t>
    </dgm:pt>
    <dgm:pt modelId="{9E03F222-98BE-462B-AEE5-B4DBECFCF119}" type="pres">
      <dgm:prSet presAssocID="{91321237-4E23-4EE1-B4D4-2A7519282F13}" presName="linNode" presStyleCnt="0"/>
      <dgm:spPr/>
    </dgm:pt>
    <dgm:pt modelId="{8ACAAF91-1D50-4370-8760-AF8122795504}" type="pres">
      <dgm:prSet presAssocID="{91321237-4E23-4EE1-B4D4-2A7519282F13}" presName="parentText" presStyleLbl="node1" presStyleIdx="0" presStyleCnt="7">
        <dgm:presLayoutVars>
          <dgm:chMax val="1"/>
          <dgm:bulletEnabled val="1"/>
        </dgm:presLayoutVars>
      </dgm:prSet>
      <dgm:spPr/>
      <dgm:t>
        <a:bodyPr/>
        <a:lstStyle/>
        <a:p>
          <a:endParaRPr lang="es-EC"/>
        </a:p>
      </dgm:t>
    </dgm:pt>
    <dgm:pt modelId="{62331DCC-0B23-4CB8-8D2B-C3A18A29FA97}" type="pres">
      <dgm:prSet presAssocID="{91321237-4E23-4EE1-B4D4-2A7519282F13}" presName="descendantText" presStyleLbl="alignAccFollowNode1" presStyleIdx="0" presStyleCnt="3">
        <dgm:presLayoutVars>
          <dgm:bulletEnabled val="1"/>
        </dgm:presLayoutVars>
      </dgm:prSet>
      <dgm:spPr/>
      <dgm:t>
        <a:bodyPr/>
        <a:lstStyle/>
        <a:p>
          <a:endParaRPr lang="es-EC"/>
        </a:p>
      </dgm:t>
    </dgm:pt>
    <dgm:pt modelId="{53C4D303-0B4B-4253-9252-E1A60AA89FBB}" type="pres">
      <dgm:prSet presAssocID="{8D74036B-12CD-4829-9188-EEEE7516C4BC}" presName="sp" presStyleCnt="0"/>
      <dgm:spPr/>
    </dgm:pt>
    <dgm:pt modelId="{69D47E3D-EF6E-431E-8E98-7893FD58EC4D}" type="pres">
      <dgm:prSet presAssocID="{36949B6B-BB1B-44F2-9E3F-53DEFDE4385A}" presName="linNode" presStyleCnt="0"/>
      <dgm:spPr/>
    </dgm:pt>
    <dgm:pt modelId="{92208A44-D4E4-4C50-A7F7-F80E04F154C3}" type="pres">
      <dgm:prSet presAssocID="{36949B6B-BB1B-44F2-9E3F-53DEFDE4385A}" presName="parentText" presStyleLbl="node1" presStyleIdx="1" presStyleCnt="7">
        <dgm:presLayoutVars>
          <dgm:chMax val="1"/>
          <dgm:bulletEnabled val="1"/>
        </dgm:presLayoutVars>
      </dgm:prSet>
      <dgm:spPr/>
      <dgm:t>
        <a:bodyPr/>
        <a:lstStyle/>
        <a:p>
          <a:endParaRPr lang="es-EC"/>
        </a:p>
      </dgm:t>
    </dgm:pt>
    <dgm:pt modelId="{3CD07F03-3E77-42EC-8FE4-E88AFBA49F51}" type="pres">
      <dgm:prSet presAssocID="{36949B6B-BB1B-44F2-9E3F-53DEFDE4385A}" presName="descendantText" presStyleLbl="alignAccFollowNode1" presStyleIdx="1" presStyleCnt="3" custLinFactNeighborY="-3876">
        <dgm:presLayoutVars>
          <dgm:bulletEnabled val="1"/>
        </dgm:presLayoutVars>
      </dgm:prSet>
      <dgm:spPr/>
      <dgm:t>
        <a:bodyPr/>
        <a:lstStyle/>
        <a:p>
          <a:endParaRPr lang="es-EC"/>
        </a:p>
      </dgm:t>
    </dgm:pt>
    <dgm:pt modelId="{D04EBB1B-4C3C-4E9E-AFE5-D057D805F425}" type="pres">
      <dgm:prSet presAssocID="{379F6DBD-636A-435E-A5DE-4163F6B737CB}" presName="sp" presStyleCnt="0"/>
      <dgm:spPr/>
    </dgm:pt>
    <dgm:pt modelId="{D02655B6-9EEF-4F8B-A077-4F294CC3F962}" type="pres">
      <dgm:prSet presAssocID="{66E55F81-F99E-49D9-96D7-F535BDAA870D}" presName="linNode" presStyleCnt="0"/>
      <dgm:spPr/>
    </dgm:pt>
    <dgm:pt modelId="{3B1276C9-0EFD-4DB9-8955-60740A90A522}" type="pres">
      <dgm:prSet presAssocID="{66E55F81-F99E-49D9-96D7-F535BDAA870D}" presName="parentText" presStyleLbl="node1" presStyleIdx="2" presStyleCnt="7">
        <dgm:presLayoutVars>
          <dgm:chMax val="1"/>
          <dgm:bulletEnabled val="1"/>
        </dgm:presLayoutVars>
      </dgm:prSet>
      <dgm:spPr/>
      <dgm:t>
        <a:bodyPr/>
        <a:lstStyle/>
        <a:p>
          <a:endParaRPr lang="es-EC"/>
        </a:p>
      </dgm:t>
    </dgm:pt>
    <dgm:pt modelId="{519FC193-B331-42ED-A8C1-A27CCAFAF99D}" type="pres">
      <dgm:prSet presAssocID="{66E55F81-F99E-49D9-96D7-F535BDAA870D}" presName="descendantText" presStyleLbl="alignAccFollowNode1" presStyleIdx="2" presStyleCnt="3" custScaleY="126024">
        <dgm:presLayoutVars>
          <dgm:bulletEnabled val="1"/>
        </dgm:presLayoutVars>
      </dgm:prSet>
      <dgm:spPr/>
      <dgm:t>
        <a:bodyPr/>
        <a:lstStyle/>
        <a:p>
          <a:endParaRPr lang="es-EC"/>
        </a:p>
      </dgm:t>
    </dgm:pt>
    <dgm:pt modelId="{63ADC822-0D6E-4119-A4D4-C89FEF40AD42}" type="pres">
      <dgm:prSet presAssocID="{395BB229-D8FB-4E41-9C09-3148D7684D5B}" presName="sp" presStyleCnt="0"/>
      <dgm:spPr/>
    </dgm:pt>
    <dgm:pt modelId="{EA441D38-F0DF-43B0-91AC-C9BA9A5D0EE7}" type="pres">
      <dgm:prSet presAssocID="{AC268498-F20E-4476-8052-59F13028FECA}" presName="linNode" presStyleCnt="0"/>
      <dgm:spPr/>
    </dgm:pt>
    <dgm:pt modelId="{266D99CA-63DB-4A13-AD16-9AC8218810D0}" type="pres">
      <dgm:prSet presAssocID="{AC268498-F20E-4476-8052-59F13028FECA}" presName="parentText" presStyleLbl="node1" presStyleIdx="3" presStyleCnt="7">
        <dgm:presLayoutVars>
          <dgm:chMax val="1"/>
          <dgm:bulletEnabled val="1"/>
        </dgm:presLayoutVars>
      </dgm:prSet>
      <dgm:spPr/>
      <dgm:t>
        <a:bodyPr/>
        <a:lstStyle/>
        <a:p>
          <a:endParaRPr lang="es-EC"/>
        </a:p>
      </dgm:t>
    </dgm:pt>
    <dgm:pt modelId="{46A3B5BD-A63F-4658-9129-3C2DD275FFF6}" type="pres">
      <dgm:prSet presAssocID="{B69EAEF3-16A1-4ECE-8F5F-2CF58DEFBD1C}" presName="sp" presStyleCnt="0"/>
      <dgm:spPr/>
    </dgm:pt>
    <dgm:pt modelId="{28D3E508-1B6E-40B1-A81A-C60C1395B090}" type="pres">
      <dgm:prSet presAssocID="{89AFA25A-2251-4D48-AABD-D320F3CD8145}" presName="linNode" presStyleCnt="0"/>
      <dgm:spPr/>
    </dgm:pt>
    <dgm:pt modelId="{92BAE700-0542-4D6F-8D4D-F1C8F17D5151}" type="pres">
      <dgm:prSet presAssocID="{89AFA25A-2251-4D48-AABD-D320F3CD8145}" presName="parentText" presStyleLbl="node1" presStyleIdx="4" presStyleCnt="7">
        <dgm:presLayoutVars>
          <dgm:chMax val="1"/>
          <dgm:bulletEnabled val="1"/>
        </dgm:presLayoutVars>
      </dgm:prSet>
      <dgm:spPr/>
      <dgm:t>
        <a:bodyPr/>
        <a:lstStyle/>
        <a:p>
          <a:endParaRPr lang="es-EC"/>
        </a:p>
      </dgm:t>
    </dgm:pt>
    <dgm:pt modelId="{3FCF5B8B-1519-45B8-9DB5-DBB5D6E97519}" type="pres">
      <dgm:prSet presAssocID="{1C12589D-A26A-4D63-88BB-130D256E9DF0}" presName="sp" presStyleCnt="0"/>
      <dgm:spPr/>
    </dgm:pt>
    <dgm:pt modelId="{BF3F2BFE-5496-4598-8ADF-42324994697B}" type="pres">
      <dgm:prSet presAssocID="{24D36737-D2E0-458C-8FF5-CFBF6B67E636}" presName="linNode" presStyleCnt="0"/>
      <dgm:spPr/>
    </dgm:pt>
    <dgm:pt modelId="{DEF18A0F-B5A3-46AE-B363-13A2A10369D4}" type="pres">
      <dgm:prSet presAssocID="{24D36737-D2E0-458C-8FF5-CFBF6B67E636}" presName="parentText" presStyleLbl="node1" presStyleIdx="5" presStyleCnt="7">
        <dgm:presLayoutVars>
          <dgm:chMax val="1"/>
          <dgm:bulletEnabled val="1"/>
        </dgm:presLayoutVars>
      </dgm:prSet>
      <dgm:spPr/>
      <dgm:t>
        <a:bodyPr/>
        <a:lstStyle/>
        <a:p>
          <a:endParaRPr lang="es-EC"/>
        </a:p>
      </dgm:t>
    </dgm:pt>
    <dgm:pt modelId="{8DA929D8-3D41-4FE0-8A77-A692AA8ED57A}" type="pres">
      <dgm:prSet presAssocID="{65EC6768-C7CC-4CDB-972F-44ADBEDE2528}" presName="sp" presStyleCnt="0"/>
      <dgm:spPr/>
    </dgm:pt>
    <dgm:pt modelId="{F92A3361-6EF2-430A-85EE-4B53CF4C0633}" type="pres">
      <dgm:prSet presAssocID="{24E4411C-46C4-45BB-B4B6-0F2758CAB91F}" presName="linNode" presStyleCnt="0"/>
      <dgm:spPr/>
    </dgm:pt>
    <dgm:pt modelId="{A9B92B6A-130D-4897-A9FD-2798AB519F4B}" type="pres">
      <dgm:prSet presAssocID="{24E4411C-46C4-45BB-B4B6-0F2758CAB91F}" presName="parentText" presStyleLbl="node1" presStyleIdx="6" presStyleCnt="7">
        <dgm:presLayoutVars>
          <dgm:chMax val="1"/>
          <dgm:bulletEnabled val="1"/>
        </dgm:presLayoutVars>
      </dgm:prSet>
      <dgm:spPr/>
      <dgm:t>
        <a:bodyPr/>
        <a:lstStyle/>
        <a:p>
          <a:endParaRPr lang="es-EC"/>
        </a:p>
      </dgm:t>
    </dgm:pt>
  </dgm:ptLst>
  <dgm:cxnLst>
    <dgm:cxn modelId="{52D3CF36-FDA9-48CB-9770-6035D239E89D}" srcId="{174CBD65-FA27-423E-B46C-D7306A1549D7}" destId="{AC268498-F20E-4476-8052-59F13028FECA}" srcOrd="3" destOrd="0" parTransId="{708E5364-CDD9-4071-852F-ECB413EFC6C3}" sibTransId="{B69EAEF3-16A1-4ECE-8F5F-2CF58DEFBD1C}"/>
    <dgm:cxn modelId="{A9DD3FB3-519D-4295-97D2-C218DB61C024}" type="presOf" srcId="{332C379D-BED0-415D-BE4A-546C706CB0AF}" destId="{62331DCC-0B23-4CB8-8D2B-C3A18A29FA97}" srcOrd="0" destOrd="0" presId="urn:microsoft.com/office/officeart/2005/8/layout/vList5"/>
    <dgm:cxn modelId="{6C9258F2-AB2E-476C-82AE-47459E81D5B5}" srcId="{174CBD65-FA27-423E-B46C-D7306A1549D7}" destId="{36949B6B-BB1B-44F2-9E3F-53DEFDE4385A}" srcOrd="1" destOrd="0" parTransId="{5D4E8BD7-1009-49FF-A7A9-DE299D0CF879}" sibTransId="{379F6DBD-636A-435E-A5DE-4163F6B737CB}"/>
    <dgm:cxn modelId="{DF7A1783-572A-4E7F-B750-5334473A5ADA}" type="presOf" srcId="{2E9C546B-7822-49D4-8AA4-7F863363D2CA}" destId="{519FC193-B331-42ED-A8C1-A27CCAFAF99D}" srcOrd="0" destOrd="1" presId="urn:microsoft.com/office/officeart/2005/8/layout/vList5"/>
    <dgm:cxn modelId="{597BB5FF-052E-4AE9-9221-CB267F7E5C99}" srcId="{174CBD65-FA27-423E-B46C-D7306A1549D7}" destId="{24D36737-D2E0-458C-8FF5-CFBF6B67E636}" srcOrd="5" destOrd="0" parTransId="{A221F7D1-7358-40E1-8FB6-DE29DB44A117}" sibTransId="{65EC6768-C7CC-4CDB-972F-44ADBEDE2528}"/>
    <dgm:cxn modelId="{4B37DF68-B4B5-4EE5-807F-C74B08DCCAC3}" type="presOf" srcId="{1B1442CE-45F2-48A6-A6EC-EE39BAA4A40C}" destId="{519FC193-B331-42ED-A8C1-A27CCAFAF99D}" srcOrd="0" destOrd="0" presId="urn:microsoft.com/office/officeart/2005/8/layout/vList5"/>
    <dgm:cxn modelId="{A336512E-C10C-425A-949A-A8CA69F9F057}" srcId="{36949B6B-BB1B-44F2-9E3F-53DEFDE4385A}" destId="{AA09C1C5-AA3F-4E85-803F-748D8D34C429}" srcOrd="0" destOrd="0" parTransId="{48ABCF81-6317-4E82-96A6-B0612A8F9C3A}" sibTransId="{7B4713FD-359F-4460-9D7A-A8C350C6DDF2}"/>
    <dgm:cxn modelId="{B1A4259D-042D-4DB1-8BCB-56BF48BF9B7E}" type="presOf" srcId="{AA09C1C5-AA3F-4E85-803F-748D8D34C429}" destId="{3CD07F03-3E77-42EC-8FE4-E88AFBA49F51}" srcOrd="0" destOrd="0" presId="urn:microsoft.com/office/officeart/2005/8/layout/vList5"/>
    <dgm:cxn modelId="{F790EABA-9F40-4CD6-8DD7-07602C2A3D51}" srcId="{174CBD65-FA27-423E-B46C-D7306A1549D7}" destId="{66E55F81-F99E-49D9-96D7-F535BDAA870D}" srcOrd="2" destOrd="0" parTransId="{B00E06CE-87A0-4193-869A-1B42D329DB2B}" sibTransId="{395BB229-D8FB-4E41-9C09-3148D7684D5B}"/>
    <dgm:cxn modelId="{D9CAA7E9-0D94-449F-B036-4A488741135C}" type="presOf" srcId="{91321237-4E23-4EE1-B4D4-2A7519282F13}" destId="{8ACAAF91-1D50-4370-8760-AF8122795504}" srcOrd="0" destOrd="0" presId="urn:microsoft.com/office/officeart/2005/8/layout/vList5"/>
    <dgm:cxn modelId="{BA12AA72-29D0-4DCE-8913-C415880BBDF8}" type="presOf" srcId="{36949B6B-BB1B-44F2-9E3F-53DEFDE4385A}" destId="{92208A44-D4E4-4C50-A7F7-F80E04F154C3}" srcOrd="0" destOrd="0" presId="urn:microsoft.com/office/officeart/2005/8/layout/vList5"/>
    <dgm:cxn modelId="{3374859B-0C31-439C-A11F-3058BB0C1289}" type="presOf" srcId="{AC268498-F20E-4476-8052-59F13028FECA}" destId="{266D99CA-63DB-4A13-AD16-9AC8218810D0}" srcOrd="0" destOrd="0" presId="urn:microsoft.com/office/officeart/2005/8/layout/vList5"/>
    <dgm:cxn modelId="{6BDE6069-E35B-407D-BE51-C269CBEF7180}" type="presOf" srcId="{2EE92A88-AA37-4FB3-9267-65018D491E53}" destId="{519FC193-B331-42ED-A8C1-A27CCAFAF99D}" srcOrd="0" destOrd="2" presId="urn:microsoft.com/office/officeart/2005/8/layout/vList5"/>
    <dgm:cxn modelId="{0D8C49BF-6EDD-4705-91E3-53EC3F94ACE6}" srcId="{66E55F81-F99E-49D9-96D7-F535BDAA870D}" destId="{2E9C546B-7822-49D4-8AA4-7F863363D2CA}" srcOrd="1" destOrd="0" parTransId="{C72E8BCC-A454-4133-97C5-F2ECF74D5B26}" sibTransId="{738EE9C6-F1C8-46D5-96A0-FC1086A021F4}"/>
    <dgm:cxn modelId="{882BEFC6-A296-4C31-88AF-D95E1FA48338}" type="presOf" srcId="{174CBD65-FA27-423E-B46C-D7306A1549D7}" destId="{0D061D92-363F-4B22-99C9-E9319639DDE0}" srcOrd="0" destOrd="0" presId="urn:microsoft.com/office/officeart/2005/8/layout/vList5"/>
    <dgm:cxn modelId="{18F8F501-AAA7-4558-8870-FF7308B3F0DA}" type="presOf" srcId="{66E55F81-F99E-49D9-96D7-F535BDAA870D}" destId="{3B1276C9-0EFD-4DB9-8955-60740A90A522}" srcOrd="0" destOrd="0" presId="urn:microsoft.com/office/officeart/2005/8/layout/vList5"/>
    <dgm:cxn modelId="{B7438382-33CE-47F4-B521-F7AD27F0595F}" srcId="{174CBD65-FA27-423E-B46C-D7306A1549D7}" destId="{91321237-4E23-4EE1-B4D4-2A7519282F13}" srcOrd="0" destOrd="0" parTransId="{7A24DFCF-C501-48C2-B1B9-E9C73F0C0FC2}" sibTransId="{8D74036B-12CD-4829-9188-EEEE7516C4BC}"/>
    <dgm:cxn modelId="{E4E502F1-3397-48F5-BEBA-7B47799C4B59}" type="presOf" srcId="{24E4411C-46C4-45BB-B4B6-0F2758CAB91F}" destId="{A9B92B6A-130D-4897-A9FD-2798AB519F4B}" srcOrd="0" destOrd="0" presId="urn:microsoft.com/office/officeart/2005/8/layout/vList5"/>
    <dgm:cxn modelId="{BC78DB14-A2B6-4D5E-9526-6F8B82F8CEB0}" srcId="{66E55F81-F99E-49D9-96D7-F535BDAA870D}" destId="{2EE92A88-AA37-4FB3-9267-65018D491E53}" srcOrd="2" destOrd="0" parTransId="{8E8A3450-36D2-442E-92A3-52E65C4947B5}" sibTransId="{5D57302B-7187-4270-BDA3-3ACB3D9C3AC2}"/>
    <dgm:cxn modelId="{965148D7-BAEF-4787-99EE-5A609555ACD3}" type="presOf" srcId="{24D36737-D2E0-458C-8FF5-CFBF6B67E636}" destId="{DEF18A0F-B5A3-46AE-B363-13A2A10369D4}" srcOrd="0" destOrd="0" presId="urn:microsoft.com/office/officeart/2005/8/layout/vList5"/>
    <dgm:cxn modelId="{D8D1C0DC-79DF-44B8-9BFA-F2FC993088BE}" srcId="{66E55F81-F99E-49D9-96D7-F535BDAA870D}" destId="{1B1442CE-45F2-48A6-A6EC-EE39BAA4A40C}" srcOrd="0" destOrd="0" parTransId="{966F25A8-5928-4459-B971-5EBF02D8C3E9}" sibTransId="{EB2696C6-8674-4DA9-93DE-63F65E24C420}"/>
    <dgm:cxn modelId="{2C8C97A8-C0FF-4B18-8016-16E015516CF1}" srcId="{174CBD65-FA27-423E-B46C-D7306A1549D7}" destId="{89AFA25A-2251-4D48-AABD-D320F3CD8145}" srcOrd="4" destOrd="0" parTransId="{A324DF16-56E3-466D-B4D9-4D931F995E88}" sibTransId="{1C12589D-A26A-4D63-88BB-130D256E9DF0}"/>
    <dgm:cxn modelId="{6E68B3E7-3718-4394-9810-544E8D25236D}" type="presOf" srcId="{89AFA25A-2251-4D48-AABD-D320F3CD8145}" destId="{92BAE700-0542-4D6F-8D4D-F1C8F17D5151}" srcOrd="0" destOrd="0" presId="urn:microsoft.com/office/officeart/2005/8/layout/vList5"/>
    <dgm:cxn modelId="{0A310F74-CC14-46D4-9F3B-9244F4A274B3}" srcId="{91321237-4E23-4EE1-B4D4-2A7519282F13}" destId="{332C379D-BED0-415D-BE4A-546C706CB0AF}" srcOrd="0" destOrd="0" parTransId="{19C8315B-7516-40C0-9EA4-1D992186186B}" sibTransId="{B3175C0E-EFC4-4182-B3A9-F06DE65702C9}"/>
    <dgm:cxn modelId="{217044DD-0705-4563-8C06-724F2B817F64}" srcId="{174CBD65-FA27-423E-B46C-D7306A1549D7}" destId="{24E4411C-46C4-45BB-B4B6-0F2758CAB91F}" srcOrd="6" destOrd="0" parTransId="{C7CA91EA-D063-4129-815F-4D25F37AC1AF}" sibTransId="{10B3A7F9-A1C6-4993-B6F4-4E02FEE757DD}"/>
    <dgm:cxn modelId="{06A24616-E650-475E-9DCC-E9A20AE4B8FF}" type="presParOf" srcId="{0D061D92-363F-4B22-99C9-E9319639DDE0}" destId="{9E03F222-98BE-462B-AEE5-B4DBECFCF119}" srcOrd="0" destOrd="0" presId="urn:microsoft.com/office/officeart/2005/8/layout/vList5"/>
    <dgm:cxn modelId="{40CE1389-EBE6-4605-83EC-4F8208650F0F}" type="presParOf" srcId="{9E03F222-98BE-462B-AEE5-B4DBECFCF119}" destId="{8ACAAF91-1D50-4370-8760-AF8122795504}" srcOrd="0" destOrd="0" presId="urn:microsoft.com/office/officeart/2005/8/layout/vList5"/>
    <dgm:cxn modelId="{80099C4D-B46D-42BE-AEFE-11F9B087C0EA}" type="presParOf" srcId="{9E03F222-98BE-462B-AEE5-B4DBECFCF119}" destId="{62331DCC-0B23-4CB8-8D2B-C3A18A29FA97}" srcOrd="1" destOrd="0" presId="urn:microsoft.com/office/officeart/2005/8/layout/vList5"/>
    <dgm:cxn modelId="{D0234261-3898-4325-A4D9-02ECB1EB01CE}" type="presParOf" srcId="{0D061D92-363F-4B22-99C9-E9319639DDE0}" destId="{53C4D303-0B4B-4253-9252-E1A60AA89FBB}" srcOrd="1" destOrd="0" presId="urn:microsoft.com/office/officeart/2005/8/layout/vList5"/>
    <dgm:cxn modelId="{17A4FE20-CEB5-468F-863E-1DD1927E4D2C}" type="presParOf" srcId="{0D061D92-363F-4B22-99C9-E9319639DDE0}" destId="{69D47E3D-EF6E-431E-8E98-7893FD58EC4D}" srcOrd="2" destOrd="0" presId="urn:microsoft.com/office/officeart/2005/8/layout/vList5"/>
    <dgm:cxn modelId="{60BE0509-E156-4B1E-9FEA-E7CD6FFE647F}" type="presParOf" srcId="{69D47E3D-EF6E-431E-8E98-7893FD58EC4D}" destId="{92208A44-D4E4-4C50-A7F7-F80E04F154C3}" srcOrd="0" destOrd="0" presId="urn:microsoft.com/office/officeart/2005/8/layout/vList5"/>
    <dgm:cxn modelId="{F50E31BA-518A-46B3-B212-9E0B18CDC43C}" type="presParOf" srcId="{69D47E3D-EF6E-431E-8E98-7893FD58EC4D}" destId="{3CD07F03-3E77-42EC-8FE4-E88AFBA49F51}" srcOrd="1" destOrd="0" presId="urn:microsoft.com/office/officeart/2005/8/layout/vList5"/>
    <dgm:cxn modelId="{3835AA3F-01BF-4616-A8D5-A1FAEBEC8ED2}" type="presParOf" srcId="{0D061D92-363F-4B22-99C9-E9319639DDE0}" destId="{D04EBB1B-4C3C-4E9E-AFE5-D057D805F425}" srcOrd="3" destOrd="0" presId="urn:microsoft.com/office/officeart/2005/8/layout/vList5"/>
    <dgm:cxn modelId="{2DC24D42-6903-4A3D-9AB8-8EB9ECE24D33}" type="presParOf" srcId="{0D061D92-363F-4B22-99C9-E9319639DDE0}" destId="{D02655B6-9EEF-4F8B-A077-4F294CC3F962}" srcOrd="4" destOrd="0" presId="urn:microsoft.com/office/officeart/2005/8/layout/vList5"/>
    <dgm:cxn modelId="{422ABC6C-3105-41A1-AA86-579A160A0B74}" type="presParOf" srcId="{D02655B6-9EEF-4F8B-A077-4F294CC3F962}" destId="{3B1276C9-0EFD-4DB9-8955-60740A90A522}" srcOrd="0" destOrd="0" presId="urn:microsoft.com/office/officeart/2005/8/layout/vList5"/>
    <dgm:cxn modelId="{E74F10D9-2383-4D29-9E77-2BE8DAD9924D}" type="presParOf" srcId="{D02655B6-9EEF-4F8B-A077-4F294CC3F962}" destId="{519FC193-B331-42ED-A8C1-A27CCAFAF99D}" srcOrd="1" destOrd="0" presId="urn:microsoft.com/office/officeart/2005/8/layout/vList5"/>
    <dgm:cxn modelId="{C9B0D24F-5D99-492E-B066-B8F698046C0E}" type="presParOf" srcId="{0D061D92-363F-4B22-99C9-E9319639DDE0}" destId="{63ADC822-0D6E-4119-A4D4-C89FEF40AD42}" srcOrd="5" destOrd="0" presId="urn:microsoft.com/office/officeart/2005/8/layout/vList5"/>
    <dgm:cxn modelId="{4D31C4AD-7117-4DCD-B72F-C7AD7939AFDF}" type="presParOf" srcId="{0D061D92-363F-4B22-99C9-E9319639DDE0}" destId="{EA441D38-F0DF-43B0-91AC-C9BA9A5D0EE7}" srcOrd="6" destOrd="0" presId="urn:microsoft.com/office/officeart/2005/8/layout/vList5"/>
    <dgm:cxn modelId="{815D4E45-EC8A-4C2C-A129-BE0EFA0EE99D}" type="presParOf" srcId="{EA441D38-F0DF-43B0-91AC-C9BA9A5D0EE7}" destId="{266D99CA-63DB-4A13-AD16-9AC8218810D0}" srcOrd="0" destOrd="0" presId="urn:microsoft.com/office/officeart/2005/8/layout/vList5"/>
    <dgm:cxn modelId="{EEBDBD4C-5E52-4355-A68A-72C134521253}" type="presParOf" srcId="{0D061D92-363F-4B22-99C9-E9319639DDE0}" destId="{46A3B5BD-A63F-4658-9129-3C2DD275FFF6}" srcOrd="7" destOrd="0" presId="urn:microsoft.com/office/officeart/2005/8/layout/vList5"/>
    <dgm:cxn modelId="{0B0B10A4-77CE-4F60-B70B-56ECD1A92B8B}" type="presParOf" srcId="{0D061D92-363F-4B22-99C9-E9319639DDE0}" destId="{28D3E508-1B6E-40B1-A81A-C60C1395B090}" srcOrd="8" destOrd="0" presId="urn:microsoft.com/office/officeart/2005/8/layout/vList5"/>
    <dgm:cxn modelId="{DDB0261C-5AD7-4E76-85F9-E848A047C7F0}" type="presParOf" srcId="{28D3E508-1B6E-40B1-A81A-C60C1395B090}" destId="{92BAE700-0542-4D6F-8D4D-F1C8F17D5151}" srcOrd="0" destOrd="0" presId="urn:microsoft.com/office/officeart/2005/8/layout/vList5"/>
    <dgm:cxn modelId="{176C9409-6747-47A5-B73C-B058D4D650F8}" type="presParOf" srcId="{0D061D92-363F-4B22-99C9-E9319639DDE0}" destId="{3FCF5B8B-1519-45B8-9DB5-DBB5D6E97519}" srcOrd="9" destOrd="0" presId="urn:microsoft.com/office/officeart/2005/8/layout/vList5"/>
    <dgm:cxn modelId="{572A10C8-96B0-4502-88F6-55572F1F355D}" type="presParOf" srcId="{0D061D92-363F-4B22-99C9-E9319639DDE0}" destId="{BF3F2BFE-5496-4598-8ADF-42324994697B}" srcOrd="10" destOrd="0" presId="urn:microsoft.com/office/officeart/2005/8/layout/vList5"/>
    <dgm:cxn modelId="{8FF71CC5-631F-438E-9D6E-F0F2D3DF0EB3}" type="presParOf" srcId="{BF3F2BFE-5496-4598-8ADF-42324994697B}" destId="{DEF18A0F-B5A3-46AE-B363-13A2A10369D4}" srcOrd="0" destOrd="0" presId="urn:microsoft.com/office/officeart/2005/8/layout/vList5"/>
    <dgm:cxn modelId="{18CDC3A0-D3C5-48EB-86EE-875489D63DE3}" type="presParOf" srcId="{0D061D92-363F-4B22-99C9-E9319639DDE0}" destId="{8DA929D8-3D41-4FE0-8A77-A692AA8ED57A}" srcOrd="11" destOrd="0" presId="urn:microsoft.com/office/officeart/2005/8/layout/vList5"/>
    <dgm:cxn modelId="{0E4602AD-A5B8-4705-9BC8-1D22F5D33016}" type="presParOf" srcId="{0D061D92-363F-4B22-99C9-E9319639DDE0}" destId="{F92A3361-6EF2-430A-85EE-4B53CF4C0633}" srcOrd="12" destOrd="0" presId="urn:microsoft.com/office/officeart/2005/8/layout/vList5"/>
    <dgm:cxn modelId="{8C950BD9-D31F-4859-A666-B0683B0A14B9}" type="presParOf" srcId="{F92A3361-6EF2-430A-85EE-4B53CF4C0633}" destId="{A9B92B6A-130D-4897-A9FD-2798AB519F4B}"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9634D-07CB-48B0-A166-A9EEEA7AE2EC}" type="doc">
      <dgm:prSet loTypeId="urn:microsoft.com/office/officeart/2005/8/layout/process1" loCatId="process" qsTypeId="urn:microsoft.com/office/officeart/2005/8/quickstyle/simple3" qsCatId="simple" csTypeId="urn:microsoft.com/office/officeart/2005/8/colors/colorful4" csCatId="colorful" phldr="1"/>
      <dgm:spPr/>
    </dgm:pt>
    <dgm:pt modelId="{209C17A1-1152-4E21-8797-6B0D7FC88727}">
      <dgm:prSet phldrT="[Texto]"/>
      <dgm:spPr/>
      <dgm:t>
        <a:bodyPr/>
        <a:lstStyle/>
        <a:p>
          <a:r>
            <a:rPr lang="x-none" smtClean="0"/>
            <a:t>Defini</a:t>
          </a:r>
          <a:r>
            <a:rPr lang="es-EC" dirty="0" smtClean="0"/>
            <a:t>r</a:t>
          </a:r>
          <a:r>
            <a:rPr lang="x-none" smtClean="0"/>
            <a:t> las características demográficas del segmento de estudio</a:t>
          </a:r>
          <a:r>
            <a:rPr lang="es-EC" dirty="0" smtClean="0"/>
            <a:t>.</a:t>
          </a:r>
          <a:endParaRPr lang="es-EC" dirty="0"/>
        </a:p>
      </dgm:t>
    </dgm:pt>
    <dgm:pt modelId="{398539BE-1657-408C-AA2B-43EE232032FF}" type="parTrans" cxnId="{1FA0D744-8D6E-42EF-BBA5-FEF3C886EF90}">
      <dgm:prSet/>
      <dgm:spPr/>
      <dgm:t>
        <a:bodyPr/>
        <a:lstStyle/>
        <a:p>
          <a:endParaRPr lang="es-EC"/>
        </a:p>
      </dgm:t>
    </dgm:pt>
    <dgm:pt modelId="{3E1FB387-7895-4CC1-B1BC-B448A14484F1}" type="sibTrans" cxnId="{1FA0D744-8D6E-42EF-BBA5-FEF3C886EF90}">
      <dgm:prSet/>
      <dgm:spPr/>
      <dgm:t>
        <a:bodyPr/>
        <a:lstStyle/>
        <a:p>
          <a:endParaRPr lang="es-EC"/>
        </a:p>
      </dgm:t>
    </dgm:pt>
    <dgm:pt modelId="{FCD1778B-72B6-4923-A310-AA787F41E34C}">
      <dgm:prSet phldrT="[Texto]"/>
      <dgm:spPr/>
      <dgm:t>
        <a:bodyPr/>
        <a:lstStyle/>
        <a:p>
          <a:r>
            <a:rPr lang="es-EC" dirty="0" smtClean="0"/>
            <a:t>Establecer las </a:t>
          </a:r>
          <a:r>
            <a:rPr lang="x-none" smtClean="0"/>
            <a:t>características del estilo de vida del segmento de investigación</a:t>
          </a:r>
          <a:endParaRPr lang="es-EC" dirty="0"/>
        </a:p>
      </dgm:t>
    </dgm:pt>
    <dgm:pt modelId="{CE72D440-5472-46E1-9338-DC014D209769}" type="parTrans" cxnId="{48D8513A-1455-4568-8301-C1F03A1A8A39}">
      <dgm:prSet/>
      <dgm:spPr/>
      <dgm:t>
        <a:bodyPr/>
        <a:lstStyle/>
        <a:p>
          <a:endParaRPr lang="es-EC"/>
        </a:p>
      </dgm:t>
    </dgm:pt>
    <dgm:pt modelId="{2D9F68D5-A512-4362-B25F-AE10B1F56860}" type="sibTrans" cxnId="{48D8513A-1455-4568-8301-C1F03A1A8A39}">
      <dgm:prSet/>
      <dgm:spPr/>
      <dgm:t>
        <a:bodyPr/>
        <a:lstStyle/>
        <a:p>
          <a:endParaRPr lang="es-EC"/>
        </a:p>
      </dgm:t>
    </dgm:pt>
    <dgm:pt modelId="{7B44E098-22E2-430F-8E94-AF5811D885BC}">
      <dgm:prSet phldrT="[Texto]"/>
      <dgm:spPr/>
      <dgm:t>
        <a:bodyPr/>
        <a:lstStyle/>
        <a:p>
          <a:r>
            <a:rPr lang="es-EC" dirty="0" smtClean="0"/>
            <a:t>Determinar la </a:t>
          </a:r>
          <a:r>
            <a:rPr lang="x-none" smtClean="0"/>
            <a:t>rotación de cliente, factores predominantes al momento de la decisión de uso de los consumidores</a:t>
          </a:r>
          <a:r>
            <a:rPr lang="es-EC" dirty="0" smtClean="0"/>
            <a:t>.</a:t>
          </a:r>
          <a:endParaRPr lang="es-EC" dirty="0"/>
        </a:p>
      </dgm:t>
    </dgm:pt>
    <dgm:pt modelId="{8A7D9D09-8AB5-437C-86B3-DC2BB9CD5062}" type="parTrans" cxnId="{2CE0B590-AB1F-438F-B28E-899B489E3284}">
      <dgm:prSet/>
      <dgm:spPr/>
      <dgm:t>
        <a:bodyPr/>
        <a:lstStyle/>
        <a:p>
          <a:endParaRPr lang="es-EC"/>
        </a:p>
      </dgm:t>
    </dgm:pt>
    <dgm:pt modelId="{9D1B9767-3C6A-4B82-8B60-AEC0EA8D3EAB}" type="sibTrans" cxnId="{2CE0B590-AB1F-438F-B28E-899B489E3284}">
      <dgm:prSet/>
      <dgm:spPr/>
      <dgm:t>
        <a:bodyPr/>
        <a:lstStyle/>
        <a:p>
          <a:endParaRPr lang="es-EC"/>
        </a:p>
      </dgm:t>
    </dgm:pt>
    <dgm:pt modelId="{58A68D08-7634-4405-ACB0-E07E7D1B7879}" type="pres">
      <dgm:prSet presAssocID="{12E9634D-07CB-48B0-A166-A9EEEA7AE2EC}" presName="Name0" presStyleCnt="0">
        <dgm:presLayoutVars>
          <dgm:dir/>
          <dgm:resizeHandles val="exact"/>
        </dgm:presLayoutVars>
      </dgm:prSet>
      <dgm:spPr/>
    </dgm:pt>
    <dgm:pt modelId="{E895C014-0EA9-470C-ACA8-3198F8E004C9}" type="pres">
      <dgm:prSet presAssocID="{209C17A1-1152-4E21-8797-6B0D7FC88727}" presName="node" presStyleLbl="node1" presStyleIdx="0" presStyleCnt="3">
        <dgm:presLayoutVars>
          <dgm:bulletEnabled val="1"/>
        </dgm:presLayoutVars>
      </dgm:prSet>
      <dgm:spPr/>
      <dgm:t>
        <a:bodyPr/>
        <a:lstStyle/>
        <a:p>
          <a:endParaRPr lang="es-EC"/>
        </a:p>
      </dgm:t>
    </dgm:pt>
    <dgm:pt modelId="{6A293C10-A9DC-4334-B977-7BF886B8B78F}" type="pres">
      <dgm:prSet presAssocID="{3E1FB387-7895-4CC1-B1BC-B448A14484F1}" presName="sibTrans" presStyleLbl="sibTrans2D1" presStyleIdx="0" presStyleCnt="2"/>
      <dgm:spPr/>
      <dgm:t>
        <a:bodyPr/>
        <a:lstStyle/>
        <a:p>
          <a:endParaRPr lang="es-EC"/>
        </a:p>
      </dgm:t>
    </dgm:pt>
    <dgm:pt modelId="{CC117C12-BCED-4509-8ED1-ECF34D1C5F6A}" type="pres">
      <dgm:prSet presAssocID="{3E1FB387-7895-4CC1-B1BC-B448A14484F1}" presName="connectorText" presStyleLbl="sibTrans2D1" presStyleIdx="0" presStyleCnt="2"/>
      <dgm:spPr/>
      <dgm:t>
        <a:bodyPr/>
        <a:lstStyle/>
        <a:p>
          <a:endParaRPr lang="es-EC"/>
        </a:p>
      </dgm:t>
    </dgm:pt>
    <dgm:pt modelId="{7847AB4D-00E1-4731-B9F0-F57B6B4FD0F9}" type="pres">
      <dgm:prSet presAssocID="{FCD1778B-72B6-4923-A310-AA787F41E34C}" presName="node" presStyleLbl="node1" presStyleIdx="1" presStyleCnt="3">
        <dgm:presLayoutVars>
          <dgm:bulletEnabled val="1"/>
        </dgm:presLayoutVars>
      </dgm:prSet>
      <dgm:spPr/>
      <dgm:t>
        <a:bodyPr/>
        <a:lstStyle/>
        <a:p>
          <a:endParaRPr lang="es-EC"/>
        </a:p>
      </dgm:t>
    </dgm:pt>
    <dgm:pt modelId="{24CEBC89-392B-45E8-9936-80F1588BA77C}" type="pres">
      <dgm:prSet presAssocID="{2D9F68D5-A512-4362-B25F-AE10B1F56860}" presName="sibTrans" presStyleLbl="sibTrans2D1" presStyleIdx="1" presStyleCnt="2"/>
      <dgm:spPr/>
      <dgm:t>
        <a:bodyPr/>
        <a:lstStyle/>
        <a:p>
          <a:endParaRPr lang="es-EC"/>
        </a:p>
      </dgm:t>
    </dgm:pt>
    <dgm:pt modelId="{ABF186E6-EA76-4E6F-B151-45A76DE1CE67}" type="pres">
      <dgm:prSet presAssocID="{2D9F68D5-A512-4362-B25F-AE10B1F56860}" presName="connectorText" presStyleLbl="sibTrans2D1" presStyleIdx="1" presStyleCnt="2"/>
      <dgm:spPr/>
      <dgm:t>
        <a:bodyPr/>
        <a:lstStyle/>
        <a:p>
          <a:endParaRPr lang="es-EC"/>
        </a:p>
      </dgm:t>
    </dgm:pt>
    <dgm:pt modelId="{61EC07A4-0637-466D-848B-408C415AD962}" type="pres">
      <dgm:prSet presAssocID="{7B44E098-22E2-430F-8E94-AF5811D885BC}" presName="node" presStyleLbl="node1" presStyleIdx="2" presStyleCnt="3">
        <dgm:presLayoutVars>
          <dgm:bulletEnabled val="1"/>
        </dgm:presLayoutVars>
      </dgm:prSet>
      <dgm:spPr/>
      <dgm:t>
        <a:bodyPr/>
        <a:lstStyle/>
        <a:p>
          <a:endParaRPr lang="es-EC"/>
        </a:p>
      </dgm:t>
    </dgm:pt>
  </dgm:ptLst>
  <dgm:cxnLst>
    <dgm:cxn modelId="{EDA36E59-C98A-4594-8441-80D46A7E0193}" type="presOf" srcId="{2D9F68D5-A512-4362-B25F-AE10B1F56860}" destId="{ABF186E6-EA76-4E6F-B151-45A76DE1CE67}" srcOrd="1" destOrd="0" presId="urn:microsoft.com/office/officeart/2005/8/layout/process1"/>
    <dgm:cxn modelId="{4B8151D6-4206-4D1F-883F-E798DC6B7145}" type="presOf" srcId="{3E1FB387-7895-4CC1-B1BC-B448A14484F1}" destId="{6A293C10-A9DC-4334-B977-7BF886B8B78F}" srcOrd="0" destOrd="0" presId="urn:microsoft.com/office/officeart/2005/8/layout/process1"/>
    <dgm:cxn modelId="{48D8513A-1455-4568-8301-C1F03A1A8A39}" srcId="{12E9634D-07CB-48B0-A166-A9EEEA7AE2EC}" destId="{FCD1778B-72B6-4923-A310-AA787F41E34C}" srcOrd="1" destOrd="0" parTransId="{CE72D440-5472-46E1-9338-DC014D209769}" sibTransId="{2D9F68D5-A512-4362-B25F-AE10B1F56860}"/>
    <dgm:cxn modelId="{2CE0B590-AB1F-438F-B28E-899B489E3284}" srcId="{12E9634D-07CB-48B0-A166-A9EEEA7AE2EC}" destId="{7B44E098-22E2-430F-8E94-AF5811D885BC}" srcOrd="2" destOrd="0" parTransId="{8A7D9D09-8AB5-437C-86B3-DC2BB9CD5062}" sibTransId="{9D1B9767-3C6A-4B82-8B60-AEC0EA8D3EAB}"/>
    <dgm:cxn modelId="{1FA0D744-8D6E-42EF-BBA5-FEF3C886EF90}" srcId="{12E9634D-07CB-48B0-A166-A9EEEA7AE2EC}" destId="{209C17A1-1152-4E21-8797-6B0D7FC88727}" srcOrd="0" destOrd="0" parTransId="{398539BE-1657-408C-AA2B-43EE232032FF}" sibTransId="{3E1FB387-7895-4CC1-B1BC-B448A14484F1}"/>
    <dgm:cxn modelId="{2ADCEB2C-AC36-45B5-867D-02174B02DE07}" type="presOf" srcId="{12E9634D-07CB-48B0-A166-A9EEEA7AE2EC}" destId="{58A68D08-7634-4405-ACB0-E07E7D1B7879}" srcOrd="0" destOrd="0" presId="urn:microsoft.com/office/officeart/2005/8/layout/process1"/>
    <dgm:cxn modelId="{403BD7B5-EF29-4AF2-A062-7BDAB16E0197}" type="presOf" srcId="{7B44E098-22E2-430F-8E94-AF5811D885BC}" destId="{61EC07A4-0637-466D-848B-408C415AD962}" srcOrd="0" destOrd="0" presId="urn:microsoft.com/office/officeart/2005/8/layout/process1"/>
    <dgm:cxn modelId="{136FCCC4-C939-4680-83EA-A854A9094C91}" type="presOf" srcId="{FCD1778B-72B6-4923-A310-AA787F41E34C}" destId="{7847AB4D-00E1-4731-B9F0-F57B6B4FD0F9}" srcOrd="0" destOrd="0" presId="urn:microsoft.com/office/officeart/2005/8/layout/process1"/>
    <dgm:cxn modelId="{09DDA7F7-8E9D-4D15-BE64-DB7F84459B2D}" type="presOf" srcId="{209C17A1-1152-4E21-8797-6B0D7FC88727}" destId="{E895C014-0EA9-470C-ACA8-3198F8E004C9}" srcOrd="0" destOrd="0" presId="urn:microsoft.com/office/officeart/2005/8/layout/process1"/>
    <dgm:cxn modelId="{31E3373E-DDFC-4BBB-9540-CE119E348D6C}" type="presOf" srcId="{3E1FB387-7895-4CC1-B1BC-B448A14484F1}" destId="{CC117C12-BCED-4509-8ED1-ECF34D1C5F6A}" srcOrd="1" destOrd="0" presId="urn:microsoft.com/office/officeart/2005/8/layout/process1"/>
    <dgm:cxn modelId="{B2370738-B22C-4438-BD28-0E8E1CA4A3D0}" type="presOf" srcId="{2D9F68D5-A512-4362-B25F-AE10B1F56860}" destId="{24CEBC89-392B-45E8-9936-80F1588BA77C}" srcOrd="0" destOrd="0" presId="urn:microsoft.com/office/officeart/2005/8/layout/process1"/>
    <dgm:cxn modelId="{2B89972B-4C2E-42FA-86D0-CDB93E296466}" type="presParOf" srcId="{58A68D08-7634-4405-ACB0-E07E7D1B7879}" destId="{E895C014-0EA9-470C-ACA8-3198F8E004C9}" srcOrd="0" destOrd="0" presId="urn:microsoft.com/office/officeart/2005/8/layout/process1"/>
    <dgm:cxn modelId="{D7641BDB-40CE-4E26-902B-725C17A82617}" type="presParOf" srcId="{58A68D08-7634-4405-ACB0-E07E7D1B7879}" destId="{6A293C10-A9DC-4334-B977-7BF886B8B78F}" srcOrd="1" destOrd="0" presId="urn:microsoft.com/office/officeart/2005/8/layout/process1"/>
    <dgm:cxn modelId="{A2F50CAA-025B-493B-A56F-F40AEEEA425C}" type="presParOf" srcId="{6A293C10-A9DC-4334-B977-7BF886B8B78F}" destId="{CC117C12-BCED-4509-8ED1-ECF34D1C5F6A}" srcOrd="0" destOrd="0" presId="urn:microsoft.com/office/officeart/2005/8/layout/process1"/>
    <dgm:cxn modelId="{2037F9FA-7E20-4C84-94FA-FB331E9C00A3}" type="presParOf" srcId="{58A68D08-7634-4405-ACB0-E07E7D1B7879}" destId="{7847AB4D-00E1-4731-B9F0-F57B6B4FD0F9}" srcOrd="2" destOrd="0" presId="urn:microsoft.com/office/officeart/2005/8/layout/process1"/>
    <dgm:cxn modelId="{5CE860FE-5CEF-41BD-A453-33EB32A16913}" type="presParOf" srcId="{58A68D08-7634-4405-ACB0-E07E7D1B7879}" destId="{24CEBC89-392B-45E8-9936-80F1588BA77C}" srcOrd="3" destOrd="0" presId="urn:microsoft.com/office/officeart/2005/8/layout/process1"/>
    <dgm:cxn modelId="{F824BCD5-87CD-40F2-8BAF-87C85030B03B}" type="presParOf" srcId="{24CEBC89-392B-45E8-9936-80F1588BA77C}" destId="{ABF186E6-EA76-4E6F-B151-45A76DE1CE67}" srcOrd="0" destOrd="0" presId="urn:microsoft.com/office/officeart/2005/8/layout/process1"/>
    <dgm:cxn modelId="{91013CF2-F027-4A01-B76A-ED1DB8EEF66E}" type="presParOf" srcId="{58A68D08-7634-4405-ACB0-E07E7D1B7879}" destId="{61EC07A4-0637-466D-848B-408C415AD96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1C324D-AEAD-493D-88F5-A76B619F81AD}" type="doc">
      <dgm:prSet loTypeId="urn:microsoft.com/office/officeart/2005/8/layout/process1" loCatId="process" qsTypeId="urn:microsoft.com/office/officeart/2005/8/quickstyle/simple3" qsCatId="simple" csTypeId="urn:microsoft.com/office/officeart/2005/8/colors/colorful5" csCatId="colorful" phldr="1"/>
      <dgm:spPr/>
    </dgm:pt>
    <dgm:pt modelId="{9ACEA446-B192-4B53-948D-D847352D542B}">
      <dgm:prSet phldrT="[Texto]"/>
      <dgm:spPr/>
      <dgm:t>
        <a:bodyPr/>
        <a:lstStyle/>
        <a:p>
          <a:r>
            <a:rPr lang="es-EC" dirty="0" smtClean="0"/>
            <a:t>Determinar el proceso de decisión</a:t>
          </a:r>
          <a:endParaRPr lang="es-EC" dirty="0"/>
        </a:p>
      </dgm:t>
    </dgm:pt>
    <dgm:pt modelId="{503AF9F1-3D65-48F6-A460-DD9BD193D9D8}" type="parTrans" cxnId="{D3C9CDA6-AE61-4E25-8D47-2355AE947169}">
      <dgm:prSet/>
      <dgm:spPr/>
      <dgm:t>
        <a:bodyPr/>
        <a:lstStyle/>
        <a:p>
          <a:endParaRPr lang="es-EC"/>
        </a:p>
      </dgm:t>
    </dgm:pt>
    <dgm:pt modelId="{5891C71C-A128-4278-9D01-F5C178A03E73}" type="sibTrans" cxnId="{D3C9CDA6-AE61-4E25-8D47-2355AE947169}">
      <dgm:prSet/>
      <dgm:spPr/>
      <dgm:t>
        <a:bodyPr/>
        <a:lstStyle/>
        <a:p>
          <a:endParaRPr lang="es-EC"/>
        </a:p>
      </dgm:t>
    </dgm:pt>
    <dgm:pt modelId="{A9C82589-5020-4EE0-92B9-7864BB7B90A5}">
      <dgm:prSet phldrT="[Texto]"/>
      <dgm:spPr/>
      <dgm:t>
        <a:bodyPr/>
        <a:lstStyle/>
        <a:p>
          <a:r>
            <a:rPr lang="es-EC" dirty="0" smtClean="0"/>
            <a:t>Definir los atributos determinantes</a:t>
          </a:r>
          <a:endParaRPr lang="es-EC" dirty="0"/>
        </a:p>
      </dgm:t>
    </dgm:pt>
    <dgm:pt modelId="{E91CC534-03AE-4183-B666-8E132991C977}" type="parTrans" cxnId="{BF7693B0-F605-4D44-897B-5FB565014A88}">
      <dgm:prSet/>
      <dgm:spPr/>
      <dgm:t>
        <a:bodyPr/>
        <a:lstStyle/>
        <a:p>
          <a:endParaRPr lang="es-EC"/>
        </a:p>
      </dgm:t>
    </dgm:pt>
    <dgm:pt modelId="{442FA817-3EE3-48FF-97B7-1AF47E00EE54}" type="sibTrans" cxnId="{BF7693B0-F605-4D44-897B-5FB565014A88}">
      <dgm:prSet/>
      <dgm:spPr/>
      <dgm:t>
        <a:bodyPr/>
        <a:lstStyle/>
        <a:p>
          <a:endParaRPr lang="es-EC"/>
        </a:p>
      </dgm:t>
    </dgm:pt>
    <dgm:pt modelId="{40327708-A0D6-4EA8-9B38-FED6BFB6340D}">
      <dgm:prSet phldrT="[Texto]"/>
      <dgm:spPr/>
      <dgm:t>
        <a:bodyPr/>
        <a:lstStyle/>
        <a:p>
          <a:r>
            <a:rPr lang="es-EC" dirty="0" smtClean="0"/>
            <a:t>Definir la categorización de los beneficios esperados</a:t>
          </a:r>
          <a:endParaRPr lang="es-EC" dirty="0"/>
        </a:p>
      </dgm:t>
    </dgm:pt>
    <dgm:pt modelId="{AFA66E05-22E8-453D-9621-4C90ADC677E8}" type="parTrans" cxnId="{EC8C3441-1FFD-458A-901E-ADDE72EC7E37}">
      <dgm:prSet/>
      <dgm:spPr/>
      <dgm:t>
        <a:bodyPr/>
        <a:lstStyle/>
        <a:p>
          <a:endParaRPr lang="es-EC"/>
        </a:p>
      </dgm:t>
    </dgm:pt>
    <dgm:pt modelId="{9B8A71F6-B5CD-4292-AFF6-CFE70E28AFF2}" type="sibTrans" cxnId="{EC8C3441-1FFD-458A-901E-ADDE72EC7E37}">
      <dgm:prSet/>
      <dgm:spPr/>
      <dgm:t>
        <a:bodyPr/>
        <a:lstStyle/>
        <a:p>
          <a:endParaRPr lang="es-EC"/>
        </a:p>
      </dgm:t>
    </dgm:pt>
    <dgm:pt modelId="{D629831B-7CD7-430F-9014-83A0D30E17C4}" type="pres">
      <dgm:prSet presAssocID="{0E1C324D-AEAD-493D-88F5-A76B619F81AD}" presName="Name0" presStyleCnt="0">
        <dgm:presLayoutVars>
          <dgm:dir/>
          <dgm:resizeHandles val="exact"/>
        </dgm:presLayoutVars>
      </dgm:prSet>
      <dgm:spPr/>
    </dgm:pt>
    <dgm:pt modelId="{78D92A8A-3CA5-4679-B43D-54E94D8F0F6E}" type="pres">
      <dgm:prSet presAssocID="{9ACEA446-B192-4B53-948D-D847352D542B}" presName="node" presStyleLbl="node1" presStyleIdx="0" presStyleCnt="3">
        <dgm:presLayoutVars>
          <dgm:bulletEnabled val="1"/>
        </dgm:presLayoutVars>
      </dgm:prSet>
      <dgm:spPr/>
      <dgm:t>
        <a:bodyPr/>
        <a:lstStyle/>
        <a:p>
          <a:endParaRPr lang="es-EC"/>
        </a:p>
      </dgm:t>
    </dgm:pt>
    <dgm:pt modelId="{C6914AA1-E458-40CA-8706-C203BB2C7DA8}" type="pres">
      <dgm:prSet presAssocID="{5891C71C-A128-4278-9D01-F5C178A03E73}" presName="sibTrans" presStyleLbl="sibTrans2D1" presStyleIdx="0" presStyleCnt="2"/>
      <dgm:spPr/>
      <dgm:t>
        <a:bodyPr/>
        <a:lstStyle/>
        <a:p>
          <a:endParaRPr lang="es-EC"/>
        </a:p>
      </dgm:t>
    </dgm:pt>
    <dgm:pt modelId="{7B505490-21F7-496C-AB69-75C8A0B2A91A}" type="pres">
      <dgm:prSet presAssocID="{5891C71C-A128-4278-9D01-F5C178A03E73}" presName="connectorText" presStyleLbl="sibTrans2D1" presStyleIdx="0" presStyleCnt="2"/>
      <dgm:spPr/>
      <dgm:t>
        <a:bodyPr/>
        <a:lstStyle/>
        <a:p>
          <a:endParaRPr lang="es-EC"/>
        </a:p>
      </dgm:t>
    </dgm:pt>
    <dgm:pt modelId="{6CB81EDE-29F4-4888-9778-0DFDA6FCCEFB}" type="pres">
      <dgm:prSet presAssocID="{A9C82589-5020-4EE0-92B9-7864BB7B90A5}" presName="node" presStyleLbl="node1" presStyleIdx="1" presStyleCnt="3">
        <dgm:presLayoutVars>
          <dgm:bulletEnabled val="1"/>
        </dgm:presLayoutVars>
      </dgm:prSet>
      <dgm:spPr/>
      <dgm:t>
        <a:bodyPr/>
        <a:lstStyle/>
        <a:p>
          <a:endParaRPr lang="es-EC"/>
        </a:p>
      </dgm:t>
    </dgm:pt>
    <dgm:pt modelId="{C515A80A-1586-4CCE-9E1B-5059915E561B}" type="pres">
      <dgm:prSet presAssocID="{442FA817-3EE3-48FF-97B7-1AF47E00EE54}" presName="sibTrans" presStyleLbl="sibTrans2D1" presStyleIdx="1" presStyleCnt="2"/>
      <dgm:spPr/>
      <dgm:t>
        <a:bodyPr/>
        <a:lstStyle/>
        <a:p>
          <a:endParaRPr lang="es-EC"/>
        </a:p>
      </dgm:t>
    </dgm:pt>
    <dgm:pt modelId="{C1F0E898-B35F-475C-99A2-5F4C96DBDE6B}" type="pres">
      <dgm:prSet presAssocID="{442FA817-3EE3-48FF-97B7-1AF47E00EE54}" presName="connectorText" presStyleLbl="sibTrans2D1" presStyleIdx="1" presStyleCnt="2"/>
      <dgm:spPr/>
      <dgm:t>
        <a:bodyPr/>
        <a:lstStyle/>
        <a:p>
          <a:endParaRPr lang="es-EC"/>
        </a:p>
      </dgm:t>
    </dgm:pt>
    <dgm:pt modelId="{BAF66904-AC83-48B1-9F80-06DE0964ADD1}" type="pres">
      <dgm:prSet presAssocID="{40327708-A0D6-4EA8-9B38-FED6BFB6340D}" presName="node" presStyleLbl="node1" presStyleIdx="2" presStyleCnt="3">
        <dgm:presLayoutVars>
          <dgm:bulletEnabled val="1"/>
        </dgm:presLayoutVars>
      </dgm:prSet>
      <dgm:spPr/>
      <dgm:t>
        <a:bodyPr/>
        <a:lstStyle/>
        <a:p>
          <a:endParaRPr lang="es-EC"/>
        </a:p>
      </dgm:t>
    </dgm:pt>
  </dgm:ptLst>
  <dgm:cxnLst>
    <dgm:cxn modelId="{EC8C3441-1FFD-458A-901E-ADDE72EC7E37}" srcId="{0E1C324D-AEAD-493D-88F5-A76B619F81AD}" destId="{40327708-A0D6-4EA8-9B38-FED6BFB6340D}" srcOrd="2" destOrd="0" parTransId="{AFA66E05-22E8-453D-9621-4C90ADC677E8}" sibTransId="{9B8A71F6-B5CD-4292-AFF6-CFE70E28AFF2}"/>
    <dgm:cxn modelId="{6C9C1B2E-189A-4DF2-98B2-F89ED8853AB6}" type="presOf" srcId="{0E1C324D-AEAD-493D-88F5-A76B619F81AD}" destId="{D629831B-7CD7-430F-9014-83A0D30E17C4}" srcOrd="0" destOrd="0" presId="urn:microsoft.com/office/officeart/2005/8/layout/process1"/>
    <dgm:cxn modelId="{78F664BC-68F8-4620-91AC-DB5BEBB13244}" type="presOf" srcId="{5891C71C-A128-4278-9D01-F5C178A03E73}" destId="{C6914AA1-E458-40CA-8706-C203BB2C7DA8}" srcOrd="0" destOrd="0" presId="urn:microsoft.com/office/officeart/2005/8/layout/process1"/>
    <dgm:cxn modelId="{B1FBA69E-6C09-434D-BC04-496EC80749D5}" type="presOf" srcId="{5891C71C-A128-4278-9D01-F5C178A03E73}" destId="{7B505490-21F7-496C-AB69-75C8A0B2A91A}" srcOrd="1" destOrd="0" presId="urn:microsoft.com/office/officeart/2005/8/layout/process1"/>
    <dgm:cxn modelId="{01F9A129-3854-47EE-AE50-0D282D4367DF}" type="presOf" srcId="{9ACEA446-B192-4B53-948D-D847352D542B}" destId="{78D92A8A-3CA5-4679-B43D-54E94D8F0F6E}" srcOrd="0" destOrd="0" presId="urn:microsoft.com/office/officeart/2005/8/layout/process1"/>
    <dgm:cxn modelId="{6F73B807-C9FB-4B4B-96A1-0308E853E76A}" type="presOf" srcId="{442FA817-3EE3-48FF-97B7-1AF47E00EE54}" destId="{C1F0E898-B35F-475C-99A2-5F4C96DBDE6B}" srcOrd="1" destOrd="0" presId="urn:microsoft.com/office/officeart/2005/8/layout/process1"/>
    <dgm:cxn modelId="{BF7693B0-F605-4D44-897B-5FB565014A88}" srcId="{0E1C324D-AEAD-493D-88F5-A76B619F81AD}" destId="{A9C82589-5020-4EE0-92B9-7864BB7B90A5}" srcOrd="1" destOrd="0" parTransId="{E91CC534-03AE-4183-B666-8E132991C977}" sibTransId="{442FA817-3EE3-48FF-97B7-1AF47E00EE54}"/>
    <dgm:cxn modelId="{14D963FB-9F20-4FEB-9E5C-86FD20D242E4}" type="presOf" srcId="{A9C82589-5020-4EE0-92B9-7864BB7B90A5}" destId="{6CB81EDE-29F4-4888-9778-0DFDA6FCCEFB}" srcOrd="0" destOrd="0" presId="urn:microsoft.com/office/officeart/2005/8/layout/process1"/>
    <dgm:cxn modelId="{D3C9CDA6-AE61-4E25-8D47-2355AE947169}" srcId="{0E1C324D-AEAD-493D-88F5-A76B619F81AD}" destId="{9ACEA446-B192-4B53-948D-D847352D542B}" srcOrd="0" destOrd="0" parTransId="{503AF9F1-3D65-48F6-A460-DD9BD193D9D8}" sibTransId="{5891C71C-A128-4278-9D01-F5C178A03E73}"/>
    <dgm:cxn modelId="{1BE00DC8-4A89-4B9B-8FFE-2E542BDB3F22}" type="presOf" srcId="{442FA817-3EE3-48FF-97B7-1AF47E00EE54}" destId="{C515A80A-1586-4CCE-9E1B-5059915E561B}" srcOrd="0" destOrd="0" presId="urn:microsoft.com/office/officeart/2005/8/layout/process1"/>
    <dgm:cxn modelId="{494AE6BA-8E08-4FFE-9936-41E083F571AA}" type="presOf" srcId="{40327708-A0D6-4EA8-9B38-FED6BFB6340D}" destId="{BAF66904-AC83-48B1-9F80-06DE0964ADD1}" srcOrd="0" destOrd="0" presId="urn:microsoft.com/office/officeart/2005/8/layout/process1"/>
    <dgm:cxn modelId="{FF53D46D-AD29-45A6-BE99-AD97F7D5EC66}" type="presParOf" srcId="{D629831B-7CD7-430F-9014-83A0D30E17C4}" destId="{78D92A8A-3CA5-4679-B43D-54E94D8F0F6E}" srcOrd="0" destOrd="0" presId="urn:microsoft.com/office/officeart/2005/8/layout/process1"/>
    <dgm:cxn modelId="{6E05EFDC-B4EF-44F3-AE62-66F52A850D43}" type="presParOf" srcId="{D629831B-7CD7-430F-9014-83A0D30E17C4}" destId="{C6914AA1-E458-40CA-8706-C203BB2C7DA8}" srcOrd="1" destOrd="0" presId="urn:microsoft.com/office/officeart/2005/8/layout/process1"/>
    <dgm:cxn modelId="{77EBBB9C-E608-4647-BAEF-B972C0BD1572}" type="presParOf" srcId="{C6914AA1-E458-40CA-8706-C203BB2C7DA8}" destId="{7B505490-21F7-496C-AB69-75C8A0B2A91A}" srcOrd="0" destOrd="0" presId="urn:microsoft.com/office/officeart/2005/8/layout/process1"/>
    <dgm:cxn modelId="{760A00DC-5EF0-428D-B81F-93349185FAC2}" type="presParOf" srcId="{D629831B-7CD7-430F-9014-83A0D30E17C4}" destId="{6CB81EDE-29F4-4888-9778-0DFDA6FCCEFB}" srcOrd="2" destOrd="0" presId="urn:microsoft.com/office/officeart/2005/8/layout/process1"/>
    <dgm:cxn modelId="{0E1D5ED9-3C31-4CA1-A143-1C34CCA8E449}" type="presParOf" srcId="{D629831B-7CD7-430F-9014-83A0D30E17C4}" destId="{C515A80A-1586-4CCE-9E1B-5059915E561B}" srcOrd="3" destOrd="0" presId="urn:microsoft.com/office/officeart/2005/8/layout/process1"/>
    <dgm:cxn modelId="{036FBFA3-241A-4B05-B2A6-D044DB435B78}" type="presParOf" srcId="{C515A80A-1586-4CCE-9E1B-5059915E561B}" destId="{C1F0E898-B35F-475C-99A2-5F4C96DBDE6B}" srcOrd="0" destOrd="0" presId="urn:microsoft.com/office/officeart/2005/8/layout/process1"/>
    <dgm:cxn modelId="{3775D1E4-5BA5-4842-A160-94F805875C2D}" type="presParOf" srcId="{D629831B-7CD7-430F-9014-83A0D30E17C4}" destId="{BAF66904-AC83-48B1-9F80-06DE0964ADD1}"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3E2AEB-E7D2-4A8D-9975-0765A5CEB77B}"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s-EC"/>
        </a:p>
      </dgm:t>
    </dgm:pt>
    <dgm:pt modelId="{C853729D-1CA8-416D-97F7-A029848F25BC}">
      <dgm:prSet phldrT="[Texto]" custT="1"/>
      <dgm:spPr/>
      <dgm:t>
        <a:bodyPr/>
        <a:lstStyle/>
        <a:p>
          <a:r>
            <a:rPr lang="es-EC" sz="1600" dirty="0" smtClean="0">
              <a:solidFill>
                <a:schemeClr val="tx1"/>
              </a:solidFill>
            </a:rPr>
            <a:t>Toma de puntos a las cooperativas a través de un GPS</a:t>
          </a:r>
          <a:endParaRPr lang="es-EC" sz="1600" dirty="0">
            <a:solidFill>
              <a:schemeClr val="tx1"/>
            </a:solidFill>
          </a:endParaRPr>
        </a:p>
      </dgm:t>
    </dgm:pt>
    <dgm:pt modelId="{821CFF44-7C77-4E44-A9BD-9FB0CDE691B7}" type="parTrans" cxnId="{18F8E158-46F2-46A0-943D-4BD7E0874CF8}">
      <dgm:prSet/>
      <dgm:spPr/>
      <dgm:t>
        <a:bodyPr/>
        <a:lstStyle/>
        <a:p>
          <a:endParaRPr lang="es-EC" sz="1600">
            <a:solidFill>
              <a:schemeClr val="tx1"/>
            </a:solidFill>
          </a:endParaRPr>
        </a:p>
      </dgm:t>
    </dgm:pt>
    <dgm:pt modelId="{50F9E326-7D80-4941-84FA-4A83C4C48492}" type="sibTrans" cxnId="{18F8E158-46F2-46A0-943D-4BD7E0874CF8}">
      <dgm:prSet/>
      <dgm:spPr/>
      <dgm:t>
        <a:bodyPr/>
        <a:lstStyle/>
        <a:p>
          <a:endParaRPr lang="es-EC" sz="1600">
            <a:solidFill>
              <a:schemeClr val="tx1"/>
            </a:solidFill>
          </a:endParaRPr>
        </a:p>
      </dgm:t>
    </dgm:pt>
    <dgm:pt modelId="{72476AC2-048F-4134-B089-176113B2D6FC}">
      <dgm:prSet phldrT="[Texto]" custT="1"/>
      <dgm:spPr/>
      <dgm:t>
        <a:bodyPr/>
        <a:lstStyle/>
        <a:p>
          <a:r>
            <a:rPr lang="es-EC" sz="1600" dirty="0" smtClean="0">
              <a:solidFill>
                <a:schemeClr val="tx1"/>
              </a:solidFill>
            </a:rPr>
            <a:t>Ingreso de datos programa ARCGIS</a:t>
          </a:r>
          <a:endParaRPr lang="es-EC" sz="1600" dirty="0">
            <a:solidFill>
              <a:schemeClr val="tx1"/>
            </a:solidFill>
          </a:endParaRPr>
        </a:p>
      </dgm:t>
    </dgm:pt>
    <dgm:pt modelId="{877531B0-4C39-4E55-A96D-5305EED3577F}" type="parTrans" cxnId="{6CF4A09B-7CF4-4621-BDE1-310C4E343920}">
      <dgm:prSet/>
      <dgm:spPr/>
      <dgm:t>
        <a:bodyPr/>
        <a:lstStyle/>
        <a:p>
          <a:endParaRPr lang="es-EC" sz="1600">
            <a:solidFill>
              <a:schemeClr val="tx1"/>
            </a:solidFill>
          </a:endParaRPr>
        </a:p>
      </dgm:t>
    </dgm:pt>
    <dgm:pt modelId="{0224A3FA-262F-4B3B-99B1-97724FB5D369}" type="sibTrans" cxnId="{6CF4A09B-7CF4-4621-BDE1-310C4E343920}">
      <dgm:prSet/>
      <dgm:spPr/>
      <dgm:t>
        <a:bodyPr/>
        <a:lstStyle/>
        <a:p>
          <a:endParaRPr lang="es-EC" sz="1600">
            <a:solidFill>
              <a:schemeClr val="tx1"/>
            </a:solidFill>
          </a:endParaRPr>
        </a:p>
      </dgm:t>
    </dgm:pt>
    <dgm:pt modelId="{58393B9D-C054-4153-A2F8-BC6C95FD79E8}">
      <dgm:prSet phldrT="[Texto]" custT="1"/>
      <dgm:spPr/>
      <dgm:t>
        <a:bodyPr/>
        <a:lstStyle/>
        <a:p>
          <a:r>
            <a:rPr lang="es-EC" sz="1600" dirty="0" smtClean="0">
              <a:solidFill>
                <a:schemeClr val="tx1"/>
              </a:solidFill>
            </a:rPr>
            <a:t>Manejo de la base de datos</a:t>
          </a:r>
          <a:endParaRPr lang="es-EC" sz="1600" dirty="0">
            <a:solidFill>
              <a:schemeClr val="tx1"/>
            </a:solidFill>
          </a:endParaRPr>
        </a:p>
      </dgm:t>
    </dgm:pt>
    <dgm:pt modelId="{CD82EFA7-1577-404A-8675-125FE3AC9823}" type="parTrans" cxnId="{73DE0342-67E7-4070-82FB-79C9B312EA09}">
      <dgm:prSet/>
      <dgm:spPr/>
      <dgm:t>
        <a:bodyPr/>
        <a:lstStyle/>
        <a:p>
          <a:endParaRPr lang="es-EC" sz="1600">
            <a:solidFill>
              <a:schemeClr val="tx1"/>
            </a:solidFill>
          </a:endParaRPr>
        </a:p>
      </dgm:t>
    </dgm:pt>
    <dgm:pt modelId="{E041C447-0C9C-46DF-AFC3-A25AF09A5AB8}" type="sibTrans" cxnId="{73DE0342-67E7-4070-82FB-79C9B312EA09}">
      <dgm:prSet/>
      <dgm:spPr/>
      <dgm:t>
        <a:bodyPr/>
        <a:lstStyle/>
        <a:p>
          <a:endParaRPr lang="es-EC" sz="1600">
            <a:solidFill>
              <a:schemeClr val="tx1"/>
            </a:solidFill>
          </a:endParaRPr>
        </a:p>
      </dgm:t>
    </dgm:pt>
    <dgm:pt modelId="{18C60157-2A27-4E73-8219-6A87A338559C}">
      <dgm:prSet custT="1"/>
      <dgm:spPr/>
      <dgm:t>
        <a:bodyPr/>
        <a:lstStyle/>
        <a:p>
          <a:r>
            <a:rPr lang="es-EC" sz="1600" dirty="0" smtClean="0">
              <a:solidFill>
                <a:schemeClr val="tx1"/>
              </a:solidFill>
            </a:rPr>
            <a:t>Análisis de datos</a:t>
          </a:r>
          <a:endParaRPr lang="es-EC" sz="1600" dirty="0">
            <a:solidFill>
              <a:schemeClr val="tx1"/>
            </a:solidFill>
          </a:endParaRPr>
        </a:p>
      </dgm:t>
    </dgm:pt>
    <dgm:pt modelId="{E484E092-0D47-4284-92C1-C3D375AECB60}" type="parTrans" cxnId="{6F864384-FA22-48AF-876C-C924A9BB3795}">
      <dgm:prSet/>
      <dgm:spPr/>
      <dgm:t>
        <a:bodyPr/>
        <a:lstStyle/>
        <a:p>
          <a:endParaRPr lang="es-EC" sz="1600">
            <a:solidFill>
              <a:schemeClr val="tx1"/>
            </a:solidFill>
          </a:endParaRPr>
        </a:p>
      </dgm:t>
    </dgm:pt>
    <dgm:pt modelId="{9ABDD661-4C2D-4ACC-9952-B5EF5A72F2A6}" type="sibTrans" cxnId="{6F864384-FA22-48AF-876C-C924A9BB3795}">
      <dgm:prSet/>
      <dgm:spPr/>
      <dgm:t>
        <a:bodyPr/>
        <a:lstStyle/>
        <a:p>
          <a:endParaRPr lang="es-EC" sz="1600">
            <a:solidFill>
              <a:schemeClr val="tx1"/>
            </a:solidFill>
          </a:endParaRPr>
        </a:p>
      </dgm:t>
    </dgm:pt>
    <dgm:pt modelId="{2F1C37E0-DB37-479E-B286-2841F90C2741}">
      <dgm:prSet custT="1"/>
      <dgm:spPr/>
      <dgm:t>
        <a:bodyPr/>
        <a:lstStyle/>
        <a:p>
          <a:r>
            <a:rPr lang="es-EC" sz="1600" dirty="0" smtClean="0">
              <a:solidFill>
                <a:schemeClr val="tx1"/>
              </a:solidFill>
            </a:rPr>
            <a:t>Salida de datos</a:t>
          </a:r>
          <a:endParaRPr lang="es-EC" sz="1600" dirty="0">
            <a:solidFill>
              <a:schemeClr val="tx1"/>
            </a:solidFill>
          </a:endParaRPr>
        </a:p>
      </dgm:t>
    </dgm:pt>
    <dgm:pt modelId="{0DBFB8B3-8576-4182-BD48-381621834A61}" type="parTrans" cxnId="{D8ECC9EA-5DE3-4AFA-B981-DEE72AD2D99E}">
      <dgm:prSet/>
      <dgm:spPr/>
      <dgm:t>
        <a:bodyPr/>
        <a:lstStyle/>
        <a:p>
          <a:endParaRPr lang="es-EC" sz="1600">
            <a:solidFill>
              <a:schemeClr val="tx1"/>
            </a:solidFill>
          </a:endParaRPr>
        </a:p>
      </dgm:t>
    </dgm:pt>
    <dgm:pt modelId="{A1082D95-91FA-4B28-B141-7862A7E128AC}" type="sibTrans" cxnId="{D8ECC9EA-5DE3-4AFA-B981-DEE72AD2D99E}">
      <dgm:prSet/>
      <dgm:spPr/>
      <dgm:t>
        <a:bodyPr/>
        <a:lstStyle/>
        <a:p>
          <a:endParaRPr lang="es-EC" sz="1600">
            <a:solidFill>
              <a:schemeClr val="tx1"/>
            </a:solidFill>
          </a:endParaRPr>
        </a:p>
      </dgm:t>
    </dgm:pt>
    <dgm:pt modelId="{CD74631B-DC7C-43DF-A061-2DBF36BB9517}" type="pres">
      <dgm:prSet presAssocID="{893E2AEB-E7D2-4A8D-9975-0765A5CEB77B}" presName="linear" presStyleCnt="0">
        <dgm:presLayoutVars>
          <dgm:dir/>
          <dgm:animLvl val="lvl"/>
          <dgm:resizeHandles val="exact"/>
        </dgm:presLayoutVars>
      </dgm:prSet>
      <dgm:spPr/>
      <dgm:t>
        <a:bodyPr/>
        <a:lstStyle/>
        <a:p>
          <a:endParaRPr lang="es-EC"/>
        </a:p>
      </dgm:t>
    </dgm:pt>
    <dgm:pt modelId="{F491B048-A461-4B78-920D-F2FC508A4394}" type="pres">
      <dgm:prSet presAssocID="{C853729D-1CA8-416D-97F7-A029848F25BC}" presName="parentLin" presStyleCnt="0"/>
      <dgm:spPr/>
    </dgm:pt>
    <dgm:pt modelId="{E7D66CFE-CEC2-4918-A228-71E2F5BB7000}" type="pres">
      <dgm:prSet presAssocID="{C853729D-1CA8-416D-97F7-A029848F25BC}" presName="parentLeftMargin" presStyleLbl="node1" presStyleIdx="0" presStyleCnt="5"/>
      <dgm:spPr/>
      <dgm:t>
        <a:bodyPr/>
        <a:lstStyle/>
        <a:p>
          <a:endParaRPr lang="es-EC"/>
        </a:p>
      </dgm:t>
    </dgm:pt>
    <dgm:pt modelId="{77D18EC9-1597-4C21-BDE4-2FAE31F4052C}" type="pres">
      <dgm:prSet presAssocID="{C853729D-1CA8-416D-97F7-A029848F25BC}" presName="parentText" presStyleLbl="node1" presStyleIdx="0" presStyleCnt="5">
        <dgm:presLayoutVars>
          <dgm:chMax val="0"/>
          <dgm:bulletEnabled val="1"/>
        </dgm:presLayoutVars>
      </dgm:prSet>
      <dgm:spPr/>
      <dgm:t>
        <a:bodyPr/>
        <a:lstStyle/>
        <a:p>
          <a:endParaRPr lang="es-EC"/>
        </a:p>
      </dgm:t>
    </dgm:pt>
    <dgm:pt modelId="{8E444F1F-970E-4428-B84E-6047DA9041F2}" type="pres">
      <dgm:prSet presAssocID="{C853729D-1CA8-416D-97F7-A029848F25BC}" presName="negativeSpace" presStyleCnt="0"/>
      <dgm:spPr/>
    </dgm:pt>
    <dgm:pt modelId="{6D561D01-BC40-4B80-8A2E-069698A83D64}" type="pres">
      <dgm:prSet presAssocID="{C853729D-1CA8-416D-97F7-A029848F25BC}" presName="childText" presStyleLbl="conFgAcc1" presStyleIdx="0" presStyleCnt="5" custScaleX="61035">
        <dgm:presLayoutVars>
          <dgm:bulletEnabled val="1"/>
        </dgm:presLayoutVars>
      </dgm:prSet>
      <dgm:spPr/>
    </dgm:pt>
    <dgm:pt modelId="{ED60CF16-1B77-459E-BEB7-A263A79C323B}" type="pres">
      <dgm:prSet presAssocID="{50F9E326-7D80-4941-84FA-4A83C4C48492}" presName="spaceBetweenRectangles" presStyleCnt="0"/>
      <dgm:spPr/>
    </dgm:pt>
    <dgm:pt modelId="{56B319E2-E4DA-4572-B58B-11CBF68160C0}" type="pres">
      <dgm:prSet presAssocID="{72476AC2-048F-4134-B089-176113B2D6FC}" presName="parentLin" presStyleCnt="0"/>
      <dgm:spPr/>
    </dgm:pt>
    <dgm:pt modelId="{D4B2E778-B958-4606-9A8F-4BAC953C2449}" type="pres">
      <dgm:prSet presAssocID="{72476AC2-048F-4134-B089-176113B2D6FC}" presName="parentLeftMargin" presStyleLbl="node1" presStyleIdx="0" presStyleCnt="5"/>
      <dgm:spPr/>
      <dgm:t>
        <a:bodyPr/>
        <a:lstStyle/>
        <a:p>
          <a:endParaRPr lang="es-EC"/>
        </a:p>
      </dgm:t>
    </dgm:pt>
    <dgm:pt modelId="{2CDFABBE-C548-40E1-97F6-B2CC758FFC74}" type="pres">
      <dgm:prSet presAssocID="{72476AC2-048F-4134-B089-176113B2D6FC}" presName="parentText" presStyleLbl="node1" presStyleIdx="1" presStyleCnt="5">
        <dgm:presLayoutVars>
          <dgm:chMax val="0"/>
          <dgm:bulletEnabled val="1"/>
        </dgm:presLayoutVars>
      </dgm:prSet>
      <dgm:spPr/>
      <dgm:t>
        <a:bodyPr/>
        <a:lstStyle/>
        <a:p>
          <a:endParaRPr lang="es-EC"/>
        </a:p>
      </dgm:t>
    </dgm:pt>
    <dgm:pt modelId="{E7ACA06C-7A82-4A96-B68E-EA762B378999}" type="pres">
      <dgm:prSet presAssocID="{72476AC2-048F-4134-B089-176113B2D6FC}" presName="negativeSpace" presStyleCnt="0"/>
      <dgm:spPr/>
    </dgm:pt>
    <dgm:pt modelId="{9FC2479C-7436-4BDB-A955-29ADD040C828}" type="pres">
      <dgm:prSet presAssocID="{72476AC2-048F-4134-B089-176113B2D6FC}" presName="childText" presStyleLbl="conFgAcc1" presStyleIdx="1" presStyleCnt="5" custScaleX="61035">
        <dgm:presLayoutVars>
          <dgm:bulletEnabled val="1"/>
        </dgm:presLayoutVars>
      </dgm:prSet>
      <dgm:spPr/>
    </dgm:pt>
    <dgm:pt modelId="{FFE9F166-3D04-40F2-B571-D416FB46A0BF}" type="pres">
      <dgm:prSet presAssocID="{0224A3FA-262F-4B3B-99B1-97724FB5D369}" presName="spaceBetweenRectangles" presStyleCnt="0"/>
      <dgm:spPr/>
    </dgm:pt>
    <dgm:pt modelId="{409CEA88-2F87-411A-A4EA-E7D5C97C6309}" type="pres">
      <dgm:prSet presAssocID="{58393B9D-C054-4153-A2F8-BC6C95FD79E8}" presName="parentLin" presStyleCnt="0"/>
      <dgm:spPr/>
    </dgm:pt>
    <dgm:pt modelId="{F713A4EA-F879-479A-9662-7DADB023123D}" type="pres">
      <dgm:prSet presAssocID="{58393B9D-C054-4153-A2F8-BC6C95FD79E8}" presName="parentLeftMargin" presStyleLbl="node1" presStyleIdx="1" presStyleCnt="5"/>
      <dgm:spPr/>
      <dgm:t>
        <a:bodyPr/>
        <a:lstStyle/>
        <a:p>
          <a:endParaRPr lang="es-EC"/>
        </a:p>
      </dgm:t>
    </dgm:pt>
    <dgm:pt modelId="{D0AB7A5D-4090-41CB-9E2A-0274594F3BC5}" type="pres">
      <dgm:prSet presAssocID="{58393B9D-C054-4153-A2F8-BC6C95FD79E8}" presName="parentText" presStyleLbl="node1" presStyleIdx="2" presStyleCnt="5">
        <dgm:presLayoutVars>
          <dgm:chMax val="0"/>
          <dgm:bulletEnabled val="1"/>
        </dgm:presLayoutVars>
      </dgm:prSet>
      <dgm:spPr/>
      <dgm:t>
        <a:bodyPr/>
        <a:lstStyle/>
        <a:p>
          <a:endParaRPr lang="es-EC"/>
        </a:p>
      </dgm:t>
    </dgm:pt>
    <dgm:pt modelId="{C3B5F500-E2BB-4AF4-A534-D2967A938380}" type="pres">
      <dgm:prSet presAssocID="{58393B9D-C054-4153-A2F8-BC6C95FD79E8}" presName="negativeSpace" presStyleCnt="0"/>
      <dgm:spPr/>
    </dgm:pt>
    <dgm:pt modelId="{67D963AF-33FB-4FB0-A6A2-F70F2771D558}" type="pres">
      <dgm:prSet presAssocID="{58393B9D-C054-4153-A2F8-BC6C95FD79E8}" presName="childText" presStyleLbl="conFgAcc1" presStyleIdx="2" presStyleCnt="5" custScaleX="62918">
        <dgm:presLayoutVars>
          <dgm:bulletEnabled val="1"/>
        </dgm:presLayoutVars>
      </dgm:prSet>
      <dgm:spPr/>
    </dgm:pt>
    <dgm:pt modelId="{C97E6782-BD41-4702-85AA-E48A36EAE030}" type="pres">
      <dgm:prSet presAssocID="{E041C447-0C9C-46DF-AFC3-A25AF09A5AB8}" presName="spaceBetweenRectangles" presStyleCnt="0"/>
      <dgm:spPr/>
    </dgm:pt>
    <dgm:pt modelId="{AF1A3DE8-E983-4BF8-B3A2-A15AEE76302D}" type="pres">
      <dgm:prSet presAssocID="{18C60157-2A27-4E73-8219-6A87A338559C}" presName="parentLin" presStyleCnt="0"/>
      <dgm:spPr/>
    </dgm:pt>
    <dgm:pt modelId="{0D69E005-2F0E-4119-B139-80D2D6B07148}" type="pres">
      <dgm:prSet presAssocID="{18C60157-2A27-4E73-8219-6A87A338559C}" presName="parentLeftMargin" presStyleLbl="node1" presStyleIdx="2" presStyleCnt="5"/>
      <dgm:spPr/>
      <dgm:t>
        <a:bodyPr/>
        <a:lstStyle/>
        <a:p>
          <a:endParaRPr lang="es-EC"/>
        </a:p>
      </dgm:t>
    </dgm:pt>
    <dgm:pt modelId="{2078D6FF-98A7-407B-9050-8F6232A43F51}" type="pres">
      <dgm:prSet presAssocID="{18C60157-2A27-4E73-8219-6A87A338559C}" presName="parentText" presStyleLbl="node1" presStyleIdx="3" presStyleCnt="5">
        <dgm:presLayoutVars>
          <dgm:chMax val="0"/>
          <dgm:bulletEnabled val="1"/>
        </dgm:presLayoutVars>
      </dgm:prSet>
      <dgm:spPr/>
      <dgm:t>
        <a:bodyPr/>
        <a:lstStyle/>
        <a:p>
          <a:endParaRPr lang="es-EC"/>
        </a:p>
      </dgm:t>
    </dgm:pt>
    <dgm:pt modelId="{4556F37F-F001-473A-8A56-1794552E6321}" type="pres">
      <dgm:prSet presAssocID="{18C60157-2A27-4E73-8219-6A87A338559C}" presName="negativeSpace" presStyleCnt="0"/>
      <dgm:spPr/>
    </dgm:pt>
    <dgm:pt modelId="{EC2EEB97-78EA-44EA-82C0-5ED5A6AAE037}" type="pres">
      <dgm:prSet presAssocID="{18C60157-2A27-4E73-8219-6A87A338559C}" presName="childText" presStyleLbl="conFgAcc1" presStyleIdx="3" presStyleCnt="5" custScaleX="61035" custLinFactNeighborX="1948" custLinFactNeighborY="1849">
        <dgm:presLayoutVars>
          <dgm:bulletEnabled val="1"/>
        </dgm:presLayoutVars>
      </dgm:prSet>
      <dgm:spPr/>
    </dgm:pt>
    <dgm:pt modelId="{609E8DB7-C454-4E75-BA09-A9EEB31B9A1F}" type="pres">
      <dgm:prSet presAssocID="{9ABDD661-4C2D-4ACC-9952-B5EF5A72F2A6}" presName="spaceBetweenRectangles" presStyleCnt="0"/>
      <dgm:spPr/>
    </dgm:pt>
    <dgm:pt modelId="{16E6D2FE-727C-4FA5-B6D6-748A1A25FE9F}" type="pres">
      <dgm:prSet presAssocID="{2F1C37E0-DB37-479E-B286-2841F90C2741}" presName="parentLin" presStyleCnt="0"/>
      <dgm:spPr/>
    </dgm:pt>
    <dgm:pt modelId="{ABE3F891-69EC-40F9-ABFB-3CDFD1488AFB}" type="pres">
      <dgm:prSet presAssocID="{2F1C37E0-DB37-479E-B286-2841F90C2741}" presName="parentLeftMargin" presStyleLbl="node1" presStyleIdx="3" presStyleCnt="5"/>
      <dgm:spPr/>
      <dgm:t>
        <a:bodyPr/>
        <a:lstStyle/>
        <a:p>
          <a:endParaRPr lang="es-EC"/>
        </a:p>
      </dgm:t>
    </dgm:pt>
    <dgm:pt modelId="{A502FE21-509C-400D-A217-120DC4AD72FF}" type="pres">
      <dgm:prSet presAssocID="{2F1C37E0-DB37-479E-B286-2841F90C2741}" presName="parentText" presStyleLbl="node1" presStyleIdx="4" presStyleCnt="5">
        <dgm:presLayoutVars>
          <dgm:chMax val="0"/>
          <dgm:bulletEnabled val="1"/>
        </dgm:presLayoutVars>
      </dgm:prSet>
      <dgm:spPr/>
      <dgm:t>
        <a:bodyPr/>
        <a:lstStyle/>
        <a:p>
          <a:endParaRPr lang="es-EC"/>
        </a:p>
      </dgm:t>
    </dgm:pt>
    <dgm:pt modelId="{EABF457F-B3FE-4DA0-9F1A-24B601DF06CB}" type="pres">
      <dgm:prSet presAssocID="{2F1C37E0-DB37-479E-B286-2841F90C2741}" presName="negativeSpace" presStyleCnt="0"/>
      <dgm:spPr/>
    </dgm:pt>
    <dgm:pt modelId="{4F725412-2102-4886-9A8F-E854254A4BEF}" type="pres">
      <dgm:prSet presAssocID="{2F1C37E0-DB37-479E-B286-2841F90C2741}" presName="childText" presStyleLbl="conFgAcc1" presStyleIdx="4" presStyleCnt="5" custScaleX="61035">
        <dgm:presLayoutVars>
          <dgm:bulletEnabled val="1"/>
        </dgm:presLayoutVars>
      </dgm:prSet>
      <dgm:spPr/>
    </dgm:pt>
  </dgm:ptLst>
  <dgm:cxnLst>
    <dgm:cxn modelId="{D72B547A-3639-481F-9A03-7558A0CB7150}" type="presOf" srcId="{18C60157-2A27-4E73-8219-6A87A338559C}" destId="{2078D6FF-98A7-407B-9050-8F6232A43F51}" srcOrd="1" destOrd="0" presId="urn:microsoft.com/office/officeart/2005/8/layout/list1"/>
    <dgm:cxn modelId="{717BE3CC-7766-404C-9830-C8958165E68A}" type="presOf" srcId="{C853729D-1CA8-416D-97F7-A029848F25BC}" destId="{E7D66CFE-CEC2-4918-A228-71E2F5BB7000}" srcOrd="0" destOrd="0" presId="urn:microsoft.com/office/officeart/2005/8/layout/list1"/>
    <dgm:cxn modelId="{7325B010-B83F-4223-9555-FF6F6B7415B8}" type="presOf" srcId="{72476AC2-048F-4134-B089-176113B2D6FC}" destId="{2CDFABBE-C548-40E1-97F6-B2CC758FFC74}" srcOrd="1" destOrd="0" presId="urn:microsoft.com/office/officeart/2005/8/layout/list1"/>
    <dgm:cxn modelId="{18F8E158-46F2-46A0-943D-4BD7E0874CF8}" srcId="{893E2AEB-E7D2-4A8D-9975-0765A5CEB77B}" destId="{C853729D-1CA8-416D-97F7-A029848F25BC}" srcOrd="0" destOrd="0" parTransId="{821CFF44-7C77-4E44-A9BD-9FB0CDE691B7}" sibTransId="{50F9E326-7D80-4941-84FA-4A83C4C48492}"/>
    <dgm:cxn modelId="{6CF4A09B-7CF4-4621-BDE1-310C4E343920}" srcId="{893E2AEB-E7D2-4A8D-9975-0765A5CEB77B}" destId="{72476AC2-048F-4134-B089-176113B2D6FC}" srcOrd="1" destOrd="0" parTransId="{877531B0-4C39-4E55-A96D-5305EED3577F}" sibTransId="{0224A3FA-262F-4B3B-99B1-97724FB5D369}"/>
    <dgm:cxn modelId="{771D5B4D-1442-408B-8145-D63334655BA6}" type="presOf" srcId="{58393B9D-C054-4153-A2F8-BC6C95FD79E8}" destId="{F713A4EA-F879-479A-9662-7DADB023123D}" srcOrd="0" destOrd="0" presId="urn:microsoft.com/office/officeart/2005/8/layout/list1"/>
    <dgm:cxn modelId="{B86ECC5F-B7DC-4A5B-834A-E2B68C9947DC}" type="presOf" srcId="{72476AC2-048F-4134-B089-176113B2D6FC}" destId="{D4B2E778-B958-4606-9A8F-4BAC953C2449}" srcOrd="0" destOrd="0" presId="urn:microsoft.com/office/officeart/2005/8/layout/list1"/>
    <dgm:cxn modelId="{EA5F26CA-B6BF-452E-9377-5B6101FD811F}" type="presOf" srcId="{893E2AEB-E7D2-4A8D-9975-0765A5CEB77B}" destId="{CD74631B-DC7C-43DF-A061-2DBF36BB9517}" srcOrd="0" destOrd="0" presId="urn:microsoft.com/office/officeart/2005/8/layout/list1"/>
    <dgm:cxn modelId="{6F864384-FA22-48AF-876C-C924A9BB3795}" srcId="{893E2AEB-E7D2-4A8D-9975-0765A5CEB77B}" destId="{18C60157-2A27-4E73-8219-6A87A338559C}" srcOrd="3" destOrd="0" parTransId="{E484E092-0D47-4284-92C1-C3D375AECB60}" sibTransId="{9ABDD661-4C2D-4ACC-9952-B5EF5A72F2A6}"/>
    <dgm:cxn modelId="{D8ECC9EA-5DE3-4AFA-B981-DEE72AD2D99E}" srcId="{893E2AEB-E7D2-4A8D-9975-0765A5CEB77B}" destId="{2F1C37E0-DB37-479E-B286-2841F90C2741}" srcOrd="4" destOrd="0" parTransId="{0DBFB8B3-8576-4182-BD48-381621834A61}" sibTransId="{A1082D95-91FA-4B28-B141-7862A7E128AC}"/>
    <dgm:cxn modelId="{73DE0342-67E7-4070-82FB-79C9B312EA09}" srcId="{893E2AEB-E7D2-4A8D-9975-0765A5CEB77B}" destId="{58393B9D-C054-4153-A2F8-BC6C95FD79E8}" srcOrd="2" destOrd="0" parTransId="{CD82EFA7-1577-404A-8675-125FE3AC9823}" sibTransId="{E041C447-0C9C-46DF-AFC3-A25AF09A5AB8}"/>
    <dgm:cxn modelId="{FD38D394-18D8-4D26-A171-B7BFD77C5C44}" type="presOf" srcId="{58393B9D-C054-4153-A2F8-BC6C95FD79E8}" destId="{D0AB7A5D-4090-41CB-9E2A-0274594F3BC5}" srcOrd="1" destOrd="0" presId="urn:microsoft.com/office/officeart/2005/8/layout/list1"/>
    <dgm:cxn modelId="{E2D71111-9EE4-418B-9FC6-D5F3629DD13C}" type="presOf" srcId="{18C60157-2A27-4E73-8219-6A87A338559C}" destId="{0D69E005-2F0E-4119-B139-80D2D6B07148}" srcOrd="0" destOrd="0" presId="urn:microsoft.com/office/officeart/2005/8/layout/list1"/>
    <dgm:cxn modelId="{72F944E1-C3FE-48F0-BDF8-4BEFABE328A8}" type="presOf" srcId="{C853729D-1CA8-416D-97F7-A029848F25BC}" destId="{77D18EC9-1597-4C21-BDE4-2FAE31F4052C}" srcOrd="1" destOrd="0" presId="urn:microsoft.com/office/officeart/2005/8/layout/list1"/>
    <dgm:cxn modelId="{4C7EA0A6-698E-489D-9E83-5A50D7BE6181}" type="presOf" srcId="{2F1C37E0-DB37-479E-B286-2841F90C2741}" destId="{A502FE21-509C-400D-A217-120DC4AD72FF}" srcOrd="1" destOrd="0" presId="urn:microsoft.com/office/officeart/2005/8/layout/list1"/>
    <dgm:cxn modelId="{3206B94A-EFC0-40C6-89F0-4CD87A7BEA7C}" type="presOf" srcId="{2F1C37E0-DB37-479E-B286-2841F90C2741}" destId="{ABE3F891-69EC-40F9-ABFB-3CDFD1488AFB}" srcOrd="0" destOrd="0" presId="urn:microsoft.com/office/officeart/2005/8/layout/list1"/>
    <dgm:cxn modelId="{F8C50FC5-580A-4C67-8FE7-514164FF52D3}" type="presParOf" srcId="{CD74631B-DC7C-43DF-A061-2DBF36BB9517}" destId="{F491B048-A461-4B78-920D-F2FC508A4394}" srcOrd="0" destOrd="0" presId="urn:microsoft.com/office/officeart/2005/8/layout/list1"/>
    <dgm:cxn modelId="{91470AC7-FA7C-4C09-9760-C53C4A395ADA}" type="presParOf" srcId="{F491B048-A461-4B78-920D-F2FC508A4394}" destId="{E7D66CFE-CEC2-4918-A228-71E2F5BB7000}" srcOrd="0" destOrd="0" presId="urn:microsoft.com/office/officeart/2005/8/layout/list1"/>
    <dgm:cxn modelId="{B4959C86-137C-4A40-B7AA-14037527B4C3}" type="presParOf" srcId="{F491B048-A461-4B78-920D-F2FC508A4394}" destId="{77D18EC9-1597-4C21-BDE4-2FAE31F4052C}" srcOrd="1" destOrd="0" presId="urn:microsoft.com/office/officeart/2005/8/layout/list1"/>
    <dgm:cxn modelId="{82DA7348-2D12-4688-81CB-2DAC86C275E6}" type="presParOf" srcId="{CD74631B-DC7C-43DF-A061-2DBF36BB9517}" destId="{8E444F1F-970E-4428-B84E-6047DA9041F2}" srcOrd="1" destOrd="0" presId="urn:microsoft.com/office/officeart/2005/8/layout/list1"/>
    <dgm:cxn modelId="{A9A549C7-EA67-4588-86DF-BDA6FAF245EC}" type="presParOf" srcId="{CD74631B-DC7C-43DF-A061-2DBF36BB9517}" destId="{6D561D01-BC40-4B80-8A2E-069698A83D64}" srcOrd="2" destOrd="0" presId="urn:microsoft.com/office/officeart/2005/8/layout/list1"/>
    <dgm:cxn modelId="{1915C590-A032-4143-9AFC-61EF627E01C7}" type="presParOf" srcId="{CD74631B-DC7C-43DF-A061-2DBF36BB9517}" destId="{ED60CF16-1B77-459E-BEB7-A263A79C323B}" srcOrd="3" destOrd="0" presId="urn:microsoft.com/office/officeart/2005/8/layout/list1"/>
    <dgm:cxn modelId="{44CA931F-D177-4030-A80A-F746EA25699E}" type="presParOf" srcId="{CD74631B-DC7C-43DF-A061-2DBF36BB9517}" destId="{56B319E2-E4DA-4572-B58B-11CBF68160C0}" srcOrd="4" destOrd="0" presId="urn:microsoft.com/office/officeart/2005/8/layout/list1"/>
    <dgm:cxn modelId="{6D5C7691-C0A9-481C-BFDB-54B6D0502DD6}" type="presParOf" srcId="{56B319E2-E4DA-4572-B58B-11CBF68160C0}" destId="{D4B2E778-B958-4606-9A8F-4BAC953C2449}" srcOrd="0" destOrd="0" presId="urn:microsoft.com/office/officeart/2005/8/layout/list1"/>
    <dgm:cxn modelId="{951F65E0-16CD-4676-90BE-045B02BF2743}" type="presParOf" srcId="{56B319E2-E4DA-4572-B58B-11CBF68160C0}" destId="{2CDFABBE-C548-40E1-97F6-B2CC758FFC74}" srcOrd="1" destOrd="0" presId="urn:microsoft.com/office/officeart/2005/8/layout/list1"/>
    <dgm:cxn modelId="{8B9551CA-03F7-45F2-9241-12155254FFD0}" type="presParOf" srcId="{CD74631B-DC7C-43DF-A061-2DBF36BB9517}" destId="{E7ACA06C-7A82-4A96-B68E-EA762B378999}" srcOrd="5" destOrd="0" presId="urn:microsoft.com/office/officeart/2005/8/layout/list1"/>
    <dgm:cxn modelId="{95BC4D76-F40D-4258-B09F-0064BA694E5E}" type="presParOf" srcId="{CD74631B-DC7C-43DF-A061-2DBF36BB9517}" destId="{9FC2479C-7436-4BDB-A955-29ADD040C828}" srcOrd="6" destOrd="0" presId="urn:microsoft.com/office/officeart/2005/8/layout/list1"/>
    <dgm:cxn modelId="{14AE1E6F-0AD6-4F59-A7FC-7799A96E16F9}" type="presParOf" srcId="{CD74631B-DC7C-43DF-A061-2DBF36BB9517}" destId="{FFE9F166-3D04-40F2-B571-D416FB46A0BF}" srcOrd="7" destOrd="0" presId="urn:microsoft.com/office/officeart/2005/8/layout/list1"/>
    <dgm:cxn modelId="{3C2A33E9-F0A3-4652-AFFC-1EA1DB0F3FC3}" type="presParOf" srcId="{CD74631B-DC7C-43DF-A061-2DBF36BB9517}" destId="{409CEA88-2F87-411A-A4EA-E7D5C97C6309}" srcOrd="8" destOrd="0" presId="urn:microsoft.com/office/officeart/2005/8/layout/list1"/>
    <dgm:cxn modelId="{5FAB2C8A-365D-45F2-A8AC-682B565FD961}" type="presParOf" srcId="{409CEA88-2F87-411A-A4EA-E7D5C97C6309}" destId="{F713A4EA-F879-479A-9662-7DADB023123D}" srcOrd="0" destOrd="0" presId="urn:microsoft.com/office/officeart/2005/8/layout/list1"/>
    <dgm:cxn modelId="{7A425CA0-C4AC-4B47-9F61-D36467EFB43D}" type="presParOf" srcId="{409CEA88-2F87-411A-A4EA-E7D5C97C6309}" destId="{D0AB7A5D-4090-41CB-9E2A-0274594F3BC5}" srcOrd="1" destOrd="0" presId="urn:microsoft.com/office/officeart/2005/8/layout/list1"/>
    <dgm:cxn modelId="{EC0F5D6A-52B5-4ABE-8C4B-09A647B3A038}" type="presParOf" srcId="{CD74631B-DC7C-43DF-A061-2DBF36BB9517}" destId="{C3B5F500-E2BB-4AF4-A534-D2967A938380}" srcOrd="9" destOrd="0" presId="urn:microsoft.com/office/officeart/2005/8/layout/list1"/>
    <dgm:cxn modelId="{1C00B60C-25D0-4CA6-A042-FAD27AA93FE4}" type="presParOf" srcId="{CD74631B-DC7C-43DF-A061-2DBF36BB9517}" destId="{67D963AF-33FB-4FB0-A6A2-F70F2771D558}" srcOrd="10" destOrd="0" presId="urn:microsoft.com/office/officeart/2005/8/layout/list1"/>
    <dgm:cxn modelId="{7564EAE3-5D55-403F-ADB8-882EB1699B93}" type="presParOf" srcId="{CD74631B-DC7C-43DF-A061-2DBF36BB9517}" destId="{C97E6782-BD41-4702-85AA-E48A36EAE030}" srcOrd="11" destOrd="0" presId="urn:microsoft.com/office/officeart/2005/8/layout/list1"/>
    <dgm:cxn modelId="{9DEE4ACB-3175-4A5E-A25A-BD20AC9F3521}" type="presParOf" srcId="{CD74631B-DC7C-43DF-A061-2DBF36BB9517}" destId="{AF1A3DE8-E983-4BF8-B3A2-A15AEE76302D}" srcOrd="12" destOrd="0" presId="urn:microsoft.com/office/officeart/2005/8/layout/list1"/>
    <dgm:cxn modelId="{74E980D1-A90A-4EBF-BAFC-4B82321E5607}" type="presParOf" srcId="{AF1A3DE8-E983-4BF8-B3A2-A15AEE76302D}" destId="{0D69E005-2F0E-4119-B139-80D2D6B07148}" srcOrd="0" destOrd="0" presId="urn:microsoft.com/office/officeart/2005/8/layout/list1"/>
    <dgm:cxn modelId="{CF7D0F17-D24C-490B-B4CB-DBE63BB938F4}" type="presParOf" srcId="{AF1A3DE8-E983-4BF8-B3A2-A15AEE76302D}" destId="{2078D6FF-98A7-407B-9050-8F6232A43F51}" srcOrd="1" destOrd="0" presId="urn:microsoft.com/office/officeart/2005/8/layout/list1"/>
    <dgm:cxn modelId="{7A3F145E-AFD5-4C47-8130-B7B026D027D3}" type="presParOf" srcId="{CD74631B-DC7C-43DF-A061-2DBF36BB9517}" destId="{4556F37F-F001-473A-8A56-1794552E6321}" srcOrd="13" destOrd="0" presId="urn:microsoft.com/office/officeart/2005/8/layout/list1"/>
    <dgm:cxn modelId="{57DB0890-3F9B-422B-B7F6-BF763E98DED2}" type="presParOf" srcId="{CD74631B-DC7C-43DF-A061-2DBF36BB9517}" destId="{EC2EEB97-78EA-44EA-82C0-5ED5A6AAE037}" srcOrd="14" destOrd="0" presId="urn:microsoft.com/office/officeart/2005/8/layout/list1"/>
    <dgm:cxn modelId="{2A1FF88F-F748-4A28-8C95-BDC23CE7F9BC}" type="presParOf" srcId="{CD74631B-DC7C-43DF-A061-2DBF36BB9517}" destId="{609E8DB7-C454-4E75-BA09-A9EEB31B9A1F}" srcOrd="15" destOrd="0" presId="urn:microsoft.com/office/officeart/2005/8/layout/list1"/>
    <dgm:cxn modelId="{71AA0DCA-2A97-4079-8AD2-6E692E1FEDD8}" type="presParOf" srcId="{CD74631B-DC7C-43DF-A061-2DBF36BB9517}" destId="{16E6D2FE-727C-4FA5-B6D6-748A1A25FE9F}" srcOrd="16" destOrd="0" presId="urn:microsoft.com/office/officeart/2005/8/layout/list1"/>
    <dgm:cxn modelId="{6698C1EC-7939-4F69-906B-96FC1E3FE125}" type="presParOf" srcId="{16E6D2FE-727C-4FA5-B6D6-748A1A25FE9F}" destId="{ABE3F891-69EC-40F9-ABFB-3CDFD1488AFB}" srcOrd="0" destOrd="0" presId="urn:microsoft.com/office/officeart/2005/8/layout/list1"/>
    <dgm:cxn modelId="{66151458-3EAE-4960-8E39-5739ECB125CA}" type="presParOf" srcId="{16E6D2FE-727C-4FA5-B6D6-748A1A25FE9F}" destId="{A502FE21-509C-400D-A217-120DC4AD72FF}" srcOrd="1" destOrd="0" presId="urn:microsoft.com/office/officeart/2005/8/layout/list1"/>
    <dgm:cxn modelId="{ECB03B6E-9231-4FC4-938C-B1A9C174E9D3}" type="presParOf" srcId="{CD74631B-DC7C-43DF-A061-2DBF36BB9517}" destId="{EABF457F-B3FE-4DA0-9F1A-24B601DF06CB}" srcOrd="17" destOrd="0" presId="urn:microsoft.com/office/officeart/2005/8/layout/list1"/>
    <dgm:cxn modelId="{2B643A35-3F90-4E63-9495-98A20A83BA52}" type="presParOf" srcId="{CD74631B-DC7C-43DF-A061-2DBF36BB9517}" destId="{4F725412-2102-4886-9A8F-E854254A4BEF}"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A6FF20-DCE3-40B0-8DAD-B435C44B324F}"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s-EC"/>
        </a:p>
      </dgm:t>
    </dgm:pt>
    <dgm:pt modelId="{00365504-FD0E-4BB3-9B6C-D49C25296C3D}">
      <dgm:prSet phldrT="[Texto]"/>
      <dgm:spPr/>
      <dgm:t>
        <a:bodyPr/>
        <a:lstStyle/>
        <a:p>
          <a:r>
            <a:rPr lang="es-EC" dirty="0" smtClean="0">
              <a:solidFill>
                <a:schemeClr val="tx1"/>
              </a:solidFill>
            </a:rPr>
            <a:t>SERVICIOS DE TRANSPORTE TERRESTRE</a:t>
          </a:r>
          <a:endParaRPr lang="es-EC" dirty="0">
            <a:solidFill>
              <a:schemeClr val="tx1"/>
            </a:solidFill>
          </a:endParaRPr>
        </a:p>
      </dgm:t>
    </dgm:pt>
    <dgm:pt modelId="{7C249D1A-F071-4944-A062-B05AD917F5D9}" type="parTrans" cxnId="{6F96D753-2C73-4B9B-89BB-06EAD265C55B}">
      <dgm:prSet/>
      <dgm:spPr/>
      <dgm:t>
        <a:bodyPr/>
        <a:lstStyle/>
        <a:p>
          <a:endParaRPr lang="es-EC">
            <a:solidFill>
              <a:schemeClr val="tx1"/>
            </a:solidFill>
          </a:endParaRPr>
        </a:p>
      </dgm:t>
    </dgm:pt>
    <dgm:pt modelId="{18248AD3-10FB-4764-AC70-03CD3B571A9A}" type="sibTrans" cxnId="{6F96D753-2C73-4B9B-89BB-06EAD265C55B}">
      <dgm:prSet/>
      <dgm:spPr/>
      <dgm:t>
        <a:bodyPr/>
        <a:lstStyle/>
        <a:p>
          <a:endParaRPr lang="es-EC">
            <a:solidFill>
              <a:schemeClr val="tx1"/>
            </a:solidFill>
          </a:endParaRPr>
        </a:p>
      </dgm:t>
    </dgm:pt>
    <dgm:pt modelId="{5A19BE38-4B89-42A0-A180-3568444A8F2A}">
      <dgm:prSet phldrT="[Texto]"/>
      <dgm:spPr/>
      <dgm:t>
        <a:bodyPr/>
        <a:lstStyle/>
        <a:p>
          <a:r>
            <a:rPr lang="es-EC" dirty="0" smtClean="0">
              <a:solidFill>
                <a:schemeClr val="tx1"/>
              </a:solidFill>
            </a:rPr>
            <a:t>TRANSPORTE PRIVADO</a:t>
          </a:r>
          <a:endParaRPr lang="es-EC" dirty="0">
            <a:solidFill>
              <a:schemeClr val="tx1"/>
            </a:solidFill>
          </a:endParaRPr>
        </a:p>
      </dgm:t>
    </dgm:pt>
    <dgm:pt modelId="{542FD844-7A8E-4EBF-AD3A-79326DB11978}" type="parTrans" cxnId="{5832AB49-6340-45BE-9373-E391F8057228}">
      <dgm:prSet/>
      <dgm:spPr/>
      <dgm:t>
        <a:bodyPr/>
        <a:lstStyle/>
        <a:p>
          <a:endParaRPr lang="es-EC">
            <a:solidFill>
              <a:schemeClr val="tx1"/>
            </a:solidFill>
          </a:endParaRPr>
        </a:p>
      </dgm:t>
    </dgm:pt>
    <dgm:pt modelId="{215929F3-4EC8-46C1-9D5B-11271844268D}" type="sibTrans" cxnId="{5832AB49-6340-45BE-9373-E391F8057228}">
      <dgm:prSet/>
      <dgm:spPr/>
      <dgm:t>
        <a:bodyPr/>
        <a:lstStyle/>
        <a:p>
          <a:endParaRPr lang="es-EC">
            <a:solidFill>
              <a:schemeClr val="tx1"/>
            </a:solidFill>
          </a:endParaRPr>
        </a:p>
      </dgm:t>
    </dgm:pt>
    <dgm:pt modelId="{E34CD43F-4F7C-463F-9555-5C23F236DDA0}">
      <dgm:prSet phldrT="[Texto]"/>
      <dgm:spPr/>
      <dgm:t>
        <a:bodyPr/>
        <a:lstStyle/>
        <a:p>
          <a:r>
            <a:rPr lang="es-EC" dirty="0" smtClean="0">
              <a:solidFill>
                <a:schemeClr val="tx1"/>
              </a:solidFill>
            </a:rPr>
            <a:t>TRANSPORTE PÚBLICO</a:t>
          </a:r>
          <a:endParaRPr lang="es-EC" dirty="0">
            <a:solidFill>
              <a:schemeClr val="tx1"/>
            </a:solidFill>
          </a:endParaRPr>
        </a:p>
      </dgm:t>
    </dgm:pt>
    <dgm:pt modelId="{7C5ED62D-2C6F-409A-A8EA-08787496D34B}" type="parTrans" cxnId="{79D17B83-BC55-45DD-A61F-FF170E89981D}">
      <dgm:prSet/>
      <dgm:spPr/>
      <dgm:t>
        <a:bodyPr/>
        <a:lstStyle/>
        <a:p>
          <a:endParaRPr lang="es-EC">
            <a:solidFill>
              <a:schemeClr val="tx1"/>
            </a:solidFill>
          </a:endParaRPr>
        </a:p>
      </dgm:t>
    </dgm:pt>
    <dgm:pt modelId="{25AE7458-088E-4AA4-A5B7-48A1F25787C0}" type="sibTrans" cxnId="{79D17B83-BC55-45DD-A61F-FF170E89981D}">
      <dgm:prSet/>
      <dgm:spPr/>
      <dgm:t>
        <a:bodyPr/>
        <a:lstStyle/>
        <a:p>
          <a:endParaRPr lang="es-EC">
            <a:solidFill>
              <a:schemeClr val="tx1"/>
            </a:solidFill>
          </a:endParaRPr>
        </a:p>
      </dgm:t>
    </dgm:pt>
    <dgm:pt modelId="{F27E63A5-06CD-472F-851C-2DEE93DECB15}" type="pres">
      <dgm:prSet presAssocID="{74A6FF20-DCE3-40B0-8DAD-B435C44B324F}" presName="Name0" presStyleCnt="0">
        <dgm:presLayoutVars>
          <dgm:dir/>
          <dgm:resizeHandles val="exact"/>
        </dgm:presLayoutVars>
      </dgm:prSet>
      <dgm:spPr/>
      <dgm:t>
        <a:bodyPr/>
        <a:lstStyle/>
        <a:p>
          <a:endParaRPr lang="es-EC"/>
        </a:p>
      </dgm:t>
    </dgm:pt>
    <dgm:pt modelId="{0B4AA9B3-87BC-4128-BFC3-85022A2E321F}" type="pres">
      <dgm:prSet presAssocID="{00365504-FD0E-4BB3-9B6C-D49C25296C3D}" presName="node" presStyleLbl="node1" presStyleIdx="0" presStyleCnt="3">
        <dgm:presLayoutVars>
          <dgm:bulletEnabled val="1"/>
        </dgm:presLayoutVars>
      </dgm:prSet>
      <dgm:spPr/>
      <dgm:t>
        <a:bodyPr/>
        <a:lstStyle/>
        <a:p>
          <a:endParaRPr lang="es-EC"/>
        </a:p>
      </dgm:t>
    </dgm:pt>
    <dgm:pt modelId="{1E258263-BD3A-4238-AE1F-C9A8AE3ABFEB}" type="pres">
      <dgm:prSet presAssocID="{18248AD3-10FB-4764-AC70-03CD3B571A9A}" presName="sibTrans" presStyleLbl="sibTrans2D1" presStyleIdx="0" presStyleCnt="3"/>
      <dgm:spPr/>
      <dgm:t>
        <a:bodyPr/>
        <a:lstStyle/>
        <a:p>
          <a:endParaRPr lang="es-EC"/>
        </a:p>
      </dgm:t>
    </dgm:pt>
    <dgm:pt modelId="{826CFED1-A529-4F0C-97EF-24BC18A3204B}" type="pres">
      <dgm:prSet presAssocID="{18248AD3-10FB-4764-AC70-03CD3B571A9A}" presName="connectorText" presStyleLbl="sibTrans2D1" presStyleIdx="0" presStyleCnt="3"/>
      <dgm:spPr/>
      <dgm:t>
        <a:bodyPr/>
        <a:lstStyle/>
        <a:p>
          <a:endParaRPr lang="es-EC"/>
        </a:p>
      </dgm:t>
    </dgm:pt>
    <dgm:pt modelId="{92E98192-CE67-45E8-8268-3C13D928F620}" type="pres">
      <dgm:prSet presAssocID="{5A19BE38-4B89-42A0-A180-3568444A8F2A}" presName="node" presStyleLbl="node1" presStyleIdx="1" presStyleCnt="3">
        <dgm:presLayoutVars>
          <dgm:bulletEnabled val="1"/>
        </dgm:presLayoutVars>
      </dgm:prSet>
      <dgm:spPr/>
      <dgm:t>
        <a:bodyPr/>
        <a:lstStyle/>
        <a:p>
          <a:endParaRPr lang="es-EC"/>
        </a:p>
      </dgm:t>
    </dgm:pt>
    <dgm:pt modelId="{22B7AC01-3310-40B8-85F8-D9559C58579A}" type="pres">
      <dgm:prSet presAssocID="{215929F3-4EC8-46C1-9D5B-11271844268D}" presName="sibTrans" presStyleLbl="sibTrans2D1" presStyleIdx="1" presStyleCnt="3"/>
      <dgm:spPr/>
      <dgm:t>
        <a:bodyPr/>
        <a:lstStyle/>
        <a:p>
          <a:endParaRPr lang="es-EC"/>
        </a:p>
      </dgm:t>
    </dgm:pt>
    <dgm:pt modelId="{6DC04B37-45D1-4D6A-B981-B8304D6A29A5}" type="pres">
      <dgm:prSet presAssocID="{215929F3-4EC8-46C1-9D5B-11271844268D}" presName="connectorText" presStyleLbl="sibTrans2D1" presStyleIdx="1" presStyleCnt="3"/>
      <dgm:spPr/>
      <dgm:t>
        <a:bodyPr/>
        <a:lstStyle/>
        <a:p>
          <a:endParaRPr lang="es-EC"/>
        </a:p>
      </dgm:t>
    </dgm:pt>
    <dgm:pt modelId="{0CF18B27-838E-4DB0-909B-D686B8AD2664}" type="pres">
      <dgm:prSet presAssocID="{E34CD43F-4F7C-463F-9555-5C23F236DDA0}" presName="node" presStyleLbl="node1" presStyleIdx="2" presStyleCnt="3">
        <dgm:presLayoutVars>
          <dgm:bulletEnabled val="1"/>
        </dgm:presLayoutVars>
      </dgm:prSet>
      <dgm:spPr/>
      <dgm:t>
        <a:bodyPr/>
        <a:lstStyle/>
        <a:p>
          <a:endParaRPr lang="es-EC"/>
        </a:p>
      </dgm:t>
    </dgm:pt>
    <dgm:pt modelId="{6EEF7FB5-3515-47CB-B337-001E4B23772A}" type="pres">
      <dgm:prSet presAssocID="{25AE7458-088E-4AA4-A5B7-48A1F25787C0}" presName="sibTrans" presStyleLbl="sibTrans2D1" presStyleIdx="2" presStyleCnt="3"/>
      <dgm:spPr/>
      <dgm:t>
        <a:bodyPr/>
        <a:lstStyle/>
        <a:p>
          <a:endParaRPr lang="es-EC"/>
        </a:p>
      </dgm:t>
    </dgm:pt>
    <dgm:pt modelId="{DD471B26-EA94-460D-A2C4-CD75D9A27145}" type="pres">
      <dgm:prSet presAssocID="{25AE7458-088E-4AA4-A5B7-48A1F25787C0}" presName="connectorText" presStyleLbl="sibTrans2D1" presStyleIdx="2" presStyleCnt="3"/>
      <dgm:spPr/>
      <dgm:t>
        <a:bodyPr/>
        <a:lstStyle/>
        <a:p>
          <a:endParaRPr lang="es-EC"/>
        </a:p>
      </dgm:t>
    </dgm:pt>
  </dgm:ptLst>
  <dgm:cxnLst>
    <dgm:cxn modelId="{5832AB49-6340-45BE-9373-E391F8057228}" srcId="{74A6FF20-DCE3-40B0-8DAD-B435C44B324F}" destId="{5A19BE38-4B89-42A0-A180-3568444A8F2A}" srcOrd="1" destOrd="0" parTransId="{542FD844-7A8E-4EBF-AD3A-79326DB11978}" sibTransId="{215929F3-4EC8-46C1-9D5B-11271844268D}"/>
    <dgm:cxn modelId="{34815E33-39B2-4FD5-BB9E-D1B2501EDF66}" type="presOf" srcId="{18248AD3-10FB-4764-AC70-03CD3B571A9A}" destId="{826CFED1-A529-4F0C-97EF-24BC18A3204B}" srcOrd="1" destOrd="0" presId="urn:microsoft.com/office/officeart/2005/8/layout/cycle7"/>
    <dgm:cxn modelId="{13B418DA-DE01-4BB8-B010-E0F8CA8B32E1}" type="presOf" srcId="{25AE7458-088E-4AA4-A5B7-48A1F25787C0}" destId="{DD471B26-EA94-460D-A2C4-CD75D9A27145}" srcOrd="1" destOrd="0" presId="urn:microsoft.com/office/officeart/2005/8/layout/cycle7"/>
    <dgm:cxn modelId="{6F96D753-2C73-4B9B-89BB-06EAD265C55B}" srcId="{74A6FF20-DCE3-40B0-8DAD-B435C44B324F}" destId="{00365504-FD0E-4BB3-9B6C-D49C25296C3D}" srcOrd="0" destOrd="0" parTransId="{7C249D1A-F071-4944-A062-B05AD917F5D9}" sibTransId="{18248AD3-10FB-4764-AC70-03CD3B571A9A}"/>
    <dgm:cxn modelId="{4247A79F-73F3-48F3-AA93-D2686ABADBC1}" type="presOf" srcId="{74A6FF20-DCE3-40B0-8DAD-B435C44B324F}" destId="{F27E63A5-06CD-472F-851C-2DEE93DECB15}" srcOrd="0" destOrd="0" presId="urn:microsoft.com/office/officeart/2005/8/layout/cycle7"/>
    <dgm:cxn modelId="{79D17B83-BC55-45DD-A61F-FF170E89981D}" srcId="{74A6FF20-DCE3-40B0-8DAD-B435C44B324F}" destId="{E34CD43F-4F7C-463F-9555-5C23F236DDA0}" srcOrd="2" destOrd="0" parTransId="{7C5ED62D-2C6F-409A-A8EA-08787496D34B}" sibTransId="{25AE7458-088E-4AA4-A5B7-48A1F25787C0}"/>
    <dgm:cxn modelId="{05412589-974A-4CFE-B6CD-7A3EE540840E}" type="presOf" srcId="{5A19BE38-4B89-42A0-A180-3568444A8F2A}" destId="{92E98192-CE67-45E8-8268-3C13D928F620}" srcOrd="0" destOrd="0" presId="urn:microsoft.com/office/officeart/2005/8/layout/cycle7"/>
    <dgm:cxn modelId="{609BC1AD-19D7-4474-BA18-3F6BF90D1768}" type="presOf" srcId="{215929F3-4EC8-46C1-9D5B-11271844268D}" destId="{22B7AC01-3310-40B8-85F8-D9559C58579A}" srcOrd="0" destOrd="0" presId="urn:microsoft.com/office/officeart/2005/8/layout/cycle7"/>
    <dgm:cxn modelId="{911DE79C-482E-4F87-AD9F-4CC3441F78DA}" type="presOf" srcId="{25AE7458-088E-4AA4-A5B7-48A1F25787C0}" destId="{6EEF7FB5-3515-47CB-B337-001E4B23772A}" srcOrd="0" destOrd="0" presId="urn:microsoft.com/office/officeart/2005/8/layout/cycle7"/>
    <dgm:cxn modelId="{BBCF751A-895C-4381-879D-97AF040E8D46}" type="presOf" srcId="{E34CD43F-4F7C-463F-9555-5C23F236DDA0}" destId="{0CF18B27-838E-4DB0-909B-D686B8AD2664}" srcOrd="0" destOrd="0" presId="urn:microsoft.com/office/officeart/2005/8/layout/cycle7"/>
    <dgm:cxn modelId="{B90DEC24-52AA-4229-9BB8-9A40D03E897A}" type="presOf" srcId="{00365504-FD0E-4BB3-9B6C-D49C25296C3D}" destId="{0B4AA9B3-87BC-4128-BFC3-85022A2E321F}" srcOrd="0" destOrd="0" presId="urn:microsoft.com/office/officeart/2005/8/layout/cycle7"/>
    <dgm:cxn modelId="{F8EA9122-E665-4FD0-A7CA-05E391A845B5}" type="presOf" srcId="{18248AD3-10FB-4764-AC70-03CD3B571A9A}" destId="{1E258263-BD3A-4238-AE1F-C9A8AE3ABFEB}" srcOrd="0" destOrd="0" presId="urn:microsoft.com/office/officeart/2005/8/layout/cycle7"/>
    <dgm:cxn modelId="{ADF613FE-E109-4F67-B3BB-48049A856050}" type="presOf" srcId="{215929F3-4EC8-46C1-9D5B-11271844268D}" destId="{6DC04B37-45D1-4D6A-B981-B8304D6A29A5}" srcOrd="1" destOrd="0" presId="urn:microsoft.com/office/officeart/2005/8/layout/cycle7"/>
    <dgm:cxn modelId="{AEEBA9F9-6849-4144-8ACA-6F45660934AA}" type="presParOf" srcId="{F27E63A5-06CD-472F-851C-2DEE93DECB15}" destId="{0B4AA9B3-87BC-4128-BFC3-85022A2E321F}" srcOrd="0" destOrd="0" presId="urn:microsoft.com/office/officeart/2005/8/layout/cycle7"/>
    <dgm:cxn modelId="{2B26AEF6-D467-45A1-9429-551232CBE39D}" type="presParOf" srcId="{F27E63A5-06CD-472F-851C-2DEE93DECB15}" destId="{1E258263-BD3A-4238-AE1F-C9A8AE3ABFEB}" srcOrd="1" destOrd="0" presId="urn:microsoft.com/office/officeart/2005/8/layout/cycle7"/>
    <dgm:cxn modelId="{156580F0-C297-4D04-8EAE-82E1AB5C0867}" type="presParOf" srcId="{1E258263-BD3A-4238-AE1F-C9A8AE3ABFEB}" destId="{826CFED1-A529-4F0C-97EF-24BC18A3204B}" srcOrd="0" destOrd="0" presId="urn:microsoft.com/office/officeart/2005/8/layout/cycle7"/>
    <dgm:cxn modelId="{3FA78C4F-C42F-4A8A-BFA2-6CFD12063443}" type="presParOf" srcId="{F27E63A5-06CD-472F-851C-2DEE93DECB15}" destId="{92E98192-CE67-45E8-8268-3C13D928F620}" srcOrd="2" destOrd="0" presId="urn:microsoft.com/office/officeart/2005/8/layout/cycle7"/>
    <dgm:cxn modelId="{2278F8CE-A2C5-4966-BA84-26F86ACEB5D5}" type="presParOf" srcId="{F27E63A5-06CD-472F-851C-2DEE93DECB15}" destId="{22B7AC01-3310-40B8-85F8-D9559C58579A}" srcOrd="3" destOrd="0" presId="urn:microsoft.com/office/officeart/2005/8/layout/cycle7"/>
    <dgm:cxn modelId="{54ABB533-1558-4A0B-896B-37ADC1A684CF}" type="presParOf" srcId="{22B7AC01-3310-40B8-85F8-D9559C58579A}" destId="{6DC04B37-45D1-4D6A-B981-B8304D6A29A5}" srcOrd="0" destOrd="0" presId="urn:microsoft.com/office/officeart/2005/8/layout/cycle7"/>
    <dgm:cxn modelId="{A80CF749-2B9A-4D07-9256-11A3AFB9616B}" type="presParOf" srcId="{F27E63A5-06CD-472F-851C-2DEE93DECB15}" destId="{0CF18B27-838E-4DB0-909B-D686B8AD2664}" srcOrd="4" destOrd="0" presId="urn:microsoft.com/office/officeart/2005/8/layout/cycle7"/>
    <dgm:cxn modelId="{ECAF47E2-67AE-4959-A7B6-A7B30ACECC10}" type="presParOf" srcId="{F27E63A5-06CD-472F-851C-2DEE93DECB15}" destId="{6EEF7FB5-3515-47CB-B337-001E4B23772A}" srcOrd="5" destOrd="0" presId="urn:microsoft.com/office/officeart/2005/8/layout/cycle7"/>
    <dgm:cxn modelId="{3711064A-B1B5-4CEA-9404-F7CF582CE0DA}" type="presParOf" srcId="{6EEF7FB5-3515-47CB-B337-001E4B23772A}" destId="{DD471B26-EA94-460D-A2C4-CD75D9A27145}"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D06070-5C4C-449E-B342-84DBAED8AADD}" type="doc">
      <dgm:prSet loTypeId="urn:microsoft.com/office/officeart/2005/8/layout/process1" loCatId="process" qsTypeId="urn:microsoft.com/office/officeart/2005/8/quickstyle/simple3" qsCatId="simple" csTypeId="urn:microsoft.com/office/officeart/2005/8/colors/accent2_4" csCatId="accent2" phldr="1"/>
      <dgm:spPr/>
    </dgm:pt>
    <dgm:pt modelId="{893415FA-62F5-4577-BD55-E76B11FF4AAF}">
      <dgm:prSet phldrT="[Texto]"/>
      <dgm:spPr/>
      <dgm:t>
        <a:bodyPr/>
        <a:lstStyle/>
        <a:p>
          <a:r>
            <a:rPr lang="es-EC" smtClean="0"/>
            <a:t>BUS</a:t>
          </a:r>
          <a:endParaRPr lang="es-EC" dirty="0"/>
        </a:p>
      </dgm:t>
    </dgm:pt>
    <dgm:pt modelId="{F4FDDC44-3FDA-4777-90C8-A43E3CBAC8AE}" type="parTrans" cxnId="{BCBE9A12-CC9F-4BF0-B40A-D6F56025157B}">
      <dgm:prSet/>
      <dgm:spPr/>
      <dgm:t>
        <a:bodyPr/>
        <a:lstStyle/>
        <a:p>
          <a:endParaRPr lang="es-EC">
            <a:solidFill>
              <a:schemeClr val="tx1"/>
            </a:solidFill>
          </a:endParaRPr>
        </a:p>
      </dgm:t>
    </dgm:pt>
    <dgm:pt modelId="{BE6A70DF-094F-4211-BA5C-FDC621DA79E6}" type="sibTrans" cxnId="{BCBE9A12-CC9F-4BF0-B40A-D6F56025157B}">
      <dgm:prSet/>
      <dgm:spPr/>
      <dgm:t>
        <a:bodyPr/>
        <a:lstStyle/>
        <a:p>
          <a:endParaRPr lang="es-EC">
            <a:solidFill>
              <a:schemeClr val="tx1"/>
            </a:solidFill>
          </a:endParaRPr>
        </a:p>
      </dgm:t>
    </dgm:pt>
    <dgm:pt modelId="{AEBFF4A5-F115-4EBC-8994-8284D361225B}">
      <dgm:prSet phldrT="[Texto]"/>
      <dgm:spPr/>
      <dgm:t>
        <a:bodyPr/>
        <a:lstStyle/>
        <a:p>
          <a:r>
            <a:rPr lang="es-EC" smtClean="0"/>
            <a:t>TAXI</a:t>
          </a:r>
          <a:endParaRPr lang="es-EC" dirty="0"/>
        </a:p>
      </dgm:t>
    </dgm:pt>
    <dgm:pt modelId="{22744EC3-0DDD-4122-A94C-8A061DF57D9F}" type="parTrans" cxnId="{854018DE-DC98-46C9-9488-9C6EE4F11D26}">
      <dgm:prSet/>
      <dgm:spPr/>
      <dgm:t>
        <a:bodyPr/>
        <a:lstStyle/>
        <a:p>
          <a:endParaRPr lang="es-EC">
            <a:solidFill>
              <a:schemeClr val="tx1"/>
            </a:solidFill>
          </a:endParaRPr>
        </a:p>
      </dgm:t>
    </dgm:pt>
    <dgm:pt modelId="{BF300BA9-74F8-4D0F-86E3-58CD90EB314C}" type="sibTrans" cxnId="{854018DE-DC98-46C9-9488-9C6EE4F11D26}">
      <dgm:prSet/>
      <dgm:spPr/>
      <dgm:t>
        <a:bodyPr/>
        <a:lstStyle/>
        <a:p>
          <a:endParaRPr lang="es-EC">
            <a:solidFill>
              <a:schemeClr val="tx1"/>
            </a:solidFill>
          </a:endParaRPr>
        </a:p>
      </dgm:t>
    </dgm:pt>
    <dgm:pt modelId="{B1B4CEA5-3DEB-42D1-A42C-9FFEB222547C}">
      <dgm:prSet phldrT="[Texto]"/>
      <dgm:spPr/>
      <dgm:t>
        <a:bodyPr/>
        <a:lstStyle/>
        <a:p>
          <a:r>
            <a:rPr lang="es-EC" smtClean="0"/>
            <a:t>CAMIONETA</a:t>
          </a:r>
          <a:endParaRPr lang="es-EC" dirty="0"/>
        </a:p>
      </dgm:t>
    </dgm:pt>
    <dgm:pt modelId="{730F74E4-F9C1-4F5B-9D54-16A6BA99C495}" type="parTrans" cxnId="{66297077-544D-4767-81D3-581B695DA230}">
      <dgm:prSet/>
      <dgm:spPr/>
      <dgm:t>
        <a:bodyPr/>
        <a:lstStyle/>
        <a:p>
          <a:endParaRPr lang="es-EC">
            <a:solidFill>
              <a:schemeClr val="tx1"/>
            </a:solidFill>
          </a:endParaRPr>
        </a:p>
      </dgm:t>
    </dgm:pt>
    <dgm:pt modelId="{E6284571-FD30-4BBA-82F5-1FDA9826F8B6}" type="sibTrans" cxnId="{66297077-544D-4767-81D3-581B695DA230}">
      <dgm:prSet/>
      <dgm:spPr/>
      <dgm:t>
        <a:bodyPr/>
        <a:lstStyle/>
        <a:p>
          <a:endParaRPr lang="es-EC">
            <a:solidFill>
              <a:schemeClr val="tx1"/>
            </a:solidFill>
          </a:endParaRPr>
        </a:p>
      </dgm:t>
    </dgm:pt>
    <dgm:pt modelId="{C4B6B9FF-B672-4302-8C4E-07E7F1F1056A}">
      <dgm:prSet/>
      <dgm:spPr/>
      <dgm:t>
        <a:bodyPr/>
        <a:lstStyle/>
        <a:p>
          <a:r>
            <a:rPr lang="es-EC" smtClean="0"/>
            <a:t>FURGONETA</a:t>
          </a:r>
          <a:endParaRPr lang="es-EC" dirty="0"/>
        </a:p>
      </dgm:t>
    </dgm:pt>
    <dgm:pt modelId="{72A0B02F-F4DB-4A6B-850A-5EEE9A5F2AAC}" type="parTrans" cxnId="{CC81EB29-12EC-46BD-89A8-52E4DDC8F04E}">
      <dgm:prSet/>
      <dgm:spPr/>
      <dgm:t>
        <a:bodyPr/>
        <a:lstStyle/>
        <a:p>
          <a:endParaRPr lang="es-EC">
            <a:solidFill>
              <a:schemeClr val="tx1"/>
            </a:solidFill>
          </a:endParaRPr>
        </a:p>
      </dgm:t>
    </dgm:pt>
    <dgm:pt modelId="{B506382D-2BA2-4D17-94D4-2DC5F033EC63}" type="sibTrans" cxnId="{CC81EB29-12EC-46BD-89A8-52E4DDC8F04E}">
      <dgm:prSet/>
      <dgm:spPr/>
      <dgm:t>
        <a:bodyPr/>
        <a:lstStyle/>
        <a:p>
          <a:endParaRPr lang="es-EC">
            <a:solidFill>
              <a:schemeClr val="tx1"/>
            </a:solidFill>
          </a:endParaRPr>
        </a:p>
      </dgm:t>
    </dgm:pt>
    <dgm:pt modelId="{E3673A36-EDDB-431E-BCBB-70C8BE4D9B3A}" type="pres">
      <dgm:prSet presAssocID="{B8D06070-5C4C-449E-B342-84DBAED8AADD}" presName="Name0" presStyleCnt="0">
        <dgm:presLayoutVars>
          <dgm:dir/>
          <dgm:resizeHandles val="exact"/>
        </dgm:presLayoutVars>
      </dgm:prSet>
      <dgm:spPr/>
    </dgm:pt>
    <dgm:pt modelId="{CFA8E659-F9B9-44BA-9597-4027EA8AA0AB}" type="pres">
      <dgm:prSet presAssocID="{893415FA-62F5-4577-BD55-E76B11FF4AAF}" presName="node" presStyleLbl="node1" presStyleIdx="0" presStyleCnt="4">
        <dgm:presLayoutVars>
          <dgm:bulletEnabled val="1"/>
        </dgm:presLayoutVars>
      </dgm:prSet>
      <dgm:spPr/>
      <dgm:t>
        <a:bodyPr/>
        <a:lstStyle/>
        <a:p>
          <a:endParaRPr lang="es-EC"/>
        </a:p>
      </dgm:t>
    </dgm:pt>
    <dgm:pt modelId="{A3834062-6F6D-45E5-B53D-84BD5519E1BC}" type="pres">
      <dgm:prSet presAssocID="{BE6A70DF-094F-4211-BA5C-FDC621DA79E6}" presName="sibTrans" presStyleLbl="sibTrans2D1" presStyleIdx="0" presStyleCnt="3"/>
      <dgm:spPr/>
      <dgm:t>
        <a:bodyPr/>
        <a:lstStyle/>
        <a:p>
          <a:endParaRPr lang="es-EC"/>
        </a:p>
      </dgm:t>
    </dgm:pt>
    <dgm:pt modelId="{2B10B1B4-EB98-452E-BA6C-8B45BE348098}" type="pres">
      <dgm:prSet presAssocID="{BE6A70DF-094F-4211-BA5C-FDC621DA79E6}" presName="connectorText" presStyleLbl="sibTrans2D1" presStyleIdx="0" presStyleCnt="3"/>
      <dgm:spPr/>
      <dgm:t>
        <a:bodyPr/>
        <a:lstStyle/>
        <a:p>
          <a:endParaRPr lang="es-EC"/>
        </a:p>
      </dgm:t>
    </dgm:pt>
    <dgm:pt modelId="{E0558B85-5C08-4B26-B85F-C2799ED0CE15}" type="pres">
      <dgm:prSet presAssocID="{AEBFF4A5-F115-4EBC-8994-8284D361225B}" presName="node" presStyleLbl="node1" presStyleIdx="1" presStyleCnt="4">
        <dgm:presLayoutVars>
          <dgm:bulletEnabled val="1"/>
        </dgm:presLayoutVars>
      </dgm:prSet>
      <dgm:spPr/>
      <dgm:t>
        <a:bodyPr/>
        <a:lstStyle/>
        <a:p>
          <a:endParaRPr lang="es-EC"/>
        </a:p>
      </dgm:t>
    </dgm:pt>
    <dgm:pt modelId="{E4003788-DFBA-4AE6-9DEE-845137401C90}" type="pres">
      <dgm:prSet presAssocID="{BF300BA9-74F8-4D0F-86E3-58CD90EB314C}" presName="sibTrans" presStyleLbl="sibTrans2D1" presStyleIdx="1" presStyleCnt="3"/>
      <dgm:spPr/>
      <dgm:t>
        <a:bodyPr/>
        <a:lstStyle/>
        <a:p>
          <a:endParaRPr lang="es-EC"/>
        </a:p>
      </dgm:t>
    </dgm:pt>
    <dgm:pt modelId="{7836A434-954F-45F9-970A-6F5E418443B0}" type="pres">
      <dgm:prSet presAssocID="{BF300BA9-74F8-4D0F-86E3-58CD90EB314C}" presName="connectorText" presStyleLbl="sibTrans2D1" presStyleIdx="1" presStyleCnt="3"/>
      <dgm:spPr/>
      <dgm:t>
        <a:bodyPr/>
        <a:lstStyle/>
        <a:p>
          <a:endParaRPr lang="es-EC"/>
        </a:p>
      </dgm:t>
    </dgm:pt>
    <dgm:pt modelId="{348E13ED-7049-4828-8B08-F453CDCEE0FA}" type="pres">
      <dgm:prSet presAssocID="{B1B4CEA5-3DEB-42D1-A42C-9FFEB222547C}" presName="node" presStyleLbl="node1" presStyleIdx="2" presStyleCnt="4">
        <dgm:presLayoutVars>
          <dgm:bulletEnabled val="1"/>
        </dgm:presLayoutVars>
      </dgm:prSet>
      <dgm:spPr/>
      <dgm:t>
        <a:bodyPr/>
        <a:lstStyle/>
        <a:p>
          <a:endParaRPr lang="es-EC"/>
        </a:p>
      </dgm:t>
    </dgm:pt>
    <dgm:pt modelId="{BC3F270B-D0F9-4464-ABFB-9C9332CA4251}" type="pres">
      <dgm:prSet presAssocID="{E6284571-FD30-4BBA-82F5-1FDA9826F8B6}" presName="sibTrans" presStyleLbl="sibTrans2D1" presStyleIdx="2" presStyleCnt="3"/>
      <dgm:spPr/>
      <dgm:t>
        <a:bodyPr/>
        <a:lstStyle/>
        <a:p>
          <a:endParaRPr lang="es-EC"/>
        </a:p>
      </dgm:t>
    </dgm:pt>
    <dgm:pt modelId="{6D7D535A-122B-4766-8C9E-856B7BCE6855}" type="pres">
      <dgm:prSet presAssocID="{E6284571-FD30-4BBA-82F5-1FDA9826F8B6}" presName="connectorText" presStyleLbl="sibTrans2D1" presStyleIdx="2" presStyleCnt="3"/>
      <dgm:spPr/>
      <dgm:t>
        <a:bodyPr/>
        <a:lstStyle/>
        <a:p>
          <a:endParaRPr lang="es-EC"/>
        </a:p>
      </dgm:t>
    </dgm:pt>
    <dgm:pt modelId="{3E187AD5-B0B1-4A43-8373-EF2CB5AB1CD7}" type="pres">
      <dgm:prSet presAssocID="{C4B6B9FF-B672-4302-8C4E-07E7F1F1056A}" presName="node" presStyleLbl="node1" presStyleIdx="3" presStyleCnt="4">
        <dgm:presLayoutVars>
          <dgm:bulletEnabled val="1"/>
        </dgm:presLayoutVars>
      </dgm:prSet>
      <dgm:spPr/>
      <dgm:t>
        <a:bodyPr/>
        <a:lstStyle/>
        <a:p>
          <a:endParaRPr lang="es-EC"/>
        </a:p>
      </dgm:t>
    </dgm:pt>
  </dgm:ptLst>
  <dgm:cxnLst>
    <dgm:cxn modelId="{CC81EB29-12EC-46BD-89A8-52E4DDC8F04E}" srcId="{B8D06070-5C4C-449E-B342-84DBAED8AADD}" destId="{C4B6B9FF-B672-4302-8C4E-07E7F1F1056A}" srcOrd="3" destOrd="0" parTransId="{72A0B02F-F4DB-4A6B-850A-5EEE9A5F2AAC}" sibTransId="{B506382D-2BA2-4D17-94D4-2DC5F033EC63}"/>
    <dgm:cxn modelId="{E38BBFB9-D7CF-4DF1-8367-5D60EE2565A8}" type="presOf" srcId="{BF300BA9-74F8-4D0F-86E3-58CD90EB314C}" destId="{7836A434-954F-45F9-970A-6F5E418443B0}" srcOrd="1" destOrd="0" presId="urn:microsoft.com/office/officeart/2005/8/layout/process1"/>
    <dgm:cxn modelId="{854018DE-DC98-46C9-9488-9C6EE4F11D26}" srcId="{B8D06070-5C4C-449E-B342-84DBAED8AADD}" destId="{AEBFF4A5-F115-4EBC-8994-8284D361225B}" srcOrd="1" destOrd="0" parTransId="{22744EC3-0DDD-4122-A94C-8A061DF57D9F}" sibTransId="{BF300BA9-74F8-4D0F-86E3-58CD90EB314C}"/>
    <dgm:cxn modelId="{C11B17D0-55A0-43A6-9765-4903219B0F75}" type="presOf" srcId="{B1B4CEA5-3DEB-42D1-A42C-9FFEB222547C}" destId="{348E13ED-7049-4828-8B08-F453CDCEE0FA}" srcOrd="0" destOrd="0" presId="urn:microsoft.com/office/officeart/2005/8/layout/process1"/>
    <dgm:cxn modelId="{AD844AA0-C4D7-4712-87A2-268435A045A0}" type="presOf" srcId="{E6284571-FD30-4BBA-82F5-1FDA9826F8B6}" destId="{BC3F270B-D0F9-4464-ABFB-9C9332CA4251}" srcOrd="0" destOrd="0" presId="urn:microsoft.com/office/officeart/2005/8/layout/process1"/>
    <dgm:cxn modelId="{66297077-544D-4767-81D3-581B695DA230}" srcId="{B8D06070-5C4C-449E-B342-84DBAED8AADD}" destId="{B1B4CEA5-3DEB-42D1-A42C-9FFEB222547C}" srcOrd="2" destOrd="0" parTransId="{730F74E4-F9C1-4F5B-9D54-16A6BA99C495}" sibTransId="{E6284571-FD30-4BBA-82F5-1FDA9826F8B6}"/>
    <dgm:cxn modelId="{040E5A04-85F0-4424-AA23-541F1320239B}" type="presOf" srcId="{B8D06070-5C4C-449E-B342-84DBAED8AADD}" destId="{E3673A36-EDDB-431E-BCBB-70C8BE4D9B3A}" srcOrd="0" destOrd="0" presId="urn:microsoft.com/office/officeart/2005/8/layout/process1"/>
    <dgm:cxn modelId="{6CA9ACFC-9586-4BDF-9821-9432AF6DC589}" type="presOf" srcId="{893415FA-62F5-4577-BD55-E76B11FF4AAF}" destId="{CFA8E659-F9B9-44BA-9597-4027EA8AA0AB}" srcOrd="0" destOrd="0" presId="urn:microsoft.com/office/officeart/2005/8/layout/process1"/>
    <dgm:cxn modelId="{C346945D-FD9A-45C9-80A6-6ACC7DA4F058}" type="presOf" srcId="{BE6A70DF-094F-4211-BA5C-FDC621DA79E6}" destId="{2B10B1B4-EB98-452E-BA6C-8B45BE348098}" srcOrd="1" destOrd="0" presId="urn:microsoft.com/office/officeart/2005/8/layout/process1"/>
    <dgm:cxn modelId="{86C4E8D8-27B9-4E83-9592-3E9E481BDC99}" type="presOf" srcId="{AEBFF4A5-F115-4EBC-8994-8284D361225B}" destId="{E0558B85-5C08-4B26-B85F-C2799ED0CE15}" srcOrd="0" destOrd="0" presId="urn:microsoft.com/office/officeart/2005/8/layout/process1"/>
    <dgm:cxn modelId="{15D298DE-6AC1-4F20-B157-21548734CD3B}" type="presOf" srcId="{BF300BA9-74F8-4D0F-86E3-58CD90EB314C}" destId="{E4003788-DFBA-4AE6-9DEE-845137401C90}" srcOrd="0" destOrd="0" presId="urn:microsoft.com/office/officeart/2005/8/layout/process1"/>
    <dgm:cxn modelId="{61CABEA8-0E28-4434-8532-8153641E7783}" type="presOf" srcId="{E6284571-FD30-4BBA-82F5-1FDA9826F8B6}" destId="{6D7D535A-122B-4766-8C9E-856B7BCE6855}" srcOrd="1" destOrd="0" presId="urn:microsoft.com/office/officeart/2005/8/layout/process1"/>
    <dgm:cxn modelId="{75B6984D-3A67-4C3F-B95F-55F6FE96D65B}" type="presOf" srcId="{C4B6B9FF-B672-4302-8C4E-07E7F1F1056A}" destId="{3E187AD5-B0B1-4A43-8373-EF2CB5AB1CD7}" srcOrd="0" destOrd="0" presId="urn:microsoft.com/office/officeart/2005/8/layout/process1"/>
    <dgm:cxn modelId="{BF60019A-9634-48D1-AD66-F3489D826205}" type="presOf" srcId="{BE6A70DF-094F-4211-BA5C-FDC621DA79E6}" destId="{A3834062-6F6D-45E5-B53D-84BD5519E1BC}" srcOrd="0" destOrd="0" presId="urn:microsoft.com/office/officeart/2005/8/layout/process1"/>
    <dgm:cxn modelId="{BCBE9A12-CC9F-4BF0-B40A-D6F56025157B}" srcId="{B8D06070-5C4C-449E-B342-84DBAED8AADD}" destId="{893415FA-62F5-4577-BD55-E76B11FF4AAF}" srcOrd="0" destOrd="0" parTransId="{F4FDDC44-3FDA-4777-90C8-A43E3CBAC8AE}" sibTransId="{BE6A70DF-094F-4211-BA5C-FDC621DA79E6}"/>
    <dgm:cxn modelId="{615209D3-34A9-409A-8A4F-87E1C439C94E}" type="presParOf" srcId="{E3673A36-EDDB-431E-BCBB-70C8BE4D9B3A}" destId="{CFA8E659-F9B9-44BA-9597-4027EA8AA0AB}" srcOrd="0" destOrd="0" presId="urn:microsoft.com/office/officeart/2005/8/layout/process1"/>
    <dgm:cxn modelId="{FFC380E8-6433-4936-80D2-517FCDFE2275}" type="presParOf" srcId="{E3673A36-EDDB-431E-BCBB-70C8BE4D9B3A}" destId="{A3834062-6F6D-45E5-B53D-84BD5519E1BC}" srcOrd="1" destOrd="0" presId="urn:microsoft.com/office/officeart/2005/8/layout/process1"/>
    <dgm:cxn modelId="{B725F314-B58A-4CA3-841F-DB05F0C8EC41}" type="presParOf" srcId="{A3834062-6F6D-45E5-B53D-84BD5519E1BC}" destId="{2B10B1B4-EB98-452E-BA6C-8B45BE348098}" srcOrd="0" destOrd="0" presId="urn:microsoft.com/office/officeart/2005/8/layout/process1"/>
    <dgm:cxn modelId="{800037EA-E7E6-441C-AE59-5D6089536169}" type="presParOf" srcId="{E3673A36-EDDB-431E-BCBB-70C8BE4D9B3A}" destId="{E0558B85-5C08-4B26-B85F-C2799ED0CE15}" srcOrd="2" destOrd="0" presId="urn:microsoft.com/office/officeart/2005/8/layout/process1"/>
    <dgm:cxn modelId="{D2DB85D7-FDB0-4026-A31E-662FE3ED4C3E}" type="presParOf" srcId="{E3673A36-EDDB-431E-BCBB-70C8BE4D9B3A}" destId="{E4003788-DFBA-4AE6-9DEE-845137401C90}" srcOrd="3" destOrd="0" presId="urn:microsoft.com/office/officeart/2005/8/layout/process1"/>
    <dgm:cxn modelId="{F668F965-1397-4AFD-913E-221E3BAD20A8}" type="presParOf" srcId="{E4003788-DFBA-4AE6-9DEE-845137401C90}" destId="{7836A434-954F-45F9-970A-6F5E418443B0}" srcOrd="0" destOrd="0" presId="urn:microsoft.com/office/officeart/2005/8/layout/process1"/>
    <dgm:cxn modelId="{94638385-FD63-4903-BA2D-18E52B60BA60}" type="presParOf" srcId="{E3673A36-EDDB-431E-BCBB-70C8BE4D9B3A}" destId="{348E13ED-7049-4828-8B08-F453CDCEE0FA}" srcOrd="4" destOrd="0" presId="urn:microsoft.com/office/officeart/2005/8/layout/process1"/>
    <dgm:cxn modelId="{B289EE29-8049-4DBB-8389-45235CEE640C}" type="presParOf" srcId="{E3673A36-EDDB-431E-BCBB-70C8BE4D9B3A}" destId="{BC3F270B-D0F9-4464-ABFB-9C9332CA4251}" srcOrd="5" destOrd="0" presId="urn:microsoft.com/office/officeart/2005/8/layout/process1"/>
    <dgm:cxn modelId="{E33983CC-1114-40CC-AD2D-741FD6514B82}" type="presParOf" srcId="{BC3F270B-D0F9-4464-ABFB-9C9332CA4251}" destId="{6D7D535A-122B-4766-8C9E-856B7BCE6855}" srcOrd="0" destOrd="0" presId="urn:microsoft.com/office/officeart/2005/8/layout/process1"/>
    <dgm:cxn modelId="{B12FCB71-D8BB-4968-8607-DAA38A08BED4}" type="presParOf" srcId="{E3673A36-EDDB-431E-BCBB-70C8BE4D9B3A}" destId="{3E187AD5-B0B1-4A43-8373-EF2CB5AB1CD7}"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27A5A8-DBDC-4C27-BC15-AA76962A8937}"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EC"/>
        </a:p>
      </dgm:t>
    </dgm:pt>
    <dgm:pt modelId="{886B09F3-9DEE-4580-9AB5-768AE12E9247}">
      <dgm:prSet phldrT="[Texto]" custT="1"/>
      <dgm:spPr/>
      <dgm:t>
        <a:bodyPr/>
        <a:lstStyle/>
        <a:p>
          <a:r>
            <a:rPr lang="es-EC" sz="1000" dirty="0" smtClean="0">
              <a:solidFill>
                <a:schemeClr val="tx1"/>
              </a:solidFill>
            </a:rPr>
            <a:t>Sangolquí</a:t>
          </a:r>
          <a:endParaRPr lang="es-EC" sz="1000" dirty="0">
            <a:solidFill>
              <a:schemeClr val="tx1"/>
            </a:solidFill>
          </a:endParaRPr>
        </a:p>
      </dgm:t>
    </dgm:pt>
    <dgm:pt modelId="{764EB6B0-B8E2-4178-8214-19091F68B069}" type="parTrans" cxnId="{567BA24A-B43A-4254-B709-18B1751DE754}">
      <dgm:prSet/>
      <dgm:spPr/>
      <dgm:t>
        <a:bodyPr/>
        <a:lstStyle/>
        <a:p>
          <a:endParaRPr lang="es-EC" sz="1000">
            <a:solidFill>
              <a:schemeClr val="tx1"/>
            </a:solidFill>
          </a:endParaRPr>
        </a:p>
      </dgm:t>
    </dgm:pt>
    <dgm:pt modelId="{14764EBA-D455-48D4-BFD2-CA73FB384B74}" type="sibTrans" cxnId="{567BA24A-B43A-4254-B709-18B1751DE754}">
      <dgm:prSet/>
      <dgm:spPr/>
      <dgm:t>
        <a:bodyPr/>
        <a:lstStyle/>
        <a:p>
          <a:endParaRPr lang="es-EC" sz="1000">
            <a:solidFill>
              <a:schemeClr val="tx1"/>
            </a:solidFill>
          </a:endParaRPr>
        </a:p>
      </dgm:t>
    </dgm:pt>
    <dgm:pt modelId="{55E9C40D-C9ED-4A73-948F-9584D65736D8}">
      <dgm:prSet phldrT="[Texto]" custT="1"/>
      <dgm:spPr/>
      <dgm:t>
        <a:bodyPr/>
        <a:lstStyle/>
        <a:p>
          <a:r>
            <a:rPr lang="es-EC" sz="1000" dirty="0" smtClean="0">
              <a:solidFill>
                <a:schemeClr val="tx1"/>
              </a:solidFill>
            </a:rPr>
            <a:t>Ingresos $250-500</a:t>
          </a:r>
          <a:endParaRPr lang="es-EC" sz="1000" dirty="0">
            <a:solidFill>
              <a:schemeClr val="tx1"/>
            </a:solidFill>
          </a:endParaRPr>
        </a:p>
      </dgm:t>
    </dgm:pt>
    <dgm:pt modelId="{5A094201-1EE1-4C70-A3A0-0B6AC631ABD0}" type="parTrans" cxnId="{25BF8EDD-AA42-4E7D-81F5-B24DD72AC0C7}">
      <dgm:prSet/>
      <dgm:spPr/>
      <dgm:t>
        <a:bodyPr/>
        <a:lstStyle/>
        <a:p>
          <a:endParaRPr lang="es-EC" sz="1000">
            <a:solidFill>
              <a:schemeClr val="tx1"/>
            </a:solidFill>
          </a:endParaRPr>
        </a:p>
      </dgm:t>
    </dgm:pt>
    <dgm:pt modelId="{07FAF27F-2C53-4C2C-9217-FA7BD4271B32}" type="sibTrans" cxnId="{25BF8EDD-AA42-4E7D-81F5-B24DD72AC0C7}">
      <dgm:prSet/>
      <dgm:spPr/>
      <dgm:t>
        <a:bodyPr/>
        <a:lstStyle/>
        <a:p>
          <a:endParaRPr lang="es-EC" sz="1000">
            <a:solidFill>
              <a:schemeClr val="tx1"/>
            </a:solidFill>
          </a:endParaRPr>
        </a:p>
      </dgm:t>
    </dgm:pt>
    <dgm:pt modelId="{9DDA1285-0F3A-4282-8305-97146EE14BE3}">
      <dgm:prSet phldrT="[Texto]" custT="1"/>
      <dgm:spPr/>
      <dgm:t>
        <a:bodyPr/>
        <a:lstStyle/>
        <a:p>
          <a:r>
            <a:rPr lang="es-EC" sz="1000" dirty="0" smtClean="0">
              <a:solidFill>
                <a:schemeClr val="tx1"/>
              </a:solidFill>
            </a:rPr>
            <a:t>Bus tipo ejecutivo</a:t>
          </a:r>
          <a:endParaRPr lang="es-EC" sz="1000" dirty="0">
            <a:solidFill>
              <a:schemeClr val="tx1"/>
            </a:solidFill>
          </a:endParaRPr>
        </a:p>
      </dgm:t>
    </dgm:pt>
    <dgm:pt modelId="{E52E3261-8B25-482C-A2E2-0A01C833E158}" type="parTrans" cxnId="{224E43B6-32B4-4653-AE6F-3EFDD4B10C54}">
      <dgm:prSet/>
      <dgm:spPr/>
      <dgm:t>
        <a:bodyPr/>
        <a:lstStyle/>
        <a:p>
          <a:endParaRPr lang="es-EC" sz="1000">
            <a:solidFill>
              <a:schemeClr val="tx1"/>
            </a:solidFill>
          </a:endParaRPr>
        </a:p>
      </dgm:t>
    </dgm:pt>
    <dgm:pt modelId="{7C3C1A11-7AEA-4B51-BA4E-8410DAAF8098}" type="sibTrans" cxnId="{224E43B6-32B4-4653-AE6F-3EFDD4B10C54}">
      <dgm:prSet/>
      <dgm:spPr/>
      <dgm:t>
        <a:bodyPr/>
        <a:lstStyle/>
        <a:p>
          <a:endParaRPr lang="es-EC" sz="1000">
            <a:solidFill>
              <a:schemeClr val="tx1"/>
            </a:solidFill>
          </a:endParaRPr>
        </a:p>
      </dgm:t>
    </dgm:pt>
    <dgm:pt modelId="{B29DF3B2-AC01-4D63-97DD-5836090DAAD8}">
      <dgm:prSet phldrT="[Texto]" custT="1"/>
      <dgm:spPr/>
      <dgm:t>
        <a:bodyPr/>
        <a:lstStyle/>
        <a:p>
          <a:r>
            <a:rPr lang="es-EC" sz="1000" dirty="0" smtClean="0">
              <a:solidFill>
                <a:schemeClr val="tx1"/>
              </a:solidFill>
            </a:rPr>
            <a:t>San Rafael</a:t>
          </a:r>
          <a:endParaRPr lang="es-EC" sz="1000" dirty="0">
            <a:solidFill>
              <a:schemeClr val="tx1"/>
            </a:solidFill>
          </a:endParaRPr>
        </a:p>
      </dgm:t>
    </dgm:pt>
    <dgm:pt modelId="{E135EC5A-1280-47FF-9494-BBBEFD106A14}" type="parTrans" cxnId="{669DDF88-9947-4824-A296-1C264D62D2D9}">
      <dgm:prSet/>
      <dgm:spPr/>
      <dgm:t>
        <a:bodyPr/>
        <a:lstStyle/>
        <a:p>
          <a:endParaRPr lang="es-EC" sz="1000">
            <a:solidFill>
              <a:schemeClr val="tx1"/>
            </a:solidFill>
          </a:endParaRPr>
        </a:p>
      </dgm:t>
    </dgm:pt>
    <dgm:pt modelId="{1C9F6DF2-0C1A-42EE-AC09-3593AE7E1BC7}" type="sibTrans" cxnId="{669DDF88-9947-4824-A296-1C264D62D2D9}">
      <dgm:prSet/>
      <dgm:spPr/>
      <dgm:t>
        <a:bodyPr/>
        <a:lstStyle/>
        <a:p>
          <a:endParaRPr lang="es-EC" sz="1000">
            <a:solidFill>
              <a:schemeClr val="tx1"/>
            </a:solidFill>
          </a:endParaRPr>
        </a:p>
      </dgm:t>
    </dgm:pt>
    <dgm:pt modelId="{08F21394-CE68-4D8C-9A94-5CF17F275C94}">
      <dgm:prSet phldrT="[Texto]" custT="1"/>
      <dgm:spPr/>
      <dgm:t>
        <a:bodyPr/>
        <a:lstStyle/>
        <a:p>
          <a:r>
            <a:rPr lang="es-EC" sz="1000" dirty="0" smtClean="0">
              <a:solidFill>
                <a:schemeClr val="tx1"/>
              </a:solidFill>
            </a:rPr>
            <a:t>Ingresos $250-500</a:t>
          </a:r>
          <a:endParaRPr lang="es-EC" sz="1000" dirty="0">
            <a:solidFill>
              <a:schemeClr val="tx1"/>
            </a:solidFill>
          </a:endParaRPr>
        </a:p>
      </dgm:t>
    </dgm:pt>
    <dgm:pt modelId="{37EBEE5E-6BA3-4452-B843-BC55879AB22C}" type="parTrans" cxnId="{37AC5974-3504-4D90-B503-8951521715AB}">
      <dgm:prSet/>
      <dgm:spPr/>
      <dgm:t>
        <a:bodyPr/>
        <a:lstStyle/>
        <a:p>
          <a:endParaRPr lang="es-EC" sz="1000">
            <a:solidFill>
              <a:schemeClr val="tx1"/>
            </a:solidFill>
          </a:endParaRPr>
        </a:p>
      </dgm:t>
    </dgm:pt>
    <dgm:pt modelId="{129F3DEA-124D-4A48-9261-819E9A5E49AE}" type="sibTrans" cxnId="{37AC5974-3504-4D90-B503-8951521715AB}">
      <dgm:prSet/>
      <dgm:spPr/>
      <dgm:t>
        <a:bodyPr/>
        <a:lstStyle/>
        <a:p>
          <a:endParaRPr lang="es-EC" sz="1000">
            <a:solidFill>
              <a:schemeClr val="tx1"/>
            </a:solidFill>
          </a:endParaRPr>
        </a:p>
      </dgm:t>
    </dgm:pt>
    <dgm:pt modelId="{620507A8-2504-4DDD-A6A2-78CFC3BA7B9D}">
      <dgm:prSet phldrT="[Texto]" custT="1"/>
      <dgm:spPr/>
      <dgm:t>
        <a:bodyPr/>
        <a:lstStyle/>
        <a:p>
          <a:r>
            <a:rPr lang="es-EC" sz="1000" dirty="0" smtClean="0">
              <a:solidFill>
                <a:schemeClr val="tx1"/>
              </a:solidFill>
            </a:rPr>
            <a:t>Bus tipo popular</a:t>
          </a:r>
          <a:endParaRPr lang="es-EC" sz="1000" dirty="0">
            <a:solidFill>
              <a:schemeClr val="tx1"/>
            </a:solidFill>
          </a:endParaRPr>
        </a:p>
      </dgm:t>
    </dgm:pt>
    <dgm:pt modelId="{6C038351-88E3-4785-8CAB-36053922F299}" type="parTrans" cxnId="{38B9F3DD-EDE4-415C-9195-DB31922BE2BA}">
      <dgm:prSet/>
      <dgm:spPr/>
      <dgm:t>
        <a:bodyPr/>
        <a:lstStyle/>
        <a:p>
          <a:endParaRPr lang="es-EC" sz="1000">
            <a:solidFill>
              <a:schemeClr val="tx1"/>
            </a:solidFill>
          </a:endParaRPr>
        </a:p>
      </dgm:t>
    </dgm:pt>
    <dgm:pt modelId="{C6EB95E3-3DDA-4D00-B50F-F1D390E482CA}" type="sibTrans" cxnId="{38B9F3DD-EDE4-415C-9195-DB31922BE2BA}">
      <dgm:prSet/>
      <dgm:spPr/>
      <dgm:t>
        <a:bodyPr/>
        <a:lstStyle/>
        <a:p>
          <a:endParaRPr lang="es-EC" sz="1000">
            <a:solidFill>
              <a:schemeClr val="tx1"/>
            </a:solidFill>
          </a:endParaRPr>
        </a:p>
      </dgm:t>
    </dgm:pt>
    <dgm:pt modelId="{0E94C82C-78E8-48A6-8332-273B7A65AF47}">
      <dgm:prSet phldrT="[Texto]" custT="1"/>
      <dgm:spPr/>
      <dgm:t>
        <a:bodyPr/>
        <a:lstStyle/>
        <a:p>
          <a:r>
            <a:rPr lang="es-EC" sz="1000" dirty="0" smtClean="0">
              <a:solidFill>
                <a:schemeClr val="tx1"/>
              </a:solidFill>
            </a:rPr>
            <a:t>San Pedro</a:t>
          </a:r>
          <a:endParaRPr lang="es-EC" sz="1000" dirty="0">
            <a:solidFill>
              <a:schemeClr val="tx1"/>
            </a:solidFill>
          </a:endParaRPr>
        </a:p>
      </dgm:t>
    </dgm:pt>
    <dgm:pt modelId="{EA72D894-E069-4CBF-8972-B5EF0B271A1D}" type="parTrans" cxnId="{19B34400-E605-4CE0-BDC5-0AF876C7AF49}">
      <dgm:prSet/>
      <dgm:spPr/>
      <dgm:t>
        <a:bodyPr/>
        <a:lstStyle/>
        <a:p>
          <a:endParaRPr lang="es-EC" sz="1000">
            <a:solidFill>
              <a:schemeClr val="tx1"/>
            </a:solidFill>
          </a:endParaRPr>
        </a:p>
      </dgm:t>
    </dgm:pt>
    <dgm:pt modelId="{EAB91AEC-62B4-4E0A-A4E6-BE805C163C44}" type="sibTrans" cxnId="{19B34400-E605-4CE0-BDC5-0AF876C7AF49}">
      <dgm:prSet/>
      <dgm:spPr/>
      <dgm:t>
        <a:bodyPr/>
        <a:lstStyle/>
        <a:p>
          <a:endParaRPr lang="es-EC" sz="1000">
            <a:solidFill>
              <a:schemeClr val="tx1"/>
            </a:solidFill>
          </a:endParaRPr>
        </a:p>
      </dgm:t>
    </dgm:pt>
    <dgm:pt modelId="{8F11E667-5735-450C-81D0-B2996E549A97}">
      <dgm:prSet phldrT="[Texto]" custT="1"/>
      <dgm:spPr/>
      <dgm:t>
        <a:bodyPr/>
        <a:lstStyle/>
        <a:p>
          <a:r>
            <a:rPr lang="es-EC" sz="1000" dirty="0" smtClean="0">
              <a:solidFill>
                <a:schemeClr val="tx1"/>
              </a:solidFill>
            </a:rPr>
            <a:t>Ingresos $250-500</a:t>
          </a:r>
          <a:endParaRPr lang="es-EC" sz="1000" dirty="0">
            <a:solidFill>
              <a:schemeClr val="tx1"/>
            </a:solidFill>
          </a:endParaRPr>
        </a:p>
      </dgm:t>
    </dgm:pt>
    <dgm:pt modelId="{9BB25C2E-64F7-4B7F-8F67-8984A5B12F29}" type="parTrans" cxnId="{E7A2B76C-40B9-4B0C-A71B-04BEA3FD58D0}">
      <dgm:prSet/>
      <dgm:spPr/>
      <dgm:t>
        <a:bodyPr/>
        <a:lstStyle/>
        <a:p>
          <a:endParaRPr lang="es-EC" sz="1000">
            <a:solidFill>
              <a:schemeClr val="tx1"/>
            </a:solidFill>
          </a:endParaRPr>
        </a:p>
      </dgm:t>
    </dgm:pt>
    <dgm:pt modelId="{1D5C7191-AC62-4D6F-87AF-BFD439C90AF3}" type="sibTrans" cxnId="{E7A2B76C-40B9-4B0C-A71B-04BEA3FD58D0}">
      <dgm:prSet/>
      <dgm:spPr/>
      <dgm:t>
        <a:bodyPr/>
        <a:lstStyle/>
        <a:p>
          <a:endParaRPr lang="es-EC" sz="1000">
            <a:solidFill>
              <a:schemeClr val="tx1"/>
            </a:solidFill>
          </a:endParaRPr>
        </a:p>
      </dgm:t>
    </dgm:pt>
    <dgm:pt modelId="{98090CCD-AE52-47FB-9FCB-E62E3CE6F356}">
      <dgm:prSet phldrT="[Texto]" custT="1"/>
      <dgm:spPr/>
      <dgm:t>
        <a:bodyPr/>
        <a:lstStyle/>
        <a:p>
          <a:r>
            <a:rPr lang="es-EC" sz="1000" dirty="0" smtClean="0">
              <a:solidFill>
                <a:schemeClr val="tx1"/>
              </a:solidFill>
            </a:rPr>
            <a:t>Bus tipo popular</a:t>
          </a:r>
          <a:endParaRPr lang="es-EC" sz="1000" dirty="0">
            <a:solidFill>
              <a:schemeClr val="tx1"/>
            </a:solidFill>
          </a:endParaRPr>
        </a:p>
      </dgm:t>
    </dgm:pt>
    <dgm:pt modelId="{613C46ED-3F4A-4138-90BE-945E91461685}" type="parTrans" cxnId="{DF6D46E0-D151-45A7-BFA5-B618DECDFE50}">
      <dgm:prSet/>
      <dgm:spPr/>
      <dgm:t>
        <a:bodyPr/>
        <a:lstStyle/>
        <a:p>
          <a:endParaRPr lang="es-EC" sz="1000">
            <a:solidFill>
              <a:schemeClr val="tx1"/>
            </a:solidFill>
          </a:endParaRPr>
        </a:p>
      </dgm:t>
    </dgm:pt>
    <dgm:pt modelId="{8BC63928-65DE-48FB-8212-01DF07876338}" type="sibTrans" cxnId="{DF6D46E0-D151-45A7-BFA5-B618DECDFE50}">
      <dgm:prSet/>
      <dgm:spPr/>
      <dgm:t>
        <a:bodyPr/>
        <a:lstStyle/>
        <a:p>
          <a:endParaRPr lang="es-EC" sz="1000">
            <a:solidFill>
              <a:schemeClr val="tx1"/>
            </a:solidFill>
          </a:endParaRPr>
        </a:p>
      </dgm:t>
    </dgm:pt>
    <dgm:pt modelId="{9606B188-7FFB-442B-BF0C-F33DFC6562F1}">
      <dgm:prSet custT="1"/>
      <dgm:spPr/>
      <dgm:t>
        <a:bodyPr/>
        <a:lstStyle/>
        <a:p>
          <a:r>
            <a:rPr lang="es-EC" sz="1000" dirty="0" smtClean="0">
              <a:solidFill>
                <a:schemeClr val="tx1"/>
              </a:solidFill>
            </a:rPr>
            <a:t>Rumipamba</a:t>
          </a:r>
          <a:endParaRPr lang="es-EC" sz="1000" dirty="0">
            <a:solidFill>
              <a:schemeClr val="tx1"/>
            </a:solidFill>
          </a:endParaRPr>
        </a:p>
      </dgm:t>
    </dgm:pt>
    <dgm:pt modelId="{B34DF1E6-B696-46C9-B4B4-E65171A09B37}" type="parTrans" cxnId="{779290EE-445E-4F4E-988A-AD5EFBDE2D74}">
      <dgm:prSet/>
      <dgm:spPr/>
      <dgm:t>
        <a:bodyPr/>
        <a:lstStyle/>
        <a:p>
          <a:endParaRPr lang="es-EC" sz="1000">
            <a:solidFill>
              <a:schemeClr val="tx1"/>
            </a:solidFill>
          </a:endParaRPr>
        </a:p>
      </dgm:t>
    </dgm:pt>
    <dgm:pt modelId="{D7BC5558-5846-42FA-AF93-96342FCC706E}" type="sibTrans" cxnId="{779290EE-445E-4F4E-988A-AD5EFBDE2D74}">
      <dgm:prSet/>
      <dgm:spPr/>
      <dgm:t>
        <a:bodyPr/>
        <a:lstStyle/>
        <a:p>
          <a:endParaRPr lang="es-EC" sz="1000">
            <a:solidFill>
              <a:schemeClr val="tx1"/>
            </a:solidFill>
          </a:endParaRPr>
        </a:p>
      </dgm:t>
    </dgm:pt>
    <dgm:pt modelId="{76B507F6-F725-4B51-AB69-4353A25312FE}">
      <dgm:prSet custT="1"/>
      <dgm:spPr/>
      <dgm:t>
        <a:bodyPr/>
        <a:lstStyle/>
        <a:p>
          <a:r>
            <a:rPr lang="es-EC" sz="1000" dirty="0" smtClean="0">
              <a:solidFill>
                <a:schemeClr val="tx1"/>
              </a:solidFill>
            </a:rPr>
            <a:t>Cotogchoa</a:t>
          </a:r>
          <a:endParaRPr lang="es-EC" sz="1000" dirty="0">
            <a:solidFill>
              <a:schemeClr val="tx1"/>
            </a:solidFill>
          </a:endParaRPr>
        </a:p>
      </dgm:t>
    </dgm:pt>
    <dgm:pt modelId="{C800D926-28A5-42B0-BDC7-73C0041C3C23}" type="parTrans" cxnId="{7F9F00C0-1915-4CE6-A2FE-79375B775C44}">
      <dgm:prSet/>
      <dgm:spPr/>
      <dgm:t>
        <a:bodyPr/>
        <a:lstStyle/>
        <a:p>
          <a:endParaRPr lang="es-EC" sz="1000">
            <a:solidFill>
              <a:schemeClr val="tx1"/>
            </a:solidFill>
          </a:endParaRPr>
        </a:p>
      </dgm:t>
    </dgm:pt>
    <dgm:pt modelId="{F55AD784-345D-41AC-9133-5DED318B05DC}" type="sibTrans" cxnId="{7F9F00C0-1915-4CE6-A2FE-79375B775C44}">
      <dgm:prSet/>
      <dgm:spPr/>
      <dgm:t>
        <a:bodyPr/>
        <a:lstStyle/>
        <a:p>
          <a:endParaRPr lang="es-EC" sz="1000">
            <a:solidFill>
              <a:schemeClr val="tx1"/>
            </a:solidFill>
          </a:endParaRPr>
        </a:p>
      </dgm:t>
    </dgm:pt>
    <dgm:pt modelId="{8241E6D9-2020-462E-AE69-13659944E33A}">
      <dgm:prSet phldrT="[Texto]" custT="1"/>
      <dgm:spPr/>
      <dgm:t>
        <a:bodyPr/>
        <a:lstStyle/>
        <a:p>
          <a:r>
            <a:rPr lang="es-EC" sz="1000" dirty="0" smtClean="0">
              <a:solidFill>
                <a:schemeClr val="tx1"/>
              </a:solidFill>
            </a:rPr>
            <a:t>Cooperativa Condorval</a:t>
          </a:r>
          <a:endParaRPr lang="es-EC" sz="1000" dirty="0">
            <a:solidFill>
              <a:schemeClr val="tx1"/>
            </a:solidFill>
          </a:endParaRPr>
        </a:p>
      </dgm:t>
    </dgm:pt>
    <dgm:pt modelId="{25B4F57A-5AE8-46F3-9888-8DEB0F9E7FA9}" type="parTrans" cxnId="{2298581C-7751-4C7D-85BB-66EF6DFEB555}">
      <dgm:prSet/>
      <dgm:spPr/>
      <dgm:t>
        <a:bodyPr/>
        <a:lstStyle/>
        <a:p>
          <a:endParaRPr lang="es-EC" sz="1000">
            <a:solidFill>
              <a:schemeClr val="tx1"/>
            </a:solidFill>
          </a:endParaRPr>
        </a:p>
      </dgm:t>
    </dgm:pt>
    <dgm:pt modelId="{89211446-555B-41D6-A07C-E206C59522F1}" type="sibTrans" cxnId="{2298581C-7751-4C7D-85BB-66EF6DFEB555}">
      <dgm:prSet/>
      <dgm:spPr/>
      <dgm:t>
        <a:bodyPr/>
        <a:lstStyle/>
        <a:p>
          <a:endParaRPr lang="es-EC" sz="1000">
            <a:solidFill>
              <a:schemeClr val="tx1"/>
            </a:solidFill>
          </a:endParaRPr>
        </a:p>
      </dgm:t>
    </dgm:pt>
    <dgm:pt modelId="{9E0FE752-4C88-4F74-BF06-8945ECF7F0F7}">
      <dgm:prSet phldrT="[Texto]" custT="1"/>
      <dgm:spPr/>
      <dgm:t>
        <a:bodyPr/>
        <a:lstStyle/>
        <a:p>
          <a:r>
            <a:rPr lang="es-EC" sz="1000" dirty="0" smtClean="0">
              <a:solidFill>
                <a:schemeClr val="tx1"/>
              </a:solidFill>
            </a:rPr>
            <a:t>Mal manejo de unidades</a:t>
          </a:r>
          <a:endParaRPr lang="es-EC" sz="1000" dirty="0">
            <a:solidFill>
              <a:schemeClr val="tx1"/>
            </a:solidFill>
          </a:endParaRPr>
        </a:p>
      </dgm:t>
    </dgm:pt>
    <dgm:pt modelId="{5151FA36-0B72-4D4F-A234-EBF06935C6F4}" type="parTrans" cxnId="{84D3DEB7-24B4-4209-ABA1-0197EF38D95E}">
      <dgm:prSet/>
      <dgm:spPr/>
      <dgm:t>
        <a:bodyPr/>
        <a:lstStyle/>
        <a:p>
          <a:endParaRPr lang="es-EC" sz="1000">
            <a:solidFill>
              <a:schemeClr val="tx1"/>
            </a:solidFill>
          </a:endParaRPr>
        </a:p>
      </dgm:t>
    </dgm:pt>
    <dgm:pt modelId="{19A2458F-AE99-430F-896B-5094EFFBF722}" type="sibTrans" cxnId="{84D3DEB7-24B4-4209-ABA1-0197EF38D95E}">
      <dgm:prSet/>
      <dgm:spPr/>
      <dgm:t>
        <a:bodyPr/>
        <a:lstStyle/>
        <a:p>
          <a:endParaRPr lang="es-EC" sz="1000">
            <a:solidFill>
              <a:schemeClr val="tx1"/>
            </a:solidFill>
          </a:endParaRPr>
        </a:p>
      </dgm:t>
    </dgm:pt>
    <dgm:pt modelId="{7E9223E6-962F-4AFF-8242-30277DA24FAF}">
      <dgm:prSet phldrT="[Texto]" custT="1"/>
      <dgm:spPr/>
      <dgm:t>
        <a:bodyPr/>
        <a:lstStyle/>
        <a:p>
          <a:r>
            <a:rPr lang="es-EC" sz="1000" dirty="0" smtClean="0">
              <a:solidFill>
                <a:schemeClr val="tx1"/>
              </a:solidFill>
            </a:rPr>
            <a:t>Cooperativa Marco Polo</a:t>
          </a:r>
          <a:endParaRPr lang="es-EC" sz="1000" dirty="0">
            <a:solidFill>
              <a:schemeClr val="tx1"/>
            </a:solidFill>
          </a:endParaRPr>
        </a:p>
      </dgm:t>
    </dgm:pt>
    <dgm:pt modelId="{00623AEF-A263-4648-A087-EF980E1FE668}" type="parTrans" cxnId="{C5BCDBEF-228F-4E1B-94D5-F527BA7DC2E1}">
      <dgm:prSet/>
      <dgm:spPr/>
      <dgm:t>
        <a:bodyPr/>
        <a:lstStyle/>
        <a:p>
          <a:endParaRPr lang="es-EC" sz="1000">
            <a:solidFill>
              <a:schemeClr val="tx1"/>
            </a:solidFill>
          </a:endParaRPr>
        </a:p>
      </dgm:t>
    </dgm:pt>
    <dgm:pt modelId="{B60CA1F7-28D3-4496-BCF2-7A2CA7092CD1}" type="sibTrans" cxnId="{C5BCDBEF-228F-4E1B-94D5-F527BA7DC2E1}">
      <dgm:prSet/>
      <dgm:spPr/>
      <dgm:t>
        <a:bodyPr/>
        <a:lstStyle/>
        <a:p>
          <a:endParaRPr lang="es-EC" sz="1000">
            <a:solidFill>
              <a:schemeClr val="tx1"/>
            </a:solidFill>
          </a:endParaRPr>
        </a:p>
      </dgm:t>
    </dgm:pt>
    <dgm:pt modelId="{39C9EDF7-6C63-4998-A61F-5AA72374C454}">
      <dgm:prSet phldrT="[Texto]" custT="1"/>
      <dgm:spPr/>
      <dgm:t>
        <a:bodyPr/>
        <a:lstStyle/>
        <a:p>
          <a:endParaRPr lang="es-EC" sz="1000" dirty="0">
            <a:solidFill>
              <a:schemeClr val="tx1"/>
            </a:solidFill>
          </a:endParaRPr>
        </a:p>
      </dgm:t>
    </dgm:pt>
    <dgm:pt modelId="{BB236356-664B-4A2B-ABA1-0647AF0BFD3F}" type="parTrans" cxnId="{FBD5B172-19D2-4B55-8A18-167459D07CAF}">
      <dgm:prSet/>
      <dgm:spPr/>
      <dgm:t>
        <a:bodyPr/>
        <a:lstStyle/>
        <a:p>
          <a:endParaRPr lang="es-EC" sz="1000">
            <a:solidFill>
              <a:schemeClr val="tx1"/>
            </a:solidFill>
          </a:endParaRPr>
        </a:p>
      </dgm:t>
    </dgm:pt>
    <dgm:pt modelId="{0DA489EA-9586-47F1-A815-92E429C6A5C1}" type="sibTrans" cxnId="{FBD5B172-19D2-4B55-8A18-167459D07CAF}">
      <dgm:prSet/>
      <dgm:spPr/>
      <dgm:t>
        <a:bodyPr/>
        <a:lstStyle/>
        <a:p>
          <a:endParaRPr lang="es-EC" sz="1000">
            <a:solidFill>
              <a:schemeClr val="tx1"/>
            </a:solidFill>
          </a:endParaRPr>
        </a:p>
      </dgm:t>
    </dgm:pt>
    <dgm:pt modelId="{3F1B6DAB-28F9-4B8E-8DBB-BFE3FBDA2A1A}">
      <dgm:prSet phldrT="[Texto]" custT="1"/>
      <dgm:spPr/>
      <dgm:t>
        <a:bodyPr/>
        <a:lstStyle/>
        <a:p>
          <a:r>
            <a:rPr lang="es-EC" sz="1000" dirty="0" smtClean="0">
              <a:solidFill>
                <a:schemeClr val="tx1"/>
              </a:solidFill>
            </a:rPr>
            <a:t>Mal manejo de unidades</a:t>
          </a:r>
          <a:endParaRPr lang="es-EC" sz="1000" dirty="0">
            <a:solidFill>
              <a:schemeClr val="tx1"/>
            </a:solidFill>
          </a:endParaRPr>
        </a:p>
      </dgm:t>
    </dgm:pt>
    <dgm:pt modelId="{42224114-2DF0-43C3-B173-3AA9D9F88C3E}" type="parTrans" cxnId="{B3A2993B-0CAC-4050-92DF-30E2F3B80C43}">
      <dgm:prSet/>
      <dgm:spPr/>
      <dgm:t>
        <a:bodyPr/>
        <a:lstStyle/>
        <a:p>
          <a:endParaRPr lang="es-EC" sz="1000">
            <a:solidFill>
              <a:schemeClr val="tx1"/>
            </a:solidFill>
          </a:endParaRPr>
        </a:p>
      </dgm:t>
    </dgm:pt>
    <dgm:pt modelId="{BAEDDBE8-159C-4A88-A313-8A98615EC31E}" type="sibTrans" cxnId="{B3A2993B-0CAC-4050-92DF-30E2F3B80C43}">
      <dgm:prSet/>
      <dgm:spPr/>
      <dgm:t>
        <a:bodyPr/>
        <a:lstStyle/>
        <a:p>
          <a:endParaRPr lang="es-EC" sz="1000">
            <a:solidFill>
              <a:schemeClr val="tx1"/>
            </a:solidFill>
          </a:endParaRPr>
        </a:p>
      </dgm:t>
    </dgm:pt>
    <dgm:pt modelId="{1C742F32-B367-443D-8E83-04865B1A2553}">
      <dgm:prSet custT="1"/>
      <dgm:spPr/>
      <dgm:t>
        <a:bodyPr/>
        <a:lstStyle/>
        <a:p>
          <a:r>
            <a:rPr lang="es-EC" sz="1000" dirty="0" smtClean="0">
              <a:solidFill>
                <a:schemeClr val="tx1"/>
              </a:solidFill>
            </a:rPr>
            <a:t>Cooperativa Calsig Express</a:t>
          </a:r>
          <a:endParaRPr lang="es-EC" sz="1000" dirty="0">
            <a:solidFill>
              <a:schemeClr val="tx1"/>
            </a:solidFill>
          </a:endParaRPr>
        </a:p>
      </dgm:t>
    </dgm:pt>
    <dgm:pt modelId="{2BD09909-615F-40A5-98B8-DA84B62C9B71}" type="parTrans" cxnId="{29D65EF9-2138-4619-8D41-7EBD30125348}">
      <dgm:prSet/>
      <dgm:spPr/>
      <dgm:t>
        <a:bodyPr/>
        <a:lstStyle/>
        <a:p>
          <a:endParaRPr lang="es-EC" sz="1000">
            <a:solidFill>
              <a:schemeClr val="tx1"/>
            </a:solidFill>
          </a:endParaRPr>
        </a:p>
      </dgm:t>
    </dgm:pt>
    <dgm:pt modelId="{CD6998C2-CB12-44E7-94D3-A6B1C1A8720A}" type="sibTrans" cxnId="{29D65EF9-2138-4619-8D41-7EBD30125348}">
      <dgm:prSet/>
      <dgm:spPr/>
      <dgm:t>
        <a:bodyPr/>
        <a:lstStyle/>
        <a:p>
          <a:endParaRPr lang="es-EC" sz="1000">
            <a:solidFill>
              <a:schemeClr val="tx1"/>
            </a:solidFill>
          </a:endParaRPr>
        </a:p>
      </dgm:t>
    </dgm:pt>
    <dgm:pt modelId="{A267B8F6-83D8-4D69-9016-7AA9E79205AB}">
      <dgm:prSet custT="1"/>
      <dgm:spPr/>
      <dgm:t>
        <a:bodyPr/>
        <a:lstStyle/>
        <a:p>
          <a:r>
            <a:rPr lang="es-EC" sz="1000" dirty="0" smtClean="0">
              <a:solidFill>
                <a:schemeClr val="tx1"/>
              </a:solidFill>
            </a:rPr>
            <a:t>Mal manejo de unidades</a:t>
          </a:r>
          <a:endParaRPr lang="es-EC" sz="1000" dirty="0">
            <a:solidFill>
              <a:schemeClr val="tx1"/>
            </a:solidFill>
          </a:endParaRPr>
        </a:p>
      </dgm:t>
    </dgm:pt>
    <dgm:pt modelId="{42497B31-5115-46E3-9CC3-9CC98CC855D8}" type="parTrans" cxnId="{90AB328C-8910-401A-AC50-7251BBB2D7D8}">
      <dgm:prSet/>
      <dgm:spPr/>
      <dgm:t>
        <a:bodyPr/>
        <a:lstStyle/>
        <a:p>
          <a:endParaRPr lang="es-EC" sz="1000">
            <a:solidFill>
              <a:schemeClr val="tx1"/>
            </a:solidFill>
          </a:endParaRPr>
        </a:p>
      </dgm:t>
    </dgm:pt>
    <dgm:pt modelId="{45378D44-B643-44D7-AA96-0E34A70C4C37}" type="sibTrans" cxnId="{90AB328C-8910-401A-AC50-7251BBB2D7D8}">
      <dgm:prSet/>
      <dgm:spPr/>
      <dgm:t>
        <a:bodyPr/>
        <a:lstStyle/>
        <a:p>
          <a:endParaRPr lang="es-EC" sz="1000">
            <a:solidFill>
              <a:schemeClr val="tx1"/>
            </a:solidFill>
          </a:endParaRPr>
        </a:p>
      </dgm:t>
    </dgm:pt>
    <dgm:pt modelId="{96B5DE31-6D13-4ABE-A032-49DEFEE1C86C}">
      <dgm:prSet custT="1"/>
      <dgm:spPr/>
      <dgm:t>
        <a:bodyPr/>
        <a:lstStyle/>
        <a:p>
          <a:r>
            <a:rPr lang="es-EC" sz="1000" dirty="0" smtClean="0">
              <a:solidFill>
                <a:schemeClr val="tx1"/>
              </a:solidFill>
            </a:rPr>
            <a:t>Ingresos $250-500</a:t>
          </a:r>
          <a:endParaRPr lang="es-EC" sz="1000" dirty="0">
            <a:solidFill>
              <a:schemeClr val="tx1"/>
            </a:solidFill>
          </a:endParaRPr>
        </a:p>
      </dgm:t>
    </dgm:pt>
    <dgm:pt modelId="{F7639DFF-AAAE-428E-BCB3-BE702C84F777}" type="parTrans" cxnId="{8CAED665-DD77-4BA7-88FF-5E294A8E823D}">
      <dgm:prSet/>
      <dgm:spPr/>
      <dgm:t>
        <a:bodyPr/>
        <a:lstStyle/>
        <a:p>
          <a:endParaRPr lang="es-EC" sz="1000">
            <a:solidFill>
              <a:schemeClr val="tx1"/>
            </a:solidFill>
          </a:endParaRPr>
        </a:p>
      </dgm:t>
    </dgm:pt>
    <dgm:pt modelId="{11636F43-651F-4252-822C-B7A9EA645D94}" type="sibTrans" cxnId="{8CAED665-DD77-4BA7-88FF-5E294A8E823D}">
      <dgm:prSet/>
      <dgm:spPr/>
      <dgm:t>
        <a:bodyPr/>
        <a:lstStyle/>
        <a:p>
          <a:endParaRPr lang="es-EC" sz="1000">
            <a:solidFill>
              <a:schemeClr val="tx1"/>
            </a:solidFill>
          </a:endParaRPr>
        </a:p>
      </dgm:t>
    </dgm:pt>
    <dgm:pt modelId="{ECE2D42B-B2CD-443B-BB77-3B99BA2841BE}">
      <dgm:prSet custT="1"/>
      <dgm:spPr/>
      <dgm:t>
        <a:bodyPr/>
        <a:lstStyle/>
        <a:p>
          <a:r>
            <a:rPr lang="es-EC" sz="1000" dirty="0" smtClean="0">
              <a:solidFill>
                <a:schemeClr val="tx1"/>
              </a:solidFill>
            </a:rPr>
            <a:t>Bus tipo popular</a:t>
          </a:r>
          <a:endParaRPr lang="es-EC" sz="1000" dirty="0">
            <a:solidFill>
              <a:schemeClr val="tx1"/>
            </a:solidFill>
          </a:endParaRPr>
        </a:p>
      </dgm:t>
    </dgm:pt>
    <dgm:pt modelId="{6B1F76C7-D91A-470A-931C-99246AF4FC84}" type="parTrans" cxnId="{DD2F25E7-DF01-4C2D-B8CD-72B36424D616}">
      <dgm:prSet/>
      <dgm:spPr/>
      <dgm:t>
        <a:bodyPr/>
        <a:lstStyle/>
        <a:p>
          <a:endParaRPr lang="es-EC" sz="1000">
            <a:solidFill>
              <a:schemeClr val="tx1"/>
            </a:solidFill>
          </a:endParaRPr>
        </a:p>
      </dgm:t>
    </dgm:pt>
    <dgm:pt modelId="{92F1FF59-FE21-44C4-9AD2-2B41877EC539}" type="sibTrans" cxnId="{DD2F25E7-DF01-4C2D-B8CD-72B36424D616}">
      <dgm:prSet/>
      <dgm:spPr/>
      <dgm:t>
        <a:bodyPr/>
        <a:lstStyle/>
        <a:p>
          <a:endParaRPr lang="es-EC" sz="1000">
            <a:solidFill>
              <a:schemeClr val="tx1"/>
            </a:solidFill>
          </a:endParaRPr>
        </a:p>
      </dgm:t>
    </dgm:pt>
    <dgm:pt modelId="{A67F3B11-611C-46BD-BA8A-A6AEC73DF074}">
      <dgm:prSet custT="1"/>
      <dgm:spPr/>
      <dgm:t>
        <a:bodyPr/>
        <a:lstStyle/>
        <a:p>
          <a:r>
            <a:rPr lang="es-EC" sz="1000" dirty="0" smtClean="0">
              <a:solidFill>
                <a:schemeClr val="tx1"/>
              </a:solidFill>
            </a:rPr>
            <a:t>Cooperativa Los Chillos </a:t>
          </a:r>
          <a:endParaRPr lang="es-EC" sz="1000" dirty="0">
            <a:solidFill>
              <a:schemeClr val="tx1"/>
            </a:solidFill>
          </a:endParaRPr>
        </a:p>
      </dgm:t>
    </dgm:pt>
    <dgm:pt modelId="{6E962C96-D46D-400B-98C9-C86CE39ED087}" type="parTrans" cxnId="{F3E7075A-7634-4DEF-93A6-9C5853D22BDD}">
      <dgm:prSet/>
      <dgm:spPr/>
      <dgm:t>
        <a:bodyPr/>
        <a:lstStyle/>
        <a:p>
          <a:endParaRPr lang="es-EC" sz="1000">
            <a:solidFill>
              <a:schemeClr val="tx1"/>
            </a:solidFill>
          </a:endParaRPr>
        </a:p>
      </dgm:t>
    </dgm:pt>
    <dgm:pt modelId="{B40B6E8E-54A7-4A28-B26D-335DA60340CF}" type="sibTrans" cxnId="{F3E7075A-7634-4DEF-93A6-9C5853D22BDD}">
      <dgm:prSet/>
      <dgm:spPr/>
      <dgm:t>
        <a:bodyPr/>
        <a:lstStyle/>
        <a:p>
          <a:endParaRPr lang="es-EC" sz="1000">
            <a:solidFill>
              <a:schemeClr val="tx1"/>
            </a:solidFill>
          </a:endParaRPr>
        </a:p>
      </dgm:t>
    </dgm:pt>
    <dgm:pt modelId="{6CAC0A48-D6BB-4442-AB70-62DD076F5E27}">
      <dgm:prSet custT="1"/>
      <dgm:spPr/>
      <dgm:t>
        <a:bodyPr/>
        <a:lstStyle/>
        <a:p>
          <a:r>
            <a:rPr lang="es-EC" sz="1000" dirty="0" smtClean="0">
              <a:solidFill>
                <a:schemeClr val="tx1"/>
              </a:solidFill>
            </a:rPr>
            <a:t>Mal manejo de unidades</a:t>
          </a:r>
          <a:endParaRPr lang="es-EC" sz="1000" dirty="0">
            <a:solidFill>
              <a:schemeClr val="tx1"/>
            </a:solidFill>
          </a:endParaRPr>
        </a:p>
      </dgm:t>
    </dgm:pt>
    <dgm:pt modelId="{B43EDD60-2CC2-4446-A2CC-82D3B5A76A4D}" type="parTrans" cxnId="{5A0DC6EE-6E92-4476-8C41-649AB39B4CA9}">
      <dgm:prSet/>
      <dgm:spPr/>
      <dgm:t>
        <a:bodyPr/>
        <a:lstStyle/>
        <a:p>
          <a:endParaRPr lang="es-EC" sz="1000">
            <a:solidFill>
              <a:schemeClr val="tx1"/>
            </a:solidFill>
          </a:endParaRPr>
        </a:p>
      </dgm:t>
    </dgm:pt>
    <dgm:pt modelId="{56F81951-FDF5-4317-88DA-BCB1B3DDEE4A}" type="sibTrans" cxnId="{5A0DC6EE-6E92-4476-8C41-649AB39B4CA9}">
      <dgm:prSet/>
      <dgm:spPr/>
      <dgm:t>
        <a:bodyPr/>
        <a:lstStyle/>
        <a:p>
          <a:endParaRPr lang="es-EC" sz="1000">
            <a:solidFill>
              <a:schemeClr val="tx1"/>
            </a:solidFill>
          </a:endParaRPr>
        </a:p>
      </dgm:t>
    </dgm:pt>
    <dgm:pt modelId="{314ED98A-51B6-4B79-BEB6-7033A926036D}">
      <dgm:prSet custT="1"/>
      <dgm:spPr/>
      <dgm:t>
        <a:bodyPr/>
        <a:lstStyle/>
        <a:p>
          <a:r>
            <a:rPr lang="es-EC" sz="1000" dirty="0" smtClean="0">
              <a:solidFill>
                <a:schemeClr val="tx1"/>
              </a:solidFill>
            </a:rPr>
            <a:t>Ingresos $250-500</a:t>
          </a:r>
          <a:endParaRPr lang="es-EC" sz="1000" dirty="0">
            <a:solidFill>
              <a:schemeClr val="tx1"/>
            </a:solidFill>
          </a:endParaRPr>
        </a:p>
      </dgm:t>
    </dgm:pt>
    <dgm:pt modelId="{026E9D49-0F5E-42FE-B536-E7866AAC20B7}" type="parTrans" cxnId="{18919FC7-1FCF-4BBC-8B33-31296B967D32}">
      <dgm:prSet/>
      <dgm:spPr/>
      <dgm:t>
        <a:bodyPr/>
        <a:lstStyle/>
        <a:p>
          <a:endParaRPr lang="es-EC" sz="1000">
            <a:solidFill>
              <a:schemeClr val="tx1"/>
            </a:solidFill>
          </a:endParaRPr>
        </a:p>
      </dgm:t>
    </dgm:pt>
    <dgm:pt modelId="{060953DB-D20D-491F-A442-C038D4CDC1D8}" type="sibTrans" cxnId="{18919FC7-1FCF-4BBC-8B33-31296B967D32}">
      <dgm:prSet/>
      <dgm:spPr/>
      <dgm:t>
        <a:bodyPr/>
        <a:lstStyle/>
        <a:p>
          <a:endParaRPr lang="es-EC" sz="1000">
            <a:solidFill>
              <a:schemeClr val="tx1"/>
            </a:solidFill>
          </a:endParaRPr>
        </a:p>
      </dgm:t>
    </dgm:pt>
    <dgm:pt modelId="{8D927999-D6B4-420D-AB81-8E907163DE2F}">
      <dgm:prSet custT="1"/>
      <dgm:spPr/>
      <dgm:t>
        <a:bodyPr/>
        <a:lstStyle/>
        <a:p>
          <a:r>
            <a:rPr lang="es-EC" sz="1000" smtClean="0">
              <a:solidFill>
                <a:schemeClr val="tx1"/>
              </a:solidFill>
            </a:rPr>
            <a:t>Bus tipo popular</a:t>
          </a:r>
          <a:endParaRPr lang="es-EC" sz="1000" dirty="0">
            <a:solidFill>
              <a:schemeClr val="tx1"/>
            </a:solidFill>
          </a:endParaRPr>
        </a:p>
      </dgm:t>
    </dgm:pt>
    <dgm:pt modelId="{1B440902-71DA-406E-8A63-B155D66091FF}" type="parTrans" cxnId="{39C897F5-7F3D-4BB5-BDF6-45AC933D859E}">
      <dgm:prSet/>
      <dgm:spPr/>
      <dgm:t>
        <a:bodyPr/>
        <a:lstStyle/>
        <a:p>
          <a:endParaRPr lang="es-EC" sz="1000">
            <a:solidFill>
              <a:schemeClr val="tx1"/>
            </a:solidFill>
          </a:endParaRPr>
        </a:p>
      </dgm:t>
    </dgm:pt>
    <dgm:pt modelId="{19AB911F-0A99-4626-8666-F6E99C5D3575}" type="sibTrans" cxnId="{39C897F5-7F3D-4BB5-BDF6-45AC933D859E}">
      <dgm:prSet/>
      <dgm:spPr/>
      <dgm:t>
        <a:bodyPr/>
        <a:lstStyle/>
        <a:p>
          <a:endParaRPr lang="es-EC" sz="1000">
            <a:solidFill>
              <a:schemeClr val="tx1"/>
            </a:solidFill>
          </a:endParaRPr>
        </a:p>
      </dgm:t>
    </dgm:pt>
    <dgm:pt modelId="{DD896B88-5383-447A-A2E9-44DD1E15CC55}">
      <dgm:prSet custT="1"/>
      <dgm:spPr/>
      <dgm:t>
        <a:bodyPr/>
        <a:lstStyle/>
        <a:p>
          <a:r>
            <a:rPr lang="es-EC" sz="1000" dirty="0" smtClean="0">
              <a:solidFill>
                <a:schemeClr val="tx1"/>
              </a:solidFill>
            </a:rPr>
            <a:t>Cooperativa Condorval </a:t>
          </a:r>
          <a:endParaRPr lang="es-EC" sz="1000" dirty="0">
            <a:solidFill>
              <a:schemeClr val="tx1"/>
            </a:solidFill>
          </a:endParaRPr>
        </a:p>
      </dgm:t>
    </dgm:pt>
    <dgm:pt modelId="{D7223165-46E9-48D9-8690-842D17FB91A5}" type="parTrans" cxnId="{3B597087-8C47-4311-A2E0-44F8CEE2958C}">
      <dgm:prSet/>
      <dgm:spPr/>
      <dgm:t>
        <a:bodyPr/>
        <a:lstStyle/>
        <a:p>
          <a:endParaRPr lang="es-EC" sz="1000">
            <a:solidFill>
              <a:schemeClr val="tx1"/>
            </a:solidFill>
          </a:endParaRPr>
        </a:p>
      </dgm:t>
    </dgm:pt>
    <dgm:pt modelId="{5A68997C-7F6E-4D3C-819C-9F1F3A34F3D8}" type="sibTrans" cxnId="{3B597087-8C47-4311-A2E0-44F8CEE2958C}">
      <dgm:prSet/>
      <dgm:spPr/>
      <dgm:t>
        <a:bodyPr/>
        <a:lstStyle/>
        <a:p>
          <a:endParaRPr lang="es-EC" sz="1000">
            <a:solidFill>
              <a:schemeClr val="tx1"/>
            </a:solidFill>
          </a:endParaRPr>
        </a:p>
      </dgm:t>
    </dgm:pt>
    <dgm:pt modelId="{E18433EB-0D8E-4DA0-8034-3DB26199953B}">
      <dgm:prSet custT="1"/>
      <dgm:spPr/>
      <dgm:t>
        <a:bodyPr/>
        <a:lstStyle/>
        <a:p>
          <a:r>
            <a:rPr lang="es-EC" sz="1000" dirty="0" smtClean="0">
              <a:solidFill>
                <a:schemeClr val="tx1"/>
              </a:solidFill>
            </a:rPr>
            <a:t>Mal manejo de unidades</a:t>
          </a:r>
          <a:endParaRPr lang="es-EC" sz="1000" dirty="0">
            <a:solidFill>
              <a:schemeClr val="tx1"/>
            </a:solidFill>
          </a:endParaRPr>
        </a:p>
      </dgm:t>
    </dgm:pt>
    <dgm:pt modelId="{0AC1F6C1-0FC3-4F12-8D55-429A5EA9DCE0}" type="parTrans" cxnId="{EE03E642-48D6-429B-A732-9FB7154026D3}">
      <dgm:prSet/>
      <dgm:spPr/>
      <dgm:t>
        <a:bodyPr/>
        <a:lstStyle/>
        <a:p>
          <a:endParaRPr lang="es-EC" sz="1000">
            <a:solidFill>
              <a:schemeClr val="tx1"/>
            </a:solidFill>
          </a:endParaRPr>
        </a:p>
      </dgm:t>
    </dgm:pt>
    <dgm:pt modelId="{17929466-5735-4598-9B52-A20A59CC975D}" type="sibTrans" cxnId="{EE03E642-48D6-429B-A732-9FB7154026D3}">
      <dgm:prSet/>
      <dgm:spPr/>
      <dgm:t>
        <a:bodyPr/>
        <a:lstStyle/>
        <a:p>
          <a:endParaRPr lang="es-EC" sz="1000">
            <a:solidFill>
              <a:schemeClr val="tx1"/>
            </a:solidFill>
          </a:endParaRPr>
        </a:p>
      </dgm:t>
    </dgm:pt>
    <dgm:pt modelId="{A279CE51-5C3E-4A01-904A-7A63CA16B055}" type="pres">
      <dgm:prSet presAssocID="{9227A5A8-DBDC-4C27-BC15-AA76962A8937}" presName="Name0" presStyleCnt="0">
        <dgm:presLayoutVars>
          <dgm:dir/>
          <dgm:animLvl val="lvl"/>
          <dgm:resizeHandles val="exact"/>
        </dgm:presLayoutVars>
      </dgm:prSet>
      <dgm:spPr/>
    </dgm:pt>
    <dgm:pt modelId="{3FCD3243-3110-4BBA-9925-5E53A2783159}" type="pres">
      <dgm:prSet presAssocID="{9227A5A8-DBDC-4C27-BC15-AA76962A8937}" presName="tSp" presStyleCnt="0"/>
      <dgm:spPr/>
    </dgm:pt>
    <dgm:pt modelId="{991C78FA-338D-4315-82CD-CDF3C18AEA5A}" type="pres">
      <dgm:prSet presAssocID="{9227A5A8-DBDC-4C27-BC15-AA76962A8937}" presName="bSp" presStyleCnt="0"/>
      <dgm:spPr/>
    </dgm:pt>
    <dgm:pt modelId="{3BF74591-E6C3-46BF-81BB-1560D7202248}" type="pres">
      <dgm:prSet presAssocID="{9227A5A8-DBDC-4C27-BC15-AA76962A8937}" presName="process" presStyleCnt="0"/>
      <dgm:spPr/>
    </dgm:pt>
    <dgm:pt modelId="{4F1CA493-FF61-4904-A08F-3B7FCD6198CC}" type="pres">
      <dgm:prSet presAssocID="{886B09F3-9DEE-4580-9AB5-768AE12E9247}" presName="composite1" presStyleCnt="0"/>
      <dgm:spPr/>
    </dgm:pt>
    <dgm:pt modelId="{0E96E7B9-AF83-40C0-95F7-46D3497229F6}" type="pres">
      <dgm:prSet presAssocID="{886B09F3-9DEE-4580-9AB5-768AE12E9247}" presName="dummyNode1" presStyleLbl="node1" presStyleIdx="0" presStyleCnt="5"/>
      <dgm:spPr/>
    </dgm:pt>
    <dgm:pt modelId="{560F10A1-91DB-4904-8AC9-839602AE7713}" type="pres">
      <dgm:prSet presAssocID="{886B09F3-9DEE-4580-9AB5-768AE12E9247}" presName="childNode1" presStyleLbl="bgAcc1" presStyleIdx="0" presStyleCnt="5">
        <dgm:presLayoutVars>
          <dgm:bulletEnabled val="1"/>
        </dgm:presLayoutVars>
      </dgm:prSet>
      <dgm:spPr/>
      <dgm:t>
        <a:bodyPr/>
        <a:lstStyle/>
        <a:p>
          <a:endParaRPr lang="es-EC"/>
        </a:p>
      </dgm:t>
    </dgm:pt>
    <dgm:pt modelId="{0BAF67B2-3182-4BED-A214-8A0960895180}" type="pres">
      <dgm:prSet presAssocID="{886B09F3-9DEE-4580-9AB5-768AE12E9247}" presName="childNode1tx" presStyleLbl="bgAcc1" presStyleIdx="0" presStyleCnt="5">
        <dgm:presLayoutVars>
          <dgm:bulletEnabled val="1"/>
        </dgm:presLayoutVars>
      </dgm:prSet>
      <dgm:spPr/>
      <dgm:t>
        <a:bodyPr/>
        <a:lstStyle/>
        <a:p>
          <a:endParaRPr lang="es-EC"/>
        </a:p>
      </dgm:t>
    </dgm:pt>
    <dgm:pt modelId="{18C7D12B-A2EB-4C9A-827F-90837049F1A2}" type="pres">
      <dgm:prSet presAssocID="{886B09F3-9DEE-4580-9AB5-768AE12E9247}" presName="parentNode1" presStyleLbl="node1" presStyleIdx="0" presStyleCnt="5">
        <dgm:presLayoutVars>
          <dgm:chMax val="1"/>
          <dgm:bulletEnabled val="1"/>
        </dgm:presLayoutVars>
      </dgm:prSet>
      <dgm:spPr/>
      <dgm:t>
        <a:bodyPr/>
        <a:lstStyle/>
        <a:p>
          <a:endParaRPr lang="es-EC"/>
        </a:p>
      </dgm:t>
    </dgm:pt>
    <dgm:pt modelId="{7224BFB7-463F-45FA-8507-783CBBC45432}" type="pres">
      <dgm:prSet presAssocID="{886B09F3-9DEE-4580-9AB5-768AE12E9247}" presName="connSite1" presStyleCnt="0"/>
      <dgm:spPr/>
    </dgm:pt>
    <dgm:pt modelId="{8A0D7838-E8BD-4503-AB8C-4D6CA8E05C02}" type="pres">
      <dgm:prSet presAssocID="{14764EBA-D455-48D4-BFD2-CA73FB384B74}" presName="Name9" presStyleLbl="sibTrans2D1" presStyleIdx="0" presStyleCnt="4"/>
      <dgm:spPr/>
    </dgm:pt>
    <dgm:pt modelId="{62CFF533-3E27-4009-8971-2A78FD34FF04}" type="pres">
      <dgm:prSet presAssocID="{B29DF3B2-AC01-4D63-97DD-5836090DAAD8}" presName="composite2" presStyleCnt="0"/>
      <dgm:spPr/>
    </dgm:pt>
    <dgm:pt modelId="{C1B8F87B-2832-4A95-8E82-5ACFBE4691E6}" type="pres">
      <dgm:prSet presAssocID="{B29DF3B2-AC01-4D63-97DD-5836090DAAD8}" presName="dummyNode2" presStyleLbl="node1" presStyleIdx="0" presStyleCnt="5"/>
      <dgm:spPr/>
    </dgm:pt>
    <dgm:pt modelId="{01BFDED3-F3AD-462A-A550-5976CD9B7B70}" type="pres">
      <dgm:prSet presAssocID="{B29DF3B2-AC01-4D63-97DD-5836090DAAD8}" presName="childNode2" presStyleLbl="bgAcc1" presStyleIdx="1" presStyleCnt="5">
        <dgm:presLayoutVars>
          <dgm:bulletEnabled val="1"/>
        </dgm:presLayoutVars>
      </dgm:prSet>
      <dgm:spPr/>
      <dgm:t>
        <a:bodyPr/>
        <a:lstStyle/>
        <a:p>
          <a:endParaRPr lang="es-EC"/>
        </a:p>
      </dgm:t>
    </dgm:pt>
    <dgm:pt modelId="{91EBEC9F-BB24-4A96-9F3F-36D7E401DF05}" type="pres">
      <dgm:prSet presAssocID="{B29DF3B2-AC01-4D63-97DD-5836090DAAD8}" presName="childNode2tx" presStyleLbl="bgAcc1" presStyleIdx="1" presStyleCnt="5">
        <dgm:presLayoutVars>
          <dgm:bulletEnabled val="1"/>
        </dgm:presLayoutVars>
      </dgm:prSet>
      <dgm:spPr/>
      <dgm:t>
        <a:bodyPr/>
        <a:lstStyle/>
        <a:p>
          <a:endParaRPr lang="es-EC"/>
        </a:p>
      </dgm:t>
    </dgm:pt>
    <dgm:pt modelId="{E26885ED-B557-453C-BAC2-E04A63C77C3E}" type="pres">
      <dgm:prSet presAssocID="{B29DF3B2-AC01-4D63-97DD-5836090DAAD8}" presName="parentNode2" presStyleLbl="node1" presStyleIdx="1" presStyleCnt="5">
        <dgm:presLayoutVars>
          <dgm:chMax val="0"/>
          <dgm:bulletEnabled val="1"/>
        </dgm:presLayoutVars>
      </dgm:prSet>
      <dgm:spPr/>
    </dgm:pt>
    <dgm:pt modelId="{B1379987-B989-4ED0-A25D-7E6CA604E8BB}" type="pres">
      <dgm:prSet presAssocID="{B29DF3B2-AC01-4D63-97DD-5836090DAAD8}" presName="connSite2" presStyleCnt="0"/>
      <dgm:spPr/>
    </dgm:pt>
    <dgm:pt modelId="{469D0487-6F6F-4915-87F6-7B133CDC21CD}" type="pres">
      <dgm:prSet presAssocID="{1C9F6DF2-0C1A-42EE-AC09-3593AE7E1BC7}" presName="Name18" presStyleLbl="sibTrans2D1" presStyleIdx="1" presStyleCnt="4"/>
      <dgm:spPr/>
    </dgm:pt>
    <dgm:pt modelId="{5E55F493-CBA8-41AF-837E-37EE21F5A5BC}" type="pres">
      <dgm:prSet presAssocID="{0E94C82C-78E8-48A6-8332-273B7A65AF47}" presName="composite1" presStyleCnt="0"/>
      <dgm:spPr/>
    </dgm:pt>
    <dgm:pt modelId="{8DABEC1E-4EB0-45F6-A72A-2BA0B5964724}" type="pres">
      <dgm:prSet presAssocID="{0E94C82C-78E8-48A6-8332-273B7A65AF47}" presName="dummyNode1" presStyleLbl="node1" presStyleIdx="1" presStyleCnt="5"/>
      <dgm:spPr/>
    </dgm:pt>
    <dgm:pt modelId="{C864CBA4-0378-4EA2-811A-97E46A347FDA}" type="pres">
      <dgm:prSet presAssocID="{0E94C82C-78E8-48A6-8332-273B7A65AF47}" presName="childNode1" presStyleLbl="bgAcc1" presStyleIdx="2" presStyleCnt="5">
        <dgm:presLayoutVars>
          <dgm:bulletEnabled val="1"/>
        </dgm:presLayoutVars>
      </dgm:prSet>
      <dgm:spPr/>
      <dgm:t>
        <a:bodyPr/>
        <a:lstStyle/>
        <a:p>
          <a:endParaRPr lang="es-EC"/>
        </a:p>
      </dgm:t>
    </dgm:pt>
    <dgm:pt modelId="{5D846E7D-31AD-43AE-824C-016E091A1C47}" type="pres">
      <dgm:prSet presAssocID="{0E94C82C-78E8-48A6-8332-273B7A65AF47}" presName="childNode1tx" presStyleLbl="bgAcc1" presStyleIdx="2" presStyleCnt="5">
        <dgm:presLayoutVars>
          <dgm:bulletEnabled val="1"/>
        </dgm:presLayoutVars>
      </dgm:prSet>
      <dgm:spPr/>
      <dgm:t>
        <a:bodyPr/>
        <a:lstStyle/>
        <a:p>
          <a:endParaRPr lang="es-EC"/>
        </a:p>
      </dgm:t>
    </dgm:pt>
    <dgm:pt modelId="{23744A3E-A8F6-4F0E-8EAB-4098F08ABED7}" type="pres">
      <dgm:prSet presAssocID="{0E94C82C-78E8-48A6-8332-273B7A65AF47}" presName="parentNode1" presStyleLbl="node1" presStyleIdx="2" presStyleCnt="5">
        <dgm:presLayoutVars>
          <dgm:chMax val="1"/>
          <dgm:bulletEnabled val="1"/>
        </dgm:presLayoutVars>
      </dgm:prSet>
      <dgm:spPr/>
    </dgm:pt>
    <dgm:pt modelId="{09051822-CCE6-4A76-9918-93A0924786C4}" type="pres">
      <dgm:prSet presAssocID="{0E94C82C-78E8-48A6-8332-273B7A65AF47}" presName="connSite1" presStyleCnt="0"/>
      <dgm:spPr/>
    </dgm:pt>
    <dgm:pt modelId="{F4710EB1-B358-4F61-82C0-27B3FC61B762}" type="pres">
      <dgm:prSet presAssocID="{EAB91AEC-62B4-4E0A-A4E6-BE805C163C44}" presName="Name9" presStyleLbl="sibTrans2D1" presStyleIdx="2" presStyleCnt="4"/>
      <dgm:spPr/>
    </dgm:pt>
    <dgm:pt modelId="{FFD41C28-682B-4D97-9471-D60FFF98B7A2}" type="pres">
      <dgm:prSet presAssocID="{76B507F6-F725-4B51-AB69-4353A25312FE}" presName="composite2" presStyleCnt="0"/>
      <dgm:spPr/>
    </dgm:pt>
    <dgm:pt modelId="{3B986C04-65A2-419D-BA9C-A0E93F1DCBD6}" type="pres">
      <dgm:prSet presAssocID="{76B507F6-F725-4B51-AB69-4353A25312FE}" presName="dummyNode2" presStyleLbl="node1" presStyleIdx="2" presStyleCnt="5"/>
      <dgm:spPr/>
    </dgm:pt>
    <dgm:pt modelId="{18C0075E-6E4B-4BE6-9E0F-86617EDB2FAC}" type="pres">
      <dgm:prSet presAssocID="{76B507F6-F725-4B51-AB69-4353A25312FE}" presName="childNode2" presStyleLbl="bgAcc1" presStyleIdx="3" presStyleCnt="5">
        <dgm:presLayoutVars>
          <dgm:bulletEnabled val="1"/>
        </dgm:presLayoutVars>
      </dgm:prSet>
      <dgm:spPr/>
      <dgm:t>
        <a:bodyPr/>
        <a:lstStyle/>
        <a:p>
          <a:endParaRPr lang="es-EC"/>
        </a:p>
      </dgm:t>
    </dgm:pt>
    <dgm:pt modelId="{B2D3694E-AC88-46AF-9D7F-EB5F7D51B878}" type="pres">
      <dgm:prSet presAssocID="{76B507F6-F725-4B51-AB69-4353A25312FE}" presName="childNode2tx" presStyleLbl="bgAcc1" presStyleIdx="3" presStyleCnt="5">
        <dgm:presLayoutVars>
          <dgm:bulletEnabled val="1"/>
        </dgm:presLayoutVars>
      </dgm:prSet>
      <dgm:spPr/>
      <dgm:t>
        <a:bodyPr/>
        <a:lstStyle/>
        <a:p>
          <a:endParaRPr lang="es-EC"/>
        </a:p>
      </dgm:t>
    </dgm:pt>
    <dgm:pt modelId="{BD589295-F83B-42B4-90FE-BED9DB8EF79F}" type="pres">
      <dgm:prSet presAssocID="{76B507F6-F725-4B51-AB69-4353A25312FE}" presName="parentNode2" presStyleLbl="node1" presStyleIdx="3" presStyleCnt="5">
        <dgm:presLayoutVars>
          <dgm:chMax val="0"/>
          <dgm:bulletEnabled val="1"/>
        </dgm:presLayoutVars>
      </dgm:prSet>
      <dgm:spPr/>
      <dgm:t>
        <a:bodyPr/>
        <a:lstStyle/>
        <a:p>
          <a:endParaRPr lang="es-EC"/>
        </a:p>
      </dgm:t>
    </dgm:pt>
    <dgm:pt modelId="{E71C0FE0-A62A-4845-B703-03C6D9675F85}" type="pres">
      <dgm:prSet presAssocID="{76B507F6-F725-4B51-AB69-4353A25312FE}" presName="connSite2" presStyleCnt="0"/>
      <dgm:spPr/>
    </dgm:pt>
    <dgm:pt modelId="{1D26F903-52C8-47A3-AA98-3349AF225A4A}" type="pres">
      <dgm:prSet presAssocID="{F55AD784-345D-41AC-9133-5DED318B05DC}" presName="Name18" presStyleLbl="sibTrans2D1" presStyleIdx="3" presStyleCnt="4"/>
      <dgm:spPr/>
    </dgm:pt>
    <dgm:pt modelId="{531385D1-9047-4408-B8D4-9FC140057CF2}" type="pres">
      <dgm:prSet presAssocID="{9606B188-7FFB-442B-BF0C-F33DFC6562F1}" presName="composite1" presStyleCnt="0"/>
      <dgm:spPr/>
    </dgm:pt>
    <dgm:pt modelId="{BDB2BF98-C568-4034-8823-EE566AD901DF}" type="pres">
      <dgm:prSet presAssocID="{9606B188-7FFB-442B-BF0C-F33DFC6562F1}" presName="dummyNode1" presStyleLbl="node1" presStyleIdx="3" presStyleCnt="5"/>
      <dgm:spPr/>
    </dgm:pt>
    <dgm:pt modelId="{CBCB2176-D5E1-4C1E-9187-33BDEF289836}" type="pres">
      <dgm:prSet presAssocID="{9606B188-7FFB-442B-BF0C-F33DFC6562F1}" presName="childNode1" presStyleLbl="bgAcc1" presStyleIdx="4" presStyleCnt="5">
        <dgm:presLayoutVars>
          <dgm:bulletEnabled val="1"/>
        </dgm:presLayoutVars>
      </dgm:prSet>
      <dgm:spPr/>
      <dgm:t>
        <a:bodyPr/>
        <a:lstStyle/>
        <a:p>
          <a:endParaRPr lang="es-EC"/>
        </a:p>
      </dgm:t>
    </dgm:pt>
    <dgm:pt modelId="{5289AEF0-9F97-49C4-BD36-8060B8EEEED7}" type="pres">
      <dgm:prSet presAssocID="{9606B188-7FFB-442B-BF0C-F33DFC6562F1}" presName="childNode1tx" presStyleLbl="bgAcc1" presStyleIdx="4" presStyleCnt="5">
        <dgm:presLayoutVars>
          <dgm:bulletEnabled val="1"/>
        </dgm:presLayoutVars>
      </dgm:prSet>
      <dgm:spPr/>
      <dgm:t>
        <a:bodyPr/>
        <a:lstStyle/>
        <a:p>
          <a:endParaRPr lang="es-EC"/>
        </a:p>
      </dgm:t>
    </dgm:pt>
    <dgm:pt modelId="{C04F1C37-72F5-425A-986F-727D2A287ECE}" type="pres">
      <dgm:prSet presAssocID="{9606B188-7FFB-442B-BF0C-F33DFC6562F1}" presName="parentNode1" presStyleLbl="node1" presStyleIdx="4" presStyleCnt="5">
        <dgm:presLayoutVars>
          <dgm:chMax val="1"/>
          <dgm:bulletEnabled val="1"/>
        </dgm:presLayoutVars>
      </dgm:prSet>
      <dgm:spPr/>
      <dgm:t>
        <a:bodyPr/>
        <a:lstStyle/>
        <a:p>
          <a:endParaRPr lang="es-EC"/>
        </a:p>
      </dgm:t>
    </dgm:pt>
    <dgm:pt modelId="{8ADD3C1A-5A41-4A2F-8388-BF94D96CB773}" type="pres">
      <dgm:prSet presAssocID="{9606B188-7FFB-442B-BF0C-F33DFC6562F1}" presName="connSite1" presStyleCnt="0"/>
      <dgm:spPr/>
    </dgm:pt>
  </dgm:ptLst>
  <dgm:cxnLst>
    <dgm:cxn modelId="{7F9F00C0-1915-4CE6-A2FE-79375B775C44}" srcId="{9227A5A8-DBDC-4C27-BC15-AA76962A8937}" destId="{76B507F6-F725-4B51-AB69-4353A25312FE}" srcOrd="3" destOrd="0" parTransId="{C800D926-28A5-42B0-BDC7-73C0041C3C23}" sibTransId="{F55AD784-345D-41AC-9133-5DED318B05DC}"/>
    <dgm:cxn modelId="{9031C479-DA68-40C0-BD07-F874ABE1CD85}" type="presOf" srcId="{3F1B6DAB-28F9-4B8E-8DBB-BFE3FBDA2A1A}" destId="{01BFDED3-F3AD-462A-A550-5976CD9B7B70}" srcOrd="0" destOrd="3" presId="urn:microsoft.com/office/officeart/2005/8/layout/hProcess4"/>
    <dgm:cxn modelId="{3B597087-8C47-4311-A2E0-44F8CEE2958C}" srcId="{9606B188-7FFB-442B-BF0C-F33DFC6562F1}" destId="{DD896B88-5383-447A-A2E9-44DD1E15CC55}" srcOrd="2" destOrd="0" parTransId="{D7223165-46E9-48D9-8690-842D17FB91A5}" sibTransId="{5A68997C-7F6E-4D3C-819C-9F1F3A34F3D8}"/>
    <dgm:cxn modelId="{421C22BB-831D-419D-BA33-88AEC760F627}" type="presOf" srcId="{6CAC0A48-D6BB-4442-AB70-62DD076F5E27}" destId="{18C0075E-6E4B-4BE6-9E0F-86617EDB2FAC}" srcOrd="0" destOrd="3" presId="urn:microsoft.com/office/officeart/2005/8/layout/hProcess4"/>
    <dgm:cxn modelId="{00E0E28C-8330-4EA7-8844-A21B8B1C7F24}" type="presOf" srcId="{314ED98A-51B6-4B79-BEB6-7033A926036D}" destId="{CBCB2176-D5E1-4C1E-9187-33BDEF289836}" srcOrd="0" destOrd="0" presId="urn:microsoft.com/office/officeart/2005/8/layout/hProcess4"/>
    <dgm:cxn modelId="{709FD63E-1DDD-467B-BAAA-C8F96F85DFED}" type="presOf" srcId="{96B5DE31-6D13-4ABE-A032-49DEFEE1C86C}" destId="{B2D3694E-AC88-46AF-9D7F-EB5F7D51B878}" srcOrd="1" destOrd="0" presId="urn:microsoft.com/office/officeart/2005/8/layout/hProcess4"/>
    <dgm:cxn modelId="{224E43B6-32B4-4653-AE6F-3EFDD4B10C54}" srcId="{886B09F3-9DEE-4580-9AB5-768AE12E9247}" destId="{9DDA1285-0F3A-4282-8305-97146EE14BE3}" srcOrd="1" destOrd="0" parTransId="{E52E3261-8B25-482C-A2E2-0A01C833E158}" sibTransId="{7C3C1A11-7AEA-4B51-BA4E-8410DAAF8098}"/>
    <dgm:cxn modelId="{A8211F48-3209-4D09-ACC9-6A788F0372D8}" type="presOf" srcId="{9DDA1285-0F3A-4282-8305-97146EE14BE3}" destId="{0BAF67B2-3182-4BED-A214-8A0960895180}" srcOrd="1" destOrd="1" presId="urn:microsoft.com/office/officeart/2005/8/layout/hProcess4"/>
    <dgm:cxn modelId="{779290EE-445E-4F4E-988A-AD5EFBDE2D74}" srcId="{9227A5A8-DBDC-4C27-BC15-AA76962A8937}" destId="{9606B188-7FFB-442B-BF0C-F33DFC6562F1}" srcOrd="4" destOrd="0" parTransId="{B34DF1E6-B696-46C9-B4B4-E65171A09B37}" sibTransId="{D7BC5558-5846-42FA-AF93-96342FCC706E}"/>
    <dgm:cxn modelId="{60C08FFE-60F8-4A6C-9701-76B7FAADE1ED}" type="presOf" srcId="{98090CCD-AE52-47FB-9FCB-E62E3CE6F356}" destId="{C864CBA4-0378-4EA2-811A-97E46A347FDA}" srcOrd="0" destOrd="1" presId="urn:microsoft.com/office/officeart/2005/8/layout/hProcess4"/>
    <dgm:cxn modelId="{910B7DDC-B739-4CA4-B15C-C701CFBE2602}" type="presOf" srcId="{9E0FE752-4C88-4F74-BF06-8945ECF7F0F7}" destId="{560F10A1-91DB-4904-8AC9-839602AE7713}" srcOrd="0" destOrd="3" presId="urn:microsoft.com/office/officeart/2005/8/layout/hProcess4"/>
    <dgm:cxn modelId="{18919FC7-1FCF-4BBC-8B33-31296B967D32}" srcId="{9606B188-7FFB-442B-BF0C-F33DFC6562F1}" destId="{314ED98A-51B6-4B79-BEB6-7033A926036D}" srcOrd="0" destOrd="0" parTransId="{026E9D49-0F5E-42FE-B536-E7866AAC20B7}" sibTransId="{060953DB-D20D-491F-A442-C038D4CDC1D8}"/>
    <dgm:cxn modelId="{9B91963D-532A-453E-8EEA-44F012C325B2}" type="presOf" srcId="{620507A8-2504-4DDD-A6A2-78CFC3BA7B9D}" destId="{01BFDED3-F3AD-462A-A550-5976CD9B7B70}" srcOrd="0" destOrd="1" presId="urn:microsoft.com/office/officeart/2005/8/layout/hProcess4"/>
    <dgm:cxn modelId="{25BF8EDD-AA42-4E7D-81F5-B24DD72AC0C7}" srcId="{886B09F3-9DEE-4580-9AB5-768AE12E9247}" destId="{55E9C40D-C9ED-4A73-948F-9584D65736D8}" srcOrd="0" destOrd="0" parTransId="{5A094201-1EE1-4C70-A3A0-0B6AC631ABD0}" sibTransId="{07FAF27F-2C53-4C2C-9217-FA7BD4271B32}"/>
    <dgm:cxn modelId="{FCF92A23-5174-4CAC-AEAA-D9945732B167}" type="presOf" srcId="{7E9223E6-962F-4AFF-8242-30277DA24FAF}" destId="{91EBEC9F-BB24-4A96-9F3F-36D7E401DF05}" srcOrd="1" destOrd="2" presId="urn:microsoft.com/office/officeart/2005/8/layout/hProcess4"/>
    <dgm:cxn modelId="{9A5546BC-34CC-4AC5-91A2-A8AEF5DD01D1}" type="presOf" srcId="{39C9EDF7-6C63-4998-A61F-5AA72374C454}" destId="{01BFDED3-F3AD-462A-A550-5976CD9B7B70}" srcOrd="0" destOrd="4" presId="urn:microsoft.com/office/officeart/2005/8/layout/hProcess4"/>
    <dgm:cxn modelId="{90AB328C-8910-401A-AC50-7251BBB2D7D8}" srcId="{0E94C82C-78E8-48A6-8332-273B7A65AF47}" destId="{A267B8F6-83D8-4D69-9016-7AA9E79205AB}" srcOrd="3" destOrd="0" parTransId="{42497B31-5115-46E3-9CC3-9CC98CC855D8}" sibTransId="{45378D44-B643-44D7-AA96-0E34A70C4C37}"/>
    <dgm:cxn modelId="{DD2F25E7-DF01-4C2D-B8CD-72B36424D616}" srcId="{76B507F6-F725-4B51-AB69-4353A25312FE}" destId="{ECE2D42B-B2CD-443B-BB77-3B99BA2841BE}" srcOrd="1" destOrd="0" parTransId="{6B1F76C7-D91A-470A-931C-99246AF4FC84}" sibTransId="{92F1FF59-FE21-44C4-9AD2-2B41877EC539}"/>
    <dgm:cxn modelId="{41C02427-0AD5-4C74-BC60-90DA0AEE5EA5}" type="presOf" srcId="{DD896B88-5383-447A-A2E9-44DD1E15CC55}" destId="{5289AEF0-9F97-49C4-BD36-8060B8EEEED7}" srcOrd="1" destOrd="2" presId="urn:microsoft.com/office/officeart/2005/8/layout/hProcess4"/>
    <dgm:cxn modelId="{E76DD089-3435-4865-BB39-75F49F888BC9}" type="presOf" srcId="{8F11E667-5735-450C-81D0-B2996E549A97}" destId="{5D846E7D-31AD-43AE-824C-016E091A1C47}" srcOrd="1" destOrd="0" presId="urn:microsoft.com/office/officeart/2005/8/layout/hProcess4"/>
    <dgm:cxn modelId="{B5FDA1B8-9097-4DF0-96F5-5BE4FF2A1F06}" type="presOf" srcId="{ECE2D42B-B2CD-443B-BB77-3B99BA2841BE}" destId="{18C0075E-6E4B-4BE6-9E0F-86617EDB2FAC}" srcOrd="0" destOrd="1" presId="urn:microsoft.com/office/officeart/2005/8/layout/hProcess4"/>
    <dgm:cxn modelId="{C8291F01-9CA7-4BAD-A6A2-C9B8988A2BE6}" type="presOf" srcId="{3F1B6DAB-28F9-4B8E-8DBB-BFE3FBDA2A1A}" destId="{91EBEC9F-BB24-4A96-9F3F-36D7E401DF05}" srcOrd="1" destOrd="3" presId="urn:microsoft.com/office/officeart/2005/8/layout/hProcess4"/>
    <dgm:cxn modelId="{17F89A87-CCE8-478A-9B06-652B40A6FDB1}" type="presOf" srcId="{9DDA1285-0F3A-4282-8305-97146EE14BE3}" destId="{560F10A1-91DB-4904-8AC9-839602AE7713}" srcOrd="0" destOrd="1" presId="urn:microsoft.com/office/officeart/2005/8/layout/hProcess4"/>
    <dgm:cxn modelId="{EE096CA8-267F-4479-8D47-A7B8B81C1133}" type="presOf" srcId="{1C9F6DF2-0C1A-42EE-AC09-3593AE7E1BC7}" destId="{469D0487-6F6F-4915-87F6-7B133CDC21CD}" srcOrd="0" destOrd="0" presId="urn:microsoft.com/office/officeart/2005/8/layout/hProcess4"/>
    <dgm:cxn modelId="{D746E0F6-D188-494F-8B26-0FB0DC83FF08}" type="presOf" srcId="{55E9C40D-C9ED-4A73-948F-9584D65736D8}" destId="{560F10A1-91DB-4904-8AC9-839602AE7713}" srcOrd="0" destOrd="0" presId="urn:microsoft.com/office/officeart/2005/8/layout/hProcess4"/>
    <dgm:cxn modelId="{C5BCDBEF-228F-4E1B-94D5-F527BA7DC2E1}" srcId="{B29DF3B2-AC01-4D63-97DD-5836090DAAD8}" destId="{7E9223E6-962F-4AFF-8242-30277DA24FAF}" srcOrd="2" destOrd="0" parTransId="{00623AEF-A263-4648-A087-EF980E1FE668}" sibTransId="{B60CA1F7-28D3-4496-BCF2-7A2CA7092CD1}"/>
    <dgm:cxn modelId="{567BA24A-B43A-4254-B709-18B1751DE754}" srcId="{9227A5A8-DBDC-4C27-BC15-AA76962A8937}" destId="{886B09F3-9DEE-4580-9AB5-768AE12E9247}" srcOrd="0" destOrd="0" parTransId="{764EB6B0-B8E2-4178-8214-19091F68B069}" sibTransId="{14764EBA-D455-48D4-BFD2-CA73FB384B74}"/>
    <dgm:cxn modelId="{1A94AA9D-9AAB-46F1-8F80-EA9D9F584F3A}" type="presOf" srcId="{A67F3B11-611C-46BD-BA8A-A6AEC73DF074}" destId="{B2D3694E-AC88-46AF-9D7F-EB5F7D51B878}" srcOrd="1" destOrd="2" presId="urn:microsoft.com/office/officeart/2005/8/layout/hProcess4"/>
    <dgm:cxn modelId="{5E3A7FEC-6B21-460B-B091-0603169B2487}" type="presOf" srcId="{EAB91AEC-62B4-4E0A-A4E6-BE805C163C44}" destId="{F4710EB1-B358-4F61-82C0-27B3FC61B762}" srcOrd="0" destOrd="0" presId="urn:microsoft.com/office/officeart/2005/8/layout/hProcess4"/>
    <dgm:cxn modelId="{F0E4A616-AFC8-4F5E-90B8-4211E42A8CD6}" type="presOf" srcId="{1C742F32-B367-443D-8E83-04865B1A2553}" destId="{C864CBA4-0378-4EA2-811A-97E46A347FDA}" srcOrd="0" destOrd="2" presId="urn:microsoft.com/office/officeart/2005/8/layout/hProcess4"/>
    <dgm:cxn modelId="{E7A2B76C-40B9-4B0C-A71B-04BEA3FD58D0}" srcId="{0E94C82C-78E8-48A6-8332-273B7A65AF47}" destId="{8F11E667-5735-450C-81D0-B2996E549A97}" srcOrd="0" destOrd="0" parTransId="{9BB25C2E-64F7-4B7F-8F67-8984A5B12F29}" sibTransId="{1D5C7191-AC62-4D6F-87AF-BFD439C90AF3}"/>
    <dgm:cxn modelId="{8B5F22B0-A437-449A-93C4-E8CAD4764828}" type="presOf" srcId="{8241E6D9-2020-462E-AE69-13659944E33A}" destId="{560F10A1-91DB-4904-8AC9-839602AE7713}" srcOrd="0" destOrd="2" presId="urn:microsoft.com/office/officeart/2005/8/layout/hProcess4"/>
    <dgm:cxn modelId="{0AFEFD1C-DD60-4142-A59F-D8BF08F8F37B}" type="presOf" srcId="{8D927999-D6B4-420D-AB81-8E907163DE2F}" destId="{5289AEF0-9F97-49C4-BD36-8060B8EEEED7}" srcOrd="1" destOrd="1" presId="urn:microsoft.com/office/officeart/2005/8/layout/hProcess4"/>
    <dgm:cxn modelId="{EE03E642-48D6-429B-A732-9FB7154026D3}" srcId="{9606B188-7FFB-442B-BF0C-F33DFC6562F1}" destId="{E18433EB-0D8E-4DA0-8034-3DB26199953B}" srcOrd="3" destOrd="0" parTransId="{0AC1F6C1-0FC3-4F12-8D55-429A5EA9DCE0}" sibTransId="{17929466-5735-4598-9B52-A20A59CC975D}"/>
    <dgm:cxn modelId="{37AC5974-3504-4D90-B503-8951521715AB}" srcId="{B29DF3B2-AC01-4D63-97DD-5836090DAAD8}" destId="{08F21394-CE68-4D8C-9A94-5CF17F275C94}" srcOrd="0" destOrd="0" parTransId="{37EBEE5E-6BA3-4452-B843-BC55879AB22C}" sibTransId="{129F3DEA-124D-4A48-9261-819E9A5E49AE}"/>
    <dgm:cxn modelId="{19B34400-E605-4CE0-BDC5-0AF876C7AF49}" srcId="{9227A5A8-DBDC-4C27-BC15-AA76962A8937}" destId="{0E94C82C-78E8-48A6-8332-273B7A65AF47}" srcOrd="2" destOrd="0" parTransId="{EA72D894-E069-4CBF-8972-B5EF0B271A1D}" sibTransId="{EAB91AEC-62B4-4E0A-A4E6-BE805C163C44}"/>
    <dgm:cxn modelId="{F717D12B-5D77-40B4-A7F8-31C4295CF398}" type="presOf" srcId="{9E0FE752-4C88-4F74-BF06-8945ECF7F0F7}" destId="{0BAF67B2-3182-4BED-A214-8A0960895180}" srcOrd="1" destOrd="3" presId="urn:microsoft.com/office/officeart/2005/8/layout/hProcess4"/>
    <dgm:cxn modelId="{C1C5BF5D-CE74-422A-8B66-2DA27B1F7512}" type="presOf" srcId="{9227A5A8-DBDC-4C27-BC15-AA76962A8937}" destId="{A279CE51-5C3E-4A01-904A-7A63CA16B055}" srcOrd="0" destOrd="0" presId="urn:microsoft.com/office/officeart/2005/8/layout/hProcess4"/>
    <dgm:cxn modelId="{8340EDF5-C015-4897-AF26-CD50DD976764}" type="presOf" srcId="{98090CCD-AE52-47FB-9FCB-E62E3CE6F356}" destId="{5D846E7D-31AD-43AE-824C-016E091A1C47}" srcOrd="1" destOrd="1" presId="urn:microsoft.com/office/officeart/2005/8/layout/hProcess4"/>
    <dgm:cxn modelId="{F3E7075A-7634-4DEF-93A6-9C5853D22BDD}" srcId="{76B507F6-F725-4B51-AB69-4353A25312FE}" destId="{A67F3B11-611C-46BD-BA8A-A6AEC73DF074}" srcOrd="2" destOrd="0" parTransId="{6E962C96-D46D-400B-98C9-C86CE39ED087}" sibTransId="{B40B6E8E-54A7-4A28-B26D-335DA60340CF}"/>
    <dgm:cxn modelId="{8CAED665-DD77-4BA7-88FF-5E294A8E823D}" srcId="{76B507F6-F725-4B51-AB69-4353A25312FE}" destId="{96B5DE31-6D13-4ABE-A032-49DEFEE1C86C}" srcOrd="0" destOrd="0" parTransId="{F7639DFF-AAAE-428E-BCB3-BE702C84F777}" sibTransId="{11636F43-651F-4252-822C-B7A9EA645D94}"/>
    <dgm:cxn modelId="{F45D92D6-4AB3-42A9-9D84-90D3BE629416}" type="presOf" srcId="{14764EBA-D455-48D4-BFD2-CA73FB384B74}" destId="{8A0D7838-E8BD-4503-AB8C-4D6CA8E05C02}" srcOrd="0" destOrd="0" presId="urn:microsoft.com/office/officeart/2005/8/layout/hProcess4"/>
    <dgm:cxn modelId="{F5F1847A-34A0-4D90-8AF4-565CFE690A7B}" type="presOf" srcId="{08F21394-CE68-4D8C-9A94-5CF17F275C94}" destId="{91EBEC9F-BB24-4A96-9F3F-36D7E401DF05}" srcOrd="1" destOrd="0" presId="urn:microsoft.com/office/officeart/2005/8/layout/hProcess4"/>
    <dgm:cxn modelId="{F90F8E2C-3C64-448D-8B66-5D39D398683D}" type="presOf" srcId="{76B507F6-F725-4B51-AB69-4353A25312FE}" destId="{BD589295-F83B-42B4-90FE-BED9DB8EF79F}" srcOrd="0" destOrd="0" presId="urn:microsoft.com/office/officeart/2005/8/layout/hProcess4"/>
    <dgm:cxn modelId="{59BFEC11-6A90-4B80-BF85-F583566C5F61}" type="presOf" srcId="{ECE2D42B-B2CD-443B-BB77-3B99BA2841BE}" destId="{B2D3694E-AC88-46AF-9D7F-EB5F7D51B878}" srcOrd="1" destOrd="1" presId="urn:microsoft.com/office/officeart/2005/8/layout/hProcess4"/>
    <dgm:cxn modelId="{83B16DB8-133E-4674-A3B4-C814B9DB9C49}" type="presOf" srcId="{B29DF3B2-AC01-4D63-97DD-5836090DAAD8}" destId="{E26885ED-B557-453C-BAC2-E04A63C77C3E}" srcOrd="0" destOrd="0" presId="urn:microsoft.com/office/officeart/2005/8/layout/hProcess4"/>
    <dgm:cxn modelId="{39C897F5-7F3D-4BB5-BDF6-45AC933D859E}" srcId="{9606B188-7FFB-442B-BF0C-F33DFC6562F1}" destId="{8D927999-D6B4-420D-AB81-8E907163DE2F}" srcOrd="1" destOrd="0" parTransId="{1B440902-71DA-406E-8A63-B155D66091FF}" sibTransId="{19AB911F-0A99-4626-8666-F6E99C5D3575}"/>
    <dgm:cxn modelId="{0F5B3565-0981-4030-9D3F-73421E6507B1}" type="presOf" srcId="{9606B188-7FFB-442B-BF0C-F33DFC6562F1}" destId="{C04F1C37-72F5-425A-986F-727D2A287ECE}" srcOrd="0" destOrd="0" presId="urn:microsoft.com/office/officeart/2005/8/layout/hProcess4"/>
    <dgm:cxn modelId="{39830059-4911-4D38-B82F-EBBBBF2E4DBB}" type="presOf" srcId="{08F21394-CE68-4D8C-9A94-5CF17F275C94}" destId="{01BFDED3-F3AD-462A-A550-5976CD9B7B70}" srcOrd="0" destOrd="0" presId="urn:microsoft.com/office/officeart/2005/8/layout/hProcess4"/>
    <dgm:cxn modelId="{5A0DC6EE-6E92-4476-8C41-649AB39B4CA9}" srcId="{76B507F6-F725-4B51-AB69-4353A25312FE}" destId="{6CAC0A48-D6BB-4442-AB70-62DD076F5E27}" srcOrd="3" destOrd="0" parTransId="{B43EDD60-2CC2-4446-A2CC-82D3B5A76A4D}" sibTransId="{56F81951-FDF5-4317-88DA-BCB1B3DDEE4A}"/>
    <dgm:cxn modelId="{83B5EA30-078E-4626-8F6C-961BE4318241}" type="presOf" srcId="{8D927999-D6B4-420D-AB81-8E907163DE2F}" destId="{CBCB2176-D5E1-4C1E-9187-33BDEF289836}" srcOrd="0" destOrd="1" presId="urn:microsoft.com/office/officeart/2005/8/layout/hProcess4"/>
    <dgm:cxn modelId="{1D633515-E73D-42BD-AA87-DC656EF57C65}" type="presOf" srcId="{0E94C82C-78E8-48A6-8332-273B7A65AF47}" destId="{23744A3E-A8F6-4F0E-8EAB-4098F08ABED7}" srcOrd="0" destOrd="0" presId="urn:microsoft.com/office/officeart/2005/8/layout/hProcess4"/>
    <dgm:cxn modelId="{DE6EC8CE-0EBB-4A4A-B84D-4242381DD83F}" type="presOf" srcId="{96B5DE31-6D13-4ABE-A032-49DEFEE1C86C}" destId="{18C0075E-6E4B-4BE6-9E0F-86617EDB2FAC}" srcOrd="0" destOrd="0" presId="urn:microsoft.com/office/officeart/2005/8/layout/hProcess4"/>
    <dgm:cxn modelId="{BEA0D9D4-4753-4081-AEE3-1660CF668B44}" type="presOf" srcId="{8F11E667-5735-450C-81D0-B2996E549A97}" destId="{C864CBA4-0378-4EA2-811A-97E46A347FDA}" srcOrd="0" destOrd="0" presId="urn:microsoft.com/office/officeart/2005/8/layout/hProcess4"/>
    <dgm:cxn modelId="{8A9A7408-9B4C-47A6-8C95-1BE7E8BAF080}" type="presOf" srcId="{39C9EDF7-6C63-4998-A61F-5AA72374C454}" destId="{91EBEC9F-BB24-4A96-9F3F-36D7E401DF05}" srcOrd="1" destOrd="4" presId="urn:microsoft.com/office/officeart/2005/8/layout/hProcess4"/>
    <dgm:cxn modelId="{2298581C-7751-4C7D-85BB-66EF6DFEB555}" srcId="{886B09F3-9DEE-4580-9AB5-768AE12E9247}" destId="{8241E6D9-2020-462E-AE69-13659944E33A}" srcOrd="2" destOrd="0" parTransId="{25B4F57A-5AE8-46F3-9888-8DEB0F9E7FA9}" sibTransId="{89211446-555B-41D6-A07C-E206C59522F1}"/>
    <dgm:cxn modelId="{DBC6B431-6CE7-4A7D-A305-D0CF7FC28DA0}" type="presOf" srcId="{A267B8F6-83D8-4D69-9016-7AA9E79205AB}" destId="{C864CBA4-0378-4EA2-811A-97E46A347FDA}" srcOrd="0" destOrd="3" presId="urn:microsoft.com/office/officeart/2005/8/layout/hProcess4"/>
    <dgm:cxn modelId="{D55A6763-3A8A-4751-BEB2-C56DAE2960BA}" type="presOf" srcId="{E18433EB-0D8E-4DA0-8034-3DB26199953B}" destId="{CBCB2176-D5E1-4C1E-9187-33BDEF289836}" srcOrd="0" destOrd="3" presId="urn:microsoft.com/office/officeart/2005/8/layout/hProcess4"/>
    <dgm:cxn modelId="{FBD5B172-19D2-4B55-8A18-167459D07CAF}" srcId="{B29DF3B2-AC01-4D63-97DD-5836090DAAD8}" destId="{39C9EDF7-6C63-4998-A61F-5AA72374C454}" srcOrd="4" destOrd="0" parTransId="{BB236356-664B-4A2B-ABA1-0647AF0BFD3F}" sibTransId="{0DA489EA-9586-47F1-A815-92E429C6A5C1}"/>
    <dgm:cxn modelId="{DF6D46E0-D151-45A7-BFA5-B618DECDFE50}" srcId="{0E94C82C-78E8-48A6-8332-273B7A65AF47}" destId="{98090CCD-AE52-47FB-9FCB-E62E3CE6F356}" srcOrd="1" destOrd="0" parTransId="{613C46ED-3F4A-4138-90BE-945E91461685}" sibTransId="{8BC63928-65DE-48FB-8212-01DF07876338}"/>
    <dgm:cxn modelId="{CD860E14-3C17-4B1D-B932-8AEFFF7269D3}" type="presOf" srcId="{A267B8F6-83D8-4D69-9016-7AA9E79205AB}" destId="{5D846E7D-31AD-43AE-824C-016E091A1C47}" srcOrd="1" destOrd="3" presId="urn:microsoft.com/office/officeart/2005/8/layout/hProcess4"/>
    <dgm:cxn modelId="{18EF4C37-17FB-4AE5-86AD-E19935A26F0D}" type="presOf" srcId="{314ED98A-51B6-4B79-BEB6-7033A926036D}" destId="{5289AEF0-9F97-49C4-BD36-8060B8EEEED7}" srcOrd="1" destOrd="0" presId="urn:microsoft.com/office/officeart/2005/8/layout/hProcess4"/>
    <dgm:cxn modelId="{38B9F3DD-EDE4-415C-9195-DB31922BE2BA}" srcId="{B29DF3B2-AC01-4D63-97DD-5836090DAAD8}" destId="{620507A8-2504-4DDD-A6A2-78CFC3BA7B9D}" srcOrd="1" destOrd="0" parTransId="{6C038351-88E3-4785-8CAB-36053922F299}" sibTransId="{C6EB95E3-3DDA-4D00-B50F-F1D390E482CA}"/>
    <dgm:cxn modelId="{99494E78-44DA-4B05-AD09-F287A028EF49}" type="presOf" srcId="{55E9C40D-C9ED-4A73-948F-9584D65736D8}" destId="{0BAF67B2-3182-4BED-A214-8A0960895180}" srcOrd="1" destOrd="0" presId="urn:microsoft.com/office/officeart/2005/8/layout/hProcess4"/>
    <dgm:cxn modelId="{7E65AB2E-BFDF-4C94-B37F-41DB39C63F79}" type="presOf" srcId="{DD896B88-5383-447A-A2E9-44DD1E15CC55}" destId="{CBCB2176-D5E1-4C1E-9187-33BDEF289836}" srcOrd="0" destOrd="2" presId="urn:microsoft.com/office/officeart/2005/8/layout/hProcess4"/>
    <dgm:cxn modelId="{9D2249BB-DB59-47D9-8341-8C4DAA7F34BC}" type="presOf" srcId="{F55AD784-345D-41AC-9133-5DED318B05DC}" destId="{1D26F903-52C8-47A3-AA98-3349AF225A4A}" srcOrd="0" destOrd="0" presId="urn:microsoft.com/office/officeart/2005/8/layout/hProcess4"/>
    <dgm:cxn modelId="{3A52AB1F-BF3B-48F0-82E1-23DF5C12CB85}" type="presOf" srcId="{A67F3B11-611C-46BD-BA8A-A6AEC73DF074}" destId="{18C0075E-6E4B-4BE6-9E0F-86617EDB2FAC}" srcOrd="0" destOrd="2" presId="urn:microsoft.com/office/officeart/2005/8/layout/hProcess4"/>
    <dgm:cxn modelId="{29D65EF9-2138-4619-8D41-7EBD30125348}" srcId="{0E94C82C-78E8-48A6-8332-273B7A65AF47}" destId="{1C742F32-B367-443D-8E83-04865B1A2553}" srcOrd="2" destOrd="0" parTransId="{2BD09909-615F-40A5-98B8-DA84B62C9B71}" sibTransId="{CD6998C2-CB12-44E7-94D3-A6B1C1A8720A}"/>
    <dgm:cxn modelId="{B3A2993B-0CAC-4050-92DF-30E2F3B80C43}" srcId="{B29DF3B2-AC01-4D63-97DD-5836090DAAD8}" destId="{3F1B6DAB-28F9-4B8E-8DBB-BFE3FBDA2A1A}" srcOrd="3" destOrd="0" parTransId="{42224114-2DF0-43C3-B173-3AA9D9F88C3E}" sibTransId="{BAEDDBE8-159C-4A88-A313-8A98615EC31E}"/>
    <dgm:cxn modelId="{420D2A6B-E8D5-4669-B814-B6E56FFDC05D}" type="presOf" srcId="{E18433EB-0D8E-4DA0-8034-3DB26199953B}" destId="{5289AEF0-9F97-49C4-BD36-8060B8EEEED7}" srcOrd="1" destOrd="3" presId="urn:microsoft.com/office/officeart/2005/8/layout/hProcess4"/>
    <dgm:cxn modelId="{669DDF88-9947-4824-A296-1C264D62D2D9}" srcId="{9227A5A8-DBDC-4C27-BC15-AA76962A8937}" destId="{B29DF3B2-AC01-4D63-97DD-5836090DAAD8}" srcOrd="1" destOrd="0" parTransId="{E135EC5A-1280-47FF-9494-BBBEFD106A14}" sibTransId="{1C9F6DF2-0C1A-42EE-AC09-3593AE7E1BC7}"/>
    <dgm:cxn modelId="{387469DE-8F61-4EE2-B7BB-01BFBFEA8879}" type="presOf" srcId="{7E9223E6-962F-4AFF-8242-30277DA24FAF}" destId="{01BFDED3-F3AD-462A-A550-5976CD9B7B70}" srcOrd="0" destOrd="2" presId="urn:microsoft.com/office/officeart/2005/8/layout/hProcess4"/>
    <dgm:cxn modelId="{A969FFB1-DEBF-4834-B47D-D997C53D8E4B}" type="presOf" srcId="{620507A8-2504-4DDD-A6A2-78CFC3BA7B9D}" destId="{91EBEC9F-BB24-4A96-9F3F-36D7E401DF05}" srcOrd="1" destOrd="1" presId="urn:microsoft.com/office/officeart/2005/8/layout/hProcess4"/>
    <dgm:cxn modelId="{2FC975E8-7312-4EB8-B67E-6ABFBB9298C4}" type="presOf" srcId="{1C742F32-B367-443D-8E83-04865B1A2553}" destId="{5D846E7D-31AD-43AE-824C-016E091A1C47}" srcOrd="1" destOrd="2" presId="urn:microsoft.com/office/officeart/2005/8/layout/hProcess4"/>
    <dgm:cxn modelId="{647FAB28-6901-41B6-95C6-F30C4B4181E6}" type="presOf" srcId="{6CAC0A48-D6BB-4442-AB70-62DD076F5E27}" destId="{B2D3694E-AC88-46AF-9D7F-EB5F7D51B878}" srcOrd="1" destOrd="3" presId="urn:microsoft.com/office/officeart/2005/8/layout/hProcess4"/>
    <dgm:cxn modelId="{44F88ECB-FA32-47F1-8A11-B81DFEB0598C}" type="presOf" srcId="{8241E6D9-2020-462E-AE69-13659944E33A}" destId="{0BAF67B2-3182-4BED-A214-8A0960895180}" srcOrd="1" destOrd="2" presId="urn:microsoft.com/office/officeart/2005/8/layout/hProcess4"/>
    <dgm:cxn modelId="{84D3DEB7-24B4-4209-ABA1-0197EF38D95E}" srcId="{886B09F3-9DEE-4580-9AB5-768AE12E9247}" destId="{9E0FE752-4C88-4F74-BF06-8945ECF7F0F7}" srcOrd="3" destOrd="0" parTransId="{5151FA36-0B72-4D4F-A234-EBF06935C6F4}" sibTransId="{19A2458F-AE99-430F-896B-5094EFFBF722}"/>
    <dgm:cxn modelId="{A67296C7-BD71-482F-8F14-41903ABAB586}" type="presOf" srcId="{886B09F3-9DEE-4580-9AB5-768AE12E9247}" destId="{18C7D12B-A2EB-4C9A-827F-90837049F1A2}" srcOrd="0" destOrd="0" presId="urn:microsoft.com/office/officeart/2005/8/layout/hProcess4"/>
    <dgm:cxn modelId="{95D40B57-60A6-4189-B174-EDF00E6C6B74}" type="presParOf" srcId="{A279CE51-5C3E-4A01-904A-7A63CA16B055}" destId="{3FCD3243-3110-4BBA-9925-5E53A2783159}" srcOrd="0" destOrd="0" presId="urn:microsoft.com/office/officeart/2005/8/layout/hProcess4"/>
    <dgm:cxn modelId="{6C726FE2-BF34-48B0-8DB7-BC75F60B9899}" type="presParOf" srcId="{A279CE51-5C3E-4A01-904A-7A63CA16B055}" destId="{991C78FA-338D-4315-82CD-CDF3C18AEA5A}" srcOrd="1" destOrd="0" presId="urn:microsoft.com/office/officeart/2005/8/layout/hProcess4"/>
    <dgm:cxn modelId="{763962C8-957B-4E89-8882-EEBBFA13DCE6}" type="presParOf" srcId="{A279CE51-5C3E-4A01-904A-7A63CA16B055}" destId="{3BF74591-E6C3-46BF-81BB-1560D7202248}" srcOrd="2" destOrd="0" presId="urn:microsoft.com/office/officeart/2005/8/layout/hProcess4"/>
    <dgm:cxn modelId="{17B4FB40-8EEF-4B43-82A9-6E6853169C10}" type="presParOf" srcId="{3BF74591-E6C3-46BF-81BB-1560D7202248}" destId="{4F1CA493-FF61-4904-A08F-3B7FCD6198CC}" srcOrd="0" destOrd="0" presId="urn:microsoft.com/office/officeart/2005/8/layout/hProcess4"/>
    <dgm:cxn modelId="{B1A5FEEA-4E8B-458C-BBF9-77CCF07C5F68}" type="presParOf" srcId="{4F1CA493-FF61-4904-A08F-3B7FCD6198CC}" destId="{0E96E7B9-AF83-40C0-95F7-46D3497229F6}" srcOrd="0" destOrd="0" presId="urn:microsoft.com/office/officeart/2005/8/layout/hProcess4"/>
    <dgm:cxn modelId="{AD76FA71-1D84-4019-A7D7-BFB403B6F981}" type="presParOf" srcId="{4F1CA493-FF61-4904-A08F-3B7FCD6198CC}" destId="{560F10A1-91DB-4904-8AC9-839602AE7713}" srcOrd="1" destOrd="0" presId="urn:microsoft.com/office/officeart/2005/8/layout/hProcess4"/>
    <dgm:cxn modelId="{8D11BE31-4EFB-4F51-B1D7-1A12D9FE543A}" type="presParOf" srcId="{4F1CA493-FF61-4904-A08F-3B7FCD6198CC}" destId="{0BAF67B2-3182-4BED-A214-8A0960895180}" srcOrd="2" destOrd="0" presId="urn:microsoft.com/office/officeart/2005/8/layout/hProcess4"/>
    <dgm:cxn modelId="{2DA21719-3765-4EEC-A2A5-32FF9F9890A9}" type="presParOf" srcId="{4F1CA493-FF61-4904-A08F-3B7FCD6198CC}" destId="{18C7D12B-A2EB-4C9A-827F-90837049F1A2}" srcOrd="3" destOrd="0" presId="urn:microsoft.com/office/officeart/2005/8/layout/hProcess4"/>
    <dgm:cxn modelId="{C113670F-EA5B-44C4-BF49-47DED4B790DE}" type="presParOf" srcId="{4F1CA493-FF61-4904-A08F-3B7FCD6198CC}" destId="{7224BFB7-463F-45FA-8507-783CBBC45432}" srcOrd="4" destOrd="0" presId="urn:microsoft.com/office/officeart/2005/8/layout/hProcess4"/>
    <dgm:cxn modelId="{0140AE87-DCC8-451D-948A-96A40041741C}" type="presParOf" srcId="{3BF74591-E6C3-46BF-81BB-1560D7202248}" destId="{8A0D7838-E8BD-4503-AB8C-4D6CA8E05C02}" srcOrd="1" destOrd="0" presId="urn:microsoft.com/office/officeart/2005/8/layout/hProcess4"/>
    <dgm:cxn modelId="{A8D90665-A233-4D81-83BE-52892C81CBE0}" type="presParOf" srcId="{3BF74591-E6C3-46BF-81BB-1560D7202248}" destId="{62CFF533-3E27-4009-8971-2A78FD34FF04}" srcOrd="2" destOrd="0" presId="urn:microsoft.com/office/officeart/2005/8/layout/hProcess4"/>
    <dgm:cxn modelId="{E0E905B1-EAA4-49CF-83AA-4D13C95674E5}" type="presParOf" srcId="{62CFF533-3E27-4009-8971-2A78FD34FF04}" destId="{C1B8F87B-2832-4A95-8E82-5ACFBE4691E6}" srcOrd="0" destOrd="0" presId="urn:microsoft.com/office/officeart/2005/8/layout/hProcess4"/>
    <dgm:cxn modelId="{25F19BCD-01A9-468C-812F-F2AE6D967C2C}" type="presParOf" srcId="{62CFF533-3E27-4009-8971-2A78FD34FF04}" destId="{01BFDED3-F3AD-462A-A550-5976CD9B7B70}" srcOrd="1" destOrd="0" presId="urn:microsoft.com/office/officeart/2005/8/layout/hProcess4"/>
    <dgm:cxn modelId="{B76B5B79-9FDB-4B2E-BAD1-2D5601951F10}" type="presParOf" srcId="{62CFF533-3E27-4009-8971-2A78FD34FF04}" destId="{91EBEC9F-BB24-4A96-9F3F-36D7E401DF05}" srcOrd="2" destOrd="0" presId="urn:microsoft.com/office/officeart/2005/8/layout/hProcess4"/>
    <dgm:cxn modelId="{8FF821F5-D192-4772-8E52-37DD15AAC662}" type="presParOf" srcId="{62CFF533-3E27-4009-8971-2A78FD34FF04}" destId="{E26885ED-B557-453C-BAC2-E04A63C77C3E}" srcOrd="3" destOrd="0" presId="urn:microsoft.com/office/officeart/2005/8/layout/hProcess4"/>
    <dgm:cxn modelId="{09EA0180-7E23-42C1-AC49-464CE0410D77}" type="presParOf" srcId="{62CFF533-3E27-4009-8971-2A78FD34FF04}" destId="{B1379987-B989-4ED0-A25D-7E6CA604E8BB}" srcOrd="4" destOrd="0" presId="urn:microsoft.com/office/officeart/2005/8/layout/hProcess4"/>
    <dgm:cxn modelId="{FEBEF907-5A54-4D10-B277-A6A208BBAE93}" type="presParOf" srcId="{3BF74591-E6C3-46BF-81BB-1560D7202248}" destId="{469D0487-6F6F-4915-87F6-7B133CDC21CD}" srcOrd="3" destOrd="0" presId="urn:microsoft.com/office/officeart/2005/8/layout/hProcess4"/>
    <dgm:cxn modelId="{CEC63094-D720-4CA9-AE82-C01A76628F5F}" type="presParOf" srcId="{3BF74591-E6C3-46BF-81BB-1560D7202248}" destId="{5E55F493-CBA8-41AF-837E-37EE21F5A5BC}" srcOrd="4" destOrd="0" presId="urn:microsoft.com/office/officeart/2005/8/layout/hProcess4"/>
    <dgm:cxn modelId="{2141296A-D82E-4AD6-AD6D-5204B34217F3}" type="presParOf" srcId="{5E55F493-CBA8-41AF-837E-37EE21F5A5BC}" destId="{8DABEC1E-4EB0-45F6-A72A-2BA0B5964724}" srcOrd="0" destOrd="0" presId="urn:microsoft.com/office/officeart/2005/8/layout/hProcess4"/>
    <dgm:cxn modelId="{23BD5963-3679-4211-AC19-504C5DD66E0F}" type="presParOf" srcId="{5E55F493-CBA8-41AF-837E-37EE21F5A5BC}" destId="{C864CBA4-0378-4EA2-811A-97E46A347FDA}" srcOrd="1" destOrd="0" presId="urn:microsoft.com/office/officeart/2005/8/layout/hProcess4"/>
    <dgm:cxn modelId="{268A4A6C-1C6C-41C5-A7BD-A510F0F0715D}" type="presParOf" srcId="{5E55F493-CBA8-41AF-837E-37EE21F5A5BC}" destId="{5D846E7D-31AD-43AE-824C-016E091A1C47}" srcOrd="2" destOrd="0" presId="urn:microsoft.com/office/officeart/2005/8/layout/hProcess4"/>
    <dgm:cxn modelId="{333DC319-44F6-419F-8893-2018E7A64EB1}" type="presParOf" srcId="{5E55F493-CBA8-41AF-837E-37EE21F5A5BC}" destId="{23744A3E-A8F6-4F0E-8EAB-4098F08ABED7}" srcOrd="3" destOrd="0" presId="urn:microsoft.com/office/officeart/2005/8/layout/hProcess4"/>
    <dgm:cxn modelId="{67C96DCC-6837-4DF5-902B-023B67123114}" type="presParOf" srcId="{5E55F493-CBA8-41AF-837E-37EE21F5A5BC}" destId="{09051822-CCE6-4A76-9918-93A0924786C4}" srcOrd="4" destOrd="0" presId="urn:microsoft.com/office/officeart/2005/8/layout/hProcess4"/>
    <dgm:cxn modelId="{62493D48-965B-4BFB-A025-C0950A927AB2}" type="presParOf" srcId="{3BF74591-E6C3-46BF-81BB-1560D7202248}" destId="{F4710EB1-B358-4F61-82C0-27B3FC61B762}" srcOrd="5" destOrd="0" presId="urn:microsoft.com/office/officeart/2005/8/layout/hProcess4"/>
    <dgm:cxn modelId="{6F6FE947-6D2F-4588-BE4B-7A7C254B72EB}" type="presParOf" srcId="{3BF74591-E6C3-46BF-81BB-1560D7202248}" destId="{FFD41C28-682B-4D97-9471-D60FFF98B7A2}" srcOrd="6" destOrd="0" presId="urn:microsoft.com/office/officeart/2005/8/layout/hProcess4"/>
    <dgm:cxn modelId="{6BB3BF0E-DC32-4354-8818-B63E8C8EECCC}" type="presParOf" srcId="{FFD41C28-682B-4D97-9471-D60FFF98B7A2}" destId="{3B986C04-65A2-419D-BA9C-A0E93F1DCBD6}" srcOrd="0" destOrd="0" presId="urn:microsoft.com/office/officeart/2005/8/layout/hProcess4"/>
    <dgm:cxn modelId="{480838EB-3B23-4A6A-A00F-119E8FE41FF5}" type="presParOf" srcId="{FFD41C28-682B-4D97-9471-D60FFF98B7A2}" destId="{18C0075E-6E4B-4BE6-9E0F-86617EDB2FAC}" srcOrd="1" destOrd="0" presId="urn:microsoft.com/office/officeart/2005/8/layout/hProcess4"/>
    <dgm:cxn modelId="{8082E6FA-B127-4561-AE75-6354A1610427}" type="presParOf" srcId="{FFD41C28-682B-4D97-9471-D60FFF98B7A2}" destId="{B2D3694E-AC88-46AF-9D7F-EB5F7D51B878}" srcOrd="2" destOrd="0" presId="urn:microsoft.com/office/officeart/2005/8/layout/hProcess4"/>
    <dgm:cxn modelId="{353FB911-7E5A-43B1-995D-5F96E0534591}" type="presParOf" srcId="{FFD41C28-682B-4D97-9471-D60FFF98B7A2}" destId="{BD589295-F83B-42B4-90FE-BED9DB8EF79F}" srcOrd="3" destOrd="0" presId="urn:microsoft.com/office/officeart/2005/8/layout/hProcess4"/>
    <dgm:cxn modelId="{A635EE6D-6A51-4470-903E-C46AE753D14E}" type="presParOf" srcId="{FFD41C28-682B-4D97-9471-D60FFF98B7A2}" destId="{E71C0FE0-A62A-4845-B703-03C6D9675F85}" srcOrd="4" destOrd="0" presId="urn:microsoft.com/office/officeart/2005/8/layout/hProcess4"/>
    <dgm:cxn modelId="{72ADC67A-A708-437E-9C64-5CBF29A22781}" type="presParOf" srcId="{3BF74591-E6C3-46BF-81BB-1560D7202248}" destId="{1D26F903-52C8-47A3-AA98-3349AF225A4A}" srcOrd="7" destOrd="0" presId="urn:microsoft.com/office/officeart/2005/8/layout/hProcess4"/>
    <dgm:cxn modelId="{F5FCA528-8450-4C5A-A6F6-CDD8ACD13920}" type="presParOf" srcId="{3BF74591-E6C3-46BF-81BB-1560D7202248}" destId="{531385D1-9047-4408-B8D4-9FC140057CF2}" srcOrd="8" destOrd="0" presId="urn:microsoft.com/office/officeart/2005/8/layout/hProcess4"/>
    <dgm:cxn modelId="{8BA272B1-FA03-4C3B-AA25-4328B9C261BF}" type="presParOf" srcId="{531385D1-9047-4408-B8D4-9FC140057CF2}" destId="{BDB2BF98-C568-4034-8823-EE566AD901DF}" srcOrd="0" destOrd="0" presId="urn:microsoft.com/office/officeart/2005/8/layout/hProcess4"/>
    <dgm:cxn modelId="{76434789-1CCF-45B7-93E5-3B49EB9210A3}" type="presParOf" srcId="{531385D1-9047-4408-B8D4-9FC140057CF2}" destId="{CBCB2176-D5E1-4C1E-9187-33BDEF289836}" srcOrd="1" destOrd="0" presId="urn:microsoft.com/office/officeart/2005/8/layout/hProcess4"/>
    <dgm:cxn modelId="{6E75D9A4-AE18-463D-A75D-BC39F1FA2B2E}" type="presParOf" srcId="{531385D1-9047-4408-B8D4-9FC140057CF2}" destId="{5289AEF0-9F97-49C4-BD36-8060B8EEEED7}" srcOrd="2" destOrd="0" presId="urn:microsoft.com/office/officeart/2005/8/layout/hProcess4"/>
    <dgm:cxn modelId="{7D3B6EC0-0E0E-43BF-B24E-6C88970210FB}" type="presParOf" srcId="{531385D1-9047-4408-B8D4-9FC140057CF2}" destId="{C04F1C37-72F5-425A-986F-727D2A287ECE}" srcOrd="3" destOrd="0" presId="urn:microsoft.com/office/officeart/2005/8/layout/hProcess4"/>
    <dgm:cxn modelId="{EB1B920B-57B4-41D1-9FD5-7E86E01B6759}" type="presParOf" srcId="{531385D1-9047-4408-B8D4-9FC140057CF2}" destId="{8ADD3C1A-5A41-4A2F-8388-BF94D96CB773}"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B5AF-9B04-4604-9D72-BDFAC92C5137}">
      <dsp:nvSpPr>
        <dsp:cNvPr id="0" name=""/>
        <dsp:cNvSpPr/>
      </dsp:nvSpPr>
      <dsp:spPr>
        <a:xfrm>
          <a:off x="3401" y="331721"/>
          <a:ext cx="1054502" cy="632701"/>
        </a:xfrm>
        <a:prstGeom prst="roundRect">
          <a:avLst>
            <a:gd name="adj" fmla="val 10000"/>
          </a:avLst>
        </a:prstGeom>
        <a:solidFill>
          <a:schemeClr val="accent2">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Análisis de involucrados</a:t>
          </a:r>
          <a:endParaRPr lang="es-EC" sz="1200" kern="1200" dirty="0">
            <a:solidFill>
              <a:schemeClr val="tx1"/>
            </a:solidFill>
          </a:endParaRPr>
        </a:p>
      </dsp:txBody>
      <dsp:txXfrm>
        <a:off x="21932" y="350252"/>
        <a:ext cx="1017440" cy="595639"/>
      </dsp:txXfrm>
    </dsp:sp>
    <dsp:sp modelId="{721D20D6-DCD3-4BF8-A366-1019B6E25DB0}">
      <dsp:nvSpPr>
        <dsp:cNvPr id="0" name=""/>
        <dsp:cNvSpPr/>
      </dsp:nvSpPr>
      <dsp:spPr>
        <a:xfrm>
          <a:off x="1163354" y="517313"/>
          <a:ext cx="223554" cy="26151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solidFill>
              <a:schemeClr val="tx1"/>
            </a:solidFill>
          </a:endParaRPr>
        </a:p>
      </dsp:txBody>
      <dsp:txXfrm>
        <a:off x="1163354" y="569616"/>
        <a:ext cx="156488" cy="156910"/>
      </dsp:txXfrm>
    </dsp:sp>
    <dsp:sp modelId="{12C42423-381E-47BE-9E43-6D9A390711A9}">
      <dsp:nvSpPr>
        <dsp:cNvPr id="0" name=""/>
        <dsp:cNvSpPr/>
      </dsp:nvSpPr>
      <dsp:spPr>
        <a:xfrm>
          <a:off x="1479705" y="331721"/>
          <a:ext cx="1054502" cy="632701"/>
        </a:xfrm>
        <a:prstGeom prst="roundRect">
          <a:avLst>
            <a:gd name="adj" fmla="val 10000"/>
          </a:avLst>
        </a:prstGeom>
        <a:solidFill>
          <a:schemeClr val="accent2">
            <a:hueOff val="-1638851"/>
            <a:satOff val="-1944"/>
            <a:lumOff val="-1029"/>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0" kern="1200" smtClean="0">
              <a:solidFill>
                <a:schemeClr val="tx1"/>
              </a:solidFill>
            </a:rPr>
            <a:t>Árbol de Problemas</a:t>
          </a:r>
          <a:endParaRPr lang="es-EC" sz="1200" b="1" kern="1200" dirty="0" smtClean="0">
            <a:solidFill>
              <a:schemeClr val="tx1"/>
            </a:solidFill>
          </a:endParaRPr>
        </a:p>
      </dsp:txBody>
      <dsp:txXfrm>
        <a:off x="1498236" y="350252"/>
        <a:ext cx="1017440" cy="595639"/>
      </dsp:txXfrm>
    </dsp:sp>
    <dsp:sp modelId="{71BDD1D9-2A1D-48F4-BC18-BFB8E2C6E9EE}">
      <dsp:nvSpPr>
        <dsp:cNvPr id="0" name=""/>
        <dsp:cNvSpPr/>
      </dsp:nvSpPr>
      <dsp:spPr>
        <a:xfrm>
          <a:off x="2639657" y="517313"/>
          <a:ext cx="223554" cy="261516"/>
        </a:xfrm>
        <a:prstGeom prst="rightArrow">
          <a:avLst>
            <a:gd name="adj1" fmla="val 60000"/>
            <a:gd name="adj2" fmla="val 50000"/>
          </a:avLst>
        </a:prstGeom>
        <a:solidFill>
          <a:schemeClr val="accent2">
            <a:hueOff val="-2185134"/>
            <a:satOff val="-2592"/>
            <a:lumOff val="-137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solidFill>
              <a:schemeClr val="tx1"/>
            </a:solidFill>
          </a:endParaRPr>
        </a:p>
      </dsp:txBody>
      <dsp:txXfrm>
        <a:off x="2639657" y="569616"/>
        <a:ext cx="156488" cy="156910"/>
      </dsp:txXfrm>
    </dsp:sp>
    <dsp:sp modelId="{CF0051F7-536D-4A00-A3ED-380C1947A9FE}">
      <dsp:nvSpPr>
        <dsp:cNvPr id="0" name=""/>
        <dsp:cNvSpPr/>
      </dsp:nvSpPr>
      <dsp:spPr>
        <a:xfrm>
          <a:off x="2956008" y="331721"/>
          <a:ext cx="1054502" cy="632701"/>
        </a:xfrm>
        <a:prstGeom prst="roundRect">
          <a:avLst>
            <a:gd name="adj" fmla="val 10000"/>
          </a:avLst>
        </a:prstGeom>
        <a:solidFill>
          <a:schemeClr val="accent2">
            <a:hueOff val="-3277702"/>
            <a:satOff val="-3888"/>
            <a:lumOff val="-2059"/>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Árbol de objetivos</a:t>
          </a:r>
          <a:endParaRPr lang="es-EC" sz="1200" kern="1200" dirty="0">
            <a:solidFill>
              <a:schemeClr val="tx1"/>
            </a:solidFill>
          </a:endParaRPr>
        </a:p>
      </dsp:txBody>
      <dsp:txXfrm>
        <a:off x="2974539" y="350252"/>
        <a:ext cx="1017440" cy="595639"/>
      </dsp:txXfrm>
    </dsp:sp>
    <dsp:sp modelId="{9791A924-AD40-44B1-AE30-63D995C9BABD}">
      <dsp:nvSpPr>
        <dsp:cNvPr id="0" name=""/>
        <dsp:cNvSpPr/>
      </dsp:nvSpPr>
      <dsp:spPr>
        <a:xfrm>
          <a:off x="4115961" y="517313"/>
          <a:ext cx="223554" cy="261516"/>
        </a:xfrm>
        <a:prstGeom prst="rightArrow">
          <a:avLst>
            <a:gd name="adj1" fmla="val 60000"/>
            <a:gd name="adj2" fmla="val 50000"/>
          </a:avLst>
        </a:prstGeom>
        <a:solidFill>
          <a:schemeClr val="accent2">
            <a:hueOff val="-4370269"/>
            <a:satOff val="-5184"/>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solidFill>
              <a:schemeClr val="tx1"/>
            </a:solidFill>
          </a:endParaRPr>
        </a:p>
      </dsp:txBody>
      <dsp:txXfrm>
        <a:off x="4115961" y="569616"/>
        <a:ext cx="156488" cy="156910"/>
      </dsp:txXfrm>
    </dsp:sp>
    <dsp:sp modelId="{C6C27027-FE5C-46C8-8B41-8A9A8EA20AA5}">
      <dsp:nvSpPr>
        <dsp:cNvPr id="0" name=""/>
        <dsp:cNvSpPr/>
      </dsp:nvSpPr>
      <dsp:spPr>
        <a:xfrm>
          <a:off x="4432312" y="331721"/>
          <a:ext cx="1054502" cy="632701"/>
        </a:xfrm>
        <a:prstGeom prst="roundRect">
          <a:avLst>
            <a:gd name="adj" fmla="val 10000"/>
          </a:avLst>
        </a:prstGeom>
        <a:solidFill>
          <a:schemeClr val="accent2">
            <a:hueOff val="-4916553"/>
            <a:satOff val="-5832"/>
            <a:lumOff val="-3088"/>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0" kern="1200" smtClean="0">
              <a:solidFill>
                <a:schemeClr val="tx1"/>
              </a:solidFill>
            </a:rPr>
            <a:t>Análisis de alternativas</a:t>
          </a:r>
          <a:endParaRPr lang="es-EC" sz="1200" b="0" kern="1200" dirty="0">
            <a:solidFill>
              <a:schemeClr val="tx1"/>
            </a:solidFill>
          </a:endParaRPr>
        </a:p>
      </dsp:txBody>
      <dsp:txXfrm>
        <a:off x="4450843" y="350252"/>
        <a:ext cx="1017440" cy="595639"/>
      </dsp:txXfrm>
    </dsp:sp>
    <dsp:sp modelId="{A5882D5B-027A-4BEC-AFA4-333A700DCD48}">
      <dsp:nvSpPr>
        <dsp:cNvPr id="0" name=""/>
        <dsp:cNvSpPr/>
      </dsp:nvSpPr>
      <dsp:spPr>
        <a:xfrm>
          <a:off x="5592265" y="517313"/>
          <a:ext cx="223554" cy="261516"/>
        </a:xfrm>
        <a:prstGeom prst="rightArrow">
          <a:avLst>
            <a:gd name="adj1" fmla="val 60000"/>
            <a:gd name="adj2" fmla="val 50000"/>
          </a:avLst>
        </a:prstGeom>
        <a:solidFill>
          <a:schemeClr val="accent2">
            <a:hueOff val="-6555403"/>
            <a:satOff val="-7776"/>
            <a:lumOff val="-411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solidFill>
              <a:schemeClr val="tx1"/>
            </a:solidFill>
          </a:endParaRPr>
        </a:p>
      </dsp:txBody>
      <dsp:txXfrm>
        <a:off x="5592265" y="569616"/>
        <a:ext cx="156488" cy="156910"/>
      </dsp:txXfrm>
    </dsp:sp>
    <dsp:sp modelId="{0E6EFC80-52E4-4BD3-A957-3828EFE754C3}">
      <dsp:nvSpPr>
        <dsp:cNvPr id="0" name=""/>
        <dsp:cNvSpPr/>
      </dsp:nvSpPr>
      <dsp:spPr>
        <a:xfrm>
          <a:off x="5908615" y="331721"/>
          <a:ext cx="1054502" cy="632701"/>
        </a:xfrm>
        <a:prstGeom prst="roundRect">
          <a:avLst>
            <a:gd name="adj" fmla="val 10000"/>
          </a:avLst>
        </a:prstGeom>
        <a:solidFill>
          <a:schemeClr val="accent2">
            <a:hueOff val="-6555403"/>
            <a:satOff val="-7776"/>
            <a:lumOff val="-4117"/>
            <a:alphaOff val="0"/>
          </a:schemeClr>
        </a:solidFill>
        <a:ln>
          <a:noFill/>
        </a:ln>
        <a:effectLst>
          <a:outerShdw blurRad="40005" dist="22984"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smtClean="0">
              <a:solidFill>
                <a:schemeClr val="tx1"/>
              </a:solidFill>
            </a:rPr>
            <a:t>Evaluación de alternativas</a:t>
          </a:r>
          <a:endParaRPr lang="es-EC" sz="1200" kern="1200" dirty="0">
            <a:solidFill>
              <a:schemeClr val="tx1"/>
            </a:solidFill>
          </a:endParaRPr>
        </a:p>
      </dsp:txBody>
      <dsp:txXfrm>
        <a:off x="5927146" y="350252"/>
        <a:ext cx="1017440" cy="5956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4FB10-3BA7-4D03-858D-13C185A47F76}">
      <dsp:nvSpPr>
        <dsp:cNvPr id="0" name=""/>
        <dsp:cNvSpPr/>
      </dsp:nvSpPr>
      <dsp:spPr>
        <a:xfrm>
          <a:off x="2619" y="0"/>
          <a:ext cx="3000374" cy="3487936"/>
        </a:xfrm>
        <a:prstGeom prst="roundRect">
          <a:avLst>
            <a:gd name="adj" fmla="val 10000"/>
          </a:avLst>
        </a:prstGeom>
        <a:gradFill rotWithShape="0">
          <a:gsLst>
            <a:gs pos="28000">
              <a:schemeClr val="accent5">
                <a:shade val="50000"/>
                <a:hueOff val="0"/>
                <a:satOff val="0"/>
                <a:lumOff val="0"/>
                <a:alphaOff val="0"/>
                <a:tint val="18000"/>
                <a:satMod val="120000"/>
                <a:lumMod val="88000"/>
              </a:schemeClr>
            </a:gs>
            <a:gs pos="100000">
              <a:schemeClr val="accent5">
                <a:shade val="50000"/>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smtClean="0"/>
            <a:t>MAPA COOPERATIVAS</a:t>
          </a:r>
          <a:endParaRPr lang="es-EC" sz="3000" kern="1200" dirty="0"/>
        </a:p>
      </dsp:txBody>
      <dsp:txXfrm>
        <a:off x="2619" y="1395174"/>
        <a:ext cx="3000374" cy="1395174"/>
      </dsp:txXfrm>
    </dsp:sp>
    <dsp:sp modelId="{DEC9F069-4353-4751-831A-9CD890796A94}">
      <dsp:nvSpPr>
        <dsp:cNvPr id="0" name=""/>
        <dsp:cNvSpPr/>
      </dsp:nvSpPr>
      <dsp:spPr>
        <a:xfrm>
          <a:off x="922065" y="209276"/>
          <a:ext cx="1161482" cy="116148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16D5C173-FF8B-424E-A311-943CF975F718}">
      <dsp:nvSpPr>
        <dsp:cNvPr id="0" name=""/>
        <dsp:cNvSpPr/>
      </dsp:nvSpPr>
      <dsp:spPr>
        <a:xfrm>
          <a:off x="3067742" y="0"/>
          <a:ext cx="3000374" cy="3487936"/>
        </a:xfrm>
        <a:prstGeom prst="roundRect">
          <a:avLst>
            <a:gd name="adj" fmla="val 10000"/>
          </a:avLst>
        </a:prstGeom>
        <a:gradFill rotWithShape="0">
          <a:gsLst>
            <a:gs pos="28000">
              <a:schemeClr val="accent5">
                <a:shade val="50000"/>
                <a:hueOff val="-659164"/>
                <a:satOff val="20311"/>
                <a:lumOff val="44438"/>
                <a:alphaOff val="0"/>
                <a:tint val="18000"/>
                <a:satMod val="120000"/>
                <a:lumMod val="88000"/>
              </a:schemeClr>
            </a:gs>
            <a:gs pos="100000">
              <a:schemeClr val="accent5">
                <a:shade val="50000"/>
                <a:hueOff val="-659164"/>
                <a:satOff val="20311"/>
                <a:lumOff val="4443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EC" sz="3000" kern="1200" dirty="0" smtClean="0"/>
            <a:t>MAPA RUTAS</a:t>
          </a:r>
          <a:endParaRPr lang="es-EC" sz="3000" kern="1200" dirty="0"/>
        </a:p>
      </dsp:txBody>
      <dsp:txXfrm>
        <a:off x="3067742" y="1395174"/>
        <a:ext cx="3000374" cy="1395174"/>
      </dsp:txXfrm>
    </dsp:sp>
    <dsp:sp modelId="{6D08E403-E729-460A-9FD6-225A3D5DF131}">
      <dsp:nvSpPr>
        <dsp:cNvPr id="0" name=""/>
        <dsp:cNvSpPr/>
      </dsp:nvSpPr>
      <dsp:spPr>
        <a:xfrm>
          <a:off x="4012451" y="209276"/>
          <a:ext cx="1161482" cy="116148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67BCBE29-5D4F-4445-9B5F-5771C50CE7CF}">
      <dsp:nvSpPr>
        <dsp:cNvPr id="0" name=""/>
        <dsp:cNvSpPr/>
      </dsp:nvSpPr>
      <dsp:spPr>
        <a:xfrm>
          <a:off x="243839" y="2790348"/>
          <a:ext cx="5608320" cy="523190"/>
        </a:xfrm>
        <a:prstGeom prst="leftRightArrow">
          <a:avLst/>
        </a:prstGeom>
        <a:gradFill rotWithShape="0">
          <a:gsLst>
            <a:gs pos="28000">
              <a:schemeClr val="accent5">
                <a:tint val="55000"/>
                <a:hueOff val="0"/>
                <a:satOff val="0"/>
                <a:lumOff val="0"/>
                <a:alphaOff val="0"/>
                <a:tint val="18000"/>
                <a:satMod val="120000"/>
                <a:lumMod val="88000"/>
              </a:schemeClr>
            </a:gs>
            <a:gs pos="100000">
              <a:schemeClr val="accent5">
                <a:tint val="55000"/>
                <a:hueOff val="0"/>
                <a:satOff val="0"/>
                <a:lumOff val="0"/>
                <a:alphaOff val="0"/>
                <a:tint val="40000"/>
                <a:satMod val="100000"/>
                <a:lumMod val="78000"/>
              </a:schemeClr>
            </a:gs>
          </a:gsLst>
          <a:lin ang="5400000" scaled="0"/>
        </a:grad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26058-46A7-484D-80F1-6AD00EE4E1B1}">
      <dsp:nvSpPr>
        <dsp:cNvPr id="0" name=""/>
        <dsp:cNvSpPr/>
      </dsp:nvSpPr>
      <dsp:spPr>
        <a:xfrm>
          <a:off x="1547660" y="496"/>
          <a:ext cx="3000678" cy="44648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Reconocimiento de la necesidad</a:t>
          </a:r>
          <a:endParaRPr lang="es-EC" sz="1600" kern="1200" dirty="0">
            <a:solidFill>
              <a:schemeClr val="tx1"/>
            </a:solidFill>
          </a:endParaRPr>
        </a:p>
      </dsp:txBody>
      <dsp:txXfrm>
        <a:off x="1560737" y="13573"/>
        <a:ext cx="2974524" cy="420330"/>
      </dsp:txXfrm>
    </dsp:sp>
    <dsp:sp modelId="{B1FCF1B6-BB4D-4B00-A320-23629D438769}">
      <dsp:nvSpPr>
        <dsp:cNvPr id="0" name=""/>
        <dsp:cNvSpPr/>
      </dsp:nvSpPr>
      <dsp:spPr>
        <a:xfrm rot="5400000">
          <a:off x="3008932" y="486047"/>
          <a:ext cx="78134" cy="78134"/>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9DABA1-7E37-4B22-B6FE-5D32DA204802}">
      <dsp:nvSpPr>
        <dsp:cNvPr id="0" name=""/>
        <dsp:cNvSpPr/>
      </dsp:nvSpPr>
      <dsp:spPr>
        <a:xfrm>
          <a:off x="1547660" y="603249"/>
          <a:ext cx="3000678" cy="446484"/>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Búsqueda de información </a:t>
          </a:r>
          <a:endParaRPr lang="es-EC" sz="1400" kern="1200" dirty="0"/>
        </a:p>
      </dsp:txBody>
      <dsp:txXfrm>
        <a:off x="1560737" y="616326"/>
        <a:ext cx="2974524" cy="420330"/>
      </dsp:txXfrm>
    </dsp:sp>
    <dsp:sp modelId="{6A65163D-0699-471F-B7C4-54D501F1195C}">
      <dsp:nvSpPr>
        <dsp:cNvPr id="0" name=""/>
        <dsp:cNvSpPr/>
      </dsp:nvSpPr>
      <dsp:spPr>
        <a:xfrm rot="5400000">
          <a:off x="3008932" y="1088801"/>
          <a:ext cx="78134" cy="78134"/>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77CBB7-C997-4714-89BA-42B379EF7D75}">
      <dsp:nvSpPr>
        <dsp:cNvPr id="0" name=""/>
        <dsp:cNvSpPr/>
      </dsp:nvSpPr>
      <dsp:spPr>
        <a:xfrm>
          <a:off x="1547660" y="1206003"/>
          <a:ext cx="3000678" cy="446484"/>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Evaluación de alternativas antes de la compra</a:t>
          </a:r>
          <a:endParaRPr lang="es-EC" sz="1400" kern="1200" dirty="0"/>
        </a:p>
      </dsp:txBody>
      <dsp:txXfrm>
        <a:off x="1560737" y="1219080"/>
        <a:ext cx="2974524" cy="420330"/>
      </dsp:txXfrm>
    </dsp:sp>
    <dsp:sp modelId="{1FB4033F-69A0-44F8-B9E4-3831561DD8FE}">
      <dsp:nvSpPr>
        <dsp:cNvPr id="0" name=""/>
        <dsp:cNvSpPr/>
      </dsp:nvSpPr>
      <dsp:spPr>
        <a:xfrm rot="5400000">
          <a:off x="3008932" y="1691555"/>
          <a:ext cx="78134" cy="78134"/>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CE846-0037-4AE5-8218-22600EA1A232}">
      <dsp:nvSpPr>
        <dsp:cNvPr id="0" name=""/>
        <dsp:cNvSpPr/>
      </dsp:nvSpPr>
      <dsp:spPr>
        <a:xfrm>
          <a:off x="2155031" y="1808757"/>
          <a:ext cx="1785937" cy="446484"/>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Compra </a:t>
          </a:r>
          <a:endParaRPr lang="es-EC" sz="1400" kern="1200" dirty="0"/>
        </a:p>
      </dsp:txBody>
      <dsp:txXfrm>
        <a:off x="2168108" y="1821834"/>
        <a:ext cx="1759783" cy="420330"/>
      </dsp:txXfrm>
    </dsp:sp>
    <dsp:sp modelId="{ED4F564E-86B0-4AE9-BA4A-5FC82512E6F7}">
      <dsp:nvSpPr>
        <dsp:cNvPr id="0" name=""/>
        <dsp:cNvSpPr/>
      </dsp:nvSpPr>
      <dsp:spPr>
        <a:xfrm rot="5400000">
          <a:off x="3008932" y="2294309"/>
          <a:ext cx="78134" cy="78134"/>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77CAA-3BB7-4DC9-85E4-6F4EE4D8683D}">
      <dsp:nvSpPr>
        <dsp:cNvPr id="0" name=""/>
        <dsp:cNvSpPr/>
      </dsp:nvSpPr>
      <dsp:spPr>
        <a:xfrm>
          <a:off x="2155031" y="2411511"/>
          <a:ext cx="1785937" cy="446484"/>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Consumo </a:t>
          </a:r>
          <a:endParaRPr lang="es-EC" sz="1400" kern="1200" dirty="0"/>
        </a:p>
      </dsp:txBody>
      <dsp:txXfrm>
        <a:off x="2168108" y="2424588"/>
        <a:ext cx="1759783" cy="420330"/>
      </dsp:txXfrm>
    </dsp:sp>
    <dsp:sp modelId="{0FDD7D56-39D8-49F2-A5EE-8066C17B04A4}">
      <dsp:nvSpPr>
        <dsp:cNvPr id="0" name=""/>
        <dsp:cNvSpPr/>
      </dsp:nvSpPr>
      <dsp:spPr>
        <a:xfrm rot="5400000">
          <a:off x="3008932" y="2897063"/>
          <a:ext cx="78134" cy="78134"/>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6E5B30-005C-42E0-BCA5-47C22EB1CFC0}">
      <dsp:nvSpPr>
        <dsp:cNvPr id="0" name=""/>
        <dsp:cNvSpPr/>
      </dsp:nvSpPr>
      <dsp:spPr>
        <a:xfrm>
          <a:off x="1709939" y="3014265"/>
          <a:ext cx="2676120" cy="446484"/>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Evaluación posterior al consumo</a:t>
          </a:r>
          <a:endParaRPr lang="es-EC" sz="1400" kern="1200" dirty="0"/>
        </a:p>
      </dsp:txBody>
      <dsp:txXfrm>
        <a:off x="1723016" y="3027342"/>
        <a:ext cx="2649966" cy="420330"/>
      </dsp:txXfrm>
    </dsp:sp>
    <dsp:sp modelId="{73559D3C-DAA7-4FE4-B6ED-80ED99D08139}">
      <dsp:nvSpPr>
        <dsp:cNvPr id="0" name=""/>
        <dsp:cNvSpPr/>
      </dsp:nvSpPr>
      <dsp:spPr>
        <a:xfrm rot="5400000">
          <a:off x="3008932" y="3499817"/>
          <a:ext cx="78134" cy="78134"/>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DAEC57-F9F3-4C24-A0BD-299222F1E79B}">
      <dsp:nvSpPr>
        <dsp:cNvPr id="0" name=""/>
        <dsp:cNvSpPr/>
      </dsp:nvSpPr>
      <dsp:spPr>
        <a:xfrm>
          <a:off x="2155031" y="3617019"/>
          <a:ext cx="1785937" cy="446484"/>
        </a:xfrm>
        <a:prstGeom prst="roundRect">
          <a:avLst>
            <a:gd name="adj" fmla="val 10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Descarte </a:t>
          </a:r>
          <a:endParaRPr lang="es-EC" sz="1400" kern="1200" dirty="0"/>
        </a:p>
      </dsp:txBody>
      <dsp:txXfrm>
        <a:off x="2168108" y="3630096"/>
        <a:ext cx="1759783" cy="420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31DCC-0B23-4CB8-8D2B-C3A18A29FA97}">
      <dsp:nvSpPr>
        <dsp:cNvPr id="0" name=""/>
        <dsp:cNvSpPr/>
      </dsp:nvSpPr>
      <dsp:spPr>
        <a:xfrm rot="5400000">
          <a:off x="4481486" y="-1936421"/>
          <a:ext cx="438391" cy="44241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C" sz="1200" b="1" kern="1200" dirty="0" smtClean="0">
              <a:solidFill>
                <a:schemeClr val="tx1"/>
              </a:solidFill>
            </a:rPr>
            <a:t>Identificar los tipos de productos y servicios con los cuales se debe competir</a:t>
          </a:r>
          <a:endParaRPr lang="es-EC" sz="1200" b="1" kern="1200" dirty="0">
            <a:solidFill>
              <a:schemeClr val="tx1"/>
            </a:solidFill>
          </a:endParaRPr>
        </a:p>
      </dsp:txBody>
      <dsp:txXfrm rot="-5400000">
        <a:off x="2488596" y="77869"/>
        <a:ext cx="4402771" cy="395591"/>
      </dsp:txXfrm>
    </dsp:sp>
    <dsp:sp modelId="{8ACAAF91-1D50-4370-8760-AF8122795504}">
      <dsp:nvSpPr>
        <dsp:cNvPr id="0" name=""/>
        <dsp:cNvSpPr/>
      </dsp:nvSpPr>
      <dsp:spPr>
        <a:xfrm>
          <a:off x="0" y="1669"/>
          <a:ext cx="2488596"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ESTRUCTURA DE MERCADO</a:t>
          </a:r>
          <a:endParaRPr lang="es-EC" sz="1400" b="1" kern="1200" dirty="0">
            <a:solidFill>
              <a:schemeClr val="tx1"/>
            </a:solidFill>
          </a:endParaRPr>
        </a:p>
      </dsp:txBody>
      <dsp:txXfrm>
        <a:off x="26751" y="28420"/>
        <a:ext cx="2435094" cy="494487"/>
      </dsp:txXfrm>
    </dsp:sp>
    <dsp:sp modelId="{3CD07F03-3E77-42EC-8FE4-E88AFBA49F51}">
      <dsp:nvSpPr>
        <dsp:cNvPr id="0" name=""/>
        <dsp:cNvSpPr/>
      </dsp:nvSpPr>
      <dsp:spPr>
        <a:xfrm rot="5400000">
          <a:off x="4481486" y="-1378023"/>
          <a:ext cx="438391" cy="44241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C" sz="1200" b="1" kern="1200" dirty="0" smtClean="0">
              <a:solidFill>
                <a:schemeClr val="tx1"/>
              </a:solidFill>
            </a:rPr>
            <a:t>Conjunto de productos o servicios </a:t>
          </a:r>
          <a:endParaRPr lang="es-EC" sz="1200" b="1" kern="1200" dirty="0">
            <a:solidFill>
              <a:schemeClr val="tx1"/>
            </a:solidFill>
          </a:endParaRPr>
        </a:p>
      </dsp:txBody>
      <dsp:txXfrm rot="-5400000">
        <a:off x="2488596" y="636267"/>
        <a:ext cx="4402771" cy="395591"/>
      </dsp:txXfrm>
    </dsp:sp>
    <dsp:sp modelId="{92208A44-D4E4-4C50-A7F7-F80E04F154C3}">
      <dsp:nvSpPr>
        <dsp:cNvPr id="0" name=""/>
        <dsp:cNvSpPr/>
      </dsp:nvSpPr>
      <dsp:spPr>
        <a:xfrm>
          <a:off x="0" y="577058"/>
          <a:ext cx="2488596"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DEFINICION DEL MERCADO RELEVANTE</a:t>
          </a:r>
          <a:endParaRPr lang="es-EC" sz="1400" b="1" kern="1200" dirty="0">
            <a:solidFill>
              <a:schemeClr val="tx1"/>
            </a:solidFill>
          </a:endParaRPr>
        </a:p>
      </dsp:txBody>
      <dsp:txXfrm>
        <a:off x="26751" y="603809"/>
        <a:ext cx="2435094" cy="494487"/>
      </dsp:txXfrm>
    </dsp:sp>
    <dsp:sp modelId="{519FC193-B331-42ED-A8C1-A27CCAFAF99D}">
      <dsp:nvSpPr>
        <dsp:cNvPr id="0" name=""/>
        <dsp:cNvSpPr/>
      </dsp:nvSpPr>
      <dsp:spPr>
        <a:xfrm rot="5400000">
          <a:off x="4415266" y="-779079"/>
          <a:ext cx="552478" cy="441553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s-EC" sz="1200" b="1" kern="1200" dirty="0">
            <a:solidFill>
              <a:schemeClr val="tx1"/>
            </a:solidFill>
          </a:endParaRPr>
        </a:p>
        <a:p>
          <a:pPr marL="114300" lvl="1" indent="-114300" algn="l" defTabSz="533400">
            <a:lnSpc>
              <a:spcPct val="90000"/>
            </a:lnSpc>
            <a:spcBef>
              <a:spcPct val="0"/>
            </a:spcBef>
            <a:spcAft>
              <a:spcPct val="15000"/>
            </a:spcAft>
            <a:buChar char="••"/>
          </a:pPr>
          <a:r>
            <a:rPr lang="es-EC" sz="1200" b="1" kern="1200" dirty="0" smtClean="0">
              <a:solidFill>
                <a:schemeClr val="tx1"/>
              </a:solidFill>
            </a:rPr>
            <a:t>Identifica clientes potenciales</a:t>
          </a:r>
          <a:endParaRPr lang="es-EC" sz="1200" b="1" kern="1200" dirty="0">
            <a:solidFill>
              <a:schemeClr val="tx1"/>
            </a:solidFill>
          </a:endParaRPr>
        </a:p>
        <a:p>
          <a:pPr marL="114300" lvl="1" indent="-114300" algn="l" defTabSz="533400">
            <a:lnSpc>
              <a:spcPct val="90000"/>
            </a:lnSpc>
            <a:spcBef>
              <a:spcPct val="0"/>
            </a:spcBef>
            <a:spcAft>
              <a:spcPct val="15000"/>
            </a:spcAft>
            <a:buChar char="••"/>
          </a:pPr>
          <a:r>
            <a:rPr lang="es-EC" sz="1200" b="1" kern="1200" dirty="0" smtClean="0">
              <a:solidFill>
                <a:schemeClr val="tx1"/>
              </a:solidFill>
            </a:rPr>
            <a:t>Tamaño del mercado</a:t>
          </a:r>
          <a:endParaRPr lang="es-EC" sz="1200" b="1" kern="1200" dirty="0">
            <a:solidFill>
              <a:schemeClr val="tx1"/>
            </a:solidFill>
          </a:endParaRPr>
        </a:p>
      </dsp:txBody>
      <dsp:txXfrm rot="-5400000">
        <a:off x="2483738" y="1179419"/>
        <a:ext cx="4388564" cy="498538"/>
      </dsp:txXfrm>
    </dsp:sp>
    <dsp:sp modelId="{3B1276C9-0EFD-4DB9-8955-60740A90A522}">
      <dsp:nvSpPr>
        <dsp:cNvPr id="0" name=""/>
        <dsp:cNvSpPr/>
      </dsp:nvSpPr>
      <dsp:spPr>
        <a:xfrm>
          <a:off x="0" y="1154692"/>
          <a:ext cx="2483738"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DEFINICION DE LOS LIMITES DEL MERCADO RELEVANTE</a:t>
          </a:r>
          <a:endParaRPr lang="es-EC" sz="1400" b="1" kern="1200" dirty="0">
            <a:solidFill>
              <a:schemeClr val="tx1"/>
            </a:solidFill>
          </a:endParaRPr>
        </a:p>
      </dsp:txBody>
      <dsp:txXfrm>
        <a:off x="26751" y="1181443"/>
        <a:ext cx="2430236" cy="494487"/>
      </dsp:txXfrm>
    </dsp:sp>
    <dsp:sp modelId="{266D99CA-63DB-4A13-AD16-9AC8218810D0}">
      <dsp:nvSpPr>
        <dsp:cNvPr id="0" name=""/>
        <dsp:cNvSpPr/>
      </dsp:nvSpPr>
      <dsp:spPr>
        <a:xfrm>
          <a:off x="0" y="1732326"/>
          <a:ext cx="2488596"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LOCALIZACION DEL AREA DE ESTUDIO</a:t>
          </a:r>
          <a:endParaRPr lang="es-EC" sz="1400" b="1" kern="1200" dirty="0">
            <a:solidFill>
              <a:schemeClr val="tx1"/>
            </a:solidFill>
          </a:endParaRPr>
        </a:p>
      </dsp:txBody>
      <dsp:txXfrm>
        <a:off x="26751" y="1759077"/>
        <a:ext cx="2435094" cy="494487"/>
      </dsp:txXfrm>
    </dsp:sp>
    <dsp:sp modelId="{92BAE700-0542-4D6F-8D4D-F1C8F17D5151}">
      <dsp:nvSpPr>
        <dsp:cNvPr id="0" name=""/>
        <dsp:cNvSpPr/>
      </dsp:nvSpPr>
      <dsp:spPr>
        <a:xfrm>
          <a:off x="0" y="2307715"/>
          <a:ext cx="2488596"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DEFINIR LA DEMANDA PRIMARIA</a:t>
          </a:r>
          <a:endParaRPr lang="es-EC" sz="1400" b="1" kern="1200" dirty="0">
            <a:solidFill>
              <a:schemeClr val="tx1"/>
            </a:solidFill>
          </a:endParaRPr>
        </a:p>
      </dsp:txBody>
      <dsp:txXfrm>
        <a:off x="26751" y="2334466"/>
        <a:ext cx="2435094" cy="494487"/>
      </dsp:txXfrm>
    </dsp:sp>
    <dsp:sp modelId="{DEF18A0F-B5A3-46AE-B363-13A2A10369D4}">
      <dsp:nvSpPr>
        <dsp:cNvPr id="0" name=""/>
        <dsp:cNvSpPr/>
      </dsp:nvSpPr>
      <dsp:spPr>
        <a:xfrm>
          <a:off x="0" y="2883105"/>
          <a:ext cx="2488596"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DEFINIR LA DEMANDA SELECTIVA</a:t>
          </a:r>
          <a:endParaRPr lang="es-EC" sz="1400" b="1" kern="1200" dirty="0">
            <a:solidFill>
              <a:schemeClr val="tx1"/>
            </a:solidFill>
          </a:endParaRPr>
        </a:p>
      </dsp:txBody>
      <dsp:txXfrm>
        <a:off x="26751" y="2909856"/>
        <a:ext cx="2435094" cy="494487"/>
      </dsp:txXfrm>
    </dsp:sp>
    <dsp:sp modelId="{A9B92B6A-130D-4897-A9FD-2798AB519F4B}">
      <dsp:nvSpPr>
        <dsp:cNvPr id="0" name=""/>
        <dsp:cNvSpPr/>
      </dsp:nvSpPr>
      <dsp:spPr>
        <a:xfrm>
          <a:off x="0" y="3458494"/>
          <a:ext cx="2488596" cy="5479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DEFINICION DE LOS SEGMENTOS DE MERCADO</a:t>
          </a:r>
          <a:endParaRPr lang="es-EC" sz="1400" b="1" kern="1200" dirty="0">
            <a:solidFill>
              <a:schemeClr val="tx1"/>
            </a:solidFill>
          </a:endParaRPr>
        </a:p>
      </dsp:txBody>
      <dsp:txXfrm>
        <a:off x="26751" y="3485245"/>
        <a:ext cx="2435094" cy="494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C014-0EA9-470C-ACA8-3198F8E004C9}">
      <dsp:nvSpPr>
        <dsp:cNvPr id="0" name=""/>
        <dsp:cNvSpPr/>
      </dsp:nvSpPr>
      <dsp:spPr>
        <a:xfrm>
          <a:off x="7088" y="2"/>
          <a:ext cx="2118610" cy="1747853"/>
        </a:xfrm>
        <a:prstGeom prst="roundRect">
          <a:avLst>
            <a:gd name="adj" fmla="val 10000"/>
          </a:avLst>
        </a:prstGeom>
        <a:gradFill rotWithShape="0">
          <a:gsLst>
            <a:gs pos="28000">
              <a:schemeClr val="accent4">
                <a:hueOff val="0"/>
                <a:satOff val="0"/>
                <a:lumOff val="0"/>
                <a:alphaOff val="0"/>
                <a:tint val="18000"/>
                <a:satMod val="120000"/>
                <a:lumMod val="88000"/>
              </a:schemeClr>
            </a:gs>
            <a:gs pos="100000">
              <a:schemeClr val="accent4">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kern="1200" smtClean="0"/>
            <a:t>Defini</a:t>
          </a:r>
          <a:r>
            <a:rPr lang="es-EC" sz="1600" kern="1200" dirty="0" smtClean="0"/>
            <a:t>r</a:t>
          </a:r>
          <a:r>
            <a:rPr lang="x-none" sz="1600" kern="1200" smtClean="0"/>
            <a:t> las características demográficas del segmento de estudio</a:t>
          </a:r>
          <a:r>
            <a:rPr lang="es-EC" sz="1600" kern="1200" dirty="0" smtClean="0"/>
            <a:t>.</a:t>
          </a:r>
          <a:endParaRPr lang="es-EC" sz="1600" kern="1200" dirty="0"/>
        </a:p>
      </dsp:txBody>
      <dsp:txXfrm>
        <a:off x="58281" y="51195"/>
        <a:ext cx="2016224" cy="1645467"/>
      </dsp:txXfrm>
    </dsp:sp>
    <dsp:sp modelId="{6A293C10-A9DC-4334-B977-7BF886B8B78F}">
      <dsp:nvSpPr>
        <dsp:cNvPr id="0" name=""/>
        <dsp:cNvSpPr/>
      </dsp:nvSpPr>
      <dsp:spPr>
        <a:xfrm>
          <a:off x="2337559" y="611221"/>
          <a:ext cx="449145" cy="525415"/>
        </a:xfrm>
        <a:prstGeom prst="rightArrow">
          <a:avLst>
            <a:gd name="adj1" fmla="val 60000"/>
            <a:gd name="adj2" fmla="val 50000"/>
          </a:avLst>
        </a:prstGeom>
        <a:gradFill rotWithShape="0">
          <a:gsLst>
            <a:gs pos="28000">
              <a:schemeClr val="accent4">
                <a:hueOff val="0"/>
                <a:satOff val="0"/>
                <a:lumOff val="0"/>
                <a:alphaOff val="0"/>
                <a:tint val="18000"/>
                <a:satMod val="120000"/>
                <a:lumMod val="88000"/>
              </a:schemeClr>
            </a:gs>
            <a:gs pos="100000">
              <a:schemeClr val="accent4">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337559" y="716304"/>
        <a:ext cx="314402" cy="315249"/>
      </dsp:txXfrm>
    </dsp:sp>
    <dsp:sp modelId="{7847AB4D-00E1-4731-B9F0-F57B6B4FD0F9}">
      <dsp:nvSpPr>
        <dsp:cNvPr id="0" name=""/>
        <dsp:cNvSpPr/>
      </dsp:nvSpPr>
      <dsp:spPr>
        <a:xfrm>
          <a:off x="2973142" y="2"/>
          <a:ext cx="2118610" cy="1747853"/>
        </a:xfrm>
        <a:prstGeom prst="roundRect">
          <a:avLst>
            <a:gd name="adj" fmla="val 10000"/>
          </a:avLst>
        </a:prstGeom>
        <a:gradFill rotWithShape="0">
          <a:gsLst>
            <a:gs pos="28000">
              <a:schemeClr val="accent4">
                <a:hueOff val="-4135930"/>
                <a:satOff val="23223"/>
                <a:lumOff val="-1078"/>
                <a:alphaOff val="0"/>
                <a:tint val="18000"/>
                <a:satMod val="120000"/>
                <a:lumMod val="88000"/>
              </a:schemeClr>
            </a:gs>
            <a:gs pos="100000">
              <a:schemeClr val="accent4">
                <a:hueOff val="-4135930"/>
                <a:satOff val="23223"/>
                <a:lumOff val="-107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Establecer las </a:t>
          </a:r>
          <a:r>
            <a:rPr lang="x-none" sz="1600" kern="1200" smtClean="0"/>
            <a:t>características del estilo de vida del segmento de investigación</a:t>
          </a:r>
          <a:endParaRPr lang="es-EC" sz="1600" kern="1200" dirty="0"/>
        </a:p>
      </dsp:txBody>
      <dsp:txXfrm>
        <a:off x="3024335" y="51195"/>
        <a:ext cx="2016224" cy="1645467"/>
      </dsp:txXfrm>
    </dsp:sp>
    <dsp:sp modelId="{24CEBC89-392B-45E8-9936-80F1588BA77C}">
      <dsp:nvSpPr>
        <dsp:cNvPr id="0" name=""/>
        <dsp:cNvSpPr/>
      </dsp:nvSpPr>
      <dsp:spPr>
        <a:xfrm>
          <a:off x="5303614" y="611221"/>
          <a:ext cx="449145" cy="525415"/>
        </a:xfrm>
        <a:prstGeom prst="rightArrow">
          <a:avLst>
            <a:gd name="adj1" fmla="val 60000"/>
            <a:gd name="adj2" fmla="val 50000"/>
          </a:avLst>
        </a:prstGeom>
        <a:gradFill rotWithShape="0">
          <a:gsLst>
            <a:gs pos="28000">
              <a:schemeClr val="accent4">
                <a:hueOff val="-8271860"/>
                <a:satOff val="46445"/>
                <a:lumOff val="-2156"/>
                <a:alphaOff val="0"/>
                <a:tint val="18000"/>
                <a:satMod val="120000"/>
                <a:lumMod val="88000"/>
              </a:schemeClr>
            </a:gs>
            <a:gs pos="100000">
              <a:schemeClr val="accent4">
                <a:hueOff val="-8271860"/>
                <a:satOff val="46445"/>
                <a:lumOff val="-2156"/>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5303614" y="716304"/>
        <a:ext cx="314402" cy="315249"/>
      </dsp:txXfrm>
    </dsp:sp>
    <dsp:sp modelId="{61EC07A4-0637-466D-848B-408C415AD962}">
      <dsp:nvSpPr>
        <dsp:cNvPr id="0" name=""/>
        <dsp:cNvSpPr/>
      </dsp:nvSpPr>
      <dsp:spPr>
        <a:xfrm>
          <a:off x="5939197" y="2"/>
          <a:ext cx="2118610" cy="1747853"/>
        </a:xfrm>
        <a:prstGeom prst="roundRect">
          <a:avLst>
            <a:gd name="adj" fmla="val 10000"/>
          </a:avLst>
        </a:prstGeom>
        <a:gradFill rotWithShape="0">
          <a:gsLst>
            <a:gs pos="28000">
              <a:schemeClr val="accent4">
                <a:hueOff val="-8271860"/>
                <a:satOff val="46445"/>
                <a:lumOff val="-2156"/>
                <a:alphaOff val="0"/>
                <a:tint val="18000"/>
                <a:satMod val="120000"/>
                <a:lumMod val="88000"/>
              </a:schemeClr>
            </a:gs>
            <a:gs pos="100000">
              <a:schemeClr val="accent4">
                <a:hueOff val="-8271860"/>
                <a:satOff val="46445"/>
                <a:lumOff val="-2156"/>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Determinar la </a:t>
          </a:r>
          <a:r>
            <a:rPr lang="x-none" sz="1600" kern="1200" smtClean="0"/>
            <a:t>rotación de cliente, factores predominantes al momento de la decisión de uso de los consumidores</a:t>
          </a:r>
          <a:r>
            <a:rPr lang="es-EC" sz="1600" kern="1200" dirty="0" smtClean="0"/>
            <a:t>.</a:t>
          </a:r>
          <a:endParaRPr lang="es-EC" sz="1600" kern="1200" dirty="0"/>
        </a:p>
      </dsp:txBody>
      <dsp:txXfrm>
        <a:off x="5990390" y="51195"/>
        <a:ext cx="2016224" cy="1645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92A8A-3CA5-4679-B43D-54E94D8F0F6E}">
      <dsp:nvSpPr>
        <dsp:cNvPr id="0" name=""/>
        <dsp:cNvSpPr/>
      </dsp:nvSpPr>
      <dsp:spPr>
        <a:xfrm>
          <a:off x="7151" y="438861"/>
          <a:ext cx="2137526" cy="1282516"/>
        </a:xfrm>
        <a:prstGeom prst="roundRect">
          <a:avLst>
            <a:gd name="adj" fmla="val 10000"/>
          </a:avLst>
        </a:prstGeom>
        <a:gradFill rotWithShape="0">
          <a:gsLst>
            <a:gs pos="28000">
              <a:schemeClr val="accent5">
                <a:hueOff val="0"/>
                <a:satOff val="0"/>
                <a:lumOff val="0"/>
                <a:alphaOff val="0"/>
                <a:tint val="18000"/>
                <a:satMod val="120000"/>
                <a:lumMod val="88000"/>
              </a:schemeClr>
            </a:gs>
            <a:gs pos="100000">
              <a:schemeClr val="accent5">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Determinar el proceso de decisión</a:t>
          </a:r>
          <a:endParaRPr lang="es-EC" sz="1900" kern="1200" dirty="0"/>
        </a:p>
      </dsp:txBody>
      <dsp:txXfrm>
        <a:off x="44715" y="476425"/>
        <a:ext cx="2062398" cy="1207388"/>
      </dsp:txXfrm>
    </dsp:sp>
    <dsp:sp modelId="{C6914AA1-E458-40CA-8706-C203BB2C7DA8}">
      <dsp:nvSpPr>
        <dsp:cNvPr id="0" name=""/>
        <dsp:cNvSpPr/>
      </dsp:nvSpPr>
      <dsp:spPr>
        <a:xfrm>
          <a:off x="2358431" y="815066"/>
          <a:ext cx="453155" cy="530106"/>
        </a:xfrm>
        <a:prstGeom prst="rightArrow">
          <a:avLst>
            <a:gd name="adj1" fmla="val 60000"/>
            <a:gd name="adj2" fmla="val 50000"/>
          </a:avLst>
        </a:prstGeom>
        <a:gradFill rotWithShape="0">
          <a:gsLst>
            <a:gs pos="28000">
              <a:schemeClr val="accent5">
                <a:hueOff val="0"/>
                <a:satOff val="0"/>
                <a:lumOff val="0"/>
                <a:alphaOff val="0"/>
                <a:tint val="18000"/>
                <a:satMod val="120000"/>
                <a:lumMod val="88000"/>
              </a:schemeClr>
            </a:gs>
            <a:gs pos="100000">
              <a:schemeClr val="accent5">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358431" y="921087"/>
        <a:ext cx="317209" cy="318064"/>
      </dsp:txXfrm>
    </dsp:sp>
    <dsp:sp modelId="{6CB81EDE-29F4-4888-9778-0DFDA6FCCEFB}">
      <dsp:nvSpPr>
        <dsp:cNvPr id="0" name=""/>
        <dsp:cNvSpPr/>
      </dsp:nvSpPr>
      <dsp:spPr>
        <a:xfrm>
          <a:off x="2999689" y="438861"/>
          <a:ext cx="2137526" cy="1282516"/>
        </a:xfrm>
        <a:prstGeom prst="roundRect">
          <a:avLst>
            <a:gd name="adj" fmla="val 10000"/>
          </a:avLst>
        </a:prstGeom>
        <a:gradFill rotWithShape="0">
          <a:gsLst>
            <a:gs pos="28000">
              <a:schemeClr val="accent5">
                <a:hueOff val="-515611"/>
                <a:satOff val="-6008"/>
                <a:lumOff val="-1079"/>
                <a:alphaOff val="0"/>
                <a:tint val="18000"/>
                <a:satMod val="120000"/>
                <a:lumMod val="88000"/>
              </a:schemeClr>
            </a:gs>
            <a:gs pos="100000">
              <a:schemeClr val="accent5">
                <a:hueOff val="-515611"/>
                <a:satOff val="-6008"/>
                <a:lumOff val="-1079"/>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Definir los atributos determinantes</a:t>
          </a:r>
          <a:endParaRPr lang="es-EC" sz="1900" kern="1200" dirty="0"/>
        </a:p>
      </dsp:txBody>
      <dsp:txXfrm>
        <a:off x="3037253" y="476425"/>
        <a:ext cx="2062398" cy="1207388"/>
      </dsp:txXfrm>
    </dsp:sp>
    <dsp:sp modelId="{C515A80A-1586-4CCE-9E1B-5059915E561B}">
      <dsp:nvSpPr>
        <dsp:cNvPr id="0" name=""/>
        <dsp:cNvSpPr/>
      </dsp:nvSpPr>
      <dsp:spPr>
        <a:xfrm>
          <a:off x="5350968" y="815066"/>
          <a:ext cx="453155" cy="530106"/>
        </a:xfrm>
        <a:prstGeom prst="rightArrow">
          <a:avLst>
            <a:gd name="adj1" fmla="val 60000"/>
            <a:gd name="adj2" fmla="val 50000"/>
          </a:avLst>
        </a:prstGeom>
        <a:gradFill rotWithShape="0">
          <a:gsLst>
            <a:gs pos="28000">
              <a:schemeClr val="accent5">
                <a:hueOff val="-1031223"/>
                <a:satOff val="-12017"/>
                <a:lumOff val="-2158"/>
                <a:alphaOff val="0"/>
                <a:tint val="18000"/>
                <a:satMod val="120000"/>
                <a:lumMod val="88000"/>
              </a:schemeClr>
            </a:gs>
            <a:gs pos="100000">
              <a:schemeClr val="accent5">
                <a:hueOff val="-1031223"/>
                <a:satOff val="-12017"/>
                <a:lumOff val="-215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350968" y="921087"/>
        <a:ext cx="317209" cy="318064"/>
      </dsp:txXfrm>
    </dsp:sp>
    <dsp:sp modelId="{BAF66904-AC83-48B1-9F80-06DE0964ADD1}">
      <dsp:nvSpPr>
        <dsp:cNvPr id="0" name=""/>
        <dsp:cNvSpPr/>
      </dsp:nvSpPr>
      <dsp:spPr>
        <a:xfrm>
          <a:off x="5992226" y="438861"/>
          <a:ext cx="2137526" cy="1282516"/>
        </a:xfrm>
        <a:prstGeom prst="roundRect">
          <a:avLst>
            <a:gd name="adj" fmla="val 10000"/>
          </a:avLst>
        </a:prstGeom>
        <a:gradFill rotWithShape="0">
          <a:gsLst>
            <a:gs pos="28000">
              <a:schemeClr val="accent5">
                <a:hueOff val="-1031223"/>
                <a:satOff val="-12017"/>
                <a:lumOff val="-2158"/>
                <a:alphaOff val="0"/>
                <a:tint val="18000"/>
                <a:satMod val="120000"/>
                <a:lumMod val="88000"/>
              </a:schemeClr>
            </a:gs>
            <a:gs pos="100000">
              <a:schemeClr val="accent5">
                <a:hueOff val="-1031223"/>
                <a:satOff val="-12017"/>
                <a:lumOff val="-215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Definir la categorización de los beneficios esperados</a:t>
          </a:r>
          <a:endParaRPr lang="es-EC" sz="1900" kern="1200" dirty="0"/>
        </a:p>
      </dsp:txBody>
      <dsp:txXfrm>
        <a:off x="6029790" y="476425"/>
        <a:ext cx="2062398" cy="1207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61D01-BC40-4B80-8A2E-069698A83D64}">
      <dsp:nvSpPr>
        <dsp:cNvPr id="0" name=""/>
        <dsp:cNvSpPr/>
      </dsp:nvSpPr>
      <dsp:spPr>
        <a:xfrm>
          <a:off x="0" y="349239"/>
          <a:ext cx="306536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sp>
    <dsp:sp modelId="{77D18EC9-1597-4C21-BDE4-2FAE31F4052C}">
      <dsp:nvSpPr>
        <dsp:cNvPr id="0" name=""/>
        <dsp:cNvSpPr/>
      </dsp:nvSpPr>
      <dsp:spPr>
        <a:xfrm>
          <a:off x="251115" y="98319"/>
          <a:ext cx="3515612" cy="501840"/>
        </a:xfrm>
        <a:prstGeom prst="round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2882" tIns="0" rIns="13288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Toma de puntos a las cooperativas a través de un GPS</a:t>
          </a:r>
          <a:endParaRPr lang="es-EC" sz="1600" kern="1200" dirty="0">
            <a:solidFill>
              <a:schemeClr val="tx1"/>
            </a:solidFill>
          </a:endParaRPr>
        </a:p>
      </dsp:txBody>
      <dsp:txXfrm>
        <a:off x="275613" y="122817"/>
        <a:ext cx="3466616" cy="452844"/>
      </dsp:txXfrm>
    </dsp:sp>
    <dsp:sp modelId="{9FC2479C-7436-4BDB-A955-29ADD040C828}">
      <dsp:nvSpPr>
        <dsp:cNvPr id="0" name=""/>
        <dsp:cNvSpPr/>
      </dsp:nvSpPr>
      <dsp:spPr>
        <a:xfrm>
          <a:off x="0" y="1120359"/>
          <a:ext cx="3065363" cy="428400"/>
        </a:xfrm>
        <a:prstGeom prst="rect">
          <a:avLst/>
        </a:prstGeom>
        <a:solidFill>
          <a:schemeClr val="lt1">
            <a:alpha val="90000"/>
            <a:hueOff val="0"/>
            <a:satOff val="0"/>
            <a:lumOff val="0"/>
            <a:alphaOff val="0"/>
          </a:schemeClr>
        </a:solidFill>
        <a:ln w="9525" cap="flat" cmpd="sng" algn="ctr">
          <a:solidFill>
            <a:schemeClr val="accent2">
              <a:hueOff val="-1638851"/>
              <a:satOff val="-1944"/>
              <a:lumOff val="-1029"/>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sp>
    <dsp:sp modelId="{2CDFABBE-C548-40E1-97F6-B2CC758FFC74}">
      <dsp:nvSpPr>
        <dsp:cNvPr id="0" name=""/>
        <dsp:cNvSpPr/>
      </dsp:nvSpPr>
      <dsp:spPr>
        <a:xfrm>
          <a:off x="251115" y="869439"/>
          <a:ext cx="3515612" cy="501840"/>
        </a:xfrm>
        <a:prstGeom prst="roundRect">
          <a:avLst/>
        </a:prstGeom>
        <a:gradFill rotWithShape="0">
          <a:gsLst>
            <a:gs pos="0">
              <a:schemeClr val="accent2">
                <a:hueOff val="-1638851"/>
                <a:satOff val="-1944"/>
                <a:lumOff val="-1029"/>
                <a:alphaOff val="0"/>
                <a:lumMod val="95000"/>
              </a:schemeClr>
            </a:gs>
            <a:gs pos="100000">
              <a:schemeClr val="accent2">
                <a:hueOff val="-1638851"/>
                <a:satOff val="-1944"/>
                <a:lumOff val="-102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1638851"/>
              <a:satOff val="-1944"/>
              <a:lumOff val="-102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2882" tIns="0" rIns="13288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Ingreso de datos programa ARCGIS</a:t>
          </a:r>
          <a:endParaRPr lang="es-EC" sz="1600" kern="1200" dirty="0">
            <a:solidFill>
              <a:schemeClr val="tx1"/>
            </a:solidFill>
          </a:endParaRPr>
        </a:p>
      </dsp:txBody>
      <dsp:txXfrm>
        <a:off x="275613" y="893937"/>
        <a:ext cx="3466616" cy="452844"/>
      </dsp:txXfrm>
    </dsp:sp>
    <dsp:sp modelId="{67D963AF-33FB-4FB0-A6A2-F70F2771D558}">
      <dsp:nvSpPr>
        <dsp:cNvPr id="0" name=""/>
        <dsp:cNvSpPr/>
      </dsp:nvSpPr>
      <dsp:spPr>
        <a:xfrm>
          <a:off x="0" y="1891480"/>
          <a:ext cx="3159933" cy="428400"/>
        </a:xfrm>
        <a:prstGeom prst="rect">
          <a:avLst/>
        </a:prstGeom>
        <a:solidFill>
          <a:schemeClr val="lt1">
            <a:alpha val="90000"/>
            <a:hueOff val="0"/>
            <a:satOff val="0"/>
            <a:lumOff val="0"/>
            <a:alphaOff val="0"/>
          </a:schemeClr>
        </a:solidFill>
        <a:ln w="9525" cap="flat" cmpd="sng" algn="ctr">
          <a:solidFill>
            <a:schemeClr val="accent2">
              <a:hueOff val="-3277702"/>
              <a:satOff val="-3888"/>
              <a:lumOff val="-2059"/>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sp>
    <dsp:sp modelId="{D0AB7A5D-4090-41CB-9E2A-0274594F3BC5}">
      <dsp:nvSpPr>
        <dsp:cNvPr id="0" name=""/>
        <dsp:cNvSpPr/>
      </dsp:nvSpPr>
      <dsp:spPr>
        <a:xfrm>
          <a:off x="251115" y="1640559"/>
          <a:ext cx="3515612" cy="501840"/>
        </a:xfrm>
        <a:prstGeom prst="roundRect">
          <a:avLst/>
        </a:prstGeom>
        <a:gradFill rotWithShape="0">
          <a:gsLst>
            <a:gs pos="0">
              <a:schemeClr val="accent2">
                <a:hueOff val="-3277702"/>
                <a:satOff val="-3888"/>
                <a:lumOff val="-2059"/>
                <a:alphaOff val="0"/>
                <a:lumMod val="95000"/>
              </a:schemeClr>
            </a:gs>
            <a:gs pos="100000">
              <a:schemeClr val="accent2">
                <a:hueOff val="-3277702"/>
                <a:satOff val="-3888"/>
                <a:lumOff val="-205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3277702"/>
              <a:satOff val="-3888"/>
              <a:lumOff val="-205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2882" tIns="0" rIns="13288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Manejo de la base de datos</a:t>
          </a:r>
          <a:endParaRPr lang="es-EC" sz="1600" kern="1200" dirty="0">
            <a:solidFill>
              <a:schemeClr val="tx1"/>
            </a:solidFill>
          </a:endParaRPr>
        </a:p>
      </dsp:txBody>
      <dsp:txXfrm>
        <a:off x="275613" y="1665057"/>
        <a:ext cx="3466616" cy="452844"/>
      </dsp:txXfrm>
    </dsp:sp>
    <dsp:sp modelId="{EC2EEB97-78EA-44EA-82C0-5ED5A6AAE037}">
      <dsp:nvSpPr>
        <dsp:cNvPr id="0" name=""/>
        <dsp:cNvSpPr/>
      </dsp:nvSpPr>
      <dsp:spPr>
        <a:xfrm>
          <a:off x="97834" y="2664297"/>
          <a:ext cx="3065363" cy="428400"/>
        </a:xfrm>
        <a:prstGeom prst="rect">
          <a:avLst/>
        </a:prstGeom>
        <a:solidFill>
          <a:schemeClr val="lt1">
            <a:alpha val="90000"/>
            <a:hueOff val="0"/>
            <a:satOff val="0"/>
            <a:lumOff val="0"/>
            <a:alphaOff val="0"/>
          </a:schemeClr>
        </a:solidFill>
        <a:ln w="9525" cap="flat" cmpd="sng" algn="ctr">
          <a:solidFill>
            <a:schemeClr val="accent2">
              <a:hueOff val="-4916553"/>
              <a:satOff val="-5832"/>
              <a:lumOff val="-3088"/>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sp>
    <dsp:sp modelId="{2078D6FF-98A7-407B-9050-8F6232A43F51}">
      <dsp:nvSpPr>
        <dsp:cNvPr id="0" name=""/>
        <dsp:cNvSpPr/>
      </dsp:nvSpPr>
      <dsp:spPr>
        <a:xfrm>
          <a:off x="251115" y="2411680"/>
          <a:ext cx="3515612" cy="501840"/>
        </a:xfrm>
        <a:prstGeom prst="roundRect">
          <a:avLst/>
        </a:prstGeom>
        <a:gradFill rotWithShape="0">
          <a:gsLst>
            <a:gs pos="0">
              <a:schemeClr val="accent2">
                <a:hueOff val="-4916553"/>
                <a:satOff val="-5832"/>
                <a:lumOff val="-3088"/>
                <a:alphaOff val="0"/>
                <a:lumMod val="95000"/>
              </a:schemeClr>
            </a:gs>
            <a:gs pos="100000">
              <a:schemeClr val="accent2">
                <a:hueOff val="-4916553"/>
                <a:satOff val="-5832"/>
                <a:lumOff val="-3088"/>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4916553"/>
              <a:satOff val="-5832"/>
              <a:lumOff val="-3088"/>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2882" tIns="0" rIns="13288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Análisis de datos</a:t>
          </a:r>
          <a:endParaRPr lang="es-EC" sz="1600" kern="1200" dirty="0">
            <a:solidFill>
              <a:schemeClr val="tx1"/>
            </a:solidFill>
          </a:endParaRPr>
        </a:p>
      </dsp:txBody>
      <dsp:txXfrm>
        <a:off x="275613" y="2436178"/>
        <a:ext cx="3466616" cy="452844"/>
      </dsp:txXfrm>
    </dsp:sp>
    <dsp:sp modelId="{4F725412-2102-4886-9A8F-E854254A4BEF}">
      <dsp:nvSpPr>
        <dsp:cNvPr id="0" name=""/>
        <dsp:cNvSpPr/>
      </dsp:nvSpPr>
      <dsp:spPr>
        <a:xfrm>
          <a:off x="0" y="3433720"/>
          <a:ext cx="3065363" cy="428400"/>
        </a:xfrm>
        <a:prstGeom prst="rect">
          <a:avLst/>
        </a:prstGeom>
        <a:solidFill>
          <a:schemeClr val="lt1">
            <a:alpha val="90000"/>
            <a:hueOff val="0"/>
            <a:satOff val="0"/>
            <a:lumOff val="0"/>
            <a:alphaOff val="0"/>
          </a:schemeClr>
        </a:solidFill>
        <a:ln w="9525" cap="flat" cmpd="sng" algn="ctr">
          <a:solidFill>
            <a:schemeClr val="accent2">
              <a:hueOff val="-6555403"/>
              <a:satOff val="-7776"/>
              <a:lumOff val="-4117"/>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sp>
    <dsp:sp modelId="{A502FE21-509C-400D-A217-120DC4AD72FF}">
      <dsp:nvSpPr>
        <dsp:cNvPr id="0" name=""/>
        <dsp:cNvSpPr/>
      </dsp:nvSpPr>
      <dsp:spPr>
        <a:xfrm>
          <a:off x="251115" y="3182800"/>
          <a:ext cx="3515612" cy="501840"/>
        </a:xfrm>
        <a:prstGeom prst="roundRect">
          <a:avLst/>
        </a:prstGeom>
        <a:gradFill rotWithShape="0">
          <a:gsLst>
            <a:gs pos="0">
              <a:schemeClr val="accent2">
                <a:hueOff val="-6555403"/>
                <a:satOff val="-7776"/>
                <a:lumOff val="-4117"/>
                <a:alphaOff val="0"/>
                <a:lumMod val="95000"/>
              </a:schemeClr>
            </a:gs>
            <a:gs pos="100000">
              <a:schemeClr val="accent2">
                <a:hueOff val="-6555403"/>
                <a:satOff val="-7776"/>
                <a:lumOff val="-4117"/>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6555403"/>
              <a:satOff val="-7776"/>
              <a:lumOff val="-4117"/>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2882" tIns="0" rIns="13288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Salida de datos</a:t>
          </a:r>
          <a:endParaRPr lang="es-EC" sz="1600" kern="1200" dirty="0">
            <a:solidFill>
              <a:schemeClr val="tx1"/>
            </a:solidFill>
          </a:endParaRPr>
        </a:p>
      </dsp:txBody>
      <dsp:txXfrm>
        <a:off x="275613" y="3207298"/>
        <a:ext cx="3466616"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AA9B3-87BC-4128-BFC3-85022A2E321F}">
      <dsp:nvSpPr>
        <dsp:cNvPr id="0" name=""/>
        <dsp:cNvSpPr/>
      </dsp:nvSpPr>
      <dsp:spPr>
        <a:xfrm>
          <a:off x="1784167" y="577"/>
          <a:ext cx="1135849" cy="5679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SERVICIOS DE TRANSPORTE TERRESTRE</a:t>
          </a:r>
          <a:endParaRPr lang="es-EC" sz="1100" kern="1200" dirty="0">
            <a:solidFill>
              <a:schemeClr val="tx1"/>
            </a:solidFill>
          </a:endParaRPr>
        </a:p>
      </dsp:txBody>
      <dsp:txXfrm>
        <a:off x="1800801" y="17211"/>
        <a:ext cx="1102581" cy="534656"/>
      </dsp:txXfrm>
    </dsp:sp>
    <dsp:sp modelId="{1E258263-BD3A-4238-AE1F-C9A8AE3ABFEB}">
      <dsp:nvSpPr>
        <dsp:cNvPr id="0" name=""/>
        <dsp:cNvSpPr/>
      </dsp:nvSpPr>
      <dsp:spPr>
        <a:xfrm rot="3600000">
          <a:off x="2525122" y="997222"/>
          <a:ext cx="591635" cy="19877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2584754" y="1036977"/>
        <a:ext cx="472371" cy="119263"/>
      </dsp:txXfrm>
    </dsp:sp>
    <dsp:sp modelId="{92E98192-CE67-45E8-8268-3C13D928F620}">
      <dsp:nvSpPr>
        <dsp:cNvPr id="0" name=""/>
        <dsp:cNvSpPr/>
      </dsp:nvSpPr>
      <dsp:spPr>
        <a:xfrm>
          <a:off x="2721864" y="1624716"/>
          <a:ext cx="1135849" cy="567924"/>
        </a:xfrm>
        <a:prstGeom prst="roundRect">
          <a:avLst>
            <a:gd name="adj" fmla="val 10000"/>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TRANSPORTE PRIVADO</a:t>
          </a:r>
          <a:endParaRPr lang="es-EC" sz="1100" kern="1200" dirty="0">
            <a:solidFill>
              <a:schemeClr val="tx1"/>
            </a:solidFill>
          </a:endParaRPr>
        </a:p>
      </dsp:txBody>
      <dsp:txXfrm>
        <a:off x="2738498" y="1641350"/>
        <a:ext cx="1102581" cy="534656"/>
      </dsp:txXfrm>
    </dsp:sp>
    <dsp:sp modelId="{22B7AC01-3310-40B8-85F8-D9559C58579A}">
      <dsp:nvSpPr>
        <dsp:cNvPr id="0" name=""/>
        <dsp:cNvSpPr/>
      </dsp:nvSpPr>
      <dsp:spPr>
        <a:xfrm rot="10800000">
          <a:off x="2056274" y="1809291"/>
          <a:ext cx="591635" cy="198773"/>
        </a:xfrm>
        <a:prstGeom prst="leftRightArrow">
          <a:avLst>
            <a:gd name="adj1" fmla="val 60000"/>
            <a:gd name="adj2" fmla="val 50000"/>
          </a:avLst>
        </a:prstGeom>
        <a:solidFill>
          <a:schemeClr val="accent4">
            <a:hueOff val="-4135930"/>
            <a:satOff val="23223"/>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rot="10800000">
        <a:off x="2115906" y="1849046"/>
        <a:ext cx="472371" cy="119263"/>
      </dsp:txXfrm>
    </dsp:sp>
    <dsp:sp modelId="{0CF18B27-838E-4DB0-909B-D686B8AD2664}">
      <dsp:nvSpPr>
        <dsp:cNvPr id="0" name=""/>
        <dsp:cNvSpPr/>
      </dsp:nvSpPr>
      <dsp:spPr>
        <a:xfrm>
          <a:off x="846470" y="1624716"/>
          <a:ext cx="1135849" cy="567924"/>
        </a:xfrm>
        <a:prstGeom prst="roundRect">
          <a:avLst>
            <a:gd name="adj" fmla="val 10000"/>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TRANSPORTE PÚBLICO</a:t>
          </a:r>
          <a:endParaRPr lang="es-EC" sz="1100" kern="1200" dirty="0">
            <a:solidFill>
              <a:schemeClr val="tx1"/>
            </a:solidFill>
          </a:endParaRPr>
        </a:p>
      </dsp:txBody>
      <dsp:txXfrm>
        <a:off x="863104" y="1641350"/>
        <a:ext cx="1102581" cy="534656"/>
      </dsp:txXfrm>
    </dsp:sp>
    <dsp:sp modelId="{6EEF7FB5-3515-47CB-B337-001E4B23772A}">
      <dsp:nvSpPr>
        <dsp:cNvPr id="0" name=""/>
        <dsp:cNvSpPr/>
      </dsp:nvSpPr>
      <dsp:spPr>
        <a:xfrm rot="18000000">
          <a:off x="1587425" y="997222"/>
          <a:ext cx="591635" cy="198773"/>
        </a:xfrm>
        <a:prstGeom prst="leftRightArrow">
          <a:avLst>
            <a:gd name="adj1" fmla="val 60000"/>
            <a:gd name="adj2" fmla="val 50000"/>
          </a:avLst>
        </a:prstGeom>
        <a:solidFill>
          <a:schemeClr val="accent4">
            <a:hueOff val="-8271860"/>
            <a:satOff val="46445"/>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solidFill>
              <a:schemeClr val="tx1"/>
            </a:solidFill>
          </a:endParaRPr>
        </a:p>
      </dsp:txBody>
      <dsp:txXfrm>
        <a:off x="1647057" y="1036977"/>
        <a:ext cx="472371" cy="1192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8E659-F9B9-44BA-9597-4027EA8AA0AB}">
      <dsp:nvSpPr>
        <dsp:cNvPr id="0" name=""/>
        <dsp:cNvSpPr/>
      </dsp:nvSpPr>
      <dsp:spPr>
        <a:xfrm>
          <a:off x="2522" y="215575"/>
          <a:ext cx="1102705" cy="661623"/>
        </a:xfrm>
        <a:prstGeom prst="roundRect">
          <a:avLst>
            <a:gd name="adj" fmla="val 10000"/>
          </a:avLst>
        </a:prstGeom>
        <a:gradFill rotWithShape="0">
          <a:gsLst>
            <a:gs pos="28000">
              <a:schemeClr val="accent2">
                <a:shade val="50000"/>
                <a:hueOff val="0"/>
                <a:satOff val="0"/>
                <a:lumOff val="0"/>
                <a:alphaOff val="0"/>
                <a:tint val="18000"/>
                <a:satMod val="120000"/>
                <a:lumMod val="88000"/>
              </a:schemeClr>
            </a:gs>
            <a:gs pos="100000">
              <a:schemeClr val="accent2">
                <a:shade val="50000"/>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BUS</a:t>
          </a:r>
          <a:endParaRPr lang="es-EC" sz="1400" kern="1200" dirty="0"/>
        </a:p>
      </dsp:txBody>
      <dsp:txXfrm>
        <a:off x="21900" y="234953"/>
        <a:ext cx="1063949" cy="622867"/>
      </dsp:txXfrm>
    </dsp:sp>
    <dsp:sp modelId="{A3834062-6F6D-45E5-B53D-84BD5519E1BC}">
      <dsp:nvSpPr>
        <dsp:cNvPr id="0" name=""/>
        <dsp:cNvSpPr/>
      </dsp:nvSpPr>
      <dsp:spPr>
        <a:xfrm>
          <a:off x="1215498" y="409651"/>
          <a:ext cx="233773" cy="273471"/>
        </a:xfrm>
        <a:prstGeom prst="rightArrow">
          <a:avLst>
            <a:gd name="adj1" fmla="val 60000"/>
            <a:gd name="adj2" fmla="val 50000"/>
          </a:avLst>
        </a:prstGeom>
        <a:gradFill rotWithShape="0">
          <a:gsLst>
            <a:gs pos="28000">
              <a:schemeClr val="accent2">
                <a:shade val="90000"/>
                <a:hueOff val="0"/>
                <a:satOff val="0"/>
                <a:lumOff val="0"/>
                <a:alphaOff val="0"/>
                <a:tint val="18000"/>
                <a:satMod val="120000"/>
                <a:lumMod val="88000"/>
              </a:schemeClr>
            </a:gs>
            <a:gs pos="100000">
              <a:schemeClr val="accent2">
                <a:shade val="90000"/>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1215498" y="464345"/>
        <a:ext cx="163641" cy="164083"/>
      </dsp:txXfrm>
    </dsp:sp>
    <dsp:sp modelId="{E0558B85-5C08-4B26-B85F-C2799ED0CE15}">
      <dsp:nvSpPr>
        <dsp:cNvPr id="0" name=""/>
        <dsp:cNvSpPr/>
      </dsp:nvSpPr>
      <dsp:spPr>
        <a:xfrm>
          <a:off x="1546310" y="215575"/>
          <a:ext cx="1102705" cy="661623"/>
        </a:xfrm>
        <a:prstGeom prst="roundRect">
          <a:avLst>
            <a:gd name="adj" fmla="val 10000"/>
          </a:avLst>
        </a:prstGeom>
        <a:gradFill rotWithShape="0">
          <a:gsLst>
            <a:gs pos="28000">
              <a:schemeClr val="accent2">
                <a:shade val="50000"/>
                <a:hueOff val="145353"/>
                <a:satOff val="17922"/>
                <a:lumOff val="20368"/>
                <a:alphaOff val="0"/>
                <a:tint val="18000"/>
                <a:satMod val="120000"/>
                <a:lumMod val="88000"/>
              </a:schemeClr>
            </a:gs>
            <a:gs pos="100000">
              <a:schemeClr val="accent2">
                <a:shade val="50000"/>
                <a:hueOff val="145353"/>
                <a:satOff val="17922"/>
                <a:lumOff val="2036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TAXI</a:t>
          </a:r>
          <a:endParaRPr lang="es-EC" sz="1400" kern="1200" dirty="0"/>
        </a:p>
      </dsp:txBody>
      <dsp:txXfrm>
        <a:off x="1565688" y="234953"/>
        <a:ext cx="1063949" cy="622867"/>
      </dsp:txXfrm>
    </dsp:sp>
    <dsp:sp modelId="{E4003788-DFBA-4AE6-9DEE-845137401C90}">
      <dsp:nvSpPr>
        <dsp:cNvPr id="0" name=""/>
        <dsp:cNvSpPr/>
      </dsp:nvSpPr>
      <dsp:spPr>
        <a:xfrm>
          <a:off x="2759286" y="409651"/>
          <a:ext cx="233773" cy="273471"/>
        </a:xfrm>
        <a:prstGeom prst="rightArrow">
          <a:avLst>
            <a:gd name="adj1" fmla="val 60000"/>
            <a:gd name="adj2" fmla="val 50000"/>
          </a:avLst>
        </a:prstGeom>
        <a:gradFill rotWithShape="0">
          <a:gsLst>
            <a:gs pos="28000">
              <a:schemeClr val="accent2">
                <a:shade val="90000"/>
                <a:hueOff val="183176"/>
                <a:satOff val="4035"/>
                <a:lumOff val="16262"/>
                <a:alphaOff val="0"/>
                <a:tint val="18000"/>
                <a:satMod val="120000"/>
                <a:lumMod val="88000"/>
              </a:schemeClr>
            </a:gs>
            <a:gs pos="100000">
              <a:schemeClr val="accent2">
                <a:shade val="90000"/>
                <a:hueOff val="183176"/>
                <a:satOff val="4035"/>
                <a:lumOff val="16262"/>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2759286" y="464345"/>
        <a:ext cx="163641" cy="164083"/>
      </dsp:txXfrm>
    </dsp:sp>
    <dsp:sp modelId="{348E13ED-7049-4828-8B08-F453CDCEE0FA}">
      <dsp:nvSpPr>
        <dsp:cNvPr id="0" name=""/>
        <dsp:cNvSpPr/>
      </dsp:nvSpPr>
      <dsp:spPr>
        <a:xfrm>
          <a:off x="3090098" y="215575"/>
          <a:ext cx="1102705" cy="661623"/>
        </a:xfrm>
        <a:prstGeom prst="roundRect">
          <a:avLst>
            <a:gd name="adj" fmla="val 10000"/>
          </a:avLst>
        </a:prstGeom>
        <a:gradFill rotWithShape="0">
          <a:gsLst>
            <a:gs pos="28000">
              <a:schemeClr val="accent2">
                <a:shade val="50000"/>
                <a:hueOff val="290706"/>
                <a:satOff val="35844"/>
                <a:lumOff val="40736"/>
                <a:alphaOff val="0"/>
                <a:tint val="18000"/>
                <a:satMod val="120000"/>
                <a:lumMod val="88000"/>
              </a:schemeClr>
            </a:gs>
            <a:gs pos="100000">
              <a:schemeClr val="accent2">
                <a:shade val="50000"/>
                <a:hueOff val="290706"/>
                <a:satOff val="35844"/>
                <a:lumOff val="40736"/>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CAMIONETA</a:t>
          </a:r>
          <a:endParaRPr lang="es-EC" sz="1400" kern="1200" dirty="0"/>
        </a:p>
      </dsp:txBody>
      <dsp:txXfrm>
        <a:off x="3109476" y="234953"/>
        <a:ext cx="1063949" cy="622867"/>
      </dsp:txXfrm>
    </dsp:sp>
    <dsp:sp modelId="{BC3F270B-D0F9-4464-ABFB-9C9332CA4251}">
      <dsp:nvSpPr>
        <dsp:cNvPr id="0" name=""/>
        <dsp:cNvSpPr/>
      </dsp:nvSpPr>
      <dsp:spPr>
        <a:xfrm>
          <a:off x="4303074" y="409651"/>
          <a:ext cx="233773" cy="273471"/>
        </a:xfrm>
        <a:prstGeom prst="rightArrow">
          <a:avLst>
            <a:gd name="adj1" fmla="val 60000"/>
            <a:gd name="adj2" fmla="val 50000"/>
          </a:avLst>
        </a:prstGeom>
        <a:gradFill rotWithShape="0">
          <a:gsLst>
            <a:gs pos="28000">
              <a:schemeClr val="accent2">
                <a:shade val="90000"/>
                <a:hueOff val="183176"/>
                <a:satOff val="4035"/>
                <a:lumOff val="16262"/>
                <a:alphaOff val="0"/>
                <a:tint val="18000"/>
                <a:satMod val="120000"/>
                <a:lumMod val="88000"/>
              </a:schemeClr>
            </a:gs>
            <a:gs pos="100000">
              <a:schemeClr val="accent2">
                <a:shade val="90000"/>
                <a:hueOff val="183176"/>
                <a:satOff val="4035"/>
                <a:lumOff val="16262"/>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4303074" y="464345"/>
        <a:ext cx="163641" cy="164083"/>
      </dsp:txXfrm>
    </dsp:sp>
    <dsp:sp modelId="{3E187AD5-B0B1-4A43-8373-EF2CB5AB1CD7}">
      <dsp:nvSpPr>
        <dsp:cNvPr id="0" name=""/>
        <dsp:cNvSpPr/>
      </dsp:nvSpPr>
      <dsp:spPr>
        <a:xfrm>
          <a:off x="4633886" y="215575"/>
          <a:ext cx="1102705" cy="661623"/>
        </a:xfrm>
        <a:prstGeom prst="roundRect">
          <a:avLst>
            <a:gd name="adj" fmla="val 10000"/>
          </a:avLst>
        </a:prstGeom>
        <a:gradFill rotWithShape="0">
          <a:gsLst>
            <a:gs pos="28000">
              <a:schemeClr val="accent2">
                <a:shade val="50000"/>
                <a:hueOff val="145353"/>
                <a:satOff val="17922"/>
                <a:lumOff val="20368"/>
                <a:alphaOff val="0"/>
                <a:tint val="18000"/>
                <a:satMod val="120000"/>
                <a:lumMod val="88000"/>
              </a:schemeClr>
            </a:gs>
            <a:gs pos="100000">
              <a:schemeClr val="accent2">
                <a:shade val="50000"/>
                <a:hueOff val="145353"/>
                <a:satOff val="17922"/>
                <a:lumOff val="20368"/>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FURGONETA</a:t>
          </a:r>
          <a:endParaRPr lang="es-EC" sz="1400" kern="1200" dirty="0"/>
        </a:p>
      </dsp:txBody>
      <dsp:txXfrm>
        <a:off x="4653264" y="234953"/>
        <a:ext cx="1063949" cy="622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F10A1-91DB-4904-8AC9-839602AE7713}">
      <dsp:nvSpPr>
        <dsp:cNvPr id="0" name=""/>
        <dsp:cNvSpPr/>
      </dsp:nvSpPr>
      <dsp:spPr>
        <a:xfrm>
          <a:off x="3577" y="2334058"/>
          <a:ext cx="1531249" cy="126296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solidFill>
                <a:schemeClr val="tx1"/>
              </a:solidFill>
            </a:rPr>
            <a:t>Ingresos $250-500</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Bus tipo ejecutivo</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Cooperativa Condorval</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Mal manejo de unidades</a:t>
          </a:r>
          <a:endParaRPr lang="es-EC" sz="1000" kern="1200" dirty="0">
            <a:solidFill>
              <a:schemeClr val="tx1"/>
            </a:solidFill>
          </a:endParaRPr>
        </a:p>
      </dsp:txBody>
      <dsp:txXfrm>
        <a:off x="32641" y="2363122"/>
        <a:ext cx="1473121" cy="934198"/>
      </dsp:txXfrm>
    </dsp:sp>
    <dsp:sp modelId="{8A0D7838-E8BD-4503-AB8C-4D6CA8E05C02}">
      <dsp:nvSpPr>
        <dsp:cNvPr id="0" name=""/>
        <dsp:cNvSpPr/>
      </dsp:nvSpPr>
      <dsp:spPr>
        <a:xfrm>
          <a:off x="879540" y="2690314"/>
          <a:ext cx="1606756" cy="1606756"/>
        </a:xfrm>
        <a:prstGeom prst="leftCircularArrow">
          <a:avLst>
            <a:gd name="adj1" fmla="val 2648"/>
            <a:gd name="adj2" fmla="val 322031"/>
            <a:gd name="adj3" fmla="val 2097542"/>
            <a:gd name="adj4" fmla="val 9024489"/>
            <a:gd name="adj5" fmla="val 308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7D12B-A2EB-4C9A-827F-90837049F1A2}">
      <dsp:nvSpPr>
        <dsp:cNvPr id="0" name=""/>
        <dsp:cNvSpPr/>
      </dsp:nvSpPr>
      <dsp:spPr>
        <a:xfrm>
          <a:off x="343855" y="3326384"/>
          <a:ext cx="1361110" cy="54126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Sangolquí</a:t>
          </a:r>
          <a:endParaRPr lang="es-EC" sz="1000" kern="1200" dirty="0">
            <a:solidFill>
              <a:schemeClr val="tx1"/>
            </a:solidFill>
          </a:endParaRPr>
        </a:p>
      </dsp:txBody>
      <dsp:txXfrm>
        <a:off x="359708" y="3342237"/>
        <a:ext cx="1329404" cy="509562"/>
      </dsp:txXfrm>
    </dsp:sp>
    <dsp:sp modelId="{01BFDED3-F3AD-462A-A550-5976CD9B7B70}">
      <dsp:nvSpPr>
        <dsp:cNvPr id="0" name=""/>
        <dsp:cNvSpPr/>
      </dsp:nvSpPr>
      <dsp:spPr>
        <a:xfrm>
          <a:off x="1907573" y="2334058"/>
          <a:ext cx="1531249" cy="1262960"/>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solidFill>
                <a:schemeClr val="tx1"/>
              </a:solidFill>
            </a:rPr>
            <a:t>Ingresos $250-500</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Bus tipo popular</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Cooperativa Marco Polo</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Mal manejo de unidades</a:t>
          </a:r>
          <a:endParaRPr lang="es-EC" sz="1000" kern="1200" dirty="0">
            <a:solidFill>
              <a:schemeClr val="tx1"/>
            </a:solidFill>
          </a:endParaRPr>
        </a:p>
        <a:p>
          <a:pPr marL="57150" lvl="1" indent="-57150" algn="l" defTabSz="444500">
            <a:lnSpc>
              <a:spcPct val="90000"/>
            </a:lnSpc>
            <a:spcBef>
              <a:spcPct val="0"/>
            </a:spcBef>
            <a:spcAft>
              <a:spcPct val="15000"/>
            </a:spcAft>
            <a:buChar char="••"/>
          </a:pPr>
          <a:endParaRPr lang="es-EC" sz="1000" kern="1200" dirty="0">
            <a:solidFill>
              <a:schemeClr val="tx1"/>
            </a:solidFill>
          </a:endParaRPr>
        </a:p>
      </dsp:txBody>
      <dsp:txXfrm>
        <a:off x="1936637" y="2633757"/>
        <a:ext cx="1473121" cy="934198"/>
      </dsp:txXfrm>
    </dsp:sp>
    <dsp:sp modelId="{469D0487-6F6F-4915-87F6-7B133CDC21CD}">
      <dsp:nvSpPr>
        <dsp:cNvPr id="0" name=""/>
        <dsp:cNvSpPr/>
      </dsp:nvSpPr>
      <dsp:spPr>
        <a:xfrm>
          <a:off x="2770776" y="1584487"/>
          <a:ext cx="1802416" cy="1802416"/>
        </a:xfrm>
        <a:prstGeom prst="circularArrow">
          <a:avLst>
            <a:gd name="adj1" fmla="val 2361"/>
            <a:gd name="adj2" fmla="val 285167"/>
            <a:gd name="adj3" fmla="val 19539322"/>
            <a:gd name="adj4" fmla="val 12575511"/>
            <a:gd name="adj5" fmla="val 275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6885ED-B557-453C-BAC2-E04A63C77C3E}">
      <dsp:nvSpPr>
        <dsp:cNvPr id="0" name=""/>
        <dsp:cNvSpPr/>
      </dsp:nvSpPr>
      <dsp:spPr>
        <a:xfrm>
          <a:off x="2247851" y="2063424"/>
          <a:ext cx="1361110" cy="54126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San Rafael</a:t>
          </a:r>
          <a:endParaRPr lang="es-EC" sz="1000" kern="1200" dirty="0">
            <a:solidFill>
              <a:schemeClr val="tx1"/>
            </a:solidFill>
          </a:endParaRPr>
        </a:p>
      </dsp:txBody>
      <dsp:txXfrm>
        <a:off x="2263704" y="2079277"/>
        <a:ext cx="1329404" cy="509562"/>
      </dsp:txXfrm>
    </dsp:sp>
    <dsp:sp modelId="{C864CBA4-0378-4EA2-811A-97E46A347FDA}">
      <dsp:nvSpPr>
        <dsp:cNvPr id="0" name=""/>
        <dsp:cNvSpPr/>
      </dsp:nvSpPr>
      <dsp:spPr>
        <a:xfrm>
          <a:off x="3811570" y="2334058"/>
          <a:ext cx="1531249" cy="1262960"/>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solidFill>
                <a:schemeClr val="tx1"/>
              </a:solidFill>
            </a:rPr>
            <a:t>Ingresos $250-500</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Bus tipo popular</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Cooperativa Calsig Express</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Mal manejo de unidades</a:t>
          </a:r>
          <a:endParaRPr lang="es-EC" sz="1000" kern="1200" dirty="0">
            <a:solidFill>
              <a:schemeClr val="tx1"/>
            </a:solidFill>
          </a:endParaRPr>
        </a:p>
      </dsp:txBody>
      <dsp:txXfrm>
        <a:off x="3840634" y="2363122"/>
        <a:ext cx="1473121" cy="934198"/>
      </dsp:txXfrm>
    </dsp:sp>
    <dsp:sp modelId="{F4710EB1-B358-4F61-82C0-27B3FC61B762}">
      <dsp:nvSpPr>
        <dsp:cNvPr id="0" name=""/>
        <dsp:cNvSpPr/>
      </dsp:nvSpPr>
      <dsp:spPr>
        <a:xfrm>
          <a:off x="4687533" y="2690314"/>
          <a:ext cx="1606756" cy="1606756"/>
        </a:xfrm>
        <a:prstGeom prst="leftCircularArrow">
          <a:avLst>
            <a:gd name="adj1" fmla="val 2648"/>
            <a:gd name="adj2" fmla="val 322031"/>
            <a:gd name="adj3" fmla="val 2097542"/>
            <a:gd name="adj4" fmla="val 9024489"/>
            <a:gd name="adj5" fmla="val 308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744A3E-A8F6-4F0E-8EAB-4098F08ABED7}">
      <dsp:nvSpPr>
        <dsp:cNvPr id="0" name=""/>
        <dsp:cNvSpPr/>
      </dsp:nvSpPr>
      <dsp:spPr>
        <a:xfrm>
          <a:off x="4151848" y="3326384"/>
          <a:ext cx="1361110" cy="54126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San Pedro</a:t>
          </a:r>
          <a:endParaRPr lang="es-EC" sz="1000" kern="1200" dirty="0">
            <a:solidFill>
              <a:schemeClr val="tx1"/>
            </a:solidFill>
          </a:endParaRPr>
        </a:p>
      </dsp:txBody>
      <dsp:txXfrm>
        <a:off x="4167701" y="3342237"/>
        <a:ext cx="1329404" cy="509562"/>
      </dsp:txXfrm>
    </dsp:sp>
    <dsp:sp modelId="{18C0075E-6E4B-4BE6-9E0F-86617EDB2FAC}">
      <dsp:nvSpPr>
        <dsp:cNvPr id="0" name=""/>
        <dsp:cNvSpPr/>
      </dsp:nvSpPr>
      <dsp:spPr>
        <a:xfrm>
          <a:off x="5715566" y="2334058"/>
          <a:ext cx="1531249" cy="126296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solidFill>
                <a:schemeClr val="tx1"/>
              </a:solidFill>
            </a:rPr>
            <a:t>Ingresos $250-500</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Bus tipo popular</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Cooperativa Los Chillos </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Mal manejo de unidades</a:t>
          </a:r>
          <a:endParaRPr lang="es-EC" sz="1000" kern="1200" dirty="0">
            <a:solidFill>
              <a:schemeClr val="tx1"/>
            </a:solidFill>
          </a:endParaRPr>
        </a:p>
      </dsp:txBody>
      <dsp:txXfrm>
        <a:off x="5744630" y="2633757"/>
        <a:ext cx="1473121" cy="934198"/>
      </dsp:txXfrm>
    </dsp:sp>
    <dsp:sp modelId="{1D26F903-52C8-47A3-AA98-3349AF225A4A}">
      <dsp:nvSpPr>
        <dsp:cNvPr id="0" name=""/>
        <dsp:cNvSpPr/>
      </dsp:nvSpPr>
      <dsp:spPr>
        <a:xfrm>
          <a:off x="6578769" y="1584487"/>
          <a:ext cx="1802416" cy="1802416"/>
        </a:xfrm>
        <a:prstGeom prst="circularArrow">
          <a:avLst>
            <a:gd name="adj1" fmla="val 2361"/>
            <a:gd name="adj2" fmla="val 285167"/>
            <a:gd name="adj3" fmla="val 19539322"/>
            <a:gd name="adj4" fmla="val 12575511"/>
            <a:gd name="adj5" fmla="val 275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589295-F83B-42B4-90FE-BED9DB8EF79F}">
      <dsp:nvSpPr>
        <dsp:cNvPr id="0" name=""/>
        <dsp:cNvSpPr/>
      </dsp:nvSpPr>
      <dsp:spPr>
        <a:xfrm>
          <a:off x="6055844" y="2063424"/>
          <a:ext cx="1361110" cy="54126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Cotogchoa</a:t>
          </a:r>
          <a:endParaRPr lang="es-EC" sz="1000" kern="1200" dirty="0">
            <a:solidFill>
              <a:schemeClr val="tx1"/>
            </a:solidFill>
          </a:endParaRPr>
        </a:p>
      </dsp:txBody>
      <dsp:txXfrm>
        <a:off x="6071697" y="2079277"/>
        <a:ext cx="1329404" cy="509562"/>
      </dsp:txXfrm>
    </dsp:sp>
    <dsp:sp modelId="{CBCB2176-D5E1-4C1E-9187-33BDEF289836}">
      <dsp:nvSpPr>
        <dsp:cNvPr id="0" name=""/>
        <dsp:cNvSpPr/>
      </dsp:nvSpPr>
      <dsp:spPr>
        <a:xfrm>
          <a:off x="7619563" y="2334058"/>
          <a:ext cx="1531249" cy="1262960"/>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EC" sz="1000" kern="1200" dirty="0" smtClean="0">
              <a:solidFill>
                <a:schemeClr val="tx1"/>
              </a:solidFill>
            </a:rPr>
            <a:t>Ingresos $250-500</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smtClean="0">
              <a:solidFill>
                <a:schemeClr val="tx1"/>
              </a:solidFill>
            </a:rPr>
            <a:t>Bus tipo popular</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Cooperativa Condorval </a:t>
          </a:r>
          <a:endParaRPr lang="es-EC" sz="1000" kern="1200" dirty="0">
            <a:solidFill>
              <a:schemeClr val="tx1"/>
            </a:solidFill>
          </a:endParaRPr>
        </a:p>
        <a:p>
          <a:pPr marL="57150" lvl="1" indent="-57150" algn="l" defTabSz="444500">
            <a:lnSpc>
              <a:spcPct val="90000"/>
            </a:lnSpc>
            <a:spcBef>
              <a:spcPct val="0"/>
            </a:spcBef>
            <a:spcAft>
              <a:spcPct val="15000"/>
            </a:spcAft>
            <a:buChar char="••"/>
          </a:pPr>
          <a:r>
            <a:rPr lang="es-EC" sz="1000" kern="1200" dirty="0" smtClean="0">
              <a:solidFill>
                <a:schemeClr val="tx1"/>
              </a:solidFill>
            </a:rPr>
            <a:t>Mal manejo de unidades</a:t>
          </a:r>
          <a:endParaRPr lang="es-EC" sz="1000" kern="1200" dirty="0">
            <a:solidFill>
              <a:schemeClr val="tx1"/>
            </a:solidFill>
          </a:endParaRPr>
        </a:p>
      </dsp:txBody>
      <dsp:txXfrm>
        <a:off x="7648627" y="2363122"/>
        <a:ext cx="1473121" cy="934198"/>
      </dsp:txXfrm>
    </dsp:sp>
    <dsp:sp modelId="{C04F1C37-72F5-425A-986F-727D2A287ECE}">
      <dsp:nvSpPr>
        <dsp:cNvPr id="0" name=""/>
        <dsp:cNvSpPr/>
      </dsp:nvSpPr>
      <dsp:spPr>
        <a:xfrm>
          <a:off x="7959840" y="3326384"/>
          <a:ext cx="1361110" cy="54126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EC" sz="1000" kern="1200" dirty="0" smtClean="0">
              <a:solidFill>
                <a:schemeClr val="tx1"/>
              </a:solidFill>
            </a:rPr>
            <a:t>Rumipamba</a:t>
          </a:r>
          <a:endParaRPr lang="es-EC" sz="1000" kern="1200" dirty="0">
            <a:solidFill>
              <a:schemeClr val="tx1"/>
            </a:solidFill>
          </a:endParaRPr>
        </a:p>
      </dsp:txBody>
      <dsp:txXfrm>
        <a:off x="7975693" y="3342237"/>
        <a:ext cx="1329404" cy="509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8EFA2E-BD39-4650-9CC7-CB81F8F60D06}" type="datetimeFigureOut">
              <a:rPr lang="es-EC" smtClean="0"/>
              <a:t>26/11/2012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72C474C-8AC0-47A7-AFC8-F637B7903FCE}" type="slidenum">
              <a:rPr lang="es-EC" smtClean="0"/>
              <a:t>‹Nº›</a:t>
            </a:fld>
            <a:endParaRPr lang="es-EC"/>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88EFA2E-BD39-4650-9CC7-CB81F8F60D06}" type="datetimeFigureOut">
              <a:rPr lang="es-EC" smtClean="0"/>
              <a:t>26/11/2012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72C474C-8AC0-47A7-AFC8-F637B7903FC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88EFA2E-BD39-4650-9CC7-CB81F8F60D06}" type="datetimeFigureOut">
              <a:rPr lang="es-EC" smtClean="0"/>
              <a:t>26/11/2012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72C474C-8AC0-47A7-AFC8-F637B7903FC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8EFA2E-BD39-4650-9CC7-CB81F8F60D06}" type="datetimeFigureOut">
              <a:rPr lang="es-EC" smtClean="0"/>
              <a:t>26/11/2012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72C474C-8AC0-47A7-AFC8-F637B7903FCE}"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88EFA2E-BD39-4650-9CC7-CB81F8F60D06}" type="datetimeFigureOut">
              <a:rPr lang="es-EC" smtClean="0"/>
              <a:t>26/11/2012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72C474C-8AC0-47A7-AFC8-F637B7903FC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8EFA2E-BD39-4650-9CC7-CB81F8F60D06}" type="datetimeFigureOut">
              <a:rPr lang="es-EC" smtClean="0"/>
              <a:t>26/11/2012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72C474C-8AC0-47A7-AFC8-F637B7903FCE}"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88EFA2E-BD39-4650-9CC7-CB81F8F60D06}" type="datetimeFigureOut">
              <a:rPr lang="es-EC" smtClean="0"/>
              <a:t>26/11/2012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72C474C-8AC0-47A7-AFC8-F637B7903FCE}"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88EFA2E-BD39-4650-9CC7-CB81F8F60D06}" type="datetimeFigureOut">
              <a:rPr lang="es-EC" smtClean="0"/>
              <a:t>26/11/2012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72C474C-8AC0-47A7-AFC8-F637B7903FC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EFA2E-BD39-4650-9CC7-CB81F8F60D06}" type="datetimeFigureOut">
              <a:rPr lang="es-EC" smtClean="0"/>
              <a:t>26/11/2012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72C474C-8AC0-47A7-AFC8-F637B7903FC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8EFA2E-BD39-4650-9CC7-CB81F8F60D06}" type="datetimeFigureOut">
              <a:rPr lang="es-EC" smtClean="0"/>
              <a:t>26/11/2012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72C474C-8AC0-47A7-AFC8-F637B7903FCE}"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88EFA2E-BD39-4650-9CC7-CB81F8F60D06}" type="datetimeFigureOut">
              <a:rPr lang="es-EC" smtClean="0"/>
              <a:t>26/11/2012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72C474C-8AC0-47A7-AFC8-F637B7903FCE}" type="slidenum">
              <a:rPr lang="es-EC" smtClean="0"/>
              <a:t>‹Nº›</a:t>
            </a:fld>
            <a:endParaRPr lang="es-EC"/>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88EFA2E-BD39-4650-9CC7-CB81F8F60D06}" type="datetimeFigureOut">
              <a:rPr lang="es-EC" smtClean="0"/>
              <a:t>26/11/2012</a:t>
            </a:fld>
            <a:endParaRPr lang="es-EC"/>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2C474C-8AC0-47A7-AFC8-F637B7903FCE}"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jpeg"/><Relationship Id="rId7" Type="http://schemas.openxmlformats.org/officeDocument/2006/relationships/diagramData" Target="../diagrams/data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6.xml"/><Relationship Id="rId5" Type="http://schemas.openxmlformats.org/officeDocument/2006/relationships/image" Target="../media/image4.jpe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image" Target="../media/image2.jpeg"/><Relationship Id="rId7" Type="http://schemas.openxmlformats.org/officeDocument/2006/relationships/image" Target="../media/image7.png"/><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1.png"/><Relationship Id="rId16" Type="http://schemas.openxmlformats.org/officeDocument/2006/relationships/diagramColors" Target="../diagrams/colors8.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diagramColors" Target="../diagrams/colors7.xml"/><Relationship Id="rId5" Type="http://schemas.openxmlformats.org/officeDocument/2006/relationships/image" Target="../media/image4.jpeg"/><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image" Target="../media/image3.png"/><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jpeg"/><Relationship Id="rId7" Type="http://schemas.openxmlformats.org/officeDocument/2006/relationships/diagramData" Target="../diagrams/data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9.xml"/><Relationship Id="rId5" Type="http://schemas.openxmlformats.org/officeDocument/2006/relationships/image" Target="../media/image4.jpeg"/><Relationship Id="rId10" Type="http://schemas.openxmlformats.org/officeDocument/2006/relationships/diagramColors" Target="../diagrams/colors9.xml"/><Relationship Id="rId4" Type="http://schemas.openxmlformats.org/officeDocument/2006/relationships/image" Target="../media/image3.png"/><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10.xml"/><Relationship Id="rId5" Type="http://schemas.openxmlformats.org/officeDocument/2006/relationships/image" Target="../media/image4.jpeg"/><Relationship Id="rId10" Type="http://schemas.openxmlformats.org/officeDocument/2006/relationships/diagramColors" Target="../diagrams/colors10.xml"/><Relationship Id="rId4" Type="http://schemas.openxmlformats.org/officeDocument/2006/relationships/image" Target="../media/image3.png"/><Relationship Id="rId9"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1.xml"/><Relationship Id="rId5" Type="http://schemas.openxmlformats.org/officeDocument/2006/relationships/image" Target="../media/image4.jpe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eg"/><Relationship Id="rId7"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2.xml"/><Relationship Id="rId5" Type="http://schemas.openxmlformats.org/officeDocument/2006/relationships/image" Target="../media/image4.jpe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jpeg"/><Relationship Id="rId7"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3.xml"/><Relationship Id="rId5" Type="http://schemas.openxmlformats.org/officeDocument/2006/relationships/image" Target="../media/image4.jpe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image" Target="../media/image2.jpeg"/><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image" Target="../media/image1.png"/><Relationship Id="rId16"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4.xml"/><Relationship Id="rId5" Type="http://schemas.openxmlformats.org/officeDocument/2006/relationships/image" Target="../media/image4.jpeg"/><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a:spLocks noGrp="1"/>
          </p:cNvSpPr>
          <p:nvPr>
            <p:ph type="subTitle" idx="1"/>
          </p:nvPr>
        </p:nvSpPr>
        <p:spPr>
          <a:xfrm>
            <a:off x="1143743" y="1412776"/>
            <a:ext cx="7028657" cy="2160240"/>
          </a:xfrm>
        </p:spPr>
        <p:txBody>
          <a:bodyPr>
            <a:normAutofit fontScale="92500"/>
          </a:bodyPr>
          <a:lstStyle/>
          <a:p>
            <a:pPr marL="0" indent="0" algn="ctr">
              <a:buNone/>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ESTUDIO DE </a:t>
            </a: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COMPORTAMIENTO </a:t>
            </a: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CONSUMO </a:t>
            </a:r>
          </a:p>
          <a:p>
            <a:pPr marL="0" indent="0" algn="ctr">
              <a:buNone/>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TRANSPORTE PUBLICO  EN EL </a:t>
            </a:r>
          </a:p>
          <a:p>
            <a:pPr marL="0" indent="0" algn="ctr">
              <a:buNone/>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CANTÓN RUMIÑAHUI – PROVINCIA PICHINCHA</a:t>
            </a:r>
            <a:endParaRPr lang="es-EC"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s-EC" sz="2400" dirty="0"/>
          </a:p>
        </p:txBody>
      </p:sp>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15" name="14 Rectángulo"/>
          <p:cNvSpPr/>
          <p:nvPr/>
        </p:nvSpPr>
        <p:spPr>
          <a:xfrm>
            <a:off x="2984712" y="4221088"/>
            <a:ext cx="3335593" cy="523220"/>
          </a:xfrm>
          <a:prstGeom prst="rect">
            <a:avLst/>
          </a:prstGeom>
          <a:noFill/>
        </p:spPr>
        <p:txBody>
          <a:bodyPr wrap="none">
            <a:spAutoFit/>
          </a:bodyPr>
          <a:lstStyle/>
          <a:p>
            <a:pPr algn="ctr">
              <a:defRPr/>
            </a:pP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MARIELA ESPINOZA</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65327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16632"/>
            <a:ext cx="5040560" cy="830997"/>
          </a:xfrm>
          <a:prstGeom prst="rect">
            <a:avLst/>
          </a:prstGeom>
        </p:spPr>
        <p:txBody>
          <a:bodyPr wrap="square">
            <a:spAutoFit/>
          </a:bodyPr>
          <a:lstStyle/>
          <a:p>
            <a:r>
              <a:rPr lang="es-EC" sz="2400" b="1" dirty="0">
                <a:solidFill>
                  <a:srgbClr val="7030A0"/>
                </a:solidFill>
                <a:latin typeface="Aharoni" pitchFamily="2" charset="-79"/>
                <a:cs typeface="Aharoni" pitchFamily="2" charset="-79"/>
              </a:rPr>
              <a:t>Establecimiento de las variables de estudio</a:t>
            </a:r>
            <a:endParaRPr lang="es-EC" sz="2400" dirty="0">
              <a:solidFill>
                <a:srgbClr val="7030A0"/>
              </a:solidFill>
              <a:latin typeface="Aharoni" pitchFamily="2" charset="-79"/>
              <a:cs typeface="Aharoni" pitchFamily="2" charset="-79"/>
            </a:endParaRPr>
          </a:p>
        </p:txBody>
      </p:sp>
      <p:graphicFrame>
        <p:nvGraphicFramePr>
          <p:cNvPr id="6" name="5 Tabla"/>
          <p:cNvGraphicFramePr>
            <a:graphicFrameLocks noGrp="1"/>
          </p:cNvGraphicFramePr>
          <p:nvPr>
            <p:extLst>
              <p:ext uri="{D42A27DB-BD31-4B8C-83A1-F6EECF244321}">
                <p14:modId xmlns:p14="http://schemas.microsoft.com/office/powerpoint/2010/main" val="3674861289"/>
              </p:ext>
            </p:extLst>
          </p:nvPr>
        </p:nvGraphicFramePr>
        <p:xfrm>
          <a:off x="298732" y="969480"/>
          <a:ext cx="4752528" cy="5935684"/>
        </p:xfrm>
        <a:graphic>
          <a:graphicData uri="http://schemas.openxmlformats.org/drawingml/2006/table">
            <a:tbl>
              <a:tblPr firstRow="1" firstCol="1" bandRow="1">
                <a:tableStyleId>{616DA210-FB5B-4158-B5E0-FEB733F419BA}</a:tableStyleId>
              </a:tblPr>
              <a:tblGrid>
                <a:gridCol w="2476965"/>
                <a:gridCol w="2275563"/>
              </a:tblGrid>
              <a:tr h="138331">
                <a:tc>
                  <a:txBody>
                    <a:bodyPr/>
                    <a:lstStyle/>
                    <a:p>
                      <a:pPr algn="ctr">
                        <a:lnSpc>
                          <a:spcPct val="115000"/>
                        </a:lnSpc>
                        <a:spcAft>
                          <a:spcPts val="0"/>
                        </a:spcAft>
                      </a:pPr>
                      <a:r>
                        <a:rPr lang="es-EC" sz="900">
                          <a:effectLst/>
                        </a:rPr>
                        <a:t>PREGUNTA</a:t>
                      </a:r>
                      <a:endParaRPr lang="es-EC" sz="900">
                        <a:effectLst/>
                        <a:latin typeface="Calibri"/>
                        <a:ea typeface="Calibri"/>
                        <a:cs typeface="Times New Roman"/>
                      </a:endParaRPr>
                    </a:p>
                  </a:txBody>
                  <a:tcPr marL="29820" marR="29820" marT="0" marB="0"/>
                </a:tc>
                <a:tc>
                  <a:txBody>
                    <a:bodyPr/>
                    <a:lstStyle/>
                    <a:p>
                      <a:pPr algn="ctr">
                        <a:lnSpc>
                          <a:spcPct val="115000"/>
                        </a:lnSpc>
                        <a:spcAft>
                          <a:spcPts val="0"/>
                        </a:spcAft>
                      </a:pPr>
                      <a:r>
                        <a:rPr lang="es-EC" sz="900">
                          <a:effectLst/>
                        </a:rPr>
                        <a:t>VARIABLE</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¿En que sector vive?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Sector donde vive</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S" sz="900">
                          <a:effectLst/>
                        </a:rPr>
                        <a:t> </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Edad</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¿Cuál es su estado civil?</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Estado civil</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¿Qué función desempeña dentro de la familia?</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Función dentro de la familia</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¿Cuántos hijos tiene?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Carga familiar</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¿Dónde estudian sus hijos?</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Sector de estudio</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¿Cuál es su ocupación?</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Ocupación</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¿Cuál es su lugar de trabajo?</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Sector de trabajo</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¿Cuáles son sus ingresos mensuales?</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Ingresos</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¿Qué nivel de escolaridad tiene?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Escolaridad</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¿Qué servicio de transporte utiliza?</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Servicio de transporte</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¿Para qué utiliza un medio de transporte público?</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Uso transporte</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¿Cuál es su horario de uso de transporte?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Horario de uso</a:t>
                      </a:r>
                      <a:endParaRPr lang="es-EC" sz="900">
                        <a:effectLst/>
                        <a:latin typeface="Calibri"/>
                        <a:ea typeface="Calibri"/>
                        <a:cs typeface="Times New Roman"/>
                      </a:endParaRPr>
                    </a:p>
                  </a:txBody>
                  <a:tcPr marL="29820" marR="29820" marT="0" marB="0"/>
                </a:tc>
              </a:tr>
              <a:tr h="414994">
                <a:tc>
                  <a:txBody>
                    <a:bodyPr/>
                    <a:lstStyle/>
                    <a:p>
                      <a:pPr algn="just">
                        <a:lnSpc>
                          <a:spcPct val="115000"/>
                        </a:lnSpc>
                        <a:spcAft>
                          <a:spcPts val="0"/>
                        </a:spcAft>
                      </a:pPr>
                      <a:r>
                        <a:rPr lang="es-EC" sz="900">
                          <a:effectLst/>
                        </a:rPr>
                        <a:t>¿Compara los precios de varias cooperativas hasta elegir un medio de transporte público?</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Comparación de precios</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¿Qué medio de transporte público utiliza frecuentemente?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Medio de transporte</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¿Qué tipo de transporte público utiliza?</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Tipo de Transporte</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¿Qué compañía utiliza con frecuencia?</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Ruta</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¿Cuánto tiempo tarda la ruta hasta que termina el viaje?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Tiempo Ruta</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S" sz="900">
                          <a:effectLst/>
                        </a:rPr>
                        <a:t>¿</a:t>
                      </a:r>
                      <a:r>
                        <a:rPr lang="es-EC" sz="900">
                          <a:effectLst/>
                        </a:rPr>
                        <a:t>Cuánto tiempo espera para tomar un medio de transporte público</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Tiempo de Espera</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¿Cuál considera usted que es el lugar de mayor congestión?</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Lugar de Congestión </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El costo del transporte en relación al servicio que ofrece es</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Costo de Transporte</a:t>
                      </a:r>
                      <a:endParaRPr lang="es-EC" sz="900">
                        <a:effectLst/>
                        <a:latin typeface="Calibri"/>
                        <a:ea typeface="Calibri"/>
                        <a:cs typeface="Times New Roman"/>
                      </a:endParaRPr>
                    </a:p>
                  </a:txBody>
                  <a:tcPr marL="29820" marR="29820" marT="0" marB="0"/>
                </a:tc>
              </a:tr>
              <a:tr h="138331">
                <a:tc>
                  <a:txBody>
                    <a:bodyPr/>
                    <a:lstStyle/>
                    <a:p>
                      <a:pPr algn="just">
                        <a:lnSpc>
                          <a:spcPct val="115000"/>
                        </a:lnSpc>
                        <a:spcAft>
                          <a:spcPts val="0"/>
                        </a:spcAft>
                      </a:pPr>
                      <a:r>
                        <a:rPr lang="es-EC" sz="900">
                          <a:effectLst/>
                        </a:rPr>
                        <a:t>¿Realiza reclamos constantes por?</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S" sz="900">
                          <a:effectLst/>
                        </a:rPr>
                        <a:t>Reclamos</a:t>
                      </a:r>
                      <a:endParaRPr lang="es-EC" sz="900">
                        <a:effectLst/>
                        <a:latin typeface="Calibri"/>
                        <a:ea typeface="Calibri"/>
                        <a:cs typeface="Times New Roman"/>
                      </a:endParaRPr>
                    </a:p>
                  </a:txBody>
                  <a:tcPr marL="29820" marR="29820" marT="0" marB="0"/>
                </a:tc>
              </a:tr>
              <a:tr h="276663">
                <a:tc>
                  <a:txBody>
                    <a:bodyPr/>
                    <a:lstStyle/>
                    <a:p>
                      <a:pPr algn="just">
                        <a:lnSpc>
                          <a:spcPct val="115000"/>
                        </a:lnSpc>
                        <a:spcAft>
                          <a:spcPts val="0"/>
                        </a:spcAft>
                      </a:pPr>
                      <a:r>
                        <a:rPr lang="es-EC" sz="900">
                          <a:effectLst/>
                        </a:rPr>
                        <a:t>¿Cuál es su actuación ante un maltrato en el medio de transporte?</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a:effectLst/>
                        </a:rPr>
                        <a:t>Actuación Maltrato </a:t>
                      </a:r>
                      <a:endParaRPr lang="es-EC" sz="900">
                        <a:effectLst/>
                        <a:latin typeface="Calibri"/>
                        <a:ea typeface="Calibri"/>
                        <a:cs typeface="Times New Roman"/>
                      </a:endParaRPr>
                    </a:p>
                  </a:txBody>
                  <a:tcPr marL="29820" marR="29820" marT="0" marB="0"/>
                </a:tc>
              </a:tr>
              <a:tr h="553325">
                <a:tc>
                  <a:txBody>
                    <a:bodyPr/>
                    <a:lstStyle/>
                    <a:p>
                      <a:pPr algn="just">
                        <a:lnSpc>
                          <a:spcPct val="115000"/>
                        </a:lnSpc>
                        <a:spcAft>
                          <a:spcPts val="0"/>
                        </a:spcAft>
                      </a:pPr>
                      <a:r>
                        <a:rPr lang="es-EC" sz="900">
                          <a:effectLst/>
                        </a:rPr>
                        <a:t>¿Califique según el grado de importancia los factores que para usted son determinantes al momento de tomar un medio de transporte público?</a:t>
                      </a:r>
                      <a:endParaRPr lang="es-EC" sz="900">
                        <a:effectLst/>
                        <a:latin typeface="Calibri"/>
                        <a:ea typeface="Calibri"/>
                        <a:cs typeface="Times New Roman"/>
                      </a:endParaRPr>
                    </a:p>
                  </a:txBody>
                  <a:tcPr marL="29820" marR="29820" marT="0" marB="0"/>
                </a:tc>
                <a:tc>
                  <a:txBody>
                    <a:bodyPr/>
                    <a:lstStyle/>
                    <a:p>
                      <a:pPr algn="just">
                        <a:lnSpc>
                          <a:spcPct val="115000"/>
                        </a:lnSpc>
                        <a:spcAft>
                          <a:spcPts val="0"/>
                        </a:spcAft>
                      </a:pPr>
                      <a:r>
                        <a:rPr lang="es-EC" sz="900" dirty="0">
                          <a:effectLst/>
                        </a:rPr>
                        <a:t>Atributos determinantes</a:t>
                      </a:r>
                      <a:endParaRPr lang="es-EC" sz="900" dirty="0">
                        <a:effectLst/>
                        <a:latin typeface="Calibri"/>
                        <a:ea typeface="Calibri"/>
                        <a:cs typeface="Times New Roman"/>
                      </a:endParaRPr>
                    </a:p>
                  </a:txBody>
                  <a:tcPr marL="29820" marR="29820" marT="0" marB="0"/>
                </a:tc>
              </a:tr>
            </a:tbl>
          </a:graphicData>
        </a:graphic>
      </p:graphicFrame>
      <p:sp>
        <p:nvSpPr>
          <p:cNvPr id="7" name="6 Rectángulo"/>
          <p:cNvSpPr/>
          <p:nvPr/>
        </p:nvSpPr>
        <p:spPr>
          <a:xfrm>
            <a:off x="5703880" y="188640"/>
            <a:ext cx="2940228" cy="461665"/>
          </a:xfrm>
          <a:prstGeom prst="rect">
            <a:avLst/>
          </a:prstGeom>
        </p:spPr>
        <p:txBody>
          <a:bodyPr wrap="none">
            <a:spAutoFit/>
          </a:bodyPr>
          <a:lstStyle/>
          <a:p>
            <a:r>
              <a:rPr lang="es-ES" sz="2400" b="1" dirty="0">
                <a:solidFill>
                  <a:srgbClr val="7030A0"/>
                </a:solidFill>
                <a:latin typeface="Aharoni" pitchFamily="2" charset="-79"/>
                <a:cs typeface="Aharoni" pitchFamily="2" charset="-79"/>
              </a:rPr>
              <a:t>Análisis descriptivo</a:t>
            </a:r>
            <a:endParaRPr lang="es-EC" sz="2400" dirty="0">
              <a:solidFill>
                <a:srgbClr val="7030A0"/>
              </a:solidFill>
              <a:latin typeface="Aharoni" pitchFamily="2" charset="-79"/>
              <a:cs typeface="Aharoni" pitchFamily="2" charset="-79"/>
            </a:endParaRPr>
          </a:p>
        </p:txBody>
      </p:sp>
      <p:sp>
        <p:nvSpPr>
          <p:cNvPr id="8" name="7 Rectángulo"/>
          <p:cNvSpPr/>
          <p:nvPr/>
        </p:nvSpPr>
        <p:spPr>
          <a:xfrm>
            <a:off x="5940152" y="1187460"/>
            <a:ext cx="238090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 dirty="0">
                <a:solidFill>
                  <a:schemeClr val="tx1"/>
                </a:solidFill>
              </a:rPr>
              <a:t>T</a:t>
            </a:r>
            <a:r>
              <a:rPr lang="es-ES" dirty="0" smtClean="0">
                <a:solidFill>
                  <a:schemeClr val="tx1"/>
                </a:solidFill>
              </a:rPr>
              <a:t>ablas </a:t>
            </a:r>
            <a:r>
              <a:rPr lang="es-ES" dirty="0">
                <a:solidFill>
                  <a:schemeClr val="tx1"/>
                </a:solidFill>
              </a:rPr>
              <a:t>de frecuencia </a:t>
            </a:r>
            <a:endParaRPr lang="es-EC" dirty="0">
              <a:solidFill>
                <a:schemeClr val="tx1"/>
              </a:solidFill>
            </a:endParaRPr>
          </a:p>
        </p:txBody>
      </p:sp>
      <p:sp>
        <p:nvSpPr>
          <p:cNvPr id="9" name="8 Rectángulo"/>
          <p:cNvSpPr/>
          <p:nvPr/>
        </p:nvSpPr>
        <p:spPr>
          <a:xfrm>
            <a:off x="5848820" y="2204864"/>
            <a:ext cx="2611612" cy="461665"/>
          </a:xfrm>
          <a:prstGeom prst="rect">
            <a:avLst/>
          </a:prstGeom>
        </p:spPr>
        <p:txBody>
          <a:bodyPr wrap="none">
            <a:spAutoFit/>
          </a:bodyPr>
          <a:lstStyle/>
          <a:p>
            <a:r>
              <a:rPr lang="es-ES" sz="2400" b="1" dirty="0">
                <a:solidFill>
                  <a:srgbClr val="7030A0"/>
                </a:solidFill>
                <a:latin typeface="Aharoni" pitchFamily="2" charset="-79"/>
                <a:cs typeface="Aharoni" pitchFamily="2" charset="-79"/>
              </a:rPr>
              <a:t>Análisis </a:t>
            </a:r>
            <a:r>
              <a:rPr lang="es-ES" sz="2400" b="1" dirty="0" smtClean="0">
                <a:solidFill>
                  <a:srgbClr val="7030A0"/>
                </a:solidFill>
                <a:latin typeface="Aharoni" pitchFamily="2" charset="-79"/>
                <a:cs typeface="Aharoni" pitchFamily="2" charset="-79"/>
              </a:rPr>
              <a:t>de datos</a:t>
            </a:r>
            <a:endParaRPr lang="es-EC" sz="2400" dirty="0">
              <a:solidFill>
                <a:srgbClr val="7030A0"/>
              </a:solidFill>
              <a:latin typeface="Aharoni" pitchFamily="2" charset="-79"/>
              <a:cs typeface="Aharoni" pitchFamily="2" charset="-79"/>
            </a:endParaRPr>
          </a:p>
        </p:txBody>
      </p:sp>
      <p:sp>
        <p:nvSpPr>
          <p:cNvPr id="10" name="9 CuadroTexto"/>
          <p:cNvSpPr txBox="1"/>
          <p:nvPr/>
        </p:nvSpPr>
        <p:spPr>
          <a:xfrm>
            <a:off x="6505588" y="2924944"/>
            <a:ext cx="1090748"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s-EC" dirty="0" smtClean="0">
                <a:solidFill>
                  <a:schemeClr val="tx1"/>
                </a:solidFill>
              </a:rPr>
              <a:t>Prueba Z</a:t>
            </a:r>
            <a:endParaRPr lang="es-EC" dirty="0">
              <a:solidFill>
                <a:schemeClr val="tx1"/>
              </a:solidFill>
            </a:endParaRPr>
          </a:p>
        </p:txBody>
      </p:sp>
      <p:sp>
        <p:nvSpPr>
          <p:cNvPr id="11" name="10 CuadroTexto"/>
          <p:cNvSpPr txBox="1"/>
          <p:nvPr/>
        </p:nvSpPr>
        <p:spPr>
          <a:xfrm>
            <a:off x="6274760" y="3717032"/>
            <a:ext cx="1537600"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s-EC" dirty="0" smtClean="0">
                <a:solidFill>
                  <a:schemeClr val="tx1"/>
                </a:solidFill>
              </a:rPr>
              <a:t>Chi cuadrado</a:t>
            </a:r>
            <a:endParaRPr lang="es-EC" dirty="0">
              <a:solidFill>
                <a:schemeClr val="tx1"/>
              </a:solidFill>
            </a:endParaRPr>
          </a:p>
        </p:txBody>
      </p:sp>
      <p:sp>
        <p:nvSpPr>
          <p:cNvPr id="12" name="11 Flecha abajo"/>
          <p:cNvSpPr/>
          <p:nvPr/>
        </p:nvSpPr>
        <p:spPr>
          <a:xfrm>
            <a:off x="6938955" y="572824"/>
            <a:ext cx="484632" cy="551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475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2" name="1 Rectángulo"/>
          <p:cNvSpPr/>
          <p:nvPr/>
        </p:nvSpPr>
        <p:spPr>
          <a:xfrm>
            <a:off x="251520" y="1033572"/>
            <a:ext cx="3599062" cy="523220"/>
          </a:xfrm>
          <a:prstGeom prst="rect">
            <a:avLst/>
          </a:prstGeom>
        </p:spPr>
        <p:txBody>
          <a:bodyPr wrap="none">
            <a:spAutoFit/>
          </a:bodyPr>
          <a:lstStyle/>
          <a:p>
            <a:r>
              <a:rPr lang="es-EC" sz="2800" b="1" dirty="0">
                <a:solidFill>
                  <a:srgbClr val="7030A0"/>
                </a:solidFill>
                <a:latin typeface="Aharoni" pitchFamily="2" charset="-79"/>
                <a:cs typeface="Aharoni" pitchFamily="2" charset="-79"/>
              </a:rPr>
              <a:t>Análisis de la Oferta</a:t>
            </a:r>
            <a:endParaRPr lang="es-EC" sz="2800" dirty="0">
              <a:solidFill>
                <a:srgbClr val="7030A0"/>
              </a:solidFill>
              <a:latin typeface="Aharoni" pitchFamily="2" charset="-79"/>
              <a:cs typeface="Aharoni" pitchFamily="2" charset="-79"/>
            </a:endParaRPr>
          </a:p>
        </p:txBody>
      </p:sp>
      <p:sp>
        <p:nvSpPr>
          <p:cNvPr id="3" name="2 Rectángulo"/>
          <p:cNvSpPr/>
          <p:nvPr/>
        </p:nvSpPr>
        <p:spPr>
          <a:xfrm>
            <a:off x="4860420" y="1412776"/>
            <a:ext cx="3110082" cy="369332"/>
          </a:xfrm>
          <a:prstGeom prst="rect">
            <a:avLst/>
          </a:prstGeom>
        </p:spPr>
        <p:txBody>
          <a:bodyPr wrap="none">
            <a:spAutoFit/>
          </a:bodyPr>
          <a:lstStyle/>
          <a:p>
            <a:r>
              <a:rPr lang="es-EC" b="1" dirty="0"/>
              <a:t>Cooperativas de transporte</a:t>
            </a:r>
            <a:endParaRPr lang="es-EC" dirty="0"/>
          </a:p>
        </p:txBody>
      </p:sp>
      <p:grpSp>
        <p:nvGrpSpPr>
          <p:cNvPr id="15" name="12 Grupo"/>
          <p:cNvGrpSpPr>
            <a:grpSpLocks/>
          </p:cNvGrpSpPr>
          <p:nvPr/>
        </p:nvGrpSpPr>
        <p:grpSpPr bwMode="auto">
          <a:xfrm>
            <a:off x="309790" y="2060699"/>
            <a:ext cx="2447925" cy="3888581"/>
            <a:chOff x="3779912" y="620688"/>
            <a:chExt cx="2448768" cy="4176761"/>
          </a:xfrm>
        </p:grpSpPr>
        <p:sp>
          <p:nvSpPr>
            <p:cNvPr id="16" name="15 Rectángulo"/>
            <p:cNvSpPr/>
            <p:nvPr/>
          </p:nvSpPr>
          <p:spPr>
            <a:xfrm>
              <a:off x="4177193" y="620688"/>
              <a:ext cx="1763975" cy="42976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Inventario  </a:t>
              </a:r>
            </a:p>
          </p:txBody>
        </p:sp>
        <p:sp>
          <p:nvSpPr>
            <p:cNvPr id="17" name="16 Redondear rectángulo de esquina sencilla"/>
            <p:cNvSpPr/>
            <p:nvPr/>
          </p:nvSpPr>
          <p:spPr>
            <a:xfrm>
              <a:off x="3779912" y="1268396"/>
              <a:ext cx="2448768" cy="576269"/>
            </a:xfrm>
            <a:prstGeom prst="round1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s-EC" sz="1400" dirty="0">
                  <a:solidFill>
                    <a:schemeClr val="tx1"/>
                  </a:solidFill>
                </a:rPr>
                <a:t> Elaboración de la ficha técnica</a:t>
              </a:r>
            </a:p>
          </p:txBody>
        </p:sp>
        <p:sp>
          <p:nvSpPr>
            <p:cNvPr id="18" name="17 Redondear rectángulo de esquina sencilla"/>
            <p:cNvSpPr/>
            <p:nvPr/>
          </p:nvSpPr>
          <p:spPr>
            <a:xfrm>
              <a:off x="3779912" y="2205032"/>
              <a:ext cx="2448768" cy="576269"/>
            </a:xfrm>
            <a:prstGeom prst="round1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1400" dirty="0">
                  <a:solidFill>
                    <a:schemeClr val="tx1"/>
                  </a:solidFill>
                </a:rPr>
                <a:t> Manual de la ficha técnica</a:t>
              </a:r>
            </a:p>
          </p:txBody>
        </p:sp>
        <p:sp>
          <p:nvSpPr>
            <p:cNvPr id="19" name="18 Redondear rectángulo de esquina sencilla"/>
            <p:cNvSpPr/>
            <p:nvPr/>
          </p:nvSpPr>
          <p:spPr>
            <a:xfrm>
              <a:off x="3779912" y="3213105"/>
              <a:ext cx="2448768" cy="576270"/>
            </a:xfrm>
            <a:prstGeom prst="round1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C" sz="1400" dirty="0">
                  <a:solidFill>
                    <a:schemeClr val="tx1"/>
                  </a:solidFill>
                </a:rPr>
                <a:t> Levantamiento de la información</a:t>
              </a:r>
            </a:p>
          </p:txBody>
        </p:sp>
        <p:sp>
          <p:nvSpPr>
            <p:cNvPr id="20" name="19 Redondear rectángulo de esquina sencilla"/>
            <p:cNvSpPr/>
            <p:nvPr/>
          </p:nvSpPr>
          <p:spPr>
            <a:xfrm>
              <a:off x="3779912" y="4221180"/>
              <a:ext cx="2448768" cy="576269"/>
            </a:xfrm>
            <a:prstGeom prst="round1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C" sz="1400" dirty="0">
                  <a:solidFill>
                    <a:schemeClr val="tx1"/>
                  </a:solidFill>
                </a:rPr>
                <a:t> Análisis de la información</a:t>
              </a:r>
            </a:p>
          </p:txBody>
        </p:sp>
      </p:grpSp>
      <p:sp>
        <p:nvSpPr>
          <p:cNvPr id="4" name="3 Rectángulo"/>
          <p:cNvSpPr/>
          <p:nvPr/>
        </p:nvSpPr>
        <p:spPr>
          <a:xfrm>
            <a:off x="3582144" y="2477795"/>
            <a:ext cx="2574032"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x-none" sz="1400"/>
              <a:t>Datos generales</a:t>
            </a:r>
            <a:endParaRPr lang="es-EC" sz="1400" dirty="0"/>
          </a:p>
          <a:p>
            <a:pPr lvl="0"/>
            <a:r>
              <a:rPr lang="x-none" sz="1400"/>
              <a:t>Ubicación</a:t>
            </a:r>
            <a:endParaRPr lang="es-EC" sz="1400" dirty="0"/>
          </a:p>
          <a:p>
            <a:pPr lvl="0"/>
            <a:r>
              <a:rPr lang="x-none" sz="1400"/>
              <a:t>Capacidad</a:t>
            </a:r>
            <a:endParaRPr lang="es-EC" sz="1400" dirty="0"/>
          </a:p>
          <a:p>
            <a:pPr lvl="0"/>
            <a:r>
              <a:rPr lang="x-none" sz="1400"/>
              <a:t>Características de los choferes</a:t>
            </a:r>
            <a:endParaRPr lang="es-EC" sz="1400" dirty="0"/>
          </a:p>
          <a:p>
            <a:pPr lvl="0"/>
            <a:r>
              <a:rPr lang="x-none" sz="1400"/>
              <a:t>Servicios que ofrece</a:t>
            </a:r>
            <a:endParaRPr lang="es-EC" sz="1400" dirty="0"/>
          </a:p>
          <a:p>
            <a:pPr lvl="0"/>
            <a:r>
              <a:rPr lang="x-none" sz="1400"/>
              <a:t>Difusión de la cooperativa</a:t>
            </a:r>
            <a:endParaRPr lang="es-EC" sz="1400" dirty="0"/>
          </a:p>
          <a:p>
            <a:pPr lvl="0"/>
            <a:r>
              <a:rPr lang="x-none" sz="1400"/>
              <a:t>Perfil</a:t>
            </a:r>
            <a:endParaRPr lang="es-EC" sz="1400" dirty="0"/>
          </a:p>
          <a:p>
            <a:pPr lvl="0"/>
            <a:r>
              <a:rPr lang="x-none" sz="1400"/>
              <a:t>Coordenadas</a:t>
            </a:r>
            <a:endParaRPr lang="es-EC" sz="1400" dirty="0"/>
          </a:p>
        </p:txBody>
      </p:sp>
      <p:cxnSp>
        <p:nvCxnSpPr>
          <p:cNvPr id="8" name="7 Conector angular"/>
          <p:cNvCxnSpPr/>
          <p:nvPr/>
        </p:nvCxnSpPr>
        <p:spPr>
          <a:xfrm>
            <a:off x="2867557" y="2852936"/>
            <a:ext cx="552315" cy="4476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p:nvPr/>
        </p:nvCxnSpPr>
        <p:spPr>
          <a:xfrm>
            <a:off x="4091693" y="1253160"/>
            <a:ext cx="552315" cy="44764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1463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10" name="9 Diagrama"/>
          <p:cNvGraphicFramePr/>
          <p:nvPr>
            <p:extLst>
              <p:ext uri="{D42A27DB-BD31-4B8C-83A1-F6EECF244321}">
                <p14:modId xmlns:p14="http://schemas.microsoft.com/office/powerpoint/2010/main" val="1056745368"/>
              </p:ext>
            </p:extLst>
          </p:nvPr>
        </p:nvGraphicFramePr>
        <p:xfrm>
          <a:off x="2987824" y="1572494"/>
          <a:ext cx="5022304"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1 Rectángulo"/>
          <p:cNvSpPr/>
          <p:nvPr/>
        </p:nvSpPr>
        <p:spPr>
          <a:xfrm>
            <a:off x="1100555" y="1057831"/>
            <a:ext cx="3254417" cy="523220"/>
          </a:xfrm>
          <a:prstGeom prst="rect">
            <a:avLst/>
          </a:prstGeom>
        </p:spPr>
        <p:txBody>
          <a:bodyPr wrap="none">
            <a:spAutoFit/>
          </a:bodyPr>
          <a:lstStyle/>
          <a:p>
            <a:r>
              <a:rPr lang="es-EC" sz="2800" b="1" dirty="0">
                <a:solidFill>
                  <a:srgbClr val="7030A0"/>
                </a:solidFill>
                <a:latin typeface="Aharoni" pitchFamily="2" charset="-79"/>
                <a:cs typeface="Aharoni" pitchFamily="2" charset="-79"/>
              </a:rPr>
              <a:t>Georeferenciación</a:t>
            </a:r>
            <a:endParaRPr lang="es-EC" sz="2800" dirty="0">
              <a:solidFill>
                <a:srgbClr val="7030A0"/>
              </a:solidFill>
              <a:latin typeface="Aharoni" pitchFamily="2" charset="-79"/>
              <a:cs typeface="Aharoni" pitchFamily="2" charset="-79"/>
            </a:endParaRPr>
          </a:p>
        </p:txBody>
      </p:sp>
      <p:sp>
        <p:nvSpPr>
          <p:cNvPr id="3" name="2 CuadroTexto"/>
          <p:cNvSpPr txBox="1"/>
          <p:nvPr/>
        </p:nvSpPr>
        <p:spPr>
          <a:xfrm>
            <a:off x="1448303" y="2564904"/>
            <a:ext cx="378296"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sz="2000" dirty="0" smtClean="0"/>
              <a:t>PASOS</a:t>
            </a:r>
            <a:endParaRPr lang="es-EC" sz="2000" dirty="0"/>
          </a:p>
        </p:txBody>
      </p:sp>
      <p:sp>
        <p:nvSpPr>
          <p:cNvPr id="23" name="22 Flecha curvada hacia arriba"/>
          <p:cNvSpPr/>
          <p:nvPr/>
        </p:nvSpPr>
        <p:spPr>
          <a:xfrm rot="19422512">
            <a:off x="1826599" y="3014752"/>
            <a:ext cx="902233" cy="3657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67134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4100" name="Picture 4" descr="C:\Program Files (x86)\Microsoft Office\MEDIA\CAGCAT10\j029912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484784"/>
            <a:ext cx="2376264" cy="180502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471619" y="1569566"/>
            <a:ext cx="4277133" cy="923330"/>
          </a:xfrm>
          <a:prstGeom prst="rect">
            <a:avLst/>
          </a:prstGeom>
          <a:noFill/>
        </p:spPr>
        <p:txBody>
          <a:bodyPr wrap="none">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rPr>
              <a:t>CAPITULO </a:t>
            </a:r>
            <a:r>
              <a:rPr lang="es-ES" sz="5400" b="1" dirty="0" smtClean="0">
                <a:ln w="1905"/>
                <a:solidFill>
                  <a:srgbClr val="7030A0"/>
                </a:solidFill>
                <a:effectLst>
                  <a:innerShdw blurRad="69850" dist="43180" dir="5400000">
                    <a:srgbClr val="000000">
                      <a:alpha val="65000"/>
                    </a:srgbClr>
                  </a:innerShdw>
                </a:effectLst>
                <a:latin typeface="Aharoni" pitchFamily="2" charset="-79"/>
                <a:cs typeface="Aharoni" pitchFamily="2" charset="-79"/>
              </a:rPr>
              <a:t>III</a:t>
            </a:r>
            <a:endPar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endParaRPr>
          </a:p>
        </p:txBody>
      </p:sp>
      <p:sp>
        <p:nvSpPr>
          <p:cNvPr id="12" name="11 CuadroTexto"/>
          <p:cNvSpPr txBox="1"/>
          <p:nvPr/>
        </p:nvSpPr>
        <p:spPr>
          <a:xfrm>
            <a:off x="1691680" y="3009726"/>
            <a:ext cx="6147837" cy="923330"/>
          </a:xfrm>
          <a:prstGeom prst="rect">
            <a:avLst/>
          </a:prstGeom>
          <a:noFill/>
        </p:spPr>
        <p:txBody>
          <a:bodyPr>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lgerian" pitchFamily="82" charset="0"/>
              </a:rPr>
              <a:t>MARCO </a:t>
            </a:r>
            <a:r>
              <a:rPr lang="es-ES" sz="5400" b="1" dirty="0" smtClean="0">
                <a:ln w="1905"/>
                <a:solidFill>
                  <a:srgbClr val="7030A0"/>
                </a:solidFill>
                <a:effectLst>
                  <a:innerShdw blurRad="69850" dist="43180" dir="5400000">
                    <a:srgbClr val="000000">
                      <a:alpha val="65000"/>
                    </a:srgbClr>
                  </a:innerShdw>
                </a:effectLst>
                <a:latin typeface="Algerian" pitchFamily="82" charset="0"/>
              </a:rPr>
              <a:t>EMPIRICO</a:t>
            </a:r>
            <a:endParaRPr lang="es-EC" sz="5400" b="1" dirty="0">
              <a:ln w="1905"/>
              <a:solidFill>
                <a:srgbClr val="7030A0"/>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260312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1026" name="Imagen 29"/>
          <p:cNvPicPr>
            <a:picLocks noChangeAspect="1" noChangeArrowheads="1"/>
          </p:cNvPicPr>
          <p:nvPr/>
        </p:nvPicPr>
        <p:blipFill>
          <a:blip r:embed="rId7">
            <a:extLst>
              <a:ext uri="{28A0092B-C50C-407E-A947-70E740481C1C}">
                <a14:useLocalDpi xmlns:a14="http://schemas.microsoft.com/office/drawing/2010/main" val="0"/>
              </a:ext>
            </a:extLst>
          </a:blip>
          <a:srcRect r="8064"/>
          <a:stretch>
            <a:fillRect/>
          </a:stretch>
        </p:blipFill>
        <p:spPr bwMode="auto">
          <a:xfrm>
            <a:off x="5868144" y="2636912"/>
            <a:ext cx="3186545" cy="30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51520" y="1055106"/>
            <a:ext cx="4211409" cy="400110"/>
          </a:xfrm>
          <a:prstGeom prst="rect">
            <a:avLst/>
          </a:prstGeom>
        </p:spPr>
        <p:txBody>
          <a:bodyPr wrap="none">
            <a:spAutoFit/>
          </a:bodyPr>
          <a:lstStyle/>
          <a:p>
            <a:r>
              <a:rPr lang="es-EC" sz="2000" b="1" dirty="0">
                <a:solidFill>
                  <a:srgbClr val="7030A0"/>
                </a:solidFill>
              </a:rPr>
              <a:t>Definición del Mercado Relevante</a:t>
            </a:r>
            <a:endParaRPr lang="es-EC" sz="2000" dirty="0">
              <a:solidFill>
                <a:srgbClr val="7030A0"/>
              </a:solidFill>
            </a:endParaRPr>
          </a:p>
        </p:txBody>
      </p:sp>
      <p:graphicFrame>
        <p:nvGraphicFramePr>
          <p:cNvPr id="3" name="2 Diagrama"/>
          <p:cNvGraphicFramePr/>
          <p:nvPr>
            <p:extLst>
              <p:ext uri="{D42A27DB-BD31-4B8C-83A1-F6EECF244321}">
                <p14:modId xmlns:p14="http://schemas.microsoft.com/office/powerpoint/2010/main" val="1702577889"/>
              </p:ext>
            </p:extLst>
          </p:nvPr>
        </p:nvGraphicFramePr>
        <p:xfrm>
          <a:off x="395536" y="1523814"/>
          <a:ext cx="4704184" cy="21932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3 Rectángulo"/>
          <p:cNvSpPr/>
          <p:nvPr/>
        </p:nvSpPr>
        <p:spPr>
          <a:xfrm>
            <a:off x="18791" y="3933056"/>
            <a:ext cx="4572000" cy="707886"/>
          </a:xfrm>
          <a:prstGeom prst="rect">
            <a:avLst/>
          </a:prstGeom>
        </p:spPr>
        <p:txBody>
          <a:bodyPr>
            <a:spAutoFit/>
          </a:bodyPr>
          <a:lstStyle/>
          <a:p>
            <a:pPr lvl="1"/>
            <a:r>
              <a:rPr lang="es-EC" sz="2000" b="1" dirty="0">
                <a:solidFill>
                  <a:srgbClr val="7030A0"/>
                </a:solidFill>
              </a:rPr>
              <a:t>Definición de los límites del mercado relevante</a:t>
            </a:r>
            <a:endParaRPr lang="es-EC" sz="2000" dirty="0">
              <a:solidFill>
                <a:srgbClr val="7030A0"/>
              </a:solidFill>
            </a:endParaRPr>
          </a:p>
        </p:txBody>
      </p:sp>
      <p:graphicFrame>
        <p:nvGraphicFramePr>
          <p:cNvPr id="5" name="4 Diagrama"/>
          <p:cNvGraphicFramePr/>
          <p:nvPr>
            <p:extLst>
              <p:ext uri="{D42A27DB-BD31-4B8C-83A1-F6EECF244321}">
                <p14:modId xmlns:p14="http://schemas.microsoft.com/office/powerpoint/2010/main" val="2882080212"/>
              </p:ext>
            </p:extLst>
          </p:nvPr>
        </p:nvGraphicFramePr>
        <p:xfrm>
          <a:off x="18791" y="4579387"/>
          <a:ext cx="5739114" cy="10927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6 Rectángulo"/>
          <p:cNvSpPr/>
          <p:nvPr/>
        </p:nvSpPr>
        <p:spPr>
          <a:xfrm>
            <a:off x="4624814" y="254305"/>
            <a:ext cx="4519186" cy="400110"/>
          </a:xfrm>
          <a:prstGeom prst="rect">
            <a:avLst/>
          </a:prstGeom>
        </p:spPr>
        <p:txBody>
          <a:bodyPr wrap="none">
            <a:spAutoFit/>
          </a:bodyPr>
          <a:lstStyle/>
          <a:p>
            <a:pPr lvl="1"/>
            <a:r>
              <a:rPr lang="es-EC" sz="2000" b="1" dirty="0" smtClean="0">
                <a:solidFill>
                  <a:srgbClr val="7030A0"/>
                </a:solidFill>
              </a:rPr>
              <a:t>Localización </a:t>
            </a:r>
            <a:r>
              <a:rPr lang="x-none" sz="2000" b="1" smtClean="0">
                <a:solidFill>
                  <a:srgbClr val="7030A0"/>
                </a:solidFill>
              </a:rPr>
              <a:t>del </a:t>
            </a:r>
            <a:r>
              <a:rPr lang="es-EC" sz="2000" b="1" dirty="0">
                <a:solidFill>
                  <a:srgbClr val="7030A0"/>
                </a:solidFill>
              </a:rPr>
              <a:t>á</a:t>
            </a:r>
            <a:r>
              <a:rPr lang="x-none" sz="2000" b="1">
                <a:solidFill>
                  <a:srgbClr val="7030A0"/>
                </a:solidFill>
              </a:rPr>
              <a:t>rea de estudio</a:t>
            </a:r>
            <a:endParaRPr lang="es-EC" sz="2000" dirty="0">
              <a:solidFill>
                <a:srgbClr val="7030A0"/>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561034989"/>
              </p:ext>
            </p:extLst>
          </p:nvPr>
        </p:nvGraphicFramePr>
        <p:xfrm>
          <a:off x="5436096" y="692698"/>
          <a:ext cx="3618593" cy="1600200"/>
        </p:xfrm>
        <a:graphic>
          <a:graphicData uri="http://schemas.openxmlformats.org/drawingml/2006/table">
            <a:tbl>
              <a:tblPr firstRow="1" firstCol="1" bandRow="1">
                <a:tableStyleId>{073A0DAA-6AF3-43AB-8588-CEC1D06C72B9}</a:tableStyleId>
              </a:tblPr>
              <a:tblGrid>
                <a:gridCol w="2240875"/>
                <a:gridCol w="1377718"/>
              </a:tblGrid>
              <a:tr h="288791">
                <a:tc>
                  <a:txBody>
                    <a:bodyPr/>
                    <a:lstStyle/>
                    <a:p>
                      <a:pPr algn="ctr">
                        <a:lnSpc>
                          <a:spcPct val="150000"/>
                        </a:lnSpc>
                        <a:spcAft>
                          <a:spcPts val="0"/>
                        </a:spcAft>
                      </a:pPr>
                      <a:r>
                        <a:rPr lang="es-EC" sz="1400" dirty="0">
                          <a:effectLst/>
                        </a:rPr>
                        <a:t>PARROQUIAS</a:t>
                      </a:r>
                      <a:endParaRPr lang="es-EC" sz="1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POBLACIÓN</a:t>
                      </a:r>
                      <a:endParaRPr lang="es-EC" sz="1400">
                        <a:effectLst/>
                        <a:latin typeface="Calibri"/>
                        <a:ea typeface="Calibri"/>
                        <a:cs typeface="Times New Roman"/>
                      </a:endParaRPr>
                    </a:p>
                  </a:txBody>
                  <a:tcPr marL="68580" marR="68580" marT="0" marB="0"/>
                </a:tc>
              </a:tr>
              <a:tr h="288791">
                <a:tc>
                  <a:txBody>
                    <a:bodyPr/>
                    <a:lstStyle/>
                    <a:p>
                      <a:pPr>
                        <a:lnSpc>
                          <a:spcPct val="150000"/>
                        </a:lnSpc>
                        <a:spcAft>
                          <a:spcPts val="0"/>
                        </a:spcAft>
                      </a:pPr>
                      <a:r>
                        <a:rPr lang="es-EC" sz="1400">
                          <a:effectLst/>
                        </a:rPr>
                        <a:t>Sangolquí</a:t>
                      </a:r>
                      <a:endParaRPr lang="es-EC" sz="14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400" dirty="0" smtClean="0">
                          <a:effectLst/>
                        </a:rPr>
                        <a:t>81.140</a:t>
                      </a:r>
                      <a:endParaRPr lang="es-EC" sz="1400" dirty="0">
                        <a:effectLst/>
                        <a:latin typeface="Calibri"/>
                        <a:ea typeface="Calibri"/>
                        <a:cs typeface="Times New Roman"/>
                      </a:endParaRPr>
                    </a:p>
                  </a:txBody>
                  <a:tcPr marL="68580" marR="68580" marT="0" marB="0"/>
                </a:tc>
              </a:tr>
              <a:tr h="288791">
                <a:tc>
                  <a:txBody>
                    <a:bodyPr/>
                    <a:lstStyle/>
                    <a:p>
                      <a:pPr>
                        <a:lnSpc>
                          <a:spcPct val="150000"/>
                        </a:lnSpc>
                        <a:spcAft>
                          <a:spcPts val="0"/>
                        </a:spcAft>
                      </a:pPr>
                      <a:r>
                        <a:rPr lang="es-EC" sz="1400" dirty="0">
                          <a:effectLst/>
                        </a:rPr>
                        <a:t>Cotogchoa</a:t>
                      </a:r>
                      <a:endParaRPr lang="es-EC" sz="140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400" dirty="0" smtClean="0">
                          <a:effectLst/>
                        </a:rPr>
                        <a:t>3.937</a:t>
                      </a:r>
                      <a:endParaRPr lang="es-EC" sz="1400" dirty="0">
                        <a:effectLst/>
                        <a:latin typeface="Calibri"/>
                        <a:ea typeface="Calibri"/>
                        <a:cs typeface="Times New Roman"/>
                      </a:endParaRPr>
                    </a:p>
                  </a:txBody>
                  <a:tcPr marL="68580" marR="68580" marT="0" marB="0"/>
                </a:tc>
              </a:tr>
              <a:tr h="288791">
                <a:tc>
                  <a:txBody>
                    <a:bodyPr/>
                    <a:lstStyle/>
                    <a:p>
                      <a:pPr>
                        <a:lnSpc>
                          <a:spcPct val="150000"/>
                        </a:lnSpc>
                        <a:spcAft>
                          <a:spcPts val="0"/>
                        </a:spcAft>
                      </a:pPr>
                      <a:r>
                        <a:rPr lang="es-EC" sz="1400">
                          <a:effectLst/>
                        </a:rPr>
                        <a:t>Rumipamba</a:t>
                      </a:r>
                      <a:endParaRPr lang="es-EC" sz="14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400" dirty="0" smtClean="0">
                          <a:effectLst/>
                        </a:rPr>
                        <a:t>775</a:t>
                      </a:r>
                      <a:endParaRPr lang="es-EC" sz="1400" dirty="0">
                        <a:effectLst/>
                        <a:latin typeface="Calibri"/>
                        <a:ea typeface="Calibri"/>
                        <a:cs typeface="Times New Roman"/>
                      </a:endParaRPr>
                    </a:p>
                  </a:txBody>
                  <a:tcPr marL="68580" marR="68580" marT="0" marB="0"/>
                </a:tc>
              </a:tr>
              <a:tr h="288791">
                <a:tc>
                  <a:txBody>
                    <a:bodyPr/>
                    <a:lstStyle/>
                    <a:p>
                      <a:pPr>
                        <a:lnSpc>
                          <a:spcPct val="150000"/>
                        </a:lnSpc>
                        <a:spcAft>
                          <a:spcPts val="0"/>
                        </a:spcAft>
                      </a:pPr>
                      <a:r>
                        <a:rPr lang="es-EC" sz="1400">
                          <a:effectLst/>
                        </a:rPr>
                        <a:t>TOTAL</a:t>
                      </a:r>
                      <a:endParaRPr lang="es-EC" sz="14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400" dirty="0" smtClean="0">
                          <a:effectLst/>
                        </a:rPr>
                        <a:t>85.852</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88114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2" name="1 CuadroTexto"/>
          <p:cNvSpPr txBox="1"/>
          <p:nvPr/>
        </p:nvSpPr>
        <p:spPr>
          <a:xfrm>
            <a:off x="313560" y="961564"/>
            <a:ext cx="4515980" cy="523220"/>
          </a:xfrm>
          <a:prstGeom prst="rect">
            <a:avLst/>
          </a:prstGeom>
          <a:noFill/>
        </p:spPr>
        <p:txBody>
          <a:bodyPr wrap="none" rtlCol="0">
            <a:spAutoFit/>
          </a:bodyPr>
          <a:lstStyle/>
          <a:p>
            <a:r>
              <a:rPr lang="es-EC" sz="2800" dirty="0" smtClean="0">
                <a:solidFill>
                  <a:srgbClr val="7030A0"/>
                </a:solidFill>
                <a:latin typeface="Aharoni" pitchFamily="2" charset="-79"/>
                <a:cs typeface="Aharoni" pitchFamily="2" charset="-79"/>
              </a:rPr>
              <a:t>Investigación de Mercado</a:t>
            </a:r>
            <a:endParaRPr lang="es-EC" sz="2800" dirty="0">
              <a:solidFill>
                <a:srgbClr val="7030A0"/>
              </a:solidFill>
              <a:latin typeface="Aharoni" pitchFamily="2" charset="-79"/>
              <a:cs typeface="Aharoni" pitchFamily="2" charset="-79"/>
            </a:endParaRPr>
          </a:p>
        </p:txBody>
      </p:sp>
      <p:sp>
        <p:nvSpPr>
          <p:cNvPr id="3" name="2 CuadroTexto"/>
          <p:cNvSpPr txBox="1"/>
          <p:nvPr/>
        </p:nvSpPr>
        <p:spPr>
          <a:xfrm>
            <a:off x="1681712" y="1670139"/>
            <a:ext cx="4000707"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400" dirty="0"/>
              <a:t>Determinar la demanda primaria, hábitos y decisión de consumo de transporte público del cantón Rumiñahui</a:t>
            </a:r>
          </a:p>
        </p:txBody>
      </p:sp>
      <p:sp>
        <p:nvSpPr>
          <p:cNvPr id="4" name="3 Rectángulo"/>
          <p:cNvSpPr/>
          <p:nvPr/>
        </p:nvSpPr>
        <p:spPr>
          <a:xfrm>
            <a:off x="1683296" y="2505670"/>
            <a:ext cx="3999123" cy="73866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400" dirty="0"/>
              <a:t>Determinar los intereses y necesidades de los consumidores de transporte público del cantón Rumiñahui</a:t>
            </a:r>
          </a:p>
        </p:txBody>
      </p:sp>
      <p:sp>
        <p:nvSpPr>
          <p:cNvPr id="5" name="4 Rectángulo redondeado"/>
          <p:cNvSpPr/>
          <p:nvPr/>
        </p:nvSpPr>
        <p:spPr>
          <a:xfrm>
            <a:off x="35496" y="2060061"/>
            <a:ext cx="1381946"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tx1"/>
                </a:solidFill>
              </a:rPr>
              <a:t>OBJETIVOS</a:t>
            </a:r>
            <a:endParaRPr lang="es-EC" sz="1600" dirty="0">
              <a:solidFill>
                <a:schemeClr val="tx1"/>
              </a:solidFill>
            </a:endParaRPr>
          </a:p>
        </p:txBody>
      </p:sp>
      <p:cxnSp>
        <p:nvCxnSpPr>
          <p:cNvPr id="8" name="7 Conector recto de flecha"/>
          <p:cNvCxnSpPr>
            <a:endCxn id="3" idx="1"/>
          </p:cNvCxnSpPr>
          <p:nvPr/>
        </p:nvCxnSpPr>
        <p:spPr>
          <a:xfrm flipV="1">
            <a:off x="1417442" y="2039471"/>
            <a:ext cx="264270" cy="277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14 Conector recto de flecha"/>
          <p:cNvCxnSpPr>
            <a:stCxn id="5" idx="3"/>
            <a:endCxn id="4" idx="1"/>
          </p:cNvCxnSpPr>
          <p:nvPr/>
        </p:nvCxnSpPr>
        <p:spPr>
          <a:xfrm>
            <a:off x="1417442" y="2517261"/>
            <a:ext cx="265854" cy="3577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18 Rectángulo redondeado"/>
          <p:cNvSpPr/>
          <p:nvPr/>
        </p:nvSpPr>
        <p:spPr>
          <a:xfrm>
            <a:off x="35496" y="3378696"/>
            <a:ext cx="1381946"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tx1"/>
                </a:solidFill>
              </a:rPr>
              <a:t>HIPOTESIS</a:t>
            </a:r>
            <a:endParaRPr lang="es-EC" sz="1600" dirty="0">
              <a:solidFill>
                <a:schemeClr val="tx1"/>
              </a:solidFill>
            </a:endParaRPr>
          </a:p>
        </p:txBody>
      </p:sp>
      <p:cxnSp>
        <p:nvCxnSpPr>
          <p:cNvPr id="22" name="21 Conector recto de flecha"/>
          <p:cNvCxnSpPr>
            <a:stCxn id="19" idx="3"/>
          </p:cNvCxnSpPr>
          <p:nvPr/>
        </p:nvCxnSpPr>
        <p:spPr>
          <a:xfrm>
            <a:off x="1417442" y="3835896"/>
            <a:ext cx="29249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aphicFrame>
        <p:nvGraphicFramePr>
          <p:cNvPr id="24" name="23 Tabla"/>
          <p:cNvGraphicFramePr>
            <a:graphicFrameLocks noGrp="1"/>
          </p:cNvGraphicFramePr>
          <p:nvPr>
            <p:extLst>
              <p:ext uri="{D42A27DB-BD31-4B8C-83A1-F6EECF244321}">
                <p14:modId xmlns:p14="http://schemas.microsoft.com/office/powerpoint/2010/main" val="2744978827"/>
              </p:ext>
            </p:extLst>
          </p:nvPr>
        </p:nvGraphicFramePr>
        <p:xfrm>
          <a:off x="1728192" y="3429000"/>
          <a:ext cx="7415808" cy="2709353"/>
        </p:xfrm>
        <a:graphic>
          <a:graphicData uri="http://schemas.openxmlformats.org/drawingml/2006/table">
            <a:tbl>
              <a:tblPr firstRow="1" firstCol="1" bandRow="1">
                <a:tableStyleId>{E269D01E-BC32-4049-B463-5C60D7B0CCD2}</a:tableStyleId>
              </a:tblPr>
              <a:tblGrid>
                <a:gridCol w="7415808"/>
              </a:tblGrid>
              <a:tr h="183076">
                <a:tc>
                  <a:txBody>
                    <a:bodyPr/>
                    <a:lstStyle/>
                    <a:p>
                      <a:pPr algn="just">
                        <a:lnSpc>
                          <a:spcPct val="115000"/>
                        </a:lnSpc>
                        <a:spcAft>
                          <a:spcPts val="1000"/>
                        </a:spcAft>
                      </a:pPr>
                      <a:r>
                        <a:rPr lang="es-EC" sz="1300" dirty="0">
                          <a:solidFill>
                            <a:schemeClr val="tx1"/>
                          </a:solidFill>
                          <a:effectLst/>
                        </a:rPr>
                        <a:t>La mayor parte de la población en estudio vive en Sangolqui</a:t>
                      </a:r>
                      <a:endParaRPr lang="es-EC" sz="1300" dirty="0">
                        <a:solidFill>
                          <a:schemeClr val="tx1"/>
                        </a:solidFill>
                        <a:effectLst/>
                        <a:latin typeface="Calibri"/>
                        <a:ea typeface="Calibri"/>
                        <a:cs typeface="Times New Roman"/>
                      </a:endParaRPr>
                    </a:p>
                  </a:txBody>
                  <a:tcPr marL="35855" marR="35855" marT="0" marB="0"/>
                </a:tc>
              </a:tr>
              <a:tr h="339952">
                <a:tc>
                  <a:txBody>
                    <a:bodyPr/>
                    <a:lstStyle/>
                    <a:p>
                      <a:pPr algn="just">
                        <a:lnSpc>
                          <a:spcPct val="115000"/>
                        </a:lnSpc>
                        <a:spcAft>
                          <a:spcPts val="1000"/>
                        </a:spcAft>
                      </a:pPr>
                      <a:r>
                        <a:rPr lang="es-EC" sz="1300" dirty="0">
                          <a:solidFill>
                            <a:schemeClr val="tx1"/>
                          </a:solidFill>
                          <a:effectLst/>
                        </a:rPr>
                        <a:t>Existe mayor concentración de población en las edades de  34-45 años,  de estado civil casado.</a:t>
                      </a:r>
                      <a:endParaRPr lang="es-EC" sz="1300" dirty="0">
                        <a:solidFill>
                          <a:schemeClr val="tx1"/>
                        </a:solidFill>
                        <a:effectLst/>
                        <a:latin typeface="Calibri"/>
                        <a:ea typeface="Calibri"/>
                        <a:cs typeface="Times New Roman"/>
                      </a:endParaRPr>
                    </a:p>
                  </a:txBody>
                  <a:tcPr marL="35855" marR="35855" marT="0" marB="0"/>
                </a:tc>
              </a:tr>
              <a:tr h="244101">
                <a:tc>
                  <a:txBody>
                    <a:bodyPr/>
                    <a:lstStyle/>
                    <a:p>
                      <a:pPr algn="just">
                        <a:lnSpc>
                          <a:spcPct val="115000"/>
                        </a:lnSpc>
                        <a:spcAft>
                          <a:spcPts val="1000"/>
                        </a:spcAft>
                      </a:pPr>
                      <a:r>
                        <a:rPr lang="es-EC" sz="1300" dirty="0">
                          <a:solidFill>
                            <a:schemeClr val="tx1"/>
                          </a:solidFill>
                          <a:effectLst/>
                        </a:rPr>
                        <a:t>La mayor parte de la población en estudio utiliza transporte público para trabajar</a:t>
                      </a:r>
                      <a:endParaRPr lang="es-EC" sz="1300" dirty="0">
                        <a:solidFill>
                          <a:schemeClr val="tx1"/>
                        </a:solidFill>
                        <a:effectLst/>
                        <a:latin typeface="Calibri"/>
                        <a:ea typeface="Calibri"/>
                        <a:cs typeface="Times New Roman"/>
                      </a:endParaRPr>
                    </a:p>
                  </a:txBody>
                  <a:tcPr marL="35855" marR="35855" marT="0" marB="0"/>
                </a:tc>
              </a:tr>
              <a:tr h="339952">
                <a:tc>
                  <a:txBody>
                    <a:bodyPr/>
                    <a:lstStyle/>
                    <a:p>
                      <a:pPr algn="just">
                        <a:lnSpc>
                          <a:spcPct val="115000"/>
                        </a:lnSpc>
                        <a:spcAft>
                          <a:spcPts val="1000"/>
                        </a:spcAft>
                      </a:pPr>
                      <a:r>
                        <a:rPr lang="es-EC" sz="1300" dirty="0">
                          <a:solidFill>
                            <a:schemeClr val="tx1"/>
                          </a:solidFill>
                          <a:effectLst/>
                        </a:rPr>
                        <a:t>La mayor parte de la población en estudio utiliza frecuentemente bus como medio de transporte público</a:t>
                      </a:r>
                      <a:endParaRPr lang="es-EC" sz="1300" dirty="0">
                        <a:solidFill>
                          <a:schemeClr val="tx1"/>
                        </a:solidFill>
                        <a:effectLst/>
                        <a:latin typeface="Calibri"/>
                        <a:ea typeface="Calibri"/>
                        <a:cs typeface="Times New Roman"/>
                      </a:endParaRPr>
                    </a:p>
                  </a:txBody>
                  <a:tcPr marL="35855" marR="35855" marT="0" marB="0"/>
                </a:tc>
              </a:tr>
              <a:tr h="515548">
                <a:tc>
                  <a:txBody>
                    <a:bodyPr/>
                    <a:lstStyle/>
                    <a:p>
                      <a:pPr algn="just">
                        <a:lnSpc>
                          <a:spcPct val="115000"/>
                        </a:lnSpc>
                        <a:spcAft>
                          <a:spcPts val="1000"/>
                        </a:spcAft>
                      </a:pPr>
                      <a:r>
                        <a:rPr lang="es-EC" sz="1300" dirty="0">
                          <a:solidFill>
                            <a:schemeClr val="tx1"/>
                          </a:solidFill>
                          <a:effectLst/>
                        </a:rPr>
                        <a:t>El mayor número de personas en estudio utilizan con frecuencia la ruta de la compañía Marco Polo (Sangolquí), con un tiempo promedio que tarda la ruta de 30 minutos</a:t>
                      </a:r>
                      <a:endParaRPr lang="es-EC" sz="1300" dirty="0">
                        <a:solidFill>
                          <a:schemeClr val="tx1"/>
                        </a:solidFill>
                        <a:effectLst/>
                        <a:latin typeface="Calibri"/>
                        <a:ea typeface="Calibri"/>
                        <a:cs typeface="Times New Roman"/>
                      </a:endParaRPr>
                    </a:p>
                  </a:txBody>
                  <a:tcPr marL="35855" marR="35855" marT="0" marB="0"/>
                </a:tc>
              </a:tr>
              <a:tr h="443474">
                <a:tc>
                  <a:txBody>
                    <a:bodyPr/>
                    <a:lstStyle/>
                    <a:p>
                      <a:pPr algn="just">
                        <a:lnSpc>
                          <a:spcPct val="115000"/>
                        </a:lnSpc>
                        <a:spcAft>
                          <a:spcPts val="1000"/>
                        </a:spcAft>
                        <a:tabLst>
                          <a:tab pos="3305175" algn="l"/>
                        </a:tabLst>
                      </a:pPr>
                      <a:r>
                        <a:rPr lang="es-EC" sz="1300" dirty="0">
                          <a:solidFill>
                            <a:schemeClr val="tx1"/>
                          </a:solidFill>
                          <a:effectLst/>
                        </a:rPr>
                        <a:t>El factor determinante al momento de tomar un medio de transporte público esta dado por el factor  precio</a:t>
                      </a:r>
                    </a:p>
                    <a:p>
                      <a:pPr algn="just">
                        <a:lnSpc>
                          <a:spcPct val="115000"/>
                        </a:lnSpc>
                        <a:spcAft>
                          <a:spcPts val="1000"/>
                        </a:spcAft>
                        <a:tabLst>
                          <a:tab pos="3305175" algn="l"/>
                        </a:tabLst>
                      </a:pPr>
                      <a:r>
                        <a:rPr lang="es-EC" sz="1300" dirty="0">
                          <a:solidFill>
                            <a:schemeClr val="tx1"/>
                          </a:solidFill>
                          <a:effectLst/>
                        </a:rPr>
                        <a:t> </a:t>
                      </a:r>
                      <a:endParaRPr lang="es-EC" sz="1300" dirty="0">
                        <a:solidFill>
                          <a:schemeClr val="tx1"/>
                        </a:solidFill>
                        <a:effectLst/>
                        <a:latin typeface="Calibri"/>
                        <a:ea typeface="Calibri"/>
                        <a:cs typeface="Times New Roman"/>
                      </a:endParaRPr>
                    </a:p>
                  </a:txBody>
                  <a:tcPr marL="35855" marR="35855" marT="0" marB="0"/>
                </a:tc>
              </a:tr>
            </a:tbl>
          </a:graphicData>
        </a:graphic>
      </p:graphicFrame>
      <p:sp>
        <p:nvSpPr>
          <p:cNvPr id="30" name="29 CuadroTexto"/>
          <p:cNvSpPr txBox="1"/>
          <p:nvPr/>
        </p:nvSpPr>
        <p:spPr>
          <a:xfrm>
            <a:off x="6084168" y="1012666"/>
            <a:ext cx="2868093" cy="400110"/>
          </a:xfrm>
          <a:prstGeom prst="rect">
            <a:avLst/>
          </a:prstGeom>
          <a:noFill/>
        </p:spPr>
        <p:txBody>
          <a:bodyPr wrap="none" rtlCol="0">
            <a:spAutoFit/>
          </a:bodyPr>
          <a:lstStyle/>
          <a:p>
            <a:r>
              <a:rPr lang="es-EC" sz="2000" dirty="0" smtClean="0">
                <a:solidFill>
                  <a:srgbClr val="7030A0"/>
                </a:solidFill>
                <a:latin typeface="Aharoni" pitchFamily="2" charset="-79"/>
                <a:cs typeface="Aharoni" pitchFamily="2" charset="-79"/>
              </a:rPr>
              <a:t>Tamaño de la muestra</a:t>
            </a:r>
            <a:endParaRPr lang="es-EC" sz="2000" dirty="0">
              <a:solidFill>
                <a:srgbClr val="7030A0"/>
              </a:solidFill>
              <a:latin typeface="Aharoni" pitchFamily="2" charset="-79"/>
              <a:cs typeface="Aharoni" pitchFamily="2" charset="-79"/>
            </a:endParaRPr>
          </a:p>
        </p:txBody>
      </p:sp>
      <p:graphicFrame>
        <p:nvGraphicFramePr>
          <p:cNvPr id="31" name="30 Tabla"/>
          <p:cNvGraphicFramePr>
            <a:graphicFrameLocks noGrp="1"/>
          </p:cNvGraphicFramePr>
          <p:nvPr>
            <p:extLst>
              <p:ext uri="{D42A27DB-BD31-4B8C-83A1-F6EECF244321}">
                <p14:modId xmlns:p14="http://schemas.microsoft.com/office/powerpoint/2010/main" val="1413064469"/>
              </p:ext>
            </p:extLst>
          </p:nvPr>
        </p:nvGraphicFramePr>
        <p:xfrm>
          <a:off x="5868144" y="2020054"/>
          <a:ext cx="3308985" cy="1371600"/>
        </p:xfrm>
        <a:graphic>
          <a:graphicData uri="http://schemas.openxmlformats.org/drawingml/2006/table">
            <a:tbl>
              <a:tblPr firstRow="1" firstCol="1" bandRow="1">
                <a:tableStyleId>{F5AB1C69-6EDB-4FF4-983F-18BD219EF322}</a:tableStyleId>
              </a:tblPr>
              <a:tblGrid>
                <a:gridCol w="1958975"/>
                <a:gridCol w="1350010"/>
              </a:tblGrid>
              <a:tr h="111580">
                <a:tc>
                  <a:txBody>
                    <a:bodyPr/>
                    <a:lstStyle/>
                    <a:p>
                      <a:pPr algn="ctr">
                        <a:lnSpc>
                          <a:spcPct val="150000"/>
                        </a:lnSpc>
                        <a:spcAft>
                          <a:spcPts val="0"/>
                        </a:spcAft>
                      </a:pPr>
                      <a:r>
                        <a:rPr lang="es-EC" sz="1200">
                          <a:solidFill>
                            <a:schemeClr val="tx1"/>
                          </a:solidFill>
                          <a:effectLst/>
                        </a:rPr>
                        <a:t>PARROQUIAS</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MUESTRA</a:t>
                      </a:r>
                      <a:endParaRPr lang="es-EC" sz="1100">
                        <a:solidFill>
                          <a:schemeClr val="tx1"/>
                        </a:solidFill>
                        <a:effectLst/>
                        <a:latin typeface="Calibri"/>
                        <a:ea typeface="Calibri"/>
                        <a:cs typeface="Times New Roman"/>
                      </a:endParaRPr>
                    </a:p>
                  </a:txBody>
                  <a:tcPr marL="68580" marR="68580" marT="0" marB="0"/>
                </a:tc>
              </a:tr>
              <a:tr h="188595">
                <a:tc>
                  <a:txBody>
                    <a:bodyPr/>
                    <a:lstStyle/>
                    <a:p>
                      <a:pPr>
                        <a:lnSpc>
                          <a:spcPct val="150000"/>
                        </a:lnSpc>
                        <a:spcAft>
                          <a:spcPts val="0"/>
                        </a:spcAft>
                      </a:pPr>
                      <a:r>
                        <a:rPr lang="es-EC" sz="1200">
                          <a:solidFill>
                            <a:schemeClr val="tx1"/>
                          </a:solidFill>
                          <a:effectLst/>
                        </a:rPr>
                        <a:t>Sangolquí</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361</a:t>
                      </a:r>
                      <a:endParaRPr lang="es-EC" sz="1100">
                        <a:solidFill>
                          <a:schemeClr val="tx1"/>
                        </a:solidFill>
                        <a:effectLst/>
                        <a:latin typeface="Calibri"/>
                        <a:ea typeface="Calibri"/>
                        <a:cs typeface="Times New Roman"/>
                      </a:endParaRPr>
                    </a:p>
                  </a:txBody>
                  <a:tcPr marL="68580" marR="68580" marT="0" marB="0"/>
                </a:tc>
              </a:tr>
              <a:tr h="188595">
                <a:tc>
                  <a:txBody>
                    <a:bodyPr/>
                    <a:lstStyle/>
                    <a:p>
                      <a:pPr>
                        <a:lnSpc>
                          <a:spcPct val="150000"/>
                        </a:lnSpc>
                        <a:spcAft>
                          <a:spcPts val="0"/>
                        </a:spcAft>
                      </a:pPr>
                      <a:r>
                        <a:rPr lang="es-EC" sz="1200">
                          <a:solidFill>
                            <a:schemeClr val="tx1"/>
                          </a:solidFill>
                          <a:effectLst/>
                        </a:rPr>
                        <a:t>Cotogchoa</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18</a:t>
                      </a:r>
                      <a:endParaRPr lang="es-EC" sz="1100">
                        <a:solidFill>
                          <a:schemeClr val="tx1"/>
                        </a:solidFill>
                        <a:effectLst/>
                        <a:latin typeface="Calibri"/>
                        <a:ea typeface="Calibri"/>
                        <a:cs typeface="Times New Roman"/>
                      </a:endParaRPr>
                    </a:p>
                  </a:txBody>
                  <a:tcPr marL="68580" marR="68580" marT="0" marB="0"/>
                </a:tc>
              </a:tr>
              <a:tr h="188595">
                <a:tc>
                  <a:txBody>
                    <a:bodyPr/>
                    <a:lstStyle/>
                    <a:p>
                      <a:pPr>
                        <a:lnSpc>
                          <a:spcPct val="150000"/>
                        </a:lnSpc>
                        <a:spcAft>
                          <a:spcPts val="0"/>
                        </a:spcAft>
                      </a:pPr>
                      <a:r>
                        <a:rPr lang="es-EC" sz="1200">
                          <a:solidFill>
                            <a:schemeClr val="tx1"/>
                          </a:solidFill>
                          <a:effectLst/>
                        </a:rPr>
                        <a:t>Rumipamba</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3</a:t>
                      </a:r>
                      <a:endParaRPr lang="es-EC" sz="1100">
                        <a:solidFill>
                          <a:schemeClr val="tx1"/>
                        </a:solidFill>
                        <a:effectLst/>
                        <a:latin typeface="Calibri"/>
                        <a:ea typeface="Calibri"/>
                        <a:cs typeface="Times New Roman"/>
                      </a:endParaRPr>
                    </a:p>
                  </a:txBody>
                  <a:tcPr marL="68580" marR="68580" marT="0" marB="0"/>
                </a:tc>
              </a:tr>
              <a:tr h="188595">
                <a:tc>
                  <a:txBody>
                    <a:bodyPr/>
                    <a:lstStyle/>
                    <a:p>
                      <a:pPr>
                        <a:lnSpc>
                          <a:spcPct val="150000"/>
                        </a:lnSpc>
                        <a:spcAft>
                          <a:spcPts val="0"/>
                        </a:spcAft>
                      </a:pPr>
                      <a:r>
                        <a:rPr lang="es-EC" sz="1200">
                          <a:solidFill>
                            <a:schemeClr val="tx1"/>
                          </a:solidFill>
                          <a:effectLst/>
                        </a:rPr>
                        <a:t>Total</a:t>
                      </a:r>
                      <a:endParaRPr lang="es-EC"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382</a:t>
                      </a:r>
                      <a:endParaRPr lang="es-EC" sz="1100" dirty="0">
                        <a:solidFill>
                          <a:schemeClr val="tx1"/>
                        </a:solidFill>
                        <a:effectLst/>
                        <a:latin typeface="Calibri"/>
                        <a:ea typeface="Calibri"/>
                        <a:cs typeface="Times New Roman"/>
                      </a:endParaRPr>
                    </a:p>
                  </a:txBody>
                  <a:tcPr marL="68580" marR="68580" marT="0" marB="0"/>
                </a:tc>
              </a:tr>
            </a:tbl>
          </a:graphicData>
        </a:graphic>
      </p:graphicFrame>
      <p:sp>
        <p:nvSpPr>
          <p:cNvPr id="34" name="33 CuadroTexto"/>
          <p:cNvSpPr txBox="1"/>
          <p:nvPr/>
        </p:nvSpPr>
        <p:spPr>
          <a:xfrm>
            <a:off x="6372200" y="1484784"/>
            <a:ext cx="2181042" cy="369332"/>
          </a:xfrm>
          <a:prstGeom prst="rect">
            <a:avLst/>
          </a:prstGeom>
          <a:noFill/>
        </p:spPr>
        <p:txBody>
          <a:bodyPr wrap="square" rtlCol="0">
            <a:spAutoFit/>
          </a:bodyPr>
          <a:lstStyle/>
          <a:p>
            <a:r>
              <a:rPr lang="es-EC" dirty="0" smtClean="0"/>
              <a:t>N=</a:t>
            </a:r>
            <a:r>
              <a:rPr lang="es-EC" dirty="0"/>
              <a:t>85.852 </a:t>
            </a:r>
            <a:r>
              <a:rPr lang="es-EC" dirty="0" smtClean="0"/>
              <a:t>   n=382</a:t>
            </a:r>
            <a:endParaRPr lang="es-EC" dirty="0"/>
          </a:p>
        </p:txBody>
      </p:sp>
    </p:spTree>
    <p:extLst>
      <p:ext uri="{BB962C8B-B14F-4D97-AF65-F5344CB8AC3E}">
        <p14:creationId xmlns:p14="http://schemas.microsoft.com/office/powerpoint/2010/main" val="186280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3378459982"/>
              </p:ext>
            </p:extLst>
          </p:nvPr>
        </p:nvGraphicFramePr>
        <p:xfrm>
          <a:off x="107504" y="1556792"/>
          <a:ext cx="4104456" cy="4450424"/>
        </p:xfrm>
        <a:graphic>
          <a:graphicData uri="http://schemas.openxmlformats.org/drawingml/2006/table">
            <a:tbl>
              <a:tblPr firstRow="1" firstCol="1" bandRow="1">
                <a:tableStyleId>{21E4AEA4-8DFA-4A89-87EB-49C32662AFE0}</a:tableStyleId>
              </a:tblPr>
              <a:tblGrid>
                <a:gridCol w="1514124"/>
                <a:gridCol w="1323724"/>
                <a:gridCol w="1122592"/>
                <a:gridCol w="144016"/>
              </a:tblGrid>
              <a:tr h="556560">
                <a:tc>
                  <a:txBody>
                    <a:bodyPr/>
                    <a:lstStyle/>
                    <a:p>
                      <a:pPr algn="ctr">
                        <a:lnSpc>
                          <a:spcPct val="100000"/>
                        </a:lnSpc>
                        <a:spcAft>
                          <a:spcPts val="0"/>
                        </a:spcAft>
                      </a:pPr>
                      <a:r>
                        <a:rPr lang="es-EC" sz="1200" dirty="0">
                          <a:solidFill>
                            <a:schemeClr val="tx1"/>
                          </a:solidFill>
                          <a:effectLst/>
                        </a:rPr>
                        <a:t>VARIABLE</a:t>
                      </a:r>
                      <a:endParaRPr lang="es-EC" sz="1200" dirty="0">
                        <a:solidFill>
                          <a:schemeClr val="tx1"/>
                        </a:solidFill>
                        <a:effectLst/>
                        <a:latin typeface="Calibri"/>
                        <a:ea typeface="Calibri"/>
                        <a:cs typeface="Times New Roman"/>
                      </a:endParaRPr>
                    </a:p>
                  </a:txBody>
                  <a:tcPr marL="43438" marR="43438" marT="0" marB="0"/>
                </a:tc>
                <a:tc>
                  <a:txBody>
                    <a:bodyPr/>
                    <a:lstStyle/>
                    <a:p>
                      <a:pPr algn="ctr">
                        <a:lnSpc>
                          <a:spcPct val="100000"/>
                        </a:lnSpc>
                        <a:spcAft>
                          <a:spcPts val="0"/>
                        </a:spcAft>
                      </a:pPr>
                      <a:r>
                        <a:rPr lang="es-EC" sz="1200" dirty="0">
                          <a:solidFill>
                            <a:schemeClr val="tx1"/>
                          </a:solidFill>
                          <a:effectLst/>
                        </a:rPr>
                        <a:t>PÚBLICO</a:t>
                      </a:r>
                      <a:endParaRPr lang="es-EC" sz="1200" dirty="0">
                        <a:solidFill>
                          <a:schemeClr val="tx1"/>
                        </a:solidFill>
                        <a:effectLst/>
                        <a:latin typeface="Calibri"/>
                        <a:ea typeface="Calibri"/>
                        <a:cs typeface="Times New Roman"/>
                      </a:endParaRPr>
                    </a:p>
                  </a:txBody>
                  <a:tcPr marL="43438" marR="43438" marT="0" marB="0"/>
                </a:tc>
                <a:tc>
                  <a:txBody>
                    <a:bodyPr/>
                    <a:lstStyle/>
                    <a:p>
                      <a:pPr algn="ctr">
                        <a:lnSpc>
                          <a:spcPct val="100000"/>
                        </a:lnSpc>
                        <a:spcAft>
                          <a:spcPts val="0"/>
                        </a:spcAft>
                      </a:pPr>
                      <a:r>
                        <a:rPr lang="es-EC" sz="1200" dirty="0">
                          <a:solidFill>
                            <a:schemeClr val="tx1"/>
                          </a:solidFill>
                          <a:effectLst/>
                        </a:rPr>
                        <a:t>PORCENTAJE</a:t>
                      </a:r>
                      <a:endParaRPr lang="es-EC" sz="1200" dirty="0">
                        <a:solidFill>
                          <a:schemeClr val="tx1"/>
                        </a:solidFill>
                        <a:effectLst/>
                        <a:latin typeface="Calibri"/>
                        <a:ea typeface="Calibri"/>
                        <a:cs typeface="Times New Roman"/>
                      </a:endParaRPr>
                    </a:p>
                  </a:txBody>
                  <a:tcPr marL="43438" marR="43438" marT="0" marB="0"/>
                </a:tc>
                <a:tc>
                  <a:txBody>
                    <a:bodyPr/>
                    <a:lstStyle/>
                    <a:p>
                      <a:pPr algn="ctr">
                        <a:lnSpc>
                          <a:spcPct val="100000"/>
                        </a:lnSpc>
                        <a:spcAft>
                          <a:spcPts val="0"/>
                        </a:spcAft>
                      </a:pPr>
                      <a:r>
                        <a:rPr lang="es-EC" sz="1200" dirty="0">
                          <a:solidFill>
                            <a:schemeClr val="tx1"/>
                          </a:solidFill>
                          <a:effectLst/>
                        </a:rPr>
                        <a:t> </a:t>
                      </a:r>
                      <a:endParaRPr lang="es-EC" sz="1200" dirty="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Genero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Masculino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50,52%</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Edad</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19-34</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50,52%</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Ubicación</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Sangolquí</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48,53%</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Estado civil</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Soltero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62,04%</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Función</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Hijo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23,56%</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Ocupación</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Empleado Privado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37,96%</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336430">
                <a:tc>
                  <a:txBody>
                    <a:bodyPr/>
                    <a:lstStyle/>
                    <a:p>
                      <a:pPr>
                        <a:lnSpc>
                          <a:spcPct val="100000"/>
                        </a:lnSpc>
                        <a:spcAft>
                          <a:spcPts val="0"/>
                        </a:spcAft>
                      </a:pPr>
                      <a:r>
                        <a:rPr lang="es-EC" sz="1200">
                          <a:solidFill>
                            <a:schemeClr val="tx1"/>
                          </a:solidFill>
                          <a:effectLst/>
                        </a:rPr>
                        <a:t>Sector de ocupación</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dirty="0">
                          <a:solidFill>
                            <a:schemeClr val="tx1"/>
                          </a:solidFill>
                          <a:effectLst/>
                        </a:rPr>
                        <a:t>Sangolquí</a:t>
                      </a:r>
                      <a:endParaRPr lang="es-EC" sz="1200" dirty="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43,72%</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Ingresos</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251 – 500</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43,98%</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Escolaridad</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Básico </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59,16%</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379544">
                <a:tc>
                  <a:txBody>
                    <a:bodyPr/>
                    <a:lstStyle/>
                    <a:p>
                      <a:pPr>
                        <a:lnSpc>
                          <a:spcPct val="100000"/>
                        </a:lnSpc>
                        <a:spcAft>
                          <a:spcPts val="0"/>
                        </a:spcAft>
                      </a:pPr>
                      <a:r>
                        <a:rPr lang="es-EC" sz="1200">
                          <a:solidFill>
                            <a:schemeClr val="tx1"/>
                          </a:solidFill>
                          <a:effectLst/>
                        </a:rPr>
                        <a:t>Servicio de Transporte</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Público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99,74%</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Utilización transporte</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Trabajar</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60,99%</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Horario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Mañana</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61,78%</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43438" marR="43438" marT="0" marB="0"/>
                </a:tc>
              </a:tr>
              <a:tr h="278280">
                <a:tc>
                  <a:txBody>
                    <a:bodyPr/>
                    <a:lstStyle/>
                    <a:p>
                      <a:pPr>
                        <a:lnSpc>
                          <a:spcPct val="100000"/>
                        </a:lnSpc>
                        <a:spcAft>
                          <a:spcPts val="0"/>
                        </a:spcAft>
                      </a:pPr>
                      <a:r>
                        <a:rPr lang="es-EC" sz="1200">
                          <a:solidFill>
                            <a:schemeClr val="tx1"/>
                          </a:solidFill>
                          <a:effectLst/>
                        </a:rPr>
                        <a:t>Compara precios</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No</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a:solidFill>
                            <a:schemeClr val="tx1"/>
                          </a:solidFill>
                          <a:effectLst/>
                        </a:rPr>
                        <a:t>78,53%</a:t>
                      </a:r>
                      <a:endParaRPr lang="es-EC" sz="1200">
                        <a:solidFill>
                          <a:schemeClr val="tx1"/>
                        </a:solidFill>
                        <a:effectLst/>
                        <a:latin typeface="Calibri"/>
                        <a:ea typeface="Calibri"/>
                        <a:cs typeface="Times New Roman"/>
                      </a:endParaRPr>
                    </a:p>
                  </a:txBody>
                  <a:tcPr marL="43438" marR="43438" marT="0" marB="0"/>
                </a:tc>
                <a:tc>
                  <a:txBody>
                    <a:bodyPr/>
                    <a:lstStyle/>
                    <a:p>
                      <a:pPr>
                        <a:lnSpc>
                          <a:spcPct val="100000"/>
                        </a:lnSpc>
                        <a:spcAft>
                          <a:spcPts val="0"/>
                        </a:spcAft>
                      </a:pPr>
                      <a:r>
                        <a:rPr lang="es-EC" sz="1200" dirty="0">
                          <a:solidFill>
                            <a:schemeClr val="tx1"/>
                          </a:solidFill>
                          <a:effectLst/>
                        </a:rPr>
                        <a:t> </a:t>
                      </a:r>
                      <a:endParaRPr lang="es-EC" sz="1200" dirty="0">
                        <a:solidFill>
                          <a:schemeClr val="tx1"/>
                        </a:solidFill>
                        <a:effectLst/>
                        <a:latin typeface="Calibri"/>
                        <a:ea typeface="Calibri"/>
                        <a:cs typeface="Times New Roman"/>
                      </a:endParaRPr>
                    </a:p>
                  </a:txBody>
                  <a:tcPr marL="43438" marR="43438" marT="0" marB="0"/>
                </a:tc>
              </a:tr>
            </a:tbl>
          </a:graphicData>
        </a:graphic>
      </p:graphicFrame>
      <p:sp>
        <p:nvSpPr>
          <p:cNvPr id="3" name="2 Rectángulo"/>
          <p:cNvSpPr/>
          <p:nvPr/>
        </p:nvSpPr>
        <p:spPr>
          <a:xfrm>
            <a:off x="323528" y="1052736"/>
            <a:ext cx="3781805" cy="461665"/>
          </a:xfrm>
          <a:prstGeom prst="rect">
            <a:avLst/>
          </a:prstGeom>
        </p:spPr>
        <p:txBody>
          <a:bodyPr wrap="none">
            <a:spAutoFit/>
          </a:bodyPr>
          <a:lstStyle/>
          <a:p>
            <a:r>
              <a:rPr lang="x-none" sz="2400">
                <a:solidFill>
                  <a:srgbClr val="7030A0"/>
                </a:solidFill>
                <a:latin typeface="Aharoni" pitchFamily="2" charset="-79"/>
                <a:cs typeface="Aharoni" pitchFamily="2" charset="-79"/>
              </a:rPr>
              <a:t>Perfil Demanda Primaria</a:t>
            </a:r>
            <a:endParaRPr lang="es-EC" sz="2400" dirty="0">
              <a:solidFill>
                <a:srgbClr val="7030A0"/>
              </a:solidFill>
              <a:latin typeface="Aharoni" pitchFamily="2" charset="-79"/>
              <a:cs typeface="Aharoni" pitchFamily="2" charset="-79"/>
            </a:endParaRPr>
          </a:p>
        </p:txBody>
      </p:sp>
      <p:graphicFrame>
        <p:nvGraphicFramePr>
          <p:cNvPr id="4" name="3 Tabla"/>
          <p:cNvGraphicFramePr>
            <a:graphicFrameLocks noGrp="1"/>
          </p:cNvGraphicFramePr>
          <p:nvPr>
            <p:extLst>
              <p:ext uri="{D42A27DB-BD31-4B8C-83A1-F6EECF244321}">
                <p14:modId xmlns:p14="http://schemas.microsoft.com/office/powerpoint/2010/main" val="3842736559"/>
              </p:ext>
            </p:extLst>
          </p:nvPr>
        </p:nvGraphicFramePr>
        <p:xfrm>
          <a:off x="4427984" y="1515752"/>
          <a:ext cx="4716016" cy="4228944"/>
        </p:xfrm>
        <a:graphic>
          <a:graphicData uri="http://schemas.openxmlformats.org/drawingml/2006/table">
            <a:tbl>
              <a:tblPr firstRow="1" firstCol="1" bandRow="1">
                <a:tableStyleId>{00A15C55-8517-42AA-B614-E9B94910E393}</a:tableStyleId>
              </a:tblPr>
              <a:tblGrid>
                <a:gridCol w="1739727"/>
                <a:gridCol w="1766642"/>
                <a:gridCol w="149207"/>
                <a:gridCol w="1060440"/>
              </a:tblGrid>
              <a:tr h="504056">
                <a:tc>
                  <a:txBody>
                    <a:bodyPr/>
                    <a:lstStyle/>
                    <a:p>
                      <a:pPr algn="ctr">
                        <a:lnSpc>
                          <a:spcPct val="200000"/>
                        </a:lnSpc>
                        <a:spcAft>
                          <a:spcPts val="0"/>
                        </a:spcAft>
                      </a:pPr>
                      <a:r>
                        <a:rPr lang="es-EC" sz="1200" dirty="0">
                          <a:solidFill>
                            <a:schemeClr val="tx1"/>
                          </a:solidFill>
                          <a:effectLst/>
                        </a:rPr>
                        <a:t>VARIABLE</a:t>
                      </a:r>
                      <a:endParaRPr lang="es-EC" sz="1200" dirty="0">
                        <a:solidFill>
                          <a:schemeClr val="tx1"/>
                        </a:solidFill>
                        <a:effectLst/>
                        <a:latin typeface="Calibri"/>
                        <a:ea typeface="Calibri"/>
                        <a:cs typeface="Times New Roman"/>
                      </a:endParaRPr>
                    </a:p>
                  </a:txBody>
                  <a:tcPr marL="54297" marR="54297" marT="0" marB="0"/>
                </a:tc>
                <a:tc>
                  <a:txBody>
                    <a:bodyPr/>
                    <a:lstStyle/>
                    <a:p>
                      <a:pPr algn="ctr">
                        <a:lnSpc>
                          <a:spcPct val="200000"/>
                        </a:lnSpc>
                        <a:spcAft>
                          <a:spcPts val="0"/>
                        </a:spcAft>
                      </a:pPr>
                      <a:r>
                        <a:rPr lang="es-EC" sz="1200" dirty="0">
                          <a:solidFill>
                            <a:schemeClr val="tx1"/>
                          </a:solidFill>
                          <a:effectLst/>
                        </a:rPr>
                        <a:t>PÚBLICO</a:t>
                      </a:r>
                      <a:endParaRPr lang="es-EC" sz="1200" dirty="0">
                        <a:solidFill>
                          <a:schemeClr val="tx1"/>
                        </a:solidFill>
                        <a:effectLst/>
                        <a:latin typeface="Calibri"/>
                        <a:ea typeface="Calibri"/>
                        <a:cs typeface="Times New Roman"/>
                      </a:endParaRPr>
                    </a:p>
                  </a:txBody>
                  <a:tcPr marL="54297" marR="54297" marT="0" marB="0"/>
                </a:tc>
                <a:tc>
                  <a:txBody>
                    <a:bodyPr/>
                    <a:lstStyle/>
                    <a:p>
                      <a:pPr algn="ct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gn="ctr">
                        <a:lnSpc>
                          <a:spcPct val="200000"/>
                        </a:lnSpc>
                        <a:spcAft>
                          <a:spcPts val="0"/>
                        </a:spcAft>
                      </a:pPr>
                      <a:r>
                        <a:rPr lang="es-EC" sz="1200">
                          <a:solidFill>
                            <a:schemeClr val="tx1"/>
                          </a:solidFill>
                          <a:effectLst/>
                        </a:rPr>
                        <a:t>PORCENTAJE</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Medio de transporte</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Bus</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98,95%</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Tipo de transporte</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Popular</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51,57%</a:t>
                      </a:r>
                      <a:endParaRPr lang="es-EC" sz="1200">
                        <a:solidFill>
                          <a:schemeClr val="tx1"/>
                        </a:solidFill>
                        <a:effectLst/>
                        <a:latin typeface="Calibri"/>
                        <a:ea typeface="Calibri"/>
                        <a:cs typeface="Times New Roman"/>
                      </a:endParaRPr>
                    </a:p>
                  </a:txBody>
                  <a:tcPr marL="54297" marR="54297" marT="0" marB="0"/>
                </a:tc>
              </a:tr>
              <a:tr h="337160">
                <a:tc>
                  <a:txBody>
                    <a:bodyPr/>
                    <a:lstStyle/>
                    <a:p>
                      <a:pPr>
                        <a:lnSpc>
                          <a:spcPct val="200000"/>
                        </a:lnSpc>
                        <a:spcAft>
                          <a:spcPts val="0"/>
                        </a:spcAft>
                      </a:pPr>
                      <a:r>
                        <a:rPr lang="es-EC" sz="1200">
                          <a:solidFill>
                            <a:schemeClr val="tx1"/>
                          </a:solidFill>
                          <a:effectLst/>
                        </a:rPr>
                        <a:t>Ruta</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Marco Polo (Sangolquí)</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12,04%</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Tiempo de ruta</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30 minutos</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30,10%</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Tiempo espera ruta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10 minutos</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89,01%</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Lugar de congestión</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Triangulo</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52,10%</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Costo</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Razonable</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78,80%</a:t>
                      </a:r>
                      <a:endParaRPr lang="es-EC" sz="1200">
                        <a:solidFill>
                          <a:schemeClr val="tx1"/>
                        </a:solidFill>
                        <a:effectLst/>
                        <a:latin typeface="Calibri"/>
                        <a:ea typeface="Calibri"/>
                        <a:cs typeface="Times New Roman"/>
                      </a:endParaRPr>
                    </a:p>
                  </a:txBody>
                  <a:tcPr marL="54297" marR="54297" marT="0" marB="0"/>
                </a:tc>
              </a:tr>
              <a:tr h="433048">
                <a:tc>
                  <a:txBody>
                    <a:bodyPr/>
                    <a:lstStyle/>
                    <a:p>
                      <a:pPr>
                        <a:lnSpc>
                          <a:spcPct val="200000"/>
                        </a:lnSpc>
                        <a:spcAft>
                          <a:spcPts val="0"/>
                        </a:spcAft>
                      </a:pPr>
                      <a:r>
                        <a:rPr lang="es-EC" sz="1200">
                          <a:solidFill>
                            <a:schemeClr val="tx1"/>
                          </a:solidFill>
                          <a:effectLst/>
                        </a:rPr>
                        <a:t>Reclamos</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Mal manejo de unidades</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42,41%</a:t>
                      </a:r>
                      <a:endParaRPr lang="es-EC" sz="1200">
                        <a:solidFill>
                          <a:schemeClr val="tx1"/>
                        </a:solidFill>
                        <a:effectLst/>
                        <a:latin typeface="Calibri"/>
                        <a:ea typeface="Calibri"/>
                        <a:cs typeface="Times New Roman"/>
                      </a:endParaRPr>
                    </a:p>
                  </a:txBody>
                  <a:tcPr marL="54297" marR="54297" marT="0" marB="0"/>
                </a:tc>
              </a:tr>
              <a:tr h="318402">
                <a:tc>
                  <a:txBody>
                    <a:bodyPr/>
                    <a:lstStyle/>
                    <a:p>
                      <a:pPr>
                        <a:lnSpc>
                          <a:spcPct val="200000"/>
                        </a:lnSpc>
                        <a:spcAft>
                          <a:spcPts val="0"/>
                        </a:spcAft>
                      </a:pPr>
                      <a:r>
                        <a:rPr lang="es-EC" sz="1200">
                          <a:solidFill>
                            <a:schemeClr val="tx1"/>
                          </a:solidFill>
                          <a:effectLst/>
                        </a:rPr>
                        <a:t>Actuación maltrato</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Reclamo al chofer</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70,16%</a:t>
                      </a:r>
                      <a:endParaRPr lang="es-EC" sz="1200">
                        <a:solidFill>
                          <a:schemeClr val="tx1"/>
                        </a:solidFill>
                        <a:effectLst/>
                        <a:latin typeface="Calibri"/>
                        <a:ea typeface="Calibri"/>
                        <a:cs typeface="Times New Roman"/>
                      </a:endParaRPr>
                    </a:p>
                  </a:txBody>
                  <a:tcPr marL="54297" marR="54297" marT="0" marB="0"/>
                </a:tc>
              </a:tr>
              <a:tr h="272395">
                <a:tc>
                  <a:txBody>
                    <a:bodyPr/>
                    <a:lstStyle/>
                    <a:p>
                      <a:pPr>
                        <a:lnSpc>
                          <a:spcPct val="200000"/>
                        </a:lnSpc>
                        <a:spcAft>
                          <a:spcPts val="0"/>
                        </a:spcAft>
                      </a:pPr>
                      <a:r>
                        <a:rPr lang="es-EC" sz="1200" dirty="0">
                          <a:solidFill>
                            <a:schemeClr val="tx1"/>
                          </a:solidFill>
                          <a:effectLst/>
                        </a:rPr>
                        <a:t>Seguridad</a:t>
                      </a:r>
                      <a:endParaRPr lang="es-EC" sz="1200" dirty="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Importante</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a:solidFill>
                            <a:schemeClr val="tx1"/>
                          </a:solidFill>
                          <a:effectLst/>
                        </a:rPr>
                        <a:t> </a:t>
                      </a:r>
                      <a:endParaRPr lang="es-EC" sz="1200">
                        <a:solidFill>
                          <a:schemeClr val="tx1"/>
                        </a:solidFill>
                        <a:effectLst/>
                        <a:latin typeface="Calibri"/>
                        <a:ea typeface="Calibri"/>
                        <a:cs typeface="Times New Roman"/>
                      </a:endParaRPr>
                    </a:p>
                  </a:txBody>
                  <a:tcPr marL="54297" marR="54297" marT="0" marB="0"/>
                </a:tc>
                <a:tc>
                  <a:txBody>
                    <a:bodyPr/>
                    <a:lstStyle/>
                    <a:p>
                      <a:pPr>
                        <a:lnSpc>
                          <a:spcPct val="200000"/>
                        </a:lnSpc>
                        <a:spcAft>
                          <a:spcPts val="0"/>
                        </a:spcAft>
                      </a:pPr>
                      <a:r>
                        <a:rPr lang="es-EC" sz="1200" dirty="0">
                          <a:solidFill>
                            <a:schemeClr val="tx1"/>
                          </a:solidFill>
                          <a:effectLst/>
                        </a:rPr>
                        <a:t>53,93</a:t>
                      </a:r>
                      <a:endParaRPr lang="es-EC" sz="1200" dirty="0">
                        <a:solidFill>
                          <a:schemeClr val="tx1"/>
                        </a:solidFill>
                        <a:effectLst/>
                        <a:latin typeface="Calibri"/>
                        <a:ea typeface="Calibri"/>
                        <a:cs typeface="Times New Roman"/>
                      </a:endParaRPr>
                    </a:p>
                  </a:txBody>
                  <a:tcPr marL="54297" marR="54297" marT="0" marB="0"/>
                </a:tc>
              </a:tr>
            </a:tbl>
          </a:graphicData>
        </a:graphic>
      </p:graphicFrame>
      <p:sp>
        <p:nvSpPr>
          <p:cNvPr id="10" name="9 Rectángulo"/>
          <p:cNvSpPr/>
          <p:nvPr/>
        </p:nvSpPr>
        <p:spPr>
          <a:xfrm>
            <a:off x="4606619" y="1052736"/>
            <a:ext cx="3825086" cy="461665"/>
          </a:xfrm>
          <a:prstGeom prst="rect">
            <a:avLst/>
          </a:prstGeom>
        </p:spPr>
        <p:txBody>
          <a:bodyPr wrap="none">
            <a:spAutoFit/>
          </a:bodyPr>
          <a:lstStyle/>
          <a:p>
            <a:r>
              <a:rPr lang="x-none" sz="2400">
                <a:solidFill>
                  <a:srgbClr val="7030A0"/>
                </a:solidFill>
                <a:latin typeface="Aharoni" pitchFamily="2" charset="-79"/>
                <a:cs typeface="Aharoni" pitchFamily="2" charset="-79"/>
              </a:rPr>
              <a:t>Perfil Demanda </a:t>
            </a:r>
            <a:r>
              <a:rPr lang="es-EC" sz="2400" dirty="0" smtClean="0">
                <a:solidFill>
                  <a:srgbClr val="7030A0"/>
                </a:solidFill>
                <a:latin typeface="Aharoni" pitchFamily="2" charset="-79"/>
                <a:cs typeface="Aharoni" pitchFamily="2" charset="-79"/>
              </a:rPr>
              <a:t>Selectiva</a:t>
            </a:r>
            <a:endParaRPr lang="es-EC" sz="2400"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2102492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5925" y="1196752"/>
            <a:ext cx="6486475"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347864" y="663079"/>
            <a:ext cx="3682418" cy="461665"/>
          </a:xfrm>
          <a:prstGeom prst="rect">
            <a:avLst/>
          </a:prstGeom>
        </p:spPr>
        <p:txBody>
          <a:bodyPr wrap="none">
            <a:spAutoFit/>
          </a:bodyPr>
          <a:lstStyle/>
          <a:p>
            <a:r>
              <a:rPr lang="es-EC" sz="2400" b="1" dirty="0">
                <a:solidFill>
                  <a:srgbClr val="7030A0"/>
                </a:solidFill>
                <a:latin typeface="Aharoni" pitchFamily="2" charset="-79"/>
                <a:cs typeface="Aharoni" pitchFamily="2" charset="-79"/>
              </a:rPr>
              <a:t>Comprobación hipótesis </a:t>
            </a:r>
            <a:endParaRPr lang="es-EC" sz="2400"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132577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4" name="3 Tabla"/>
          <p:cNvGraphicFramePr>
            <a:graphicFrameLocks noGrp="1"/>
          </p:cNvGraphicFramePr>
          <p:nvPr>
            <p:extLst>
              <p:ext uri="{D42A27DB-BD31-4B8C-83A1-F6EECF244321}">
                <p14:modId xmlns:p14="http://schemas.microsoft.com/office/powerpoint/2010/main" val="942173671"/>
              </p:ext>
            </p:extLst>
          </p:nvPr>
        </p:nvGraphicFramePr>
        <p:xfrm>
          <a:off x="611560" y="1979290"/>
          <a:ext cx="7992887" cy="2889873"/>
        </p:xfrm>
        <a:graphic>
          <a:graphicData uri="http://schemas.openxmlformats.org/drawingml/2006/table">
            <a:tbl>
              <a:tblPr firstRow="1" firstCol="1" bandRow="1">
                <a:tableStyleId>{21E4AEA4-8DFA-4A89-87EB-49C32662AFE0}</a:tableStyleId>
              </a:tblPr>
              <a:tblGrid>
                <a:gridCol w="1375589"/>
                <a:gridCol w="1160988"/>
                <a:gridCol w="1084519"/>
                <a:gridCol w="1091920"/>
                <a:gridCol w="1084519"/>
                <a:gridCol w="1211965"/>
                <a:gridCol w="983387"/>
              </a:tblGrid>
              <a:tr h="476497">
                <a:tc>
                  <a:txBody>
                    <a:bodyPr/>
                    <a:lstStyle/>
                    <a:p>
                      <a:pPr algn="just">
                        <a:lnSpc>
                          <a:spcPct val="115000"/>
                        </a:lnSpc>
                        <a:spcAft>
                          <a:spcPts val="1000"/>
                        </a:spcAft>
                      </a:pPr>
                      <a:r>
                        <a:rPr lang="es-EC" sz="1200" dirty="0">
                          <a:solidFill>
                            <a:schemeClr val="tx1"/>
                          </a:solidFill>
                          <a:effectLst/>
                        </a:rPr>
                        <a:t>FRECUENCIAS OBSERVADAS</a:t>
                      </a:r>
                      <a:endParaRPr lang="es-EC" sz="12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MUY IMPORTANTE</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IMPORTANTE</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INDIFERENTE</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dirty="0">
                          <a:solidFill>
                            <a:schemeClr val="tx1"/>
                          </a:solidFill>
                          <a:effectLst/>
                        </a:rPr>
                        <a:t>POCO IMPORTANTE</a:t>
                      </a:r>
                      <a:endParaRPr lang="es-EC" sz="12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NADA IMPORTANTE</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TOTAL</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Precio</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98,0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180,0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45,0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55,0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4,0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Tiempo </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dirty="0">
                          <a:solidFill>
                            <a:schemeClr val="tx1"/>
                          </a:solidFill>
                          <a:effectLst/>
                        </a:rPr>
                        <a:t>176,0</a:t>
                      </a:r>
                      <a:endParaRPr lang="es-EC" sz="12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195,0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dirty="0">
                          <a:solidFill>
                            <a:schemeClr val="tx1"/>
                          </a:solidFill>
                          <a:effectLst/>
                        </a:rPr>
                        <a:t>Paradas</a:t>
                      </a:r>
                      <a:endParaRPr lang="es-EC" sz="12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93,0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242,0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31,0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16,0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Seguridad</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206,0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171,0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2,0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Comodidad</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85,0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214,0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53,0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Mayor unidades</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76,0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194,0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63,0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44,0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5,0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Vehículo</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96,0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218,0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31,0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34,0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382,0</a:t>
                      </a:r>
                      <a:endParaRPr lang="es-EC" sz="1200">
                        <a:solidFill>
                          <a:schemeClr val="tx1"/>
                        </a:solidFill>
                        <a:effectLst/>
                        <a:latin typeface="Calibri"/>
                        <a:ea typeface="Calibri"/>
                        <a:cs typeface="Times New Roman"/>
                      </a:endParaRPr>
                    </a:p>
                  </a:txBody>
                  <a:tcPr marL="68580" marR="68580" marT="0" marB="0"/>
                </a:tc>
              </a:tr>
              <a:tr h="301672">
                <a:tc>
                  <a:txBody>
                    <a:bodyPr/>
                    <a:lstStyle/>
                    <a:p>
                      <a:pPr algn="just">
                        <a:lnSpc>
                          <a:spcPct val="115000"/>
                        </a:lnSpc>
                        <a:spcAft>
                          <a:spcPts val="1000"/>
                        </a:spcAft>
                      </a:pPr>
                      <a:r>
                        <a:rPr lang="es-EC" sz="1200">
                          <a:solidFill>
                            <a:schemeClr val="tx1"/>
                          </a:solidFill>
                          <a:effectLst/>
                        </a:rPr>
                        <a:t>TOTAL</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830,0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1414,0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236,0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dirty="0">
                          <a:solidFill>
                            <a:schemeClr val="tx1"/>
                          </a:solidFill>
                          <a:effectLst/>
                        </a:rPr>
                        <a:t>182,0</a:t>
                      </a:r>
                      <a:endParaRPr lang="es-EC" sz="12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a:solidFill>
                            <a:schemeClr val="tx1"/>
                          </a:solidFill>
                          <a:effectLst/>
                        </a:rPr>
                        <a:t>12,0</a:t>
                      </a:r>
                      <a:endParaRPr lang="es-EC" sz="120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1000"/>
                        </a:spcAft>
                      </a:pPr>
                      <a:r>
                        <a:rPr lang="es-EC" sz="1200" dirty="0">
                          <a:solidFill>
                            <a:schemeClr val="tx1"/>
                          </a:solidFill>
                          <a:effectLst/>
                        </a:rPr>
                        <a:t>2674,0</a:t>
                      </a:r>
                      <a:endParaRPr lang="es-EC" sz="1200" dirty="0">
                        <a:solidFill>
                          <a:schemeClr val="tx1"/>
                        </a:solidFill>
                        <a:effectLst/>
                        <a:latin typeface="Calibri"/>
                        <a:ea typeface="Calibri"/>
                        <a:cs typeface="Times New Roman"/>
                      </a:endParaRPr>
                    </a:p>
                  </a:txBody>
                  <a:tcPr marL="68580" marR="68580" marT="0" marB="0"/>
                </a:tc>
              </a:tr>
            </a:tbl>
          </a:graphicData>
        </a:graphic>
      </p:graphicFrame>
      <p:sp>
        <p:nvSpPr>
          <p:cNvPr id="5" name="4 Rectángulo"/>
          <p:cNvSpPr/>
          <p:nvPr/>
        </p:nvSpPr>
        <p:spPr>
          <a:xfrm>
            <a:off x="349933" y="1239143"/>
            <a:ext cx="3711272" cy="461665"/>
          </a:xfrm>
          <a:prstGeom prst="rect">
            <a:avLst/>
          </a:prstGeom>
        </p:spPr>
        <p:txBody>
          <a:bodyPr wrap="none">
            <a:spAutoFit/>
          </a:bodyPr>
          <a:lstStyle/>
          <a:p>
            <a:r>
              <a:rPr lang="es-EC" sz="2400" i="1" dirty="0">
                <a:solidFill>
                  <a:srgbClr val="7030A0"/>
                </a:solidFill>
                <a:latin typeface="Aharoni" pitchFamily="2" charset="-79"/>
                <a:cs typeface="Aharoni" pitchFamily="2" charset="-79"/>
              </a:rPr>
              <a:t>Frecuencias Observadas</a:t>
            </a:r>
            <a:endParaRPr lang="es-EC" sz="2400"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3181056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val="4086480331"/>
              </p:ext>
            </p:extLst>
          </p:nvPr>
        </p:nvGraphicFramePr>
        <p:xfrm>
          <a:off x="3143190" y="1170330"/>
          <a:ext cx="5749290" cy="1466582"/>
        </p:xfrm>
        <a:graphic>
          <a:graphicData uri="http://schemas.openxmlformats.org/drawingml/2006/table">
            <a:tbl>
              <a:tblPr firstRow="1" firstCol="1" bandRow="1">
                <a:tableStyleId>{16D9F66E-5EB9-4882-86FB-DCBF35E3C3E4}</a:tableStyleId>
              </a:tblPr>
              <a:tblGrid>
                <a:gridCol w="1911985"/>
                <a:gridCol w="1927860"/>
                <a:gridCol w="1909445"/>
              </a:tblGrid>
              <a:tr h="855774">
                <a:tc>
                  <a:txBody>
                    <a:bodyPr/>
                    <a:lstStyle/>
                    <a:p>
                      <a:pPr algn="ctr">
                        <a:lnSpc>
                          <a:spcPct val="150000"/>
                        </a:lnSpc>
                        <a:spcAft>
                          <a:spcPts val="0"/>
                        </a:spcAft>
                      </a:pPr>
                      <a:r>
                        <a:rPr lang="es-ES" sz="1100" dirty="0">
                          <a:effectLst/>
                        </a:rPr>
                        <a:t>SECTOR URBANO PRINCIPAL</a:t>
                      </a:r>
                      <a:endParaRPr lang="es-EC" sz="1100" dirty="0">
                        <a:effectLst/>
                      </a:endParaRPr>
                    </a:p>
                    <a:p>
                      <a:pPr algn="ctr">
                        <a:lnSpc>
                          <a:spcPct val="150000"/>
                        </a:lnSpc>
                        <a:spcAft>
                          <a:spcPts val="0"/>
                        </a:spcAft>
                      </a:pPr>
                      <a:r>
                        <a:rPr lang="es-ES" sz="1100" dirty="0">
                          <a:effectLst/>
                        </a:rPr>
                        <a:t> </a:t>
                      </a:r>
                      <a:endParaRPr lang="es-EC"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dirty="0">
                          <a:effectLst/>
                        </a:rPr>
                        <a:t>SECTOR URBANO SECUNDARIO</a:t>
                      </a:r>
                      <a:endParaRPr lang="es-EC" sz="1100" dirty="0">
                        <a:effectLst/>
                      </a:endParaRPr>
                    </a:p>
                    <a:p>
                      <a:pPr algn="ctr">
                        <a:lnSpc>
                          <a:spcPct val="150000"/>
                        </a:lnSpc>
                        <a:spcAft>
                          <a:spcPts val="0"/>
                        </a:spcAft>
                      </a:pPr>
                      <a:r>
                        <a:rPr lang="es-ES" sz="1100" dirty="0">
                          <a:effectLst/>
                        </a:rPr>
                        <a:t> </a:t>
                      </a:r>
                      <a:endParaRPr lang="es-EC"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a:effectLst/>
                        </a:rPr>
                        <a:t>SECTOR RURAL</a:t>
                      </a:r>
                      <a:endParaRPr lang="es-EC" sz="1100">
                        <a:effectLst/>
                      </a:endParaRPr>
                    </a:p>
                    <a:p>
                      <a:pPr algn="ctr">
                        <a:lnSpc>
                          <a:spcPct val="150000"/>
                        </a:lnSpc>
                        <a:spcAft>
                          <a:spcPts val="0"/>
                        </a:spcAft>
                      </a:pPr>
                      <a:r>
                        <a:rPr lang="es-ES" sz="1100">
                          <a:effectLst/>
                        </a:rPr>
                        <a:t> </a:t>
                      </a:r>
                      <a:endParaRPr lang="es-EC" sz="1100">
                        <a:effectLst/>
                        <a:latin typeface="Calibri"/>
                        <a:ea typeface="Calibri"/>
                        <a:cs typeface="Times New Roman"/>
                      </a:endParaRPr>
                    </a:p>
                  </a:txBody>
                  <a:tcPr marL="68580" marR="68580" marT="0" marB="0"/>
                </a:tc>
              </a:tr>
              <a:tr h="610808">
                <a:tc>
                  <a:txBody>
                    <a:bodyPr/>
                    <a:lstStyle/>
                    <a:p>
                      <a:pPr algn="just">
                        <a:lnSpc>
                          <a:spcPct val="150000"/>
                        </a:lnSpc>
                        <a:spcAft>
                          <a:spcPts val="0"/>
                        </a:spcAft>
                      </a:pPr>
                      <a:r>
                        <a:rPr lang="es-ES" sz="1200" dirty="0">
                          <a:effectLst/>
                        </a:rPr>
                        <a:t>Sangolquí</a:t>
                      </a:r>
                      <a:endParaRPr lang="es-EC"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San Rafael</a:t>
                      </a:r>
                      <a:endParaRPr lang="es-EC" sz="1100" dirty="0">
                        <a:effectLst/>
                      </a:endParaRPr>
                    </a:p>
                    <a:p>
                      <a:pPr algn="just">
                        <a:lnSpc>
                          <a:spcPct val="150000"/>
                        </a:lnSpc>
                        <a:spcAft>
                          <a:spcPts val="0"/>
                        </a:spcAft>
                      </a:pPr>
                      <a:r>
                        <a:rPr lang="es-ES" sz="1200" dirty="0">
                          <a:effectLst/>
                        </a:rPr>
                        <a:t>San Pedro</a:t>
                      </a:r>
                      <a:endParaRPr lang="es-EC"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dirty="0">
                          <a:effectLst/>
                        </a:rPr>
                        <a:t>Cotogchoa</a:t>
                      </a:r>
                      <a:endParaRPr lang="es-EC" sz="1100" dirty="0">
                        <a:effectLst/>
                      </a:endParaRPr>
                    </a:p>
                    <a:p>
                      <a:pPr algn="just">
                        <a:lnSpc>
                          <a:spcPct val="150000"/>
                        </a:lnSpc>
                        <a:spcAft>
                          <a:spcPts val="0"/>
                        </a:spcAft>
                      </a:pPr>
                      <a:r>
                        <a:rPr lang="es-ES" sz="1200" dirty="0">
                          <a:effectLst/>
                        </a:rPr>
                        <a:t>Rumipamba</a:t>
                      </a:r>
                      <a:endParaRPr lang="es-EC" sz="1100" dirty="0">
                        <a:effectLst/>
                        <a:latin typeface="Calibri"/>
                        <a:ea typeface="Calibri"/>
                        <a:cs typeface="Times New Roman"/>
                      </a:endParaRPr>
                    </a:p>
                  </a:txBody>
                  <a:tcPr marL="68580" marR="68580" marT="0" marB="0"/>
                </a:tc>
              </a:tr>
            </a:tbl>
          </a:graphicData>
        </a:graphic>
      </p:graphicFrame>
      <p:sp>
        <p:nvSpPr>
          <p:cNvPr id="3" name="2 Rectángulo"/>
          <p:cNvSpPr/>
          <p:nvPr/>
        </p:nvSpPr>
        <p:spPr>
          <a:xfrm>
            <a:off x="455007" y="908720"/>
            <a:ext cx="2531462" cy="523220"/>
          </a:xfrm>
          <a:prstGeom prst="rect">
            <a:avLst/>
          </a:prstGeom>
        </p:spPr>
        <p:txBody>
          <a:bodyPr wrap="none">
            <a:spAutoFit/>
          </a:bodyPr>
          <a:lstStyle/>
          <a:p>
            <a:r>
              <a:rPr lang="es-ES" sz="2800" b="1" i="1" dirty="0" smtClean="0">
                <a:solidFill>
                  <a:srgbClr val="7030A0"/>
                </a:solidFill>
                <a:latin typeface="Aharoni" pitchFamily="2" charset="-79"/>
                <a:cs typeface="Aharoni" pitchFamily="2" charset="-79"/>
              </a:rPr>
              <a:t>Segmentación</a:t>
            </a:r>
            <a:endParaRPr lang="es-EC" sz="2800" b="1" dirty="0">
              <a:solidFill>
                <a:srgbClr val="7030A0"/>
              </a:solidFill>
              <a:latin typeface="Aharoni" pitchFamily="2" charset="-79"/>
              <a:cs typeface="Aharoni" pitchFamily="2" charset="-79"/>
            </a:endParaRPr>
          </a:p>
        </p:txBody>
      </p:sp>
      <p:graphicFrame>
        <p:nvGraphicFramePr>
          <p:cNvPr id="7" name="6 Diagrama"/>
          <p:cNvGraphicFramePr/>
          <p:nvPr>
            <p:extLst>
              <p:ext uri="{D42A27DB-BD31-4B8C-83A1-F6EECF244321}">
                <p14:modId xmlns:p14="http://schemas.microsoft.com/office/powerpoint/2010/main" val="3356701220"/>
              </p:ext>
            </p:extLst>
          </p:nvPr>
        </p:nvGraphicFramePr>
        <p:xfrm>
          <a:off x="-1" y="1170330"/>
          <a:ext cx="9324529" cy="59310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047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3" name="2 Rectángulo"/>
          <p:cNvSpPr/>
          <p:nvPr/>
        </p:nvSpPr>
        <p:spPr>
          <a:xfrm>
            <a:off x="1727685" y="1484784"/>
            <a:ext cx="6660739" cy="584775"/>
          </a:xfrm>
          <a:prstGeom prst="rect">
            <a:avLst/>
          </a:prstGeom>
        </p:spPr>
        <p:txBody>
          <a:bodyPr wrap="square">
            <a:spAutoFit/>
          </a:bodyPr>
          <a:lstStyle/>
          <a:p>
            <a:pPr algn="ctr">
              <a:defRPr/>
            </a:pPr>
            <a:r>
              <a:rPr lang="es-ES" sz="3200" b="1" dirty="0">
                <a:ln w="1905"/>
                <a:solidFill>
                  <a:srgbClr val="7030A0"/>
                </a:solidFill>
                <a:effectLst>
                  <a:innerShdw blurRad="69850" dist="43180" dir="5400000">
                    <a:srgbClr val="000000">
                      <a:alpha val="65000"/>
                    </a:srgbClr>
                  </a:innerShdw>
                </a:effectLst>
                <a:latin typeface="Aharoni" pitchFamily="2" charset="-79"/>
                <a:cs typeface="Aharoni" pitchFamily="2" charset="-79"/>
              </a:rPr>
              <a:t>CAPÍTULO INTRODUCTORIO</a:t>
            </a:r>
            <a:endParaRPr lang="es-EC" sz="3200" b="1" dirty="0">
              <a:ln w="1905"/>
              <a:solidFill>
                <a:srgbClr val="7030A0"/>
              </a:solidFill>
              <a:effectLst>
                <a:innerShdw blurRad="69850" dist="43180" dir="5400000">
                  <a:srgbClr val="000000">
                    <a:alpha val="65000"/>
                  </a:srgbClr>
                </a:innerShdw>
              </a:effectLst>
              <a:latin typeface="Aharoni" pitchFamily="2" charset="-79"/>
              <a:cs typeface="Aharoni" pitchFamily="2" charset="-79"/>
            </a:endParaRPr>
          </a:p>
        </p:txBody>
      </p:sp>
      <p:sp>
        <p:nvSpPr>
          <p:cNvPr id="4" name="3 Rectángulo"/>
          <p:cNvSpPr/>
          <p:nvPr/>
        </p:nvSpPr>
        <p:spPr>
          <a:xfrm>
            <a:off x="2664296" y="2967335"/>
            <a:ext cx="4572000" cy="1569660"/>
          </a:xfrm>
          <a:prstGeom prst="rect">
            <a:avLst/>
          </a:prstGeom>
        </p:spPr>
        <p:txBody>
          <a:bodyPr>
            <a:spAutoFit/>
          </a:bodyPr>
          <a:lstStyle/>
          <a:p>
            <a:pPr algn="ctr">
              <a:defRPr/>
            </a:pPr>
            <a:r>
              <a:rPr lang="es-ES" sz="3200" b="1" dirty="0">
                <a:ln w="1905"/>
                <a:solidFill>
                  <a:srgbClr val="7030A0"/>
                </a:solidFill>
                <a:effectLst>
                  <a:innerShdw blurRad="69850" dist="43180" dir="5400000">
                    <a:srgbClr val="000000">
                      <a:alpha val="65000"/>
                    </a:srgbClr>
                  </a:innerShdw>
                </a:effectLst>
                <a:latin typeface="Algerian" pitchFamily="82" charset="0"/>
              </a:rPr>
              <a:t>PLANTEAMIENTO  </a:t>
            </a:r>
          </a:p>
          <a:p>
            <a:pPr algn="ctr">
              <a:defRPr/>
            </a:pPr>
            <a:r>
              <a:rPr lang="es-ES" sz="3200" b="1" dirty="0">
                <a:ln w="1905"/>
                <a:solidFill>
                  <a:srgbClr val="7030A0"/>
                </a:solidFill>
                <a:effectLst>
                  <a:innerShdw blurRad="69850" dist="43180" dir="5400000">
                    <a:srgbClr val="000000">
                      <a:alpha val="65000"/>
                    </a:srgbClr>
                  </a:innerShdw>
                </a:effectLst>
                <a:latin typeface="Algerian" pitchFamily="82" charset="0"/>
              </a:rPr>
              <a:t>DE LA </a:t>
            </a:r>
          </a:p>
          <a:p>
            <a:pPr algn="ctr">
              <a:defRPr/>
            </a:pPr>
            <a:r>
              <a:rPr lang="es-ES" sz="3200" b="1" dirty="0">
                <a:ln w="1905"/>
                <a:solidFill>
                  <a:srgbClr val="7030A0"/>
                </a:solidFill>
                <a:effectLst>
                  <a:innerShdw blurRad="69850" dist="43180" dir="5400000">
                    <a:srgbClr val="000000">
                      <a:alpha val="65000"/>
                    </a:srgbClr>
                  </a:innerShdw>
                </a:effectLst>
                <a:latin typeface="Algerian" pitchFamily="82" charset="0"/>
              </a:rPr>
              <a:t>INVESTIGACIÓN</a:t>
            </a:r>
            <a:endParaRPr lang="es-EC" sz="3200" b="1" dirty="0">
              <a:ln w="1905"/>
              <a:solidFill>
                <a:srgbClr val="7030A0"/>
              </a:solidFill>
              <a:effectLst>
                <a:innerShdw blurRad="69850" dist="43180" dir="5400000">
                  <a:srgbClr val="000000">
                    <a:alpha val="65000"/>
                  </a:srgbClr>
                </a:innerShdw>
              </a:effectLst>
              <a:latin typeface="Algerian" pitchFamily="82" charset="0"/>
            </a:endParaRPr>
          </a:p>
        </p:txBody>
      </p:sp>
      <p:pic>
        <p:nvPicPr>
          <p:cNvPr id="4100" name="Picture 4" descr="C:\Program Files (x86)\Microsoft Office\MEDIA\CAGCAT10\j029912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988840"/>
            <a:ext cx="2376264"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78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363" y="1844824"/>
            <a:ext cx="4301654"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49201" y="1124744"/>
            <a:ext cx="3507692" cy="523220"/>
          </a:xfrm>
          <a:prstGeom prst="rect">
            <a:avLst/>
          </a:prstGeom>
        </p:spPr>
        <p:txBody>
          <a:bodyPr wrap="none">
            <a:spAutoFit/>
          </a:bodyPr>
          <a:lstStyle/>
          <a:p>
            <a:r>
              <a:rPr lang="es-ES" sz="2800" b="1" dirty="0">
                <a:solidFill>
                  <a:srgbClr val="7030A0"/>
                </a:solidFill>
                <a:latin typeface="Aharoni" pitchFamily="2" charset="-79"/>
                <a:cs typeface="Aharoni" pitchFamily="2" charset="-79"/>
              </a:rPr>
              <a:t>Análisis de la oferta</a:t>
            </a:r>
            <a:endParaRPr lang="es-EC" sz="2800" dirty="0">
              <a:solidFill>
                <a:srgbClr val="7030A0"/>
              </a:solidFill>
              <a:latin typeface="Aharoni" pitchFamily="2" charset="-79"/>
              <a:cs typeface="Aharoni" pitchFamily="2" charset="-79"/>
            </a:endParaRPr>
          </a:p>
        </p:txBody>
      </p:sp>
      <p:graphicFrame>
        <p:nvGraphicFramePr>
          <p:cNvPr id="4" name="3 Tabla"/>
          <p:cNvGraphicFramePr>
            <a:graphicFrameLocks noGrp="1"/>
          </p:cNvGraphicFramePr>
          <p:nvPr>
            <p:extLst>
              <p:ext uri="{D42A27DB-BD31-4B8C-83A1-F6EECF244321}">
                <p14:modId xmlns:p14="http://schemas.microsoft.com/office/powerpoint/2010/main" val="3254964787"/>
              </p:ext>
            </p:extLst>
          </p:nvPr>
        </p:nvGraphicFramePr>
        <p:xfrm>
          <a:off x="5076056" y="1700808"/>
          <a:ext cx="3274166" cy="1412710"/>
        </p:xfrm>
        <a:graphic>
          <a:graphicData uri="http://schemas.openxmlformats.org/drawingml/2006/table">
            <a:tbl>
              <a:tblPr firstRow="1" firstCol="1" bandRow="1">
                <a:tableStyleId>{00A15C55-8517-42AA-B614-E9B94910E393}</a:tableStyleId>
              </a:tblPr>
              <a:tblGrid>
                <a:gridCol w="2290198"/>
                <a:gridCol w="983968"/>
              </a:tblGrid>
              <a:tr h="282542">
                <a:tc>
                  <a:txBody>
                    <a:bodyPr/>
                    <a:lstStyle/>
                    <a:p>
                      <a:pPr algn="ctr">
                        <a:lnSpc>
                          <a:spcPct val="115000"/>
                        </a:lnSpc>
                        <a:spcAft>
                          <a:spcPts val="0"/>
                        </a:spcAft>
                      </a:pPr>
                      <a:r>
                        <a:rPr lang="es-EC" sz="1200" dirty="0">
                          <a:solidFill>
                            <a:schemeClr val="tx1"/>
                          </a:solidFill>
                          <a:effectLst/>
                        </a:rPr>
                        <a:t>Numero de recorridos diarios</a:t>
                      </a:r>
                      <a:endParaRPr lang="es-EC" sz="12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solidFill>
                            <a:schemeClr val="tx1"/>
                          </a:solidFill>
                          <a:effectLst/>
                        </a:rPr>
                        <a:t>Porcentaje</a:t>
                      </a:r>
                      <a:endParaRPr lang="es-EC" sz="1200">
                        <a:solidFill>
                          <a:schemeClr val="tx1"/>
                        </a:solidFill>
                        <a:effectLst/>
                        <a:latin typeface="Calibri"/>
                        <a:ea typeface="Calibri"/>
                        <a:cs typeface="Times New Roman"/>
                      </a:endParaRPr>
                    </a:p>
                  </a:txBody>
                  <a:tcPr marL="68580" marR="68580" marT="0" marB="0"/>
                </a:tc>
              </a:tr>
              <a:tr h="282542">
                <a:tc>
                  <a:txBody>
                    <a:bodyPr/>
                    <a:lstStyle/>
                    <a:p>
                      <a:pPr algn="ctr">
                        <a:lnSpc>
                          <a:spcPct val="115000"/>
                        </a:lnSpc>
                        <a:spcAft>
                          <a:spcPts val="0"/>
                        </a:spcAft>
                      </a:pPr>
                      <a:r>
                        <a:rPr lang="es-EC" sz="1200" dirty="0">
                          <a:solidFill>
                            <a:schemeClr val="tx1"/>
                          </a:solidFill>
                          <a:effectLst/>
                        </a:rPr>
                        <a:t>5 recorridos</a:t>
                      </a:r>
                      <a:endParaRPr lang="es-EC" sz="12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smtClean="0">
                          <a:solidFill>
                            <a:schemeClr val="tx1"/>
                          </a:solidFill>
                          <a:effectLst/>
                        </a:rPr>
                        <a:t>25%</a:t>
                      </a:r>
                      <a:endParaRPr lang="es-EC" sz="1200" dirty="0">
                        <a:solidFill>
                          <a:schemeClr val="tx1"/>
                        </a:solidFill>
                        <a:effectLst/>
                        <a:latin typeface="Calibri"/>
                        <a:ea typeface="Calibri"/>
                        <a:cs typeface="Times New Roman"/>
                      </a:endParaRPr>
                    </a:p>
                  </a:txBody>
                  <a:tcPr marL="68580" marR="68580" marT="0" marB="0"/>
                </a:tc>
              </a:tr>
              <a:tr h="282542">
                <a:tc>
                  <a:txBody>
                    <a:bodyPr/>
                    <a:lstStyle/>
                    <a:p>
                      <a:pPr algn="ctr">
                        <a:lnSpc>
                          <a:spcPct val="115000"/>
                        </a:lnSpc>
                        <a:spcAft>
                          <a:spcPts val="0"/>
                        </a:spcAft>
                      </a:pPr>
                      <a:r>
                        <a:rPr lang="es-EC" sz="1200">
                          <a:solidFill>
                            <a:schemeClr val="tx1"/>
                          </a:solidFill>
                          <a:effectLst/>
                        </a:rPr>
                        <a:t>6 recorridos</a:t>
                      </a:r>
                      <a:endParaRPr lang="es-EC" sz="12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smtClean="0">
                          <a:solidFill>
                            <a:schemeClr val="tx1"/>
                          </a:solidFill>
                          <a:effectLst/>
                        </a:rPr>
                        <a:t>42%</a:t>
                      </a:r>
                      <a:endParaRPr lang="es-EC" sz="1200" dirty="0">
                        <a:solidFill>
                          <a:schemeClr val="tx1"/>
                        </a:solidFill>
                        <a:effectLst/>
                        <a:latin typeface="Calibri"/>
                        <a:ea typeface="Calibri"/>
                        <a:cs typeface="Times New Roman"/>
                      </a:endParaRPr>
                    </a:p>
                  </a:txBody>
                  <a:tcPr marL="68580" marR="68580" marT="0" marB="0"/>
                </a:tc>
              </a:tr>
              <a:tr h="282542">
                <a:tc>
                  <a:txBody>
                    <a:bodyPr/>
                    <a:lstStyle/>
                    <a:p>
                      <a:pPr algn="ctr">
                        <a:lnSpc>
                          <a:spcPct val="115000"/>
                        </a:lnSpc>
                        <a:spcAft>
                          <a:spcPts val="0"/>
                        </a:spcAft>
                      </a:pPr>
                      <a:r>
                        <a:rPr lang="es-EC" sz="1200">
                          <a:solidFill>
                            <a:schemeClr val="tx1"/>
                          </a:solidFill>
                          <a:effectLst/>
                        </a:rPr>
                        <a:t>7 recorridos</a:t>
                      </a:r>
                      <a:endParaRPr lang="es-EC" sz="12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smtClean="0">
                          <a:solidFill>
                            <a:schemeClr val="tx1"/>
                          </a:solidFill>
                          <a:effectLst/>
                        </a:rPr>
                        <a:t>17%</a:t>
                      </a:r>
                      <a:endParaRPr lang="es-EC" sz="1200" dirty="0">
                        <a:solidFill>
                          <a:schemeClr val="tx1"/>
                        </a:solidFill>
                        <a:effectLst/>
                        <a:latin typeface="Calibri"/>
                        <a:ea typeface="Calibri"/>
                        <a:cs typeface="Times New Roman"/>
                      </a:endParaRPr>
                    </a:p>
                  </a:txBody>
                  <a:tcPr marL="68580" marR="68580" marT="0" marB="0"/>
                </a:tc>
              </a:tr>
              <a:tr h="282542">
                <a:tc>
                  <a:txBody>
                    <a:bodyPr/>
                    <a:lstStyle/>
                    <a:p>
                      <a:pPr algn="ctr">
                        <a:lnSpc>
                          <a:spcPct val="115000"/>
                        </a:lnSpc>
                        <a:spcAft>
                          <a:spcPts val="0"/>
                        </a:spcAft>
                      </a:pPr>
                      <a:r>
                        <a:rPr lang="es-EC" sz="1200">
                          <a:solidFill>
                            <a:schemeClr val="tx1"/>
                          </a:solidFill>
                          <a:effectLst/>
                        </a:rPr>
                        <a:t>8 recorridos</a:t>
                      </a:r>
                      <a:endParaRPr lang="es-EC" sz="12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smtClean="0">
                          <a:solidFill>
                            <a:schemeClr val="tx1"/>
                          </a:solidFill>
                          <a:effectLst/>
                        </a:rPr>
                        <a:t>17%</a:t>
                      </a:r>
                      <a:endParaRPr lang="es-EC" sz="1200" dirty="0">
                        <a:solidFill>
                          <a:schemeClr val="tx1"/>
                        </a:solidFill>
                        <a:effectLst/>
                        <a:latin typeface="Calibri"/>
                        <a:ea typeface="Calibri"/>
                        <a:cs typeface="Times New Roman"/>
                      </a:endParaRPr>
                    </a:p>
                  </a:txBody>
                  <a:tcPr marL="68580" marR="68580" marT="0" marB="0"/>
                </a:tc>
              </a:tr>
            </a:tbl>
          </a:graphicData>
        </a:graphic>
      </p:graphicFrame>
      <p:sp>
        <p:nvSpPr>
          <p:cNvPr id="5" name="4 Rectángulo"/>
          <p:cNvSpPr/>
          <p:nvPr/>
        </p:nvSpPr>
        <p:spPr>
          <a:xfrm>
            <a:off x="4427985" y="764704"/>
            <a:ext cx="4392488" cy="830997"/>
          </a:xfrm>
          <a:prstGeom prst="rect">
            <a:avLst/>
          </a:prstGeom>
        </p:spPr>
        <p:txBody>
          <a:bodyPr wrap="square">
            <a:spAutoFit/>
          </a:bodyPr>
          <a:lstStyle/>
          <a:p>
            <a:pPr algn="ctr"/>
            <a:r>
              <a:rPr lang="es-ES" sz="2400" b="1" dirty="0">
                <a:solidFill>
                  <a:srgbClr val="7030A0"/>
                </a:solidFill>
                <a:latin typeface="Aharoni" pitchFamily="2" charset="-79"/>
                <a:cs typeface="Aharoni" pitchFamily="2" charset="-79"/>
              </a:rPr>
              <a:t>Numero de recorridos diarios</a:t>
            </a:r>
            <a:endParaRPr lang="es-EC" sz="2400" b="1" dirty="0">
              <a:solidFill>
                <a:srgbClr val="7030A0"/>
              </a:solidFill>
              <a:latin typeface="Aharoni" pitchFamily="2" charset="-79"/>
              <a:cs typeface="Aharoni" pitchFamily="2" charset="-79"/>
            </a:endParaRPr>
          </a:p>
        </p:txBody>
      </p:sp>
      <p:graphicFrame>
        <p:nvGraphicFramePr>
          <p:cNvPr id="7" name="6 Tabla"/>
          <p:cNvGraphicFramePr>
            <a:graphicFrameLocks noGrp="1"/>
          </p:cNvGraphicFramePr>
          <p:nvPr>
            <p:extLst>
              <p:ext uri="{D42A27DB-BD31-4B8C-83A1-F6EECF244321}">
                <p14:modId xmlns:p14="http://schemas.microsoft.com/office/powerpoint/2010/main" val="1916652320"/>
              </p:ext>
            </p:extLst>
          </p:nvPr>
        </p:nvGraphicFramePr>
        <p:xfrm>
          <a:off x="5148064" y="4028843"/>
          <a:ext cx="3240360" cy="1339833"/>
        </p:xfrm>
        <a:graphic>
          <a:graphicData uri="http://schemas.openxmlformats.org/drawingml/2006/table">
            <a:tbl>
              <a:tblPr firstRow="1" firstCol="1" bandRow="1">
                <a:tableStyleId>{5C22544A-7EE6-4342-B048-85BDC9FD1C3A}</a:tableStyleId>
              </a:tblPr>
              <a:tblGrid>
                <a:gridCol w="2217088"/>
                <a:gridCol w="1023272"/>
              </a:tblGrid>
              <a:tr h="249758">
                <a:tc>
                  <a:txBody>
                    <a:bodyPr/>
                    <a:lstStyle/>
                    <a:p>
                      <a:pPr>
                        <a:lnSpc>
                          <a:spcPct val="115000"/>
                        </a:lnSpc>
                        <a:spcAft>
                          <a:spcPts val="0"/>
                        </a:spcAft>
                      </a:pPr>
                      <a:r>
                        <a:rPr lang="es-EC" sz="1200" dirty="0">
                          <a:solidFill>
                            <a:schemeClr val="tx1"/>
                          </a:solidFill>
                          <a:effectLst/>
                        </a:rPr>
                        <a:t>Causas de accidentes</a:t>
                      </a:r>
                      <a:endParaRPr lang="es-EC"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C" sz="1200">
                        <a:solidFill>
                          <a:schemeClr val="tx1"/>
                        </a:solidFill>
                        <a:effectLst/>
                        <a:latin typeface="Calibri"/>
                        <a:ea typeface="Calibri"/>
                        <a:cs typeface="Times New Roman"/>
                      </a:endParaRPr>
                    </a:p>
                  </a:txBody>
                  <a:tcPr marL="68580" marR="68580" marT="0" marB="0"/>
                </a:tc>
              </a:tr>
              <a:tr h="249758">
                <a:tc>
                  <a:txBody>
                    <a:bodyPr/>
                    <a:lstStyle/>
                    <a:p>
                      <a:pPr>
                        <a:lnSpc>
                          <a:spcPct val="115000"/>
                        </a:lnSpc>
                        <a:spcAft>
                          <a:spcPts val="0"/>
                        </a:spcAft>
                      </a:pPr>
                      <a:r>
                        <a:rPr lang="es-EC" sz="1200" dirty="0">
                          <a:solidFill>
                            <a:schemeClr val="tx1"/>
                          </a:solidFill>
                          <a:effectLst/>
                        </a:rPr>
                        <a:t>Mal estado de las vías</a:t>
                      </a:r>
                      <a:endParaRPr lang="es-EC"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25</a:t>
                      </a:r>
                      <a:endParaRPr lang="es-EC" sz="1200">
                        <a:solidFill>
                          <a:schemeClr val="tx1"/>
                        </a:solidFill>
                        <a:effectLst/>
                        <a:latin typeface="Calibri"/>
                        <a:ea typeface="Calibri"/>
                        <a:cs typeface="Times New Roman"/>
                      </a:endParaRPr>
                    </a:p>
                  </a:txBody>
                  <a:tcPr marL="68580" marR="68580" marT="0" marB="0"/>
                </a:tc>
              </a:tr>
              <a:tr h="340801">
                <a:tc>
                  <a:txBody>
                    <a:bodyPr/>
                    <a:lstStyle/>
                    <a:p>
                      <a:pPr>
                        <a:lnSpc>
                          <a:spcPct val="115000"/>
                        </a:lnSpc>
                        <a:spcAft>
                          <a:spcPts val="0"/>
                        </a:spcAft>
                      </a:pPr>
                      <a:r>
                        <a:rPr lang="es-EC" sz="1200">
                          <a:solidFill>
                            <a:schemeClr val="tx1"/>
                          </a:solidFill>
                          <a:effectLst/>
                        </a:rPr>
                        <a:t>Imprudencias de los choferes</a:t>
                      </a:r>
                      <a:endParaRPr lang="es-EC"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33</a:t>
                      </a:r>
                      <a:endParaRPr lang="es-EC" sz="1200">
                        <a:solidFill>
                          <a:schemeClr val="tx1"/>
                        </a:solidFill>
                        <a:effectLst/>
                        <a:latin typeface="Calibri"/>
                        <a:ea typeface="Calibri"/>
                        <a:cs typeface="Times New Roman"/>
                      </a:endParaRPr>
                    </a:p>
                  </a:txBody>
                  <a:tcPr marL="68580" marR="68580" marT="0" marB="0"/>
                </a:tc>
              </a:tr>
              <a:tr h="249758">
                <a:tc>
                  <a:txBody>
                    <a:bodyPr/>
                    <a:lstStyle/>
                    <a:p>
                      <a:pPr>
                        <a:lnSpc>
                          <a:spcPct val="115000"/>
                        </a:lnSpc>
                        <a:spcAft>
                          <a:spcPts val="0"/>
                        </a:spcAft>
                      </a:pPr>
                      <a:r>
                        <a:rPr lang="es-EC" sz="1200">
                          <a:solidFill>
                            <a:schemeClr val="tx1"/>
                          </a:solidFill>
                          <a:effectLst/>
                        </a:rPr>
                        <a:t>Impericia</a:t>
                      </a:r>
                      <a:endParaRPr lang="es-EC"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17</a:t>
                      </a:r>
                      <a:endParaRPr lang="es-EC" sz="1200">
                        <a:solidFill>
                          <a:schemeClr val="tx1"/>
                        </a:solidFill>
                        <a:effectLst/>
                        <a:latin typeface="Calibri"/>
                        <a:ea typeface="Calibri"/>
                        <a:cs typeface="Times New Roman"/>
                      </a:endParaRPr>
                    </a:p>
                  </a:txBody>
                  <a:tcPr marL="68580" marR="68580" marT="0" marB="0"/>
                </a:tc>
              </a:tr>
              <a:tr h="249758">
                <a:tc>
                  <a:txBody>
                    <a:bodyPr/>
                    <a:lstStyle/>
                    <a:p>
                      <a:pPr>
                        <a:lnSpc>
                          <a:spcPct val="115000"/>
                        </a:lnSpc>
                        <a:spcAft>
                          <a:spcPts val="0"/>
                        </a:spcAft>
                      </a:pPr>
                      <a:r>
                        <a:rPr lang="es-EC" sz="1200">
                          <a:solidFill>
                            <a:schemeClr val="tx1"/>
                          </a:solidFill>
                          <a:effectLst/>
                        </a:rPr>
                        <a:t>Imprudencia peatonal</a:t>
                      </a:r>
                      <a:endParaRPr lang="es-EC"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25</a:t>
                      </a:r>
                      <a:endParaRPr lang="es-EC" sz="1200" dirty="0">
                        <a:solidFill>
                          <a:schemeClr val="tx1"/>
                        </a:solidFill>
                        <a:effectLst/>
                        <a:latin typeface="Calibri"/>
                        <a:ea typeface="Calibri"/>
                        <a:cs typeface="Times New Roman"/>
                      </a:endParaRPr>
                    </a:p>
                  </a:txBody>
                  <a:tcPr marL="68580" marR="68580" marT="0" marB="0"/>
                </a:tc>
              </a:tr>
            </a:tbl>
          </a:graphicData>
        </a:graphic>
      </p:graphicFrame>
      <p:sp>
        <p:nvSpPr>
          <p:cNvPr id="8" name="7 Rectángulo"/>
          <p:cNvSpPr/>
          <p:nvPr/>
        </p:nvSpPr>
        <p:spPr>
          <a:xfrm>
            <a:off x="5148064" y="3356992"/>
            <a:ext cx="3246402" cy="461665"/>
          </a:xfrm>
          <a:prstGeom prst="rect">
            <a:avLst/>
          </a:prstGeom>
        </p:spPr>
        <p:txBody>
          <a:bodyPr wrap="none">
            <a:spAutoFit/>
          </a:bodyPr>
          <a:lstStyle/>
          <a:p>
            <a:r>
              <a:rPr lang="es-ES" sz="2400" b="1" dirty="0">
                <a:solidFill>
                  <a:srgbClr val="7030A0"/>
                </a:solidFill>
                <a:latin typeface="Aharoni" pitchFamily="2" charset="-79"/>
                <a:cs typeface="Aharoni" pitchFamily="2" charset="-79"/>
              </a:rPr>
              <a:t>Causas de accidentes</a:t>
            </a:r>
            <a:endParaRPr lang="es-EC" sz="2400" b="1"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3253757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val="1954397597"/>
              </p:ext>
            </p:extLst>
          </p:nvPr>
        </p:nvGraphicFramePr>
        <p:xfrm>
          <a:off x="1507230" y="1916832"/>
          <a:ext cx="6096000" cy="3487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CuadroTexto"/>
          <p:cNvSpPr txBox="1"/>
          <p:nvPr/>
        </p:nvSpPr>
        <p:spPr>
          <a:xfrm>
            <a:off x="1709936" y="1124744"/>
            <a:ext cx="3254417" cy="523220"/>
          </a:xfrm>
          <a:prstGeom prst="rect">
            <a:avLst/>
          </a:prstGeom>
          <a:noFill/>
        </p:spPr>
        <p:txBody>
          <a:bodyPr wrap="none" rtlCol="0">
            <a:spAutoFit/>
          </a:bodyPr>
          <a:lstStyle/>
          <a:p>
            <a:r>
              <a:rPr lang="es-EC" sz="2800" dirty="0" smtClean="0">
                <a:solidFill>
                  <a:srgbClr val="7030A0"/>
                </a:solidFill>
                <a:latin typeface="Aharoni" pitchFamily="2" charset="-79"/>
                <a:cs typeface="Aharoni" pitchFamily="2" charset="-79"/>
              </a:rPr>
              <a:t>Georeferenciación</a:t>
            </a:r>
            <a:endParaRPr lang="es-EC" sz="2800"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769342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4100" name="Picture 4" descr="C:\Program Files (x86)\Microsoft Office\MEDIA\CAGCAT10\j029912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916832"/>
            <a:ext cx="2376264" cy="180502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445971" y="1569566"/>
            <a:ext cx="4328429" cy="923330"/>
          </a:xfrm>
          <a:prstGeom prst="rect">
            <a:avLst/>
          </a:prstGeom>
          <a:noFill/>
        </p:spPr>
        <p:txBody>
          <a:bodyPr wrap="none">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rPr>
              <a:t>CAPITULO </a:t>
            </a:r>
            <a:r>
              <a:rPr lang="es-ES" sz="5400" b="1" dirty="0" smtClean="0">
                <a:ln w="1905"/>
                <a:solidFill>
                  <a:srgbClr val="7030A0"/>
                </a:solidFill>
                <a:effectLst>
                  <a:innerShdw blurRad="69850" dist="43180" dir="5400000">
                    <a:srgbClr val="000000">
                      <a:alpha val="65000"/>
                    </a:srgbClr>
                  </a:innerShdw>
                </a:effectLst>
                <a:latin typeface="Aharoni" pitchFamily="2" charset="-79"/>
                <a:cs typeface="Aharoni" pitchFamily="2" charset="-79"/>
              </a:rPr>
              <a:t>IV</a:t>
            </a:r>
            <a:endPar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endParaRPr>
          </a:p>
        </p:txBody>
      </p:sp>
      <p:sp>
        <p:nvSpPr>
          <p:cNvPr id="12" name="11 CuadroTexto"/>
          <p:cNvSpPr txBox="1"/>
          <p:nvPr/>
        </p:nvSpPr>
        <p:spPr>
          <a:xfrm>
            <a:off x="1691680" y="3009726"/>
            <a:ext cx="6480720" cy="1754326"/>
          </a:xfrm>
          <a:prstGeom prst="rect">
            <a:avLst/>
          </a:prstGeom>
          <a:noFill/>
        </p:spPr>
        <p:txBody>
          <a:bodyPr wrap="square">
            <a:spAutoFit/>
          </a:bodyPr>
          <a:lstStyle/>
          <a:p>
            <a:pPr algn="ctr">
              <a:defRPr/>
            </a:pPr>
            <a:r>
              <a:rPr lang="es-ES" sz="5400" b="1" dirty="0" smtClean="0">
                <a:ln w="1905"/>
                <a:solidFill>
                  <a:srgbClr val="7030A0"/>
                </a:solidFill>
                <a:effectLst>
                  <a:innerShdw blurRad="69850" dist="43180" dir="5400000">
                    <a:srgbClr val="000000">
                      <a:alpha val="65000"/>
                    </a:srgbClr>
                  </a:innerShdw>
                </a:effectLst>
                <a:latin typeface="Algerian" pitchFamily="82" charset="0"/>
              </a:rPr>
              <a:t>CONCLUSIONES Y RECOMENDACIONES</a:t>
            </a:r>
            <a:endParaRPr lang="es-EC" sz="5400" b="1" dirty="0">
              <a:ln w="1905"/>
              <a:solidFill>
                <a:srgbClr val="7030A0"/>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2279861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3" name="2 Rectángulo"/>
          <p:cNvSpPr/>
          <p:nvPr/>
        </p:nvSpPr>
        <p:spPr>
          <a:xfrm>
            <a:off x="750493" y="1988840"/>
            <a:ext cx="73265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C" sz="1400" dirty="0" smtClean="0"/>
              <a:t>El </a:t>
            </a:r>
            <a:r>
              <a:rPr lang="es-EC" sz="1400" dirty="0"/>
              <a:t>52,10% </a:t>
            </a:r>
            <a:r>
              <a:rPr lang="es-EC" sz="1400" dirty="0" smtClean="0"/>
              <a:t>de </a:t>
            </a:r>
            <a:r>
              <a:rPr lang="es-EC" sz="1400" dirty="0"/>
              <a:t>la población </a:t>
            </a:r>
            <a:r>
              <a:rPr lang="es-EC" sz="1400" dirty="0" smtClean="0"/>
              <a:t>en el cantón Rumiñahui </a:t>
            </a:r>
            <a:r>
              <a:rPr lang="es-EC" sz="1400" dirty="0"/>
              <a:t>indica que el sector del Triángulo es uno de los lugares de mayor congestión </a:t>
            </a:r>
          </a:p>
        </p:txBody>
      </p:sp>
      <p:sp>
        <p:nvSpPr>
          <p:cNvPr id="4" name="3 Rectángulo"/>
          <p:cNvSpPr/>
          <p:nvPr/>
        </p:nvSpPr>
        <p:spPr>
          <a:xfrm>
            <a:off x="683567" y="1196752"/>
            <a:ext cx="739348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1400" dirty="0"/>
              <a:t>En el cantón Rumiñahui existen 12 cooperativas de buses, el 75% (9 cooperativas) de ellas se encuentran  inconformes con las nuevas leyes de transito planteadas en el País</a:t>
            </a:r>
          </a:p>
        </p:txBody>
      </p:sp>
      <p:sp>
        <p:nvSpPr>
          <p:cNvPr id="5" name="4 Rectángulo"/>
          <p:cNvSpPr/>
          <p:nvPr/>
        </p:nvSpPr>
        <p:spPr>
          <a:xfrm>
            <a:off x="755576" y="2780928"/>
            <a:ext cx="7321476"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sz="1400" dirty="0">
                <a:solidFill>
                  <a:schemeClr val="tx1"/>
                </a:solidFill>
              </a:rPr>
              <a:t>En la investigación se encontró que existe muy poca oferta para cubrir  la demanda insatisfecha en ciertas  rutas de transporte, las mismas que necesitan que se incremente el número de cupos  que cada cooperativa </a:t>
            </a:r>
            <a:r>
              <a:rPr lang="es-EC" sz="1400" dirty="0" smtClean="0">
                <a:solidFill>
                  <a:schemeClr val="tx1"/>
                </a:solidFill>
              </a:rPr>
              <a:t>puede obtener</a:t>
            </a:r>
            <a:endParaRPr lang="es-EC" sz="1400" dirty="0">
              <a:solidFill>
                <a:schemeClr val="tx1"/>
              </a:solidFill>
            </a:endParaRPr>
          </a:p>
        </p:txBody>
      </p:sp>
      <p:sp>
        <p:nvSpPr>
          <p:cNvPr id="7" name="6 Rectángulo"/>
          <p:cNvSpPr/>
          <p:nvPr/>
        </p:nvSpPr>
        <p:spPr>
          <a:xfrm>
            <a:off x="768749" y="3789040"/>
            <a:ext cx="7308304"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1400" dirty="0"/>
              <a:t>En el cantón Rumiñahui una de las causas de accidentes en las vías con un 33,33% es por imprudencia de los choferes</a:t>
            </a:r>
            <a:endParaRPr lang="es-EC" sz="1400" dirty="0"/>
          </a:p>
        </p:txBody>
      </p:sp>
      <p:sp>
        <p:nvSpPr>
          <p:cNvPr id="8" name="7 Rectángulo"/>
          <p:cNvSpPr/>
          <p:nvPr/>
        </p:nvSpPr>
        <p:spPr>
          <a:xfrm>
            <a:off x="768749" y="4581128"/>
            <a:ext cx="7308304"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sz="1400" dirty="0"/>
              <a:t>En el cantón Rumiñahui el 42,41% de la población realiza reclamos constantes por el mal manejo de las unidades,  mientras un 30,37%  indica que realiza reclamos constantes por imprudencias,</a:t>
            </a:r>
            <a:endParaRPr lang="es-EC" sz="1400" dirty="0"/>
          </a:p>
        </p:txBody>
      </p:sp>
    </p:spTree>
    <p:extLst>
      <p:ext uri="{BB962C8B-B14F-4D97-AF65-F5344CB8AC3E}">
        <p14:creationId xmlns:p14="http://schemas.microsoft.com/office/powerpoint/2010/main" val="375386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2" name="1 CuadroTexto"/>
          <p:cNvSpPr txBox="1"/>
          <p:nvPr/>
        </p:nvSpPr>
        <p:spPr>
          <a:xfrm>
            <a:off x="539552" y="1268760"/>
            <a:ext cx="3222357" cy="523220"/>
          </a:xfrm>
          <a:prstGeom prst="rect">
            <a:avLst/>
          </a:prstGeom>
          <a:noFill/>
        </p:spPr>
        <p:txBody>
          <a:bodyPr wrap="none" rtlCol="0">
            <a:spAutoFit/>
          </a:bodyPr>
          <a:lstStyle/>
          <a:p>
            <a:r>
              <a:rPr lang="es-EC" sz="2800" dirty="0" smtClean="0">
                <a:solidFill>
                  <a:srgbClr val="7030A0"/>
                </a:solidFill>
                <a:latin typeface="Aharoni" pitchFamily="2" charset="-79"/>
                <a:cs typeface="Aharoni" pitchFamily="2" charset="-79"/>
              </a:rPr>
              <a:t>Recomendaciones</a:t>
            </a:r>
            <a:endParaRPr lang="es-EC" sz="2800" dirty="0">
              <a:solidFill>
                <a:srgbClr val="7030A0"/>
              </a:solidFill>
              <a:latin typeface="Aharoni" pitchFamily="2" charset="-79"/>
              <a:cs typeface="Aharoni" pitchFamily="2" charset="-79"/>
            </a:endParaRPr>
          </a:p>
        </p:txBody>
      </p:sp>
      <p:sp>
        <p:nvSpPr>
          <p:cNvPr id="3" name="2 Rectángulo"/>
          <p:cNvSpPr/>
          <p:nvPr/>
        </p:nvSpPr>
        <p:spPr>
          <a:xfrm>
            <a:off x="683568" y="1844824"/>
            <a:ext cx="732656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dirty="0"/>
              <a:t>Implementar el sistema de  caja común en todas las cooperativas de transporte público del cantón Rumiñahui</a:t>
            </a:r>
            <a:endParaRPr lang="es-EC" dirty="0"/>
          </a:p>
        </p:txBody>
      </p:sp>
      <p:sp>
        <p:nvSpPr>
          <p:cNvPr id="4" name="3 Rectángulo"/>
          <p:cNvSpPr/>
          <p:nvPr/>
        </p:nvSpPr>
        <p:spPr>
          <a:xfrm>
            <a:off x="683568" y="2636912"/>
            <a:ext cx="732656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dirty="0"/>
              <a:t>Gestionar el bono a los transportistas que hace algún tiempo el gobierno ofreció como estrategia para que no se exija el incremento en el valor de los pasajes</a:t>
            </a:r>
          </a:p>
        </p:txBody>
      </p:sp>
      <p:sp>
        <p:nvSpPr>
          <p:cNvPr id="5" name="4 Rectángulo"/>
          <p:cNvSpPr/>
          <p:nvPr/>
        </p:nvSpPr>
        <p:spPr>
          <a:xfrm>
            <a:off x="683568" y="3668831"/>
            <a:ext cx="732656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dirty="0"/>
              <a:t>Realizar un proyecto de restructuración adecuado como una gestión por parte del gobierno con inversión en infraestructura y tecnología junto con la ayuda de las cooperativas de transporte del cantón </a:t>
            </a:r>
            <a:r>
              <a:rPr lang="es-EC" dirty="0" smtClean="0"/>
              <a:t>Rumiñahui</a:t>
            </a:r>
            <a:endParaRPr lang="es-EC" dirty="0"/>
          </a:p>
        </p:txBody>
      </p:sp>
    </p:spTree>
    <p:extLst>
      <p:ext uri="{BB962C8B-B14F-4D97-AF65-F5344CB8AC3E}">
        <p14:creationId xmlns:p14="http://schemas.microsoft.com/office/powerpoint/2010/main" val="3675125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10" name="9 Diagrama"/>
          <p:cNvGraphicFramePr/>
          <p:nvPr>
            <p:extLst>
              <p:ext uri="{D42A27DB-BD31-4B8C-83A1-F6EECF244321}">
                <p14:modId xmlns:p14="http://schemas.microsoft.com/office/powerpoint/2010/main" val="584890100"/>
              </p:ext>
            </p:extLst>
          </p:nvPr>
        </p:nvGraphicFramePr>
        <p:xfrm>
          <a:off x="1043608" y="1443856"/>
          <a:ext cx="6966520"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5 CuadroTexto"/>
          <p:cNvSpPr txBox="1">
            <a:spLocks noChangeArrowheads="1"/>
          </p:cNvSpPr>
          <p:nvPr/>
        </p:nvSpPr>
        <p:spPr bwMode="auto">
          <a:xfrm>
            <a:off x="539552" y="1052736"/>
            <a:ext cx="381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C" b="1" dirty="0"/>
              <a:t>1. Planteamiento del problema</a:t>
            </a:r>
          </a:p>
        </p:txBody>
      </p:sp>
      <p:sp>
        <p:nvSpPr>
          <p:cNvPr id="12" name="6 CuadroTexto"/>
          <p:cNvSpPr txBox="1">
            <a:spLocks noChangeArrowheads="1"/>
          </p:cNvSpPr>
          <p:nvPr/>
        </p:nvSpPr>
        <p:spPr bwMode="auto">
          <a:xfrm>
            <a:off x="539552" y="2555057"/>
            <a:ext cx="216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C" b="1" dirty="0"/>
              <a:t>2. </a:t>
            </a:r>
            <a:r>
              <a:rPr lang="es-EC" b="1" dirty="0" smtClean="0"/>
              <a:t>Justificación</a:t>
            </a:r>
            <a:endParaRPr lang="es-EC" b="1" dirty="0"/>
          </a:p>
        </p:txBody>
      </p:sp>
      <p:sp>
        <p:nvSpPr>
          <p:cNvPr id="2" name="1 CuadroTexto"/>
          <p:cNvSpPr txBox="1"/>
          <p:nvPr/>
        </p:nvSpPr>
        <p:spPr>
          <a:xfrm>
            <a:off x="1071735" y="3164775"/>
            <a:ext cx="3716289" cy="1200329"/>
          </a:xfrm>
          <a:prstGeom prst="rect">
            <a:avLst/>
          </a:prstGeom>
          <a:noFill/>
        </p:spPr>
        <p:txBody>
          <a:bodyPr wrap="square" rtlCol="0">
            <a:spAutoFit/>
          </a:bodyPr>
          <a:lstStyle/>
          <a:p>
            <a:r>
              <a:rPr lang="es-EC" b="1" dirty="0" smtClean="0"/>
              <a:t>Ley </a:t>
            </a:r>
            <a:r>
              <a:rPr lang="es-EC" b="1" dirty="0"/>
              <a:t>Orgánica de Transporte Terrestre, Tránsito y Seguridad Vial</a:t>
            </a:r>
            <a:endParaRPr lang="es-EC" dirty="0"/>
          </a:p>
          <a:p>
            <a:endParaRPr lang="es-EC" dirty="0"/>
          </a:p>
        </p:txBody>
      </p:sp>
      <p:sp>
        <p:nvSpPr>
          <p:cNvPr id="5" name="4 Flecha derecha"/>
          <p:cNvSpPr/>
          <p:nvPr/>
        </p:nvSpPr>
        <p:spPr>
          <a:xfrm>
            <a:off x="5193215" y="35924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6312800" y="4088751"/>
            <a:ext cx="2016224" cy="369332"/>
          </a:xfrm>
          <a:prstGeom prst="rect">
            <a:avLst/>
          </a:prstGeom>
          <a:noFill/>
        </p:spPr>
        <p:txBody>
          <a:bodyPr wrap="square" rtlCol="0">
            <a:spAutoFit/>
          </a:bodyPr>
          <a:lstStyle/>
          <a:p>
            <a:r>
              <a:rPr lang="es-EC" dirty="0" smtClean="0"/>
              <a:t>Nuevas reformas</a:t>
            </a:r>
            <a:endParaRPr lang="es-EC" dirty="0"/>
          </a:p>
        </p:txBody>
      </p:sp>
      <p:sp>
        <p:nvSpPr>
          <p:cNvPr id="8" name="7 Rectángulo"/>
          <p:cNvSpPr/>
          <p:nvPr/>
        </p:nvSpPr>
        <p:spPr>
          <a:xfrm>
            <a:off x="6312800" y="3563724"/>
            <a:ext cx="2843808" cy="369332"/>
          </a:xfrm>
          <a:prstGeom prst="rect">
            <a:avLst/>
          </a:prstGeom>
        </p:spPr>
        <p:txBody>
          <a:bodyPr wrap="square">
            <a:spAutoFit/>
          </a:bodyPr>
          <a:lstStyle/>
          <a:p>
            <a:r>
              <a:rPr lang="es-EC" dirty="0" smtClean="0"/>
              <a:t>Derecho a la movilidad</a:t>
            </a:r>
            <a:endParaRPr lang="es-EC" dirty="0"/>
          </a:p>
        </p:txBody>
      </p:sp>
      <p:sp>
        <p:nvSpPr>
          <p:cNvPr id="17" name="3 CuadroTexto"/>
          <p:cNvSpPr txBox="1">
            <a:spLocks noChangeArrowheads="1"/>
          </p:cNvSpPr>
          <p:nvPr/>
        </p:nvSpPr>
        <p:spPr bwMode="auto">
          <a:xfrm>
            <a:off x="755824" y="4437112"/>
            <a:ext cx="504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r>
              <a:rPr lang="es-EC" b="1" dirty="0"/>
              <a:t>3. </a:t>
            </a:r>
            <a:r>
              <a:rPr lang="es-ES" b="1" dirty="0"/>
              <a:t>Metodología del trabajo de investigación</a:t>
            </a:r>
            <a:endParaRPr lang="es-EC" sz="1200" dirty="0"/>
          </a:p>
        </p:txBody>
      </p:sp>
      <p:sp>
        <p:nvSpPr>
          <p:cNvPr id="3" name="2 CuadroTexto"/>
          <p:cNvSpPr txBox="1"/>
          <p:nvPr/>
        </p:nvSpPr>
        <p:spPr>
          <a:xfrm>
            <a:off x="899592" y="4941168"/>
            <a:ext cx="1548135"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dirty="0" smtClean="0"/>
              <a:t>Investigación descriptiva</a:t>
            </a:r>
            <a:endParaRPr lang="es-EC" dirty="0"/>
          </a:p>
        </p:txBody>
      </p:sp>
      <p:sp>
        <p:nvSpPr>
          <p:cNvPr id="4" name="3 CuadroTexto"/>
          <p:cNvSpPr txBox="1"/>
          <p:nvPr/>
        </p:nvSpPr>
        <p:spPr>
          <a:xfrm>
            <a:off x="2755564" y="4941168"/>
            <a:ext cx="28965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Técnicas cuantitativas de  recogida de información</a:t>
            </a:r>
            <a:endParaRPr lang="es-EC" dirty="0"/>
          </a:p>
        </p:txBody>
      </p:sp>
      <p:sp>
        <p:nvSpPr>
          <p:cNvPr id="15" name="14 CuadroTexto"/>
          <p:cNvSpPr txBox="1"/>
          <p:nvPr/>
        </p:nvSpPr>
        <p:spPr>
          <a:xfrm>
            <a:off x="6012160" y="4941168"/>
            <a:ext cx="237626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smtClean="0"/>
              <a:t>Delimitación del universo de estudio</a:t>
            </a:r>
            <a:endParaRPr lang="es-EC" dirty="0"/>
          </a:p>
        </p:txBody>
      </p:sp>
    </p:spTree>
    <p:extLst>
      <p:ext uri="{BB962C8B-B14F-4D97-AF65-F5344CB8AC3E}">
        <p14:creationId xmlns:p14="http://schemas.microsoft.com/office/powerpoint/2010/main" val="694290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4100" name="Picture 4" descr="C:\Program Files (x86)\Microsoft Office\MEDIA\CAGCAT10\j029912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988840"/>
            <a:ext cx="2376264" cy="180502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704855" y="1569566"/>
            <a:ext cx="3810659" cy="923330"/>
          </a:xfrm>
          <a:prstGeom prst="rect">
            <a:avLst/>
          </a:prstGeom>
          <a:noFill/>
        </p:spPr>
        <p:txBody>
          <a:bodyPr wrap="none">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rPr>
              <a:t>CAPITULO I</a:t>
            </a:r>
          </a:p>
        </p:txBody>
      </p:sp>
      <p:sp>
        <p:nvSpPr>
          <p:cNvPr id="12" name="11 CuadroTexto"/>
          <p:cNvSpPr txBox="1"/>
          <p:nvPr/>
        </p:nvSpPr>
        <p:spPr>
          <a:xfrm>
            <a:off x="1691680" y="3009726"/>
            <a:ext cx="6147837" cy="923330"/>
          </a:xfrm>
          <a:prstGeom prst="rect">
            <a:avLst/>
          </a:prstGeom>
          <a:noFill/>
        </p:spPr>
        <p:txBody>
          <a:bodyPr>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lgerian" pitchFamily="82" charset="0"/>
              </a:rPr>
              <a:t>MARCO TEÓRICO</a:t>
            </a:r>
            <a:endParaRPr lang="es-EC" sz="5400" b="1" dirty="0">
              <a:ln w="1905"/>
              <a:solidFill>
                <a:srgbClr val="7030A0"/>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363672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val="2811152772"/>
              </p:ext>
            </p:extLst>
          </p:nvPr>
        </p:nvGraphicFramePr>
        <p:xfrm>
          <a:off x="-1338064" y="148478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15 Rectángulo"/>
          <p:cNvSpPr/>
          <p:nvPr/>
        </p:nvSpPr>
        <p:spPr bwMode="auto">
          <a:xfrm>
            <a:off x="0" y="967004"/>
            <a:ext cx="3930650" cy="400075"/>
          </a:xfrm>
          <a:prstGeom prst="rect">
            <a:avLst/>
          </a:prstGeom>
          <a:noFill/>
        </p:spPr>
        <p:txBody>
          <a:bodyPr wrap="none">
            <a:spAutoFit/>
          </a:bodyPr>
          <a:lstStyle/>
          <a:p>
            <a:pPr algn="ctr">
              <a:defRPr/>
            </a:pPr>
            <a:r>
              <a:rPr lang="es-ES" sz="2000" b="1" dirty="0">
                <a:ln w="1905"/>
                <a:solidFill>
                  <a:srgbClr val="7030A0"/>
                </a:solidFill>
                <a:effectLst>
                  <a:innerShdw blurRad="69850" dist="43180" dir="5400000">
                    <a:srgbClr val="000000">
                      <a:alpha val="65000"/>
                    </a:srgbClr>
                  </a:innerShdw>
                </a:effectLst>
                <a:latin typeface="Aharoni" pitchFamily="2" charset="-79"/>
                <a:cs typeface="Aharoni" pitchFamily="2" charset="-79"/>
              </a:rPr>
              <a:t>Modelo de decisión de compra</a:t>
            </a:r>
          </a:p>
        </p:txBody>
      </p:sp>
      <p:sp>
        <p:nvSpPr>
          <p:cNvPr id="3" name="2 Rectángulo"/>
          <p:cNvSpPr/>
          <p:nvPr/>
        </p:nvSpPr>
        <p:spPr>
          <a:xfrm>
            <a:off x="3779912" y="967004"/>
            <a:ext cx="2801590" cy="1015663"/>
          </a:xfrm>
          <a:prstGeom prst="rect">
            <a:avLst/>
          </a:prstGeom>
        </p:spPr>
        <p:txBody>
          <a:bodyPr wrap="square">
            <a:spAutoFit/>
          </a:bodyPr>
          <a:lstStyle/>
          <a:p>
            <a:pPr algn="ctr"/>
            <a:r>
              <a:rPr lang="es-EC" sz="2000" b="1" dirty="0">
                <a:solidFill>
                  <a:srgbClr val="7030A0"/>
                </a:solidFill>
                <a:latin typeface="Aharoni" pitchFamily="2" charset="-79"/>
                <a:cs typeface="Aharoni" pitchFamily="2" charset="-79"/>
              </a:rPr>
              <a:t>Modelos de Evaluación de Alterativas </a:t>
            </a:r>
            <a:endParaRPr lang="es-EC" sz="2000" dirty="0">
              <a:solidFill>
                <a:srgbClr val="7030A0"/>
              </a:solidFill>
              <a:latin typeface="Aharoni" pitchFamily="2" charset="-79"/>
              <a:cs typeface="Aharoni" pitchFamily="2" charset="-79"/>
            </a:endParaRPr>
          </a:p>
        </p:txBody>
      </p:sp>
      <p:sp>
        <p:nvSpPr>
          <p:cNvPr id="4" name="3 Flecha derecha"/>
          <p:cNvSpPr/>
          <p:nvPr/>
        </p:nvSpPr>
        <p:spPr>
          <a:xfrm>
            <a:off x="6372200" y="1367079"/>
            <a:ext cx="576064" cy="333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7164288" y="1164611"/>
            <a:ext cx="1728192" cy="369332"/>
          </a:xfrm>
          <a:prstGeom prst="rect">
            <a:avLst/>
          </a:prstGeom>
          <a:noFill/>
        </p:spPr>
        <p:txBody>
          <a:bodyPr wrap="square" rtlCol="0">
            <a:spAutoFit/>
          </a:bodyPr>
          <a:lstStyle/>
          <a:p>
            <a:r>
              <a:rPr lang="es-EC" dirty="0" smtClean="0"/>
              <a:t>beneficios</a:t>
            </a:r>
            <a:endParaRPr lang="es-EC" dirty="0"/>
          </a:p>
        </p:txBody>
      </p:sp>
      <p:sp>
        <p:nvSpPr>
          <p:cNvPr id="7" name="6 CuadroTexto"/>
          <p:cNvSpPr txBox="1"/>
          <p:nvPr/>
        </p:nvSpPr>
        <p:spPr>
          <a:xfrm>
            <a:off x="7236296" y="1700808"/>
            <a:ext cx="1584176" cy="369332"/>
          </a:xfrm>
          <a:prstGeom prst="rect">
            <a:avLst/>
          </a:prstGeom>
          <a:noFill/>
        </p:spPr>
        <p:txBody>
          <a:bodyPr wrap="square" rtlCol="0">
            <a:spAutoFit/>
          </a:bodyPr>
          <a:lstStyle/>
          <a:p>
            <a:r>
              <a:rPr lang="es-EC" dirty="0" smtClean="0"/>
              <a:t>atributos</a:t>
            </a:r>
            <a:endParaRPr lang="es-EC" dirty="0"/>
          </a:p>
        </p:txBody>
      </p:sp>
      <p:sp>
        <p:nvSpPr>
          <p:cNvPr id="8" name="7 Rectángulo"/>
          <p:cNvSpPr/>
          <p:nvPr/>
        </p:nvSpPr>
        <p:spPr>
          <a:xfrm>
            <a:off x="3707904" y="2967335"/>
            <a:ext cx="2736304" cy="1631216"/>
          </a:xfrm>
          <a:prstGeom prst="rect">
            <a:avLst/>
          </a:prstGeom>
        </p:spPr>
        <p:txBody>
          <a:bodyPr wrap="square">
            <a:spAutoFit/>
          </a:bodyPr>
          <a:lstStyle/>
          <a:p>
            <a:pPr algn="ctr"/>
            <a:r>
              <a:rPr lang="es-EC" sz="2000" b="1" dirty="0">
                <a:solidFill>
                  <a:srgbClr val="7030A0"/>
                </a:solidFill>
                <a:latin typeface="Aharoni" pitchFamily="2" charset="-79"/>
                <a:cs typeface="Aharoni" pitchFamily="2" charset="-79"/>
              </a:rPr>
              <a:t>Métodos Cuantitativos en el Modelo de Análisis del Comportamiento del Consumidor</a:t>
            </a:r>
            <a:endParaRPr lang="es-EC" sz="2000" dirty="0">
              <a:solidFill>
                <a:srgbClr val="7030A0"/>
              </a:solidFill>
              <a:latin typeface="Aharoni" pitchFamily="2" charset="-79"/>
              <a:cs typeface="Aharoni" pitchFamily="2" charset="-79"/>
            </a:endParaRPr>
          </a:p>
        </p:txBody>
      </p:sp>
      <p:sp>
        <p:nvSpPr>
          <p:cNvPr id="19" name="18 Flecha derecha"/>
          <p:cNvSpPr/>
          <p:nvPr/>
        </p:nvSpPr>
        <p:spPr>
          <a:xfrm>
            <a:off x="6372200" y="3671335"/>
            <a:ext cx="576064" cy="333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7308304" y="3671335"/>
            <a:ext cx="1584176" cy="646331"/>
          </a:xfrm>
          <a:prstGeom prst="rect">
            <a:avLst/>
          </a:prstGeom>
          <a:noFill/>
        </p:spPr>
        <p:txBody>
          <a:bodyPr wrap="square" rtlCol="0">
            <a:spAutoFit/>
          </a:bodyPr>
          <a:lstStyle/>
          <a:p>
            <a:r>
              <a:rPr lang="es-EC" dirty="0" smtClean="0"/>
              <a:t>Encuesta social</a:t>
            </a:r>
            <a:endParaRPr lang="es-EC" dirty="0"/>
          </a:p>
        </p:txBody>
      </p:sp>
    </p:spTree>
    <p:extLst>
      <p:ext uri="{BB962C8B-B14F-4D97-AF65-F5344CB8AC3E}">
        <p14:creationId xmlns:p14="http://schemas.microsoft.com/office/powerpoint/2010/main" val="1388113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2" name="1 Rectángulo"/>
          <p:cNvSpPr/>
          <p:nvPr/>
        </p:nvSpPr>
        <p:spPr>
          <a:xfrm>
            <a:off x="1944216" y="1268760"/>
            <a:ext cx="4572000" cy="707886"/>
          </a:xfrm>
          <a:prstGeom prst="rect">
            <a:avLst/>
          </a:prstGeom>
        </p:spPr>
        <p:txBody>
          <a:bodyPr>
            <a:spAutoFit/>
          </a:bodyPr>
          <a:lstStyle/>
          <a:p>
            <a:r>
              <a:rPr lang="es-EC" sz="2000" b="1" dirty="0">
                <a:solidFill>
                  <a:srgbClr val="7030A0"/>
                </a:solidFill>
                <a:latin typeface="Aharoni" pitchFamily="2" charset="-79"/>
                <a:cs typeface="Aharoni" pitchFamily="2" charset="-79"/>
              </a:rPr>
              <a:t>Sistemas de información geográfica aplicados al transporte público </a:t>
            </a:r>
            <a:endParaRPr lang="es-EC" sz="2000" dirty="0">
              <a:solidFill>
                <a:srgbClr val="7030A0"/>
              </a:solidFill>
              <a:latin typeface="Aharoni" pitchFamily="2" charset="-79"/>
              <a:cs typeface="Aharoni" pitchFamily="2" charset="-79"/>
            </a:endParaRPr>
          </a:p>
        </p:txBody>
      </p:sp>
      <p:sp>
        <p:nvSpPr>
          <p:cNvPr id="5" name="4 CuadroTexto"/>
          <p:cNvSpPr txBox="1"/>
          <p:nvPr/>
        </p:nvSpPr>
        <p:spPr>
          <a:xfrm>
            <a:off x="2411760" y="2348880"/>
            <a:ext cx="3597068" cy="646331"/>
          </a:xfrm>
          <a:prstGeom prst="rect">
            <a:avLst/>
          </a:prstGeom>
          <a:noFill/>
        </p:spPr>
        <p:txBody>
          <a:bodyPr wrap="square" rtlCol="0">
            <a:spAutoFit/>
          </a:bodyPr>
          <a:lstStyle/>
          <a:p>
            <a:pPr algn="ctr"/>
            <a:r>
              <a:rPr lang="es-EC" dirty="0"/>
              <a:t>C</a:t>
            </a:r>
            <a:r>
              <a:rPr lang="es-EC" dirty="0" smtClean="0"/>
              <a:t>apturar</a:t>
            </a:r>
            <a:r>
              <a:rPr lang="es-EC" dirty="0"/>
              <a:t>, organizar, almacenar, manipular y analizar</a:t>
            </a:r>
          </a:p>
        </p:txBody>
      </p:sp>
      <p:sp>
        <p:nvSpPr>
          <p:cNvPr id="7" name="6 Rectángulo"/>
          <p:cNvSpPr/>
          <p:nvPr/>
        </p:nvSpPr>
        <p:spPr>
          <a:xfrm>
            <a:off x="2066854" y="3347700"/>
            <a:ext cx="4305346" cy="646331"/>
          </a:xfrm>
          <a:prstGeom prst="rect">
            <a:avLst/>
          </a:prstGeom>
        </p:spPr>
        <p:txBody>
          <a:bodyPr wrap="square">
            <a:spAutoFit/>
          </a:bodyPr>
          <a:lstStyle/>
          <a:p>
            <a:pPr algn="ctr"/>
            <a:r>
              <a:rPr lang="es-EC" dirty="0"/>
              <a:t>I</a:t>
            </a:r>
            <a:r>
              <a:rPr lang="es-EC" dirty="0" smtClean="0"/>
              <a:t>nstrumento </a:t>
            </a:r>
            <a:r>
              <a:rPr lang="es-EC" dirty="0"/>
              <a:t>de consulta sobre la red vial</a:t>
            </a:r>
          </a:p>
        </p:txBody>
      </p:sp>
      <p:cxnSp>
        <p:nvCxnSpPr>
          <p:cNvPr id="15" name="14 Conector recto de flecha"/>
          <p:cNvCxnSpPr/>
          <p:nvPr/>
        </p:nvCxnSpPr>
        <p:spPr>
          <a:xfrm>
            <a:off x="4139952" y="2048654"/>
            <a:ext cx="0" cy="30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139952" y="2984758"/>
            <a:ext cx="0" cy="30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139952" y="3992870"/>
            <a:ext cx="0" cy="30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1547664" y="4305870"/>
            <a:ext cx="5317182" cy="646331"/>
          </a:xfrm>
          <a:prstGeom prst="rect">
            <a:avLst/>
          </a:prstGeom>
        </p:spPr>
        <p:txBody>
          <a:bodyPr wrap="square">
            <a:spAutoFit/>
          </a:bodyPr>
          <a:lstStyle/>
          <a:p>
            <a:r>
              <a:rPr lang="es-EC" dirty="0"/>
              <a:t>controlará 70 mil unidades de transporte público colectivo a través de un sistema satelital</a:t>
            </a:r>
          </a:p>
        </p:txBody>
      </p:sp>
      <p:cxnSp>
        <p:nvCxnSpPr>
          <p:cNvPr id="16" name="15 Conector recto de flecha"/>
          <p:cNvCxnSpPr/>
          <p:nvPr/>
        </p:nvCxnSpPr>
        <p:spPr>
          <a:xfrm>
            <a:off x="4139952" y="4928974"/>
            <a:ext cx="0" cy="30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1835696" y="5229200"/>
            <a:ext cx="4572000" cy="646331"/>
          </a:xfrm>
          <a:prstGeom prst="rect">
            <a:avLst/>
          </a:prstGeom>
        </p:spPr>
        <p:txBody>
          <a:bodyPr>
            <a:spAutoFit/>
          </a:bodyPr>
          <a:lstStyle/>
          <a:p>
            <a:r>
              <a:rPr lang="es-EC" dirty="0"/>
              <a:t>un poderoso instrumento tecnológico para disminuir la inseguridad en las carreteras.</a:t>
            </a:r>
          </a:p>
        </p:txBody>
      </p:sp>
    </p:spTree>
    <p:extLst>
      <p:ext uri="{BB962C8B-B14F-4D97-AF65-F5344CB8AC3E}">
        <p14:creationId xmlns:p14="http://schemas.microsoft.com/office/powerpoint/2010/main" val="195113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10" name="9 Rectángulo"/>
          <p:cNvSpPr/>
          <p:nvPr/>
        </p:nvSpPr>
        <p:spPr>
          <a:xfrm>
            <a:off x="539552" y="1052736"/>
            <a:ext cx="4233851" cy="400110"/>
          </a:xfrm>
          <a:prstGeom prst="rect">
            <a:avLst/>
          </a:prstGeom>
        </p:spPr>
        <p:txBody>
          <a:bodyPr wrap="none">
            <a:spAutoFit/>
          </a:bodyPr>
          <a:lstStyle/>
          <a:p>
            <a:r>
              <a:rPr lang="es-EC" sz="2000" b="1" dirty="0">
                <a:solidFill>
                  <a:srgbClr val="7030A0"/>
                </a:solidFill>
                <a:latin typeface="Aharoni" pitchFamily="2" charset="-79"/>
                <a:cs typeface="Aharoni" pitchFamily="2" charset="-79"/>
              </a:rPr>
              <a:t>Metodología Análisis de Mercado</a:t>
            </a:r>
            <a:endParaRPr lang="es-EC" sz="2000" dirty="0">
              <a:solidFill>
                <a:srgbClr val="7030A0"/>
              </a:solidFill>
              <a:latin typeface="Aharoni" pitchFamily="2" charset="-79"/>
              <a:cs typeface="Aharoni" pitchFamily="2" charset="-79"/>
            </a:endParaRPr>
          </a:p>
        </p:txBody>
      </p:sp>
      <p:graphicFrame>
        <p:nvGraphicFramePr>
          <p:cNvPr id="2" name="1 Diagrama"/>
          <p:cNvGraphicFramePr/>
          <p:nvPr>
            <p:extLst>
              <p:ext uri="{D42A27DB-BD31-4B8C-83A1-F6EECF244321}">
                <p14:modId xmlns:p14="http://schemas.microsoft.com/office/powerpoint/2010/main" val="2533803630"/>
              </p:ext>
            </p:extLst>
          </p:nvPr>
        </p:nvGraphicFramePr>
        <p:xfrm>
          <a:off x="755576" y="1509078"/>
          <a:ext cx="6912768" cy="40081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Redondear rectángulo de esquina del mismo lado 4"/>
          <p:cNvSpPr/>
          <p:nvPr/>
        </p:nvSpPr>
        <p:spPr>
          <a:xfrm>
            <a:off x="3731701" y="4024730"/>
            <a:ext cx="3867445" cy="6284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endParaRPr lang="es-EC" sz="1900" kern="1200"/>
          </a:p>
          <a:p>
            <a:pPr marL="171450" lvl="1" indent="-171450" algn="l" defTabSz="844550">
              <a:lnSpc>
                <a:spcPct val="90000"/>
              </a:lnSpc>
              <a:spcBef>
                <a:spcPct val="0"/>
              </a:spcBef>
              <a:spcAft>
                <a:spcPct val="15000"/>
              </a:spcAft>
              <a:buChar char="••"/>
            </a:pPr>
            <a:endParaRPr lang="es-EC" sz="1900" kern="1200"/>
          </a:p>
        </p:txBody>
      </p:sp>
      <p:grpSp>
        <p:nvGrpSpPr>
          <p:cNvPr id="34" name="33 Grupo"/>
          <p:cNvGrpSpPr/>
          <p:nvPr/>
        </p:nvGrpSpPr>
        <p:grpSpPr>
          <a:xfrm>
            <a:off x="3275856" y="4509120"/>
            <a:ext cx="4323290" cy="462616"/>
            <a:chOff x="2194559" y="666005"/>
            <a:chExt cx="3901440" cy="462616"/>
          </a:xfrm>
        </p:grpSpPr>
        <p:sp>
          <p:nvSpPr>
            <p:cNvPr id="35" name="34 Redondear rectángulo de esquina del mismo lado"/>
            <p:cNvSpPr/>
            <p:nvPr/>
          </p:nvSpPr>
          <p:spPr>
            <a:xfrm rot="5400000">
              <a:off x="3913971" y="-1053407"/>
              <a:ext cx="462616"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edondear rectángulo de esquina del mismo lado 4"/>
            <p:cNvSpPr/>
            <p:nvPr/>
          </p:nvSpPr>
          <p:spPr>
            <a:xfrm>
              <a:off x="2194560" y="688587"/>
              <a:ext cx="3878857" cy="4174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Proceso de decisión de compra</a:t>
              </a:r>
            </a:p>
            <a:p>
              <a:pPr marL="114300" lvl="1" indent="-114300" algn="l" defTabSz="533400">
                <a:lnSpc>
                  <a:spcPct val="90000"/>
                </a:lnSpc>
                <a:spcBef>
                  <a:spcPct val="0"/>
                </a:spcBef>
                <a:spcAft>
                  <a:spcPct val="15000"/>
                </a:spcAft>
                <a:buChar char="••"/>
              </a:pPr>
              <a:r>
                <a:rPr lang="es-EC" sz="1200" dirty="0" smtClean="0"/>
                <a:t>Identificación de atributos determinantes</a:t>
              </a:r>
              <a:r>
                <a:rPr lang="es-EC" sz="1200" kern="1200" dirty="0" smtClean="0"/>
                <a:t> </a:t>
              </a:r>
              <a:endParaRPr lang="es-EC" sz="1200" kern="1200" dirty="0"/>
            </a:p>
          </p:txBody>
        </p:sp>
      </p:grpSp>
      <p:grpSp>
        <p:nvGrpSpPr>
          <p:cNvPr id="41" name="40 Grupo"/>
          <p:cNvGrpSpPr/>
          <p:nvPr/>
        </p:nvGrpSpPr>
        <p:grpSpPr>
          <a:xfrm>
            <a:off x="3275856" y="3933056"/>
            <a:ext cx="4323290" cy="489458"/>
            <a:chOff x="2194559" y="648074"/>
            <a:chExt cx="3901440" cy="489458"/>
          </a:xfrm>
        </p:grpSpPr>
        <p:sp>
          <p:nvSpPr>
            <p:cNvPr id="42" name="41 Redondear rectángulo de esquina del mismo lado"/>
            <p:cNvSpPr/>
            <p:nvPr/>
          </p:nvSpPr>
          <p:spPr>
            <a:xfrm rot="5400000">
              <a:off x="3913971" y="-1071338"/>
              <a:ext cx="462616"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edondear rectángulo de esquina del mismo lado 4"/>
            <p:cNvSpPr/>
            <p:nvPr/>
          </p:nvSpPr>
          <p:spPr>
            <a:xfrm>
              <a:off x="2194560" y="720082"/>
              <a:ext cx="3878857" cy="4174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dirty="0" smtClean="0"/>
                <a:t>Identificación del comprador</a:t>
              </a:r>
            </a:p>
            <a:p>
              <a:pPr marL="114300" lvl="1" indent="-114300" algn="l" defTabSz="533400">
                <a:lnSpc>
                  <a:spcPct val="90000"/>
                </a:lnSpc>
                <a:spcBef>
                  <a:spcPct val="0"/>
                </a:spcBef>
                <a:spcAft>
                  <a:spcPct val="15000"/>
                </a:spcAft>
                <a:buChar char="••"/>
              </a:pPr>
              <a:r>
                <a:rPr lang="es-EC" sz="1200" dirty="0" smtClean="0"/>
                <a:t>Disposición y capacidad de compra  </a:t>
              </a:r>
              <a:endParaRPr lang="es-EC" sz="1200" kern="1200" dirty="0"/>
            </a:p>
          </p:txBody>
        </p:sp>
      </p:grpSp>
      <p:grpSp>
        <p:nvGrpSpPr>
          <p:cNvPr id="53" name="52 Grupo"/>
          <p:cNvGrpSpPr/>
          <p:nvPr/>
        </p:nvGrpSpPr>
        <p:grpSpPr>
          <a:xfrm>
            <a:off x="3275856" y="3349866"/>
            <a:ext cx="4323290" cy="439174"/>
            <a:chOff x="2194559" y="614635"/>
            <a:chExt cx="3901440" cy="439174"/>
          </a:xfrm>
        </p:grpSpPr>
        <p:sp>
          <p:nvSpPr>
            <p:cNvPr id="54" name="53 Redondear rectángulo de esquina del mismo lado"/>
            <p:cNvSpPr/>
            <p:nvPr/>
          </p:nvSpPr>
          <p:spPr>
            <a:xfrm rot="5400000">
              <a:off x="3925692" y="-1116498"/>
              <a:ext cx="439174"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Redondear rectángulo de esquina del mismo lado 4"/>
            <p:cNvSpPr/>
            <p:nvPr/>
          </p:nvSpPr>
          <p:spPr>
            <a:xfrm>
              <a:off x="2194560" y="636073"/>
              <a:ext cx="3880001" cy="396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dirty="0" smtClean="0"/>
                <a:t>Establecer límites geográficos</a:t>
              </a:r>
              <a:endParaRPr lang="es-EC" sz="1200" kern="1200" dirty="0"/>
            </a:p>
          </p:txBody>
        </p:sp>
      </p:grpSp>
      <p:grpSp>
        <p:nvGrpSpPr>
          <p:cNvPr id="56" name="55 Grupo"/>
          <p:cNvGrpSpPr/>
          <p:nvPr/>
        </p:nvGrpSpPr>
        <p:grpSpPr>
          <a:xfrm>
            <a:off x="3262848" y="5078058"/>
            <a:ext cx="4311274" cy="439174"/>
            <a:chOff x="2194559" y="614635"/>
            <a:chExt cx="3901440" cy="439174"/>
          </a:xfrm>
        </p:grpSpPr>
        <p:sp>
          <p:nvSpPr>
            <p:cNvPr id="57" name="56 Redondear rectángulo de esquina del mismo lado"/>
            <p:cNvSpPr/>
            <p:nvPr/>
          </p:nvSpPr>
          <p:spPr>
            <a:xfrm rot="5400000">
              <a:off x="3925692" y="-1116498"/>
              <a:ext cx="439174"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8" name="Redondear rectángulo de esquina del mismo lado 4"/>
            <p:cNvSpPr/>
            <p:nvPr/>
          </p:nvSpPr>
          <p:spPr>
            <a:xfrm>
              <a:off x="2194560" y="636073"/>
              <a:ext cx="3880001" cy="396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dirty="0" smtClean="0"/>
                <a:t>Clientes potenciales compran gran cantidad de una categoría  de producto. </a:t>
              </a:r>
              <a:endParaRPr lang="es-EC" sz="1200" kern="1200" dirty="0"/>
            </a:p>
          </p:txBody>
        </p:sp>
      </p:grpSp>
    </p:spTree>
    <p:extLst>
      <p:ext uri="{BB962C8B-B14F-4D97-AF65-F5344CB8AC3E}">
        <p14:creationId xmlns:p14="http://schemas.microsoft.com/office/powerpoint/2010/main" val="3300473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pic>
        <p:nvPicPr>
          <p:cNvPr id="4100" name="Picture 4" descr="C:\Program Files (x86)\Microsoft Office\MEDIA\CAGCAT10\j029912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1988840"/>
            <a:ext cx="2376264" cy="180502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579822" y="1569566"/>
            <a:ext cx="4060727" cy="923330"/>
          </a:xfrm>
          <a:prstGeom prst="rect">
            <a:avLst/>
          </a:prstGeom>
          <a:noFill/>
        </p:spPr>
        <p:txBody>
          <a:bodyPr wrap="none">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rPr>
              <a:t>CAPITULO I</a:t>
            </a:r>
            <a:r>
              <a:rPr lang="es-ES" sz="5400" b="1" dirty="0" smtClean="0">
                <a:ln w="1905"/>
                <a:solidFill>
                  <a:srgbClr val="7030A0"/>
                </a:solidFill>
                <a:effectLst>
                  <a:innerShdw blurRad="69850" dist="43180" dir="5400000">
                    <a:srgbClr val="000000">
                      <a:alpha val="65000"/>
                    </a:srgbClr>
                  </a:innerShdw>
                </a:effectLst>
                <a:latin typeface="Aharoni" pitchFamily="2" charset="-79"/>
                <a:cs typeface="Aharoni" pitchFamily="2" charset="-79"/>
              </a:rPr>
              <a:t>I</a:t>
            </a:r>
            <a:endParaRPr lang="es-ES" sz="5400" b="1" dirty="0">
              <a:ln w="1905"/>
              <a:solidFill>
                <a:srgbClr val="7030A0"/>
              </a:solidFill>
              <a:effectLst>
                <a:innerShdw blurRad="69850" dist="43180" dir="5400000">
                  <a:srgbClr val="000000">
                    <a:alpha val="65000"/>
                  </a:srgbClr>
                </a:innerShdw>
              </a:effectLst>
              <a:latin typeface="Aharoni" pitchFamily="2" charset="-79"/>
              <a:cs typeface="Aharoni" pitchFamily="2" charset="-79"/>
            </a:endParaRPr>
          </a:p>
        </p:txBody>
      </p:sp>
      <p:sp>
        <p:nvSpPr>
          <p:cNvPr id="12" name="11 CuadroTexto"/>
          <p:cNvSpPr txBox="1"/>
          <p:nvPr/>
        </p:nvSpPr>
        <p:spPr>
          <a:xfrm>
            <a:off x="1691680" y="3009726"/>
            <a:ext cx="6147837" cy="1754326"/>
          </a:xfrm>
          <a:prstGeom prst="rect">
            <a:avLst/>
          </a:prstGeom>
          <a:noFill/>
        </p:spPr>
        <p:txBody>
          <a:bodyPr>
            <a:spAutoFit/>
          </a:bodyPr>
          <a:lstStyle/>
          <a:p>
            <a:pPr algn="ctr">
              <a:defRPr/>
            </a:pPr>
            <a:r>
              <a:rPr lang="es-ES" sz="5400" b="1" dirty="0">
                <a:ln w="1905"/>
                <a:solidFill>
                  <a:srgbClr val="7030A0"/>
                </a:solidFill>
                <a:effectLst>
                  <a:innerShdw blurRad="69850" dist="43180" dir="5400000">
                    <a:srgbClr val="000000">
                      <a:alpha val="65000"/>
                    </a:srgbClr>
                  </a:innerShdw>
                </a:effectLst>
                <a:latin typeface="Algerian" pitchFamily="82" charset="0"/>
              </a:rPr>
              <a:t>MARCO </a:t>
            </a:r>
            <a:r>
              <a:rPr lang="es-ES" sz="5400" b="1" dirty="0" smtClean="0">
                <a:ln w="1905"/>
                <a:solidFill>
                  <a:srgbClr val="7030A0"/>
                </a:solidFill>
                <a:effectLst>
                  <a:innerShdw blurRad="69850" dist="43180" dir="5400000">
                    <a:srgbClr val="000000">
                      <a:alpha val="65000"/>
                    </a:srgbClr>
                  </a:innerShdw>
                </a:effectLst>
                <a:latin typeface="Algerian" pitchFamily="82" charset="0"/>
              </a:rPr>
              <a:t>METODOLÓGICO</a:t>
            </a:r>
            <a:endParaRPr lang="es-EC" sz="5400" b="1" dirty="0">
              <a:ln w="1905"/>
              <a:solidFill>
                <a:srgbClr val="7030A0"/>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348790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872"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l_fi" descr="http://galeria.bus-america.com/albums/userpics/11082/ecuadorian-bus.jpg"/>
          <p:cNvPicPr/>
          <p:nvPr/>
        </p:nvPicPr>
        <p:blipFill>
          <a:blip r:embed="rId3"/>
          <a:srcRect/>
          <a:stretch>
            <a:fillRect/>
          </a:stretch>
        </p:blipFill>
        <p:spPr bwMode="auto">
          <a:xfrm>
            <a:off x="0" y="5832619"/>
            <a:ext cx="2287486" cy="1025381"/>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832619"/>
            <a:ext cx="2287486" cy="100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http://todoenecuador.com/chillos/imagenes/UNIDADES/U054.jpg"/>
          <p:cNvPicPr/>
          <p:nvPr/>
        </p:nvPicPr>
        <p:blipFill>
          <a:blip r:embed="rId5"/>
          <a:srcRect/>
          <a:stretch>
            <a:fillRect/>
          </a:stretch>
        </p:blipFill>
        <p:spPr bwMode="auto">
          <a:xfrm>
            <a:off x="4499992" y="5832619"/>
            <a:ext cx="2364854" cy="1052765"/>
          </a:xfrm>
          <a:prstGeom prst="rect">
            <a:avLst/>
          </a:prstGeom>
          <a:noFill/>
          <a:ln w="9525">
            <a:noFill/>
            <a:miter lim="800000"/>
            <a:headEnd/>
            <a:tailEnd/>
          </a:ln>
        </p:spPr>
      </p:pic>
      <p:pic>
        <p:nvPicPr>
          <p:cNvPr id="14" name="il_fi" descr="http://galeria.bus-america.com/albums/userpics/11082/normal_2012-06-26_11_42_05.jpg"/>
          <p:cNvPicPr/>
          <p:nvPr/>
        </p:nvPicPr>
        <p:blipFill>
          <a:blip r:embed="rId6"/>
          <a:srcRect/>
          <a:stretch>
            <a:fillRect/>
          </a:stretch>
        </p:blipFill>
        <p:spPr bwMode="auto">
          <a:xfrm>
            <a:off x="6876256" y="5832619"/>
            <a:ext cx="2267744" cy="1052765"/>
          </a:xfrm>
          <a:prstGeom prst="rect">
            <a:avLst/>
          </a:prstGeom>
          <a:noFill/>
          <a:ln w="9525">
            <a:noFill/>
            <a:miter lim="800000"/>
            <a:headEnd/>
            <a:tailEnd/>
          </a:ln>
        </p:spPr>
      </p:pic>
      <p:sp>
        <p:nvSpPr>
          <p:cNvPr id="3" name="2 Rectángulo"/>
          <p:cNvSpPr/>
          <p:nvPr/>
        </p:nvSpPr>
        <p:spPr>
          <a:xfrm>
            <a:off x="467544" y="908720"/>
            <a:ext cx="3575018" cy="523220"/>
          </a:xfrm>
          <a:prstGeom prst="rect">
            <a:avLst/>
          </a:prstGeom>
        </p:spPr>
        <p:txBody>
          <a:bodyPr wrap="none">
            <a:spAutoFit/>
          </a:bodyPr>
          <a:lstStyle/>
          <a:p>
            <a:r>
              <a:rPr lang="es-EC" sz="2800" b="1" dirty="0">
                <a:solidFill>
                  <a:srgbClr val="7030A0"/>
                </a:solidFill>
                <a:latin typeface="Aharoni" pitchFamily="2" charset="-79"/>
                <a:cs typeface="Aharoni" pitchFamily="2" charset="-79"/>
              </a:rPr>
              <a:t>Análisis de Mercado</a:t>
            </a:r>
            <a:endParaRPr lang="es-EC" sz="2800" dirty="0">
              <a:solidFill>
                <a:srgbClr val="7030A0"/>
              </a:solidFill>
              <a:latin typeface="Aharoni" pitchFamily="2" charset="-79"/>
              <a:cs typeface="Aharoni" pitchFamily="2" charset="-79"/>
            </a:endParaRPr>
          </a:p>
        </p:txBody>
      </p:sp>
      <p:sp>
        <p:nvSpPr>
          <p:cNvPr id="4" name="3 Rectángulo"/>
          <p:cNvSpPr/>
          <p:nvPr/>
        </p:nvSpPr>
        <p:spPr>
          <a:xfrm>
            <a:off x="452736" y="1412776"/>
            <a:ext cx="3187091" cy="369332"/>
          </a:xfrm>
          <a:prstGeom prst="rect">
            <a:avLst/>
          </a:prstGeom>
        </p:spPr>
        <p:txBody>
          <a:bodyPr wrap="none">
            <a:spAutoFit/>
          </a:bodyPr>
          <a:lstStyle/>
          <a:p>
            <a:r>
              <a:rPr lang="es-EC" dirty="0" smtClean="0"/>
              <a:t>Definir la demanda primaria.</a:t>
            </a:r>
            <a:endParaRPr lang="es-EC" dirty="0"/>
          </a:p>
        </p:txBody>
      </p:sp>
      <p:graphicFrame>
        <p:nvGraphicFramePr>
          <p:cNvPr id="15" name="14 Diagrama"/>
          <p:cNvGraphicFramePr/>
          <p:nvPr>
            <p:extLst>
              <p:ext uri="{D42A27DB-BD31-4B8C-83A1-F6EECF244321}">
                <p14:modId xmlns:p14="http://schemas.microsoft.com/office/powerpoint/2010/main" val="3202917746"/>
              </p:ext>
            </p:extLst>
          </p:nvPr>
        </p:nvGraphicFramePr>
        <p:xfrm>
          <a:off x="522782" y="1782108"/>
          <a:ext cx="8064896" cy="1747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29 Rectángulo"/>
          <p:cNvSpPr/>
          <p:nvPr/>
        </p:nvSpPr>
        <p:spPr>
          <a:xfrm>
            <a:off x="605136" y="3635732"/>
            <a:ext cx="3147015" cy="369332"/>
          </a:xfrm>
          <a:prstGeom prst="rect">
            <a:avLst/>
          </a:prstGeom>
        </p:spPr>
        <p:txBody>
          <a:bodyPr wrap="none">
            <a:spAutoFit/>
          </a:bodyPr>
          <a:lstStyle/>
          <a:p>
            <a:r>
              <a:rPr lang="es-EC" dirty="0" smtClean="0"/>
              <a:t>Definir la demanda selectiva</a:t>
            </a:r>
            <a:endParaRPr lang="es-EC" dirty="0"/>
          </a:p>
        </p:txBody>
      </p:sp>
      <p:graphicFrame>
        <p:nvGraphicFramePr>
          <p:cNvPr id="16" name="15 Diagrama"/>
          <p:cNvGraphicFramePr/>
          <p:nvPr>
            <p:extLst>
              <p:ext uri="{D42A27DB-BD31-4B8C-83A1-F6EECF244321}">
                <p14:modId xmlns:p14="http://schemas.microsoft.com/office/powerpoint/2010/main" val="2074478078"/>
              </p:ext>
            </p:extLst>
          </p:nvPr>
        </p:nvGraphicFramePr>
        <p:xfrm>
          <a:off x="577249" y="4005064"/>
          <a:ext cx="8136905" cy="2160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9796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2148</TotalTime>
  <Words>1496</Words>
  <Application>Microsoft Office PowerPoint</Application>
  <PresentationFormat>Presentación en pantalla (4:3)</PresentationFormat>
  <Paragraphs>436</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Transmisión de listas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Cristel</dc:creator>
  <cp:lastModifiedBy>Cristel</cp:lastModifiedBy>
  <cp:revision>71</cp:revision>
  <dcterms:created xsi:type="dcterms:W3CDTF">2012-11-19T02:27:12Z</dcterms:created>
  <dcterms:modified xsi:type="dcterms:W3CDTF">2012-11-26T23:25:29Z</dcterms:modified>
</cp:coreProperties>
</file>