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30"/>
  </p:notesMasterIdLst>
  <p:sldIdLst>
    <p:sldId id="289" r:id="rId2"/>
    <p:sldId id="257" r:id="rId3"/>
    <p:sldId id="259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872"/>
    <a:srgbClr val="9B4791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0.xml"/><Relationship Id="rId1" Type="http://schemas.openxmlformats.org/officeDocument/2006/relationships/slide" Target="../slides/slide16.xml"/><Relationship Id="rId5" Type="http://schemas.openxmlformats.org/officeDocument/2006/relationships/slide" Target="../slides/slide26.xml"/><Relationship Id="rId4" Type="http://schemas.openxmlformats.org/officeDocument/2006/relationships/slide" Target="../slides/slide19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5A48A-2854-465B-8841-A25C3B142C62}" type="doc">
      <dgm:prSet loTypeId="urn:microsoft.com/office/officeart/2005/8/layout/hierarchy5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F7030E6-8416-41CC-BDFB-205FFFAC1A2C}">
      <dgm:prSet phldrT="[Texto]"/>
      <dgm:spPr/>
      <dgm:t>
        <a:bodyPr/>
        <a:lstStyle/>
        <a:p>
          <a:r>
            <a:rPr lang="es-MX" dirty="0" smtClean="0"/>
            <a:t>Ex funcionarios públicos</a:t>
          </a:r>
        </a:p>
        <a:p>
          <a:r>
            <a:rPr lang="es-MX" dirty="0" smtClean="0"/>
            <a:t>Sr. Carlos Vallejo</a:t>
          </a:r>
        </a:p>
        <a:p>
          <a:r>
            <a:rPr lang="es-MX" dirty="0" smtClean="0"/>
            <a:t>Sr. José Álvarez</a:t>
          </a:r>
        </a:p>
      </dgm:t>
    </dgm:pt>
    <dgm:pt modelId="{2F10A895-AAD2-446E-9701-9594A121F06C}" type="parTrans" cxnId="{DE1F8AB1-4FD3-4514-8A40-E4D24ECD831A}">
      <dgm:prSet/>
      <dgm:spPr/>
      <dgm:t>
        <a:bodyPr/>
        <a:lstStyle/>
        <a:p>
          <a:endParaRPr lang="es-ES"/>
        </a:p>
      </dgm:t>
    </dgm:pt>
    <dgm:pt modelId="{D1CE2A0F-67D0-4AB7-88B1-2F50E6DED109}" type="sibTrans" cxnId="{DE1F8AB1-4FD3-4514-8A40-E4D24ECD831A}">
      <dgm:prSet/>
      <dgm:spPr/>
      <dgm:t>
        <a:bodyPr/>
        <a:lstStyle/>
        <a:p>
          <a:endParaRPr lang="es-ES"/>
        </a:p>
      </dgm:t>
    </dgm:pt>
    <dgm:pt modelId="{523AD545-4442-4525-B568-7AC0E25BCABB}">
      <dgm:prSet phldrT="[Texto]"/>
      <dgm:spPr/>
      <dgm:t>
        <a:bodyPr/>
        <a:lstStyle/>
        <a:p>
          <a:r>
            <a:rPr lang="es-EC" dirty="0" smtClean="0"/>
            <a:t>Inicia sus actividades el 3 de octubre de 1994</a:t>
          </a:r>
          <a:endParaRPr lang="es-ES" dirty="0"/>
        </a:p>
      </dgm:t>
    </dgm:pt>
    <dgm:pt modelId="{50328028-A9A9-404F-A300-9C164646EBD7}" type="parTrans" cxnId="{0D1340C3-330D-4EA9-84DD-EE416047E8AA}">
      <dgm:prSet/>
      <dgm:spPr/>
      <dgm:t>
        <a:bodyPr/>
        <a:lstStyle/>
        <a:p>
          <a:endParaRPr lang="es-ES" dirty="0"/>
        </a:p>
      </dgm:t>
    </dgm:pt>
    <dgm:pt modelId="{DAD81EDF-A13C-42C4-BF26-01E163A4C026}" type="sibTrans" cxnId="{0D1340C3-330D-4EA9-84DD-EE416047E8AA}">
      <dgm:prSet/>
      <dgm:spPr/>
      <dgm:t>
        <a:bodyPr/>
        <a:lstStyle/>
        <a:p>
          <a:endParaRPr lang="es-ES"/>
        </a:p>
      </dgm:t>
    </dgm:pt>
    <dgm:pt modelId="{5821959E-A4F8-4D7C-9A78-A02D9C456B63}">
      <dgm:prSet phldrT="[Texto]" custT="1"/>
      <dgm:spPr/>
      <dgm:t>
        <a:bodyPr/>
        <a:lstStyle/>
        <a:p>
          <a:r>
            <a:rPr lang="es-MX" sz="2000" dirty="0" smtClean="0"/>
            <a:t>Idea de Negocio</a:t>
          </a:r>
        </a:p>
        <a:p>
          <a:endParaRPr lang="es-ES" sz="2000" dirty="0"/>
        </a:p>
      </dgm:t>
    </dgm:pt>
    <dgm:pt modelId="{8D9ECE3D-39F2-42AC-96AE-7160DCBCE7EB}" type="parTrans" cxnId="{8B3A3A80-44CB-41A2-B068-24F70D22297F}">
      <dgm:prSet/>
      <dgm:spPr/>
      <dgm:t>
        <a:bodyPr/>
        <a:lstStyle/>
        <a:p>
          <a:endParaRPr lang="es-ES"/>
        </a:p>
      </dgm:t>
    </dgm:pt>
    <dgm:pt modelId="{53949A68-84B3-42CE-BD30-F4D5C36C664D}" type="sibTrans" cxnId="{8B3A3A80-44CB-41A2-B068-24F70D22297F}">
      <dgm:prSet/>
      <dgm:spPr/>
      <dgm:t>
        <a:bodyPr/>
        <a:lstStyle/>
        <a:p>
          <a:endParaRPr lang="es-ES"/>
        </a:p>
      </dgm:t>
    </dgm:pt>
    <dgm:pt modelId="{F286F4B3-A8E9-4EBF-9BC5-86E06FCA2F7E}">
      <dgm:prSet phldrT="[Texto]" custT="1"/>
      <dgm:spPr/>
      <dgm:t>
        <a:bodyPr/>
        <a:lstStyle/>
        <a:p>
          <a:r>
            <a:rPr lang="es-MX" sz="2000" dirty="0" smtClean="0"/>
            <a:t>1994</a:t>
          </a:r>
          <a:endParaRPr lang="es-ES" sz="2000" dirty="0"/>
        </a:p>
      </dgm:t>
    </dgm:pt>
    <dgm:pt modelId="{79DA7825-D553-4A1C-9872-12266A1F7495}" type="parTrans" cxnId="{8B47E48D-8AB8-4D7E-A439-E97505147C6A}">
      <dgm:prSet/>
      <dgm:spPr/>
      <dgm:t>
        <a:bodyPr/>
        <a:lstStyle/>
        <a:p>
          <a:endParaRPr lang="es-ES"/>
        </a:p>
      </dgm:t>
    </dgm:pt>
    <dgm:pt modelId="{973A25A7-C90E-4D21-9C8E-61FC6F96D437}" type="sibTrans" cxnId="{8B47E48D-8AB8-4D7E-A439-E97505147C6A}">
      <dgm:prSet/>
      <dgm:spPr/>
      <dgm:t>
        <a:bodyPr/>
        <a:lstStyle/>
        <a:p>
          <a:endParaRPr lang="es-ES"/>
        </a:p>
      </dgm:t>
    </dgm:pt>
    <dgm:pt modelId="{68C54121-0688-4855-A2FF-49D488234327}">
      <dgm:prSet phldrT="[Texto]" custT="1"/>
      <dgm:spPr/>
      <dgm:t>
        <a:bodyPr/>
        <a:lstStyle/>
        <a:p>
          <a:r>
            <a:rPr lang="es-MX" sz="2400" dirty="0" smtClean="0"/>
            <a:t>1996</a:t>
          </a:r>
          <a:endParaRPr lang="es-ES" sz="2400" dirty="0"/>
        </a:p>
      </dgm:t>
    </dgm:pt>
    <dgm:pt modelId="{5A225EB3-2DAC-41E5-A965-7D4C6FC0A3A6}" type="parTrans" cxnId="{91C4BB60-A88D-4C31-9C37-934BEAB911FC}">
      <dgm:prSet/>
      <dgm:spPr/>
      <dgm:t>
        <a:bodyPr/>
        <a:lstStyle/>
        <a:p>
          <a:endParaRPr lang="es-ES"/>
        </a:p>
      </dgm:t>
    </dgm:pt>
    <dgm:pt modelId="{1939901C-FC72-4F25-A796-C3C6F89ABFA7}" type="sibTrans" cxnId="{91C4BB60-A88D-4C31-9C37-934BEAB911FC}">
      <dgm:prSet/>
      <dgm:spPr/>
      <dgm:t>
        <a:bodyPr/>
        <a:lstStyle/>
        <a:p>
          <a:endParaRPr lang="es-ES"/>
        </a:p>
      </dgm:t>
    </dgm:pt>
    <dgm:pt modelId="{3B1DA58C-B7D6-4E90-A83C-9367553932D3}">
      <dgm:prSet/>
      <dgm:spPr/>
      <dgm:t>
        <a:bodyPr/>
        <a:lstStyle/>
        <a:p>
          <a:r>
            <a:rPr lang="es-EC" dirty="0" smtClean="0"/>
            <a:t>Adquiere una casa antigua mediante crédito bancario</a:t>
          </a:r>
          <a:endParaRPr lang="es-EC" dirty="0"/>
        </a:p>
      </dgm:t>
    </dgm:pt>
    <dgm:pt modelId="{110BAB18-8DEF-41CD-A86F-969C516DEBDF}" type="parTrans" cxnId="{6694B631-8C7A-44F4-B104-80E44904F431}">
      <dgm:prSet/>
      <dgm:spPr/>
      <dgm:t>
        <a:bodyPr/>
        <a:lstStyle/>
        <a:p>
          <a:endParaRPr lang="es-EC"/>
        </a:p>
      </dgm:t>
    </dgm:pt>
    <dgm:pt modelId="{4FE3CEA2-BA35-4EC4-AFC2-77A55C7831A7}" type="sibTrans" cxnId="{6694B631-8C7A-44F4-B104-80E44904F431}">
      <dgm:prSet/>
      <dgm:spPr/>
      <dgm:t>
        <a:bodyPr/>
        <a:lstStyle/>
        <a:p>
          <a:endParaRPr lang="es-EC"/>
        </a:p>
      </dgm:t>
    </dgm:pt>
    <dgm:pt modelId="{DAB74373-5B0B-43F8-91C3-E917520B7939}">
      <dgm:prSet/>
      <dgm:spPr/>
      <dgm:t>
        <a:bodyPr/>
        <a:lstStyle/>
        <a:p>
          <a:r>
            <a:rPr lang="es-EC" dirty="0" smtClean="0"/>
            <a:t>Arrienda un local ubicado en la calle Calama y Amazonas</a:t>
          </a:r>
          <a:endParaRPr lang="es-EC" dirty="0"/>
        </a:p>
      </dgm:t>
    </dgm:pt>
    <dgm:pt modelId="{E354A8DA-F311-4DDA-AF20-09105416007A}" type="parTrans" cxnId="{94AC745B-BB3B-4FEC-915D-ECCEBBF65FD1}">
      <dgm:prSet/>
      <dgm:spPr/>
      <dgm:t>
        <a:bodyPr/>
        <a:lstStyle/>
        <a:p>
          <a:endParaRPr lang="es-EC"/>
        </a:p>
      </dgm:t>
    </dgm:pt>
    <dgm:pt modelId="{96788518-AFD3-49E6-AEDB-683B8F19A346}" type="sibTrans" cxnId="{94AC745B-BB3B-4FEC-915D-ECCEBBF65FD1}">
      <dgm:prSet/>
      <dgm:spPr/>
      <dgm:t>
        <a:bodyPr/>
        <a:lstStyle/>
        <a:p>
          <a:endParaRPr lang="es-EC"/>
        </a:p>
      </dgm:t>
    </dgm:pt>
    <dgm:pt modelId="{EC763246-6472-4BB0-9FEB-7DA935986706}">
      <dgm:prSet/>
      <dgm:spPr/>
      <dgm:t>
        <a:bodyPr/>
        <a:lstStyle/>
        <a:p>
          <a:r>
            <a:rPr lang="es-EC" dirty="0" smtClean="0"/>
            <a:t>Ubicada en la calle Calama y Juan L. Mera</a:t>
          </a:r>
          <a:endParaRPr lang="es-EC" dirty="0"/>
        </a:p>
      </dgm:t>
    </dgm:pt>
    <dgm:pt modelId="{7698EDEB-6774-44ED-8270-9E253B08B055}" type="parTrans" cxnId="{C87053A8-2C9A-4FC0-8A8D-01328C6E6FD3}">
      <dgm:prSet/>
      <dgm:spPr/>
      <dgm:t>
        <a:bodyPr/>
        <a:lstStyle/>
        <a:p>
          <a:endParaRPr lang="es-EC"/>
        </a:p>
      </dgm:t>
    </dgm:pt>
    <dgm:pt modelId="{02551C96-5326-437C-AD8F-5739512DE4EA}" type="sibTrans" cxnId="{C87053A8-2C9A-4FC0-8A8D-01328C6E6FD3}">
      <dgm:prSet/>
      <dgm:spPr/>
      <dgm:t>
        <a:bodyPr/>
        <a:lstStyle/>
        <a:p>
          <a:endParaRPr lang="es-EC"/>
        </a:p>
      </dgm:t>
    </dgm:pt>
    <dgm:pt modelId="{3AF80999-EB44-4C9B-AD7A-05857822CA78}">
      <dgm:prSet/>
      <dgm:spPr/>
      <dgm:t>
        <a:bodyPr/>
        <a:lstStyle/>
        <a:p>
          <a:r>
            <a:rPr lang="es-EC" dirty="0" smtClean="0"/>
            <a:t>Gran competencia a su alrededor  por lo que trabaja con responsabilidad </a:t>
          </a:r>
          <a:endParaRPr lang="es-EC" dirty="0"/>
        </a:p>
      </dgm:t>
    </dgm:pt>
    <dgm:pt modelId="{A948A369-4B8D-4651-810F-F690D89AE9AF}" type="parTrans" cxnId="{AA28B403-75D1-4DBD-B503-373F7220AEE1}">
      <dgm:prSet/>
      <dgm:spPr/>
      <dgm:t>
        <a:bodyPr/>
        <a:lstStyle/>
        <a:p>
          <a:endParaRPr lang="es-EC"/>
        </a:p>
      </dgm:t>
    </dgm:pt>
    <dgm:pt modelId="{BF4D712F-4DCA-49C0-AB34-F4F65EAADAF5}" type="sibTrans" cxnId="{AA28B403-75D1-4DBD-B503-373F7220AEE1}">
      <dgm:prSet/>
      <dgm:spPr/>
      <dgm:t>
        <a:bodyPr/>
        <a:lstStyle/>
        <a:p>
          <a:endParaRPr lang="es-EC"/>
        </a:p>
      </dgm:t>
    </dgm:pt>
    <dgm:pt modelId="{8BB51CE1-83BE-4129-B528-F3BD4F68639B}">
      <dgm:prSet phldrT="[Texto]" custT="1"/>
      <dgm:spPr/>
      <dgm:t>
        <a:bodyPr/>
        <a:lstStyle/>
        <a:p>
          <a:r>
            <a:rPr lang="es-ES" sz="2400" dirty="0" smtClean="0"/>
            <a:t>2012</a:t>
          </a:r>
          <a:endParaRPr lang="es-ES" sz="2400" dirty="0"/>
        </a:p>
      </dgm:t>
    </dgm:pt>
    <dgm:pt modelId="{7DDEDAC7-BECD-4E80-B849-BBFD837B4F8B}" type="parTrans" cxnId="{A5672BD1-3933-4433-BD7B-19B88B6E7CD0}">
      <dgm:prSet/>
      <dgm:spPr/>
      <dgm:t>
        <a:bodyPr/>
        <a:lstStyle/>
        <a:p>
          <a:endParaRPr lang="es-EC"/>
        </a:p>
      </dgm:t>
    </dgm:pt>
    <dgm:pt modelId="{40000888-A530-4F13-99D6-1B1E118B50AC}" type="sibTrans" cxnId="{A5672BD1-3933-4433-BD7B-19B88B6E7CD0}">
      <dgm:prSet/>
      <dgm:spPr/>
      <dgm:t>
        <a:bodyPr/>
        <a:lstStyle/>
        <a:p>
          <a:endParaRPr lang="es-EC"/>
        </a:p>
      </dgm:t>
    </dgm:pt>
    <dgm:pt modelId="{80DEB6C9-8034-43DA-BDD6-A05E35309503}">
      <dgm:prSet/>
      <dgm:spPr/>
      <dgm:t>
        <a:bodyPr/>
        <a:lstStyle/>
        <a:p>
          <a:r>
            <a:rPr lang="es-EC" dirty="0" smtClean="0"/>
            <a:t>Sus empleados son en su mayoría extranjeros</a:t>
          </a:r>
          <a:endParaRPr lang="es-EC" dirty="0"/>
        </a:p>
      </dgm:t>
    </dgm:pt>
    <dgm:pt modelId="{83B35E92-448A-48F1-8B2D-D7DF1AEE84FD}" type="parTrans" cxnId="{9A3EA57C-D63A-493C-A3EC-CC3628E66F4C}">
      <dgm:prSet/>
      <dgm:spPr/>
      <dgm:t>
        <a:bodyPr/>
        <a:lstStyle/>
        <a:p>
          <a:endParaRPr lang="es-EC"/>
        </a:p>
      </dgm:t>
    </dgm:pt>
    <dgm:pt modelId="{E91571D5-71C4-4330-BAEA-76729D734601}" type="sibTrans" cxnId="{9A3EA57C-D63A-493C-A3EC-CC3628E66F4C}">
      <dgm:prSet/>
      <dgm:spPr/>
      <dgm:t>
        <a:bodyPr/>
        <a:lstStyle/>
        <a:p>
          <a:endParaRPr lang="es-EC"/>
        </a:p>
      </dgm:t>
    </dgm:pt>
    <dgm:pt modelId="{40BBA457-5622-4237-8B4E-8F028BC0E069}" type="pres">
      <dgm:prSet presAssocID="{9435A48A-2854-465B-8841-A25C3B142C6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541E0A-63EE-40C0-A035-3C6496763992}" type="pres">
      <dgm:prSet presAssocID="{9435A48A-2854-465B-8841-A25C3B142C62}" presName="hierFlow" presStyleCnt="0"/>
      <dgm:spPr/>
    </dgm:pt>
    <dgm:pt modelId="{D62B3904-A690-4384-A552-2A0A8B56C0B7}" type="pres">
      <dgm:prSet presAssocID="{9435A48A-2854-465B-8841-A25C3B142C62}" presName="firstBuf" presStyleCnt="0"/>
      <dgm:spPr/>
    </dgm:pt>
    <dgm:pt modelId="{84AD2EA7-0EE8-4C69-BF19-9E7C994E8FFA}" type="pres">
      <dgm:prSet presAssocID="{9435A48A-2854-465B-8841-A25C3B142C6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C3794CB-B0F1-46CD-AB36-76995D8C72A6}" type="pres">
      <dgm:prSet presAssocID="{AF7030E6-8416-41CC-BDFB-205FFFAC1A2C}" presName="Name17" presStyleCnt="0"/>
      <dgm:spPr/>
    </dgm:pt>
    <dgm:pt modelId="{E00C45A2-B3A6-4ABC-899C-9B618439EB17}" type="pres">
      <dgm:prSet presAssocID="{AF7030E6-8416-41CC-BDFB-205FFFAC1A2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D683C3-CDE6-413F-A937-17D0B9674771}" type="pres">
      <dgm:prSet presAssocID="{AF7030E6-8416-41CC-BDFB-205FFFAC1A2C}" presName="hierChild2" presStyleCnt="0"/>
      <dgm:spPr/>
    </dgm:pt>
    <dgm:pt modelId="{9307C0B5-4EFE-434F-AFC6-A00465022030}" type="pres">
      <dgm:prSet presAssocID="{50328028-A9A9-404F-A300-9C164646EBD7}" presName="Name25" presStyleLbl="parChTrans1D2" presStyleIdx="0" presStyleCnt="3"/>
      <dgm:spPr/>
      <dgm:t>
        <a:bodyPr/>
        <a:lstStyle/>
        <a:p>
          <a:endParaRPr lang="es-ES"/>
        </a:p>
      </dgm:t>
    </dgm:pt>
    <dgm:pt modelId="{C9543132-D67C-40AE-89E2-06E6634E89A1}" type="pres">
      <dgm:prSet presAssocID="{50328028-A9A9-404F-A300-9C164646EBD7}" presName="connTx" presStyleLbl="parChTrans1D2" presStyleIdx="0" presStyleCnt="3"/>
      <dgm:spPr/>
      <dgm:t>
        <a:bodyPr/>
        <a:lstStyle/>
        <a:p>
          <a:endParaRPr lang="es-ES"/>
        </a:p>
      </dgm:t>
    </dgm:pt>
    <dgm:pt modelId="{69792F7D-4C0F-43DB-8D09-C831670344B8}" type="pres">
      <dgm:prSet presAssocID="{523AD545-4442-4525-B568-7AC0E25BCABB}" presName="Name30" presStyleCnt="0"/>
      <dgm:spPr/>
    </dgm:pt>
    <dgm:pt modelId="{CDD88E34-5A7A-45D2-8E71-DF673E49B249}" type="pres">
      <dgm:prSet presAssocID="{523AD545-4442-4525-B568-7AC0E25BCABB}" presName="level2Shape" presStyleLbl="node2" presStyleIdx="0" presStyleCnt="3"/>
      <dgm:spPr/>
      <dgm:t>
        <a:bodyPr/>
        <a:lstStyle/>
        <a:p>
          <a:endParaRPr lang="es-ES"/>
        </a:p>
      </dgm:t>
    </dgm:pt>
    <dgm:pt modelId="{217DF16C-108F-4C61-AFE7-4F5EF60331BA}" type="pres">
      <dgm:prSet presAssocID="{523AD545-4442-4525-B568-7AC0E25BCABB}" presName="hierChild3" presStyleCnt="0"/>
      <dgm:spPr/>
    </dgm:pt>
    <dgm:pt modelId="{69BA9424-FDF8-4CC1-9446-549172891FF5}" type="pres">
      <dgm:prSet presAssocID="{110BAB18-8DEF-41CD-A86F-969C516DEBDF}" presName="Name25" presStyleLbl="parChTrans1D3" presStyleIdx="0" presStyleCnt="2"/>
      <dgm:spPr/>
      <dgm:t>
        <a:bodyPr/>
        <a:lstStyle/>
        <a:p>
          <a:endParaRPr lang="es-EC"/>
        </a:p>
      </dgm:t>
    </dgm:pt>
    <dgm:pt modelId="{94DCD0F3-05B4-42FA-8810-BFB2923D3D6D}" type="pres">
      <dgm:prSet presAssocID="{110BAB18-8DEF-41CD-A86F-969C516DEBDF}" presName="connTx" presStyleLbl="parChTrans1D3" presStyleIdx="0" presStyleCnt="2"/>
      <dgm:spPr/>
      <dgm:t>
        <a:bodyPr/>
        <a:lstStyle/>
        <a:p>
          <a:endParaRPr lang="es-EC"/>
        </a:p>
      </dgm:t>
    </dgm:pt>
    <dgm:pt modelId="{97A0A023-A838-4201-917A-9BAE887F22A3}" type="pres">
      <dgm:prSet presAssocID="{3B1DA58C-B7D6-4E90-A83C-9367553932D3}" presName="Name30" presStyleCnt="0"/>
      <dgm:spPr/>
    </dgm:pt>
    <dgm:pt modelId="{FE59A869-2EFB-42EB-AB85-F0F88D6F66BF}" type="pres">
      <dgm:prSet presAssocID="{3B1DA58C-B7D6-4E90-A83C-9367553932D3}" presName="level2Shape" presStyleLbl="node3" presStyleIdx="0" presStyleCnt="2"/>
      <dgm:spPr/>
      <dgm:t>
        <a:bodyPr/>
        <a:lstStyle/>
        <a:p>
          <a:endParaRPr lang="es-EC"/>
        </a:p>
      </dgm:t>
    </dgm:pt>
    <dgm:pt modelId="{F99F9B72-3E6C-4A67-B1EA-D0B1691BC5D7}" type="pres">
      <dgm:prSet presAssocID="{3B1DA58C-B7D6-4E90-A83C-9367553932D3}" presName="hierChild3" presStyleCnt="0"/>
      <dgm:spPr/>
    </dgm:pt>
    <dgm:pt modelId="{75602B41-927D-4149-89C5-3FEEF14E4E32}" type="pres">
      <dgm:prSet presAssocID="{A948A369-4B8D-4651-810F-F690D89AE9AF}" presName="Name25" presStyleLbl="parChTrans1D4" presStyleIdx="0" presStyleCnt="1"/>
      <dgm:spPr/>
      <dgm:t>
        <a:bodyPr/>
        <a:lstStyle/>
        <a:p>
          <a:endParaRPr lang="es-EC"/>
        </a:p>
      </dgm:t>
    </dgm:pt>
    <dgm:pt modelId="{F1FC408A-EF10-4066-A0D0-77ACCD523980}" type="pres">
      <dgm:prSet presAssocID="{A948A369-4B8D-4651-810F-F690D89AE9AF}" presName="connTx" presStyleLbl="parChTrans1D4" presStyleIdx="0" presStyleCnt="1"/>
      <dgm:spPr/>
      <dgm:t>
        <a:bodyPr/>
        <a:lstStyle/>
        <a:p>
          <a:endParaRPr lang="es-EC"/>
        </a:p>
      </dgm:t>
    </dgm:pt>
    <dgm:pt modelId="{B0602878-FBCB-44EE-B62C-96E299F57BEA}" type="pres">
      <dgm:prSet presAssocID="{3AF80999-EB44-4C9B-AD7A-05857822CA78}" presName="Name30" presStyleCnt="0"/>
      <dgm:spPr/>
    </dgm:pt>
    <dgm:pt modelId="{10647A4F-842A-4A33-8B19-9BB544E34EAE}" type="pres">
      <dgm:prSet presAssocID="{3AF80999-EB44-4C9B-AD7A-05857822CA78}" presName="level2Shape" presStyleLbl="node4" presStyleIdx="0" presStyleCnt="1"/>
      <dgm:spPr/>
      <dgm:t>
        <a:bodyPr/>
        <a:lstStyle/>
        <a:p>
          <a:endParaRPr lang="es-EC"/>
        </a:p>
      </dgm:t>
    </dgm:pt>
    <dgm:pt modelId="{4447A5D8-86B3-49B9-A34E-C9C18CD3C507}" type="pres">
      <dgm:prSet presAssocID="{3AF80999-EB44-4C9B-AD7A-05857822CA78}" presName="hierChild3" presStyleCnt="0"/>
      <dgm:spPr/>
    </dgm:pt>
    <dgm:pt modelId="{527A1C8A-ACF5-443B-997D-5BC81B791D5F}" type="pres">
      <dgm:prSet presAssocID="{7698EDEB-6774-44ED-8270-9E253B08B055}" presName="Name25" presStyleLbl="parChTrans1D3" presStyleIdx="1" presStyleCnt="2"/>
      <dgm:spPr/>
      <dgm:t>
        <a:bodyPr/>
        <a:lstStyle/>
        <a:p>
          <a:endParaRPr lang="es-EC"/>
        </a:p>
      </dgm:t>
    </dgm:pt>
    <dgm:pt modelId="{CD8E3143-2E47-4892-8575-82C045C33306}" type="pres">
      <dgm:prSet presAssocID="{7698EDEB-6774-44ED-8270-9E253B08B055}" presName="connTx" presStyleLbl="parChTrans1D3" presStyleIdx="1" presStyleCnt="2"/>
      <dgm:spPr/>
      <dgm:t>
        <a:bodyPr/>
        <a:lstStyle/>
        <a:p>
          <a:endParaRPr lang="es-EC"/>
        </a:p>
      </dgm:t>
    </dgm:pt>
    <dgm:pt modelId="{CD52AC44-FA36-409D-A2D4-128FC2542FF9}" type="pres">
      <dgm:prSet presAssocID="{EC763246-6472-4BB0-9FEB-7DA935986706}" presName="Name30" presStyleCnt="0"/>
      <dgm:spPr/>
    </dgm:pt>
    <dgm:pt modelId="{22320FD4-4AAD-4FB5-A56F-C177C97DB2EB}" type="pres">
      <dgm:prSet presAssocID="{EC763246-6472-4BB0-9FEB-7DA935986706}" presName="level2Shape" presStyleLbl="node3" presStyleIdx="1" presStyleCnt="2"/>
      <dgm:spPr/>
      <dgm:t>
        <a:bodyPr/>
        <a:lstStyle/>
        <a:p>
          <a:endParaRPr lang="es-EC"/>
        </a:p>
      </dgm:t>
    </dgm:pt>
    <dgm:pt modelId="{77C4BA92-F10A-4EAA-875F-A83E33128271}" type="pres">
      <dgm:prSet presAssocID="{EC763246-6472-4BB0-9FEB-7DA935986706}" presName="hierChild3" presStyleCnt="0"/>
      <dgm:spPr/>
    </dgm:pt>
    <dgm:pt modelId="{D32DA20F-058A-4C97-A297-9F4312694F66}" type="pres">
      <dgm:prSet presAssocID="{83B35E92-448A-48F1-8B2D-D7DF1AEE84FD}" presName="Name25" presStyleLbl="parChTrans1D2" presStyleIdx="1" presStyleCnt="3"/>
      <dgm:spPr/>
      <dgm:t>
        <a:bodyPr/>
        <a:lstStyle/>
        <a:p>
          <a:endParaRPr lang="es-EC"/>
        </a:p>
      </dgm:t>
    </dgm:pt>
    <dgm:pt modelId="{F4FEFD01-BA0D-4E54-AF12-1494301C5D60}" type="pres">
      <dgm:prSet presAssocID="{83B35E92-448A-48F1-8B2D-D7DF1AEE84FD}" presName="connTx" presStyleLbl="parChTrans1D2" presStyleIdx="1" presStyleCnt="3"/>
      <dgm:spPr/>
      <dgm:t>
        <a:bodyPr/>
        <a:lstStyle/>
        <a:p>
          <a:endParaRPr lang="es-EC"/>
        </a:p>
      </dgm:t>
    </dgm:pt>
    <dgm:pt modelId="{91FD567F-1EDB-4C5D-929D-8677C2DFB861}" type="pres">
      <dgm:prSet presAssocID="{80DEB6C9-8034-43DA-BDD6-A05E35309503}" presName="Name30" presStyleCnt="0"/>
      <dgm:spPr/>
    </dgm:pt>
    <dgm:pt modelId="{EB6C2193-BE2A-430C-8958-05A0892C9D22}" type="pres">
      <dgm:prSet presAssocID="{80DEB6C9-8034-43DA-BDD6-A05E35309503}" presName="level2Shape" presStyleLbl="node2" presStyleIdx="1" presStyleCnt="3"/>
      <dgm:spPr/>
      <dgm:t>
        <a:bodyPr/>
        <a:lstStyle/>
        <a:p>
          <a:endParaRPr lang="es-EC"/>
        </a:p>
      </dgm:t>
    </dgm:pt>
    <dgm:pt modelId="{3F803A29-CA0B-4E28-B049-125734BAE267}" type="pres">
      <dgm:prSet presAssocID="{80DEB6C9-8034-43DA-BDD6-A05E35309503}" presName="hierChild3" presStyleCnt="0"/>
      <dgm:spPr/>
    </dgm:pt>
    <dgm:pt modelId="{E2770156-99E9-4C6B-A4D2-DA0E7C55367F}" type="pres">
      <dgm:prSet presAssocID="{E354A8DA-F311-4DDA-AF20-09105416007A}" presName="Name25" presStyleLbl="parChTrans1D2" presStyleIdx="2" presStyleCnt="3"/>
      <dgm:spPr/>
      <dgm:t>
        <a:bodyPr/>
        <a:lstStyle/>
        <a:p>
          <a:endParaRPr lang="es-EC"/>
        </a:p>
      </dgm:t>
    </dgm:pt>
    <dgm:pt modelId="{87AF42D6-B1C4-4A0A-9D94-D992168A9519}" type="pres">
      <dgm:prSet presAssocID="{E354A8DA-F311-4DDA-AF20-09105416007A}" presName="connTx" presStyleLbl="parChTrans1D2" presStyleIdx="2" presStyleCnt="3"/>
      <dgm:spPr/>
      <dgm:t>
        <a:bodyPr/>
        <a:lstStyle/>
        <a:p>
          <a:endParaRPr lang="es-EC"/>
        </a:p>
      </dgm:t>
    </dgm:pt>
    <dgm:pt modelId="{0448FF45-0D56-4602-B175-8E91F631C94F}" type="pres">
      <dgm:prSet presAssocID="{DAB74373-5B0B-43F8-91C3-E917520B7939}" presName="Name30" presStyleCnt="0"/>
      <dgm:spPr/>
    </dgm:pt>
    <dgm:pt modelId="{A26D66B1-35D4-4B54-822D-5D45C1EB2D8F}" type="pres">
      <dgm:prSet presAssocID="{DAB74373-5B0B-43F8-91C3-E917520B7939}" presName="level2Shape" presStyleLbl="node2" presStyleIdx="2" presStyleCnt="3"/>
      <dgm:spPr/>
      <dgm:t>
        <a:bodyPr/>
        <a:lstStyle/>
        <a:p>
          <a:endParaRPr lang="es-EC"/>
        </a:p>
      </dgm:t>
    </dgm:pt>
    <dgm:pt modelId="{5FC04D74-895F-4B77-A8AE-688E333FD1FE}" type="pres">
      <dgm:prSet presAssocID="{DAB74373-5B0B-43F8-91C3-E917520B7939}" presName="hierChild3" presStyleCnt="0"/>
      <dgm:spPr/>
    </dgm:pt>
    <dgm:pt modelId="{0CE5E180-36B8-47D0-998C-97B22730F5C4}" type="pres">
      <dgm:prSet presAssocID="{9435A48A-2854-465B-8841-A25C3B142C62}" presName="bgShapesFlow" presStyleCnt="0"/>
      <dgm:spPr/>
    </dgm:pt>
    <dgm:pt modelId="{BD4724D2-4A27-407E-A6B6-3E240D7E1DAE}" type="pres">
      <dgm:prSet presAssocID="{5821959E-A4F8-4D7C-9A78-A02D9C456B63}" presName="rectComp" presStyleCnt="0"/>
      <dgm:spPr/>
    </dgm:pt>
    <dgm:pt modelId="{B4111CB4-4905-4663-8E2E-61B51BF4F72D}" type="pres">
      <dgm:prSet presAssocID="{5821959E-A4F8-4D7C-9A78-A02D9C456B63}" presName="bgRect" presStyleLbl="bgShp" presStyleIdx="0" presStyleCnt="4" custLinFactNeighborX="-3403"/>
      <dgm:spPr/>
      <dgm:t>
        <a:bodyPr/>
        <a:lstStyle/>
        <a:p>
          <a:endParaRPr lang="es-ES"/>
        </a:p>
      </dgm:t>
    </dgm:pt>
    <dgm:pt modelId="{1EDAAFD1-B6DE-423F-BD28-C2329952CA00}" type="pres">
      <dgm:prSet presAssocID="{5821959E-A4F8-4D7C-9A78-A02D9C456B63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570EB9-FC5A-419F-B8E8-D9DF4B83078B}" type="pres">
      <dgm:prSet presAssocID="{5821959E-A4F8-4D7C-9A78-A02D9C456B63}" presName="spComp" presStyleCnt="0"/>
      <dgm:spPr/>
    </dgm:pt>
    <dgm:pt modelId="{591362C0-1A3B-4AA0-9F32-D4A884F6ABB1}" type="pres">
      <dgm:prSet presAssocID="{5821959E-A4F8-4D7C-9A78-A02D9C456B63}" presName="hSp" presStyleCnt="0"/>
      <dgm:spPr/>
    </dgm:pt>
    <dgm:pt modelId="{59985FD7-758C-4581-AB60-8EBD0076F4D1}" type="pres">
      <dgm:prSet presAssocID="{F286F4B3-A8E9-4EBF-9BC5-86E06FCA2F7E}" presName="rectComp" presStyleCnt="0"/>
      <dgm:spPr/>
    </dgm:pt>
    <dgm:pt modelId="{2A8494E7-24C3-4968-BFDF-C40BBC2FB704}" type="pres">
      <dgm:prSet presAssocID="{F286F4B3-A8E9-4EBF-9BC5-86E06FCA2F7E}" presName="bgRect" presStyleLbl="bgShp" presStyleIdx="1" presStyleCnt="4"/>
      <dgm:spPr/>
      <dgm:t>
        <a:bodyPr/>
        <a:lstStyle/>
        <a:p>
          <a:endParaRPr lang="es-ES"/>
        </a:p>
      </dgm:t>
    </dgm:pt>
    <dgm:pt modelId="{E7C99BD7-FBC2-4738-B05A-F4CD1E996794}" type="pres">
      <dgm:prSet presAssocID="{F286F4B3-A8E9-4EBF-9BC5-86E06FCA2F7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03814-745B-4FFD-AF8B-77CF961FD5E5}" type="pres">
      <dgm:prSet presAssocID="{F286F4B3-A8E9-4EBF-9BC5-86E06FCA2F7E}" presName="spComp" presStyleCnt="0"/>
      <dgm:spPr/>
    </dgm:pt>
    <dgm:pt modelId="{0FC7AF50-2AA5-4E1F-BAD6-FBAAB73AB49D}" type="pres">
      <dgm:prSet presAssocID="{F286F4B3-A8E9-4EBF-9BC5-86E06FCA2F7E}" presName="hSp" presStyleCnt="0"/>
      <dgm:spPr/>
    </dgm:pt>
    <dgm:pt modelId="{6677B0DC-2795-4A4B-9D0F-18F8A8C5240A}" type="pres">
      <dgm:prSet presAssocID="{68C54121-0688-4855-A2FF-49D488234327}" presName="rectComp" presStyleCnt="0"/>
      <dgm:spPr/>
    </dgm:pt>
    <dgm:pt modelId="{3B356FD9-FB40-42A4-8FCF-D1A23AB79E78}" type="pres">
      <dgm:prSet presAssocID="{68C54121-0688-4855-A2FF-49D488234327}" presName="bgRect" presStyleLbl="bgShp" presStyleIdx="2" presStyleCnt="4" custLinFactNeighborX="982" custLinFactNeighborY="0"/>
      <dgm:spPr/>
      <dgm:t>
        <a:bodyPr/>
        <a:lstStyle/>
        <a:p>
          <a:endParaRPr lang="es-ES"/>
        </a:p>
      </dgm:t>
    </dgm:pt>
    <dgm:pt modelId="{8E97E98E-7A63-45EC-B468-753E2AE09E54}" type="pres">
      <dgm:prSet presAssocID="{68C54121-0688-4855-A2FF-49D488234327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219FD4-8C48-4030-9C76-B5602F5A5DE1}" type="pres">
      <dgm:prSet presAssocID="{68C54121-0688-4855-A2FF-49D488234327}" presName="spComp" presStyleCnt="0"/>
      <dgm:spPr/>
    </dgm:pt>
    <dgm:pt modelId="{8979C583-FDBE-48ED-88AE-E696163A1454}" type="pres">
      <dgm:prSet presAssocID="{68C54121-0688-4855-A2FF-49D488234327}" presName="hSp" presStyleCnt="0"/>
      <dgm:spPr/>
    </dgm:pt>
    <dgm:pt modelId="{C5FEC55F-F81D-41B3-83A0-2AD2F33F3833}" type="pres">
      <dgm:prSet presAssocID="{8BB51CE1-83BE-4129-B528-F3BD4F68639B}" presName="rectComp" presStyleCnt="0"/>
      <dgm:spPr/>
    </dgm:pt>
    <dgm:pt modelId="{3738E533-D614-4A75-8609-9B4E81D304EA}" type="pres">
      <dgm:prSet presAssocID="{8BB51CE1-83BE-4129-B528-F3BD4F68639B}" presName="bgRect" presStyleLbl="bgShp" presStyleIdx="3" presStyleCnt="4" custLinFactNeighborX="982" custLinFactNeighborY="0"/>
      <dgm:spPr/>
      <dgm:t>
        <a:bodyPr/>
        <a:lstStyle/>
        <a:p>
          <a:endParaRPr lang="es-EC"/>
        </a:p>
      </dgm:t>
    </dgm:pt>
    <dgm:pt modelId="{943F3DE5-310C-406D-BE13-D71576A20300}" type="pres">
      <dgm:prSet presAssocID="{8BB51CE1-83BE-4129-B528-F3BD4F68639B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4F51C8-6616-49CF-860E-237A0F9F8666}" type="presOf" srcId="{A948A369-4B8D-4651-810F-F690D89AE9AF}" destId="{F1FC408A-EF10-4066-A0D0-77ACCD523980}" srcOrd="1" destOrd="0" presId="urn:microsoft.com/office/officeart/2005/8/layout/hierarchy5"/>
    <dgm:cxn modelId="{BD0BECC1-07D1-4C17-AC13-19360AFE8F06}" type="presOf" srcId="{DAB74373-5B0B-43F8-91C3-E917520B7939}" destId="{A26D66B1-35D4-4B54-822D-5D45C1EB2D8F}" srcOrd="0" destOrd="0" presId="urn:microsoft.com/office/officeart/2005/8/layout/hierarchy5"/>
    <dgm:cxn modelId="{8B47E48D-8AB8-4D7E-A439-E97505147C6A}" srcId="{9435A48A-2854-465B-8841-A25C3B142C62}" destId="{F286F4B3-A8E9-4EBF-9BC5-86E06FCA2F7E}" srcOrd="2" destOrd="0" parTransId="{79DA7825-D553-4A1C-9872-12266A1F7495}" sibTransId="{973A25A7-C90E-4D21-9C8E-61FC6F96D437}"/>
    <dgm:cxn modelId="{F0DF2440-D874-41E3-B587-17591F7B77ED}" type="presOf" srcId="{50328028-A9A9-404F-A300-9C164646EBD7}" destId="{9307C0B5-4EFE-434F-AFC6-A00465022030}" srcOrd="0" destOrd="0" presId="urn:microsoft.com/office/officeart/2005/8/layout/hierarchy5"/>
    <dgm:cxn modelId="{EC8A4C98-5457-46C9-99B8-49DBE4142F00}" type="presOf" srcId="{F286F4B3-A8E9-4EBF-9BC5-86E06FCA2F7E}" destId="{E7C99BD7-FBC2-4738-B05A-F4CD1E996794}" srcOrd="1" destOrd="0" presId="urn:microsoft.com/office/officeart/2005/8/layout/hierarchy5"/>
    <dgm:cxn modelId="{9BFDFA83-625A-49AA-8B19-26FA1D3F206B}" type="presOf" srcId="{E354A8DA-F311-4DDA-AF20-09105416007A}" destId="{E2770156-99E9-4C6B-A4D2-DA0E7C55367F}" srcOrd="0" destOrd="0" presId="urn:microsoft.com/office/officeart/2005/8/layout/hierarchy5"/>
    <dgm:cxn modelId="{9A3EA57C-D63A-493C-A3EC-CC3628E66F4C}" srcId="{AF7030E6-8416-41CC-BDFB-205FFFAC1A2C}" destId="{80DEB6C9-8034-43DA-BDD6-A05E35309503}" srcOrd="1" destOrd="0" parTransId="{83B35E92-448A-48F1-8B2D-D7DF1AEE84FD}" sibTransId="{E91571D5-71C4-4330-BAEA-76729D734601}"/>
    <dgm:cxn modelId="{94AC745B-BB3B-4FEC-915D-ECCEBBF65FD1}" srcId="{AF7030E6-8416-41CC-BDFB-205FFFAC1A2C}" destId="{DAB74373-5B0B-43F8-91C3-E917520B7939}" srcOrd="2" destOrd="0" parTransId="{E354A8DA-F311-4DDA-AF20-09105416007A}" sibTransId="{96788518-AFD3-49E6-AEDB-683B8F19A346}"/>
    <dgm:cxn modelId="{0D5D0226-3306-47C1-8446-374C6EE01B60}" type="presOf" srcId="{83B35E92-448A-48F1-8B2D-D7DF1AEE84FD}" destId="{D32DA20F-058A-4C97-A297-9F4312694F66}" srcOrd="0" destOrd="0" presId="urn:microsoft.com/office/officeart/2005/8/layout/hierarchy5"/>
    <dgm:cxn modelId="{14F904CE-8AE8-45DA-808E-6A6EEDCA3A7A}" type="presOf" srcId="{5821959E-A4F8-4D7C-9A78-A02D9C456B63}" destId="{B4111CB4-4905-4663-8E2E-61B51BF4F72D}" srcOrd="0" destOrd="0" presId="urn:microsoft.com/office/officeart/2005/8/layout/hierarchy5"/>
    <dgm:cxn modelId="{14358D3D-1761-48F8-89D2-00993F385CF1}" type="presOf" srcId="{8BB51CE1-83BE-4129-B528-F3BD4F68639B}" destId="{943F3DE5-310C-406D-BE13-D71576A20300}" srcOrd="1" destOrd="0" presId="urn:microsoft.com/office/officeart/2005/8/layout/hierarchy5"/>
    <dgm:cxn modelId="{0B570968-98E8-40E1-8FC7-4537769B19C3}" type="presOf" srcId="{68C54121-0688-4855-A2FF-49D488234327}" destId="{3B356FD9-FB40-42A4-8FCF-D1A23AB79E78}" srcOrd="0" destOrd="0" presId="urn:microsoft.com/office/officeart/2005/8/layout/hierarchy5"/>
    <dgm:cxn modelId="{952A9734-489D-4959-A9FB-0F3C4D8641F0}" type="presOf" srcId="{EC763246-6472-4BB0-9FEB-7DA935986706}" destId="{22320FD4-4AAD-4FB5-A56F-C177C97DB2EB}" srcOrd="0" destOrd="0" presId="urn:microsoft.com/office/officeart/2005/8/layout/hierarchy5"/>
    <dgm:cxn modelId="{0D1340C3-330D-4EA9-84DD-EE416047E8AA}" srcId="{AF7030E6-8416-41CC-BDFB-205FFFAC1A2C}" destId="{523AD545-4442-4525-B568-7AC0E25BCABB}" srcOrd="0" destOrd="0" parTransId="{50328028-A9A9-404F-A300-9C164646EBD7}" sibTransId="{DAD81EDF-A13C-42C4-BF26-01E163A4C026}"/>
    <dgm:cxn modelId="{76FF7DFD-9472-480F-89C1-03E71401160B}" type="presOf" srcId="{7698EDEB-6774-44ED-8270-9E253B08B055}" destId="{CD8E3143-2E47-4892-8575-82C045C33306}" srcOrd="1" destOrd="0" presId="urn:microsoft.com/office/officeart/2005/8/layout/hierarchy5"/>
    <dgm:cxn modelId="{5841F97F-F61C-419A-98C3-5AD6C8D95845}" type="presOf" srcId="{83B35E92-448A-48F1-8B2D-D7DF1AEE84FD}" destId="{F4FEFD01-BA0D-4E54-AF12-1494301C5D60}" srcOrd="1" destOrd="0" presId="urn:microsoft.com/office/officeart/2005/8/layout/hierarchy5"/>
    <dgm:cxn modelId="{A60AB73F-F0CD-4B52-923D-3231919B3236}" type="presOf" srcId="{A948A369-4B8D-4651-810F-F690D89AE9AF}" destId="{75602B41-927D-4149-89C5-3FEEF14E4E32}" srcOrd="0" destOrd="0" presId="urn:microsoft.com/office/officeart/2005/8/layout/hierarchy5"/>
    <dgm:cxn modelId="{86F9089D-F38D-499F-82BA-8DF6D3AEB90A}" type="presOf" srcId="{3B1DA58C-B7D6-4E90-A83C-9367553932D3}" destId="{FE59A869-2EFB-42EB-AB85-F0F88D6F66BF}" srcOrd="0" destOrd="0" presId="urn:microsoft.com/office/officeart/2005/8/layout/hierarchy5"/>
    <dgm:cxn modelId="{260E3F43-23F9-4C5D-B28B-12CBF5557746}" type="presOf" srcId="{110BAB18-8DEF-41CD-A86F-969C516DEBDF}" destId="{94DCD0F3-05B4-42FA-8810-BFB2923D3D6D}" srcOrd="1" destOrd="0" presId="urn:microsoft.com/office/officeart/2005/8/layout/hierarchy5"/>
    <dgm:cxn modelId="{2C69BBBB-584F-458E-954C-4B3C007DB1F8}" type="presOf" srcId="{5821959E-A4F8-4D7C-9A78-A02D9C456B63}" destId="{1EDAAFD1-B6DE-423F-BD28-C2329952CA00}" srcOrd="1" destOrd="0" presId="urn:microsoft.com/office/officeart/2005/8/layout/hierarchy5"/>
    <dgm:cxn modelId="{C87053A8-2C9A-4FC0-8A8D-01328C6E6FD3}" srcId="{523AD545-4442-4525-B568-7AC0E25BCABB}" destId="{EC763246-6472-4BB0-9FEB-7DA935986706}" srcOrd="1" destOrd="0" parTransId="{7698EDEB-6774-44ED-8270-9E253B08B055}" sibTransId="{02551C96-5326-437C-AD8F-5739512DE4EA}"/>
    <dgm:cxn modelId="{B203A8E7-A88B-4373-90E0-1892475CC715}" type="presOf" srcId="{E354A8DA-F311-4DDA-AF20-09105416007A}" destId="{87AF42D6-B1C4-4A0A-9D94-D992168A9519}" srcOrd="1" destOrd="0" presId="urn:microsoft.com/office/officeart/2005/8/layout/hierarchy5"/>
    <dgm:cxn modelId="{AA28B403-75D1-4DBD-B503-373F7220AEE1}" srcId="{3B1DA58C-B7D6-4E90-A83C-9367553932D3}" destId="{3AF80999-EB44-4C9B-AD7A-05857822CA78}" srcOrd="0" destOrd="0" parTransId="{A948A369-4B8D-4651-810F-F690D89AE9AF}" sibTransId="{BF4D712F-4DCA-49C0-AB34-F4F65EAADAF5}"/>
    <dgm:cxn modelId="{DE1F8AB1-4FD3-4514-8A40-E4D24ECD831A}" srcId="{9435A48A-2854-465B-8841-A25C3B142C62}" destId="{AF7030E6-8416-41CC-BDFB-205FFFAC1A2C}" srcOrd="0" destOrd="0" parTransId="{2F10A895-AAD2-446E-9701-9594A121F06C}" sibTransId="{D1CE2A0F-67D0-4AB7-88B1-2F50E6DED109}"/>
    <dgm:cxn modelId="{A441494F-A936-4E53-B34F-298EF0351D58}" type="presOf" srcId="{80DEB6C9-8034-43DA-BDD6-A05E35309503}" destId="{EB6C2193-BE2A-430C-8958-05A0892C9D22}" srcOrd="0" destOrd="0" presId="urn:microsoft.com/office/officeart/2005/8/layout/hierarchy5"/>
    <dgm:cxn modelId="{EBF01865-4A81-461A-AD0F-76CC61E11519}" type="presOf" srcId="{7698EDEB-6774-44ED-8270-9E253B08B055}" destId="{527A1C8A-ACF5-443B-997D-5BC81B791D5F}" srcOrd="0" destOrd="0" presId="urn:microsoft.com/office/officeart/2005/8/layout/hierarchy5"/>
    <dgm:cxn modelId="{F713D955-3328-4B2A-B4C6-6D4334A7EB6E}" type="presOf" srcId="{AF7030E6-8416-41CC-BDFB-205FFFAC1A2C}" destId="{E00C45A2-B3A6-4ABC-899C-9B618439EB17}" srcOrd="0" destOrd="0" presId="urn:microsoft.com/office/officeart/2005/8/layout/hierarchy5"/>
    <dgm:cxn modelId="{864CB30B-AD5D-4EA7-BBA8-9DAA90EADAAE}" type="presOf" srcId="{8BB51CE1-83BE-4129-B528-F3BD4F68639B}" destId="{3738E533-D614-4A75-8609-9B4E81D304EA}" srcOrd="0" destOrd="0" presId="urn:microsoft.com/office/officeart/2005/8/layout/hierarchy5"/>
    <dgm:cxn modelId="{6F68CE91-391C-4B0B-AD56-53BCC7F21C8F}" type="presOf" srcId="{50328028-A9A9-404F-A300-9C164646EBD7}" destId="{C9543132-D67C-40AE-89E2-06E6634E89A1}" srcOrd="1" destOrd="0" presId="urn:microsoft.com/office/officeart/2005/8/layout/hierarchy5"/>
    <dgm:cxn modelId="{8B3A3A80-44CB-41A2-B068-24F70D22297F}" srcId="{9435A48A-2854-465B-8841-A25C3B142C62}" destId="{5821959E-A4F8-4D7C-9A78-A02D9C456B63}" srcOrd="1" destOrd="0" parTransId="{8D9ECE3D-39F2-42AC-96AE-7160DCBCE7EB}" sibTransId="{53949A68-84B3-42CE-BD30-F4D5C36C664D}"/>
    <dgm:cxn modelId="{284CD280-98E9-44DF-82B7-134246658E8A}" type="presOf" srcId="{68C54121-0688-4855-A2FF-49D488234327}" destId="{8E97E98E-7A63-45EC-B468-753E2AE09E54}" srcOrd="1" destOrd="0" presId="urn:microsoft.com/office/officeart/2005/8/layout/hierarchy5"/>
    <dgm:cxn modelId="{01946482-C6BD-40A5-BA9C-F6E7438D7743}" type="presOf" srcId="{F286F4B3-A8E9-4EBF-9BC5-86E06FCA2F7E}" destId="{2A8494E7-24C3-4968-BFDF-C40BBC2FB704}" srcOrd="0" destOrd="0" presId="urn:microsoft.com/office/officeart/2005/8/layout/hierarchy5"/>
    <dgm:cxn modelId="{ECD3E3BE-1E0A-4DAF-A4FD-5BE5062AC5AA}" type="presOf" srcId="{9435A48A-2854-465B-8841-A25C3B142C62}" destId="{40BBA457-5622-4237-8B4E-8F028BC0E069}" srcOrd="0" destOrd="0" presId="urn:microsoft.com/office/officeart/2005/8/layout/hierarchy5"/>
    <dgm:cxn modelId="{6694B631-8C7A-44F4-B104-80E44904F431}" srcId="{523AD545-4442-4525-B568-7AC0E25BCABB}" destId="{3B1DA58C-B7D6-4E90-A83C-9367553932D3}" srcOrd="0" destOrd="0" parTransId="{110BAB18-8DEF-41CD-A86F-969C516DEBDF}" sibTransId="{4FE3CEA2-BA35-4EC4-AFC2-77A55C7831A7}"/>
    <dgm:cxn modelId="{3E9988AE-1AF4-4A03-B7D9-EF4D583C2503}" type="presOf" srcId="{3AF80999-EB44-4C9B-AD7A-05857822CA78}" destId="{10647A4F-842A-4A33-8B19-9BB544E34EAE}" srcOrd="0" destOrd="0" presId="urn:microsoft.com/office/officeart/2005/8/layout/hierarchy5"/>
    <dgm:cxn modelId="{D7322D9D-BFD9-4644-B893-79181F142FC2}" type="presOf" srcId="{523AD545-4442-4525-B568-7AC0E25BCABB}" destId="{CDD88E34-5A7A-45D2-8E71-DF673E49B249}" srcOrd="0" destOrd="0" presId="urn:microsoft.com/office/officeart/2005/8/layout/hierarchy5"/>
    <dgm:cxn modelId="{91C4BB60-A88D-4C31-9C37-934BEAB911FC}" srcId="{9435A48A-2854-465B-8841-A25C3B142C62}" destId="{68C54121-0688-4855-A2FF-49D488234327}" srcOrd="3" destOrd="0" parTransId="{5A225EB3-2DAC-41E5-A965-7D4C6FC0A3A6}" sibTransId="{1939901C-FC72-4F25-A796-C3C6F89ABFA7}"/>
    <dgm:cxn modelId="{A5672BD1-3933-4433-BD7B-19B88B6E7CD0}" srcId="{9435A48A-2854-465B-8841-A25C3B142C62}" destId="{8BB51CE1-83BE-4129-B528-F3BD4F68639B}" srcOrd="4" destOrd="0" parTransId="{7DDEDAC7-BECD-4E80-B849-BBFD837B4F8B}" sibTransId="{40000888-A530-4F13-99D6-1B1E118B50AC}"/>
    <dgm:cxn modelId="{B92475C0-92A7-4853-BE13-510B44145751}" type="presOf" srcId="{110BAB18-8DEF-41CD-A86F-969C516DEBDF}" destId="{69BA9424-FDF8-4CC1-9446-549172891FF5}" srcOrd="0" destOrd="0" presId="urn:microsoft.com/office/officeart/2005/8/layout/hierarchy5"/>
    <dgm:cxn modelId="{5EBD2515-9CDE-465D-B0C3-23366EBF5677}" type="presParOf" srcId="{40BBA457-5622-4237-8B4E-8F028BC0E069}" destId="{7A541E0A-63EE-40C0-A035-3C6496763992}" srcOrd="0" destOrd="0" presId="urn:microsoft.com/office/officeart/2005/8/layout/hierarchy5"/>
    <dgm:cxn modelId="{AC2C6CDA-98DD-431B-8363-C455E9D0D9FF}" type="presParOf" srcId="{7A541E0A-63EE-40C0-A035-3C6496763992}" destId="{D62B3904-A690-4384-A552-2A0A8B56C0B7}" srcOrd="0" destOrd="0" presId="urn:microsoft.com/office/officeart/2005/8/layout/hierarchy5"/>
    <dgm:cxn modelId="{2B1FCCA5-447E-4291-B001-83B2C12B80FC}" type="presParOf" srcId="{7A541E0A-63EE-40C0-A035-3C6496763992}" destId="{84AD2EA7-0EE8-4C69-BF19-9E7C994E8FFA}" srcOrd="1" destOrd="0" presId="urn:microsoft.com/office/officeart/2005/8/layout/hierarchy5"/>
    <dgm:cxn modelId="{9DB37992-C014-41D5-804D-D85844DF3FD0}" type="presParOf" srcId="{84AD2EA7-0EE8-4C69-BF19-9E7C994E8FFA}" destId="{3C3794CB-B0F1-46CD-AB36-76995D8C72A6}" srcOrd="0" destOrd="0" presId="urn:microsoft.com/office/officeart/2005/8/layout/hierarchy5"/>
    <dgm:cxn modelId="{2B2B3A87-C5C7-4EF8-BA20-0414B762F871}" type="presParOf" srcId="{3C3794CB-B0F1-46CD-AB36-76995D8C72A6}" destId="{E00C45A2-B3A6-4ABC-899C-9B618439EB17}" srcOrd="0" destOrd="0" presId="urn:microsoft.com/office/officeart/2005/8/layout/hierarchy5"/>
    <dgm:cxn modelId="{FBA1E15C-0719-4954-9F8F-7EEDF6E49763}" type="presParOf" srcId="{3C3794CB-B0F1-46CD-AB36-76995D8C72A6}" destId="{BAD683C3-CDE6-413F-A937-17D0B9674771}" srcOrd="1" destOrd="0" presId="urn:microsoft.com/office/officeart/2005/8/layout/hierarchy5"/>
    <dgm:cxn modelId="{44A1ED4E-0052-4FAA-B5A6-01427E39EE24}" type="presParOf" srcId="{BAD683C3-CDE6-413F-A937-17D0B9674771}" destId="{9307C0B5-4EFE-434F-AFC6-A00465022030}" srcOrd="0" destOrd="0" presId="urn:microsoft.com/office/officeart/2005/8/layout/hierarchy5"/>
    <dgm:cxn modelId="{507FC3A9-0D80-40CB-B595-1434F3638F06}" type="presParOf" srcId="{9307C0B5-4EFE-434F-AFC6-A00465022030}" destId="{C9543132-D67C-40AE-89E2-06E6634E89A1}" srcOrd="0" destOrd="0" presId="urn:microsoft.com/office/officeart/2005/8/layout/hierarchy5"/>
    <dgm:cxn modelId="{4E6DA044-4778-483B-9318-5616BD515722}" type="presParOf" srcId="{BAD683C3-CDE6-413F-A937-17D0B9674771}" destId="{69792F7D-4C0F-43DB-8D09-C831670344B8}" srcOrd="1" destOrd="0" presId="urn:microsoft.com/office/officeart/2005/8/layout/hierarchy5"/>
    <dgm:cxn modelId="{039A19E5-AE6A-4C7F-976B-7A92C01BBD61}" type="presParOf" srcId="{69792F7D-4C0F-43DB-8D09-C831670344B8}" destId="{CDD88E34-5A7A-45D2-8E71-DF673E49B249}" srcOrd="0" destOrd="0" presId="urn:microsoft.com/office/officeart/2005/8/layout/hierarchy5"/>
    <dgm:cxn modelId="{20FC4D21-5EB8-4E67-97EE-D83721338123}" type="presParOf" srcId="{69792F7D-4C0F-43DB-8D09-C831670344B8}" destId="{217DF16C-108F-4C61-AFE7-4F5EF60331BA}" srcOrd="1" destOrd="0" presId="urn:microsoft.com/office/officeart/2005/8/layout/hierarchy5"/>
    <dgm:cxn modelId="{B0C8A7A7-203D-4A94-A15C-8B49E7586BC8}" type="presParOf" srcId="{217DF16C-108F-4C61-AFE7-4F5EF60331BA}" destId="{69BA9424-FDF8-4CC1-9446-549172891FF5}" srcOrd="0" destOrd="0" presId="urn:microsoft.com/office/officeart/2005/8/layout/hierarchy5"/>
    <dgm:cxn modelId="{17627E6C-AF8D-4D5E-80AA-2ECBD7BF1CF2}" type="presParOf" srcId="{69BA9424-FDF8-4CC1-9446-549172891FF5}" destId="{94DCD0F3-05B4-42FA-8810-BFB2923D3D6D}" srcOrd="0" destOrd="0" presId="urn:microsoft.com/office/officeart/2005/8/layout/hierarchy5"/>
    <dgm:cxn modelId="{1374133D-CB36-48BE-A8FD-184C20702E6C}" type="presParOf" srcId="{217DF16C-108F-4C61-AFE7-4F5EF60331BA}" destId="{97A0A023-A838-4201-917A-9BAE887F22A3}" srcOrd="1" destOrd="0" presId="urn:microsoft.com/office/officeart/2005/8/layout/hierarchy5"/>
    <dgm:cxn modelId="{4C5A17B7-6D50-4975-95A1-1518D476710B}" type="presParOf" srcId="{97A0A023-A838-4201-917A-9BAE887F22A3}" destId="{FE59A869-2EFB-42EB-AB85-F0F88D6F66BF}" srcOrd="0" destOrd="0" presId="urn:microsoft.com/office/officeart/2005/8/layout/hierarchy5"/>
    <dgm:cxn modelId="{D13652C9-6B33-4496-91A9-0E956BCF953B}" type="presParOf" srcId="{97A0A023-A838-4201-917A-9BAE887F22A3}" destId="{F99F9B72-3E6C-4A67-B1EA-D0B1691BC5D7}" srcOrd="1" destOrd="0" presId="urn:microsoft.com/office/officeart/2005/8/layout/hierarchy5"/>
    <dgm:cxn modelId="{688D25C6-B6D2-44F3-AEC7-064834566207}" type="presParOf" srcId="{F99F9B72-3E6C-4A67-B1EA-D0B1691BC5D7}" destId="{75602B41-927D-4149-89C5-3FEEF14E4E32}" srcOrd="0" destOrd="0" presId="urn:microsoft.com/office/officeart/2005/8/layout/hierarchy5"/>
    <dgm:cxn modelId="{D75EE835-B28E-4F08-AFBF-7CF501045B34}" type="presParOf" srcId="{75602B41-927D-4149-89C5-3FEEF14E4E32}" destId="{F1FC408A-EF10-4066-A0D0-77ACCD523980}" srcOrd="0" destOrd="0" presId="urn:microsoft.com/office/officeart/2005/8/layout/hierarchy5"/>
    <dgm:cxn modelId="{47EDE6FD-D78B-4E9C-A0DD-1FDF474A0B2C}" type="presParOf" srcId="{F99F9B72-3E6C-4A67-B1EA-D0B1691BC5D7}" destId="{B0602878-FBCB-44EE-B62C-96E299F57BEA}" srcOrd="1" destOrd="0" presId="urn:microsoft.com/office/officeart/2005/8/layout/hierarchy5"/>
    <dgm:cxn modelId="{964CE48B-FE3D-43B5-8953-C23CB9C67663}" type="presParOf" srcId="{B0602878-FBCB-44EE-B62C-96E299F57BEA}" destId="{10647A4F-842A-4A33-8B19-9BB544E34EAE}" srcOrd="0" destOrd="0" presId="urn:microsoft.com/office/officeart/2005/8/layout/hierarchy5"/>
    <dgm:cxn modelId="{E3A486E9-F45F-4798-A025-14864DB54741}" type="presParOf" srcId="{B0602878-FBCB-44EE-B62C-96E299F57BEA}" destId="{4447A5D8-86B3-49B9-A34E-C9C18CD3C507}" srcOrd="1" destOrd="0" presId="urn:microsoft.com/office/officeart/2005/8/layout/hierarchy5"/>
    <dgm:cxn modelId="{1AD5EC05-5D84-4D2C-8572-A82A3461F167}" type="presParOf" srcId="{217DF16C-108F-4C61-AFE7-4F5EF60331BA}" destId="{527A1C8A-ACF5-443B-997D-5BC81B791D5F}" srcOrd="2" destOrd="0" presId="urn:microsoft.com/office/officeart/2005/8/layout/hierarchy5"/>
    <dgm:cxn modelId="{00B14EF2-07DD-4B98-B3C0-FA80D59C45D8}" type="presParOf" srcId="{527A1C8A-ACF5-443B-997D-5BC81B791D5F}" destId="{CD8E3143-2E47-4892-8575-82C045C33306}" srcOrd="0" destOrd="0" presId="urn:microsoft.com/office/officeart/2005/8/layout/hierarchy5"/>
    <dgm:cxn modelId="{44EC3686-8436-4BC3-93A4-4601D7F09C6E}" type="presParOf" srcId="{217DF16C-108F-4C61-AFE7-4F5EF60331BA}" destId="{CD52AC44-FA36-409D-A2D4-128FC2542FF9}" srcOrd="3" destOrd="0" presId="urn:microsoft.com/office/officeart/2005/8/layout/hierarchy5"/>
    <dgm:cxn modelId="{F45D9799-901F-4341-B4AC-D5189D121A09}" type="presParOf" srcId="{CD52AC44-FA36-409D-A2D4-128FC2542FF9}" destId="{22320FD4-4AAD-4FB5-A56F-C177C97DB2EB}" srcOrd="0" destOrd="0" presId="urn:microsoft.com/office/officeart/2005/8/layout/hierarchy5"/>
    <dgm:cxn modelId="{385E7405-FF6C-459D-A768-D02706CFFDD9}" type="presParOf" srcId="{CD52AC44-FA36-409D-A2D4-128FC2542FF9}" destId="{77C4BA92-F10A-4EAA-875F-A83E33128271}" srcOrd="1" destOrd="0" presId="urn:microsoft.com/office/officeart/2005/8/layout/hierarchy5"/>
    <dgm:cxn modelId="{222EB3F7-C803-4B93-AB37-C6CCCD319870}" type="presParOf" srcId="{BAD683C3-CDE6-413F-A937-17D0B9674771}" destId="{D32DA20F-058A-4C97-A297-9F4312694F66}" srcOrd="2" destOrd="0" presId="urn:microsoft.com/office/officeart/2005/8/layout/hierarchy5"/>
    <dgm:cxn modelId="{571B107D-18B4-470E-B545-FAE5451F9304}" type="presParOf" srcId="{D32DA20F-058A-4C97-A297-9F4312694F66}" destId="{F4FEFD01-BA0D-4E54-AF12-1494301C5D60}" srcOrd="0" destOrd="0" presId="urn:microsoft.com/office/officeart/2005/8/layout/hierarchy5"/>
    <dgm:cxn modelId="{ED502360-0210-43D8-B084-AF1179708DAA}" type="presParOf" srcId="{BAD683C3-CDE6-413F-A937-17D0B9674771}" destId="{91FD567F-1EDB-4C5D-929D-8677C2DFB861}" srcOrd="3" destOrd="0" presId="urn:microsoft.com/office/officeart/2005/8/layout/hierarchy5"/>
    <dgm:cxn modelId="{7ED83E25-0B31-4346-AD97-24CA4DFED730}" type="presParOf" srcId="{91FD567F-1EDB-4C5D-929D-8677C2DFB861}" destId="{EB6C2193-BE2A-430C-8958-05A0892C9D22}" srcOrd="0" destOrd="0" presId="urn:microsoft.com/office/officeart/2005/8/layout/hierarchy5"/>
    <dgm:cxn modelId="{3CC3ADA8-B35A-4F54-ADBD-80179EB37BB7}" type="presParOf" srcId="{91FD567F-1EDB-4C5D-929D-8677C2DFB861}" destId="{3F803A29-CA0B-4E28-B049-125734BAE267}" srcOrd="1" destOrd="0" presId="urn:microsoft.com/office/officeart/2005/8/layout/hierarchy5"/>
    <dgm:cxn modelId="{321F5D3C-670A-4A72-B892-3AAD560EB4A2}" type="presParOf" srcId="{BAD683C3-CDE6-413F-A937-17D0B9674771}" destId="{E2770156-99E9-4C6B-A4D2-DA0E7C55367F}" srcOrd="4" destOrd="0" presId="urn:microsoft.com/office/officeart/2005/8/layout/hierarchy5"/>
    <dgm:cxn modelId="{C05E5BDE-915C-4BE2-8305-A3A74C3B1E61}" type="presParOf" srcId="{E2770156-99E9-4C6B-A4D2-DA0E7C55367F}" destId="{87AF42D6-B1C4-4A0A-9D94-D992168A9519}" srcOrd="0" destOrd="0" presId="urn:microsoft.com/office/officeart/2005/8/layout/hierarchy5"/>
    <dgm:cxn modelId="{C1081044-A77E-45D5-A145-9B02A98C619A}" type="presParOf" srcId="{BAD683C3-CDE6-413F-A937-17D0B9674771}" destId="{0448FF45-0D56-4602-B175-8E91F631C94F}" srcOrd="5" destOrd="0" presId="urn:microsoft.com/office/officeart/2005/8/layout/hierarchy5"/>
    <dgm:cxn modelId="{0D9BC0AF-0E6A-4E2F-971B-0D48BC3B2A89}" type="presParOf" srcId="{0448FF45-0D56-4602-B175-8E91F631C94F}" destId="{A26D66B1-35D4-4B54-822D-5D45C1EB2D8F}" srcOrd="0" destOrd="0" presId="urn:microsoft.com/office/officeart/2005/8/layout/hierarchy5"/>
    <dgm:cxn modelId="{6210FA7C-BDDF-43DA-AF15-97F73EAB1F24}" type="presParOf" srcId="{0448FF45-0D56-4602-B175-8E91F631C94F}" destId="{5FC04D74-895F-4B77-A8AE-688E333FD1FE}" srcOrd="1" destOrd="0" presId="urn:microsoft.com/office/officeart/2005/8/layout/hierarchy5"/>
    <dgm:cxn modelId="{94EB874D-176D-4BF5-956D-3FFD732227C7}" type="presParOf" srcId="{40BBA457-5622-4237-8B4E-8F028BC0E069}" destId="{0CE5E180-36B8-47D0-998C-97B22730F5C4}" srcOrd="1" destOrd="0" presId="urn:microsoft.com/office/officeart/2005/8/layout/hierarchy5"/>
    <dgm:cxn modelId="{D8FAFA93-1A71-4803-A9AF-0832FD000817}" type="presParOf" srcId="{0CE5E180-36B8-47D0-998C-97B22730F5C4}" destId="{BD4724D2-4A27-407E-A6B6-3E240D7E1DAE}" srcOrd="0" destOrd="0" presId="urn:microsoft.com/office/officeart/2005/8/layout/hierarchy5"/>
    <dgm:cxn modelId="{D7A8A884-0B52-4D0F-86A2-3DF69E934794}" type="presParOf" srcId="{BD4724D2-4A27-407E-A6B6-3E240D7E1DAE}" destId="{B4111CB4-4905-4663-8E2E-61B51BF4F72D}" srcOrd="0" destOrd="0" presId="urn:microsoft.com/office/officeart/2005/8/layout/hierarchy5"/>
    <dgm:cxn modelId="{EB4B75F9-9FC9-4F26-AB65-EDC6C60D5B59}" type="presParOf" srcId="{BD4724D2-4A27-407E-A6B6-3E240D7E1DAE}" destId="{1EDAAFD1-B6DE-423F-BD28-C2329952CA00}" srcOrd="1" destOrd="0" presId="urn:microsoft.com/office/officeart/2005/8/layout/hierarchy5"/>
    <dgm:cxn modelId="{5D3829DC-8000-4E30-A028-97AB40A36247}" type="presParOf" srcId="{0CE5E180-36B8-47D0-998C-97B22730F5C4}" destId="{34570EB9-FC5A-419F-B8E8-D9DF4B83078B}" srcOrd="1" destOrd="0" presId="urn:microsoft.com/office/officeart/2005/8/layout/hierarchy5"/>
    <dgm:cxn modelId="{6FD38047-B2F4-4018-A120-DBB8FCEACE36}" type="presParOf" srcId="{34570EB9-FC5A-419F-B8E8-D9DF4B83078B}" destId="{591362C0-1A3B-4AA0-9F32-D4A884F6ABB1}" srcOrd="0" destOrd="0" presId="urn:microsoft.com/office/officeart/2005/8/layout/hierarchy5"/>
    <dgm:cxn modelId="{32431944-971B-4D54-8EA5-AE47249CF452}" type="presParOf" srcId="{0CE5E180-36B8-47D0-998C-97B22730F5C4}" destId="{59985FD7-758C-4581-AB60-8EBD0076F4D1}" srcOrd="2" destOrd="0" presId="urn:microsoft.com/office/officeart/2005/8/layout/hierarchy5"/>
    <dgm:cxn modelId="{D53278A6-8030-49AD-9237-D323EA7BC89F}" type="presParOf" srcId="{59985FD7-758C-4581-AB60-8EBD0076F4D1}" destId="{2A8494E7-24C3-4968-BFDF-C40BBC2FB704}" srcOrd="0" destOrd="0" presId="urn:microsoft.com/office/officeart/2005/8/layout/hierarchy5"/>
    <dgm:cxn modelId="{0150297E-5ACF-47B8-9E0B-B17EF6EFECCC}" type="presParOf" srcId="{59985FD7-758C-4581-AB60-8EBD0076F4D1}" destId="{E7C99BD7-FBC2-4738-B05A-F4CD1E996794}" srcOrd="1" destOrd="0" presId="urn:microsoft.com/office/officeart/2005/8/layout/hierarchy5"/>
    <dgm:cxn modelId="{E88007C3-9294-4FEF-BD8F-A6B9B26DDAF0}" type="presParOf" srcId="{0CE5E180-36B8-47D0-998C-97B22730F5C4}" destId="{0C603814-745B-4FFD-AF8B-77CF961FD5E5}" srcOrd="3" destOrd="0" presId="urn:microsoft.com/office/officeart/2005/8/layout/hierarchy5"/>
    <dgm:cxn modelId="{9A02E384-C8B4-4D59-9933-5855A30011B5}" type="presParOf" srcId="{0C603814-745B-4FFD-AF8B-77CF961FD5E5}" destId="{0FC7AF50-2AA5-4E1F-BAD6-FBAAB73AB49D}" srcOrd="0" destOrd="0" presId="urn:microsoft.com/office/officeart/2005/8/layout/hierarchy5"/>
    <dgm:cxn modelId="{4AC2B372-B7A7-4AC1-9751-E53FD58F027E}" type="presParOf" srcId="{0CE5E180-36B8-47D0-998C-97B22730F5C4}" destId="{6677B0DC-2795-4A4B-9D0F-18F8A8C5240A}" srcOrd="4" destOrd="0" presId="urn:microsoft.com/office/officeart/2005/8/layout/hierarchy5"/>
    <dgm:cxn modelId="{C0C445B4-8A42-423E-970C-BE722037DFCE}" type="presParOf" srcId="{6677B0DC-2795-4A4B-9D0F-18F8A8C5240A}" destId="{3B356FD9-FB40-42A4-8FCF-D1A23AB79E78}" srcOrd="0" destOrd="0" presId="urn:microsoft.com/office/officeart/2005/8/layout/hierarchy5"/>
    <dgm:cxn modelId="{0C33CDFC-5132-4FC8-9F81-9238FEFE783A}" type="presParOf" srcId="{6677B0DC-2795-4A4B-9D0F-18F8A8C5240A}" destId="{8E97E98E-7A63-45EC-B468-753E2AE09E54}" srcOrd="1" destOrd="0" presId="urn:microsoft.com/office/officeart/2005/8/layout/hierarchy5"/>
    <dgm:cxn modelId="{5FCEF0B4-4C82-4301-824A-32C62A84E439}" type="presParOf" srcId="{0CE5E180-36B8-47D0-998C-97B22730F5C4}" destId="{9C219FD4-8C48-4030-9C76-B5602F5A5DE1}" srcOrd="5" destOrd="0" presId="urn:microsoft.com/office/officeart/2005/8/layout/hierarchy5"/>
    <dgm:cxn modelId="{F4393C30-32E8-4D6B-B9F5-16DEA3B2C46D}" type="presParOf" srcId="{9C219FD4-8C48-4030-9C76-B5602F5A5DE1}" destId="{8979C583-FDBE-48ED-88AE-E696163A1454}" srcOrd="0" destOrd="0" presId="urn:microsoft.com/office/officeart/2005/8/layout/hierarchy5"/>
    <dgm:cxn modelId="{BDDCCA84-11B9-4DB6-97A1-8C54AAB289ED}" type="presParOf" srcId="{0CE5E180-36B8-47D0-998C-97B22730F5C4}" destId="{C5FEC55F-F81D-41B3-83A0-2AD2F33F3833}" srcOrd="6" destOrd="0" presId="urn:microsoft.com/office/officeart/2005/8/layout/hierarchy5"/>
    <dgm:cxn modelId="{2CB4FC2C-0025-49D4-A767-3E0F9F791AD3}" type="presParOf" srcId="{C5FEC55F-F81D-41B3-83A0-2AD2F33F3833}" destId="{3738E533-D614-4A75-8609-9B4E81D304EA}" srcOrd="0" destOrd="0" presId="urn:microsoft.com/office/officeart/2005/8/layout/hierarchy5"/>
    <dgm:cxn modelId="{079329BD-6BF5-4DFB-84DC-312D3A48CA3B}" type="presParOf" srcId="{C5FEC55F-F81D-41B3-83A0-2AD2F33F3833}" destId="{943F3DE5-310C-406D-BE13-D71576A2030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AC7CA-16ED-443B-B4ED-AEF72740753A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B87D980-9EB0-49AA-89C4-D8A5DE4B8D8B}">
      <dgm:prSet phldrT="[Texto]"/>
      <dgm:spPr>
        <a:solidFill>
          <a:srgbClr val="8A5872"/>
        </a:solidFill>
      </dgm:spPr>
      <dgm:t>
        <a:bodyPr/>
        <a:lstStyle/>
        <a:p>
          <a:r>
            <a:rPr lang="es-EC" dirty="0" smtClean="0"/>
            <a:t>Incrementar el nivel de ingresos y utilidades</a:t>
          </a:r>
          <a:endParaRPr lang="es-EC" dirty="0"/>
        </a:p>
      </dgm:t>
    </dgm:pt>
    <dgm:pt modelId="{AB841E7B-2655-41ED-B513-50263CBDEBFB}" type="parTrans" cxnId="{D910BA1C-F636-447E-9516-F9AC164B2D82}">
      <dgm:prSet/>
      <dgm:spPr/>
      <dgm:t>
        <a:bodyPr/>
        <a:lstStyle/>
        <a:p>
          <a:endParaRPr lang="es-EC"/>
        </a:p>
      </dgm:t>
    </dgm:pt>
    <dgm:pt modelId="{745B7BB9-5420-42C9-A01D-B0D779785672}" type="sibTrans" cxnId="{D910BA1C-F636-447E-9516-F9AC164B2D82}">
      <dgm:prSet/>
      <dgm:spPr/>
      <dgm:t>
        <a:bodyPr/>
        <a:lstStyle/>
        <a:p>
          <a:endParaRPr lang="es-EC"/>
        </a:p>
      </dgm:t>
    </dgm:pt>
    <dgm:pt modelId="{B1F669A1-B788-43D7-A7A2-44DFB5D458AE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1" action="ppaction://hlinksldjump"/>
            </a:rPr>
            <a:t>Invertir en equipos de sonido y de computación </a:t>
          </a:r>
          <a:endParaRPr lang="es-EC" dirty="0"/>
        </a:p>
      </dgm:t>
    </dgm:pt>
    <dgm:pt modelId="{8226E1DD-5865-4D0D-90F7-2D28C7B6BE9C}" type="parTrans" cxnId="{D7681C94-72B0-4449-97AD-A5D2EEE26F34}">
      <dgm:prSet/>
      <dgm:spPr/>
      <dgm:t>
        <a:bodyPr/>
        <a:lstStyle/>
        <a:p>
          <a:endParaRPr lang="es-EC"/>
        </a:p>
      </dgm:t>
    </dgm:pt>
    <dgm:pt modelId="{B19671A3-80FB-4117-ACFA-C8C341392D25}" type="sibTrans" cxnId="{D7681C94-72B0-4449-97AD-A5D2EEE26F34}">
      <dgm:prSet/>
      <dgm:spPr/>
      <dgm:t>
        <a:bodyPr/>
        <a:lstStyle/>
        <a:p>
          <a:endParaRPr lang="es-EC"/>
        </a:p>
      </dgm:t>
    </dgm:pt>
    <dgm:pt modelId="{DC9E1E64-3A62-44D8-A0A1-413D35678231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2" action="ppaction://hlinksldjump"/>
            </a:rPr>
            <a:t>Campaña publicitaria , capacitación del personal </a:t>
          </a:r>
          <a:endParaRPr lang="es-EC" dirty="0"/>
        </a:p>
      </dgm:t>
    </dgm:pt>
    <dgm:pt modelId="{A92FEC22-3704-40F7-9F39-5CE7826E0461}" type="parTrans" cxnId="{68890A94-357C-4D45-A1A0-1B62EA233DE4}">
      <dgm:prSet/>
      <dgm:spPr/>
      <dgm:t>
        <a:bodyPr/>
        <a:lstStyle/>
        <a:p>
          <a:endParaRPr lang="es-EC"/>
        </a:p>
      </dgm:t>
    </dgm:pt>
    <dgm:pt modelId="{CC758BD5-4EBF-4B20-BBAF-53FC6148AFB3}" type="sibTrans" cxnId="{68890A94-357C-4D45-A1A0-1B62EA233DE4}">
      <dgm:prSet/>
      <dgm:spPr/>
      <dgm:t>
        <a:bodyPr/>
        <a:lstStyle/>
        <a:p>
          <a:endParaRPr lang="es-EC"/>
        </a:p>
      </dgm:t>
    </dgm:pt>
    <dgm:pt modelId="{6545E572-211A-41E6-B9FC-7B3AF7E083FB}">
      <dgm:prSet phldrT="[Texto]"/>
      <dgm:spPr/>
      <dgm:t>
        <a:bodyPr/>
        <a:lstStyle/>
        <a:p>
          <a:r>
            <a:rPr lang="es-EC" dirty="0" smtClean="0">
              <a:hlinkClick xmlns:r="http://schemas.openxmlformats.org/officeDocument/2006/relationships" r:id="rId3" action="ppaction://hlinksldjump"/>
            </a:rPr>
            <a:t>Evaluación Financiera</a:t>
          </a:r>
          <a:endParaRPr lang="es-EC" dirty="0"/>
        </a:p>
      </dgm:t>
    </dgm:pt>
    <dgm:pt modelId="{6508775A-BDFA-48A8-8060-E17F224B4D6C}" type="parTrans" cxnId="{A4EDAB65-FB39-43F5-8BA9-3A148BA2FBA2}">
      <dgm:prSet/>
      <dgm:spPr/>
      <dgm:t>
        <a:bodyPr/>
        <a:lstStyle/>
        <a:p>
          <a:endParaRPr lang="es-EC"/>
        </a:p>
      </dgm:t>
    </dgm:pt>
    <dgm:pt modelId="{72B2A4D7-5651-4683-8612-3AE8B40E263B}" type="sibTrans" cxnId="{A4EDAB65-FB39-43F5-8BA9-3A148BA2FBA2}">
      <dgm:prSet/>
      <dgm:spPr/>
      <dgm:t>
        <a:bodyPr/>
        <a:lstStyle/>
        <a:p>
          <a:endParaRPr lang="es-EC"/>
        </a:p>
      </dgm:t>
    </dgm:pt>
    <dgm:pt modelId="{E13EA931-6E07-4EA1-8F5F-47250880BAE2}">
      <dgm:prSet/>
      <dgm:spPr/>
      <dgm:t>
        <a:bodyPr/>
        <a:lstStyle/>
        <a:p>
          <a:r>
            <a:rPr lang="es-EC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Estrategias de Ingresos y Costo de Ventas </a:t>
          </a:r>
          <a:endParaRPr lang="es-EC" dirty="0">
            <a:solidFill>
              <a:schemeClr val="tx1"/>
            </a:solidFill>
          </a:endParaRPr>
        </a:p>
      </dgm:t>
    </dgm:pt>
    <dgm:pt modelId="{64A3707B-F2D7-40E8-A244-736A8ACB0B0C}" type="parTrans" cxnId="{A86496DD-C05B-4CA3-846B-247AB61F0B31}">
      <dgm:prSet/>
      <dgm:spPr/>
      <dgm:t>
        <a:bodyPr/>
        <a:lstStyle/>
        <a:p>
          <a:endParaRPr lang="es-EC"/>
        </a:p>
      </dgm:t>
    </dgm:pt>
    <dgm:pt modelId="{67A83B5F-3B92-4DB4-AE52-46324395EBE9}" type="sibTrans" cxnId="{A86496DD-C05B-4CA3-846B-247AB61F0B31}">
      <dgm:prSet/>
      <dgm:spPr/>
      <dgm:t>
        <a:bodyPr/>
        <a:lstStyle/>
        <a:p>
          <a:endParaRPr lang="es-EC"/>
        </a:p>
      </dgm:t>
    </dgm:pt>
    <dgm:pt modelId="{AADB5FC6-60FB-4046-9059-9BA8AC62CCD4}">
      <dgm:prSet/>
      <dgm:spPr/>
      <dgm:t>
        <a:bodyPr/>
        <a:lstStyle/>
        <a:p>
          <a:r>
            <a:rPr lang="es-EC" dirty="0" smtClean="0">
              <a:hlinkClick xmlns:r="http://schemas.openxmlformats.org/officeDocument/2006/relationships" r:id="rId5" action="ppaction://hlinksldjump"/>
            </a:rPr>
            <a:t>Conclusiones y Recomendaciones</a:t>
          </a:r>
          <a:endParaRPr lang="es-EC" dirty="0"/>
        </a:p>
      </dgm:t>
    </dgm:pt>
    <dgm:pt modelId="{0B0686EE-FBDF-4B15-A3DD-C1E3D1B390DF}" type="parTrans" cxnId="{4BC84A1C-E1ED-4E07-83BC-060EDC113747}">
      <dgm:prSet/>
      <dgm:spPr/>
      <dgm:t>
        <a:bodyPr/>
        <a:lstStyle/>
        <a:p>
          <a:endParaRPr lang="es-EC"/>
        </a:p>
      </dgm:t>
    </dgm:pt>
    <dgm:pt modelId="{164C46A2-190A-4B0B-B4C7-F18FA4FFCAA9}" type="sibTrans" cxnId="{4BC84A1C-E1ED-4E07-83BC-060EDC113747}">
      <dgm:prSet/>
      <dgm:spPr/>
      <dgm:t>
        <a:bodyPr/>
        <a:lstStyle/>
        <a:p>
          <a:endParaRPr lang="es-EC"/>
        </a:p>
      </dgm:t>
    </dgm:pt>
    <dgm:pt modelId="{F611BFB6-781C-4D2A-B590-63225C684850}" type="pres">
      <dgm:prSet presAssocID="{E00AC7CA-16ED-443B-B4ED-AEF7274075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1B5EF3-BCE9-4ACE-BBA2-F94B78B6D840}" type="pres">
      <dgm:prSet presAssocID="{AB87D980-9EB0-49AA-89C4-D8A5DE4B8D8B}" presName="centerShape" presStyleLbl="node0" presStyleIdx="0" presStyleCnt="1"/>
      <dgm:spPr/>
      <dgm:t>
        <a:bodyPr/>
        <a:lstStyle/>
        <a:p>
          <a:endParaRPr lang="es-EC"/>
        </a:p>
      </dgm:t>
    </dgm:pt>
    <dgm:pt modelId="{56767048-1121-4FFB-9C9D-4E147EC90655}" type="pres">
      <dgm:prSet presAssocID="{8226E1DD-5865-4D0D-90F7-2D28C7B6BE9C}" presName="parTrans" presStyleLbl="sibTrans2D1" presStyleIdx="0" presStyleCnt="5"/>
      <dgm:spPr/>
      <dgm:t>
        <a:bodyPr/>
        <a:lstStyle/>
        <a:p>
          <a:endParaRPr lang="es-EC"/>
        </a:p>
      </dgm:t>
    </dgm:pt>
    <dgm:pt modelId="{886BD492-8268-4ECB-9332-56890AC0B4F0}" type="pres">
      <dgm:prSet presAssocID="{8226E1DD-5865-4D0D-90F7-2D28C7B6BE9C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B1237423-4DAA-488A-9E3C-9AF25AF02431}" type="pres">
      <dgm:prSet presAssocID="{B1F669A1-B788-43D7-A7A2-44DFB5D458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8B2C1E-282F-48EA-B6D8-D4B4FEE2D3A9}" type="pres">
      <dgm:prSet presAssocID="{A92FEC22-3704-40F7-9F39-5CE7826E0461}" presName="parTrans" presStyleLbl="sibTrans2D1" presStyleIdx="1" presStyleCnt="5"/>
      <dgm:spPr/>
      <dgm:t>
        <a:bodyPr/>
        <a:lstStyle/>
        <a:p>
          <a:endParaRPr lang="es-EC"/>
        </a:p>
      </dgm:t>
    </dgm:pt>
    <dgm:pt modelId="{1F4BB8BB-EC0A-4761-9F1C-C6C3C7EBA1BE}" type="pres">
      <dgm:prSet presAssocID="{A92FEC22-3704-40F7-9F39-5CE7826E0461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2A81933F-67A8-44E8-AE12-E556E13B1966}" type="pres">
      <dgm:prSet presAssocID="{DC9E1E64-3A62-44D8-A0A1-413D35678231}" presName="node" presStyleLbl="node1" presStyleIdx="1" presStyleCnt="5" custScaleX="1034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874943-B432-48CD-973E-59CC2434C355}" type="pres">
      <dgm:prSet presAssocID="{6508775A-BDFA-48A8-8060-E17F224B4D6C}" presName="parTrans" presStyleLbl="sibTrans2D1" presStyleIdx="2" presStyleCnt="5"/>
      <dgm:spPr/>
      <dgm:t>
        <a:bodyPr/>
        <a:lstStyle/>
        <a:p>
          <a:endParaRPr lang="es-EC"/>
        </a:p>
      </dgm:t>
    </dgm:pt>
    <dgm:pt modelId="{F1566C31-3247-42EC-B378-69649B835C21}" type="pres">
      <dgm:prSet presAssocID="{6508775A-BDFA-48A8-8060-E17F224B4D6C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807B898F-7195-4D31-8992-9945CF195449}" type="pres">
      <dgm:prSet presAssocID="{6545E572-211A-41E6-B9FC-7B3AF7E083FB}" presName="node" presStyleLbl="node1" presStyleIdx="2" presStyleCnt="5" custRadScaleRad="88229" custRadScaleInc="1944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D1BEB-A5A6-40D7-AC65-BE838C538F52}" type="pres">
      <dgm:prSet presAssocID="{64A3707B-F2D7-40E8-A244-736A8ACB0B0C}" presName="parTrans" presStyleLbl="sibTrans2D1" presStyleIdx="3" presStyleCnt="5"/>
      <dgm:spPr/>
      <dgm:t>
        <a:bodyPr/>
        <a:lstStyle/>
        <a:p>
          <a:endParaRPr lang="es-EC"/>
        </a:p>
      </dgm:t>
    </dgm:pt>
    <dgm:pt modelId="{B492E561-970D-4213-A010-4FDD09E37324}" type="pres">
      <dgm:prSet presAssocID="{64A3707B-F2D7-40E8-A244-736A8ACB0B0C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5472CAC7-9D47-435F-BB96-7663CF60E53B}" type="pres">
      <dgm:prSet presAssocID="{E13EA931-6E07-4EA1-8F5F-47250880BAE2}" presName="node" presStyleLbl="node1" presStyleIdx="3" presStyleCnt="5" custRadScaleRad="96465" custRadScaleInc="-228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A8D824-A965-4AF4-ADE5-2FAB45C368D1}" type="pres">
      <dgm:prSet presAssocID="{0B0686EE-FBDF-4B15-A3DD-C1E3D1B390DF}" presName="parTrans" presStyleLbl="sibTrans2D1" presStyleIdx="4" presStyleCnt="5"/>
      <dgm:spPr/>
      <dgm:t>
        <a:bodyPr/>
        <a:lstStyle/>
        <a:p>
          <a:endParaRPr lang="es-EC"/>
        </a:p>
      </dgm:t>
    </dgm:pt>
    <dgm:pt modelId="{61068883-6E33-42CD-A77B-47F6016C0C2D}" type="pres">
      <dgm:prSet presAssocID="{0B0686EE-FBDF-4B15-A3DD-C1E3D1B390DF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86F9C49D-B034-4A07-887D-0659F23BCD43}" type="pres">
      <dgm:prSet presAssocID="{AADB5FC6-60FB-4046-9059-9BA8AC62CCD4}" presName="node" presStyleLbl="node1" presStyleIdx="4" presStyleCnt="5" custRadScaleRad="94063" custRadScaleInc="101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681C94-72B0-4449-97AD-A5D2EEE26F34}" srcId="{AB87D980-9EB0-49AA-89C4-D8A5DE4B8D8B}" destId="{B1F669A1-B788-43D7-A7A2-44DFB5D458AE}" srcOrd="0" destOrd="0" parTransId="{8226E1DD-5865-4D0D-90F7-2D28C7B6BE9C}" sibTransId="{B19671A3-80FB-4117-ACFA-C8C341392D25}"/>
    <dgm:cxn modelId="{2FE342A2-6A2C-4E3A-A764-8C9AE57A8E68}" type="presOf" srcId="{6545E572-211A-41E6-B9FC-7B3AF7E083FB}" destId="{807B898F-7195-4D31-8992-9945CF195449}" srcOrd="0" destOrd="0" presId="urn:microsoft.com/office/officeart/2005/8/layout/radial5"/>
    <dgm:cxn modelId="{9F54FD63-1B01-47CE-AA94-C923F28E47DA}" type="presOf" srcId="{64A3707B-F2D7-40E8-A244-736A8ACB0B0C}" destId="{388D1BEB-A5A6-40D7-AC65-BE838C538F52}" srcOrd="0" destOrd="0" presId="urn:microsoft.com/office/officeart/2005/8/layout/radial5"/>
    <dgm:cxn modelId="{E06F42C7-4BCF-4B87-A545-3C5F63F8294D}" type="presOf" srcId="{AB87D980-9EB0-49AA-89C4-D8A5DE4B8D8B}" destId="{801B5EF3-BCE9-4ACE-BBA2-F94B78B6D840}" srcOrd="0" destOrd="0" presId="urn:microsoft.com/office/officeart/2005/8/layout/radial5"/>
    <dgm:cxn modelId="{DD5700BF-EF37-48C8-AC27-8437BFF2BC63}" type="presOf" srcId="{A92FEC22-3704-40F7-9F39-5CE7826E0461}" destId="{1F4BB8BB-EC0A-4761-9F1C-C6C3C7EBA1BE}" srcOrd="1" destOrd="0" presId="urn:microsoft.com/office/officeart/2005/8/layout/radial5"/>
    <dgm:cxn modelId="{514E1D07-6FC0-452B-BE1E-9578DF8BB5E0}" type="presOf" srcId="{0B0686EE-FBDF-4B15-A3DD-C1E3D1B390DF}" destId="{DAA8D824-A965-4AF4-ADE5-2FAB45C368D1}" srcOrd="0" destOrd="0" presId="urn:microsoft.com/office/officeart/2005/8/layout/radial5"/>
    <dgm:cxn modelId="{F24E241B-4E8B-4FCA-AC6B-B0F8893FD06F}" type="presOf" srcId="{AADB5FC6-60FB-4046-9059-9BA8AC62CCD4}" destId="{86F9C49D-B034-4A07-887D-0659F23BCD43}" srcOrd="0" destOrd="0" presId="urn:microsoft.com/office/officeart/2005/8/layout/radial5"/>
    <dgm:cxn modelId="{A4EDAB65-FB39-43F5-8BA9-3A148BA2FBA2}" srcId="{AB87D980-9EB0-49AA-89C4-D8A5DE4B8D8B}" destId="{6545E572-211A-41E6-B9FC-7B3AF7E083FB}" srcOrd="2" destOrd="0" parTransId="{6508775A-BDFA-48A8-8060-E17F224B4D6C}" sibTransId="{72B2A4D7-5651-4683-8612-3AE8B40E263B}"/>
    <dgm:cxn modelId="{B5AC64EC-C91E-430F-9487-F9C2CBC612D8}" type="presOf" srcId="{8226E1DD-5865-4D0D-90F7-2D28C7B6BE9C}" destId="{56767048-1121-4FFB-9C9D-4E147EC90655}" srcOrd="0" destOrd="0" presId="urn:microsoft.com/office/officeart/2005/8/layout/radial5"/>
    <dgm:cxn modelId="{B3E9ABB7-C898-404E-8B73-9A6D68439414}" type="presOf" srcId="{E00AC7CA-16ED-443B-B4ED-AEF72740753A}" destId="{F611BFB6-781C-4D2A-B590-63225C684850}" srcOrd="0" destOrd="0" presId="urn:microsoft.com/office/officeart/2005/8/layout/radial5"/>
    <dgm:cxn modelId="{96CC4A5C-B210-487D-98E6-EFE5E4B95590}" type="presOf" srcId="{0B0686EE-FBDF-4B15-A3DD-C1E3D1B390DF}" destId="{61068883-6E33-42CD-A77B-47F6016C0C2D}" srcOrd="1" destOrd="0" presId="urn:microsoft.com/office/officeart/2005/8/layout/radial5"/>
    <dgm:cxn modelId="{8C835917-DA28-4E12-93E4-F5E5E2896CB3}" type="presOf" srcId="{DC9E1E64-3A62-44D8-A0A1-413D35678231}" destId="{2A81933F-67A8-44E8-AE12-E556E13B1966}" srcOrd="0" destOrd="0" presId="urn:microsoft.com/office/officeart/2005/8/layout/radial5"/>
    <dgm:cxn modelId="{A86496DD-C05B-4CA3-846B-247AB61F0B31}" srcId="{AB87D980-9EB0-49AA-89C4-D8A5DE4B8D8B}" destId="{E13EA931-6E07-4EA1-8F5F-47250880BAE2}" srcOrd="3" destOrd="0" parTransId="{64A3707B-F2D7-40E8-A244-736A8ACB0B0C}" sibTransId="{67A83B5F-3B92-4DB4-AE52-46324395EBE9}"/>
    <dgm:cxn modelId="{B8411BE2-C8D1-442C-ADFF-EC8128037A17}" type="presOf" srcId="{B1F669A1-B788-43D7-A7A2-44DFB5D458AE}" destId="{B1237423-4DAA-488A-9E3C-9AF25AF02431}" srcOrd="0" destOrd="0" presId="urn:microsoft.com/office/officeart/2005/8/layout/radial5"/>
    <dgm:cxn modelId="{BDD43A66-0C73-4F6E-ADFE-6C1C36AB0C43}" type="presOf" srcId="{E13EA931-6E07-4EA1-8F5F-47250880BAE2}" destId="{5472CAC7-9D47-435F-BB96-7663CF60E53B}" srcOrd="0" destOrd="0" presId="urn:microsoft.com/office/officeart/2005/8/layout/radial5"/>
    <dgm:cxn modelId="{3E8F6B3C-B283-4E1C-8335-89C31DA4FE3C}" type="presOf" srcId="{6508775A-BDFA-48A8-8060-E17F224B4D6C}" destId="{DC874943-B432-48CD-973E-59CC2434C355}" srcOrd="0" destOrd="0" presId="urn:microsoft.com/office/officeart/2005/8/layout/radial5"/>
    <dgm:cxn modelId="{34963CC6-841A-484A-A1F9-AE349AF6A060}" type="presOf" srcId="{64A3707B-F2D7-40E8-A244-736A8ACB0B0C}" destId="{B492E561-970D-4213-A010-4FDD09E37324}" srcOrd="1" destOrd="0" presId="urn:microsoft.com/office/officeart/2005/8/layout/radial5"/>
    <dgm:cxn modelId="{D910BA1C-F636-447E-9516-F9AC164B2D82}" srcId="{E00AC7CA-16ED-443B-B4ED-AEF72740753A}" destId="{AB87D980-9EB0-49AA-89C4-D8A5DE4B8D8B}" srcOrd="0" destOrd="0" parTransId="{AB841E7B-2655-41ED-B513-50263CBDEBFB}" sibTransId="{745B7BB9-5420-42C9-A01D-B0D779785672}"/>
    <dgm:cxn modelId="{C6DA9A84-2676-47D2-AE12-020D27A95AA1}" type="presOf" srcId="{6508775A-BDFA-48A8-8060-E17F224B4D6C}" destId="{F1566C31-3247-42EC-B378-69649B835C21}" srcOrd="1" destOrd="0" presId="urn:microsoft.com/office/officeart/2005/8/layout/radial5"/>
    <dgm:cxn modelId="{68890A94-357C-4D45-A1A0-1B62EA233DE4}" srcId="{AB87D980-9EB0-49AA-89C4-D8A5DE4B8D8B}" destId="{DC9E1E64-3A62-44D8-A0A1-413D35678231}" srcOrd="1" destOrd="0" parTransId="{A92FEC22-3704-40F7-9F39-5CE7826E0461}" sibTransId="{CC758BD5-4EBF-4B20-BBAF-53FC6148AFB3}"/>
    <dgm:cxn modelId="{4BC84A1C-E1ED-4E07-83BC-060EDC113747}" srcId="{AB87D980-9EB0-49AA-89C4-D8A5DE4B8D8B}" destId="{AADB5FC6-60FB-4046-9059-9BA8AC62CCD4}" srcOrd="4" destOrd="0" parTransId="{0B0686EE-FBDF-4B15-A3DD-C1E3D1B390DF}" sibTransId="{164C46A2-190A-4B0B-B4C7-F18FA4FFCAA9}"/>
    <dgm:cxn modelId="{1A3A3F9D-4905-4D25-8203-6D21C10ED06A}" type="presOf" srcId="{A92FEC22-3704-40F7-9F39-5CE7826E0461}" destId="{968B2C1E-282F-48EA-B6D8-D4B4FEE2D3A9}" srcOrd="0" destOrd="0" presId="urn:microsoft.com/office/officeart/2005/8/layout/radial5"/>
    <dgm:cxn modelId="{5E3F9892-89A8-41EC-9AEF-CFD4CCED068F}" type="presOf" srcId="{8226E1DD-5865-4D0D-90F7-2D28C7B6BE9C}" destId="{886BD492-8268-4ECB-9332-56890AC0B4F0}" srcOrd="1" destOrd="0" presId="urn:microsoft.com/office/officeart/2005/8/layout/radial5"/>
    <dgm:cxn modelId="{9AD51729-F621-4A88-A965-D8716928339F}" type="presParOf" srcId="{F611BFB6-781C-4D2A-B590-63225C684850}" destId="{801B5EF3-BCE9-4ACE-BBA2-F94B78B6D840}" srcOrd="0" destOrd="0" presId="urn:microsoft.com/office/officeart/2005/8/layout/radial5"/>
    <dgm:cxn modelId="{6DF08512-149B-4BE7-9154-3A5025A09613}" type="presParOf" srcId="{F611BFB6-781C-4D2A-B590-63225C684850}" destId="{56767048-1121-4FFB-9C9D-4E147EC90655}" srcOrd="1" destOrd="0" presId="urn:microsoft.com/office/officeart/2005/8/layout/radial5"/>
    <dgm:cxn modelId="{68498410-48DB-4231-8CD1-979FB6A0DCA2}" type="presParOf" srcId="{56767048-1121-4FFB-9C9D-4E147EC90655}" destId="{886BD492-8268-4ECB-9332-56890AC0B4F0}" srcOrd="0" destOrd="0" presId="urn:microsoft.com/office/officeart/2005/8/layout/radial5"/>
    <dgm:cxn modelId="{05AD30D0-135A-499C-AA47-04744A6CF997}" type="presParOf" srcId="{F611BFB6-781C-4D2A-B590-63225C684850}" destId="{B1237423-4DAA-488A-9E3C-9AF25AF02431}" srcOrd="2" destOrd="0" presId="urn:microsoft.com/office/officeart/2005/8/layout/radial5"/>
    <dgm:cxn modelId="{03DE66D3-5895-4C9E-A696-1921DAF4046A}" type="presParOf" srcId="{F611BFB6-781C-4D2A-B590-63225C684850}" destId="{968B2C1E-282F-48EA-B6D8-D4B4FEE2D3A9}" srcOrd="3" destOrd="0" presId="urn:microsoft.com/office/officeart/2005/8/layout/radial5"/>
    <dgm:cxn modelId="{2449E6B6-DC4A-4572-A8CB-537236DD7F40}" type="presParOf" srcId="{968B2C1E-282F-48EA-B6D8-D4B4FEE2D3A9}" destId="{1F4BB8BB-EC0A-4761-9F1C-C6C3C7EBA1BE}" srcOrd="0" destOrd="0" presId="urn:microsoft.com/office/officeart/2005/8/layout/radial5"/>
    <dgm:cxn modelId="{96DC31A8-85EE-41EB-9304-3E7538E6F92F}" type="presParOf" srcId="{F611BFB6-781C-4D2A-B590-63225C684850}" destId="{2A81933F-67A8-44E8-AE12-E556E13B1966}" srcOrd="4" destOrd="0" presId="urn:microsoft.com/office/officeart/2005/8/layout/radial5"/>
    <dgm:cxn modelId="{0BCA93E2-235E-4D84-91EA-B5F683F3341A}" type="presParOf" srcId="{F611BFB6-781C-4D2A-B590-63225C684850}" destId="{DC874943-B432-48CD-973E-59CC2434C355}" srcOrd="5" destOrd="0" presId="urn:microsoft.com/office/officeart/2005/8/layout/radial5"/>
    <dgm:cxn modelId="{EAAA47E0-EA73-4D00-90B9-4B14920DC4F9}" type="presParOf" srcId="{DC874943-B432-48CD-973E-59CC2434C355}" destId="{F1566C31-3247-42EC-B378-69649B835C21}" srcOrd="0" destOrd="0" presId="urn:microsoft.com/office/officeart/2005/8/layout/radial5"/>
    <dgm:cxn modelId="{3DDF4E05-679D-4335-84D0-EFF8F384DEF1}" type="presParOf" srcId="{F611BFB6-781C-4D2A-B590-63225C684850}" destId="{807B898F-7195-4D31-8992-9945CF195449}" srcOrd="6" destOrd="0" presId="urn:microsoft.com/office/officeart/2005/8/layout/radial5"/>
    <dgm:cxn modelId="{F0EB8553-7807-4ADE-B21D-449DD2971E8B}" type="presParOf" srcId="{F611BFB6-781C-4D2A-B590-63225C684850}" destId="{388D1BEB-A5A6-40D7-AC65-BE838C538F52}" srcOrd="7" destOrd="0" presId="urn:microsoft.com/office/officeart/2005/8/layout/radial5"/>
    <dgm:cxn modelId="{D1777381-6038-4578-90EE-A012BDCD7A39}" type="presParOf" srcId="{388D1BEB-A5A6-40D7-AC65-BE838C538F52}" destId="{B492E561-970D-4213-A010-4FDD09E37324}" srcOrd="0" destOrd="0" presId="urn:microsoft.com/office/officeart/2005/8/layout/radial5"/>
    <dgm:cxn modelId="{0BBBF0CD-B3DA-4BAF-96C3-E99E2778616A}" type="presParOf" srcId="{F611BFB6-781C-4D2A-B590-63225C684850}" destId="{5472CAC7-9D47-435F-BB96-7663CF60E53B}" srcOrd="8" destOrd="0" presId="urn:microsoft.com/office/officeart/2005/8/layout/radial5"/>
    <dgm:cxn modelId="{03B92CC9-2AED-48D7-B692-63B8631D5CDD}" type="presParOf" srcId="{F611BFB6-781C-4D2A-B590-63225C684850}" destId="{DAA8D824-A965-4AF4-ADE5-2FAB45C368D1}" srcOrd="9" destOrd="0" presId="urn:microsoft.com/office/officeart/2005/8/layout/radial5"/>
    <dgm:cxn modelId="{489FFE71-8629-41F0-875D-1E236B72DEBB}" type="presParOf" srcId="{DAA8D824-A965-4AF4-ADE5-2FAB45C368D1}" destId="{61068883-6E33-42CD-A77B-47F6016C0C2D}" srcOrd="0" destOrd="0" presId="urn:microsoft.com/office/officeart/2005/8/layout/radial5"/>
    <dgm:cxn modelId="{78D204B1-7CC4-4AF3-A44F-AA17A2916830}" type="presParOf" srcId="{F611BFB6-781C-4D2A-B590-63225C684850}" destId="{86F9C49D-B034-4A07-887D-0659F23BCD4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D618B-1514-4227-B8EA-E428CE7E5077}" type="doc">
      <dgm:prSet loTypeId="urn:microsoft.com/office/officeart/2005/8/layout/vList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0AEF819-13B2-49EA-86FE-3FB381C7A4DD}">
      <dgm:prSet/>
      <dgm:spPr/>
      <dgm:t>
        <a:bodyPr/>
        <a:lstStyle/>
        <a:p>
          <a:pPr rtl="0"/>
          <a:r>
            <a:rPr lang="es-EC" b="0" i="0" baseline="0" dirty="0" smtClean="0"/>
            <a:t>La competencia dentro del sector de bares y discotecas está en constante crecimiento y en la zona en la que se encuentra ubicada la empresa lo constituye en una amenaza.</a:t>
          </a:r>
          <a:endParaRPr lang="es-EC" b="0" i="0" baseline="0" dirty="0"/>
        </a:p>
      </dgm:t>
    </dgm:pt>
    <dgm:pt modelId="{5569CA42-070F-49D8-AB12-3DCD01303A03}" type="parTrans" cxnId="{A30C5B26-74CA-4AF2-AFFE-D24D761C1E6D}">
      <dgm:prSet/>
      <dgm:spPr/>
      <dgm:t>
        <a:bodyPr/>
        <a:lstStyle/>
        <a:p>
          <a:endParaRPr lang="es-EC"/>
        </a:p>
      </dgm:t>
    </dgm:pt>
    <dgm:pt modelId="{1885A2F1-288F-4BBD-BA44-831C279D30EE}" type="sibTrans" cxnId="{A30C5B26-74CA-4AF2-AFFE-D24D761C1E6D}">
      <dgm:prSet/>
      <dgm:spPr/>
      <dgm:t>
        <a:bodyPr/>
        <a:lstStyle/>
        <a:p>
          <a:endParaRPr lang="es-EC"/>
        </a:p>
      </dgm:t>
    </dgm:pt>
    <dgm:pt modelId="{49A519CB-EAB0-4EEB-84F9-78A3300A3D09}">
      <dgm:prSet/>
      <dgm:spPr/>
      <dgm:t>
        <a:bodyPr/>
        <a:lstStyle/>
        <a:p>
          <a:pPr rtl="0"/>
          <a:r>
            <a:rPr lang="es-EC" b="0" i="0" baseline="0" dirty="0" smtClean="0"/>
            <a:t>El desempeño del personal de servicios no es eficiente por lo que los clientes en su gran mayoría prefieren calidad en los servicios. </a:t>
          </a:r>
          <a:endParaRPr lang="es-EC" b="0" i="0" baseline="0" dirty="0"/>
        </a:p>
      </dgm:t>
    </dgm:pt>
    <dgm:pt modelId="{7481506E-1F90-4CB2-9A77-E7F77857FFAB}" type="parTrans" cxnId="{4ED28875-8178-4D9D-80ED-F275F590618E}">
      <dgm:prSet/>
      <dgm:spPr/>
      <dgm:t>
        <a:bodyPr/>
        <a:lstStyle/>
        <a:p>
          <a:endParaRPr lang="es-EC"/>
        </a:p>
      </dgm:t>
    </dgm:pt>
    <dgm:pt modelId="{B8E7F0DD-5BF2-40E1-A8BC-A5F19E6D529A}" type="sibTrans" cxnId="{4ED28875-8178-4D9D-80ED-F275F590618E}">
      <dgm:prSet/>
      <dgm:spPr/>
      <dgm:t>
        <a:bodyPr/>
        <a:lstStyle/>
        <a:p>
          <a:endParaRPr lang="es-EC"/>
        </a:p>
      </dgm:t>
    </dgm:pt>
    <dgm:pt modelId="{BF7FAC3D-9E98-4836-A1E2-C90E394C0B7C}">
      <dgm:prSet/>
      <dgm:spPr/>
      <dgm:t>
        <a:bodyPr/>
        <a:lstStyle/>
        <a:p>
          <a:pPr rtl="0"/>
          <a:r>
            <a:rPr lang="es-EC" b="0" i="0" baseline="0" dirty="0" smtClean="0"/>
            <a:t>La política sobre los impuestos del gobierno apunta a un constante incremento de impuestos a las bebidas alcohólicas lo cual consecuentemente hace que se incremente los precios sobre estos productos, afectando los ingresos de la empresa.</a:t>
          </a:r>
          <a:endParaRPr lang="es-EC" b="0" i="0" baseline="0" dirty="0"/>
        </a:p>
      </dgm:t>
    </dgm:pt>
    <dgm:pt modelId="{0E6E0301-51FF-4798-8F6E-8C1692790450}" type="parTrans" cxnId="{1CA7E0FC-6323-4051-8934-72C5CDBCB4E5}">
      <dgm:prSet/>
      <dgm:spPr/>
      <dgm:t>
        <a:bodyPr/>
        <a:lstStyle/>
        <a:p>
          <a:endParaRPr lang="es-EC"/>
        </a:p>
      </dgm:t>
    </dgm:pt>
    <dgm:pt modelId="{3481E04D-694A-496F-9547-5AEC583BE50C}" type="sibTrans" cxnId="{1CA7E0FC-6323-4051-8934-72C5CDBCB4E5}">
      <dgm:prSet/>
      <dgm:spPr/>
      <dgm:t>
        <a:bodyPr/>
        <a:lstStyle/>
        <a:p>
          <a:endParaRPr lang="es-EC"/>
        </a:p>
      </dgm:t>
    </dgm:pt>
    <dgm:pt modelId="{6CC56791-3E18-440D-88EB-78EEF4A1864F}">
      <dgm:prSet/>
      <dgm:spPr/>
      <dgm:t>
        <a:bodyPr/>
        <a:lstStyle/>
        <a:p>
          <a:pPr rtl="0"/>
          <a:r>
            <a:rPr lang="es-EC" b="0" i="0" baseline="0" dirty="0" smtClean="0"/>
            <a:t>Algunos de los equipos dentro de la empresa ya se encuentran es su totalidad depreciados o debido a su uso han sufrido un desgaste acelerado por lo que no cubren con las expectativas y necesidades del giro del negocio.</a:t>
          </a:r>
          <a:endParaRPr lang="es-EC" b="0" i="0" baseline="0" dirty="0"/>
        </a:p>
      </dgm:t>
    </dgm:pt>
    <dgm:pt modelId="{759BF22B-97DC-460D-983F-08CEE23D8FAB}" type="parTrans" cxnId="{2A0F91DE-B727-4452-9BA7-E0E40A473B4F}">
      <dgm:prSet/>
      <dgm:spPr/>
      <dgm:t>
        <a:bodyPr/>
        <a:lstStyle/>
        <a:p>
          <a:endParaRPr lang="es-EC"/>
        </a:p>
      </dgm:t>
    </dgm:pt>
    <dgm:pt modelId="{91D7FFB8-3C31-4FF2-A79A-558299085822}" type="sibTrans" cxnId="{2A0F91DE-B727-4452-9BA7-E0E40A473B4F}">
      <dgm:prSet/>
      <dgm:spPr/>
      <dgm:t>
        <a:bodyPr/>
        <a:lstStyle/>
        <a:p>
          <a:endParaRPr lang="es-EC"/>
        </a:p>
      </dgm:t>
    </dgm:pt>
    <dgm:pt modelId="{13EBEB2F-6BAC-407E-8E77-D4424C6E6104}">
      <dgm:prSet/>
      <dgm:spPr/>
      <dgm:t>
        <a:bodyPr/>
        <a:lstStyle/>
        <a:p>
          <a:pPr rtl="0"/>
          <a:r>
            <a:rPr lang="es-EC" b="0" i="0" baseline="0" dirty="0" smtClean="0"/>
            <a:t>No se genera información para tomar decisiones financieras, la única información que se obtiene es contable con la finalidad de cubrir obligaciones fiscales.</a:t>
          </a:r>
          <a:endParaRPr lang="es-EC" b="0" i="0" baseline="0" dirty="0"/>
        </a:p>
      </dgm:t>
    </dgm:pt>
    <dgm:pt modelId="{637620F4-81AB-40B7-9BC4-6D89C945638B}" type="parTrans" cxnId="{88108BAB-6211-4715-8881-8505C32AE741}">
      <dgm:prSet/>
      <dgm:spPr/>
      <dgm:t>
        <a:bodyPr/>
        <a:lstStyle/>
        <a:p>
          <a:endParaRPr lang="es-EC"/>
        </a:p>
      </dgm:t>
    </dgm:pt>
    <dgm:pt modelId="{3392283C-11DA-48C7-80D9-C3900518E7CE}" type="sibTrans" cxnId="{88108BAB-6211-4715-8881-8505C32AE741}">
      <dgm:prSet/>
      <dgm:spPr/>
      <dgm:t>
        <a:bodyPr/>
        <a:lstStyle/>
        <a:p>
          <a:endParaRPr lang="es-EC"/>
        </a:p>
      </dgm:t>
    </dgm:pt>
    <dgm:pt modelId="{538E1672-D2CD-44B2-89C1-3870B69D69CD}" type="pres">
      <dgm:prSet presAssocID="{9C1D618B-1514-4227-B8EA-E428CE7E50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E85100-E58E-4149-A2EB-C4270218BCC0}" type="pres">
      <dgm:prSet presAssocID="{20AEF819-13B2-49EA-86FE-3FB381C7A4DD}" presName="composite" presStyleCnt="0"/>
      <dgm:spPr/>
    </dgm:pt>
    <dgm:pt modelId="{849BCEE1-C521-4C1E-88CC-F1F7CF852D88}" type="pres">
      <dgm:prSet presAssocID="{20AEF819-13B2-49EA-86FE-3FB381C7A4DD}" presName="imgShp" presStyleLbl="fgImgPlace1" presStyleIdx="0" presStyleCnt="5" custLinFactNeighborX="-65692" custLinFactNeighborY="-3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3F5DD07-4D28-4E18-BED5-AEEFE0981CD1}" type="pres">
      <dgm:prSet presAssocID="{20AEF819-13B2-49EA-86FE-3FB381C7A4DD}" presName="txShp" presStyleLbl="node1" presStyleIdx="0" presStyleCnt="5" custScaleX="1204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F06CC3-5DD8-4ECC-B839-FCE7532FF31E}" type="pres">
      <dgm:prSet presAssocID="{1885A2F1-288F-4BBD-BA44-831C279D30EE}" presName="spacing" presStyleCnt="0"/>
      <dgm:spPr/>
    </dgm:pt>
    <dgm:pt modelId="{7DAD947B-CB4F-4ECD-B021-63609718C96F}" type="pres">
      <dgm:prSet presAssocID="{49A519CB-EAB0-4EEB-84F9-78A3300A3D09}" presName="composite" presStyleCnt="0"/>
      <dgm:spPr/>
    </dgm:pt>
    <dgm:pt modelId="{14031DDF-E855-4127-9AC0-9C33BBAD11B9}" type="pres">
      <dgm:prSet presAssocID="{49A519CB-EAB0-4EEB-84F9-78A3300A3D09}" presName="imgShp" presStyleLbl="fgImgPlace1" presStyleIdx="1" presStyleCnt="5" custLinFactNeighborX="-55850" custLinFactNeighborY="-22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D7B041C-8B3D-47DA-92F8-737883E98B38}" type="pres">
      <dgm:prSet presAssocID="{49A519CB-EAB0-4EEB-84F9-78A3300A3D09}" presName="txShp" presStyleLbl="node1" presStyleIdx="1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AA0242-B943-4A89-9C0A-A8DA79300DF7}" type="pres">
      <dgm:prSet presAssocID="{B8E7F0DD-5BF2-40E1-A8BC-A5F19E6D529A}" presName="spacing" presStyleCnt="0"/>
      <dgm:spPr/>
    </dgm:pt>
    <dgm:pt modelId="{EADCB075-A767-4225-82B3-9335DA66F276}" type="pres">
      <dgm:prSet presAssocID="{BF7FAC3D-9E98-4836-A1E2-C90E394C0B7C}" presName="composite" presStyleCnt="0"/>
      <dgm:spPr/>
    </dgm:pt>
    <dgm:pt modelId="{F004284D-4685-497A-9C42-991F63145060}" type="pres">
      <dgm:prSet presAssocID="{BF7FAC3D-9E98-4836-A1E2-C90E394C0B7C}" presName="imgShp" presStyleLbl="fgImgPlace1" presStyleIdx="2" presStyleCnt="5" custLinFactNeighborX="-57430" custLinFactNeighborY="-413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4D2E8DA-CEBA-4664-93C0-1C1661C8963B}" type="pres">
      <dgm:prSet presAssocID="{BF7FAC3D-9E98-4836-A1E2-C90E394C0B7C}" presName="txShp" presStyleLbl="node1" presStyleIdx="2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302A18-8920-4522-BB55-C4D434AEC42A}" type="pres">
      <dgm:prSet presAssocID="{3481E04D-694A-496F-9547-5AEC583BE50C}" presName="spacing" presStyleCnt="0"/>
      <dgm:spPr/>
    </dgm:pt>
    <dgm:pt modelId="{61479076-715A-4A6D-A02E-747C15343B8D}" type="pres">
      <dgm:prSet presAssocID="{6CC56791-3E18-440D-88EB-78EEF4A1864F}" presName="composite" presStyleCnt="0"/>
      <dgm:spPr/>
    </dgm:pt>
    <dgm:pt modelId="{CA238782-7C77-4D17-B730-1679550103E2}" type="pres">
      <dgm:prSet presAssocID="{6CC56791-3E18-440D-88EB-78EEF4A1864F}" presName="imgShp" presStyleLbl="fgImgPlace1" presStyleIdx="3" presStyleCnt="5" custLinFactNeighborX="-558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7D457F6-40DA-443D-8EF8-06170826738E}" type="pres">
      <dgm:prSet presAssocID="{6CC56791-3E18-440D-88EB-78EEF4A1864F}" presName="txShp" presStyleLbl="node1" presStyleIdx="3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9377A-7312-42A2-AA50-92001F6816EA}" type="pres">
      <dgm:prSet presAssocID="{91D7FFB8-3C31-4FF2-A79A-558299085822}" presName="spacing" presStyleCnt="0"/>
      <dgm:spPr/>
    </dgm:pt>
    <dgm:pt modelId="{6A3E4F60-70E4-470E-AFBD-6CE2037FE83C}" type="pres">
      <dgm:prSet presAssocID="{13EBEB2F-6BAC-407E-8E77-D4424C6E6104}" presName="composite" presStyleCnt="0"/>
      <dgm:spPr/>
    </dgm:pt>
    <dgm:pt modelId="{CF587100-D4DC-4DBA-8F99-94C759C0CD43}" type="pres">
      <dgm:prSet presAssocID="{13EBEB2F-6BAC-407E-8E77-D4424C6E6104}" presName="imgShp" presStyleLbl="fgImgPlace1" presStyleIdx="4" presStyleCnt="5" custLinFactNeighborX="-5585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BD24C2C-4E9A-4C13-B3E5-B75E0B040E0E}" type="pres">
      <dgm:prSet presAssocID="{13EBEB2F-6BAC-407E-8E77-D4424C6E6104}" presName="txShp" presStyleLbl="node1" presStyleIdx="4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0C5B26-74CA-4AF2-AFFE-D24D761C1E6D}" srcId="{9C1D618B-1514-4227-B8EA-E428CE7E5077}" destId="{20AEF819-13B2-49EA-86FE-3FB381C7A4DD}" srcOrd="0" destOrd="0" parTransId="{5569CA42-070F-49D8-AB12-3DCD01303A03}" sibTransId="{1885A2F1-288F-4BBD-BA44-831C279D30EE}"/>
    <dgm:cxn modelId="{1CA7E0FC-6323-4051-8934-72C5CDBCB4E5}" srcId="{9C1D618B-1514-4227-B8EA-E428CE7E5077}" destId="{BF7FAC3D-9E98-4836-A1E2-C90E394C0B7C}" srcOrd="2" destOrd="0" parTransId="{0E6E0301-51FF-4798-8F6E-8C1692790450}" sibTransId="{3481E04D-694A-496F-9547-5AEC583BE50C}"/>
    <dgm:cxn modelId="{88108BAB-6211-4715-8881-8505C32AE741}" srcId="{9C1D618B-1514-4227-B8EA-E428CE7E5077}" destId="{13EBEB2F-6BAC-407E-8E77-D4424C6E6104}" srcOrd="4" destOrd="0" parTransId="{637620F4-81AB-40B7-9BC4-6D89C945638B}" sibTransId="{3392283C-11DA-48C7-80D9-C3900518E7CE}"/>
    <dgm:cxn modelId="{E2189226-19CC-42A6-AF71-56C98EC5FB79}" type="presOf" srcId="{BF7FAC3D-9E98-4836-A1E2-C90E394C0B7C}" destId="{E4D2E8DA-CEBA-4664-93C0-1C1661C8963B}" srcOrd="0" destOrd="0" presId="urn:microsoft.com/office/officeart/2005/8/layout/vList3"/>
    <dgm:cxn modelId="{E9D340D1-5229-4BCD-A24C-3E799D83B21A}" type="presOf" srcId="{6CC56791-3E18-440D-88EB-78EEF4A1864F}" destId="{57D457F6-40DA-443D-8EF8-06170826738E}" srcOrd="0" destOrd="0" presId="urn:microsoft.com/office/officeart/2005/8/layout/vList3"/>
    <dgm:cxn modelId="{A621A0D9-786F-4228-ACA7-08F45924EB27}" type="presOf" srcId="{9C1D618B-1514-4227-B8EA-E428CE7E5077}" destId="{538E1672-D2CD-44B2-89C1-3870B69D69CD}" srcOrd="0" destOrd="0" presId="urn:microsoft.com/office/officeart/2005/8/layout/vList3"/>
    <dgm:cxn modelId="{DC9A704C-6F21-4DD3-BFA2-16A47C28254B}" type="presOf" srcId="{20AEF819-13B2-49EA-86FE-3FB381C7A4DD}" destId="{D3F5DD07-4D28-4E18-BED5-AEEFE0981CD1}" srcOrd="0" destOrd="0" presId="urn:microsoft.com/office/officeart/2005/8/layout/vList3"/>
    <dgm:cxn modelId="{4ED28875-8178-4D9D-80ED-F275F590618E}" srcId="{9C1D618B-1514-4227-B8EA-E428CE7E5077}" destId="{49A519CB-EAB0-4EEB-84F9-78A3300A3D09}" srcOrd="1" destOrd="0" parTransId="{7481506E-1F90-4CB2-9A77-E7F77857FFAB}" sibTransId="{B8E7F0DD-5BF2-40E1-A8BC-A5F19E6D529A}"/>
    <dgm:cxn modelId="{2A0F91DE-B727-4452-9BA7-E0E40A473B4F}" srcId="{9C1D618B-1514-4227-B8EA-E428CE7E5077}" destId="{6CC56791-3E18-440D-88EB-78EEF4A1864F}" srcOrd="3" destOrd="0" parTransId="{759BF22B-97DC-460D-983F-08CEE23D8FAB}" sibTransId="{91D7FFB8-3C31-4FF2-A79A-558299085822}"/>
    <dgm:cxn modelId="{769AF375-9150-4FC6-97BF-68DF8FF47683}" type="presOf" srcId="{49A519CB-EAB0-4EEB-84F9-78A3300A3D09}" destId="{CD7B041C-8B3D-47DA-92F8-737883E98B38}" srcOrd="0" destOrd="0" presId="urn:microsoft.com/office/officeart/2005/8/layout/vList3"/>
    <dgm:cxn modelId="{0081C678-8E1E-404F-8620-0EFE99FF8800}" type="presOf" srcId="{13EBEB2F-6BAC-407E-8E77-D4424C6E6104}" destId="{9BD24C2C-4E9A-4C13-B3E5-B75E0B040E0E}" srcOrd="0" destOrd="0" presId="urn:microsoft.com/office/officeart/2005/8/layout/vList3"/>
    <dgm:cxn modelId="{D8D4A4E0-8BC2-4EED-B30B-91C7368AC114}" type="presParOf" srcId="{538E1672-D2CD-44B2-89C1-3870B69D69CD}" destId="{65E85100-E58E-4149-A2EB-C4270218BCC0}" srcOrd="0" destOrd="0" presId="urn:microsoft.com/office/officeart/2005/8/layout/vList3"/>
    <dgm:cxn modelId="{E733C826-4991-41BD-B3A6-35958A977088}" type="presParOf" srcId="{65E85100-E58E-4149-A2EB-C4270218BCC0}" destId="{849BCEE1-C521-4C1E-88CC-F1F7CF852D88}" srcOrd="0" destOrd="0" presId="urn:microsoft.com/office/officeart/2005/8/layout/vList3"/>
    <dgm:cxn modelId="{54C45538-10E4-424B-8D5F-E318163DFB51}" type="presParOf" srcId="{65E85100-E58E-4149-A2EB-C4270218BCC0}" destId="{D3F5DD07-4D28-4E18-BED5-AEEFE0981CD1}" srcOrd="1" destOrd="0" presId="urn:microsoft.com/office/officeart/2005/8/layout/vList3"/>
    <dgm:cxn modelId="{95D46FA1-ECC2-4D2A-8973-B98B807164AC}" type="presParOf" srcId="{538E1672-D2CD-44B2-89C1-3870B69D69CD}" destId="{69F06CC3-5DD8-4ECC-B839-FCE7532FF31E}" srcOrd="1" destOrd="0" presId="urn:microsoft.com/office/officeart/2005/8/layout/vList3"/>
    <dgm:cxn modelId="{8FBA8E20-98A3-44EB-A09A-C4485B2D4612}" type="presParOf" srcId="{538E1672-D2CD-44B2-89C1-3870B69D69CD}" destId="{7DAD947B-CB4F-4ECD-B021-63609718C96F}" srcOrd="2" destOrd="0" presId="urn:microsoft.com/office/officeart/2005/8/layout/vList3"/>
    <dgm:cxn modelId="{0E49A5D1-E16A-41BA-B5A5-2A2069A039B1}" type="presParOf" srcId="{7DAD947B-CB4F-4ECD-B021-63609718C96F}" destId="{14031DDF-E855-4127-9AC0-9C33BBAD11B9}" srcOrd="0" destOrd="0" presId="urn:microsoft.com/office/officeart/2005/8/layout/vList3"/>
    <dgm:cxn modelId="{900C8665-6F99-41A6-A50D-570B84948F77}" type="presParOf" srcId="{7DAD947B-CB4F-4ECD-B021-63609718C96F}" destId="{CD7B041C-8B3D-47DA-92F8-737883E98B38}" srcOrd="1" destOrd="0" presId="urn:microsoft.com/office/officeart/2005/8/layout/vList3"/>
    <dgm:cxn modelId="{9DE99A84-5B05-4A38-BC50-D8F4B9A4756D}" type="presParOf" srcId="{538E1672-D2CD-44B2-89C1-3870B69D69CD}" destId="{63AA0242-B943-4A89-9C0A-A8DA79300DF7}" srcOrd="3" destOrd="0" presId="urn:microsoft.com/office/officeart/2005/8/layout/vList3"/>
    <dgm:cxn modelId="{97340E3A-B4A2-4E77-ACD5-B8DFE63C9BA0}" type="presParOf" srcId="{538E1672-D2CD-44B2-89C1-3870B69D69CD}" destId="{EADCB075-A767-4225-82B3-9335DA66F276}" srcOrd="4" destOrd="0" presId="urn:microsoft.com/office/officeart/2005/8/layout/vList3"/>
    <dgm:cxn modelId="{F3C0FA1E-3494-4504-9B18-98A2DF89AD5B}" type="presParOf" srcId="{EADCB075-A767-4225-82B3-9335DA66F276}" destId="{F004284D-4685-497A-9C42-991F63145060}" srcOrd="0" destOrd="0" presId="urn:microsoft.com/office/officeart/2005/8/layout/vList3"/>
    <dgm:cxn modelId="{60BB3E25-3DB1-48FE-8FE8-81E45E45DD5C}" type="presParOf" srcId="{EADCB075-A767-4225-82B3-9335DA66F276}" destId="{E4D2E8DA-CEBA-4664-93C0-1C1661C8963B}" srcOrd="1" destOrd="0" presId="urn:microsoft.com/office/officeart/2005/8/layout/vList3"/>
    <dgm:cxn modelId="{A91648A4-B453-463C-9169-2679396A4DEF}" type="presParOf" srcId="{538E1672-D2CD-44B2-89C1-3870B69D69CD}" destId="{88302A18-8920-4522-BB55-C4D434AEC42A}" srcOrd="5" destOrd="0" presId="urn:microsoft.com/office/officeart/2005/8/layout/vList3"/>
    <dgm:cxn modelId="{DCF8DB5A-60CE-4168-9AB3-9EDAE79FA35C}" type="presParOf" srcId="{538E1672-D2CD-44B2-89C1-3870B69D69CD}" destId="{61479076-715A-4A6D-A02E-747C15343B8D}" srcOrd="6" destOrd="0" presId="urn:microsoft.com/office/officeart/2005/8/layout/vList3"/>
    <dgm:cxn modelId="{10279508-C8A2-4608-ABB1-48B9D8201A6C}" type="presParOf" srcId="{61479076-715A-4A6D-A02E-747C15343B8D}" destId="{CA238782-7C77-4D17-B730-1679550103E2}" srcOrd="0" destOrd="0" presId="urn:microsoft.com/office/officeart/2005/8/layout/vList3"/>
    <dgm:cxn modelId="{0358773C-8731-4E8B-B362-B126E4898454}" type="presParOf" srcId="{61479076-715A-4A6D-A02E-747C15343B8D}" destId="{57D457F6-40DA-443D-8EF8-06170826738E}" srcOrd="1" destOrd="0" presId="urn:microsoft.com/office/officeart/2005/8/layout/vList3"/>
    <dgm:cxn modelId="{07C8E005-D14A-40E0-9167-C3AC0856FC20}" type="presParOf" srcId="{538E1672-D2CD-44B2-89C1-3870B69D69CD}" destId="{1249377A-7312-42A2-AA50-92001F6816EA}" srcOrd="7" destOrd="0" presId="urn:microsoft.com/office/officeart/2005/8/layout/vList3"/>
    <dgm:cxn modelId="{8E65D6A3-1877-4DB4-ABE9-F36AC4E03898}" type="presParOf" srcId="{538E1672-D2CD-44B2-89C1-3870B69D69CD}" destId="{6A3E4F60-70E4-470E-AFBD-6CE2037FE83C}" srcOrd="8" destOrd="0" presId="urn:microsoft.com/office/officeart/2005/8/layout/vList3"/>
    <dgm:cxn modelId="{F7B7EC1C-3B09-4844-944D-F8043A59911D}" type="presParOf" srcId="{6A3E4F60-70E4-470E-AFBD-6CE2037FE83C}" destId="{CF587100-D4DC-4DBA-8F99-94C759C0CD43}" srcOrd="0" destOrd="0" presId="urn:microsoft.com/office/officeart/2005/8/layout/vList3"/>
    <dgm:cxn modelId="{38FB7D8F-690C-422F-8DA3-81E428D75611}" type="presParOf" srcId="{6A3E4F60-70E4-470E-AFBD-6CE2037FE83C}" destId="{9BD24C2C-4E9A-4C13-B3E5-B75E0B040E0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2403C-B0F7-4F23-90E1-96F1C57E3581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88A8367-0A41-4FC4-AA51-1FBDBC9EC38A}">
      <dgm:prSet/>
      <dgm:spPr/>
      <dgm:t>
        <a:bodyPr/>
        <a:lstStyle/>
        <a:p>
          <a:pPr rtl="0"/>
          <a:r>
            <a:rPr lang="es-EC" b="0" i="0" baseline="0" dirty="0" smtClean="0"/>
            <a:t>Incrementar los gastos de publicidad extendiéndose a los medios radiales y de prensa escrita  ofreciendo promociones y eventos, a fin de captar mayor número de clientes para contrarrestar a la fuerte competencia.</a:t>
          </a:r>
          <a:endParaRPr lang="es-EC" b="0" i="0" baseline="0" dirty="0"/>
        </a:p>
      </dgm:t>
    </dgm:pt>
    <dgm:pt modelId="{848DD8DE-5BA7-42A9-B311-8B3F69AC2267}" type="parTrans" cxnId="{D67283E6-9790-4177-B099-961C8005F9BB}">
      <dgm:prSet/>
      <dgm:spPr/>
      <dgm:t>
        <a:bodyPr/>
        <a:lstStyle/>
        <a:p>
          <a:endParaRPr lang="es-EC"/>
        </a:p>
      </dgm:t>
    </dgm:pt>
    <dgm:pt modelId="{123FE289-029A-41ED-9D53-57A741646E26}" type="sibTrans" cxnId="{D67283E6-9790-4177-B099-961C8005F9BB}">
      <dgm:prSet/>
      <dgm:spPr/>
      <dgm:t>
        <a:bodyPr/>
        <a:lstStyle/>
        <a:p>
          <a:endParaRPr lang="es-EC"/>
        </a:p>
      </dgm:t>
    </dgm:pt>
    <dgm:pt modelId="{AA4C917F-BB8D-4BCE-BC30-84E49C83795F}">
      <dgm:prSet/>
      <dgm:spPr/>
      <dgm:t>
        <a:bodyPr/>
        <a:lstStyle/>
        <a:p>
          <a:pPr rtl="0"/>
          <a:r>
            <a:rPr lang="es-EC" b="0" i="0" baseline="0" dirty="0" smtClean="0"/>
            <a:t>Invertir en cursos de capacitación enfocados a la atención al cliente de tal manera que se mejore el servicio y por consiguiente las operaciones dentro de la empresa.</a:t>
          </a:r>
          <a:endParaRPr lang="es-EC" b="0" i="0" baseline="0" dirty="0"/>
        </a:p>
      </dgm:t>
    </dgm:pt>
    <dgm:pt modelId="{CCD6FCB6-1553-48CB-8004-EE0204C60F73}" type="parTrans" cxnId="{4BFB017D-BE1A-49AA-B7EB-989D1107E857}">
      <dgm:prSet/>
      <dgm:spPr/>
      <dgm:t>
        <a:bodyPr/>
        <a:lstStyle/>
        <a:p>
          <a:endParaRPr lang="es-EC"/>
        </a:p>
      </dgm:t>
    </dgm:pt>
    <dgm:pt modelId="{75AC8F3B-3D6A-4832-8894-18BD26E18CA7}" type="sibTrans" cxnId="{4BFB017D-BE1A-49AA-B7EB-989D1107E857}">
      <dgm:prSet/>
      <dgm:spPr/>
      <dgm:t>
        <a:bodyPr/>
        <a:lstStyle/>
        <a:p>
          <a:endParaRPr lang="es-EC"/>
        </a:p>
      </dgm:t>
    </dgm:pt>
    <dgm:pt modelId="{B2699F40-7C34-4D1A-AB4D-3121372331E0}">
      <dgm:prSet/>
      <dgm:spPr/>
      <dgm:t>
        <a:bodyPr/>
        <a:lstStyle/>
        <a:p>
          <a:pPr rtl="0"/>
          <a:r>
            <a:rPr lang="es-EC" b="0" i="0" baseline="0" dirty="0" smtClean="0"/>
            <a:t>La empresa para hacer frente a la escalada de impuestos debe adquirir un gran stock de los productos propios del negocio, sin el temor de que se dañen, puesto que estos no tienen límite de caducidad.</a:t>
          </a:r>
          <a:endParaRPr lang="es-EC" dirty="0"/>
        </a:p>
      </dgm:t>
    </dgm:pt>
    <dgm:pt modelId="{40629F7F-58C8-4D9C-82A2-0BE294C86614}" type="parTrans" cxnId="{81F4A219-D1BC-4033-A54B-1A36E0F896ED}">
      <dgm:prSet/>
      <dgm:spPr/>
      <dgm:t>
        <a:bodyPr/>
        <a:lstStyle/>
        <a:p>
          <a:endParaRPr lang="es-EC"/>
        </a:p>
      </dgm:t>
    </dgm:pt>
    <dgm:pt modelId="{3ADA989E-AD92-4752-8391-37DC89DD9CA9}" type="sibTrans" cxnId="{81F4A219-D1BC-4033-A54B-1A36E0F896ED}">
      <dgm:prSet/>
      <dgm:spPr/>
      <dgm:t>
        <a:bodyPr/>
        <a:lstStyle/>
        <a:p>
          <a:endParaRPr lang="es-EC"/>
        </a:p>
      </dgm:t>
    </dgm:pt>
    <dgm:pt modelId="{8FFEAE9B-CCC0-41BA-B724-0CC202A4E412}">
      <dgm:prSet/>
      <dgm:spPr/>
      <dgm:t>
        <a:bodyPr/>
        <a:lstStyle/>
        <a:p>
          <a:pPr rtl="0"/>
          <a:r>
            <a:rPr lang="es-EC" b="0" i="0" baseline="0" dirty="0" smtClean="0"/>
            <a:t>Realizar inversiones en activos fijos que  ayuden a mejorar las operaciones, tanto en el área de servicios como administrativa de la empresa, con lo que se logrará brindar un mejor servicio y optimizar las actividades de los diferentes departamentos.</a:t>
          </a:r>
          <a:endParaRPr lang="es-EC" b="0" i="0" baseline="0" dirty="0"/>
        </a:p>
      </dgm:t>
    </dgm:pt>
    <dgm:pt modelId="{5176A894-89A0-4BC4-AA05-36E24C351791}" type="parTrans" cxnId="{49F93AF2-EC01-4EF8-A0E6-CEEA1824E32C}">
      <dgm:prSet/>
      <dgm:spPr/>
      <dgm:t>
        <a:bodyPr/>
        <a:lstStyle/>
        <a:p>
          <a:endParaRPr lang="es-EC"/>
        </a:p>
      </dgm:t>
    </dgm:pt>
    <dgm:pt modelId="{4D744A76-237F-477B-BA23-30EA893EF6D8}" type="sibTrans" cxnId="{49F93AF2-EC01-4EF8-A0E6-CEEA1824E32C}">
      <dgm:prSet/>
      <dgm:spPr/>
      <dgm:t>
        <a:bodyPr/>
        <a:lstStyle/>
        <a:p>
          <a:endParaRPr lang="es-EC"/>
        </a:p>
      </dgm:t>
    </dgm:pt>
    <dgm:pt modelId="{30D60D90-3428-4C02-B573-37EB4BB5ADAE}">
      <dgm:prSet/>
      <dgm:spPr/>
      <dgm:t>
        <a:bodyPr/>
        <a:lstStyle/>
        <a:p>
          <a:pPr rtl="0"/>
          <a:r>
            <a:rPr lang="es-EC" b="0" i="0" baseline="0" dirty="0" smtClean="0"/>
            <a:t>Elaborar políticas y manuales financieros que permitan una adecuada  toma de decisiones para lograr maximizar los beneficios de la empresa.</a:t>
          </a:r>
          <a:endParaRPr lang="es-EC" b="0" i="0" baseline="0" dirty="0"/>
        </a:p>
      </dgm:t>
    </dgm:pt>
    <dgm:pt modelId="{4D9378A2-159F-487F-836B-9DCC0985DE28}" type="parTrans" cxnId="{EC1ACF82-79C7-4FFD-A912-5DBCAE95E8FA}">
      <dgm:prSet/>
      <dgm:spPr/>
      <dgm:t>
        <a:bodyPr/>
        <a:lstStyle/>
        <a:p>
          <a:endParaRPr lang="es-EC"/>
        </a:p>
      </dgm:t>
    </dgm:pt>
    <dgm:pt modelId="{03E66BC0-309F-4452-BC9B-63F65E2C052E}" type="sibTrans" cxnId="{EC1ACF82-79C7-4FFD-A912-5DBCAE95E8FA}">
      <dgm:prSet/>
      <dgm:spPr/>
      <dgm:t>
        <a:bodyPr/>
        <a:lstStyle/>
        <a:p>
          <a:endParaRPr lang="es-EC"/>
        </a:p>
      </dgm:t>
    </dgm:pt>
    <dgm:pt modelId="{21213A7A-DC53-4905-A58F-02EFAA23C60B}" type="pres">
      <dgm:prSet presAssocID="{4EA2403C-B0F7-4F23-90E1-96F1C57E35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E20B54-3175-454F-BCA0-55A03D90A2E5}" type="pres">
      <dgm:prSet presAssocID="{688A8367-0A41-4FC4-AA51-1FBDBC9EC38A}" presName="composite" presStyleCnt="0"/>
      <dgm:spPr/>
    </dgm:pt>
    <dgm:pt modelId="{B2FDAC7F-AB42-488D-A168-C73B0A597127}" type="pres">
      <dgm:prSet presAssocID="{688A8367-0A41-4FC4-AA51-1FBDBC9EC38A}" presName="imgShp" presStyleLbl="fgImgPlace1" presStyleIdx="0" presStyleCnt="5" custLinFactNeighborX="-573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0C97FB-AFB5-4209-82D5-5987F0C42979}" type="pres">
      <dgm:prSet presAssocID="{688A8367-0A41-4FC4-AA51-1FBDBC9EC38A}" presName="txShp" presStyleLbl="node1" presStyleIdx="0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768E78-0034-43CE-A04C-C84EABF2A96E}" type="pres">
      <dgm:prSet presAssocID="{123FE289-029A-41ED-9D53-57A741646E26}" presName="spacing" presStyleCnt="0"/>
      <dgm:spPr/>
    </dgm:pt>
    <dgm:pt modelId="{BF13CF5F-522E-4ACD-80A3-04445A3C2850}" type="pres">
      <dgm:prSet presAssocID="{AA4C917F-BB8D-4BCE-BC30-84E49C83795F}" presName="composite" presStyleCnt="0"/>
      <dgm:spPr/>
    </dgm:pt>
    <dgm:pt modelId="{9E0939C3-8F85-45FF-A1E3-02EA4450A7CF}" type="pres">
      <dgm:prSet presAssocID="{AA4C917F-BB8D-4BCE-BC30-84E49C83795F}" presName="imgShp" presStyleLbl="fgImgPlace1" presStyleIdx="1" presStyleCnt="5" custLinFactNeighborX="-573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35BDCC-858C-42A7-8F81-2DD654DB8AA0}" type="pres">
      <dgm:prSet presAssocID="{AA4C917F-BB8D-4BCE-BC30-84E49C83795F}" presName="txShp" presStyleLbl="node1" presStyleIdx="1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7F6DE4-3C73-49CF-9DC2-559B7CE95287}" type="pres">
      <dgm:prSet presAssocID="{75AC8F3B-3D6A-4832-8894-18BD26E18CA7}" presName="spacing" presStyleCnt="0"/>
      <dgm:spPr/>
    </dgm:pt>
    <dgm:pt modelId="{5600CA29-3E8F-48CC-BA5B-5E4CCB7378BB}" type="pres">
      <dgm:prSet presAssocID="{B2699F40-7C34-4D1A-AB4D-3121372331E0}" presName="composite" presStyleCnt="0"/>
      <dgm:spPr/>
    </dgm:pt>
    <dgm:pt modelId="{3A7A05E8-4A56-49F3-BE90-2EC417D1A3A7}" type="pres">
      <dgm:prSet presAssocID="{B2699F40-7C34-4D1A-AB4D-3121372331E0}" presName="imgShp" presStyleLbl="fgImgPlace1" presStyleIdx="2" presStyleCnt="5" custLinFactNeighborX="-54249" custLinFactNeighborY="15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F307DF5-07B9-43A8-941E-12DEA81477C5}" type="pres">
      <dgm:prSet presAssocID="{B2699F40-7C34-4D1A-AB4D-3121372331E0}" presName="txShp" presStyleLbl="node1" presStyleIdx="2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3A5304-7839-492E-9973-65E55DFD4C2D}" type="pres">
      <dgm:prSet presAssocID="{3ADA989E-AD92-4752-8391-37DC89DD9CA9}" presName="spacing" presStyleCnt="0"/>
      <dgm:spPr/>
    </dgm:pt>
    <dgm:pt modelId="{3B593500-8CF7-474E-A271-DBBD49C8D7B5}" type="pres">
      <dgm:prSet presAssocID="{8FFEAE9B-CCC0-41BA-B724-0CC202A4E412}" presName="composite" presStyleCnt="0"/>
      <dgm:spPr/>
    </dgm:pt>
    <dgm:pt modelId="{D2DF8D93-7212-4CD1-9770-AD864DDC76A6}" type="pres">
      <dgm:prSet presAssocID="{8FFEAE9B-CCC0-41BA-B724-0CC202A4E412}" presName="imgShp" presStyleLbl="fgImgPlace1" presStyleIdx="3" presStyleCnt="5" custLinFactNeighborX="-5424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7D2C89F-BD37-4E59-B80C-E16C354B5AED}" type="pres">
      <dgm:prSet presAssocID="{8FFEAE9B-CCC0-41BA-B724-0CC202A4E412}" presName="txShp" presStyleLbl="node1" presStyleIdx="3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8A95BF-198A-4AC6-9E95-E93A5C0BC521}" type="pres">
      <dgm:prSet presAssocID="{4D744A76-237F-477B-BA23-30EA893EF6D8}" presName="spacing" presStyleCnt="0"/>
      <dgm:spPr/>
    </dgm:pt>
    <dgm:pt modelId="{D6FF6416-6DC3-43B4-B0C0-0590DD7451BF}" type="pres">
      <dgm:prSet presAssocID="{30D60D90-3428-4C02-B573-37EB4BB5ADAE}" presName="composite" presStyleCnt="0"/>
      <dgm:spPr/>
    </dgm:pt>
    <dgm:pt modelId="{F72622BB-F05B-4F8D-B1E2-6841A925710D}" type="pres">
      <dgm:prSet presAssocID="{30D60D90-3428-4C02-B573-37EB4BB5ADAE}" presName="imgShp" presStyleLbl="fgImgPlace1" presStyleIdx="4" presStyleCnt="5" custLinFactNeighborX="-4762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5927930-CB91-4B35-9848-8E75F8DFD2D0}" type="pres">
      <dgm:prSet presAssocID="{30D60D90-3428-4C02-B573-37EB4BB5ADAE}" presName="txShp" presStyleLbl="node1" presStyleIdx="4" presStyleCnt="5" custScaleX="1220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7283E6-9790-4177-B099-961C8005F9BB}" srcId="{4EA2403C-B0F7-4F23-90E1-96F1C57E3581}" destId="{688A8367-0A41-4FC4-AA51-1FBDBC9EC38A}" srcOrd="0" destOrd="0" parTransId="{848DD8DE-5BA7-42A9-B311-8B3F69AC2267}" sibTransId="{123FE289-029A-41ED-9D53-57A741646E26}"/>
    <dgm:cxn modelId="{EC1ACF82-79C7-4FFD-A912-5DBCAE95E8FA}" srcId="{4EA2403C-B0F7-4F23-90E1-96F1C57E3581}" destId="{30D60D90-3428-4C02-B573-37EB4BB5ADAE}" srcOrd="4" destOrd="0" parTransId="{4D9378A2-159F-487F-836B-9DCC0985DE28}" sibTransId="{03E66BC0-309F-4452-BC9B-63F65E2C052E}"/>
    <dgm:cxn modelId="{E49A5125-51E1-4653-AE26-83937B2E02D9}" type="presOf" srcId="{8FFEAE9B-CCC0-41BA-B724-0CC202A4E412}" destId="{97D2C89F-BD37-4E59-B80C-E16C354B5AED}" srcOrd="0" destOrd="0" presId="urn:microsoft.com/office/officeart/2005/8/layout/vList3"/>
    <dgm:cxn modelId="{D67BD82D-B8F4-41E7-B911-B5537A7558B3}" type="presOf" srcId="{688A8367-0A41-4FC4-AA51-1FBDBC9EC38A}" destId="{5D0C97FB-AFB5-4209-82D5-5987F0C42979}" srcOrd="0" destOrd="0" presId="urn:microsoft.com/office/officeart/2005/8/layout/vList3"/>
    <dgm:cxn modelId="{91058418-D769-4F46-B452-BB7F5BAE5119}" type="presOf" srcId="{AA4C917F-BB8D-4BCE-BC30-84E49C83795F}" destId="{1D35BDCC-858C-42A7-8F81-2DD654DB8AA0}" srcOrd="0" destOrd="0" presId="urn:microsoft.com/office/officeart/2005/8/layout/vList3"/>
    <dgm:cxn modelId="{E9BBDEB4-343F-4688-8C29-8D4D890E23EA}" type="presOf" srcId="{30D60D90-3428-4C02-B573-37EB4BB5ADAE}" destId="{75927930-CB91-4B35-9848-8E75F8DFD2D0}" srcOrd="0" destOrd="0" presId="urn:microsoft.com/office/officeart/2005/8/layout/vList3"/>
    <dgm:cxn modelId="{81F4A219-D1BC-4033-A54B-1A36E0F896ED}" srcId="{4EA2403C-B0F7-4F23-90E1-96F1C57E3581}" destId="{B2699F40-7C34-4D1A-AB4D-3121372331E0}" srcOrd="2" destOrd="0" parTransId="{40629F7F-58C8-4D9C-82A2-0BE294C86614}" sibTransId="{3ADA989E-AD92-4752-8391-37DC89DD9CA9}"/>
    <dgm:cxn modelId="{EADAFE6E-E03E-4F41-A904-B924E641AF86}" type="presOf" srcId="{B2699F40-7C34-4D1A-AB4D-3121372331E0}" destId="{5F307DF5-07B9-43A8-941E-12DEA81477C5}" srcOrd="0" destOrd="0" presId="urn:microsoft.com/office/officeart/2005/8/layout/vList3"/>
    <dgm:cxn modelId="{4BFB017D-BE1A-49AA-B7EB-989D1107E857}" srcId="{4EA2403C-B0F7-4F23-90E1-96F1C57E3581}" destId="{AA4C917F-BB8D-4BCE-BC30-84E49C83795F}" srcOrd="1" destOrd="0" parTransId="{CCD6FCB6-1553-48CB-8004-EE0204C60F73}" sibTransId="{75AC8F3B-3D6A-4832-8894-18BD26E18CA7}"/>
    <dgm:cxn modelId="{BEE3D034-9413-4CF7-9BC6-8D32B53CB0E0}" type="presOf" srcId="{4EA2403C-B0F7-4F23-90E1-96F1C57E3581}" destId="{21213A7A-DC53-4905-A58F-02EFAA23C60B}" srcOrd="0" destOrd="0" presId="urn:microsoft.com/office/officeart/2005/8/layout/vList3"/>
    <dgm:cxn modelId="{49F93AF2-EC01-4EF8-A0E6-CEEA1824E32C}" srcId="{4EA2403C-B0F7-4F23-90E1-96F1C57E3581}" destId="{8FFEAE9B-CCC0-41BA-B724-0CC202A4E412}" srcOrd="3" destOrd="0" parTransId="{5176A894-89A0-4BC4-AA05-36E24C351791}" sibTransId="{4D744A76-237F-477B-BA23-30EA893EF6D8}"/>
    <dgm:cxn modelId="{F737075B-BB41-46EA-BE79-E920BB13E235}" type="presParOf" srcId="{21213A7A-DC53-4905-A58F-02EFAA23C60B}" destId="{3BE20B54-3175-454F-BCA0-55A03D90A2E5}" srcOrd="0" destOrd="0" presId="urn:microsoft.com/office/officeart/2005/8/layout/vList3"/>
    <dgm:cxn modelId="{32A8310A-0F7E-4980-BBFC-3EBB32A9AF38}" type="presParOf" srcId="{3BE20B54-3175-454F-BCA0-55A03D90A2E5}" destId="{B2FDAC7F-AB42-488D-A168-C73B0A597127}" srcOrd="0" destOrd="0" presId="urn:microsoft.com/office/officeart/2005/8/layout/vList3"/>
    <dgm:cxn modelId="{483CC009-2DF9-4EFA-B363-42D107DEA92A}" type="presParOf" srcId="{3BE20B54-3175-454F-BCA0-55A03D90A2E5}" destId="{5D0C97FB-AFB5-4209-82D5-5987F0C42979}" srcOrd="1" destOrd="0" presId="urn:microsoft.com/office/officeart/2005/8/layout/vList3"/>
    <dgm:cxn modelId="{3964CD43-419B-4242-B47A-BBA06D216EBA}" type="presParOf" srcId="{21213A7A-DC53-4905-A58F-02EFAA23C60B}" destId="{04768E78-0034-43CE-A04C-C84EABF2A96E}" srcOrd="1" destOrd="0" presId="urn:microsoft.com/office/officeart/2005/8/layout/vList3"/>
    <dgm:cxn modelId="{47C2A254-EB58-4592-97DB-A2A81C7E7218}" type="presParOf" srcId="{21213A7A-DC53-4905-A58F-02EFAA23C60B}" destId="{BF13CF5F-522E-4ACD-80A3-04445A3C2850}" srcOrd="2" destOrd="0" presId="urn:microsoft.com/office/officeart/2005/8/layout/vList3"/>
    <dgm:cxn modelId="{8E09908C-2BD3-4F41-B3AB-6651F43E8202}" type="presParOf" srcId="{BF13CF5F-522E-4ACD-80A3-04445A3C2850}" destId="{9E0939C3-8F85-45FF-A1E3-02EA4450A7CF}" srcOrd="0" destOrd="0" presId="urn:microsoft.com/office/officeart/2005/8/layout/vList3"/>
    <dgm:cxn modelId="{15B8E0BC-DBAA-42D2-B7A3-CBBA02BA9658}" type="presParOf" srcId="{BF13CF5F-522E-4ACD-80A3-04445A3C2850}" destId="{1D35BDCC-858C-42A7-8F81-2DD654DB8AA0}" srcOrd="1" destOrd="0" presId="urn:microsoft.com/office/officeart/2005/8/layout/vList3"/>
    <dgm:cxn modelId="{C2127375-96B5-4A65-94E2-58A1E6CE035B}" type="presParOf" srcId="{21213A7A-DC53-4905-A58F-02EFAA23C60B}" destId="{4E7F6DE4-3C73-49CF-9DC2-559B7CE95287}" srcOrd="3" destOrd="0" presId="urn:microsoft.com/office/officeart/2005/8/layout/vList3"/>
    <dgm:cxn modelId="{FC06FD93-07DD-41DE-A740-C26A1F92F40D}" type="presParOf" srcId="{21213A7A-DC53-4905-A58F-02EFAA23C60B}" destId="{5600CA29-3E8F-48CC-BA5B-5E4CCB7378BB}" srcOrd="4" destOrd="0" presId="urn:microsoft.com/office/officeart/2005/8/layout/vList3"/>
    <dgm:cxn modelId="{90AB0DE3-F81A-4354-9DF3-5A7756AF0B4E}" type="presParOf" srcId="{5600CA29-3E8F-48CC-BA5B-5E4CCB7378BB}" destId="{3A7A05E8-4A56-49F3-BE90-2EC417D1A3A7}" srcOrd="0" destOrd="0" presId="urn:microsoft.com/office/officeart/2005/8/layout/vList3"/>
    <dgm:cxn modelId="{AC8EE14D-9786-43BF-975F-27387C993F1D}" type="presParOf" srcId="{5600CA29-3E8F-48CC-BA5B-5E4CCB7378BB}" destId="{5F307DF5-07B9-43A8-941E-12DEA81477C5}" srcOrd="1" destOrd="0" presId="urn:microsoft.com/office/officeart/2005/8/layout/vList3"/>
    <dgm:cxn modelId="{ABAFF1F2-6C38-4521-9847-D2C010E8F21A}" type="presParOf" srcId="{21213A7A-DC53-4905-A58F-02EFAA23C60B}" destId="{213A5304-7839-492E-9973-65E55DFD4C2D}" srcOrd="5" destOrd="0" presId="urn:microsoft.com/office/officeart/2005/8/layout/vList3"/>
    <dgm:cxn modelId="{1C8A6103-8F5F-420B-A172-063B4D319C33}" type="presParOf" srcId="{21213A7A-DC53-4905-A58F-02EFAA23C60B}" destId="{3B593500-8CF7-474E-A271-DBBD49C8D7B5}" srcOrd="6" destOrd="0" presId="urn:microsoft.com/office/officeart/2005/8/layout/vList3"/>
    <dgm:cxn modelId="{7C2033AE-EA9A-4649-A4AE-704BAB1C0B76}" type="presParOf" srcId="{3B593500-8CF7-474E-A271-DBBD49C8D7B5}" destId="{D2DF8D93-7212-4CD1-9770-AD864DDC76A6}" srcOrd="0" destOrd="0" presId="urn:microsoft.com/office/officeart/2005/8/layout/vList3"/>
    <dgm:cxn modelId="{01D98A8C-DAFD-4F58-B1DD-C63106993234}" type="presParOf" srcId="{3B593500-8CF7-474E-A271-DBBD49C8D7B5}" destId="{97D2C89F-BD37-4E59-B80C-E16C354B5AED}" srcOrd="1" destOrd="0" presId="urn:microsoft.com/office/officeart/2005/8/layout/vList3"/>
    <dgm:cxn modelId="{CDCD68CF-FB07-4BDB-8B3D-DA5349CFFEA5}" type="presParOf" srcId="{21213A7A-DC53-4905-A58F-02EFAA23C60B}" destId="{7A8A95BF-198A-4AC6-9E95-E93A5C0BC521}" srcOrd="7" destOrd="0" presId="urn:microsoft.com/office/officeart/2005/8/layout/vList3"/>
    <dgm:cxn modelId="{F9799038-7D00-4B6F-84A2-096010369815}" type="presParOf" srcId="{21213A7A-DC53-4905-A58F-02EFAA23C60B}" destId="{D6FF6416-6DC3-43B4-B0C0-0590DD7451BF}" srcOrd="8" destOrd="0" presId="urn:microsoft.com/office/officeart/2005/8/layout/vList3"/>
    <dgm:cxn modelId="{C7413FFB-1FB0-40E5-8D18-1C51677C9C2C}" type="presParOf" srcId="{D6FF6416-6DC3-43B4-B0C0-0590DD7451BF}" destId="{F72622BB-F05B-4F8D-B1E2-6841A925710D}" srcOrd="0" destOrd="0" presId="urn:microsoft.com/office/officeart/2005/8/layout/vList3"/>
    <dgm:cxn modelId="{CF29342B-7DF5-4658-8827-444D4F393013}" type="presParOf" srcId="{D6FF6416-6DC3-43B4-B0C0-0590DD7451BF}" destId="{75927930-CB91-4B35-9848-8E75F8DFD2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8E533-D614-4A75-8609-9B4E81D304EA}">
      <dsp:nvSpPr>
        <dsp:cNvPr id="0" name=""/>
        <dsp:cNvSpPr/>
      </dsp:nvSpPr>
      <dsp:spPr>
        <a:xfrm>
          <a:off x="6389247" y="0"/>
          <a:ext cx="1819664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2012</a:t>
          </a:r>
          <a:endParaRPr lang="es-ES" sz="2400" kern="1200" dirty="0"/>
        </a:p>
      </dsp:txBody>
      <dsp:txXfrm>
        <a:off x="6389247" y="0"/>
        <a:ext cx="1819664" cy="1555372"/>
      </dsp:txXfrm>
    </dsp:sp>
    <dsp:sp modelId="{3B356FD9-FB40-42A4-8FCF-D1A23AB79E78}">
      <dsp:nvSpPr>
        <dsp:cNvPr id="0" name=""/>
        <dsp:cNvSpPr/>
      </dsp:nvSpPr>
      <dsp:spPr>
        <a:xfrm>
          <a:off x="4273963" y="0"/>
          <a:ext cx="1819664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1996</a:t>
          </a:r>
          <a:endParaRPr lang="es-ES" sz="2400" kern="1200" dirty="0"/>
        </a:p>
      </dsp:txBody>
      <dsp:txXfrm>
        <a:off x="4273963" y="0"/>
        <a:ext cx="1819664" cy="1555372"/>
      </dsp:txXfrm>
    </dsp:sp>
    <dsp:sp modelId="{2A8494E7-24C3-4968-BFDF-C40BBC2FB704}">
      <dsp:nvSpPr>
        <dsp:cNvPr id="0" name=""/>
        <dsp:cNvSpPr/>
      </dsp:nvSpPr>
      <dsp:spPr>
        <a:xfrm>
          <a:off x="2133152" y="0"/>
          <a:ext cx="1819664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1994</a:t>
          </a:r>
          <a:endParaRPr lang="es-ES" sz="2000" kern="1200" dirty="0"/>
        </a:p>
      </dsp:txBody>
      <dsp:txXfrm>
        <a:off x="2133152" y="0"/>
        <a:ext cx="1819664" cy="1555372"/>
      </dsp:txXfrm>
    </dsp:sp>
    <dsp:sp modelId="{B4111CB4-4905-4663-8E2E-61B51BF4F72D}">
      <dsp:nvSpPr>
        <dsp:cNvPr id="0" name=""/>
        <dsp:cNvSpPr/>
      </dsp:nvSpPr>
      <dsp:spPr>
        <a:xfrm>
          <a:off x="0" y="0"/>
          <a:ext cx="1819664" cy="51845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1">
              <a:tint val="4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Idea de Negocio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0" y="0"/>
        <a:ext cx="1819664" cy="1555372"/>
      </dsp:txXfrm>
    </dsp:sp>
    <dsp:sp modelId="{E00C45A2-B3A6-4ABC-899C-9B618439EB17}">
      <dsp:nvSpPr>
        <dsp:cNvPr id="0" name=""/>
        <dsp:cNvSpPr/>
      </dsp:nvSpPr>
      <dsp:spPr>
        <a:xfrm>
          <a:off x="161849" y="3105166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Ex funcionarios públicos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Sr. Carlos Vallejo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Sr. José Álvarez</a:t>
          </a:r>
        </a:p>
      </dsp:txBody>
      <dsp:txXfrm>
        <a:off x="161849" y="3105166"/>
        <a:ext cx="1516387" cy="758193"/>
      </dsp:txXfrm>
    </dsp:sp>
    <dsp:sp modelId="{9307C0B5-4EFE-434F-AFC6-A00465022030}">
      <dsp:nvSpPr>
        <dsp:cNvPr id="0" name=""/>
        <dsp:cNvSpPr/>
      </dsp:nvSpPr>
      <dsp:spPr>
        <a:xfrm rot="18289469">
          <a:off x="1450439" y="3035140"/>
          <a:ext cx="1062147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1062147" y="1316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 dirty="0"/>
        </a:p>
      </dsp:txBody>
      <dsp:txXfrm rot="18289469">
        <a:off x="1954960" y="3021748"/>
        <a:ext cx="53107" cy="53107"/>
      </dsp:txXfrm>
    </dsp:sp>
    <dsp:sp modelId="{CDD88E34-5A7A-45D2-8E71-DF673E49B249}">
      <dsp:nvSpPr>
        <dsp:cNvPr id="0" name=""/>
        <dsp:cNvSpPr/>
      </dsp:nvSpPr>
      <dsp:spPr>
        <a:xfrm>
          <a:off x="2284791" y="2233244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Inicia sus actividades el 3 de octubre de 1994</a:t>
          </a:r>
          <a:endParaRPr lang="es-ES" sz="1100" kern="1200" dirty="0"/>
        </a:p>
      </dsp:txBody>
      <dsp:txXfrm>
        <a:off x="2284791" y="2233244"/>
        <a:ext cx="1516387" cy="758193"/>
      </dsp:txXfrm>
    </dsp:sp>
    <dsp:sp modelId="{69BA9424-FDF8-4CC1-9446-549172891FF5}">
      <dsp:nvSpPr>
        <dsp:cNvPr id="0" name=""/>
        <dsp:cNvSpPr/>
      </dsp:nvSpPr>
      <dsp:spPr>
        <a:xfrm rot="19457599">
          <a:off x="3730968" y="2381198"/>
          <a:ext cx="746974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746974" y="131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9457599">
        <a:off x="4085781" y="2375685"/>
        <a:ext cx="37348" cy="37348"/>
      </dsp:txXfrm>
    </dsp:sp>
    <dsp:sp modelId="{FE59A869-2EFB-42EB-AB85-F0F88D6F66BF}">
      <dsp:nvSpPr>
        <dsp:cNvPr id="0" name=""/>
        <dsp:cNvSpPr/>
      </dsp:nvSpPr>
      <dsp:spPr>
        <a:xfrm>
          <a:off x="4407733" y="1797282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Adquiere una casa antigua mediante crédito bancario</a:t>
          </a:r>
          <a:endParaRPr lang="es-EC" sz="1100" kern="1200" dirty="0"/>
        </a:p>
      </dsp:txBody>
      <dsp:txXfrm>
        <a:off x="4407733" y="1797282"/>
        <a:ext cx="1516387" cy="758193"/>
      </dsp:txXfrm>
    </dsp:sp>
    <dsp:sp modelId="{75602B41-927D-4149-89C5-3FEEF14E4E32}">
      <dsp:nvSpPr>
        <dsp:cNvPr id="0" name=""/>
        <dsp:cNvSpPr/>
      </dsp:nvSpPr>
      <dsp:spPr>
        <a:xfrm>
          <a:off x="5924120" y="2163217"/>
          <a:ext cx="606554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606554" y="131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212234" y="2161215"/>
        <a:ext cx="30327" cy="30327"/>
      </dsp:txXfrm>
    </dsp:sp>
    <dsp:sp modelId="{10647A4F-842A-4A33-8B19-9BB544E34EAE}">
      <dsp:nvSpPr>
        <dsp:cNvPr id="0" name=""/>
        <dsp:cNvSpPr/>
      </dsp:nvSpPr>
      <dsp:spPr>
        <a:xfrm>
          <a:off x="6530675" y="1797282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Gran competencia a su alrededor  por lo que trabaja con responsabilidad </a:t>
          </a:r>
          <a:endParaRPr lang="es-EC" sz="1100" kern="1200" dirty="0"/>
        </a:p>
      </dsp:txBody>
      <dsp:txXfrm>
        <a:off x="6530675" y="1797282"/>
        <a:ext cx="1516387" cy="758193"/>
      </dsp:txXfrm>
    </dsp:sp>
    <dsp:sp modelId="{527A1C8A-ACF5-443B-997D-5BC81B791D5F}">
      <dsp:nvSpPr>
        <dsp:cNvPr id="0" name=""/>
        <dsp:cNvSpPr/>
      </dsp:nvSpPr>
      <dsp:spPr>
        <a:xfrm rot="2142401">
          <a:off x="3730968" y="2817159"/>
          <a:ext cx="746974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746974" y="131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2142401">
        <a:off x="4085781" y="2811647"/>
        <a:ext cx="37348" cy="37348"/>
      </dsp:txXfrm>
    </dsp:sp>
    <dsp:sp modelId="{22320FD4-4AAD-4FB5-A56F-C177C97DB2EB}">
      <dsp:nvSpPr>
        <dsp:cNvPr id="0" name=""/>
        <dsp:cNvSpPr/>
      </dsp:nvSpPr>
      <dsp:spPr>
        <a:xfrm>
          <a:off x="4407733" y="2669205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Ubicada en la calle Calama y Juan L. Mera</a:t>
          </a:r>
          <a:endParaRPr lang="es-EC" sz="1100" kern="1200" dirty="0"/>
        </a:p>
      </dsp:txBody>
      <dsp:txXfrm>
        <a:off x="4407733" y="2669205"/>
        <a:ext cx="1516387" cy="758193"/>
      </dsp:txXfrm>
    </dsp:sp>
    <dsp:sp modelId="{D32DA20F-058A-4C97-A297-9F4312694F66}">
      <dsp:nvSpPr>
        <dsp:cNvPr id="0" name=""/>
        <dsp:cNvSpPr/>
      </dsp:nvSpPr>
      <dsp:spPr>
        <a:xfrm>
          <a:off x="1678236" y="3471101"/>
          <a:ext cx="606554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606554" y="1316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966350" y="3469099"/>
        <a:ext cx="30327" cy="30327"/>
      </dsp:txXfrm>
    </dsp:sp>
    <dsp:sp modelId="{EB6C2193-BE2A-430C-8958-05A0892C9D22}">
      <dsp:nvSpPr>
        <dsp:cNvPr id="0" name=""/>
        <dsp:cNvSpPr/>
      </dsp:nvSpPr>
      <dsp:spPr>
        <a:xfrm>
          <a:off x="2284791" y="3105166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Sus empleados son en su mayoría extranjeros</a:t>
          </a:r>
          <a:endParaRPr lang="es-EC" sz="1100" kern="1200" dirty="0"/>
        </a:p>
      </dsp:txBody>
      <dsp:txXfrm>
        <a:off x="2284791" y="3105166"/>
        <a:ext cx="1516387" cy="758193"/>
      </dsp:txXfrm>
    </dsp:sp>
    <dsp:sp modelId="{E2770156-99E9-4C6B-A4D2-DA0E7C55367F}">
      <dsp:nvSpPr>
        <dsp:cNvPr id="0" name=""/>
        <dsp:cNvSpPr/>
      </dsp:nvSpPr>
      <dsp:spPr>
        <a:xfrm rot="3310531">
          <a:off x="1450439" y="3907063"/>
          <a:ext cx="1062147" cy="26323"/>
        </a:xfrm>
        <a:custGeom>
          <a:avLst/>
          <a:gdLst/>
          <a:ahLst/>
          <a:cxnLst/>
          <a:rect l="0" t="0" r="0" b="0"/>
          <a:pathLst>
            <a:path>
              <a:moveTo>
                <a:pt x="0" y="13161"/>
              </a:moveTo>
              <a:lnTo>
                <a:pt x="1062147" y="1316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3310531">
        <a:off x="1954960" y="3893671"/>
        <a:ext cx="53107" cy="53107"/>
      </dsp:txXfrm>
    </dsp:sp>
    <dsp:sp modelId="{A26D66B1-35D4-4B54-822D-5D45C1EB2D8F}">
      <dsp:nvSpPr>
        <dsp:cNvPr id="0" name=""/>
        <dsp:cNvSpPr/>
      </dsp:nvSpPr>
      <dsp:spPr>
        <a:xfrm>
          <a:off x="2284791" y="3977089"/>
          <a:ext cx="1516387" cy="7581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l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l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Arrienda un local ubicado en la calle Calama y Amazonas</a:t>
          </a:r>
          <a:endParaRPr lang="es-EC" sz="1100" kern="1200" dirty="0"/>
        </a:p>
      </dsp:txBody>
      <dsp:txXfrm>
        <a:off x="2284791" y="3977089"/>
        <a:ext cx="1516387" cy="7581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1B5EF3-BCE9-4ACE-BBA2-F94B78B6D840}">
      <dsp:nvSpPr>
        <dsp:cNvPr id="0" name=""/>
        <dsp:cNvSpPr/>
      </dsp:nvSpPr>
      <dsp:spPr>
        <a:xfrm>
          <a:off x="3787984" y="2538708"/>
          <a:ext cx="1535348" cy="1535348"/>
        </a:xfrm>
        <a:prstGeom prst="ellipse">
          <a:avLst/>
        </a:prstGeom>
        <a:solidFill>
          <a:srgbClr val="8A587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Incrementar el nivel de ingresos y utilidades</a:t>
          </a:r>
          <a:endParaRPr lang="es-EC" sz="1500" kern="1200" dirty="0"/>
        </a:p>
      </dsp:txBody>
      <dsp:txXfrm>
        <a:off x="3787984" y="2538708"/>
        <a:ext cx="1535348" cy="1535348"/>
      </dsp:txXfrm>
    </dsp:sp>
    <dsp:sp modelId="{56767048-1121-4FFB-9C9D-4E147EC90655}">
      <dsp:nvSpPr>
        <dsp:cNvPr id="0" name=""/>
        <dsp:cNvSpPr/>
      </dsp:nvSpPr>
      <dsp:spPr>
        <a:xfrm rot="16200000">
          <a:off x="4392504" y="1979097"/>
          <a:ext cx="326307" cy="52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6200000">
        <a:off x="4392504" y="1979097"/>
        <a:ext cx="326307" cy="522018"/>
      </dsp:txXfrm>
    </dsp:sp>
    <dsp:sp modelId="{B1237423-4DAA-488A-9E3C-9AF25AF02431}">
      <dsp:nvSpPr>
        <dsp:cNvPr id="0" name=""/>
        <dsp:cNvSpPr/>
      </dsp:nvSpPr>
      <dsp:spPr>
        <a:xfrm>
          <a:off x="3596065" y="3849"/>
          <a:ext cx="1919185" cy="19191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hlinkClick xmlns:r="http://schemas.openxmlformats.org/officeDocument/2006/relationships" r:id="" action="ppaction://hlinksldjump"/>
            </a:rPr>
            <a:t>Invertir en equipos de sonido y de computación </a:t>
          </a:r>
          <a:endParaRPr lang="es-EC" sz="1200" kern="1200" dirty="0"/>
        </a:p>
      </dsp:txBody>
      <dsp:txXfrm>
        <a:off x="3596065" y="3849"/>
        <a:ext cx="1919185" cy="1919185"/>
      </dsp:txXfrm>
    </dsp:sp>
    <dsp:sp modelId="{968B2C1E-282F-48EA-B6D8-D4B4FEE2D3A9}">
      <dsp:nvSpPr>
        <dsp:cNvPr id="0" name=""/>
        <dsp:cNvSpPr/>
      </dsp:nvSpPr>
      <dsp:spPr>
        <a:xfrm rot="20520000">
          <a:off x="5400819" y="2720285"/>
          <a:ext cx="310716" cy="52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419866"/>
            <a:satOff val="809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20520000">
        <a:off x="5400819" y="2720285"/>
        <a:ext cx="310716" cy="522018"/>
      </dsp:txXfrm>
    </dsp:sp>
    <dsp:sp modelId="{2A81933F-67A8-44E8-AE12-E556E13B1966}">
      <dsp:nvSpPr>
        <dsp:cNvPr id="0" name=""/>
        <dsp:cNvSpPr/>
      </dsp:nvSpPr>
      <dsp:spPr>
        <a:xfrm>
          <a:off x="5791651" y="1622781"/>
          <a:ext cx="1984552" cy="1919185"/>
        </a:xfrm>
        <a:prstGeom prst="ellipse">
          <a:avLst/>
        </a:prstGeom>
        <a:solidFill>
          <a:schemeClr val="accent3">
            <a:hueOff val="-2419866"/>
            <a:satOff val="809"/>
            <a:lumOff val="-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hlinkClick xmlns:r="http://schemas.openxmlformats.org/officeDocument/2006/relationships" r:id="" action="ppaction://hlinksldjump"/>
            </a:rPr>
            <a:t>Campaña publicitaria , capacitación del personal </a:t>
          </a:r>
          <a:endParaRPr lang="es-EC" sz="1200" kern="1200" dirty="0"/>
        </a:p>
      </dsp:txBody>
      <dsp:txXfrm>
        <a:off x="5791651" y="1622781"/>
        <a:ext cx="1984552" cy="1919185"/>
      </dsp:txXfrm>
    </dsp:sp>
    <dsp:sp modelId="{DC874943-B432-48CD-973E-59CC2434C355}">
      <dsp:nvSpPr>
        <dsp:cNvPr id="0" name=""/>
        <dsp:cNvSpPr/>
      </dsp:nvSpPr>
      <dsp:spPr>
        <a:xfrm rot="7440466">
          <a:off x="3944025" y="3818396"/>
          <a:ext cx="180139" cy="52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4839731"/>
            <a:satOff val="1619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7440466">
        <a:off x="3944025" y="3818396"/>
        <a:ext cx="180139" cy="522018"/>
      </dsp:txXfrm>
    </dsp:sp>
    <dsp:sp modelId="{807B898F-7195-4D31-8992-9945CF195449}">
      <dsp:nvSpPr>
        <dsp:cNvPr id="0" name=""/>
        <dsp:cNvSpPr/>
      </dsp:nvSpPr>
      <dsp:spPr>
        <a:xfrm>
          <a:off x="2439895" y="4060381"/>
          <a:ext cx="1919185" cy="1919185"/>
        </a:xfrm>
        <a:prstGeom prst="ellipse">
          <a:avLst/>
        </a:prstGeom>
        <a:solidFill>
          <a:schemeClr val="accent3">
            <a:hueOff val="-4839731"/>
            <a:satOff val="1619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hlinkClick xmlns:r="http://schemas.openxmlformats.org/officeDocument/2006/relationships" r:id="" action="ppaction://hlinksldjump"/>
            </a:rPr>
            <a:t>Evaluación Financiera</a:t>
          </a:r>
          <a:endParaRPr lang="es-EC" sz="1200" kern="1200" dirty="0"/>
        </a:p>
      </dsp:txBody>
      <dsp:txXfrm>
        <a:off x="2439895" y="4060381"/>
        <a:ext cx="1919185" cy="1919185"/>
      </dsp:txXfrm>
    </dsp:sp>
    <dsp:sp modelId="{388D1BEB-A5A6-40D7-AC65-BE838C538F52}">
      <dsp:nvSpPr>
        <dsp:cNvPr id="0" name=""/>
        <dsp:cNvSpPr/>
      </dsp:nvSpPr>
      <dsp:spPr>
        <a:xfrm rot="2629303">
          <a:off x="5154786" y="3755867"/>
          <a:ext cx="282411" cy="52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7259597"/>
            <a:satOff val="2428"/>
            <a:lumOff val="-10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2629303">
        <a:off x="5154786" y="3755867"/>
        <a:ext cx="282411" cy="522018"/>
      </dsp:txXfrm>
    </dsp:sp>
    <dsp:sp modelId="{5472CAC7-9D47-435F-BB96-7663CF60E53B}">
      <dsp:nvSpPr>
        <dsp:cNvPr id="0" name=""/>
        <dsp:cNvSpPr/>
      </dsp:nvSpPr>
      <dsp:spPr>
        <a:xfrm>
          <a:off x="5226735" y="3911733"/>
          <a:ext cx="1919185" cy="1919185"/>
        </a:xfrm>
        <a:prstGeom prst="ellipse">
          <a:avLst/>
        </a:prstGeom>
        <a:solidFill>
          <a:schemeClr val="accent3">
            <a:hueOff val="-7259597"/>
            <a:satOff val="2428"/>
            <a:lumOff val="-10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Estrategias de Ingresos y Costo de Ventas </a:t>
          </a:r>
          <a:endParaRPr lang="es-EC" sz="1200" kern="1200" dirty="0">
            <a:solidFill>
              <a:schemeClr val="tx1"/>
            </a:solidFill>
          </a:endParaRPr>
        </a:p>
      </dsp:txBody>
      <dsp:txXfrm>
        <a:off x="5226735" y="3911733"/>
        <a:ext cx="1919185" cy="1919185"/>
      </dsp:txXfrm>
    </dsp:sp>
    <dsp:sp modelId="{DAA8D824-A965-4AF4-ADE5-2FAB45C368D1}">
      <dsp:nvSpPr>
        <dsp:cNvPr id="0" name=""/>
        <dsp:cNvSpPr/>
      </dsp:nvSpPr>
      <dsp:spPr>
        <a:xfrm rot="12099953">
          <a:off x="3501117" y="2676618"/>
          <a:ext cx="252584" cy="522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2099953">
        <a:off x="3501117" y="2676618"/>
        <a:ext cx="252584" cy="522018"/>
      </dsp:txXfrm>
    </dsp:sp>
    <dsp:sp modelId="{86F9C49D-B034-4A07-887D-0659F23BCD43}">
      <dsp:nvSpPr>
        <dsp:cNvPr id="0" name=""/>
        <dsp:cNvSpPr/>
      </dsp:nvSpPr>
      <dsp:spPr>
        <a:xfrm>
          <a:off x="1547920" y="1533147"/>
          <a:ext cx="1919185" cy="1919185"/>
        </a:xfrm>
        <a:prstGeom prst="ellipse">
          <a:avLst/>
        </a:prstGeom>
        <a:solidFill>
          <a:schemeClr val="accent3">
            <a:hueOff val="-9679462"/>
            <a:satOff val="3238"/>
            <a:lumOff val="-141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hlinkClick xmlns:r="http://schemas.openxmlformats.org/officeDocument/2006/relationships" r:id="" action="ppaction://hlinksldjump"/>
            </a:rPr>
            <a:t>Conclusiones y Recomendaciones</a:t>
          </a:r>
          <a:endParaRPr lang="es-EC" sz="1200" kern="1200" dirty="0"/>
        </a:p>
      </dsp:txBody>
      <dsp:txXfrm>
        <a:off x="1547920" y="1533147"/>
        <a:ext cx="1919185" cy="19191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5DD07-4D28-4E18-BED5-AEEFE0981CD1}">
      <dsp:nvSpPr>
        <dsp:cNvPr id="0" name=""/>
        <dsp:cNvSpPr/>
      </dsp:nvSpPr>
      <dsp:spPr>
        <a:xfrm rot="10800000">
          <a:off x="758964" y="2342"/>
          <a:ext cx="6114919" cy="73164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3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La competencia dentro del sector de bares y discotecas está en constante crecimiento y en la zona en la que se encuentra ubicada la empresa lo constituye en una amenaza.</a:t>
          </a:r>
          <a:endParaRPr lang="es-EC" sz="1200" b="0" i="0" kern="1200" baseline="0" dirty="0"/>
        </a:p>
      </dsp:txBody>
      <dsp:txXfrm rot="10800000">
        <a:off x="758964" y="2342"/>
        <a:ext cx="6114919" cy="731642"/>
      </dsp:txXfrm>
    </dsp:sp>
    <dsp:sp modelId="{849BCEE1-C521-4C1E-88CC-F1F7CF852D88}">
      <dsp:nvSpPr>
        <dsp:cNvPr id="0" name=""/>
        <dsp:cNvSpPr/>
      </dsp:nvSpPr>
      <dsp:spPr>
        <a:xfrm>
          <a:off x="432049" y="1"/>
          <a:ext cx="731642" cy="7316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70000">
            <a:schemeClr val="accent2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7B041C-8B3D-47DA-92F8-737883E98B38}">
      <dsp:nvSpPr>
        <dsp:cNvPr id="0" name=""/>
        <dsp:cNvSpPr/>
      </dsp:nvSpPr>
      <dsp:spPr>
        <a:xfrm rot="10800000">
          <a:off x="720083" y="952386"/>
          <a:ext cx="6192681" cy="731642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3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El desempeño del personal de servicios no es eficiente por lo que los clientes en su gran mayoría prefieren calidad en los servicios. </a:t>
          </a:r>
          <a:endParaRPr lang="es-EC" sz="1200" b="0" i="0" kern="1200" baseline="0" dirty="0"/>
        </a:p>
      </dsp:txBody>
      <dsp:txXfrm rot="10800000">
        <a:off x="720083" y="952386"/>
        <a:ext cx="6192681" cy="731642"/>
      </dsp:txXfrm>
    </dsp:sp>
    <dsp:sp modelId="{14031DDF-E855-4127-9AC0-9C33BBAD11B9}">
      <dsp:nvSpPr>
        <dsp:cNvPr id="0" name=""/>
        <dsp:cNvSpPr/>
      </dsp:nvSpPr>
      <dsp:spPr>
        <a:xfrm>
          <a:off x="504058" y="936107"/>
          <a:ext cx="731642" cy="7316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70000">
            <a:schemeClr val="accent3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D2E8DA-CEBA-4664-93C0-1C1661C8963B}">
      <dsp:nvSpPr>
        <dsp:cNvPr id="0" name=""/>
        <dsp:cNvSpPr/>
      </dsp:nvSpPr>
      <dsp:spPr>
        <a:xfrm rot="10800000">
          <a:off x="720083" y="1902430"/>
          <a:ext cx="6192681" cy="731642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3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La política sobre los impuestos del gobierno apunta a un constante incremento de impuestos a las bebidas alcohólicas lo cual consecuentemente hace que se incremente los precios sobre estos productos, afectando los ingresos de la empresa.</a:t>
          </a:r>
          <a:endParaRPr lang="es-EC" sz="1200" b="0" i="0" kern="1200" baseline="0" dirty="0"/>
        </a:p>
      </dsp:txBody>
      <dsp:txXfrm rot="10800000">
        <a:off x="720083" y="1902430"/>
        <a:ext cx="6192681" cy="731642"/>
      </dsp:txXfrm>
    </dsp:sp>
    <dsp:sp modelId="{F004284D-4685-497A-9C42-991F63145060}">
      <dsp:nvSpPr>
        <dsp:cNvPr id="0" name=""/>
        <dsp:cNvSpPr/>
      </dsp:nvSpPr>
      <dsp:spPr>
        <a:xfrm>
          <a:off x="492498" y="1872205"/>
          <a:ext cx="731642" cy="7316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70000">
            <a:schemeClr val="accent4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D457F6-40DA-443D-8EF8-06170826738E}">
      <dsp:nvSpPr>
        <dsp:cNvPr id="0" name=""/>
        <dsp:cNvSpPr/>
      </dsp:nvSpPr>
      <dsp:spPr>
        <a:xfrm rot="10800000">
          <a:off x="720083" y="2852473"/>
          <a:ext cx="6192681" cy="731642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3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Algunos de los equipos dentro de la empresa ya se encuentran es su totalidad depreciados o debido a su uso han sufrido un desgaste acelerado por lo que no cubren con las expectativas y necesidades del giro del negocio.</a:t>
          </a:r>
          <a:endParaRPr lang="es-EC" sz="1200" b="0" i="0" kern="1200" baseline="0" dirty="0"/>
        </a:p>
      </dsp:txBody>
      <dsp:txXfrm rot="10800000">
        <a:off x="720083" y="2852473"/>
        <a:ext cx="6192681" cy="731642"/>
      </dsp:txXfrm>
    </dsp:sp>
    <dsp:sp modelId="{CA238782-7C77-4D17-B730-1679550103E2}">
      <dsp:nvSpPr>
        <dsp:cNvPr id="0" name=""/>
        <dsp:cNvSpPr/>
      </dsp:nvSpPr>
      <dsp:spPr>
        <a:xfrm>
          <a:off x="504058" y="2852473"/>
          <a:ext cx="731642" cy="7316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70000">
            <a:schemeClr val="accent5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D24C2C-4E9A-4C13-B3E5-B75E0B040E0E}">
      <dsp:nvSpPr>
        <dsp:cNvPr id="0" name=""/>
        <dsp:cNvSpPr/>
      </dsp:nvSpPr>
      <dsp:spPr>
        <a:xfrm rot="10800000">
          <a:off x="720083" y="3802517"/>
          <a:ext cx="6192681" cy="731642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2634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No se genera información para tomar decisiones financieras, la única información que se obtiene es contable con la finalidad de cubrir obligaciones fiscales.</a:t>
          </a:r>
          <a:endParaRPr lang="es-EC" sz="1200" b="0" i="0" kern="1200" baseline="0" dirty="0"/>
        </a:p>
      </dsp:txBody>
      <dsp:txXfrm rot="10800000">
        <a:off x="720083" y="3802517"/>
        <a:ext cx="6192681" cy="731642"/>
      </dsp:txXfrm>
    </dsp:sp>
    <dsp:sp modelId="{CF587100-D4DC-4DBA-8F99-94C759C0CD43}">
      <dsp:nvSpPr>
        <dsp:cNvPr id="0" name=""/>
        <dsp:cNvSpPr/>
      </dsp:nvSpPr>
      <dsp:spPr>
        <a:xfrm>
          <a:off x="504058" y="3802517"/>
          <a:ext cx="731642" cy="73164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70000">
            <a:schemeClr val="accent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0C97FB-AFB5-4209-82D5-5987F0C42979}">
      <dsp:nvSpPr>
        <dsp:cNvPr id="0" name=""/>
        <dsp:cNvSpPr/>
      </dsp:nvSpPr>
      <dsp:spPr>
        <a:xfrm rot="10800000">
          <a:off x="720083" y="3546"/>
          <a:ext cx="6192681" cy="7428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58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Incrementar los gastos de publicidad extendiéndose a los medios radiales y de prensa escrita  ofreciendo promociones y eventos, a fin de captar mayor número de clientes para contrarrestar a la fuerte competencia.</a:t>
          </a:r>
          <a:endParaRPr lang="es-EC" sz="1200" b="0" i="0" kern="1200" baseline="0" dirty="0"/>
        </a:p>
      </dsp:txBody>
      <dsp:txXfrm rot="10800000">
        <a:off x="720083" y="3546"/>
        <a:ext cx="6192681" cy="742879"/>
      </dsp:txXfrm>
    </dsp:sp>
    <dsp:sp modelId="{B2FDAC7F-AB42-488D-A168-C73B0A597127}">
      <dsp:nvSpPr>
        <dsp:cNvPr id="0" name=""/>
        <dsp:cNvSpPr/>
      </dsp:nvSpPr>
      <dsp:spPr>
        <a:xfrm>
          <a:off x="481258" y="3546"/>
          <a:ext cx="742879" cy="7428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76200">
            <a:schemeClr val="accent2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2">
              <a:tint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D35BDCC-858C-42A7-8F81-2DD654DB8AA0}">
      <dsp:nvSpPr>
        <dsp:cNvPr id="0" name=""/>
        <dsp:cNvSpPr/>
      </dsp:nvSpPr>
      <dsp:spPr>
        <a:xfrm rot="10800000">
          <a:off x="720083" y="968181"/>
          <a:ext cx="6192681" cy="7428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3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3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58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Invertir en cursos de capacitación enfocados a la atención al cliente de tal manera que se mejore el servicio y por consiguiente las operaciones dentro de la empresa.</a:t>
          </a:r>
          <a:endParaRPr lang="es-EC" sz="1200" b="0" i="0" kern="1200" baseline="0" dirty="0"/>
        </a:p>
      </dsp:txBody>
      <dsp:txXfrm rot="10800000">
        <a:off x="720083" y="968181"/>
        <a:ext cx="6192681" cy="742879"/>
      </dsp:txXfrm>
    </dsp:sp>
    <dsp:sp modelId="{9E0939C3-8F85-45FF-A1E3-02EA4450A7CF}">
      <dsp:nvSpPr>
        <dsp:cNvPr id="0" name=""/>
        <dsp:cNvSpPr/>
      </dsp:nvSpPr>
      <dsp:spPr>
        <a:xfrm>
          <a:off x="481258" y="968181"/>
          <a:ext cx="742879" cy="7428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76200">
            <a:schemeClr val="accent3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3">
              <a:tint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F307DF5-07B9-43A8-941E-12DEA81477C5}">
      <dsp:nvSpPr>
        <dsp:cNvPr id="0" name=""/>
        <dsp:cNvSpPr/>
      </dsp:nvSpPr>
      <dsp:spPr>
        <a:xfrm rot="10800000">
          <a:off x="720083" y="1932816"/>
          <a:ext cx="6192681" cy="7428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58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La empresa para hacer frente a la escalada de impuestos debe adquirir un gran stock de los productos propios del negocio, sin el temor de que se dañen, puesto que estos no tienen límite de caducidad.</a:t>
          </a:r>
          <a:endParaRPr lang="es-EC" sz="1200" kern="1200" dirty="0"/>
        </a:p>
      </dsp:txBody>
      <dsp:txXfrm rot="10800000">
        <a:off x="720083" y="1932816"/>
        <a:ext cx="6192681" cy="742879"/>
      </dsp:txXfrm>
    </dsp:sp>
    <dsp:sp modelId="{3A7A05E8-4A56-49F3-BE90-2EC417D1A3A7}">
      <dsp:nvSpPr>
        <dsp:cNvPr id="0" name=""/>
        <dsp:cNvSpPr/>
      </dsp:nvSpPr>
      <dsp:spPr>
        <a:xfrm>
          <a:off x="504057" y="1944211"/>
          <a:ext cx="742879" cy="74287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76200">
            <a:schemeClr val="accent4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4">
              <a:tint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D2C89F-BD37-4E59-B80C-E16C354B5AED}">
      <dsp:nvSpPr>
        <dsp:cNvPr id="0" name=""/>
        <dsp:cNvSpPr/>
      </dsp:nvSpPr>
      <dsp:spPr>
        <a:xfrm rot="10800000">
          <a:off x="720083" y="2897450"/>
          <a:ext cx="6192681" cy="7428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5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5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58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Realizar inversiones en activos fijos que  ayuden a mejorar las operaciones, tanto en el área de servicios como administrativa de la empresa, con lo que se logrará brindar un mejor servicio y optimizar las actividades de los diferentes departamentos.</a:t>
          </a:r>
          <a:endParaRPr lang="es-EC" sz="1200" b="0" i="0" kern="1200" baseline="0" dirty="0"/>
        </a:p>
      </dsp:txBody>
      <dsp:txXfrm rot="10800000">
        <a:off x="720083" y="2897450"/>
        <a:ext cx="6192681" cy="742879"/>
      </dsp:txXfrm>
    </dsp:sp>
    <dsp:sp modelId="{D2DF8D93-7212-4CD1-9770-AD864DDC76A6}">
      <dsp:nvSpPr>
        <dsp:cNvPr id="0" name=""/>
        <dsp:cNvSpPr/>
      </dsp:nvSpPr>
      <dsp:spPr>
        <a:xfrm>
          <a:off x="504057" y="2897450"/>
          <a:ext cx="742879" cy="74287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76200">
            <a:schemeClr val="accent5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5">
              <a:tint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927930-CB91-4B35-9848-8E75F8DFD2D0}">
      <dsp:nvSpPr>
        <dsp:cNvPr id="0" name=""/>
        <dsp:cNvSpPr/>
      </dsp:nvSpPr>
      <dsp:spPr>
        <a:xfrm rot="10800000">
          <a:off x="720083" y="3862085"/>
          <a:ext cx="6192681" cy="742879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6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6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7589" tIns="45720" rIns="85344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baseline="0" dirty="0" smtClean="0"/>
            <a:t>Elaborar políticas y manuales financieros que permitan una adecuada  toma de decisiones para lograr maximizar los beneficios de la empresa.</a:t>
          </a:r>
          <a:endParaRPr lang="es-EC" sz="1200" b="0" i="0" kern="1200" baseline="0" dirty="0"/>
        </a:p>
      </dsp:txBody>
      <dsp:txXfrm rot="10800000">
        <a:off x="720083" y="3862085"/>
        <a:ext cx="6192681" cy="742879"/>
      </dsp:txXfrm>
    </dsp:sp>
    <dsp:sp modelId="{F72622BB-F05B-4F8D-B1E2-6841A925710D}">
      <dsp:nvSpPr>
        <dsp:cNvPr id="0" name=""/>
        <dsp:cNvSpPr/>
      </dsp:nvSpPr>
      <dsp:spPr>
        <a:xfrm>
          <a:off x="553265" y="3862085"/>
          <a:ext cx="742879" cy="74287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76200">
            <a:schemeClr val="accent6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accent6">
              <a:tint val="50000"/>
              <a:hueOff val="0"/>
              <a:satOff val="0"/>
              <a:lumOff val="0"/>
              <a:alphaOff val="0"/>
              <a:shade val="30000"/>
              <a:satMod val="2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CEEA8-3A11-40E1-8E70-0601CE8AC42D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486B-E692-4547-8263-B2A27B0E26B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486B-E692-4547-8263-B2A27B0E26BD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584565-7D24-45ED-8E17-176FD441C696}" type="datetimeFigureOut">
              <a:rPr lang="es-EC" smtClean="0"/>
              <a:pPr/>
              <a:t>20/09/2012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9F7A96-912B-4D7F-80B3-0E08FB53DB0D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s.dreamstime.com/register?jump_to=http://es.dreamstime.com/imagen-de-archivo-libre-de-regal%C3%ADas-bola-mirrorball-del-espejo-de-la-danza-del-disco-image7367266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slide" Target="slide2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10" Type="http://schemas.openxmlformats.org/officeDocument/2006/relationships/slide" Target="slide25.xml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6.emf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7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2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ola Mirrorball Del Espejo De La Danza Del Dis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1" y="-1170384"/>
            <a:ext cx="6858000" cy="914400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8460432" y="0"/>
            <a:ext cx="683568" cy="2564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4788024" y="446905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ANA BELÉN MENDOZA V.</a:t>
            </a:r>
            <a:endParaRPr lang="es-EC" sz="2000" b="1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032448" y="2420888"/>
            <a:ext cx="52200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Trabajo de Conclusión de Carrera como requisito previo a la obtención del grado de:</a:t>
            </a:r>
            <a:endParaRPr kumimoji="0" lang="es-EC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INGENIERO EN FINANZAS, CONTADOR PÚBLICO – AUDITOR, CPA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067944" y="5877272"/>
            <a:ext cx="5039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DIRECTOR: ECON. JUAN FRANCISCO VELASCO CRESPO, MFE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CODIRECTOR: ECON. OSCAR PEÑAHERREA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23928" y="428471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MODELO DE GESTIÓN FINANCIERA PARA LA EMPRESA “DIBARDI”</a:t>
            </a:r>
            <a:endParaRPr lang="es-EC" sz="2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33123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Área Administrativa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4950726" cy="312597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1052736"/>
            <a:ext cx="5940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ORGANIGRAMA ESTRUCTURAL DE DIBARDI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941168"/>
            <a:ext cx="1835696" cy="13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1584176" cy="18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81070" y="260648"/>
            <a:ext cx="33906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Análisis FODA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4004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3381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56992"/>
            <a:ext cx="33718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84984"/>
            <a:ext cx="3371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067944" y="6021288"/>
            <a:ext cx="72008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1763688" y="5301208"/>
            <a:ext cx="4464496" cy="64807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64980" y="260649"/>
            <a:ext cx="76753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Determinación del Costo del Servicio</a:t>
            </a:r>
            <a:endParaRPr lang="es-ES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55576" y="1772816"/>
            <a:ext cx="259228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Licores con mezcla y sin mezcla</a:t>
            </a:r>
            <a:endParaRPr lang="es-EC" sz="14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3419872" y="1772816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Cervezas</a:t>
            </a:r>
            <a:endParaRPr lang="es-EC" sz="1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1772816"/>
            <a:ext cx="208823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Bebidas sin alcohol</a:t>
            </a:r>
            <a:endParaRPr lang="es-EC" sz="14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3203848" y="908720"/>
            <a:ext cx="223224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Línea de Bebidas</a:t>
            </a:r>
            <a:endParaRPr lang="es-EC" dirty="0"/>
          </a:p>
        </p:txBody>
      </p:sp>
      <p:cxnSp>
        <p:nvCxnSpPr>
          <p:cNvPr id="11" name="10 Conector recto de flecha"/>
          <p:cNvCxnSpPr>
            <a:stCxn id="7" idx="2"/>
            <a:endCxn id="3" idx="0"/>
          </p:cNvCxnSpPr>
          <p:nvPr/>
        </p:nvCxnSpPr>
        <p:spPr>
          <a:xfrm flipH="1">
            <a:off x="2051720" y="1556792"/>
            <a:ext cx="22682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7" idx="2"/>
            <a:endCxn id="5" idx="0"/>
          </p:cNvCxnSpPr>
          <p:nvPr/>
        </p:nvCxnSpPr>
        <p:spPr>
          <a:xfrm>
            <a:off x="4319972" y="1556792"/>
            <a:ext cx="20882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7" idx="2"/>
            <a:endCxn id="4" idx="0"/>
          </p:cNvCxnSpPr>
          <p:nvPr/>
        </p:nvCxnSpPr>
        <p:spPr>
          <a:xfrm>
            <a:off x="4319972" y="1556792"/>
            <a:ext cx="360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1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645024"/>
            <a:ext cx="38884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1763688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 comercializa alrededor de 8.103 botellas las cuales generan un costo mensual promedio de USD 11.579 que constituye el costo de ventas</a:t>
            </a:r>
            <a:endParaRPr lang="es-EC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4" name="Picture 2" descr="http://t1.gstatic.com/images?q=tbn:ANd9GcTJPJa-_6D15i9gsKJcdKHPCIwTannpc0SYqQem-LCQolieyYxF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92896"/>
            <a:ext cx="720080" cy="864096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492896"/>
            <a:ext cx="871808" cy="8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http://t1.gstatic.com/images?q=tbn:ANd9GcQewncYRbZqqRlJUCMexqU8xLhs_GkFS4V4IT2XjQbRh22XMwv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492896"/>
            <a:ext cx="1008112" cy="851111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188640"/>
            <a:ext cx="388843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Gastos de Ventas y Administrativos</a:t>
            </a:r>
            <a:endParaRPr lang="es-EC" sz="14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54726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864096" y="2564904"/>
            <a:ext cx="2555776" cy="495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Costo Total del Servicio</a:t>
            </a:r>
            <a:endParaRPr lang="es-EC" sz="1400" dirty="0"/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497705" cy="327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5328592" y="2564904"/>
            <a:ext cx="2555776" cy="4956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Capital de Trabajo</a:t>
            </a:r>
            <a:endParaRPr lang="es-EC" sz="1400" dirty="0"/>
          </a:p>
        </p:txBody>
      </p:sp>
      <p:sp>
        <p:nvSpPr>
          <p:cNvPr id="10" name="9 Igual que"/>
          <p:cNvSpPr/>
          <p:nvPr/>
        </p:nvSpPr>
        <p:spPr>
          <a:xfrm>
            <a:off x="4067944" y="2708920"/>
            <a:ext cx="432048" cy="21602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020272" y="3192651"/>
            <a:ext cx="1656184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 capital de trabajo constituye el monto necesario para cumplir con el ciclo operativo dentro de la empresa.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72008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 rot="19333524">
            <a:off x="-368603" y="1124545"/>
            <a:ext cx="407630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Propuesta de gestión financiera</a:t>
            </a:r>
            <a:endParaRPr lang="es-EC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la empresa “DIBARDI”</a:t>
            </a:r>
            <a:endParaRPr lang="es-EC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188640"/>
            <a:ext cx="57606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Estrategia de Progreso Tecnológico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011420" cy="15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1520" y="9087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Adquisición de Activos Fijos</a:t>
            </a:r>
            <a:endParaRPr lang="es-EC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32129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Depreciación de Activos Fijos</a:t>
            </a:r>
            <a:endParaRPr lang="es-EC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861048"/>
            <a:ext cx="59046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9" name="8 Flecha derecha">
            <a:hlinkClick r:id="rId4" action="ppaction://hlinksldjump"/>
          </p:cNvPr>
          <p:cNvSpPr/>
          <p:nvPr/>
        </p:nvSpPr>
        <p:spPr>
          <a:xfrm>
            <a:off x="7020272" y="5877272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159728" cy="16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55576" y="98072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Porcentaje y costo de repuestos de Activos Fijos</a:t>
            </a:r>
            <a:endParaRPr lang="es-EC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56886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619672" y="188640"/>
            <a:ext cx="57606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Estrategia de Progreso Tecnológico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8" name="7 Flecha derecha">
            <a:hlinkClick r:id="rId4" action="ppaction://hlinksldjump"/>
          </p:cNvPr>
          <p:cNvSpPr/>
          <p:nvPr/>
        </p:nvSpPr>
        <p:spPr>
          <a:xfrm>
            <a:off x="7020272" y="5877272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332656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Resumen de Inversiones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37976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6" name="5 Botón de acción: Inicio">
            <a:hlinkClick r:id="rId3" action="ppaction://hlinksldjump" highlightClick="1"/>
          </p:cNvPr>
          <p:cNvSpPr/>
          <p:nvPr/>
        </p:nvSpPr>
        <p:spPr>
          <a:xfrm>
            <a:off x="6804248" y="6021288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88640"/>
            <a:ext cx="57606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Estrategia de Ingresos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764704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Proyección de ventas.- </a:t>
            </a: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Para la proyección de ventas se estima una tasa de crecimiento conservadora de apenas un 10% anual</a:t>
            </a:r>
            <a:endParaRPr lang="es-E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8326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691680" y="2564904"/>
            <a:ext cx="57606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Estrategia de Costos de Ventas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306896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Proyección de costo de ventas.-</a:t>
            </a: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Se estima que para los siguientes cinco años el costo de ventas represente el 50% del total de las ventas</a:t>
            </a:r>
            <a:endParaRPr lang="es-ES" sz="1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17032"/>
            <a:ext cx="580473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9" name="8 Botón de acción: Inicio">
            <a:hlinkClick r:id="rId4" action="ppaction://hlinksldjump" highlightClick="1"/>
          </p:cNvPr>
          <p:cNvSpPr/>
          <p:nvPr/>
        </p:nvSpPr>
        <p:spPr>
          <a:xfrm>
            <a:off x="6804248" y="6021288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203848" y="260648"/>
            <a:ext cx="30700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DIBARDI</a:t>
            </a: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4005064"/>
            <a:ext cx="1656184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Nacionales</a:t>
            </a:r>
            <a:endParaRPr lang="es-EC" dirty="0">
              <a:latin typeface="Monotype Corsiva" pitchFamily="66" charset="0"/>
            </a:endParaRPr>
          </a:p>
        </p:txBody>
      </p:sp>
      <p:sp>
        <p:nvSpPr>
          <p:cNvPr id="24" name="23 Nube"/>
          <p:cNvSpPr/>
          <p:nvPr/>
        </p:nvSpPr>
        <p:spPr>
          <a:xfrm>
            <a:off x="1115616" y="2924944"/>
            <a:ext cx="1944216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Clientes</a:t>
            </a:r>
            <a:endParaRPr lang="es-EC" dirty="0">
              <a:latin typeface="Monotype Corsiva" pitchFamily="66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323528" y="4005064"/>
            <a:ext cx="1656184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Extranjeros</a:t>
            </a:r>
            <a:endParaRPr lang="es-EC" dirty="0">
              <a:latin typeface="Monotype Corsiva" pitchFamily="66" charset="0"/>
            </a:endParaRPr>
          </a:p>
        </p:txBody>
      </p:sp>
      <p:cxnSp>
        <p:nvCxnSpPr>
          <p:cNvPr id="29" name="28 Conector recto de flecha"/>
          <p:cNvCxnSpPr>
            <a:stCxn id="24" idx="1"/>
            <a:endCxn id="26" idx="0"/>
          </p:cNvCxnSpPr>
          <p:nvPr/>
        </p:nvCxnSpPr>
        <p:spPr>
          <a:xfrm>
            <a:off x="2087724" y="3644257"/>
            <a:ext cx="1008112" cy="360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24" idx="1"/>
            <a:endCxn id="27" idx="0"/>
          </p:cNvCxnSpPr>
          <p:nvPr/>
        </p:nvCxnSpPr>
        <p:spPr>
          <a:xfrm flipH="1">
            <a:off x="1151620" y="3644257"/>
            <a:ext cx="936104" cy="360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37 Nube"/>
          <p:cNvSpPr/>
          <p:nvPr/>
        </p:nvSpPr>
        <p:spPr>
          <a:xfrm>
            <a:off x="971600" y="4869160"/>
            <a:ext cx="2232248" cy="79208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Monotype Corsiva" pitchFamily="66" charset="0"/>
              </a:rPr>
              <a:t>Primer  Bar Turístico</a:t>
            </a:r>
            <a:endParaRPr lang="es-EC" b="1" dirty="0">
              <a:latin typeface="Monotype Corsiva" pitchFamily="66" charset="0"/>
            </a:endParaRPr>
          </a:p>
        </p:txBody>
      </p:sp>
      <p:cxnSp>
        <p:nvCxnSpPr>
          <p:cNvPr id="42" name="41 Conector recto de flecha"/>
          <p:cNvCxnSpPr>
            <a:stCxn id="27" idx="2"/>
            <a:endCxn id="38" idx="3"/>
          </p:cNvCxnSpPr>
          <p:nvPr/>
        </p:nvCxnSpPr>
        <p:spPr>
          <a:xfrm>
            <a:off x="1151620" y="4365104"/>
            <a:ext cx="936104" cy="549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>
            <a:stCxn id="26" idx="2"/>
            <a:endCxn id="38" idx="3"/>
          </p:cNvCxnSpPr>
          <p:nvPr/>
        </p:nvCxnSpPr>
        <p:spPr>
          <a:xfrm flipH="1">
            <a:off x="2087724" y="4365104"/>
            <a:ext cx="1008112" cy="549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36 Rectángulo redondeado"/>
          <p:cNvSpPr/>
          <p:nvPr/>
        </p:nvSpPr>
        <p:spPr>
          <a:xfrm>
            <a:off x="1979712" y="1052736"/>
            <a:ext cx="144016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Monotype Corsiva" pitchFamily="66" charset="0"/>
              </a:rPr>
              <a:t>Bar y Discoteca</a:t>
            </a:r>
          </a:p>
        </p:txBody>
      </p:sp>
      <p:sp>
        <p:nvSpPr>
          <p:cNvPr id="59" name="58 Rectángulo"/>
          <p:cNvSpPr/>
          <p:nvPr/>
        </p:nvSpPr>
        <p:spPr>
          <a:xfrm>
            <a:off x="0" y="0"/>
            <a:ext cx="21339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Empresa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3" name="62 Flecha izquierda, derecha y arriba"/>
          <p:cNvSpPr/>
          <p:nvPr/>
        </p:nvSpPr>
        <p:spPr>
          <a:xfrm rot="10800000">
            <a:off x="4139952" y="1268760"/>
            <a:ext cx="1080120" cy="576064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63 Rectángulo redondeado"/>
          <p:cNvSpPr/>
          <p:nvPr/>
        </p:nvSpPr>
        <p:spPr>
          <a:xfrm>
            <a:off x="5724128" y="1052736"/>
            <a:ext cx="1440160" cy="9361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Monotype Corsiva" pitchFamily="66" charset="0"/>
              </a:rPr>
              <a:t>Sr. Carlos Vallejo</a:t>
            </a:r>
          </a:p>
        </p:txBody>
      </p:sp>
      <p:sp>
        <p:nvSpPr>
          <p:cNvPr id="65" name="64 Rectángulo redondeado"/>
          <p:cNvSpPr/>
          <p:nvPr/>
        </p:nvSpPr>
        <p:spPr>
          <a:xfrm>
            <a:off x="3923928" y="1988840"/>
            <a:ext cx="1440160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solidFill>
                  <a:schemeClr val="bg1"/>
                </a:solidFill>
                <a:latin typeface="Monotype Corsiva" pitchFamily="66" charset="0"/>
              </a:rPr>
              <a:t>Año 1994</a:t>
            </a:r>
          </a:p>
        </p:txBody>
      </p:sp>
      <p:sp>
        <p:nvSpPr>
          <p:cNvPr id="74" name="73 Nube"/>
          <p:cNvSpPr/>
          <p:nvPr/>
        </p:nvSpPr>
        <p:spPr>
          <a:xfrm>
            <a:off x="5508104" y="2924944"/>
            <a:ext cx="1944216" cy="72008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Productos y Servicios</a:t>
            </a:r>
            <a:endParaRPr lang="es-EC" dirty="0">
              <a:latin typeface="Monotype Corsiva" pitchFamily="66" charset="0"/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4716016" y="3861048"/>
            <a:ext cx="3528392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Bebidas alcohólicas y no alcohólicas</a:t>
            </a:r>
            <a:endParaRPr lang="es-EC" dirty="0">
              <a:latin typeface="Monotype Corsiva" pitchFamily="66" charset="0"/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5076056" y="4293096"/>
            <a:ext cx="2808312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Diversión y Entretenimiento</a:t>
            </a:r>
          </a:p>
        </p:txBody>
      </p:sp>
      <p:sp>
        <p:nvSpPr>
          <p:cNvPr id="79" name="78 Rectángulo redondeado"/>
          <p:cNvSpPr/>
          <p:nvPr/>
        </p:nvSpPr>
        <p:spPr>
          <a:xfrm>
            <a:off x="5580112" y="4797152"/>
            <a:ext cx="1944216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Música  Actualizada</a:t>
            </a:r>
            <a:endParaRPr lang="es-EC" dirty="0">
              <a:latin typeface="Monotype Corsiva" pitchFamily="66" charset="0"/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5724128" y="5229200"/>
            <a:ext cx="1656184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Monotype Corsiva" pitchFamily="66" charset="0"/>
              </a:rPr>
              <a:t>Seguridad</a:t>
            </a:r>
            <a:endParaRPr lang="es-EC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547664" y="231031"/>
            <a:ext cx="57606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Estrategia de Gastos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602685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Incrementar </a:t>
            </a: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publicidad de la empresa mediante un acuerdo en la radio Deportiva 99,3 FM y por prensa escrita un anuncio en la revista XONA</a:t>
            </a:r>
          </a:p>
          <a:p>
            <a:pPr>
              <a:buFont typeface="Arial" pitchFamily="34" charset="0"/>
              <a:buChar char="•"/>
            </a:pP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Implementar dos cursos de capacitación al año enfocados en atención al cliente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284984"/>
            <a:ext cx="4248471" cy="28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7" y="1708795"/>
          <a:ext cx="3888429" cy="1434465"/>
        </p:xfrm>
        <a:graphic>
          <a:graphicData uri="http://schemas.openxmlformats.org/drawingml/2006/table">
            <a:tbl>
              <a:tblPr/>
              <a:tblGrid>
                <a:gridCol w="874144"/>
                <a:gridCol w="602857"/>
                <a:gridCol w="602857"/>
                <a:gridCol w="602857"/>
                <a:gridCol w="602857"/>
                <a:gridCol w="602857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PROYECCIÓN DE PUBLICIDAD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Publicidad Radio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15.600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15.600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15.600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15.600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15.600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Publicidad Prensa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6.048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6.048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6.048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6.048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6.048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21.648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21.648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21.648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21.648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21.648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499992" y="2036073"/>
          <a:ext cx="3708918" cy="744855"/>
        </p:xfrm>
        <a:graphic>
          <a:graphicData uri="http://schemas.openxmlformats.org/drawingml/2006/table">
            <a:tbl>
              <a:tblPr/>
              <a:tblGrid>
                <a:gridCol w="833788"/>
                <a:gridCol w="575026"/>
                <a:gridCol w="575026"/>
                <a:gridCol w="575026"/>
                <a:gridCol w="575026"/>
                <a:gridCol w="57502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PROYECCIÓN DE CAPACITACIÓN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Capacitación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1.400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1.400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1.400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1.400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1.400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8 Botón de acción: Inicio">
            <a:hlinkClick r:id="rId3" action="ppaction://hlinksldjump" highlightClick="1"/>
          </p:cNvPr>
          <p:cNvSpPr/>
          <p:nvPr/>
        </p:nvSpPr>
        <p:spPr>
          <a:xfrm>
            <a:off x="6804248" y="6021288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496" y="519063"/>
            <a:ext cx="46450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Presupuesto de Egresos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396552" y="3255367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Beneficios Netos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61662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561662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9" name="8 Flecha derecha">
            <a:hlinkClick r:id="rId4" action="ppaction://hlinksldjump"/>
          </p:cNvPr>
          <p:cNvSpPr/>
          <p:nvPr/>
        </p:nvSpPr>
        <p:spPr>
          <a:xfrm>
            <a:off x="7020272" y="5877272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404664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Estado de Resultados Proforma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2751311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Flujo Neto de Fondos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49434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6048672" cy="277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9" name="8 Flecha derecha">
            <a:hlinkClick r:id="rId4" action="ppaction://hlinksldjump"/>
          </p:cNvPr>
          <p:cNvSpPr/>
          <p:nvPr/>
        </p:nvSpPr>
        <p:spPr>
          <a:xfrm>
            <a:off x="7020272" y="6165304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72951"/>
            <a:ext cx="3495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TMAR =</a:t>
            </a: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Tasa Pasiva + Premio de Riesgo</a:t>
            </a:r>
            <a:endParaRPr lang="es-EC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883568"/>
            <a:ext cx="29158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 =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9,35% + 6%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 =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15,35%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1412776"/>
            <a:ext cx="990600" cy="37147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708920"/>
            <a:ext cx="428625" cy="1809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6876256" y="2636912"/>
            <a:ext cx="1296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dirty="0" smtClean="0">
                <a:solidFill>
                  <a:schemeClr val="bg1"/>
                </a:solidFill>
              </a:rPr>
              <a:t>0,8669267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004048" y="692696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 Simple de Actualización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 15,35%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2483768" y="3284984"/>
            <a:ext cx="2418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Beneficios Netos Actualizados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TMAR 15,35%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899592" y="5589240"/>
            <a:ext cx="40788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=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Σ Ingresos Actualizados – Σ Egresos Actualizados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=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1.325.670 – 1.262.270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= </a:t>
            </a:r>
            <a:r>
              <a:rPr lang="es-EC" sz="1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63</a:t>
            </a: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.400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-180528" y="87015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Valor Actual Neto (VAN)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2060848"/>
            <a:ext cx="1381125" cy="4000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1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172819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861048"/>
            <a:ext cx="5544616" cy="158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22" name="21 Flecha derecha">
            <a:hlinkClick r:id="rId7" action="ppaction://hlinksldjump"/>
          </p:cNvPr>
          <p:cNvSpPr/>
          <p:nvPr/>
        </p:nvSpPr>
        <p:spPr>
          <a:xfrm>
            <a:off x="7020272" y="5877272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59023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Tasa de Interna de Retorno (TIR)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3528" y="818128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 Simple de Actualización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Tasa de Descuento Inicial (TASA 55%)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Imagen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340768"/>
            <a:ext cx="1714500" cy="1362075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81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004048" y="764704"/>
            <a:ext cx="24456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Beneficios Netos Actualizados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 Actual Inicial (TASA 55%)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3140968"/>
            <a:ext cx="34454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Factor Simple de Actualización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Tasa de Descuento Superior (TASA 63,519%)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788025" y="3140968"/>
            <a:ext cx="293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Beneficios Netos Actualizados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Valor Actual Superior (TASA 63,519%)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5246340"/>
            <a:ext cx="2419350" cy="342900"/>
          </a:xfrm>
          <a:prstGeom prst="rect">
            <a:avLst/>
          </a:prstGeom>
          <a:noFill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6093296"/>
            <a:ext cx="409575" cy="180975"/>
          </a:xfrm>
          <a:prstGeom prst="rect">
            <a:avLst/>
          </a:prstGeom>
          <a:noFill/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008112" y="6021288"/>
            <a:ext cx="971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0,64519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355976" y="5661248"/>
            <a:ext cx="3384376" cy="43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200" dirty="0" smtClean="0"/>
          </a:p>
          <a:p>
            <a:pPr algn="ctr"/>
            <a:r>
              <a:rPr lang="es-EC" sz="1200" dirty="0" smtClean="0"/>
              <a:t>De tal manera que la TIR es equivalente a 64,519% ≈ 64,52%</a:t>
            </a:r>
          </a:p>
          <a:p>
            <a:pPr algn="ctr"/>
            <a:endParaRPr lang="es-EC" sz="1200" dirty="0"/>
          </a:p>
        </p:txBody>
      </p:sp>
      <p:pic>
        <p:nvPicPr>
          <p:cNvPr id="20" name="19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244645"/>
            <a:ext cx="4953000" cy="160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789040"/>
            <a:ext cx="2088231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21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1516" y="3717032"/>
            <a:ext cx="4914900" cy="160829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661248"/>
            <a:ext cx="2705100" cy="37147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8188" algn="l"/>
              </a:tabLst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0,63519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31" name="30 Flecha derecha">
            <a:hlinkClick r:id="rId10" action="ppaction://hlinksldjump"/>
          </p:cNvPr>
          <p:cNvSpPr/>
          <p:nvPr/>
        </p:nvSpPr>
        <p:spPr>
          <a:xfrm>
            <a:off x="6876256" y="6453336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6512" y="159023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Periodo de Recuperación 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0152" y="1988840"/>
            <a:ext cx="230425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La recuperación de la inversión se lo realzará en un periodo de 2 años 5 meses</a:t>
            </a:r>
            <a:endParaRPr lang="es-EC" sz="1200" dirty="0"/>
          </a:p>
        </p:txBody>
      </p:sp>
      <p:sp>
        <p:nvSpPr>
          <p:cNvPr id="10" name="9 Rectángulo"/>
          <p:cNvSpPr/>
          <p:nvPr/>
        </p:nvSpPr>
        <p:spPr>
          <a:xfrm>
            <a:off x="-36512" y="2852936"/>
            <a:ext cx="50405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Relación Beneficio/Costo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573016"/>
            <a:ext cx="2105025" cy="381000"/>
          </a:xfrm>
          <a:prstGeom prst="rect">
            <a:avLst/>
          </a:prstGeom>
          <a:noFill/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Nube"/>
          <p:cNvSpPr/>
          <p:nvPr/>
        </p:nvSpPr>
        <p:spPr>
          <a:xfrm>
            <a:off x="1187624" y="5085184"/>
            <a:ext cx="3240360" cy="93610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200" dirty="0" smtClean="0"/>
              <a:t> </a:t>
            </a:r>
          </a:p>
          <a:p>
            <a:r>
              <a:rPr lang="es-EC" sz="1200" dirty="0" smtClean="0"/>
              <a:t>Esto quiere decir que por cada dólar invertido se tiene un beneficio de USD 0,05</a:t>
            </a:r>
          </a:p>
          <a:p>
            <a:pPr algn="ctr"/>
            <a:endParaRPr lang="es-EC" sz="1200" dirty="0"/>
          </a:p>
        </p:txBody>
      </p:sp>
      <p:pic>
        <p:nvPicPr>
          <p:cNvPr id="20" name="1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51125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97285"/>
            <a:ext cx="1695450" cy="371475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8410" y="1484784"/>
            <a:ext cx="1123950" cy="2095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0046" y="4065637"/>
            <a:ext cx="1085850" cy="371475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0046" y="4569693"/>
            <a:ext cx="714375" cy="371475"/>
          </a:xfrm>
          <a:prstGeom prst="rect">
            <a:avLst/>
          </a:prstGeom>
          <a:noFill/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33" name="32 Botón de acción: Inicio">
            <a:hlinkClick r:id="rId8" action="ppaction://hlinksldjump" highlightClick="1"/>
          </p:cNvPr>
          <p:cNvSpPr/>
          <p:nvPr/>
        </p:nvSpPr>
        <p:spPr>
          <a:xfrm>
            <a:off x="6804248" y="6021288"/>
            <a:ext cx="504056" cy="432048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48680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Conclusiones.-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340768"/>
          <a:ext cx="7632848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6" name="5 Flecha derecha">
            <a:hlinkClick r:id="rId7" action="ppaction://hlinksldjump"/>
          </p:cNvPr>
          <p:cNvSpPr/>
          <p:nvPr/>
        </p:nvSpPr>
        <p:spPr>
          <a:xfrm>
            <a:off x="6876256" y="6237312"/>
            <a:ext cx="504056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548680"/>
            <a:ext cx="41044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Recomendaciones.-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539552" y="1196753"/>
          <a:ext cx="76328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  <p:sp>
        <p:nvSpPr>
          <p:cNvPr id="6" name="5 Flecha izquierda">
            <a:hlinkClick r:id="rId7" action="ppaction://hlinksldjump"/>
          </p:cNvPr>
          <p:cNvSpPr/>
          <p:nvPr/>
        </p:nvSpPr>
        <p:spPr>
          <a:xfrm>
            <a:off x="6876256" y="6165304"/>
            <a:ext cx="576064" cy="360040"/>
          </a:xfrm>
          <a:prstGeom prst="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2348880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GRACIAS POR SU </a:t>
            </a:r>
          </a:p>
          <a:p>
            <a:pPr algn="ctr"/>
            <a:r>
              <a:rPr lang="es-E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ATENCIÓN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1 Marcador de contenido"/>
          <p:cNvGraphicFramePr>
            <a:graphicFrameLocks/>
          </p:cNvGraphicFramePr>
          <p:nvPr/>
        </p:nvGraphicFramePr>
        <p:xfrm>
          <a:off x="323528" y="1124744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411760" y="260648"/>
            <a:ext cx="39292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Reseña Histórica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http://t0.gstatic.com/images?q=tbn:ANd9GcS40WenN91lZdujUrXG-alyPmLf8lSc-TkmVaOMvzHLZEivoXeXL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204864"/>
            <a:ext cx="1656184" cy="10801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051720" y="3573016"/>
            <a:ext cx="4608512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2555776" y="692696"/>
            <a:ext cx="3312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Político</a:t>
            </a:r>
            <a:endParaRPr lang="es-E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1916832"/>
            <a:ext cx="3096344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 14 de junio de 2011, se aprueba la Ley Antitabaco la que regula el </a:t>
            </a: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consumo del tabaco y prohíbe fumar en lugares públicos.</a:t>
            </a:r>
            <a:endParaRPr lang="es-EC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932040" y="1988840"/>
            <a:ext cx="309634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Regulación de horarios de las actividades nocturnas.</a:t>
            </a:r>
            <a:endParaRPr lang="es-EC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51720" y="3573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s-EC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 política sobre los impuestos del gobierno apunta a un constante incremento de impuestos a las bebidas.</a:t>
            </a:r>
            <a:endParaRPr lang="es-EC" sz="1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http://t3.gstatic.com/images?q=tbn:ANd9GcTML9jQ871XtwKbYaf1DZf_qEV5IxodNLfVECrxEQhBR_9xUmQB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1152128" cy="1152128"/>
          </a:xfrm>
          <a:prstGeom prst="rect">
            <a:avLst/>
          </a:prstGeom>
          <a:noFill/>
        </p:spPr>
      </p:pic>
      <p:pic>
        <p:nvPicPr>
          <p:cNvPr id="45060" name="Picture 4" descr="http://images.quebarato.com.ec/T440x/distribuidora+de+licores+cajas+de+wisky+baratisimas+guayaquil+g+ecuador__2FC30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573016"/>
            <a:ext cx="1090548" cy="172819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51520" y="18864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Macro ambiente</a:t>
            </a:r>
            <a:endParaRPr lang="es-EC" sz="2800" b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4533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flecha cuádruple"/>
          <p:cNvSpPr/>
          <p:nvPr/>
        </p:nvSpPr>
        <p:spPr>
          <a:xfrm>
            <a:off x="2411760" y="2204864"/>
            <a:ext cx="4032448" cy="2160240"/>
          </a:xfrm>
          <a:prstGeom prst="quad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>
                <a:latin typeface="Monotype Corsiva" pitchFamily="66" charset="0"/>
              </a:rPr>
              <a:t>Microambiente</a:t>
            </a:r>
            <a:endParaRPr lang="es-EC" sz="2400" dirty="0">
              <a:latin typeface="Monotype Corsiva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63888" y="1484784"/>
            <a:ext cx="1800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Proveedores</a:t>
            </a:r>
            <a:endParaRPr lang="es-EC" sz="2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3212976"/>
            <a:ext cx="171980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Clientes</a:t>
            </a:r>
            <a:endParaRPr lang="es-EC" sz="2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516216" y="3068960"/>
            <a:ext cx="1800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Precios</a:t>
            </a:r>
            <a:endParaRPr lang="es-EC" sz="2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63888" y="4725144"/>
            <a:ext cx="1800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Competencia</a:t>
            </a:r>
            <a:endParaRPr lang="es-EC" sz="2400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18864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Micro ambiente</a:t>
            </a:r>
            <a:endParaRPr lang="es-EC" sz="2800" b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86248" y="260648"/>
            <a:ext cx="2980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Proveedores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836712"/>
            <a:ext cx="33123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Bebidas alcohólicas 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 no alcohólicas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163313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 descr="data:image/jpeg;base64,/9j/4AAQSkZJRgABAQAAAQABAAD/2wCEAAkGBhQNDQ8NDxQSDxUPFRAUDRAXDxQRDxAQGBwaFhYWFRUXGykeIyUvGRIZHy8sIzM1ODEsGio1QTcqNScrLCkBCQoKDgwMFwwPFCkkHBwtLCk1NS41NTEpKS4pLDUpLDU1MzU1KTUqNTUpKS41NTUsMjM1Lyk1LDU1KSk1NTMpK//AABEIAEwAeAMBIgACEQEDEQH/xAAaAAEAAgMBAAAAAAAAAAAAAAAABQYBAgcE/8QAMRAAAgEDAwMCBAUEAwAAAAAAAQIDAAQRBRIhBhMxQVEHInGRFDJCYYEVI1KxYqHB/8QAGAEBAQADAAAAAAAAAAAAAAAAAAEDBAX/xAAmEQEAAQIDBwUAAAAAAAAAAAAAAQRRAiFhAxMxMkGBsRESIpHw/9oADAMBAAIRAxEAPwDuNKUoFKVjNBmlYzWaBSlKBSlKBSlKBSlKBSlKBWM1mtSaAWqJ13qaKwCmXcWc/JGg3yEDlm2j0A5JrGv68LRVVVMs0vy28C/nkf8A8A8k1RFvpUkF3C7XN7Isy3dq0RIgQegHlQpAA/z/AHqOjSUe9+ePh579I1vk6VZXyTxpLEwdHAKMDkEGvTmuZaPqw0+RWtXkvbcxiXUAI8fh5GPLqB49cr6AVbepOrI7PS59SVldVjLQHysjniMfyxGf5oxVVLOwxZcs8L946SsGaZrnfw662uri9utL1UIlzCkUsYVNgaNgCwI9xuX7n2qZ6j+IMWn3sVg0N1cTTR9yNIYlkJXLD1YH9BP0o01rzTNVrpvru31GaW2j7sM8IzNbTRGKdVzjO0+nI8e4rxXPxMiNxJbWUF1qTwnE7W8QMMbf4tI7Bc/T2oLlmmaheneoTfLLvtrmzaIgMk8YQtkZBQqSCOMVH2HxFtbjVJNJTuCVDIA5UCGRo/zqjZ5I5B4/SaC1ZpmsUoNqUpVCtTW1a0EJ1DoBue3NC3auIMm3lxkc+UceqmqPAkxfZaCZL8CU6i7suwr6eeDzjZjxXUjUNr3TCXjLJveCRcr3oztkMZ/MhPqP9VHSpKzdx7MfD9lN40vmp2jad+Kfs6e09vC6bdTdzktLnkKT+v8AMGI4rydeRyzXmn6FpkUUn4MC8uIncrDtQ4iSQg58ksR65FdM0/TktokhiUIqDCgf7Puf3qM0bpNLS9vb/e80t6U3l8f20TO2NMDxz/0KMNVVTtsXpHLH3Os3nxDk3VkupafqVl1DfwW8QhZIJzbyM++Jt2Q4YnnaWAP0FT/Utyx6u0yW3CzMbCVoAX2xyk98oN+DgHjnHrV/6s0WHULKWyuWCJOAu7KhlcHcpXdxnK5qC0r4aR2t3YXZnmlbT4Gt4gwT548yEbiBngS449FFVpqz0+DfxaxrZbGoC3uLY2iIYzYlVbauCSzMe2CG+oHg1YPgk0R0C17OMgyi4x572453fvt2/wAYqVveikbUF1S3kktJ8bbgoFaK5j9pUYYJ48jngewxGzfDFYbiW5026uNMaY5mSIK9s7ec9p+B59Dxmgnes+oBpun3F55aNMQr5LzN8sa49fmIrjmrwXljYadcf0+5hl0mQzz3byxOsvcOZ9wU7sM2OfQZrpq9AtKbc3l7c3vYnjn2uqJGzxg9sbFHABYk+5x7Vab2xW4hkgkG5JkdJF8ZRhgj7Gg00vUUuoIrmI5SdEkjP/FgCM/vzj+K9dQnR/TI0qySyWV51iLdtnChlUnO3j0yT96m6iNhSgpVUrWtqUGnrT71vSg0+9Zz9a2pQV3qrTnmksHSMzCCdpJUHayUMUieJePzOoPrzXgk02fbcf25TM0qyLOJwFe3WZJREo3/ACkRrsxjGQecMTVwxTFBTf6deO/eG6MRXLzpE0mTMjuF2Eq+1QIg3ByMuPBXNee30O7EcY2yqqqgvIjc5e7PcDHtnf8ALhA2eRu349KvW2mKCjzaFcmZJYw6RI8rxwfiCJFTfakICGxk9qdgDkANt43cXYGtttAKDArOKzSgUpSgUpSgUpSgUpSgUpSgUpSgUpSgUpSgUpSg/9k="/>
          <p:cNvSpPr>
            <a:spLocks noChangeAspect="1" noChangeArrowheads="1"/>
          </p:cNvSpPr>
          <p:nvPr/>
        </p:nvSpPr>
        <p:spPr bwMode="auto">
          <a:xfrm>
            <a:off x="63500" y="-355600"/>
            <a:ext cx="1143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3" name="22 Tabla"/>
          <p:cNvGraphicFramePr>
            <a:graphicFrameLocks noGrp="1"/>
          </p:cNvGraphicFramePr>
          <p:nvPr/>
        </p:nvGraphicFramePr>
        <p:xfrm>
          <a:off x="683568" y="1484784"/>
          <a:ext cx="4464496" cy="4774801"/>
        </p:xfrm>
        <a:graphic>
          <a:graphicData uri="http://schemas.openxmlformats.org/drawingml/2006/table">
            <a:tbl>
              <a:tblPr/>
              <a:tblGrid>
                <a:gridCol w="1350982"/>
                <a:gridCol w="2162803"/>
                <a:gridCol w="950711"/>
              </a:tblGrid>
              <a:tr h="388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EMPRESA</a:t>
                      </a:r>
                      <a:endParaRPr lang="es-EC" sz="9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PRODUCTO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PLAZO DE CRÉDITO</a:t>
                      </a:r>
                      <a:endParaRPr lang="es-EC" sz="9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83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NANCY FLORES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Zhumir seco, Paisa, Tequila Charro, Whisky Grants,  Energizante Red Bull, Jack Daniels, Antioqueño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PROMAX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DIBMOCE S.A.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Cerveza Pilsener, Cerveza Club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ILSA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Vodka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DIPANLIC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Ron Cortez, Cortez Oro, Ron Abuelo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XAFEL S.A.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Néctar Azul, Néctar Rojo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3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JUAN EL JURI S.A.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Cerveza Corona, Champagne, Tequila Cuervo, Jhonnie Walker Red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220">
                <a:tc>
                  <a:txBody>
                    <a:bodyPr/>
                    <a:lstStyle/>
                    <a:p>
                      <a:pPr algn="l"/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EC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LUIS NOROÑA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Agua Natural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8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HUMBERTO CESPEDES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Aguardiente, Paisa, Zhumir, Jagermeister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DIPOR S.A.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Citrus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8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ARCA ECUADOR S.A.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Bebidas gaseosas, Del Valle Naranja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Efectivo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SYL TRADING 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Guitig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Efectivo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8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COMERCIALIZADORA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Whisky Grants, Tequila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44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PAY PAG S.A.</a:t>
                      </a:r>
                      <a:endParaRPr lang="es-EC" sz="9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9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31950" marR="319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48" name="Picture 16" descr="http://t0.gstatic.com/images?q=tbn:ANd9GcS6dHfR1I0wpmH4EskJuQ9myAZVOkPVwgmyIQtvDvS8arGmYGp5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152128" cy="862984"/>
          </a:xfrm>
          <a:prstGeom prst="rect">
            <a:avLst/>
          </a:prstGeom>
          <a:noFill/>
        </p:spPr>
      </p:pic>
      <p:pic>
        <p:nvPicPr>
          <p:cNvPr id="18450" name="Picture 18" descr="http://t3.gstatic.com/images?q=tbn:ANd9GcTnWweBpd5LnClyrxC7FV0IuWda_TmiwLx-QTZbXa01vJBtRh6E_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48880"/>
            <a:ext cx="936104" cy="1487508"/>
          </a:xfrm>
          <a:prstGeom prst="rect">
            <a:avLst/>
          </a:prstGeom>
          <a:noFill/>
        </p:spPr>
      </p:pic>
      <p:pic>
        <p:nvPicPr>
          <p:cNvPr id="18452" name="Picture 20" descr="http://t0.gstatic.com/images?q=tbn:ANd9GcR2eoqyBkrHs6sMb4xQnSOEucxQymFmBJeNmHN9PeRgdv1V_Uv0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1" y="4653136"/>
            <a:ext cx="1440160" cy="576064"/>
          </a:xfrm>
          <a:prstGeom prst="rect">
            <a:avLst/>
          </a:prstGeom>
          <a:noFill/>
        </p:spPr>
      </p:pic>
      <p:pic>
        <p:nvPicPr>
          <p:cNvPr id="18458" name="Picture 26" descr="http://t3.gstatic.com/images?q=tbn:ANd9GcSzEem9hgNmKoDlj1ZmezucsKpolbTbuRguEdhPB-2OnYeaQW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933056"/>
            <a:ext cx="659350" cy="1440160"/>
          </a:xfrm>
          <a:prstGeom prst="rect">
            <a:avLst/>
          </a:prstGeom>
          <a:noFill/>
        </p:spPr>
      </p:pic>
      <p:pic>
        <p:nvPicPr>
          <p:cNvPr id="18464" name="Picture 32" descr="http://t0.gstatic.com/images?q=tbn:ANd9GcThBW4ymaaRwN8NpwHSBQnB-VvpkmlFIPeNPtTn-B74ydggoJX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212977"/>
            <a:ext cx="1260673" cy="1368152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332656"/>
            <a:ext cx="19800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Clientes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95536" y="1124744"/>
          <a:ext cx="4320480" cy="2304256"/>
        </p:xfrm>
        <a:graphic>
          <a:graphicData uri="http://schemas.openxmlformats.org/drawingml/2006/table">
            <a:tbl>
              <a:tblPr/>
              <a:tblGrid>
                <a:gridCol w="2145771"/>
                <a:gridCol w="217470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CRITERIOS DE SEGMENTACIÓN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CARACTERISTICAS DEL CLIENTE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Sexo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Masculino y Femenino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Edad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18 - 50 años 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Ocupación 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Toda profesión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Nacionalidad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Extranjeros y Nacionales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Estado Civil 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Sin restricción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Clase Social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Media, Media -Alta, Alta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58" name="Picture 2" descr="http://t1.gstatic.com/images?q=tbn:ANd9GcREX_9xjz1bzotU0ks6ltebwrVhWFHUC_fZvruHwr_JhIRF8Fx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1619672" cy="11508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139952" y="3645024"/>
            <a:ext cx="18517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Precios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93096"/>
            <a:ext cx="424847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" name="Picture 32" descr="http://t0.gstatic.com/images?q=tbn:ANd9GcThBW4ymaaRwN8NpwHSBQnB-VvpkmlFIPeNPtTn-B74ydggoJX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1260673" cy="1368152"/>
          </a:xfrm>
          <a:prstGeom prst="rect">
            <a:avLst/>
          </a:prstGeom>
          <a:noFill/>
        </p:spPr>
      </p:pic>
      <p:sp>
        <p:nvSpPr>
          <p:cNvPr id="8" name="7 Terminador"/>
          <p:cNvSpPr/>
          <p:nvPr/>
        </p:nvSpPr>
        <p:spPr>
          <a:xfrm>
            <a:off x="3923928" y="404664"/>
            <a:ext cx="2736304" cy="504056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No tiene clientes potenciales que acudan diariamente</a:t>
            </a:r>
            <a:endParaRPr lang="es-EC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5776" y="188640"/>
            <a:ext cx="3082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Competencia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051720" y="2688312"/>
          <a:ext cx="5444490" cy="2468880"/>
        </p:xfrm>
        <a:graphic>
          <a:graphicData uri="http://schemas.openxmlformats.org/drawingml/2006/table">
            <a:tbl>
              <a:tblPr/>
              <a:tblGrid>
                <a:gridCol w="2457450"/>
                <a:gridCol w="2987040"/>
              </a:tblGrid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NOMBRE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DIRECCIÓN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AZUCA DE LA FOCH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Foch e6-12 y reina victoria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BUNGALOW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José Calama 24-57 y Diego de Almagro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DIBARDI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Calama 380 y Juan León Mera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MACONDO CAFÉ BAR LOUNGE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Calama 388 Y Juan León Mera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MAD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Juan León Mera 1117 Y Foch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BLUE XTREME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Calama E5-44 Y Juan León Mera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TEQUILA SUNRISE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Calama E56-05 Y Reina Victoria</a:t>
                      </a:r>
                      <a:endParaRPr lang="es-EC" sz="12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HUAINA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Calama 347 Y Juan León Mera</a:t>
                      </a:r>
                      <a:endParaRPr lang="es-EC" sz="12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1368152" cy="74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733256"/>
            <a:ext cx="1790582" cy="6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79512" y="3239398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Competencia Directa</a:t>
            </a:r>
            <a:endParaRPr lang="es-EC" sz="11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9 Conector recto de flecha"/>
          <p:cNvCxnSpPr>
            <a:stCxn id="8" idx="3"/>
          </p:cNvCxnSpPr>
          <p:nvPr/>
        </p:nvCxnSpPr>
        <p:spPr>
          <a:xfrm>
            <a:off x="1763688" y="3370203"/>
            <a:ext cx="288032" cy="13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8 Proceso"/>
          <p:cNvSpPr/>
          <p:nvPr/>
        </p:nvSpPr>
        <p:spPr>
          <a:xfrm rot="20272111">
            <a:off x="379886" y="1426285"/>
            <a:ext cx="2520280" cy="792088"/>
          </a:xfrm>
          <a:prstGeom prst="flowChartProcess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Existe gran número de competidores </a:t>
            </a:r>
            <a:endParaRPr lang="es-EC" sz="1400" dirty="0"/>
          </a:p>
        </p:txBody>
      </p:sp>
      <p:sp>
        <p:nvSpPr>
          <p:cNvPr id="11" name="10 Proceso"/>
          <p:cNvSpPr/>
          <p:nvPr/>
        </p:nvSpPr>
        <p:spPr>
          <a:xfrm rot="1183157">
            <a:off x="4991772" y="1310681"/>
            <a:ext cx="2520280" cy="792088"/>
          </a:xfrm>
          <a:prstGeom prst="flowChartProcess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Competencia desleal</a:t>
            </a:r>
            <a:endParaRPr lang="es-EC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2829" y="260648"/>
            <a:ext cx="36471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Análisis Interno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836712"/>
            <a:ext cx="33123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Área de Servicios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043127" cy="48965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4 Nube"/>
          <p:cNvSpPr/>
          <p:nvPr/>
        </p:nvSpPr>
        <p:spPr>
          <a:xfrm>
            <a:off x="4572000" y="1268760"/>
            <a:ext cx="3168352" cy="100811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Martes a Sábado de 20h00 a 02h00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Modelo de gestión Financiera DIBARDI</a:t>
            </a:r>
            <a:endParaRPr lang="es-EC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1030</TotalTime>
  <Words>1413</Words>
  <Application>Microsoft Office PowerPoint</Application>
  <PresentationFormat>Presentación en pantalla (4:3)</PresentationFormat>
  <Paragraphs>283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Técnico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116</cp:revision>
  <dcterms:created xsi:type="dcterms:W3CDTF">2012-07-18T22:45:44Z</dcterms:created>
  <dcterms:modified xsi:type="dcterms:W3CDTF">2012-09-20T20:56:36Z</dcterms:modified>
</cp:coreProperties>
</file>