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  <p:sldMasterId id="2147484223" r:id="rId2"/>
    <p:sldMasterId id="2147484499" r:id="rId3"/>
    <p:sldMasterId id="2147484512" r:id="rId4"/>
  </p:sldMasterIdLst>
  <p:sldIdLst>
    <p:sldId id="332" r:id="rId5"/>
    <p:sldId id="257" r:id="rId6"/>
    <p:sldId id="331" r:id="rId7"/>
    <p:sldId id="292" r:id="rId8"/>
    <p:sldId id="334" r:id="rId9"/>
    <p:sldId id="333" r:id="rId10"/>
    <p:sldId id="263" r:id="rId11"/>
    <p:sldId id="264" r:id="rId12"/>
    <p:sldId id="335" r:id="rId13"/>
    <p:sldId id="336" r:id="rId14"/>
    <p:sldId id="337" r:id="rId15"/>
    <p:sldId id="339" r:id="rId16"/>
    <p:sldId id="338" r:id="rId17"/>
    <p:sldId id="341" r:id="rId18"/>
    <p:sldId id="340" r:id="rId19"/>
    <p:sldId id="343" r:id="rId20"/>
    <p:sldId id="342" r:id="rId21"/>
    <p:sldId id="344" r:id="rId22"/>
    <p:sldId id="345" r:id="rId23"/>
    <p:sldId id="346" r:id="rId24"/>
    <p:sldId id="348" r:id="rId25"/>
    <p:sldId id="349" r:id="rId26"/>
    <p:sldId id="347" r:id="rId27"/>
    <p:sldId id="350" r:id="rId28"/>
    <p:sldId id="351" r:id="rId29"/>
    <p:sldId id="352" r:id="rId30"/>
    <p:sldId id="353" r:id="rId31"/>
    <p:sldId id="291" r:id="rId32"/>
    <p:sldId id="354" r:id="rId33"/>
    <p:sldId id="289" r:id="rId34"/>
    <p:sldId id="356" r:id="rId35"/>
    <p:sldId id="357" r:id="rId36"/>
    <p:sldId id="359" r:id="rId37"/>
    <p:sldId id="362" r:id="rId38"/>
    <p:sldId id="363" r:id="rId39"/>
    <p:sldId id="355" r:id="rId40"/>
  </p:sldIdLst>
  <p:sldSz cx="9144000" cy="6858000" type="screen4x3"/>
  <p:notesSz cx="6858000" cy="9144000"/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7FF"/>
    <a:srgbClr val="C567EF"/>
    <a:srgbClr val="2F25FF"/>
    <a:srgbClr val="FF0066"/>
    <a:srgbClr val="00AC4E"/>
    <a:srgbClr val="19FF81"/>
    <a:srgbClr val="01F3FF"/>
    <a:srgbClr val="75DB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6" autoAdjust="0"/>
    <p:restoredTop sz="93073" autoAdjust="0"/>
  </p:normalViewPr>
  <p:slideViewPr>
    <p:cSldViewPr>
      <p:cViewPr>
        <p:scale>
          <a:sx n="70" d="100"/>
          <a:sy n="70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4CF478-4042-41BC-B94F-A8F4CE73571A}" type="doc">
      <dgm:prSet loTypeId="urn:microsoft.com/office/officeart/2005/8/layout/target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0FF6A65-EB58-4A21-B717-F252E388FAA6}">
      <dgm:prSet phldrT="[Texto]"/>
      <dgm:spPr/>
      <dgm:t>
        <a:bodyPr/>
        <a:lstStyle/>
        <a:p>
          <a:r>
            <a:rPr lang="es-ES" i="1" dirty="0" smtClean="0"/>
            <a:t>Comprometidos a ofrecer productos alimenticios de calidad, diseñados para llenar la vida de sabor a nuestros consumidores. </a:t>
          </a:r>
          <a:endParaRPr lang="es-EC" dirty="0"/>
        </a:p>
      </dgm:t>
    </dgm:pt>
    <dgm:pt modelId="{1B9C2F3D-316B-4B60-9F42-09BF43F8DCE5}" type="parTrans" cxnId="{D3A3052E-0FB0-4625-B050-57B823ADE0E7}">
      <dgm:prSet/>
      <dgm:spPr/>
      <dgm:t>
        <a:bodyPr/>
        <a:lstStyle/>
        <a:p>
          <a:endParaRPr lang="es-EC"/>
        </a:p>
      </dgm:t>
    </dgm:pt>
    <dgm:pt modelId="{43994D9D-45DD-4177-8402-27BDA2638A65}" type="sibTrans" cxnId="{D3A3052E-0FB0-4625-B050-57B823ADE0E7}">
      <dgm:prSet/>
      <dgm:spPr/>
      <dgm:t>
        <a:bodyPr/>
        <a:lstStyle/>
        <a:p>
          <a:endParaRPr lang="es-EC"/>
        </a:p>
      </dgm:t>
    </dgm:pt>
    <dgm:pt modelId="{BE3D862C-387D-4AC9-BEBC-D81AB937EA8D}">
      <dgm:prSet phldrT="[Texto]"/>
      <dgm:spPr/>
      <dgm:t>
        <a:bodyPr/>
        <a:lstStyle/>
        <a:p>
          <a:r>
            <a:rPr lang="es-ES" i="1" dirty="0" smtClean="0"/>
            <a:t>Amasar cada día un mejor futuro para nuestros clientes y distribuidores.</a:t>
          </a:r>
          <a:endParaRPr lang="es-EC" dirty="0"/>
        </a:p>
      </dgm:t>
    </dgm:pt>
    <dgm:pt modelId="{6B3DCABD-8EF2-4009-9D73-1DB54A9E49CE}" type="parTrans" cxnId="{377766B6-8B1D-4CCB-8207-585AB2BB22BB}">
      <dgm:prSet/>
      <dgm:spPr/>
      <dgm:t>
        <a:bodyPr/>
        <a:lstStyle/>
        <a:p>
          <a:endParaRPr lang="es-EC"/>
        </a:p>
      </dgm:t>
    </dgm:pt>
    <dgm:pt modelId="{FA8FF516-90C3-4325-9B95-F7097C11146F}" type="sibTrans" cxnId="{377766B6-8B1D-4CCB-8207-585AB2BB22BB}">
      <dgm:prSet/>
      <dgm:spPr/>
      <dgm:t>
        <a:bodyPr/>
        <a:lstStyle/>
        <a:p>
          <a:endParaRPr lang="es-EC"/>
        </a:p>
      </dgm:t>
    </dgm:pt>
    <dgm:pt modelId="{65D3DB87-F7C3-46A0-B3B3-762AA8FF270C}" type="pres">
      <dgm:prSet presAssocID="{D24CF478-4042-41BC-B94F-A8F4CE73571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6C9870-18F7-4B8A-B26E-2C5FA5E1A349}" type="pres">
      <dgm:prSet presAssocID="{40FF6A65-EB58-4A21-B717-F252E388FAA6}" presName="circle1" presStyleLbl="node1" presStyleIdx="0" presStyleCnt="2"/>
      <dgm:spPr/>
    </dgm:pt>
    <dgm:pt modelId="{E2E46F35-9794-4A66-AA4B-FEDC44271384}" type="pres">
      <dgm:prSet presAssocID="{40FF6A65-EB58-4A21-B717-F252E388FAA6}" presName="space" presStyleCnt="0"/>
      <dgm:spPr/>
    </dgm:pt>
    <dgm:pt modelId="{AC9F1F3E-3B30-442A-AA32-F00AA1EAAC1A}" type="pres">
      <dgm:prSet presAssocID="{40FF6A65-EB58-4A21-B717-F252E388FAA6}" presName="rect1" presStyleLbl="alignAcc1" presStyleIdx="0" presStyleCnt="2"/>
      <dgm:spPr/>
      <dgm:t>
        <a:bodyPr/>
        <a:lstStyle/>
        <a:p>
          <a:endParaRPr lang="en-US"/>
        </a:p>
      </dgm:t>
    </dgm:pt>
    <dgm:pt modelId="{0C35E8AC-F763-4417-A060-D5EE8E992F32}" type="pres">
      <dgm:prSet presAssocID="{BE3D862C-387D-4AC9-BEBC-D81AB937EA8D}" presName="vertSpace2" presStyleLbl="node1" presStyleIdx="0" presStyleCnt="2"/>
      <dgm:spPr/>
    </dgm:pt>
    <dgm:pt modelId="{B997C6C4-4508-493B-B9A0-4EFBD54628CE}" type="pres">
      <dgm:prSet presAssocID="{BE3D862C-387D-4AC9-BEBC-D81AB937EA8D}" presName="circle2" presStyleLbl="node1" presStyleIdx="1" presStyleCnt="2"/>
      <dgm:spPr/>
    </dgm:pt>
    <dgm:pt modelId="{7DC4C4E2-10D3-42E3-996B-36915E208430}" type="pres">
      <dgm:prSet presAssocID="{BE3D862C-387D-4AC9-BEBC-D81AB937EA8D}" presName="rect2" presStyleLbl="alignAcc1" presStyleIdx="1" presStyleCnt="2"/>
      <dgm:spPr/>
      <dgm:t>
        <a:bodyPr/>
        <a:lstStyle/>
        <a:p>
          <a:endParaRPr lang="en-US"/>
        </a:p>
      </dgm:t>
    </dgm:pt>
    <dgm:pt modelId="{89FF46E6-9A7E-4B2B-BEB4-6999E55707F2}" type="pres">
      <dgm:prSet presAssocID="{40FF6A65-EB58-4A21-B717-F252E388FAA6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3FED4-AB23-40E8-AFB5-D025514CB9BF}" type="pres">
      <dgm:prSet presAssocID="{BE3D862C-387D-4AC9-BEBC-D81AB937EA8D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6E4AAA-A1A9-4613-9C51-3AF61871BB50}" type="presOf" srcId="{BE3D862C-387D-4AC9-BEBC-D81AB937EA8D}" destId="{8093FED4-AB23-40E8-AFB5-D025514CB9BF}" srcOrd="1" destOrd="0" presId="urn:microsoft.com/office/officeart/2005/8/layout/target3"/>
    <dgm:cxn modelId="{F624A161-79B3-41EF-BA78-9EEC60FE642B}" type="presOf" srcId="{40FF6A65-EB58-4A21-B717-F252E388FAA6}" destId="{AC9F1F3E-3B30-442A-AA32-F00AA1EAAC1A}" srcOrd="0" destOrd="0" presId="urn:microsoft.com/office/officeart/2005/8/layout/target3"/>
    <dgm:cxn modelId="{D3A3052E-0FB0-4625-B050-57B823ADE0E7}" srcId="{D24CF478-4042-41BC-B94F-A8F4CE73571A}" destId="{40FF6A65-EB58-4A21-B717-F252E388FAA6}" srcOrd="0" destOrd="0" parTransId="{1B9C2F3D-316B-4B60-9F42-09BF43F8DCE5}" sibTransId="{43994D9D-45DD-4177-8402-27BDA2638A65}"/>
    <dgm:cxn modelId="{377766B6-8B1D-4CCB-8207-585AB2BB22BB}" srcId="{D24CF478-4042-41BC-B94F-A8F4CE73571A}" destId="{BE3D862C-387D-4AC9-BEBC-D81AB937EA8D}" srcOrd="1" destOrd="0" parTransId="{6B3DCABD-8EF2-4009-9D73-1DB54A9E49CE}" sibTransId="{FA8FF516-90C3-4325-9B95-F7097C11146F}"/>
    <dgm:cxn modelId="{6A766C18-A7A7-436E-BA40-7BF67AF32069}" type="presOf" srcId="{BE3D862C-387D-4AC9-BEBC-D81AB937EA8D}" destId="{7DC4C4E2-10D3-42E3-996B-36915E208430}" srcOrd="0" destOrd="0" presId="urn:microsoft.com/office/officeart/2005/8/layout/target3"/>
    <dgm:cxn modelId="{9D1280C9-7969-4FFD-AE7D-4C4F455C1FA7}" type="presOf" srcId="{D24CF478-4042-41BC-B94F-A8F4CE73571A}" destId="{65D3DB87-F7C3-46A0-B3B3-762AA8FF270C}" srcOrd="0" destOrd="0" presId="urn:microsoft.com/office/officeart/2005/8/layout/target3"/>
    <dgm:cxn modelId="{9D114894-C78C-4AF6-8E62-D6CE54318675}" type="presOf" srcId="{40FF6A65-EB58-4A21-B717-F252E388FAA6}" destId="{89FF46E6-9A7E-4B2B-BEB4-6999E55707F2}" srcOrd="1" destOrd="0" presId="urn:microsoft.com/office/officeart/2005/8/layout/target3"/>
    <dgm:cxn modelId="{B74E959B-FF38-4148-8165-181E1836E47A}" type="presParOf" srcId="{65D3DB87-F7C3-46A0-B3B3-762AA8FF270C}" destId="{A56C9870-18F7-4B8A-B26E-2C5FA5E1A349}" srcOrd="0" destOrd="0" presId="urn:microsoft.com/office/officeart/2005/8/layout/target3"/>
    <dgm:cxn modelId="{09361B1F-DB0B-4909-A002-69C1B6CCACA7}" type="presParOf" srcId="{65D3DB87-F7C3-46A0-B3B3-762AA8FF270C}" destId="{E2E46F35-9794-4A66-AA4B-FEDC44271384}" srcOrd="1" destOrd="0" presId="urn:microsoft.com/office/officeart/2005/8/layout/target3"/>
    <dgm:cxn modelId="{B42797DB-D091-4C1C-A123-BF21B5D7C42E}" type="presParOf" srcId="{65D3DB87-F7C3-46A0-B3B3-762AA8FF270C}" destId="{AC9F1F3E-3B30-442A-AA32-F00AA1EAAC1A}" srcOrd="2" destOrd="0" presId="urn:microsoft.com/office/officeart/2005/8/layout/target3"/>
    <dgm:cxn modelId="{C27A11B5-136A-4412-9428-B3BA63A31CB3}" type="presParOf" srcId="{65D3DB87-F7C3-46A0-B3B3-762AA8FF270C}" destId="{0C35E8AC-F763-4417-A060-D5EE8E992F32}" srcOrd="3" destOrd="0" presId="urn:microsoft.com/office/officeart/2005/8/layout/target3"/>
    <dgm:cxn modelId="{3D1C5B9D-047C-44BD-9BD7-5422126EF77C}" type="presParOf" srcId="{65D3DB87-F7C3-46A0-B3B3-762AA8FF270C}" destId="{B997C6C4-4508-493B-B9A0-4EFBD54628CE}" srcOrd="4" destOrd="0" presId="urn:microsoft.com/office/officeart/2005/8/layout/target3"/>
    <dgm:cxn modelId="{F16B6A62-95E8-4140-A8A8-5B480A50288B}" type="presParOf" srcId="{65D3DB87-F7C3-46A0-B3B3-762AA8FF270C}" destId="{7DC4C4E2-10D3-42E3-996B-36915E208430}" srcOrd="5" destOrd="0" presId="urn:microsoft.com/office/officeart/2005/8/layout/target3"/>
    <dgm:cxn modelId="{BDF32BD2-9E21-4949-9C0C-D387445C7E81}" type="presParOf" srcId="{65D3DB87-F7C3-46A0-B3B3-762AA8FF270C}" destId="{89FF46E6-9A7E-4B2B-BEB4-6999E55707F2}" srcOrd="6" destOrd="0" presId="urn:microsoft.com/office/officeart/2005/8/layout/target3"/>
    <dgm:cxn modelId="{E77B1739-4F59-4FBA-B78E-D7B9432EA7BE}" type="presParOf" srcId="{65D3DB87-F7C3-46A0-B3B3-762AA8FF270C}" destId="{8093FED4-AB23-40E8-AFB5-D025514CB9BF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0E438A-D073-4F62-B025-D2BB2840B6EB}" type="doc">
      <dgm:prSet loTypeId="urn:microsoft.com/office/officeart/2005/8/layout/hList7#1" loCatId="list" qsTypeId="urn:microsoft.com/office/officeart/2005/8/quickstyle/simple3" qsCatId="simple" csTypeId="urn:microsoft.com/office/officeart/2005/8/colors/colorful5" csCatId="colorful" phldr="1"/>
      <dgm:spPr/>
    </dgm:pt>
    <dgm:pt modelId="{128A9270-D6E4-4412-8036-D32957DA259F}">
      <dgm:prSet phldrT="[Texto]"/>
      <dgm:spPr/>
      <dgm:t>
        <a:bodyPr/>
        <a:lstStyle/>
        <a:p>
          <a:r>
            <a:rPr lang="es-EC" dirty="0" smtClean="0"/>
            <a:t>Factor Político</a:t>
          </a:r>
          <a:endParaRPr lang="es-EC" dirty="0"/>
        </a:p>
      </dgm:t>
    </dgm:pt>
    <dgm:pt modelId="{6005C9D7-60D0-4CE4-8005-2C3B0EA49BF9}" type="parTrans" cxnId="{55FB7445-801B-4D35-840C-9DD0BB3218E6}">
      <dgm:prSet/>
      <dgm:spPr/>
      <dgm:t>
        <a:bodyPr/>
        <a:lstStyle/>
        <a:p>
          <a:endParaRPr lang="es-EC"/>
        </a:p>
      </dgm:t>
    </dgm:pt>
    <dgm:pt modelId="{BB94580B-D08A-410F-B72F-14C0F24EA17C}" type="sibTrans" cxnId="{55FB7445-801B-4D35-840C-9DD0BB3218E6}">
      <dgm:prSet/>
      <dgm:spPr/>
      <dgm:t>
        <a:bodyPr/>
        <a:lstStyle/>
        <a:p>
          <a:endParaRPr lang="es-EC"/>
        </a:p>
      </dgm:t>
    </dgm:pt>
    <dgm:pt modelId="{8D09E042-93EA-45E4-B418-04C3D8DEC12F}">
      <dgm:prSet phldrT="[Texto]"/>
      <dgm:spPr/>
      <dgm:t>
        <a:bodyPr/>
        <a:lstStyle/>
        <a:p>
          <a:r>
            <a:rPr lang="es-EC" dirty="0" smtClean="0"/>
            <a:t>Factor Económico</a:t>
          </a:r>
          <a:endParaRPr lang="es-EC" dirty="0"/>
        </a:p>
      </dgm:t>
    </dgm:pt>
    <dgm:pt modelId="{0078BA2A-F656-4139-AA2B-8068AAD748AC}" type="parTrans" cxnId="{D2EB0988-15C2-4411-9A5F-483F38D51026}">
      <dgm:prSet/>
      <dgm:spPr/>
      <dgm:t>
        <a:bodyPr/>
        <a:lstStyle/>
        <a:p>
          <a:endParaRPr lang="es-EC"/>
        </a:p>
      </dgm:t>
    </dgm:pt>
    <dgm:pt modelId="{D7B1DD1E-4EFC-4876-975E-12B096BED905}" type="sibTrans" cxnId="{D2EB0988-15C2-4411-9A5F-483F38D51026}">
      <dgm:prSet/>
      <dgm:spPr/>
      <dgm:t>
        <a:bodyPr/>
        <a:lstStyle/>
        <a:p>
          <a:endParaRPr lang="es-EC"/>
        </a:p>
      </dgm:t>
    </dgm:pt>
    <dgm:pt modelId="{51F9E4C9-CA69-4C2A-A0BA-A7E677577D6A}">
      <dgm:prSet phldrT="[Texto]"/>
      <dgm:spPr/>
      <dgm:t>
        <a:bodyPr/>
        <a:lstStyle/>
        <a:p>
          <a:r>
            <a:rPr lang="es-EC" dirty="0" smtClean="0"/>
            <a:t>Factor Social</a:t>
          </a:r>
          <a:endParaRPr lang="es-EC" dirty="0"/>
        </a:p>
      </dgm:t>
    </dgm:pt>
    <dgm:pt modelId="{58793886-EC67-48B5-A48E-91B9DB84DC18}" type="parTrans" cxnId="{9712D89F-3406-44AB-B550-870CC4372429}">
      <dgm:prSet/>
      <dgm:spPr/>
      <dgm:t>
        <a:bodyPr/>
        <a:lstStyle/>
        <a:p>
          <a:endParaRPr lang="es-EC"/>
        </a:p>
      </dgm:t>
    </dgm:pt>
    <dgm:pt modelId="{D2B0364B-68E5-4E5B-BDFF-A2308082963B}" type="sibTrans" cxnId="{9712D89F-3406-44AB-B550-870CC4372429}">
      <dgm:prSet/>
      <dgm:spPr/>
      <dgm:t>
        <a:bodyPr/>
        <a:lstStyle/>
        <a:p>
          <a:endParaRPr lang="es-EC"/>
        </a:p>
      </dgm:t>
    </dgm:pt>
    <dgm:pt modelId="{8CFA6EC7-7834-4F53-97AF-07A2D5264B69}">
      <dgm:prSet phldrT="[Texto]"/>
      <dgm:spPr/>
      <dgm:t>
        <a:bodyPr/>
        <a:lstStyle/>
        <a:p>
          <a:r>
            <a:rPr lang="es-EC" dirty="0" smtClean="0"/>
            <a:t>Factor Tecnológico</a:t>
          </a:r>
          <a:endParaRPr lang="es-EC" dirty="0"/>
        </a:p>
      </dgm:t>
    </dgm:pt>
    <dgm:pt modelId="{7B255684-4083-4317-8DE2-C0C80FCE57CE}" type="parTrans" cxnId="{61F4351B-C976-40BB-AEC7-C8C914A4FFF7}">
      <dgm:prSet/>
      <dgm:spPr/>
      <dgm:t>
        <a:bodyPr/>
        <a:lstStyle/>
        <a:p>
          <a:endParaRPr lang="es-EC"/>
        </a:p>
      </dgm:t>
    </dgm:pt>
    <dgm:pt modelId="{0147B09D-0270-4395-892B-C3AC8B5609A0}" type="sibTrans" cxnId="{61F4351B-C976-40BB-AEC7-C8C914A4FFF7}">
      <dgm:prSet/>
      <dgm:spPr/>
      <dgm:t>
        <a:bodyPr/>
        <a:lstStyle/>
        <a:p>
          <a:endParaRPr lang="es-EC"/>
        </a:p>
      </dgm:t>
    </dgm:pt>
    <dgm:pt modelId="{7E449BD2-AB69-4488-B31E-C19B1213677D}">
      <dgm:prSet phldrT="[Texto]"/>
      <dgm:spPr/>
      <dgm:t>
        <a:bodyPr/>
        <a:lstStyle/>
        <a:p>
          <a:r>
            <a:rPr lang="es-EC" dirty="0" smtClean="0"/>
            <a:t>Factor Legal</a:t>
          </a:r>
          <a:endParaRPr lang="es-EC" dirty="0"/>
        </a:p>
      </dgm:t>
    </dgm:pt>
    <dgm:pt modelId="{B139976B-4AF3-49F9-80A7-B8D03E1DE7A0}" type="parTrans" cxnId="{E1B9D753-518E-4B17-A246-E5F63E57E81B}">
      <dgm:prSet/>
      <dgm:spPr/>
      <dgm:t>
        <a:bodyPr/>
        <a:lstStyle/>
        <a:p>
          <a:endParaRPr lang="es-EC"/>
        </a:p>
      </dgm:t>
    </dgm:pt>
    <dgm:pt modelId="{30D3D69D-7705-492D-BBA6-7DDD91A42FE2}" type="sibTrans" cxnId="{E1B9D753-518E-4B17-A246-E5F63E57E81B}">
      <dgm:prSet/>
      <dgm:spPr/>
      <dgm:t>
        <a:bodyPr/>
        <a:lstStyle/>
        <a:p>
          <a:endParaRPr lang="es-EC"/>
        </a:p>
      </dgm:t>
    </dgm:pt>
    <dgm:pt modelId="{475B0B83-5BFF-48A5-8A65-37E4DDD9D14E}" type="pres">
      <dgm:prSet presAssocID="{F70E438A-D073-4F62-B025-D2BB2840B6EB}" presName="Name0" presStyleCnt="0">
        <dgm:presLayoutVars>
          <dgm:dir/>
          <dgm:resizeHandles val="exact"/>
        </dgm:presLayoutVars>
      </dgm:prSet>
      <dgm:spPr/>
    </dgm:pt>
    <dgm:pt modelId="{79C24451-3703-4F1C-84D6-2AE5C11521A6}" type="pres">
      <dgm:prSet presAssocID="{F70E438A-D073-4F62-B025-D2BB2840B6EB}" presName="fgShape" presStyleLbl="fgShp" presStyleIdx="0" presStyleCnt="1" custScaleY="79932"/>
      <dgm:spPr>
        <a:ln w="28575">
          <a:solidFill>
            <a:srgbClr val="C567EF"/>
          </a:solidFill>
        </a:ln>
      </dgm:spPr>
    </dgm:pt>
    <dgm:pt modelId="{C6EA9CC4-7CB0-40D6-BA1E-D70A2B5FD098}" type="pres">
      <dgm:prSet presAssocID="{F70E438A-D073-4F62-B025-D2BB2840B6EB}" presName="linComp" presStyleCnt="0"/>
      <dgm:spPr/>
    </dgm:pt>
    <dgm:pt modelId="{EAD03F62-1C42-4731-8E26-EDB948D177B8}" type="pres">
      <dgm:prSet presAssocID="{128A9270-D6E4-4412-8036-D32957DA259F}" presName="compNode" presStyleCnt="0"/>
      <dgm:spPr/>
    </dgm:pt>
    <dgm:pt modelId="{6BCA5142-5F94-4710-AFEF-A1E82643236C}" type="pres">
      <dgm:prSet presAssocID="{128A9270-D6E4-4412-8036-D32957DA259F}" presName="bkgdShape" presStyleLbl="node1" presStyleIdx="0" presStyleCnt="5"/>
      <dgm:spPr/>
      <dgm:t>
        <a:bodyPr/>
        <a:lstStyle/>
        <a:p>
          <a:endParaRPr lang="es-EC"/>
        </a:p>
      </dgm:t>
    </dgm:pt>
    <dgm:pt modelId="{CE7D6437-5A21-48C3-85C5-0B4028FB947E}" type="pres">
      <dgm:prSet presAssocID="{128A9270-D6E4-4412-8036-D32957DA259F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3DC714-0730-4378-A6F5-2D0F83FB39E7}" type="pres">
      <dgm:prSet presAssocID="{128A9270-D6E4-4412-8036-D32957DA259F}" presName="invisiNode" presStyleLbl="node1" presStyleIdx="0" presStyleCnt="5"/>
      <dgm:spPr/>
    </dgm:pt>
    <dgm:pt modelId="{03519542-60F5-47A5-9FF4-CBB2750823F7}" type="pres">
      <dgm:prSet presAssocID="{128A9270-D6E4-4412-8036-D32957DA259F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5B0B19C-D5D3-48AE-BD12-4FDFE9123C04}" type="pres">
      <dgm:prSet presAssocID="{BB94580B-D08A-410F-B72F-14C0F24EA17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7A40B3A-8084-4534-B5EB-5037A85C8030}" type="pres">
      <dgm:prSet presAssocID="{8D09E042-93EA-45E4-B418-04C3D8DEC12F}" presName="compNode" presStyleCnt="0"/>
      <dgm:spPr/>
    </dgm:pt>
    <dgm:pt modelId="{AACAF667-1CFE-4B9E-A79E-F759BA51D501}" type="pres">
      <dgm:prSet presAssocID="{8D09E042-93EA-45E4-B418-04C3D8DEC12F}" presName="bkgdShape" presStyleLbl="node1" presStyleIdx="1" presStyleCnt="5"/>
      <dgm:spPr/>
      <dgm:t>
        <a:bodyPr/>
        <a:lstStyle/>
        <a:p>
          <a:endParaRPr lang="en-US"/>
        </a:p>
      </dgm:t>
    </dgm:pt>
    <dgm:pt modelId="{5D0E4FB0-0627-4DB3-83D0-DCF499BCD5AC}" type="pres">
      <dgm:prSet presAssocID="{8D09E042-93EA-45E4-B418-04C3D8DEC12F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0A67C-B15A-4B97-82DB-6BE8212579E9}" type="pres">
      <dgm:prSet presAssocID="{8D09E042-93EA-45E4-B418-04C3D8DEC12F}" presName="invisiNode" presStyleLbl="node1" presStyleIdx="1" presStyleCnt="5"/>
      <dgm:spPr/>
    </dgm:pt>
    <dgm:pt modelId="{1B2477C7-BD72-4076-8026-CD78AA019457}" type="pres">
      <dgm:prSet presAssocID="{8D09E042-93EA-45E4-B418-04C3D8DEC12F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3A48A39-B79B-4518-88A9-60D915488A06}" type="pres">
      <dgm:prSet presAssocID="{D7B1DD1E-4EFC-4876-975E-12B096BED90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FDF74C9-A84B-46B8-9020-23E556A6B578}" type="pres">
      <dgm:prSet presAssocID="{51F9E4C9-CA69-4C2A-A0BA-A7E677577D6A}" presName="compNode" presStyleCnt="0"/>
      <dgm:spPr/>
    </dgm:pt>
    <dgm:pt modelId="{E8887CAE-E084-4656-837D-D7F7AD028C2E}" type="pres">
      <dgm:prSet presAssocID="{51F9E4C9-CA69-4C2A-A0BA-A7E677577D6A}" presName="bkgdShape" presStyleLbl="node1" presStyleIdx="2" presStyleCnt="5"/>
      <dgm:spPr/>
      <dgm:t>
        <a:bodyPr/>
        <a:lstStyle/>
        <a:p>
          <a:endParaRPr lang="es-EC"/>
        </a:p>
      </dgm:t>
    </dgm:pt>
    <dgm:pt modelId="{3D3B443E-C621-4EA7-A509-AEE589FEFF8D}" type="pres">
      <dgm:prSet presAssocID="{51F9E4C9-CA69-4C2A-A0BA-A7E677577D6A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B535F9-4848-4181-95A2-3808164E139D}" type="pres">
      <dgm:prSet presAssocID="{51F9E4C9-CA69-4C2A-A0BA-A7E677577D6A}" presName="invisiNode" presStyleLbl="node1" presStyleIdx="2" presStyleCnt="5"/>
      <dgm:spPr/>
    </dgm:pt>
    <dgm:pt modelId="{D740D590-130F-4096-9402-B2C8653DEDD0}" type="pres">
      <dgm:prSet presAssocID="{51F9E4C9-CA69-4C2A-A0BA-A7E677577D6A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69DDBC1-3BE7-41D7-990A-B81EA1F24CDF}" type="pres">
      <dgm:prSet presAssocID="{D2B0364B-68E5-4E5B-BDFF-A2308082963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9771D49-F8CC-4B7A-8AA7-E2FF0201A20F}" type="pres">
      <dgm:prSet presAssocID="{8CFA6EC7-7834-4F53-97AF-07A2D5264B69}" presName="compNode" presStyleCnt="0"/>
      <dgm:spPr/>
    </dgm:pt>
    <dgm:pt modelId="{CF30D93F-CCDA-43E7-B505-42A6709AEA54}" type="pres">
      <dgm:prSet presAssocID="{8CFA6EC7-7834-4F53-97AF-07A2D5264B69}" presName="bkgdShape" presStyleLbl="node1" presStyleIdx="3" presStyleCnt="5"/>
      <dgm:spPr/>
      <dgm:t>
        <a:bodyPr/>
        <a:lstStyle/>
        <a:p>
          <a:endParaRPr lang="en-US"/>
        </a:p>
      </dgm:t>
    </dgm:pt>
    <dgm:pt modelId="{728AD70F-0D5A-4B70-A53A-478CA1616C22}" type="pres">
      <dgm:prSet presAssocID="{8CFA6EC7-7834-4F53-97AF-07A2D5264B69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7EEC7-5FB5-41E4-822D-C77971E411A2}" type="pres">
      <dgm:prSet presAssocID="{8CFA6EC7-7834-4F53-97AF-07A2D5264B69}" presName="invisiNode" presStyleLbl="node1" presStyleIdx="3" presStyleCnt="5"/>
      <dgm:spPr/>
    </dgm:pt>
    <dgm:pt modelId="{1535702C-F7E3-4C36-B988-A4588D10F65C}" type="pres">
      <dgm:prSet presAssocID="{8CFA6EC7-7834-4F53-97AF-07A2D5264B69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2574967F-7722-45DA-91D6-AA233BA995BB}" type="pres">
      <dgm:prSet presAssocID="{0147B09D-0270-4395-892B-C3AC8B5609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E0673FB-3FC7-413F-9503-C2EA01659277}" type="pres">
      <dgm:prSet presAssocID="{7E449BD2-AB69-4488-B31E-C19B1213677D}" presName="compNode" presStyleCnt="0"/>
      <dgm:spPr/>
    </dgm:pt>
    <dgm:pt modelId="{CC9D6115-40F8-41DA-B465-9EB1EF6258D9}" type="pres">
      <dgm:prSet presAssocID="{7E449BD2-AB69-4488-B31E-C19B1213677D}" presName="bkgdShape" presStyleLbl="node1" presStyleIdx="4" presStyleCnt="5"/>
      <dgm:spPr/>
      <dgm:t>
        <a:bodyPr/>
        <a:lstStyle/>
        <a:p>
          <a:endParaRPr lang="es-EC"/>
        </a:p>
      </dgm:t>
    </dgm:pt>
    <dgm:pt modelId="{7A417BEE-1C6A-4A14-9A17-8BE024F29EF4}" type="pres">
      <dgm:prSet presAssocID="{7E449BD2-AB69-4488-B31E-C19B1213677D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E5A404-664B-4E10-A8C6-510DD9831484}" type="pres">
      <dgm:prSet presAssocID="{7E449BD2-AB69-4488-B31E-C19B1213677D}" presName="invisiNode" presStyleLbl="node1" presStyleIdx="4" presStyleCnt="5"/>
      <dgm:spPr/>
    </dgm:pt>
    <dgm:pt modelId="{8AA7FEE8-DF64-4D61-A7E1-2A95BBE9E28D}" type="pres">
      <dgm:prSet presAssocID="{7E449BD2-AB69-4488-B31E-C19B1213677D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E1B9D753-518E-4B17-A246-E5F63E57E81B}" srcId="{F70E438A-D073-4F62-B025-D2BB2840B6EB}" destId="{7E449BD2-AB69-4488-B31E-C19B1213677D}" srcOrd="4" destOrd="0" parTransId="{B139976B-4AF3-49F9-80A7-B8D03E1DE7A0}" sibTransId="{30D3D69D-7705-492D-BBA6-7DDD91A42FE2}"/>
    <dgm:cxn modelId="{D6122521-E018-4993-86C7-3FE1940A95EC}" type="presOf" srcId="{0147B09D-0270-4395-892B-C3AC8B5609A0}" destId="{2574967F-7722-45DA-91D6-AA233BA995BB}" srcOrd="0" destOrd="0" presId="urn:microsoft.com/office/officeart/2005/8/layout/hList7#1"/>
    <dgm:cxn modelId="{44F30400-6724-4CD4-B4F3-C6E2E4E452D7}" type="presOf" srcId="{128A9270-D6E4-4412-8036-D32957DA259F}" destId="{6BCA5142-5F94-4710-AFEF-A1E82643236C}" srcOrd="0" destOrd="0" presId="urn:microsoft.com/office/officeart/2005/8/layout/hList7#1"/>
    <dgm:cxn modelId="{D2EB0988-15C2-4411-9A5F-483F38D51026}" srcId="{F70E438A-D073-4F62-B025-D2BB2840B6EB}" destId="{8D09E042-93EA-45E4-B418-04C3D8DEC12F}" srcOrd="1" destOrd="0" parTransId="{0078BA2A-F656-4139-AA2B-8068AAD748AC}" sibTransId="{D7B1DD1E-4EFC-4876-975E-12B096BED905}"/>
    <dgm:cxn modelId="{61F4351B-C976-40BB-AEC7-C8C914A4FFF7}" srcId="{F70E438A-D073-4F62-B025-D2BB2840B6EB}" destId="{8CFA6EC7-7834-4F53-97AF-07A2D5264B69}" srcOrd="3" destOrd="0" parTransId="{7B255684-4083-4317-8DE2-C0C80FCE57CE}" sibTransId="{0147B09D-0270-4395-892B-C3AC8B5609A0}"/>
    <dgm:cxn modelId="{BC80B778-1A93-44FD-9711-E832BC062307}" type="presOf" srcId="{D2B0364B-68E5-4E5B-BDFF-A2308082963B}" destId="{769DDBC1-3BE7-41D7-990A-B81EA1F24CDF}" srcOrd="0" destOrd="0" presId="urn:microsoft.com/office/officeart/2005/8/layout/hList7#1"/>
    <dgm:cxn modelId="{9D1104D7-71AD-4231-BA7B-56DD17CC8862}" type="presOf" srcId="{8D09E042-93EA-45E4-B418-04C3D8DEC12F}" destId="{AACAF667-1CFE-4B9E-A79E-F759BA51D501}" srcOrd="0" destOrd="0" presId="urn:microsoft.com/office/officeart/2005/8/layout/hList7#1"/>
    <dgm:cxn modelId="{C07CD700-266F-4F6B-B0B1-DB044643D6D5}" type="presOf" srcId="{F70E438A-D073-4F62-B025-D2BB2840B6EB}" destId="{475B0B83-5BFF-48A5-8A65-37E4DDD9D14E}" srcOrd="0" destOrd="0" presId="urn:microsoft.com/office/officeart/2005/8/layout/hList7#1"/>
    <dgm:cxn modelId="{E369EA62-E10D-4731-B17B-8E8A9A666991}" type="presOf" srcId="{51F9E4C9-CA69-4C2A-A0BA-A7E677577D6A}" destId="{E8887CAE-E084-4656-837D-D7F7AD028C2E}" srcOrd="0" destOrd="0" presId="urn:microsoft.com/office/officeart/2005/8/layout/hList7#1"/>
    <dgm:cxn modelId="{6BF072C2-EE39-46CE-9694-566A739498E3}" type="presOf" srcId="{BB94580B-D08A-410F-B72F-14C0F24EA17C}" destId="{A5B0B19C-D5D3-48AE-BD12-4FDFE9123C04}" srcOrd="0" destOrd="0" presId="urn:microsoft.com/office/officeart/2005/8/layout/hList7#1"/>
    <dgm:cxn modelId="{9712D89F-3406-44AB-B550-870CC4372429}" srcId="{F70E438A-D073-4F62-B025-D2BB2840B6EB}" destId="{51F9E4C9-CA69-4C2A-A0BA-A7E677577D6A}" srcOrd="2" destOrd="0" parTransId="{58793886-EC67-48B5-A48E-91B9DB84DC18}" sibTransId="{D2B0364B-68E5-4E5B-BDFF-A2308082963B}"/>
    <dgm:cxn modelId="{39F0DBC8-6790-4D03-9534-C42E6C09B04C}" type="presOf" srcId="{8CFA6EC7-7834-4F53-97AF-07A2D5264B69}" destId="{CF30D93F-CCDA-43E7-B505-42A6709AEA54}" srcOrd="0" destOrd="0" presId="urn:microsoft.com/office/officeart/2005/8/layout/hList7#1"/>
    <dgm:cxn modelId="{55FB7445-801B-4D35-840C-9DD0BB3218E6}" srcId="{F70E438A-D073-4F62-B025-D2BB2840B6EB}" destId="{128A9270-D6E4-4412-8036-D32957DA259F}" srcOrd="0" destOrd="0" parTransId="{6005C9D7-60D0-4CE4-8005-2C3B0EA49BF9}" sibTransId="{BB94580B-D08A-410F-B72F-14C0F24EA17C}"/>
    <dgm:cxn modelId="{01208A11-1421-4C06-BCCD-39AFDA7709FD}" type="presOf" srcId="{51F9E4C9-CA69-4C2A-A0BA-A7E677577D6A}" destId="{3D3B443E-C621-4EA7-A509-AEE589FEFF8D}" srcOrd="1" destOrd="0" presId="urn:microsoft.com/office/officeart/2005/8/layout/hList7#1"/>
    <dgm:cxn modelId="{1469BD6D-2668-4516-8E97-E2136644A501}" type="presOf" srcId="{7E449BD2-AB69-4488-B31E-C19B1213677D}" destId="{CC9D6115-40F8-41DA-B465-9EB1EF6258D9}" srcOrd="0" destOrd="0" presId="urn:microsoft.com/office/officeart/2005/8/layout/hList7#1"/>
    <dgm:cxn modelId="{40DC7083-0BE7-49CE-9AF9-1D64B8D0A820}" type="presOf" srcId="{7E449BD2-AB69-4488-B31E-C19B1213677D}" destId="{7A417BEE-1C6A-4A14-9A17-8BE024F29EF4}" srcOrd="1" destOrd="0" presId="urn:microsoft.com/office/officeart/2005/8/layout/hList7#1"/>
    <dgm:cxn modelId="{72B2D070-0CE9-4DA8-8AE6-9CCA72180C8F}" type="presOf" srcId="{8CFA6EC7-7834-4F53-97AF-07A2D5264B69}" destId="{728AD70F-0D5A-4B70-A53A-478CA1616C22}" srcOrd="1" destOrd="0" presId="urn:microsoft.com/office/officeart/2005/8/layout/hList7#1"/>
    <dgm:cxn modelId="{CC264780-856E-4BC1-8EB9-87E7D8DC657A}" type="presOf" srcId="{8D09E042-93EA-45E4-B418-04C3D8DEC12F}" destId="{5D0E4FB0-0627-4DB3-83D0-DCF499BCD5AC}" srcOrd="1" destOrd="0" presId="urn:microsoft.com/office/officeart/2005/8/layout/hList7#1"/>
    <dgm:cxn modelId="{E040CFAF-D2D8-460F-9F21-BF37B53E1FA3}" type="presOf" srcId="{128A9270-D6E4-4412-8036-D32957DA259F}" destId="{CE7D6437-5A21-48C3-85C5-0B4028FB947E}" srcOrd="1" destOrd="0" presId="urn:microsoft.com/office/officeart/2005/8/layout/hList7#1"/>
    <dgm:cxn modelId="{E77D6071-8D75-4AC6-855B-DF68D0584733}" type="presOf" srcId="{D7B1DD1E-4EFC-4876-975E-12B096BED905}" destId="{93A48A39-B79B-4518-88A9-60D915488A06}" srcOrd="0" destOrd="0" presId="urn:microsoft.com/office/officeart/2005/8/layout/hList7#1"/>
    <dgm:cxn modelId="{F776B5F9-5A3E-4C56-BF9D-11394D29CC53}" type="presParOf" srcId="{475B0B83-5BFF-48A5-8A65-37E4DDD9D14E}" destId="{79C24451-3703-4F1C-84D6-2AE5C11521A6}" srcOrd="0" destOrd="0" presId="urn:microsoft.com/office/officeart/2005/8/layout/hList7#1"/>
    <dgm:cxn modelId="{91326612-37F7-47CB-AD92-EE45B52B9565}" type="presParOf" srcId="{475B0B83-5BFF-48A5-8A65-37E4DDD9D14E}" destId="{C6EA9CC4-7CB0-40D6-BA1E-D70A2B5FD098}" srcOrd="1" destOrd="0" presId="urn:microsoft.com/office/officeart/2005/8/layout/hList7#1"/>
    <dgm:cxn modelId="{FB55D6E4-1CAB-4C20-82DE-DFD14C608608}" type="presParOf" srcId="{C6EA9CC4-7CB0-40D6-BA1E-D70A2B5FD098}" destId="{EAD03F62-1C42-4731-8E26-EDB948D177B8}" srcOrd="0" destOrd="0" presId="urn:microsoft.com/office/officeart/2005/8/layout/hList7#1"/>
    <dgm:cxn modelId="{5690E0BC-8269-4545-9078-B43525145780}" type="presParOf" srcId="{EAD03F62-1C42-4731-8E26-EDB948D177B8}" destId="{6BCA5142-5F94-4710-AFEF-A1E82643236C}" srcOrd="0" destOrd="0" presId="urn:microsoft.com/office/officeart/2005/8/layout/hList7#1"/>
    <dgm:cxn modelId="{C5CE0281-351D-45D0-A708-1A18F94ACC9F}" type="presParOf" srcId="{EAD03F62-1C42-4731-8E26-EDB948D177B8}" destId="{CE7D6437-5A21-48C3-85C5-0B4028FB947E}" srcOrd="1" destOrd="0" presId="urn:microsoft.com/office/officeart/2005/8/layout/hList7#1"/>
    <dgm:cxn modelId="{942E6FEA-66FC-419E-B62D-3CAA7C511751}" type="presParOf" srcId="{EAD03F62-1C42-4731-8E26-EDB948D177B8}" destId="{3B3DC714-0730-4378-A6F5-2D0F83FB39E7}" srcOrd="2" destOrd="0" presId="urn:microsoft.com/office/officeart/2005/8/layout/hList7#1"/>
    <dgm:cxn modelId="{CB329DFB-D3DD-4654-BC89-BDD833E96F62}" type="presParOf" srcId="{EAD03F62-1C42-4731-8E26-EDB948D177B8}" destId="{03519542-60F5-47A5-9FF4-CBB2750823F7}" srcOrd="3" destOrd="0" presId="urn:microsoft.com/office/officeart/2005/8/layout/hList7#1"/>
    <dgm:cxn modelId="{14861C46-28FF-443D-AA64-69D37B9FF5D8}" type="presParOf" srcId="{C6EA9CC4-7CB0-40D6-BA1E-D70A2B5FD098}" destId="{A5B0B19C-D5D3-48AE-BD12-4FDFE9123C04}" srcOrd="1" destOrd="0" presId="urn:microsoft.com/office/officeart/2005/8/layout/hList7#1"/>
    <dgm:cxn modelId="{D1B06642-A769-48F3-BFB0-B8E962DFD540}" type="presParOf" srcId="{C6EA9CC4-7CB0-40D6-BA1E-D70A2B5FD098}" destId="{D7A40B3A-8084-4534-B5EB-5037A85C8030}" srcOrd="2" destOrd="0" presId="urn:microsoft.com/office/officeart/2005/8/layout/hList7#1"/>
    <dgm:cxn modelId="{DFDFEBBC-6557-4B3A-AFA1-309127363412}" type="presParOf" srcId="{D7A40B3A-8084-4534-B5EB-5037A85C8030}" destId="{AACAF667-1CFE-4B9E-A79E-F759BA51D501}" srcOrd="0" destOrd="0" presId="urn:microsoft.com/office/officeart/2005/8/layout/hList7#1"/>
    <dgm:cxn modelId="{B0D6682E-512E-4686-B66C-6FC167EADB5E}" type="presParOf" srcId="{D7A40B3A-8084-4534-B5EB-5037A85C8030}" destId="{5D0E4FB0-0627-4DB3-83D0-DCF499BCD5AC}" srcOrd="1" destOrd="0" presId="urn:microsoft.com/office/officeart/2005/8/layout/hList7#1"/>
    <dgm:cxn modelId="{4415EAF3-A55F-476F-8EEA-CE0C76DF84CB}" type="presParOf" srcId="{D7A40B3A-8084-4534-B5EB-5037A85C8030}" destId="{A0E0A67C-B15A-4B97-82DB-6BE8212579E9}" srcOrd="2" destOrd="0" presId="urn:microsoft.com/office/officeart/2005/8/layout/hList7#1"/>
    <dgm:cxn modelId="{B4A0ED59-6ED0-44F1-B8AC-E1453360E0A5}" type="presParOf" srcId="{D7A40B3A-8084-4534-B5EB-5037A85C8030}" destId="{1B2477C7-BD72-4076-8026-CD78AA019457}" srcOrd="3" destOrd="0" presId="urn:microsoft.com/office/officeart/2005/8/layout/hList7#1"/>
    <dgm:cxn modelId="{64C6F5B7-F0BC-440E-9328-F4340A5C746C}" type="presParOf" srcId="{C6EA9CC4-7CB0-40D6-BA1E-D70A2B5FD098}" destId="{93A48A39-B79B-4518-88A9-60D915488A06}" srcOrd="3" destOrd="0" presId="urn:microsoft.com/office/officeart/2005/8/layout/hList7#1"/>
    <dgm:cxn modelId="{EC7DEC99-59A8-4E9D-8867-5B558284B520}" type="presParOf" srcId="{C6EA9CC4-7CB0-40D6-BA1E-D70A2B5FD098}" destId="{5FDF74C9-A84B-46B8-9020-23E556A6B578}" srcOrd="4" destOrd="0" presId="urn:microsoft.com/office/officeart/2005/8/layout/hList7#1"/>
    <dgm:cxn modelId="{47D12CF2-C059-4038-BF5F-BFCA308F483D}" type="presParOf" srcId="{5FDF74C9-A84B-46B8-9020-23E556A6B578}" destId="{E8887CAE-E084-4656-837D-D7F7AD028C2E}" srcOrd="0" destOrd="0" presId="urn:microsoft.com/office/officeart/2005/8/layout/hList7#1"/>
    <dgm:cxn modelId="{4C3C9F16-9EED-4633-8012-F92A283E3297}" type="presParOf" srcId="{5FDF74C9-A84B-46B8-9020-23E556A6B578}" destId="{3D3B443E-C621-4EA7-A509-AEE589FEFF8D}" srcOrd="1" destOrd="0" presId="urn:microsoft.com/office/officeart/2005/8/layout/hList7#1"/>
    <dgm:cxn modelId="{937944D5-3798-4AF4-AEA5-F7DB5BCE4EF4}" type="presParOf" srcId="{5FDF74C9-A84B-46B8-9020-23E556A6B578}" destId="{4BB535F9-4848-4181-95A2-3808164E139D}" srcOrd="2" destOrd="0" presId="urn:microsoft.com/office/officeart/2005/8/layout/hList7#1"/>
    <dgm:cxn modelId="{7C3C2227-B21E-48F1-8DFF-EFF84B58239B}" type="presParOf" srcId="{5FDF74C9-A84B-46B8-9020-23E556A6B578}" destId="{D740D590-130F-4096-9402-B2C8653DEDD0}" srcOrd="3" destOrd="0" presId="urn:microsoft.com/office/officeart/2005/8/layout/hList7#1"/>
    <dgm:cxn modelId="{801603D2-FBCC-4576-9F80-E5DC4C0F882D}" type="presParOf" srcId="{C6EA9CC4-7CB0-40D6-BA1E-D70A2B5FD098}" destId="{769DDBC1-3BE7-41D7-990A-B81EA1F24CDF}" srcOrd="5" destOrd="0" presId="urn:microsoft.com/office/officeart/2005/8/layout/hList7#1"/>
    <dgm:cxn modelId="{456E3574-8A29-466B-803F-5790A0A209C2}" type="presParOf" srcId="{C6EA9CC4-7CB0-40D6-BA1E-D70A2B5FD098}" destId="{39771D49-F8CC-4B7A-8AA7-E2FF0201A20F}" srcOrd="6" destOrd="0" presId="urn:microsoft.com/office/officeart/2005/8/layout/hList7#1"/>
    <dgm:cxn modelId="{29D3C0D5-6B2E-44B8-9212-8E4F6127B0D5}" type="presParOf" srcId="{39771D49-F8CC-4B7A-8AA7-E2FF0201A20F}" destId="{CF30D93F-CCDA-43E7-B505-42A6709AEA54}" srcOrd="0" destOrd="0" presId="urn:microsoft.com/office/officeart/2005/8/layout/hList7#1"/>
    <dgm:cxn modelId="{F3D6370A-4B54-4A75-A71B-5DFE5A5DAF61}" type="presParOf" srcId="{39771D49-F8CC-4B7A-8AA7-E2FF0201A20F}" destId="{728AD70F-0D5A-4B70-A53A-478CA1616C22}" srcOrd="1" destOrd="0" presId="urn:microsoft.com/office/officeart/2005/8/layout/hList7#1"/>
    <dgm:cxn modelId="{F3864074-85C7-4F86-A802-8D062E603124}" type="presParOf" srcId="{39771D49-F8CC-4B7A-8AA7-E2FF0201A20F}" destId="{CA17EEC7-5FB5-41E4-822D-C77971E411A2}" srcOrd="2" destOrd="0" presId="urn:microsoft.com/office/officeart/2005/8/layout/hList7#1"/>
    <dgm:cxn modelId="{3E6704F1-5474-482E-9F9B-90B03DD9AEF6}" type="presParOf" srcId="{39771D49-F8CC-4B7A-8AA7-E2FF0201A20F}" destId="{1535702C-F7E3-4C36-B988-A4588D10F65C}" srcOrd="3" destOrd="0" presId="urn:microsoft.com/office/officeart/2005/8/layout/hList7#1"/>
    <dgm:cxn modelId="{3BA5F0D7-DB40-43FD-9AEE-3BCAEB8C05C1}" type="presParOf" srcId="{C6EA9CC4-7CB0-40D6-BA1E-D70A2B5FD098}" destId="{2574967F-7722-45DA-91D6-AA233BA995BB}" srcOrd="7" destOrd="0" presId="urn:microsoft.com/office/officeart/2005/8/layout/hList7#1"/>
    <dgm:cxn modelId="{C855AB0F-52F6-45FB-A937-AE7CFA687E64}" type="presParOf" srcId="{C6EA9CC4-7CB0-40D6-BA1E-D70A2B5FD098}" destId="{8E0673FB-3FC7-413F-9503-C2EA01659277}" srcOrd="8" destOrd="0" presId="urn:microsoft.com/office/officeart/2005/8/layout/hList7#1"/>
    <dgm:cxn modelId="{21B93DFB-6AD7-4638-BC18-5C1AA5FB7510}" type="presParOf" srcId="{8E0673FB-3FC7-413F-9503-C2EA01659277}" destId="{CC9D6115-40F8-41DA-B465-9EB1EF6258D9}" srcOrd="0" destOrd="0" presId="urn:microsoft.com/office/officeart/2005/8/layout/hList7#1"/>
    <dgm:cxn modelId="{D7062136-349B-48DC-9ED8-63F0586CC012}" type="presParOf" srcId="{8E0673FB-3FC7-413F-9503-C2EA01659277}" destId="{7A417BEE-1C6A-4A14-9A17-8BE024F29EF4}" srcOrd="1" destOrd="0" presId="urn:microsoft.com/office/officeart/2005/8/layout/hList7#1"/>
    <dgm:cxn modelId="{2A46443D-35BD-494A-904C-A2E29215CD4E}" type="presParOf" srcId="{8E0673FB-3FC7-413F-9503-C2EA01659277}" destId="{48E5A404-664B-4E10-A8C6-510DD9831484}" srcOrd="2" destOrd="0" presId="urn:microsoft.com/office/officeart/2005/8/layout/hList7#1"/>
    <dgm:cxn modelId="{06661A04-E9B8-49E0-8CDD-AF041988DF68}" type="presParOf" srcId="{8E0673FB-3FC7-413F-9503-C2EA01659277}" destId="{8AA7FEE8-DF64-4D61-A7E1-2A95BBE9E28D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4426B9-BDB9-4A0A-AA5E-8A38ED193681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8271F14-8E03-4DC0-847A-420F6E4759DC}">
      <dgm:prSet phldrT="[Texto]"/>
      <dgm:spPr/>
      <dgm:t>
        <a:bodyPr/>
        <a:lstStyle/>
        <a:p>
          <a:r>
            <a:rPr lang="es-EC" dirty="0" smtClean="0"/>
            <a:t>Selección de Personal</a:t>
          </a:r>
          <a:endParaRPr lang="es-EC" dirty="0"/>
        </a:p>
      </dgm:t>
    </dgm:pt>
    <dgm:pt modelId="{1B184C8D-BCAD-4E1D-B736-A5AC6958919D}" type="parTrans" cxnId="{B1014916-D99D-4A91-B158-297DFDCB8EE9}">
      <dgm:prSet/>
      <dgm:spPr/>
      <dgm:t>
        <a:bodyPr/>
        <a:lstStyle/>
        <a:p>
          <a:endParaRPr lang="es-EC"/>
        </a:p>
      </dgm:t>
    </dgm:pt>
    <dgm:pt modelId="{D78E74DB-F289-44D7-960C-53B0B8DE5483}" type="sibTrans" cxnId="{B1014916-D99D-4A91-B158-297DFDCB8EE9}">
      <dgm:prSet/>
      <dgm:spPr/>
      <dgm:t>
        <a:bodyPr/>
        <a:lstStyle/>
        <a:p>
          <a:endParaRPr lang="es-EC"/>
        </a:p>
      </dgm:t>
    </dgm:pt>
    <dgm:pt modelId="{9188F3C9-5C00-4741-9EC9-42DE4E17C538}">
      <dgm:prSet phldrT="[Texto]"/>
      <dgm:spPr/>
      <dgm:t>
        <a:bodyPr/>
        <a:lstStyle/>
        <a:p>
          <a:r>
            <a:rPr lang="es-EC" dirty="0" smtClean="0"/>
            <a:t>Contratación de Personal</a:t>
          </a:r>
          <a:endParaRPr lang="es-EC" dirty="0"/>
        </a:p>
      </dgm:t>
    </dgm:pt>
    <dgm:pt modelId="{AE767B19-B3DA-417F-8FFF-DB5144B27BC5}" type="parTrans" cxnId="{DA1A1708-F09B-4656-AA5E-C0329AB024D8}">
      <dgm:prSet/>
      <dgm:spPr/>
      <dgm:t>
        <a:bodyPr/>
        <a:lstStyle/>
        <a:p>
          <a:endParaRPr lang="es-EC"/>
        </a:p>
      </dgm:t>
    </dgm:pt>
    <dgm:pt modelId="{53220523-439F-41F6-937C-C2EB463710AC}" type="sibTrans" cxnId="{DA1A1708-F09B-4656-AA5E-C0329AB024D8}">
      <dgm:prSet/>
      <dgm:spPr/>
      <dgm:t>
        <a:bodyPr/>
        <a:lstStyle/>
        <a:p>
          <a:endParaRPr lang="es-EC"/>
        </a:p>
      </dgm:t>
    </dgm:pt>
    <dgm:pt modelId="{70C54E42-E97F-44E5-B2D7-6C8DBAFB9F60}">
      <dgm:prSet phldrT="[Texto]"/>
      <dgm:spPr/>
      <dgm:t>
        <a:bodyPr/>
        <a:lstStyle/>
        <a:p>
          <a:r>
            <a:rPr lang="es-EC" dirty="0" smtClean="0"/>
            <a:t>Inducción al Personal</a:t>
          </a:r>
          <a:endParaRPr lang="es-EC" dirty="0"/>
        </a:p>
      </dgm:t>
    </dgm:pt>
    <dgm:pt modelId="{14C7CC9E-E95D-4636-B90C-652F41197FFF}" type="parTrans" cxnId="{2F638BC3-A6B6-4F03-BA85-D124610BF54F}">
      <dgm:prSet/>
      <dgm:spPr/>
      <dgm:t>
        <a:bodyPr/>
        <a:lstStyle/>
        <a:p>
          <a:endParaRPr lang="es-EC"/>
        </a:p>
      </dgm:t>
    </dgm:pt>
    <dgm:pt modelId="{130CB44D-5D45-4665-B80D-4BB69835A652}" type="sibTrans" cxnId="{2F638BC3-A6B6-4F03-BA85-D124610BF54F}">
      <dgm:prSet/>
      <dgm:spPr/>
      <dgm:t>
        <a:bodyPr/>
        <a:lstStyle/>
        <a:p>
          <a:endParaRPr lang="es-EC"/>
        </a:p>
      </dgm:t>
    </dgm:pt>
    <dgm:pt modelId="{2B7F0A5D-AAAB-42FE-A2C5-ABCB35CAD295}">
      <dgm:prSet phldrT="[Texto]"/>
      <dgm:spPr/>
      <dgm:t>
        <a:bodyPr/>
        <a:lstStyle/>
        <a:p>
          <a:endParaRPr lang="es-EC" dirty="0"/>
        </a:p>
      </dgm:t>
    </dgm:pt>
    <dgm:pt modelId="{B7E59EF1-B5E4-4A80-8732-7E399B31BC3F}" type="parTrans" cxnId="{992B66A2-307E-4737-AB76-D786566BF51B}">
      <dgm:prSet/>
      <dgm:spPr/>
      <dgm:t>
        <a:bodyPr/>
        <a:lstStyle/>
        <a:p>
          <a:endParaRPr lang="es-EC"/>
        </a:p>
      </dgm:t>
    </dgm:pt>
    <dgm:pt modelId="{479E7C03-7B12-486C-9999-3650A4050F34}" type="sibTrans" cxnId="{992B66A2-307E-4737-AB76-D786566BF51B}">
      <dgm:prSet/>
      <dgm:spPr/>
      <dgm:t>
        <a:bodyPr/>
        <a:lstStyle/>
        <a:p>
          <a:endParaRPr lang="es-EC"/>
        </a:p>
      </dgm:t>
    </dgm:pt>
    <dgm:pt modelId="{A898BBD8-B76A-4D4B-A19E-9C30CEEA65A8}">
      <dgm:prSet phldrT="[Texto]"/>
      <dgm:spPr/>
      <dgm:t>
        <a:bodyPr/>
        <a:lstStyle/>
        <a:p>
          <a:r>
            <a:rPr lang="es-EC" dirty="0" smtClean="0"/>
            <a:t>Capacitación al Personal</a:t>
          </a:r>
          <a:endParaRPr lang="es-EC" dirty="0"/>
        </a:p>
      </dgm:t>
    </dgm:pt>
    <dgm:pt modelId="{8AA018CD-69B8-40AC-A9F2-57FD81084D13}" type="parTrans" cxnId="{6D7769A5-587B-4283-91AE-34FA92DE3CF6}">
      <dgm:prSet/>
      <dgm:spPr/>
      <dgm:t>
        <a:bodyPr/>
        <a:lstStyle/>
        <a:p>
          <a:endParaRPr lang="es-EC"/>
        </a:p>
      </dgm:t>
    </dgm:pt>
    <dgm:pt modelId="{363EE73F-9FCE-43B7-A6B0-3059D2401828}" type="sibTrans" cxnId="{6D7769A5-587B-4283-91AE-34FA92DE3CF6}">
      <dgm:prSet/>
      <dgm:spPr/>
      <dgm:t>
        <a:bodyPr/>
        <a:lstStyle/>
        <a:p>
          <a:endParaRPr lang="es-EC"/>
        </a:p>
      </dgm:t>
    </dgm:pt>
    <dgm:pt modelId="{D476576B-E8DB-48C8-B0C2-53891B212D72}">
      <dgm:prSet phldrT="[Texto]"/>
      <dgm:spPr/>
      <dgm:t>
        <a:bodyPr/>
        <a:lstStyle/>
        <a:p>
          <a:endParaRPr lang="es-EC" dirty="0"/>
        </a:p>
      </dgm:t>
    </dgm:pt>
    <dgm:pt modelId="{44469694-D12D-424A-9C28-1CA6747D2284}" type="parTrans" cxnId="{88002597-B50D-4531-A90D-4B58349A5312}">
      <dgm:prSet/>
      <dgm:spPr/>
      <dgm:t>
        <a:bodyPr/>
        <a:lstStyle/>
        <a:p>
          <a:endParaRPr lang="es-EC"/>
        </a:p>
      </dgm:t>
    </dgm:pt>
    <dgm:pt modelId="{F58CE81E-8538-4E59-9C6C-E4EA1A931FE3}" type="sibTrans" cxnId="{88002597-B50D-4531-A90D-4B58349A5312}">
      <dgm:prSet/>
      <dgm:spPr/>
      <dgm:t>
        <a:bodyPr/>
        <a:lstStyle/>
        <a:p>
          <a:endParaRPr lang="es-EC"/>
        </a:p>
      </dgm:t>
    </dgm:pt>
    <dgm:pt modelId="{0E37036B-703D-4039-8633-E6309EE9B90A}">
      <dgm:prSet phldrT="[Texto]"/>
      <dgm:spPr/>
      <dgm:t>
        <a:bodyPr/>
        <a:lstStyle/>
        <a:p>
          <a:endParaRPr lang="es-EC" dirty="0"/>
        </a:p>
      </dgm:t>
    </dgm:pt>
    <dgm:pt modelId="{555ACAFA-146B-47D4-BC41-F701807B64B8}" type="parTrans" cxnId="{D12DA74D-45A7-44DD-A91F-F15937AA678C}">
      <dgm:prSet/>
      <dgm:spPr/>
      <dgm:t>
        <a:bodyPr/>
        <a:lstStyle/>
        <a:p>
          <a:endParaRPr lang="es-EC"/>
        </a:p>
      </dgm:t>
    </dgm:pt>
    <dgm:pt modelId="{F5640D0F-A903-4194-ABF3-432311747095}" type="sibTrans" cxnId="{D12DA74D-45A7-44DD-A91F-F15937AA678C}">
      <dgm:prSet/>
      <dgm:spPr/>
      <dgm:t>
        <a:bodyPr/>
        <a:lstStyle/>
        <a:p>
          <a:endParaRPr lang="es-EC"/>
        </a:p>
      </dgm:t>
    </dgm:pt>
    <dgm:pt modelId="{21C51816-7FBA-4BDF-B7E3-73943725BEB2}">
      <dgm:prSet phldrT="[Texto]"/>
      <dgm:spPr/>
      <dgm:t>
        <a:bodyPr/>
        <a:lstStyle/>
        <a:p>
          <a:endParaRPr lang="es-EC" dirty="0"/>
        </a:p>
      </dgm:t>
    </dgm:pt>
    <dgm:pt modelId="{8BB790AE-11EB-4A53-B725-3C855CB94B94}" type="parTrans" cxnId="{A4043AEA-36B1-47C7-8722-917039762FBF}">
      <dgm:prSet/>
      <dgm:spPr/>
      <dgm:t>
        <a:bodyPr/>
        <a:lstStyle/>
        <a:p>
          <a:endParaRPr lang="es-EC"/>
        </a:p>
      </dgm:t>
    </dgm:pt>
    <dgm:pt modelId="{CDF62D06-D243-4BAE-B03B-6DE33D6C884C}" type="sibTrans" cxnId="{A4043AEA-36B1-47C7-8722-917039762FBF}">
      <dgm:prSet/>
      <dgm:spPr/>
      <dgm:t>
        <a:bodyPr/>
        <a:lstStyle/>
        <a:p>
          <a:endParaRPr lang="es-EC"/>
        </a:p>
      </dgm:t>
    </dgm:pt>
    <dgm:pt modelId="{190E339E-DB58-4B4C-9C67-A37ABD59DB6A}">
      <dgm:prSet phldrT="[Texto]"/>
      <dgm:spPr/>
      <dgm:t>
        <a:bodyPr/>
        <a:lstStyle/>
        <a:p>
          <a:endParaRPr lang="es-EC" dirty="0"/>
        </a:p>
      </dgm:t>
    </dgm:pt>
    <dgm:pt modelId="{AF40DC1F-4CD8-4CCD-BC7B-142A37620617}" type="parTrans" cxnId="{55CB01F0-CE71-465C-AD8B-4DD36690D943}">
      <dgm:prSet/>
      <dgm:spPr/>
      <dgm:t>
        <a:bodyPr/>
        <a:lstStyle/>
        <a:p>
          <a:endParaRPr lang="es-EC"/>
        </a:p>
      </dgm:t>
    </dgm:pt>
    <dgm:pt modelId="{F5D66E1A-C10F-4BC0-9A86-507A123B0EC0}" type="sibTrans" cxnId="{55CB01F0-CE71-465C-AD8B-4DD36690D943}">
      <dgm:prSet/>
      <dgm:spPr/>
      <dgm:t>
        <a:bodyPr/>
        <a:lstStyle/>
        <a:p>
          <a:endParaRPr lang="es-EC"/>
        </a:p>
      </dgm:t>
    </dgm:pt>
    <dgm:pt modelId="{E5801225-F369-4655-AA6D-43C5B348B882}">
      <dgm:prSet phldrT="[Texto]"/>
      <dgm:spPr/>
      <dgm:t>
        <a:bodyPr/>
        <a:lstStyle/>
        <a:p>
          <a:r>
            <a:rPr lang="es-EC" dirty="0" smtClean="0"/>
            <a:t>Reclutamiento de Personal</a:t>
          </a:r>
          <a:endParaRPr lang="es-EC" dirty="0"/>
        </a:p>
      </dgm:t>
    </dgm:pt>
    <dgm:pt modelId="{E8539951-D4FB-4CF4-84EE-2852B4A0BF82}" type="parTrans" cxnId="{0081C782-524C-47E7-81EB-B5CCD0FFDF32}">
      <dgm:prSet/>
      <dgm:spPr/>
      <dgm:t>
        <a:bodyPr/>
        <a:lstStyle/>
        <a:p>
          <a:endParaRPr lang="es-EC"/>
        </a:p>
      </dgm:t>
    </dgm:pt>
    <dgm:pt modelId="{229AC572-6CE1-4B67-A70F-8E4B8A09CCF8}" type="sibTrans" cxnId="{0081C782-524C-47E7-81EB-B5CCD0FFDF32}">
      <dgm:prSet/>
      <dgm:spPr/>
      <dgm:t>
        <a:bodyPr/>
        <a:lstStyle/>
        <a:p>
          <a:endParaRPr lang="es-EC"/>
        </a:p>
      </dgm:t>
    </dgm:pt>
    <dgm:pt modelId="{001C36C7-B6D8-4954-85E6-5E347559BEB8}" type="pres">
      <dgm:prSet presAssocID="{514426B9-BDB9-4A0A-AA5E-8A38ED19368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835C1FB0-8076-4092-97FF-8B2A5709237D}" type="pres">
      <dgm:prSet presAssocID="{190E339E-DB58-4B4C-9C67-A37ABD59DB6A}" presName="parenttextcomposite" presStyleCnt="0"/>
      <dgm:spPr/>
    </dgm:pt>
    <dgm:pt modelId="{7E21376C-01B7-4935-9EEB-95B5BB981CF5}" type="pres">
      <dgm:prSet presAssocID="{190E339E-DB58-4B4C-9C67-A37ABD59DB6A}" presName="parenttext" presStyleLbl="revTx" presStyleIdx="0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298E8-40AC-48C4-A1B1-0E625C849174}" type="pres">
      <dgm:prSet presAssocID="{190E339E-DB58-4B4C-9C67-A37ABD59DB6A}" presName="composite" presStyleCnt="0"/>
      <dgm:spPr/>
    </dgm:pt>
    <dgm:pt modelId="{FBACEA33-BC79-48D7-B94B-25656E1BD8BB}" type="pres">
      <dgm:prSet presAssocID="{190E339E-DB58-4B4C-9C67-A37ABD59DB6A}" presName="chevron1" presStyleLbl="alignNode1" presStyleIdx="0" presStyleCnt="35"/>
      <dgm:spPr/>
    </dgm:pt>
    <dgm:pt modelId="{44CB94D1-5E49-4937-BB12-5AE6E68CD08C}" type="pres">
      <dgm:prSet presAssocID="{190E339E-DB58-4B4C-9C67-A37ABD59DB6A}" presName="chevron2" presStyleLbl="alignNode1" presStyleIdx="1" presStyleCnt="35"/>
      <dgm:spPr/>
    </dgm:pt>
    <dgm:pt modelId="{CD825DC5-40A0-404A-8FD4-B3622EDEABB3}" type="pres">
      <dgm:prSet presAssocID="{190E339E-DB58-4B4C-9C67-A37ABD59DB6A}" presName="chevron3" presStyleLbl="alignNode1" presStyleIdx="2" presStyleCnt="35"/>
      <dgm:spPr/>
    </dgm:pt>
    <dgm:pt modelId="{560E4740-7105-4EF5-B361-852B2E1B087B}" type="pres">
      <dgm:prSet presAssocID="{190E339E-DB58-4B4C-9C67-A37ABD59DB6A}" presName="chevron4" presStyleLbl="alignNode1" presStyleIdx="3" presStyleCnt="35"/>
      <dgm:spPr/>
    </dgm:pt>
    <dgm:pt modelId="{4EAE0C9F-7CF6-4ECB-9B88-2252E958868A}" type="pres">
      <dgm:prSet presAssocID="{190E339E-DB58-4B4C-9C67-A37ABD59DB6A}" presName="chevron5" presStyleLbl="alignNode1" presStyleIdx="4" presStyleCnt="35"/>
      <dgm:spPr/>
    </dgm:pt>
    <dgm:pt modelId="{0415996C-0FA9-407D-B24C-C0FEC2972B00}" type="pres">
      <dgm:prSet presAssocID="{190E339E-DB58-4B4C-9C67-A37ABD59DB6A}" presName="chevron6" presStyleLbl="alignNode1" presStyleIdx="5" presStyleCnt="35"/>
      <dgm:spPr/>
    </dgm:pt>
    <dgm:pt modelId="{9E8A63CD-23A5-4980-85A0-20FF2BFFAD59}" type="pres">
      <dgm:prSet presAssocID="{190E339E-DB58-4B4C-9C67-A37ABD59DB6A}" presName="chevron7" presStyleLbl="alignNode1" presStyleIdx="6" presStyleCnt="35"/>
      <dgm:spPr/>
    </dgm:pt>
    <dgm:pt modelId="{7F2DD16F-F8CC-4017-8D51-CB29C33DFD5D}" type="pres">
      <dgm:prSet presAssocID="{190E339E-DB58-4B4C-9C67-A37ABD59DB6A}" presName="childtext" presStyleLbl="solidFgAcc1" presStyleIdx="0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CB274E-D9A0-4811-BBE1-819CF69A0509}" type="pres">
      <dgm:prSet presAssocID="{F5D66E1A-C10F-4BC0-9A86-507A123B0EC0}" presName="sibTrans" presStyleCnt="0"/>
      <dgm:spPr/>
    </dgm:pt>
    <dgm:pt modelId="{075DF0FD-BB5C-4612-AE26-4E3BB21C4D14}" type="pres">
      <dgm:prSet presAssocID="{21C51816-7FBA-4BDF-B7E3-73943725BEB2}" presName="parenttextcomposite" presStyleCnt="0"/>
      <dgm:spPr/>
    </dgm:pt>
    <dgm:pt modelId="{8AD24AC9-01A9-4B0A-9D1C-E149EA58AA1E}" type="pres">
      <dgm:prSet presAssocID="{21C51816-7FBA-4BDF-B7E3-73943725BEB2}" presName="parenttext" presStyleLbl="revTx" presStyleIdx="1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482AC-D68D-474D-84A9-922203872F91}" type="pres">
      <dgm:prSet presAssocID="{21C51816-7FBA-4BDF-B7E3-73943725BEB2}" presName="composite" presStyleCnt="0"/>
      <dgm:spPr/>
    </dgm:pt>
    <dgm:pt modelId="{12906709-6805-4058-A5B1-E5F10D24102D}" type="pres">
      <dgm:prSet presAssocID="{21C51816-7FBA-4BDF-B7E3-73943725BEB2}" presName="chevron1" presStyleLbl="alignNode1" presStyleIdx="7" presStyleCnt="35"/>
      <dgm:spPr/>
    </dgm:pt>
    <dgm:pt modelId="{75589E0C-C9AA-4F36-8F5C-A23B673DA216}" type="pres">
      <dgm:prSet presAssocID="{21C51816-7FBA-4BDF-B7E3-73943725BEB2}" presName="chevron2" presStyleLbl="alignNode1" presStyleIdx="8" presStyleCnt="35"/>
      <dgm:spPr/>
    </dgm:pt>
    <dgm:pt modelId="{99F97309-6116-46BD-A2CD-EFF4E8F1E281}" type="pres">
      <dgm:prSet presAssocID="{21C51816-7FBA-4BDF-B7E3-73943725BEB2}" presName="chevron3" presStyleLbl="alignNode1" presStyleIdx="9" presStyleCnt="35"/>
      <dgm:spPr/>
    </dgm:pt>
    <dgm:pt modelId="{3C1BA896-ED22-4AFD-9E4B-E3BAB9C885E5}" type="pres">
      <dgm:prSet presAssocID="{21C51816-7FBA-4BDF-B7E3-73943725BEB2}" presName="chevron4" presStyleLbl="alignNode1" presStyleIdx="10" presStyleCnt="35"/>
      <dgm:spPr/>
    </dgm:pt>
    <dgm:pt modelId="{71B42422-6E70-4908-8F9F-197BF13FB964}" type="pres">
      <dgm:prSet presAssocID="{21C51816-7FBA-4BDF-B7E3-73943725BEB2}" presName="chevron5" presStyleLbl="alignNode1" presStyleIdx="11" presStyleCnt="35"/>
      <dgm:spPr/>
    </dgm:pt>
    <dgm:pt modelId="{ED23B64A-2AA3-487C-9E11-0B595795B2D5}" type="pres">
      <dgm:prSet presAssocID="{21C51816-7FBA-4BDF-B7E3-73943725BEB2}" presName="chevron6" presStyleLbl="alignNode1" presStyleIdx="12" presStyleCnt="35"/>
      <dgm:spPr/>
    </dgm:pt>
    <dgm:pt modelId="{88144F44-8A03-49B9-9C66-6992E52C021B}" type="pres">
      <dgm:prSet presAssocID="{21C51816-7FBA-4BDF-B7E3-73943725BEB2}" presName="chevron7" presStyleLbl="alignNode1" presStyleIdx="13" presStyleCnt="35"/>
      <dgm:spPr/>
    </dgm:pt>
    <dgm:pt modelId="{A11CB24B-623F-4824-BBBB-D9B26E83B5C3}" type="pres">
      <dgm:prSet presAssocID="{21C51816-7FBA-4BDF-B7E3-73943725BEB2}" presName="childtext" presStyleLbl="solidFgAcc1" presStyleIdx="1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37D95-D04F-4F0B-B0DC-2DB03AC7B6D9}" type="pres">
      <dgm:prSet presAssocID="{CDF62D06-D243-4BAE-B03B-6DE33D6C884C}" presName="sibTrans" presStyleCnt="0"/>
      <dgm:spPr/>
    </dgm:pt>
    <dgm:pt modelId="{EFCFCE65-3CB9-43A1-AB99-97BC7B016E4D}" type="pres">
      <dgm:prSet presAssocID="{0E37036B-703D-4039-8633-E6309EE9B90A}" presName="parenttextcomposite" presStyleCnt="0"/>
      <dgm:spPr/>
    </dgm:pt>
    <dgm:pt modelId="{D0DC4A31-692A-445D-9A37-B96DDF761C20}" type="pres">
      <dgm:prSet presAssocID="{0E37036B-703D-4039-8633-E6309EE9B90A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A69EC-83E3-462F-9608-486E06C91C82}" type="pres">
      <dgm:prSet presAssocID="{0E37036B-703D-4039-8633-E6309EE9B90A}" presName="composite" presStyleCnt="0"/>
      <dgm:spPr/>
    </dgm:pt>
    <dgm:pt modelId="{58435F1E-0F8E-45F4-915F-08B19EFB7BCF}" type="pres">
      <dgm:prSet presAssocID="{0E37036B-703D-4039-8633-E6309EE9B90A}" presName="chevron1" presStyleLbl="alignNode1" presStyleIdx="14" presStyleCnt="35"/>
      <dgm:spPr/>
    </dgm:pt>
    <dgm:pt modelId="{4E08B728-3125-472D-BB92-AA5544BD36AE}" type="pres">
      <dgm:prSet presAssocID="{0E37036B-703D-4039-8633-E6309EE9B90A}" presName="chevron2" presStyleLbl="alignNode1" presStyleIdx="15" presStyleCnt="35"/>
      <dgm:spPr/>
    </dgm:pt>
    <dgm:pt modelId="{8B6BCA6E-A0F4-4B78-8987-C23916CFC6B6}" type="pres">
      <dgm:prSet presAssocID="{0E37036B-703D-4039-8633-E6309EE9B90A}" presName="chevron3" presStyleLbl="alignNode1" presStyleIdx="16" presStyleCnt="35"/>
      <dgm:spPr/>
    </dgm:pt>
    <dgm:pt modelId="{3EF5848C-59B3-4314-8889-DE8D65BFD4D4}" type="pres">
      <dgm:prSet presAssocID="{0E37036B-703D-4039-8633-E6309EE9B90A}" presName="chevron4" presStyleLbl="alignNode1" presStyleIdx="17" presStyleCnt="35"/>
      <dgm:spPr/>
    </dgm:pt>
    <dgm:pt modelId="{44FCE8EE-1FE3-46B0-ADB0-A8B5E189BF94}" type="pres">
      <dgm:prSet presAssocID="{0E37036B-703D-4039-8633-E6309EE9B90A}" presName="chevron5" presStyleLbl="alignNode1" presStyleIdx="18" presStyleCnt="35"/>
      <dgm:spPr/>
    </dgm:pt>
    <dgm:pt modelId="{61E81C53-7B72-4EDC-84EC-A9EE1907E61A}" type="pres">
      <dgm:prSet presAssocID="{0E37036B-703D-4039-8633-E6309EE9B90A}" presName="chevron6" presStyleLbl="alignNode1" presStyleIdx="19" presStyleCnt="35"/>
      <dgm:spPr/>
    </dgm:pt>
    <dgm:pt modelId="{C2836D5A-1E3C-4EAD-8028-300C7418486F}" type="pres">
      <dgm:prSet presAssocID="{0E37036B-703D-4039-8633-E6309EE9B90A}" presName="chevron7" presStyleLbl="alignNode1" presStyleIdx="20" presStyleCnt="35"/>
      <dgm:spPr/>
    </dgm:pt>
    <dgm:pt modelId="{73A3407B-0D8B-4E8D-BF8F-91446C6D8462}" type="pres">
      <dgm:prSet presAssocID="{0E37036B-703D-4039-8633-E6309EE9B90A}" presName="childtext" presStyleLbl="solidFgAcc1" presStyleIdx="2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B86D14-DF95-412E-B1C0-BCBEC9C174A7}" type="pres">
      <dgm:prSet presAssocID="{F5640D0F-A903-4194-ABF3-432311747095}" presName="sibTrans" presStyleCnt="0"/>
      <dgm:spPr/>
    </dgm:pt>
    <dgm:pt modelId="{D2FB89F0-B487-4676-A804-A4BA253A71F8}" type="pres">
      <dgm:prSet presAssocID="{2B7F0A5D-AAAB-42FE-A2C5-ABCB35CAD295}" presName="parenttextcomposite" presStyleCnt="0"/>
      <dgm:spPr/>
    </dgm:pt>
    <dgm:pt modelId="{3C5D3BA3-FA43-41AF-A190-5DF334DAEED4}" type="pres">
      <dgm:prSet presAssocID="{2B7F0A5D-AAAB-42FE-A2C5-ABCB35CAD295}" presName="parenttext" presStyleLbl="revTx" presStyleIdx="3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7BAA6-0933-4222-A4DE-45B39C9FDD69}" type="pres">
      <dgm:prSet presAssocID="{2B7F0A5D-AAAB-42FE-A2C5-ABCB35CAD295}" presName="composite" presStyleCnt="0"/>
      <dgm:spPr/>
    </dgm:pt>
    <dgm:pt modelId="{791C98F3-3738-46A4-864A-D84384BFC5E2}" type="pres">
      <dgm:prSet presAssocID="{2B7F0A5D-AAAB-42FE-A2C5-ABCB35CAD295}" presName="chevron1" presStyleLbl="alignNode1" presStyleIdx="21" presStyleCnt="35"/>
      <dgm:spPr/>
    </dgm:pt>
    <dgm:pt modelId="{03D67E06-2A6F-4456-9A73-D70C01B72488}" type="pres">
      <dgm:prSet presAssocID="{2B7F0A5D-AAAB-42FE-A2C5-ABCB35CAD295}" presName="chevron2" presStyleLbl="alignNode1" presStyleIdx="22" presStyleCnt="35"/>
      <dgm:spPr/>
    </dgm:pt>
    <dgm:pt modelId="{0AE644C0-691A-47FB-BBFF-236C0A5A61BE}" type="pres">
      <dgm:prSet presAssocID="{2B7F0A5D-AAAB-42FE-A2C5-ABCB35CAD295}" presName="chevron3" presStyleLbl="alignNode1" presStyleIdx="23" presStyleCnt="35"/>
      <dgm:spPr/>
    </dgm:pt>
    <dgm:pt modelId="{684A702B-9570-4870-9AB7-0FF24FEDA694}" type="pres">
      <dgm:prSet presAssocID="{2B7F0A5D-AAAB-42FE-A2C5-ABCB35CAD295}" presName="chevron4" presStyleLbl="alignNode1" presStyleIdx="24" presStyleCnt="35"/>
      <dgm:spPr/>
    </dgm:pt>
    <dgm:pt modelId="{F83C2CF3-615C-47BB-AE70-A091046D9237}" type="pres">
      <dgm:prSet presAssocID="{2B7F0A5D-AAAB-42FE-A2C5-ABCB35CAD295}" presName="chevron5" presStyleLbl="alignNode1" presStyleIdx="25" presStyleCnt="35"/>
      <dgm:spPr/>
    </dgm:pt>
    <dgm:pt modelId="{41EC5643-AD0D-4B6F-86A6-2593A66ADEDE}" type="pres">
      <dgm:prSet presAssocID="{2B7F0A5D-AAAB-42FE-A2C5-ABCB35CAD295}" presName="chevron6" presStyleLbl="alignNode1" presStyleIdx="26" presStyleCnt="35"/>
      <dgm:spPr/>
    </dgm:pt>
    <dgm:pt modelId="{7BFDDC72-AFEA-4758-95ED-A77FCEB0E2FF}" type="pres">
      <dgm:prSet presAssocID="{2B7F0A5D-AAAB-42FE-A2C5-ABCB35CAD295}" presName="chevron7" presStyleLbl="alignNode1" presStyleIdx="27" presStyleCnt="35"/>
      <dgm:spPr/>
    </dgm:pt>
    <dgm:pt modelId="{E61674F9-B0D8-46CB-88F1-54F1403470BF}" type="pres">
      <dgm:prSet presAssocID="{2B7F0A5D-AAAB-42FE-A2C5-ABCB35CAD295}" presName="childtext" presStyleLbl="solidFgAcc1" presStyleIdx="3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94D114-C6C5-4674-9335-16021E2026F1}" type="pres">
      <dgm:prSet presAssocID="{479E7C03-7B12-486C-9999-3650A4050F34}" presName="sibTrans" presStyleCnt="0"/>
      <dgm:spPr/>
    </dgm:pt>
    <dgm:pt modelId="{7BB7452B-AC12-4C58-B32F-F4EEE66C311E}" type="pres">
      <dgm:prSet presAssocID="{D476576B-E8DB-48C8-B0C2-53891B212D72}" presName="parenttextcomposite" presStyleCnt="0"/>
      <dgm:spPr/>
    </dgm:pt>
    <dgm:pt modelId="{9396E357-31D4-4501-91CB-388DA5A98B33}" type="pres">
      <dgm:prSet presAssocID="{D476576B-E8DB-48C8-B0C2-53891B212D72}" presName="parenttext" presStyleLbl="revTx" presStyleIdx="4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F4D56-FC1A-4243-8C38-282AF324342D}" type="pres">
      <dgm:prSet presAssocID="{D476576B-E8DB-48C8-B0C2-53891B212D72}" presName="composite" presStyleCnt="0"/>
      <dgm:spPr/>
    </dgm:pt>
    <dgm:pt modelId="{ED6680E6-15D0-4492-B359-2EDB3C18D833}" type="pres">
      <dgm:prSet presAssocID="{D476576B-E8DB-48C8-B0C2-53891B212D72}" presName="chevron1" presStyleLbl="alignNode1" presStyleIdx="28" presStyleCnt="35"/>
      <dgm:spPr/>
    </dgm:pt>
    <dgm:pt modelId="{656050AF-E6D9-4985-AC9D-D4AA661CA8B9}" type="pres">
      <dgm:prSet presAssocID="{D476576B-E8DB-48C8-B0C2-53891B212D72}" presName="chevron2" presStyleLbl="alignNode1" presStyleIdx="29" presStyleCnt="35"/>
      <dgm:spPr/>
    </dgm:pt>
    <dgm:pt modelId="{37256359-57B4-443A-817D-2760C9C7BCEB}" type="pres">
      <dgm:prSet presAssocID="{D476576B-E8DB-48C8-B0C2-53891B212D72}" presName="chevron3" presStyleLbl="alignNode1" presStyleIdx="30" presStyleCnt="35"/>
      <dgm:spPr/>
    </dgm:pt>
    <dgm:pt modelId="{9C6E08EE-F7F4-4E12-8544-53985C566C20}" type="pres">
      <dgm:prSet presAssocID="{D476576B-E8DB-48C8-B0C2-53891B212D72}" presName="chevron4" presStyleLbl="alignNode1" presStyleIdx="31" presStyleCnt="35"/>
      <dgm:spPr/>
    </dgm:pt>
    <dgm:pt modelId="{2ABB9219-A2EB-4F93-B75B-F61684D5A0C7}" type="pres">
      <dgm:prSet presAssocID="{D476576B-E8DB-48C8-B0C2-53891B212D72}" presName="chevron5" presStyleLbl="alignNode1" presStyleIdx="32" presStyleCnt="35"/>
      <dgm:spPr/>
    </dgm:pt>
    <dgm:pt modelId="{34D2639F-F595-48F9-81B5-E4FF21734F6C}" type="pres">
      <dgm:prSet presAssocID="{D476576B-E8DB-48C8-B0C2-53891B212D72}" presName="chevron6" presStyleLbl="alignNode1" presStyleIdx="33" presStyleCnt="35"/>
      <dgm:spPr/>
    </dgm:pt>
    <dgm:pt modelId="{8EF32B23-8CCE-4FD8-9775-2E2A62059FBC}" type="pres">
      <dgm:prSet presAssocID="{D476576B-E8DB-48C8-B0C2-53891B212D72}" presName="chevron7" presStyleLbl="alignNode1" presStyleIdx="34" presStyleCnt="35"/>
      <dgm:spPr/>
    </dgm:pt>
    <dgm:pt modelId="{44EFBDD6-F25C-4449-90C9-AA74386D1ED5}" type="pres">
      <dgm:prSet presAssocID="{D476576B-E8DB-48C8-B0C2-53891B212D72}" presName="childtext" presStyleLbl="solidFgAcc1" presStyleIdx="4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43A906-3069-46DF-9049-49D79E7D2165}" type="presOf" srcId="{98271F14-8E03-4DC0-847A-420F6E4759DC}" destId="{A11CB24B-623F-4824-BBBB-D9B26E83B5C3}" srcOrd="0" destOrd="0" presId="urn:microsoft.com/office/officeart/2008/layout/VerticalAccentList"/>
    <dgm:cxn modelId="{A941496B-CFFA-4B03-B1D0-403BF91B5BFD}" type="presOf" srcId="{514426B9-BDB9-4A0A-AA5E-8A38ED193681}" destId="{001C36C7-B6D8-4954-85E6-5E347559BEB8}" srcOrd="0" destOrd="0" presId="urn:microsoft.com/office/officeart/2008/layout/VerticalAccentList"/>
    <dgm:cxn modelId="{9FAEFAD5-757F-4DFC-A832-743A92D54751}" type="presOf" srcId="{0E37036B-703D-4039-8633-E6309EE9B90A}" destId="{D0DC4A31-692A-445D-9A37-B96DDF761C20}" srcOrd="0" destOrd="0" presId="urn:microsoft.com/office/officeart/2008/layout/VerticalAccentList"/>
    <dgm:cxn modelId="{88002597-B50D-4531-A90D-4B58349A5312}" srcId="{514426B9-BDB9-4A0A-AA5E-8A38ED193681}" destId="{D476576B-E8DB-48C8-B0C2-53891B212D72}" srcOrd="4" destOrd="0" parTransId="{44469694-D12D-424A-9C28-1CA6747D2284}" sibTransId="{F58CE81E-8538-4E59-9C6C-E4EA1A931FE3}"/>
    <dgm:cxn modelId="{0081C782-524C-47E7-81EB-B5CCD0FFDF32}" srcId="{190E339E-DB58-4B4C-9C67-A37ABD59DB6A}" destId="{E5801225-F369-4655-AA6D-43C5B348B882}" srcOrd="0" destOrd="0" parTransId="{E8539951-D4FB-4CF4-84EE-2852B4A0BF82}" sibTransId="{229AC572-6CE1-4B67-A70F-8E4B8A09CCF8}"/>
    <dgm:cxn modelId="{A4043AEA-36B1-47C7-8722-917039762FBF}" srcId="{514426B9-BDB9-4A0A-AA5E-8A38ED193681}" destId="{21C51816-7FBA-4BDF-B7E3-73943725BEB2}" srcOrd="1" destOrd="0" parTransId="{8BB790AE-11EB-4A53-B725-3C855CB94B94}" sibTransId="{CDF62D06-D243-4BAE-B03B-6DE33D6C884C}"/>
    <dgm:cxn modelId="{55CB01F0-CE71-465C-AD8B-4DD36690D943}" srcId="{514426B9-BDB9-4A0A-AA5E-8A38ED193681}" destId="{190E339E-DB58-4B4C-9C67-A37ABD59DB6A}" srcOrd="0" destOrd="0" parTransId="{AF40DC1F-4CD8-4CCD-BC7B-142A37620617}" sibTransId="{F5D66E1A-C10F-4BC0-9A86-507A123B0EC0}"/>
    <dgm:cxn modelId="{DA1A1708-F09B-4656-AA5E-C0329AB024D8}" srcId="{0E37036B-703D-4039-8633-E6309EE9B90A}" destId="{9188F3C9-5C00-4741-9EC9-42DE4E17C538}" srcOrd="0" destOrd="0" parTransId="{AE767B19-B3DA-417F-8FFF-DB5144B27BC5}" sibTransId="{53220523-439F-41F6-937C-C2EB463710AC}"/>
    <dgm:cxn modelId="{6727E5BC-1406-4831-94E2-2FD431058E46}" type="presOf" srcId="{2B7F0A5D-AAAB-42FE-A2C5-ABCB35CAD295}" destId="{3C5D3BA3-FA43-41AF-A190-5DF334DAEED4}" srcOrd="0" destOrd="0" presId="urn:microsoft.com/office/officeart/2008/layout/VerticalAccentList"/>
    <dgm:cxn modelId="{2AB880C9-EC8A-4419-834C-5DED024AE1A2}" type="presOf" srcId="{21C51816-7FBA-4BDF-B7E3-73943725BEB2}" destId="{8AD24AC9-01A9-4B0A-9D1C-E149EA58AA1E}" srcOrd="0" destOrd="0" presId="urn:microsoft.com/office/officeart/2008/layout/VerticalAccentList"/>
    <dgm:cxn modelId="{B1014916-D99D-4A91-B158-297DFDCB8EE9}" srcId="{21C51816-7FBA-4BDF-B7E3-73943725BEB2}" destId="{98271F14-8E03-4DC0-847A-420F6E4759DC}" srcOrd="0" destOrd="0" parTransId="{1B184C8D-BCAD-4E1D-B736-A5AC6958919D}" sibTransId="{D78E74DB-F289-44D7-960C-53B0B8DE5483}"/>
    <dgm:cxn modelId="{992B66A2-307E-4737-AB76-D786566BF51B}" srcId="{514426B9-BDB9-4A0A-AA5E-8A38ED193681}" destId="{2B7F0A5D-AAAB-42FE-A2C5-ABCB35CAD295}" srcOrd="3" destOrd="0" parTransId="{B7E59EF1-B5E4-4A80-8732-7E399B31BC3F}" sibTransId="{479E7C03-7B12-486C-9999-3650A4050F34}"/>
    <dgm:cxn modelId="{6D7769A5-587B-4283-91AE-34FA92DE3CF6}" srcId="{D476576B-E8DB-48C8-B0C2-53891B212D72}" destId="{A898BBD8-B76A-4D4B-A19E-9C30CEEA65A8}" srcOrd="0" destOrd="0" parTransId="{8AA018CD-69B8-40AC-A9F2-57FD81084D13}" sibTransId="{363EE73F-9FCE-43B7-A6B0-3059D2401828}"/>
    <dgm:cxn modelId="{790396EA-3422-454C-A154-967857BAE933}" type="presOf" srcId="{9188F3C9-5C00-4741-9EC9-42DE4E17C538}" destId="{73A3407B-0D8B-4E8D-BF8F-91446C6D8462}" srcOrd="0" destOrd="0" presId="urn:microsoft.com/office/officeart/2008/layout/VerticalAccentList"/>
    <dgm:cxn modelId="{778A95BB-0EC5-4E28-B5A4-942A62B400BC}" type="presOf" srcId="{70C54E42-E97F-44E5-B2D7-6C8DBAFB9F60}" destId="{E61674F9-B0D8-46CB-88F1-54F1403470BF}" srcOrd="0" destOrd="0" presId="urn:microsoft.com/office/officeart/2008/layout/VerticalAccentList"/>
    <dgm:cxn modelId="{A0999601-EA6C-4309-B6A7-847966CCC4FA}" type="presOf" srcId="{D476576B-E8DB-48C8-B0C2-53891B212D72}" destId="{9396E357-31D4-4501-91CB-388DA5A98B33}" srcOrd="0" destOrd="0" presId="urn:microsoft.com/office/officeart/2008/layout/VerticalAccentList"/>
    <dgm:cxn modelId="{2F638BC3-A6B6-4F03-BA85-D124610BF54F}" srcId="{2B7F0A5D-AAAB-42FE-A2C5-ABCB35CAD295}" destId="{70C54E42-E97F-44E5-B2D7-6C8DBAFB9F60}" srcOrd="0" destOrd="0" parTransId="{14C7CC9E-E95D-4636-B90C-652F41197FFF}" sibTransId="{130CB44D-5D45-4665-B80D-4BB69835A652}"/>
    <dgm:cxn modelId="{816E3EB9-316B-43DF-9AC4-6F0177250FA4}" type="presOf" srcId="{A898BBD8-B76A-4D4B-A19E-9C30CEEA65A8}" destId="{44EFBDD6-F25C-4449-90C9-AA74386D1ED5}" srcOrd="0" destOrd="0" presId="urn:microsoft.com/office/officeart/2008/layout/VerticalAccentList"/>
    <dgm:cxn modelId="{D12DA74D-45A7-44DD-A91F-F15937AA678C}" srcId="{514426B9-BDB9-4A0A-AA5E-8A38ED193681}" destId="{0E37036B-703D-4039-8633-E6309EE9B90A}" srcOrd="2" destOrd="0" parTransId="{555ACAFA-146B-47D4-BC41-F701807B64B8}" sibTransId="{F5640D0F-A903-4194-ABF3-432311747095}"/>
    <dgm:cxn modelId="{D6149C78-8D65-4C28-8CEB-5E71EAF5DD95}" type="presOf" srcId="{190E339E-DB58-4B4C-9C67-A37ABD59DB6A}" destId="{7E21376C-01B7-4935-9EEB-95B5BB981CF5}" srcOrd="0" destOrd="0" presId="urn:microsoft.com/office/officeart/2008/layout/VerticalAccentList"/>
    <dgm:cxn modelId="{B84E9A36-7324-4F31-B51D-E5B793436148}" type="presOf" srcId="{E5801225-F369-4655-AA6D-43C5B348B882}" destId="{7F2DD16F-F8CC-4017-8D51-CB29C33DFD5D}" srcOrd="0" destOrd="0" presId="urn:microsoft.com/office/officeart/2008/layout/VerticalAccentList"/>
    <dgm:cxn modelId="{B40395EF-3D59-46AF-92DF-2E8BBC607224}" type="presParOf" srcId="{001C36C7-B6D8-4954-85E6-5E347559BEB8}" destId="{835C1FB0-8076-4092-97FF-8B2A5709237D}" srcOrd="0" destOrd="0" presId="urn:microsoft.com/office/officeart/2008/layout/VerticalAccentList"/>
    <dgm:cxn modelId="{091E3C81-7164-4AB0-852C-82CC37C5EE0E}" type="presParOf" srcId="{835C1FB0-8076-4092-97FF-8B2A5709237D}" destId="{7E21376C-01B7-4935-9EEB-95B5BB981CF5}" srcOrd="0" destOrd="0" presId="urn:microsoft.com/office/officeart/2008/layout/VerticalAccentList"/>
    <dgm:cxn modelId="{D97AD666-A538-40EE-BB42-B0D4BB61CA22}" type="presParOf" srcId="{001C36C7-B6D8-4954-85E6-5E347559BEB8}" destId="{329298E8-40AC-48C4-A1B1-0E625C849174}" srcOrd="1" destOrd="0" presId="urn:microsoft.com/office/officeart/2008/layout/VerticalAccentList"/>
    <dgm:cxn modelId="{43BEF5E9-4E01-410B-9ABD-E8EE761B2E14}" type="presParOf" srcId="{329298E8-40AC-48C4-A1B1-0E625C849174}" destId="{FBACEA33-BC79-48D7-B94B-25656E1BD8BB}" srcOrd="0" destOrd="0" presId="urn:microsoft.com/office/officeart/2008/layout/VerticalAccentList"/>
    <dgm:cxn modelId="{B88605FA-A316-47D7-9DAF-471EBEE69BD4}" type="presParOf" srcId="{329298E8-40AC-48C4-A1B1-0E625C849174}" destId="{44CB94D1-5E49-4937-BB12-5AE6E68CD08C}" srcOrd="1" destOrd="0" presId="urn:microsoft.com/office/officeart/2008/layout/VerticalAccentList"/>
    <dgm:cxn modelId="{FC9DDB05-BA6A-42BF-9018-D7831E37C089}" type="presParOf" srcId="{329298E8-40AC-48C4-A1B1-0E625C849174}" destId="{CD825DC5-40A0-404A-8FD4-B3622EDEABB3}" srcOrd="2" destOrd="0" presId="urn:microsoft.com/office/officeart/2008/layout/VerticalAccentList"/>
    <dgm:cxn modelId="{D906D026-A7F0-46A6-A7B0-5910B8BB2CCE}" type="presParOf" srcId="{329298E8-40AC-48C4-A1B1-0E625C849174}" destId="{560E4740-7105-4EF5-B361-852B2E1B087B}" srcOrd="3" destOrd="0" presId="urn:microsoft.com/office/officeart/2008/layout/VerticalAccentList"/>
    <dgm:cxn modelId="{1E8E5CB5-CE4C-4216-AD37-A1CDDFDF718B}" type="presParOf" srcId="{329298E8-40AC-48C4-A1B1-0E625C849174}" destId="{4EAE0C9F-7CF6-4ECB-9B88-2252E958868A}" srcOrd="4" destOrd="0" presId="urn:microsoft.com/office/officeart/2008/layout/VerticalAccentList"/>
    <dgm:cxn modelId="{61979F15-123B-4958-8298-74A76628A91A}" type="presParOf" srcId="{329298E8-40AC-48C4-A1B1-0E625C849174}" destId="{0415996C-0FA9-407D-B24C-C0FEC2972B00}" srcOrd="5" destOrd="0" presId="urn:microsoft.com/office/officeart/2008/layout/VerticalAccentList"/>
    <dgm:cxn modelId="{E003DA80-43BD-4413-B14C-61CF89A71DD1}" type="presParOf" srcId="{329298E8-40AC-48C4-A1B1-0E625C849174}" destId="{9E8A63CD-23A5-4980-85A0-20FF2BFFAD59}" srcOrd="6" destOrd="0" presId="urn:microsoft.com/office/officeart/2008/layout/VerticalAccentList"/>
    <dgm:cxn modelId="{587B9FD3-C4AD-4142-9992-747203FB9DC5}" type="presParOf" srcId="{329298E8-40AC-48C4-A1B1-0E625C849174}" destId="{7F2DD16F-F8CC-4017-8D51-CB29C33DFD5D}" srcOrd="7" destOrd="0" presId="urn:microsoft.com/office/officeart/2008/layout/VerticalAccentList"/>
    <dgm:cxn modelId="{DA4A07BF-3CA1-4883-A380-FE7E8D6411CC}" type="presParOf" srcId="{001C36C7-B6D8-4954-85E6-5E347559BEB8}" destId="{D0CB274E-D9A0-4811-BBE1-819CF69A0509}" srcOrd="2" destOrd="0" presId="urn:microsoft.com/office/officeart/2008/layout/VerticalAccentList"/>
    <dgm:cxn modelId="{2A764AF9-68D5-43FD-9302-02A9A37B68A1}" type="presParOf" srcId="{001C36C7-B6D8-4954-85E6-5E347559BEB8}" destId="{075DF0FD-BB5C-4612-AE26-4E3BB21C4D14}" srcOrd="3" destOrd="0" presId="urn:microsoft.com/office/officeart/2008/layout/VerticalAccentList"/>
    <dgm:cxn modelId="{D9EF87A2-E190-49CA-8BA4-011289CA5E38}" type="presParOf" srcId="{075DF0FD-BB5C-4612-AE26-4E3BB21C4D14}" destId="{8AD24AC9-01A9-4B0A-9D1C-E149EA58AA1E}" srcOrd="0" destOrd="0" presId="urn:microsoft.com/office/officeart/2008/layout/VerticalAccentList"/>
    <dgm:cxn modelId="{19FB3781-08D2-4130-95E9-63388FF85404}" type="presParOf" srcId="{001C36C7-B6D8-4954-85E6-5E347559BEB8}" destId="{EB0482AC-D68D-474D-84A9-922203872F91}" srcOrd="4" destOrd="0" presId="urn:microsoft.com/office/officeart/2008/layout/VerticalAccentList"/>
    <dgm:cxn modelId="{E5B53DDA-9FFF-4DBE-86A9-7E3CE4E1FC9C}" type="presParOf" srcId="{EB0482AC-D68D-474D-84A9-922203872F91}" destId="{12906709-6805-4058-A5B1-E5F10D24102D}" srcOrd="0" destOrd="0" presId="urn:microsoft.com/office/officeart/2008/layout/VerticalAccentList"/>
    <dgm:cxn modelId="{918FB25A-6D7C-402D-8175-F74A3A40D974}" type="presParOf" srcId="{EB0482AC-D68D-474D-84A9-922203872F91}" destId="{75589E0C-C9AA-4F36-8F5C-A23B673DA216}" srcOrd="1" destOrd="0" presId="urn:microsoft.com/office/officeart/2008/layout/VerticalAccentList"/>
    <dgm:cxn modelId="{D52B6770-AF6F-4E5B-A060-3D00B46A62B3}" type="presParOf" srcId="{EB0482AC-D68D-474D-84A9-922203872F91}" destId="{99F97309-6116-46BD-A2CD-EFF4E8F1E281}" srcOrd="2" destOrd="0" presId="urn:microsoft.com/office/officeart/2008/layout/VerticalAccentList"/>
    <dgm:cxn modelId="{E3A41C28-282C-4FDE-AC67-9FBB222E76F1}" type="presParOf" srcId="{EB0482AC-D68D-474D-84A9-922203872F91}" destId="{3C1BA896-ED22-4AFD-9E4B-E3BAB9C885E5}" srcOrd="3" destOrd="0" presId="urn:microsoft.com/office/officeart/2008/layout/VerticalAccentList"/>
    <dgm:cxn modelId="{00B2BE4A-9946-415B-AE08-E5B5DB970C6D}" type="presParOf" srcId="{EB0482AC-D68D-474D-84A9-922203872F91}" destId="{71B42422-6E70-4908-8F9F-197BF13FB964}" srcOrd="4" destOrd="0" presId="urn:microsoft.com/office/officeart/2008/layout/VerticalAccentList"/>
    <dgm:cxn modelId="{E5067ACB-F8F7-4A70-A992-42CFA9AD516E}" type="presParOf" srcId="{EB0482AC-D68D-474D-84A9-922203872F91}" destId="{ED23B64A-2AA3-487C-9E11-0B595795B2D5}" srcOrd="5" destOrd="0" presId="urn:microsoft.com/office/officeart/2008/layout/VerticalAccentList"/>
    <dgm:cxn modelId="{7649C81B-8F42-4E67-91E4-CF7B5CAE4DBF}" type="presParOf" srcId="{EB0482AC-D68D-474D-84A9-922203872F91}" destId="{88144F44-8A03-49B9-9C66-6992E52C021B}" srcOrd="6" destOrd="0" presId="urn:microsoft.com/office/officeart/2008/layout/VerticalAccentList"/>
    <dgm:cxn modelId="{9C9365A9-A52A-41E1-A4AA-49DF6B9065D1}" type="presParOf" srcId="{EB0482AC-D68D-474D-84A9-922203872F91}" destId="{A11CB24B-623F-4824-BBBB-D9B26E83B5C3}" srcOrd="7" destOrd="0" presId="urn:microsoft.com/office/officeart/2008/layout/VerticalAccentList"/>
    <dgm:cxn modelId="{52B6E63E-8487-4438-A2FE-98A009928D99}" type="presParOf" srcId="{001C36C7-B6D8-4954-85E6-5E347559BEB8}" destId="{37037D95-D04F-4F0B-B0DC-2DB03AC7B6D9}" srcOrd="5" destOrd="0" presId="urn:microsoft.com/office/officeart/2008/layout/VerticalAccentList"/>
    <dgm:cxn modelId="{1D9F10CB-7554-4908-A3C7-665A093728EE}" type="presParOf" srcId="{001C36C7-B6D8-4954-85E6-5E347559BEB8}" destId="{EFCFCE65-3CB9-43A1-AB99-97BC7B016E4D}" srcOrd="6" destOrd="0" presId="urn:microsoft.com/office/officeart/2008/layout/VerticalAccentList"/>
    <dgm:cxn modelId="{4F131526-AEC1-4796-A0B8-FD832F1BF7D3}" type="presParOf" srcId="{EFCFCE65-3CB9-43A1-AB99-97BC7B016E4D}" destId="{D0DC4A31-692A-445D-9A37-B96DDF761C20}" srcOrd="0" destOrd="0" presId="urn:microsoft.com/office/officeart/2008/layout/VerticalAccentList"/>
    <dgm:cxn modelId="{6DECF1D8-AFE5-4B15-BB13-E331DA23C78B}" type="presParOf" srcId="{001C36C7-B6D8-4954-85E6-5E347559BEB8}" destId="{381A69EC-83E3-462F-9608-486E06C91C82}" srcOrd="7" destOrd="0" presId="urn:microsoft.com/office/officeart/2008/layout/VerticalAccentList"/>
    <dgm:cxn modelId="{AC1BB0F6-A0CD-47DC-B814-48390AFC4F48}" type="presParOf" srcId="{381A69EC-83E3-462F-9608-486E06C91C82}" destId="{58435F1E-0F8E-45F4-915F-08B19EFB7BCF}" srcOrd="0" destOrd="0" presId="urn:microsoft.com/office/officeart/2008/layout/VerticalAccentList"/>
    <dgm:cxn modelId="{8CBCAA4A-D830-41BD-B9BA-4B08E9D9361F}" type="presParOf" srcId="{381A69EC-83E3-462F-9608-486E06C91C82}" destId="{4E08B728-3125-472D-BB92-AA5544BD36AE}" srcOrd="1" destOrd="0" presId="urn:microsoft.com/office/officeart/2008/layout/VerticalAccentList"/>
    <dgm:cxn modelId="{F1EAD187-E1D4-4373-8366-999268167EB1}" type="presParOf" srcId="{381A69EC-83E3-462F-9608-486E06C91C82}" destId="{8B6BCA6E-A0F4-4B78-8987-C23916CFC6B6}" srcOrd="2" destOrd="0" presId="urn:microsoft.com/office/officeart/2008/layout/VerticalAccentList"/>
    <dgm:cxn modelId="{EFE0391F-8334-4915-866F-59E6B4253AE2}" type="presParOf" srcId="{381A69EC-83E3-462F-9608-486E06C91C82}" destId="{3EF5848C-59B3-4314-8889-DE8D65BFD4D4}" srcOrd="3" destOrd="0" presId="urn:microsoft.com/office/officeart/2008/layout/VerticalAccentList"/>
    <dgm:cxn modelId="{2B820D5D-164C-4742-8846-FF1017630EA7}" type="presParOf" srcId="{381A69EC-83E3-462F-9608-486E06C91C82}" destId="{44FCE8EE-1FE3-46B0-ADB0-A8B5E189BF94}" srcOrd="4" destOrd="0" presId="urn:microsoft.com/office/officeart/2008/layout/VerticalAccentList"/>
    <dgm:cxn modelId="{397BA972-0ADA-4AFF-A3C9-DA71138BC1D4}" type="presParOf" srcId="{381A69EC-83E3-462F-9608-486E06C91C82}" destId="{61E81C53-7B72-4EDC-84EC-A9EE1907E61A}" srcOrd="5" destOrd="0" presId="urn:microsoft.com/office/officeart/2008/layout/VerticalAccentList"/>
    <dgm:cxn modelId="{54665DF3-221B-4086-9DA6-BA5D06A9A589}" type="presParOf" srcId="{381A69EC-83E3-462F-9608-486E06C91C82}" destId="{C2836D5A-1E3C-4EAD-8028-300C7418486F}" srcOrd="6" destOrd="0" presId="urn:microsoft.com/office/officeart/2008/layout/VerticalAccentList"/>
    <dgm:cxn modelId="{2762A13B-BB77-476E-9394-DAE8C340BF94}" type="presParOf" srcId="{381A69EC-83E3-462F-9608-486E06C91C82}" destId="{73A3407B-0D8B-4E8D-BF8F-91446C6D8462}" srcOrd="7" destOrd="0" presId="urn:microsoft.com/office/officeart/2008/layout/VerticalAccentList"/>
    <dgm:cxn modelId="{1AA1F2BD-86D1-47F3-A1EE-5E91A5C2C25A}" type="presParOf" srcId="{001C36C7-B6D8-4954-85E6-5E347559BEB8}" destId="{80B86D14-DF95-412E-B1C0-BCBEC9C174A7}" srcOrd="8" destOrd="0" presId="urn:microsoft.com/office/officeart/2008/layout/VerticalAccentList"/>
    <dgm:cxn modelId="{F5889AE6-D0D2-4F1A-9B5C-BC1E11C991DB}" type="presParOf" srcId="{001C36C7-B6D8-4954-85E6-5E347559BEB8}" destId="{D2FB89F0-B487-4676-A804-A4BA253A71F8}" srcOrd="9" destOrd="0" presId="urn:microsoft.com/office/officeart/2008/layout/VerticalAccentList"/>
    <dgm:cxn modelId="{707CF003-6230-41EB-9DC0-52B90715B554}" type="presParOf" srcId="{D2FB89F0-B487-4676-A804-A4BA253A71F8}" destId="{3C5D3BA3-FA43-41AF-A190-5DF334DAEED4}" srcOrd="0" destOrd="0" presId="urn:microsoft.com/office/officeart/2008/layout/VerticalAccentList"/>
    <dgm:cxn modelId="{311FC972-3598-4479-877A-9BF6CDA06B96}" type="presParOf" srcId="{001C36C7-B6D8-4954-85E6-5E347559BEB8}" destId="{D5F7BAA6-0933-4222-A4DE-45B39C9FDD69}" srcOrd="10" destOrd="0" presId="urn:microsoft.com/office/officeart/2008/layout/VerticalAccentList"/>
    <dgm:cxn modelId="{216A60EE-5D81-4795-A4B1-6C0ADAFBC180}" type="presParOf" srcId="{D5F7BAA6-0933-4222-A4DE-45B39C9FDD69}" destId="{791C98F3-3738-46A4-864A-D84384BFC5E2}" srcOrd="0" destOrd="0" presId="urn:microsoft.com/office/officeart/2008/layout/VerticalAccentList"/>
    <dgm:cxn modelId="{3554DBEF-D801-4FCA-BD19-47A6A69C33EF}" type="presParOf" srcId="{D5F7BAA6-0933-4222-A4DE-45B39C9FDD69}" destId="{03D67E06-2A6F-4456-9A73-D70C01B72488}" srcOrd="1" destOrd="0" presId="urn:microsoft.com/office/officeart/2008/layout/VerticalAccentList"/>
    <dgm:cxn modelId="{4748F0A0-EB67-467B-ADE2-566CF5A14F4C}" type="presParOf" srcId="{D5F7BAA6-0933-4222-A4DE-45B39C9FDD69}" destId="{0AE644C0-691A-47FB-BBFF-236C0A5A61BE}" srcOrd="2" destOrd="0" presId="urn:microsoft.com/office/officeart/2008/layout/VerticalAccentList"/>
    <dgm:cxn modelId="{AC7F6043-5D2E-4B07-84DE-3CD30D3C3951}" type="presParOf" srcId="{D5F7BAA6-0933-4222-A4DE-45B39C9FDD69}" destId="{684A702B-9570-4870-9AB7-0FF24FEDA694}" srcOrd="3" destOrd="0" presId="urn:microsoft.com/office/officeart/2008/layout/VerticalAccentList"/>
    <dgm:cxn modelId="{22827384-18AE-4B23-A83C-3AC4320DA566}" type="presParOf" srcId="{D5F7BAA6-0933-4222-A4DE-45B39C9FDD69}" destId="{F83C2CF3-615C-47BB-AE70-A091046D9237}" srcOrd="4" destOrd="0" presId="urn:microsoft.com/office/officeart/2008/layout/VerticalAccentList"/>
    <dgm:cxn modelId="{EB19B2E1-1DAA-4A07-BE9D-1928B1519FF2}" type="presParOf" srcId="{D5F7BAA6-0933-4222-A4DE-45B39C9FDD69}" destId="{41EC5643-AD0D-4B6F-86A6-2593A66ADEDE}" srcOrd="5" destOrd="0" presId="urn:microsoft.com/office/officeart/2008/layout/VerticalAccentList"/>
    <dgm:cxn modelId="{92451201-2595-4017-B8FA-E0A742B9D90A}" type="presParOf" srcId="{D5F7BAA6-0933-4222-A4DE-45B39C9FDD69}" destId="{7BFDDC72-AFEA-4758-95ED-A77FCEB0E2FF}" srcOrd="6" destOrd="0" presId="urn:microsoft.com/office/officeart/2008/layout/VerticalAccentList"/>
    <dgm:cxn modelId="{2E0B7D63-9F3A-4096-B644-ED4958C107D3}" type="presParOf" srcId="{D5F7BAA6-0933-4222-A4DE-45B39C9FDD69}" destId="{E61674F9-B0D8-46CB-88F1-54F1403470BF}" srcOrd="7" destOrd="0" presId="urn:microsoft.com/office/officeart/2008/layout/VerticalAccentList"/>
    <dgm:cxn modelId="{90EA104D-ED62-4C1E-B89F-9B4AD879D810}" type="presParOf" srcId="{001C36C7-B6D8-4954-85E6-5E347559BEB8}" destId="{1C94D114-C6C5-4674-9335-16021E2026F1}" srcOrd="11" destOrd="0" presId="urn:microsoft.com/office/officeart/2008/layout/VerticalAccentList"/>
    <dgm:cxn modelId="{DF3F96CB-181C-49AB-86CE-9D6599CE65D9}" type="presParOf" srcId="{001C36C7-B6D8-4954-85E6-5E347559BEB8}" destId="{7BB7452B-AC12-4C58-B32F-F4EEE66C311E}" srcOrd="12" destOrd="0" presId="urn:microsoft.com/office/officeart/2008/layout/VerticalAccentList"/>
    <dgm:cxn modelId="{48F3D361-051C-4C85-83CE-B752AEACC488}" type="presParOf" srcId="{7BB7452B-AC12-4C58-B32F-F4EEE66C311E}" destId="{9396E357-31D4-4501-91CB-388DA5A98B33}" srcOrd="0" destOrd="0" presId="urn:microsoft.com/office/officeart/2008/layout/VerticalAccentList"/>
    <dgm:cxn modelId="{64B5E263-EDE0-4834-83A1-FEC78F3DBAED}" type="presParOf" srcId="{001C36C7-B6D8-4954-85E6-5E347559BEB8}" destId="{191F4D56-FC1A-4243-8C38-282AF324342D}" srcOrd="13" destOrd="0" presId="urn:microsoft.com/office/officeart/2008/layout/VerticalAccentList"/>
    <dgm:cxn modelId="{7CCAA625-72E6-4701-AA0B-747E2E08C098}" type="presParOf" srcId="{191F4D56-FC1A-4243-8C38-282AF324342D}" destId="{ED6680E6-15D0-4492-B359-2EDB3C18D833}" srcOrd="0" destOrd="0" presId="urn:microsoft.com/office/officeart/2008/layout/VerticalAccentList"/>
    <dgm:cxn modelId="{238AF1EA-D2B3-4DB1-8247-B32769309627}" type="presParOf" srcId="{191F4D56-FC1A-4243-8C38-282AF324342D}" destId="{656050AF-E6D9-4985-AC9D-D4AA661CA8B9}" srcOrd="1" destOrd="0" presId="urn:microsoft.com/office/officeart/2008/layout/VerticalAccentList"/>
    <dgm:cxn modelId="{5B3FF961-1152-45D2-94FF-9F59D4D03D58}" type="presParOf" srcId="{191F4D56-FC1A-4243-8C38-282AF324342D}" destId="{37256359-57B4-443A-817D-2760C9C7BCEB}" srcOrd="2" destOrd="0" presId="urn:microsoft.com/office/officeart/2008/layout/VerticalAccentList"/>
    <dgm:cxn modelId="{3912DA8D-137C-43AA-81CA-AA5F8243A974}" type="presParOf" srcId="{191F4D56-FC1A-4243-8C38-282AF324342D}" destId="{9C6E08EE-F7F4-4E12-8544-53985C566C20}" srcOrd="3" destOrd="0" presId="urn:microsoft.com/office/officeart/2008/layout/VerticalAccentList"/>
    <dgm:cxn modelId="{6644DB16-B43E-46FA-B6EE-8416A2CB529F}" type="presParOf" srcId="{191F4D56-FC1A-4243-8C38-282AF324342D}" destId="{2ABB9219-A2EB-4F93-B75B-F61684D5A0C7}" srcOrd="4" destOrd="0" presId="urn:microsoft.com/office/officeart/2008/layout/VerticalAccentList"/>
    <dgm:cxn modelId="{C2D76FF0-0EDE-414B-B980-1C52F2443490}" type="presParOf" srcId="{191F4D56-FC1A-4243-8C38-282AF324342D}" destId="{34D2639F-F595-48F9-81B5-E4FF21734F6C}" srcOrd="5" destOrd="0" presId="urn:microsoft.com/office/officeart/2008/layout/VerticalAccentList"/>
    <dgm:cxn modelId="{57677E65-EB37-4F3E-A079-DCAB7C7BA331}" type="presParOf" srcId="{191F4D56-FC1A-4243-8C38-282AF324342D}" destId="{8EF32B23-8CCE-4FD8-9775-2E2A62059FBC}" srcOrd="6" destOrd="0" presId="urn:microsoft.com/office/officeart/2008/layout/VerticalAccentList"/>
    <dgm:cxn modelId="{F6EE09B2-6557-45CF-8C05-6EEA409D7312}" type="presParOf" srcId="{191F4D56-FC1A-4243-8C38-282AF324342D}" destId="{44EFBDD6-F25C-4449-90C9-AA74386D1ED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B81751-C5F1-49FF-A59B-C038524973A6}" type="doc">
      <dgm:prSet loTypeId="urn:microsoft.com/office/officeart/2005/8/layout/lProcess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EB9E71D-6A85-46DB-83F4-E8D131C80B8A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FASES </a:t>
          </a:r>
        </a:p>
        <a:p>
          <a:r>
            <a:rPr lang="es-EC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 LA </a:t>
          </a:r>
        </a:p>
        <a:p>
          <a:r>
            <a:rPr lang="es-EC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AUDITORÍA </a:t>
          </a:r>
          <a:endParaRPr lang="es-EC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2C9C6D-9BF7-446F-AD02-A75AFBB165BB}" type="parTrans" cxnId="{6255AFE2-A33E-4577-8DB1-0D8E502F3F5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E261C79-26A9-4A43-B362-D8CEC5BC0201}" type="sibTrans" cxnId="{6255AFE2-A33E-4577-8DB1-0D8E502F3F5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2167BAE-CD37-44E4-9B50-C93AFB24FE32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  <a:effectLst/>
            </a:rPr>
            <a:t>PLANIFICACIÓN PRELIMINAR </a:t>
          </a:r>
          <a:endParaRPr lang="es-EC" sz="1600" b="1" dirty="0">
            <a:solidFill>
              <a:schemeClr val="tx1"/>
            </a:solidFill>
            <a:effectLst/>
          </a:endParaRPr>
        </a:p>
      </dgm:t>
    </dgm:pt>
    <dgm:pt modelId="{5EE6B7A5-35BD-4202-BDAC-B80E2B431B04}" type="parTrans" cxnId="{9B43498A-07B6-46CE-8E77-5587DE149A2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B7B384F-C1C9-43E1-AD77-6938DA487B0D}" type="sibTrans" cxnId="{9B43498A-07B6-46CE-8E77-5587DE149A2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01C80CD-2432-4BA3-A020-37DCC4E2FEF7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  <a:effectLst/>
            </a:rPr>
            <a:t>COMUNICACIÓN DE RESULTADOS </a:t>
          </a:r>
          <a:endParaRPr lang="es-EC" sz="1400" b="1" dirty="0">
            <a:solidFill>
              <a:schemeClr val="tx1"/>
            </a:solidFill>
            <a:effectLst/>
          </a:endParaRPr>
        </a:p>
      </dgm:t>
    </dgm:pt>
    <dgm:pt modelId="{4AA060D3-C36B-4BFF-92E8-907734A3B282}" type="parTrans" cxnId="{DBE86948-D0BA-41AF-9E1D-4EDFE479583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5E73916-EA4E-49EB-8EF7-B38D9BC0A037}" type="sibTrans" cxnId="{DBE86948-D0BA-41AF-9E1D-4EDFE479583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6E1ED86-B8DD-42A3-99B0-5F511F6F65DB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 FUNDAMENTAL </a:t>
          </a:r>
          <a:endParaRPr lang="es-EC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9E1FBE-885C-47BF-9558-F07D5BE67D30}" type="parTrans" cxnId="{D3F24B21-1C11-4A32-906F-D776A94594F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6D3A29B-F9F2-44B4-86B4-F5A4C3ED9590}" type="sibTrans" cxnId="{D3F24B21-1C11-4A32-906F-D776A94594F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0C3C523-2ADB-4600-9F93-DF595B1481B2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Obtener un conocimiento general de la Compañía </a:t>
          </a:r>
          <a:endParaRPr lang="es-EC" dirty="0">
            <a:solidFill>
              <a:schemeClr val="tx1"/>
            </a:solidFill>
          </a:endParaRPr>
        </a:p>
      </dgm:t>
    </dgm:pt>
    <dgm:pt modelId="{B30282E6-94D8-45FE-83DA-3C4164F0B811}" type="parTrans" cxnId="{72CC7304-A977-4255-A453-FC35BC89BA1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00E1B9C-5392-4032-B184-C566DBB5C368}" type="sibTrans" cxnId="{72CC7304-A977-4255-A453-FC35BC89BA1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92AD95D-4AFA-48CF-842C-DDF12A88AD91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Emitir el Informe </a:t>
          </a:r>
          <a:endParaRPr lang="es-EC" dirty="0">
            <a:solidFill>
              <a:schemeClr val="tx1"/>
            </a:solidFill>
          </a:endParaRPr>
        </a:p>
      </dgm:t>
    </dgm:pt>
    <dgm:pt modelId="{E481971C-F808-4B3C-9128-93BDBBA26DE6}" type="parTrans" cxnId="{C8D9FB83-4DC3-4DE1-993C-477FC752681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7F08C5F-78E5-4CF3-AD1B-4D23D25330EE}" type="sibTrans" cxnId="{C8D9FB83-4DC3-4DE1-993C-477FC752681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2B9FA56-B8E8-4FFC-8D32-8ADB63B555E4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RIESGOS </a:t>
          </a:r>
        </a:p>
        <a:p>
          <a:r>
            <a:rPr lang="es-EC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 </a:t>
          </a:r>
        </a:p>
        <a:p>
          <a:r>
            <a:rPr lang="es-EC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AUDITORÍA </a:t>
          </a:r>
          <a:endParaRPr lang="es-EC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FDE39F-D317-4304-89D4-E9F6E5690A09}" type="parTrans" cxnId="{AF944069-1F76-4DF1-9BD5-360B3592DAF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CA00D17-C637-4D32-9493-E4D5972BE463}" type="sibTrans" cxnId="{AF944069-1F76-4DF1-9BD5-360B3592DAF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0C888DC-2B21-43AF-ACA9-1DBD57D1A4F4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Inherente </a:t>
          </a:r>
          <a:endParaRPr lang="es-EC" sz="1200" dirty="0">
            <a:solidFill>
              <a:schemeClr val="tx1"/>
            </a:solidFill>
          </a:endParaRPr>
        </a:p>
      </dgm:t>
    </dgm:pt>
    <dgm:pt modelId="{4B4A1860-98BF-4D74-924D-A87FDAB1563E}" type="parTrans" cxnId="{4E3749B4-8C77-4788-ADF3-F37AEB1D504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282BED8-A0AE-4D20-A991-1B6C1B3CBEDF}" type="sibTrans" cxnId="{4E3749B4-8C77-4788-ADF3-F37AEB1D504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5E88629-D7CB-404D-9525-6BA315132526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Auditoría </a:t>
          </a:r>
          <a:endParaRPr lang="es-EC" sz="1200" dirty="0">
            <a:solidFill>
              <a:schemeClr val="tx1"/>
            </a:solidFill>
          </a:endParaRPr>
        </a:p>
      </dgm:t>
    </dgm:pt>
    <dgm:pt modelId="{0972EF75-218B-4311-9655-07687DEDC6BA}" type="parTrans" cxnId="{3FBAC0CF-F429-4519-AC1F-D16517F8C8B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8E50B68-CEBB-4E11-BF61-14E9D266E326}" type="sibTrans" cxnId="{3FBAC0CF-F429-4519-AC1F-D16517F8C8B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8F22434-F017-4F67-94A6-9BD1EF0EAEDF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TIPO</a:t>
          </a:r>
        </a:p>
        <a:p>
          <a:r>
            <a:rPr lang="es-EC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</a:p>
        <a:p>
          <a:r>
            <a:rPr lang="es-EC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PRUEBAS</a:t>
          </a:r>
          <a:endParaRPr lang="es-EC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BFAA3F-202A-4C6E-8586-EC0CA96319F5}" type="parTrans" cxnId="{F5990145-2CB0-4DFF-AC48-DBC4F607745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5195D0F-FD38-4DA6-AEFC-206E56C34F02}" type="sibTrans" cxnId="{F5990145-2CB0-4DFF-AC48-DBC4F607745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FFF693A-CFC5-4D95-B9DA-FAAA792BD7F1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Visita Previa </a:t>
          </a:r>
          <a:endParaRPr lang="es-EC" sz="1200" dirty="0">
            <a:solidFill>
              <a:schemeClr val="tx1"/>
            </a:solidFill>
          </a:endParaRPr>
        </a:p>
      </dgm:t>
    </dgm:pt>
    <dgm:pt modelId="{994C2E51-5E64-48FF-AA77-7E65D3D55CE4}" type="parTrans" cxnId="{7B52F892-1200-49F7-B6FC-C0BDC929DEF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32F622B-2361-402A-AE51-BD9FA6965965}" type="sibTrans" cxnId="{7B52F892-1200-49F7-B6FC-C0BDC929DEF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79906EA-6950-4EA4-B883-698D157D1628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-</a:t>
          </a:r>
          <a:endParaRPr lang="es-EC" sz="1200" dirty="0">
            <a:solidFill>
              <a:schemeClr val="tx1"/>
            </a:solidFill>
          </a:endParaRPr>
        </a:p>
      </dgm:t>
    </dgm:pt>
    <dgm:pt modelId="{46255CD6-7F08-4C75-95B1-97DF91331A14}" type="parTrans" cxnId="{FA2666A4-3DA1-49E5-8835-1AF93BADF27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1FFE5C4-3DCF-4F0A-AB5D-5338A5083D3D}" type="sibTrans" cxnId="{FA2666A4-3DA1-49E5-8835-1AF93BADF27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4F68DDC-A42D-43D3-AF48-02C3CB3EF2F9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TIPO </a:t>
          </a:r>
        </a:p>
        <a:p>
          <a:r>
            <a:rPr lang="es-EC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 </a:t>
          </a:r>
        </a:p>
        <a:p>
          <a:r>
            <a:rPr lang="es-EC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ARCHIVOS </a:t>
          </a:r>
          <a:endParaRPr lang="es-EC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FC55FC-FD66-416D-A62A-F7364F148B2C}" type="parTrans" cxnId="{E7A751FD-F062-4200-A4FB-6919F6F133D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59D8630-47E6-4831-9EFB-E3448BB84E1F}" type="sibTrans" cxnId="{E7A751FD-F062-4200-A4FB-6919F6F133D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698B5B4-81DE-46E3-A0B9-1AA60C462CF4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Permanente </a:t>
          </a:r>
        </a:p>
        <a:p>
          <a:r>
            <a:rPr lang="es-EC" sz="1200" dirty="0" smtClean="0">
              <a:solidFill>
                <a:schemeClr val="tx1"/>
              </a:solidFill>
            </a:rPr>
            <a:t>P.G.A.</a:t>
          </a:r>
        </a:p>
        <a:p>
          <a:r>
            <a:rPr lang="es-EC" sz="1200" dirty="0" smtClean="0">
              <a:solidFill>
                <a:schemeClr val="tx1"/>
              </a:solidFill>
            </a:rPr>
            <a:t>Contrato</a:t>
          </a:r>
          <a:endParaRPr lang="es-EC" sz="1200" dirty="0">
            <a:solidFill>
              <a:schemeClr val="tx1"/>
            </a:solidFill>
          </a:endParaRPr>
        </a:p>
      </dgm:t>
    </dgm:pt>
    <dgm:pt modelId="{D8FAACF4-78DC-4C07-ABFB-638CDE382C43}" type="parTrans" cxnId="{1FBD578D-D03D-4414-B1FD-652910753CC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47E29F7-9AC6-4FF2-A1AF-9AAED807BE96}" type="sibTrans" cxnId="{1FBD578D-D03D-4414-B1FD-652910753CC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7818200-0290-445F-9C77-379956CF7FCD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Planificación </a:t>
          </a:r>
          <a:endParaRPr lang="es-EC" sz="1200" dirty="0">
            <a:solidFill>
              <a:schemeClr val="tx1"/>
            </a:solidFill>
          </a:endParaRPr>
        </a:p>
      </dgm:t>
    </dgm:pt>
    <dgm:pt modelId="{2E3DA8EB-1C6A-4764-998E-FCEC8C5346D2}" type="parTrans" cxnId="{94BBDDB0-C580-458E-BA89-2BB89C942AF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53C9F8E-5909-420A-8215-24C7F1993B5A}" type="sibTrans" cxnId="{94BBDDB0-C580-458E-BA89-2BB89C942AF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F6A8C65-ED08-413A-AB5C-032BC8E52FA6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TIEMPO ESTIMADO </a:t>
          </a:r>
          <a:endParaRPr lang="es-EC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EC4F7D-67AA-4347-A8D0-75F89FE1F0B4}" type="parTrans" cxnId="{16A7398F-1564-408A-9C78-AE384B2ACF2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4B75333-4478-43F8-9532-F416311EC2B9}" type="sibTrans" cxnId="{16A7398F-1564-408A-9C78-AE384B2ACF2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667F03C-938E-49F9-BC10-F15412ADDF53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10%</a:t>
          </a:r>
          <a:endParaRPr lang="es-EC" sz="1200" dirty="0">
            <a:solidFill>
              <a:schemeClr val="tx1"/>
            </a:solidFill>
          </a:endParaRPr>
        </a:p>
      </dgm:t>
    </dgm:pt>
    <dgm:pt modelId="{9343153A-89B9-425A-8416-BA969234372E}" type="parTrans" cxnId="{746B5376-6B1F-4C9E-B1F6-4F6343C5842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3F9F32C-17FE-44C5-A408-92F3AA4EDB91}" type="sibTrans" cxnId="{746B5376-6B1F-4C9E-B1F6-4F6343C5842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5704062-3C9D-4DFD-91C1-CD43833816A7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30%</a:t>
          </a:r>
          <a:endParaRPr lang="es-EC" sz="1200" dirty="0">
            <a:solidFill>
              <a:schemeClr val="tx1"/>
            </a:solidFill>
          </a:endParaRPr>
        </a:p>
      </dgm:t>
    </dgm:pt>
    <dgm:pt modelId="{945177DF-D501-412A-AD35-8CD17F7A67A6}" type="parTrans" cxnId="{D47AFAC0-EDDC-4581-9445-9AD8B0EA4F4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E1AD2D3-5E9B-4941-A095-8940B0D083CB}" type="sibTrans" cxnId="{D47AFAC0-EDDC-4581-9445-9AD8B0EA4F4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E9128B7-F617-446D-8120-1AF2ECF80359}">
      <dgm:prSet custT="1"/>
      <dgm:spPr/>
      <dgm:t>
        <a:bodyPr/>
        <a:lstStyle/>
        <a:p>
          <a:r>
            <a:rPr lang="es-EC" sz="1600" b="1" smtClean="0">
              <a:solidFill>
                <a:schemeClr val="tx1"/>
              </a:solidFill>
              <a:effectLst/>
            </a:rPr>
            <a:t>PLANIFICACIÓN ESPECÍFICA </a:t>
          </a:r>
          <a:endParaRPr lang="es-EC" sz="1600" b="1" dirty="0">
            <a:solidFill>
              <a:schemeClr val="tx1"/>
            </a:solidFill>
            <a:effectLst/>
          </a:endParaRPr>
        </a:p>
      </dgm:t>
    </dgm:pt>
    <dgm:pt modelId="{A55A4043-200A-4AB3-B6AA-85E4042D99E0}" type="parTrans" cxnId="{A38E7D8E-0061-41D5-8060-D6642D069E7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091FE93-214F-488B-B6E1-E85039148A7F}" type="sibTrans" cxnId="{A38E7D8E-0061-41D5-8060-D6642D069E7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5872EDB-BB2E-4C62-97EC-1F795E2375B1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Analizar el cumplimiento de la Normativa </a:t>
          </a:r>
          <a:endParaRPr lang="es-EC" dirty="0">
            <a:solidFill>
              <a:schemeClr val="tx1"/>
            </a:solidFill>
          </a:endParaRPr>
        </a:p>
      </dgm:t>
    </dgm:pt>
    <dgm:pt modelId="{56B4BDFE-AB27-43BE-B832-950F0FF9C9D6}" type="parTrans" cxnId="{B0F68AEC-B815-4A6B-A1BD-6D60B2C6B82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CBE4599-36D0-4E0B-9896-0850EBE0425F}" type="sibTrans" cxnId="{B0F68AEC-B815-4A6B-A1BD-6D60B2C6B82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57358B8-741B-4307-A2FC-FAFAE64FACE7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Sustantivas</a:t>
          </a:r>
          <a:endParaRPr lang="es-EC" sz="1200" dirty="0">
            <a:solidFill>
              <a:schemeClr val="tx1"/>
            </a:solidFill>
          </a:endParaRPr>
        </a:p>
      </dgm:t>
    </dgm:pt>
    <dgm:pt modelId="{EA8A9141-171A-40E3-8BA7-3829D8709127}" type="parTrans" cxnId="{CCC83CFC-3F26-448D-9638-AE3B8AE0126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9D5861A-EF1E-42D0-A9C1-7C5EB0F6A9CE}" type="sibTrans" cxnId="{CCC83CFC-3F26-448D-9638-AE3B8AE0126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4FA6C2C-343E-4779-A84F-61FAB7AF0E4B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Corriente </a:t>
          </a:r>
          <a:endParaRPr lang="es-EC" sz="1200" dirty="0">
            <a:solidFill>
              <a:schemeClr val="tx1"/>
            </a:solidFill>
          </a:endParaRPr>
        </a:p>
      </dgm:t>
    </dgm:pt>
    <dgm:pt modelId="{3A8638E3-C2F3-412E-B86D-48B9070291E1}" type="parTrans" cxnId="{CA085D0F-3238-4AF5-A9ED-2F6A23A1251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60D51A9-6340-43A3-94AE-06D0F36B6EDF}" type="sibTrans" cxnId="{CA085D0F-3238-4AF5-A9ED-2F6A23A1251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3B58EF6-439B-445F-88A5-242D9C648E20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De Control </a:t>
          </a:r>
          <a:endParaRPr lang="es-EC" sz="1200" dirty="0">
            <a:solidFill>
              <a:schemeClr val="tx1"/>
            </a:solidFill>
          </a:endParaRPr>
        </a:p>
      </dgm:t>
    </dgm:pt>
    <dgm:pt modelId="{04434ABF-0890-461C-AA2B-DA75FB35BC02}" type="parTrans" cxnId="{CCEC7389-7E78-47B3-AED4-7D3745979DB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1A0FBC5-53C2-49E4-87AD-0EA65F9C7C6A}" type="sibTrans" cxnId="{CCEC7389-7E78-47B3-AED4-7D3745979DB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99A61BD-FDA6-43EB-B3A7-CB0C1650EA13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10%</a:t>
          </a:r>
          <a:endParaRPr lang="es-EC" sz="1200" dirty="0">
            <a:solidFill>
              <a:schemeClr val="tx1"/>
            </a:solidFill>
          </a:endParaRPr>
        </a:p>
      </dgm:t>
    </dgm:pt>
    <dgm:pt modelId="{C95D7EF5-B4DA-4FB4-B818-186976C62A21}" type="parTrans" cxnId="{6D019C55-B67D-48FF-84D3-812BD9CC19B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B46D8E1-FF55-43DD-9301-9944A5B52167}" type="sibTrans" cxnId="{6D019C55-B67D-48FF-84D3-812BD9CC19B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D87A9D8-CADA-4EB0-8663-91BFCA84869A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Detección </a:t>
          </a:r>
          <a:endParaRPr lang="es-EC" sz="1200" dirty="0">
            <a:solidFill>
              <a:schemeClr val="tx1"/>
            </a:solidFill>
          </a:endParaRPr>
        </a:p>
      </dgm:t>
    </dgm:pt>
    <dgm:pt modelId="{D48E6506-20C1-4F45-9A48-E472B8D28F9A}" type="parTrans" cxnId="{80849B7C-1359-4E8F-A948-3DDE82F4EE1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10E55DE-DD51-42EB-B849-EAB97F91D8EC}" type="sibTrans" cxnId="{80849B7C-1359-4E8F-A948-3DDE82F4EE1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0C05091-7F6D-45C8-8DBA-B3FF47534FA5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50%</a:t>
          </a:r>
          <a:endParaRPr lang="es-EC" sz="1200" dirty="0">
            <a:solidFill>
              <a:schemeClr val="tx1"/>
            </a:solidFill>
          </a:endParaRPr>
        </a:p>
      </dgm:t>
    </dgm:pt>
    <dgm:pt modelId="{682E3878-EE3E-49CC-87DC-2F9A99549ED5}" type="parTrans" cxnId="{EC66EB48-3469-4453-A397-FAF9489A54B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B2C590F-DCB3-4927-BCAE-7F9FD14D083D}" type="sibTrans" cxnId="{EC66EB48-3469-4453-A397-FAF9489A54B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5E753E3-008D-4B87-890D-AF4640F6D025}">
      <dgm:prSet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  <a:effectLst/>
            </a:rPr>
            <a:t>EJECUCIÓN DE TRABAJO DE CAMPO </a:t>
          </a:r>
          <a:endParaRPr lang="es-EC" sz="1400" b="1" dirty="0">
            <a:solidFill>
              <a:schemeClr val="tx1"/>
            </a:solidFill>
            <a:effectLst/>
          </a:endParaRPr>
        </a:p>
      </dgm:t>
    </dgm:pt>
    <dgm:pt modelId="{C8370A62-026D-4FB8-BD21-931F460C52B4}" type="parTrans" cxnId="{FB1F3BD8-1B39-4DBE-946D-0EBA6012DB8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C16C5F2-2198-453A-8374-29916423A7C1}" type="sibTrans" cxnId="{FB1F3BD8-1B39-4DBE-946D-0EBA6012DB8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AADC84D-BEE5-4C3D-B2FF-4DC4C427C513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Evaluación del Control Interno </a:t>
          </a:r>
          <a:endParaRPr lang="es-EC" dirty="0">
            <a:solidFill>
              <a:schemeClr val="tx1"/>
            </a:solidFill>
          </a:endParaRPr>
        </a:p>
      </dgm:t>
    </dgm:pt>
    <dgm:pt modelId="{156A2B39-42EB-4D58-A397-99B0CCA4ECE6}" type="parTrans" cxnId="{F52CF6BD-5573-4F95-9DFE-DAAAC1BE033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EB283E2-4331-4636-A4DF-91D89D27EB69}" type="sibTrans" cxnId="{F52CF6BD-5573-4F95-9DFE-DAAAC1BE033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FFB3FAB-877C-4CF6-ADC9-DA24D17DA00A}">
      <dgm:prSet custT="1"/>
      <dgm:spPr/>
      <dgm:t>
        <a:bodyPr/>
        <a:lstStyle/>
        <a:p>
          <a:r>
            <a:rPr lang="es-EC" sz="1100" dirty="0" smtClean="0">
              <a:solidFill>
                <a:schemeClr val="tx1"/>
              </a:solidFill>
            </a:rPr>
            <a:t>De cumplimiento</a:t>
          </a:r>
          <a:endParaRPr lang="es-EC" sz="1100" dirty="0">
            <a:solidFill>
              <a:schemeClr val="tx1"/>
            </a:solidFill>
          </a:endParaRPr>
        </a:p>
      </dgm:t>
    </dgm:pt>
    <dgm:pt modelId="{1D7D9C99-4A62-4E0D-83B8-CD997E036F79}" type="parTrans" cxnId="{5EB3135D-A781-493A-BD48-8DF16821E6C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9C9C23F-825F-406A-B747-1710951B0C55}" type="sibTrans" cxnId="{5EB3135D-A781-493A-BD48-8DF16821E6C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59723D3-FC86-48F6-8F55-E7297923D900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Corriente </a:t>
          </a:r>
          <a:endParaRPr lang="es-EC" sz="1200" dirty="0">
            <a:solidFill>
              <a:schemeClr val="tx1"/>
            </a:solidFill>
          </a:endParaRPr>
        </a:p>
      </dgm:t>
    </dgm:pt>
    <dgm:pt modelId="{DD9CBF66-818E-4068-8631-C6EF8C8F740F}" type="parTrans" cxnId="{6361050E-AC39-41E9-B62B-057A4149E21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756B9B0-B928-42DF-986A-97358E63E008}" type="sibTrans" cxnId="{6361050E-AC39-41E9-B62B-057A4149E21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CBEFCAD-1A06-44E2-9B90-F0D57FF9C9C3}" type="pres">
      <dgm:prSet presAssocID="{37B81751-C5F1-49FF-A59B-C038524973A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6DC5AF4-1407-4038-8D4F-5D35F98287C5}" type="pres">
      <dgm:prSet presAssocID="{6EB9E71D-6A85-46DB-83F4-E8D131C80B8A}" presName="compNode" presStyleCnt="0"/>
      <dgm:spPr/>
      <dgm:t>
        <a:bodyPr/>
        <a:lstStyle/>
        <a:p>
          <a:endParaRPr lang="es-EC"/>
        </a:p>
      </dgm:t>
    </dgm:pt>
    <dgm:pt modelId="{2A9F16BB-31C7-4780-920F-7D730CCF8B9F}" type="pres">
      <dgm:prSet presAssocID="{6EB9E71D-6A85-46DB-83F4-E8D131C80B8A}" presName="aNode" presStyleLbl="bgShp" presStyleIdx="0" presStyleCnt="6" custScaleX="126536"/>
      <dgm:spPr/>
      <dgm:t>
        <a:bodyPr/>
        <a:lstStyle/>
        <a:p>
          <a:endParaRPr lang="es-EC"/>
        </a:p>
      </dgm:t>
    </dgm:pt>
    <dgm:pt modelId="{0A5C04C9-364E-44BE-A490-0A3444C0E071}" type="pres">
      <dgm:prSet presAssocID="{6EB9E71D-6A85-46DB-83F4-E8D131C80B8A}" presName="textNode" presStyleLbl="bgShp" presStyleIdx="0" presStyleCnt="6"/>
      <dgm:spPr/>
      <dgm:t>
        <a:bodyPr/>
        <a:lstStyle/>
        <a:p>
          <a:endParaRPr lang="es-EC"/>
        </a:p>
      </dgm:t>
    </dgm:pt>
    <dgm:pt modelId="{64378524-E9D4-4CF2-8D3A-62244619D208}" type="pres">
      <dgm:prSet presAssocID="{6EB9E71D-6A85-46DB-83F4-E8D131C80B8A}" presName="compChildNode" presStyleCnt="0"/>
      <dgm:spPr/>
      <dgm:t>
        <a:bodyPr/>
        <a:lstStyle/>
        <a:p>
          <a:endParaRPr lang="es-EC"/>
        </a:p>
      </dgm:t>
    </dgm:pt>
    <dgm:pt modelId="{E27FF617-5EA0-442E-9701-BC54499141AF}" type="pres">
      <dgm:prSet presAssocID="{6EB9E71D-6A85-46DB-83F4-E8D131C80B8A}" presName="theInnerList" presStyleCnt="0"/>
      <dgm:spPr/>
      <dgm:t>
        <a:bodyPr/>
        <a:lstStyle/>
        <a:p>
          <a:endParaRPr lang="es-EC"/>
        </a:p>
      </dgm:t>
    </dgm:pt>
    <dgm:pt modelId="{9D69E345-8FDB-47E5-897A-DCCBBFC70030}" type="pres">
      <dgm:prSet presAssocID="{52167BAE-CD37-44E4-9B50-C93AFB24FE32}" presName="childNode" presStyleLbl="node1" presStyleIdx="0" presStyleCnt="24" custScaleX="143670" custScaleY="43307" custLinFactY="-6152" custLinFactNeighborX="-1324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425C9C-401D-4D87-B442-DAF589A4531C}" type="pres">
      <dgm:prSet presAssocID="{52167BAE-CD37-44E4-9B50-C93AFB24FE32}" presName="aSpace2" presStyleCnt="0"/>
      <dgm:spPr/>
      <dgm:t>
        <a:bodyPr/>
        <a:lstStyle/>
        <a:p>
          <a:endParaRPr lang="es-EC"/>
        </a:p>
      </dgm:t>
    </dgm:pt>
    <dgm:pt modelId="{4D8FA862-42CA-48A0-8161-C5A2662B6C43}" type="pres">
      <dgm:prSet presAssocID="{CE9128B7-F617-446D-8120-1AF2ECF80359}" presName="childNode" presStyleLbl="node1" presStyleIdx="1" presStyleCnt="24" custScaleX="143670" custScaleY="44107" custLinFactNeighborY="-177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11C974-FAA3-4E87-BB40-C3100520BDDE}" type="pres">
      <dgm:prSet presAssocID="{CE9128B7-F617-446D-8120-1AF2ECF80359}" presName="aSpace2" presStyleCnt="0"/>
      <dgm:spPr/>
      <dgm:t>
        <a:bodyPr/>
        <a:lstStyle/>
        <a:p>
          <a:endParaRPr lang="es-EC"/>
        </a:p>
      </dgm:t>
    </dgm:pt>
    <dgm:pt modelId="{804C234A-8659-49FD-8E13-4F47562928AD}" type="pres">
      <dgm:prSet presAssocID="{E5E753E3-008D-4B87-890D-AF4640F6D025}" presName="childNode" presStyleLbl="node1" presStyleIdx="2" presStyleCnt="24" custScaleX="131093" custScaleY="55016" custLinFactNeighborX="511" custLinFactNeighborY="690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C4324B-BE9B-4A96-AAA7-1CCD46BFE231}" type="pres">
      <dgm:prSet presAssocID="{E5E753E3-008D-4B87-890D-AF4640F6D025}" presName="aSpace2" presStyleCnt="0"/>
      <dgm:spPr/>
      <dgm:t>
        <a:bodyPr/>
        <a:lstStyle/>
        <a:p>
          <a:endParaRPr lang="es-EC"/>
        </a:p>
      </dgm:t>
    </dgm:pt>
    <dgm:pt modelId="{CBE674EF-766B-4874-A670-792E974F3DE7}" type="pres">
      <dgm:prSet presAssocID="{B01C80CD-2432-4BA3-A020-37DCC4E2FEF7}" presName="childNode" presStyleLbl="node1" presStyleIdx="3" presStyleCnt="24" custScaleX="143670" custScaleY="47343" custLinFactNeighborY="521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6474C1-F4A5-405E-BFF4-02ABEAB9277C}" type="pres">
      <dgm:prSet presAssocID="{6EB9E71D-6A85-46DB-83F4-E8D131C80B8A}" presName="aSpace" presStyleCnt="0"/>
      <dgm:spPr/>
      <dgm:t>
        <a:bodyPr/>
        <a:lstStyle/>
        <a:p>
          <a:endParaRPr lang="es-EC"/>
        </a:p>
      </dgm:t>
    </dgm:pt>
    <dgm:pt modelId="{013F66BF-1C09-49DD-B271-C3410DAF032C}" type="pres">
      <dgm:prSet presAssocID="{66E1ED86-B8DD-42A3-99B0-5F511F6F65DB}" presName="compNode" presStyleCnt="0"/>
      <dgm:spPr/>
      <dgm:t>
        <a:bodyPr/>
        <a:lstStyle/>
        <a:p>
          <a:endParaRPr lang="es-EC"/>
        </a:p>
      </dgm:t>
    </dgm:pt>
    <dgm:pt modelId="{EBB89210-C735-408A-AB46-FE09BC8B166F}" type="pres">
      <dgm:prSet presAssocID="{66E1ED86-B8DD-42A3-99B0-5F511F6F65DB}" presName="aNode" presStyleLbl="bgShp" presStyleIdx="1" presStyleCnt="6"/>
      <dgm:spPr/>
      <dgm:t>
        <a:bodyPr/>
        <a:lstStyle/>
        <a:p>
          <a:endParaRPr lang="es-EC"/>
        </a:p>
      </dgm:t>
    </dgm:pt>
    <dgm:pt modelId="{15786C36-E0EA-4115-8E32-72A107FD4EB1}" type="pres">
      <dgm:prSet presAssocID="{66E1ED86-B8DD-42A3-99B0-5F511F6F65DB}" presName="textNode" presStyleLbl="bgShp" presStyleIdx="1" presStyleCnt="6"/>
      <dgm:spPr/>
      <dgm:t>
        <a:bodyPr/>
        <a:lstStyle/>
        <a:p>
          <a:endParaRPr lang="es-EC"/>
        </a:p>
      </dgm:t>
    </dgm:pt>
    <dgm:pt modelId="{67FEEEDF-1C3B-46C3-B285-DE3DEBB96F09}" type="pres">
      <dgm:prSet presAssocID="{66E1ED86-B8DD-42A3-99B0-5F511F6F65DB}" presName="compChildNode" presStyleCnt="0"/>
      <dgm:spPr/>
      <dgm:t>
        <a:bodyPr/>
        <a:lstStyle/>
        <a:p>
          <a:endParaRPr lang="es-EC"/>
        </a:p>
      </dgm:t>
    </dgm:pt>
    <dgm:pt modelId="{AD72464B-348D-4796-9788-AAE6CAA0454F}" type="pres">
      <dgm:prSet presAssocID="{66E1ED86-B8DD-42A3-99B0-5F511F6F65DB}" presName="theInnerList" presStyleCnt="0"/>
      <dgm:spPr/>
      <dgm:t>
        <a:bodyPr/>
        <a:lstStyle/>
        <a:p>
          <a:endParaRPr lang="es-EC"/>
        </a:p>
      </dgm:t>
    </dgm:pt>
    <dgm:pt modelId="{12368414-A521-4A72-88B6-DB01E57A0DC1}" type="pres">
      <dgm:prSet presAssocID="{10C3C523-2ADB-4600-9F93-DF595B1481B2}" presName="childNode" presStyleLbl="node1" presStyleIdx="4" presStyleCnt="24" custLinFactY="-25140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C2F204-AC1F-4CFE-9772-098FCCA41B47}" type="pres">
      <dgm:prSet presAssocID="{10C3C523-2ADB-4600-9F93-DF595B1481B2}" presName="aSpace2" presStyleCnt="0"/>
      <dgm:spPr/>
      <dgm:t>
        <a:bodyPr/>
        <a:lstStyle/>
        <a:p>
          <a:endParaRPr lang="es-EC"/>
        </a:p>
      </dgm:t>
    </dgm:pt>
    <dgm:pt modelId="{C5A658EE-4152-4F17-ADCE-9849773667B5}" type="pres">
      <dgm:prSet presAssocID="{5AADC84D-BEE5-4C3D-B2FF-4DC4C427C513}" presName="childNode" presStyleLbl="node1" presStyleIdx="5" presStyleCnt="24" custLinFactY="-1607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64C630-4617-49CD-AED4-F8336256B3C7}" type="pres">
      <dgm:prSet presAssocID="{5AADC84D-BEE5-4C3D-B2FF-4DC4C427C513}" presName="aSpace2" presStyleCnt="0"/>
      <dgm:spPr/>
      <dgm:t>
        <a:bodyPr/>
        <a:lstStyle/>
        <a:p>
          <a:endParaRPr lang="es-EC"/>
        </a:p>
      </dgm:t>
    </dgm:pt>
    <dgm:pt modelId="{FE6A8E9A-E1B6-4DE0-9D0F-2420526EF4BF}" type="pres">
      <dgm:prSet presAssocID="{25872EDB-BB2E-4C62-97EC-1F795E2375B1}" presName="childNode" presStyleLbl="node1" presStyleIdx="6" presStyleCnt="24" custLinFactY="1478" custLinFactNeighborX="511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913E36-AECE-4218-AD41-07D49BCA93A7}" type="pres">
      <dgm:prSet presAssocID="{25872EDB-BB2E-4C62-97EC-1F795E2375B1}" presName="aSpace2" presStyleCnt="0"/>
      <dgm:spPr/>
      <dgm:t>
        <a:bodyPr/>
        <a:lstStyle/>
        <a:p>
          <a:endParaRPr lang="es-EC"/>
        </a:p>
      </dgm:t>
    </dgm:pt>
    <dgm:pt modelId="{D50A9C4D-F82F-4616-B24A-05FBCAD35B70}" type="pres">
      <dgm:prSet presAssocID="{892AD95D-4AFA-48CF-842C-DDF12A88AD91}" presName="childNode" presStyleLbl="node1" presStyleIdx="7" presStyleCnt="24" custLinFactY="9551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A812B0-F4B5-4D27-9BBC-AA746480C269}" type="pres">
      <dgm:prSet presAssocID="{66E1ED86-B8DD-42A3-99B0-5F511F6F65DB}" presName="aSpace" presStyleCnt="0"/>
      <dgm:spPr/>
      <dgm:t>
        <a:bodyPr/>
        <a:lstStyle/>
        <a:p>
          <a:endParaRPr lang="es-EC"/>
        </a:p>
      </dgm:t>
    </dgm:pt>
    <dgm:pt modelId="{FEE10BAF-2710-400A-9D14-10430B890A11}" type="pres">
      <dgm:prSet presAssocID="{D8F22434-F017-4F67-94A6-9BD1EF0EAEDF}" presName="compNode" presStyleCnt="0"/>
      <dgm:spPr/>
      <dgm:t>
        <a:bodyPr/>
        <a:lstStyle/>
        <a:p>
          <a:endParaRPr lang="es-EC"/>
        </a:p>
      </dgm:t>
    </dgm:pt>
    <dgm:pt modelId="{FD5F7ACF-5711-4135-9D2C-EB19416CC041}" type="pres">
      <dgm:prSet presAssocID="{D8F22434-F017-4F67-94A6-9BD1EF0EAEDF}" presName="aNode" presStyleLbl="bgShp" presStyleIdx="2" presStyleCnt="6" custScaleX="85976"/>
      <dgm:spPr/>
      <dgm:t>
        <a:bodyPr/>
        <a:lstStyle/>
        <a:p>
          <a:endParaRPr lang="es-EC"/>
        </a:p>
      </dgm:t>
    </dgm:pt>
    <dgm:pt modelId="{BE764743-E302-49CE-9521-3D42A2B9CEF7}" type="pres">
      <dgm:prSet presAssocID="{D8F22434-F017-4F67-94A6-9BD1EF0EAEDF}" presName="textNode" presStyleLbl="bgShp" presStyleIdx="2" presStyleCnt="6"/>
      <dgm:spPr/>
      <dgm:t>
        <a:bodyPr/>
        <a:lstStyle/>
        <a:p>
          <a:endParaRPr lang="es-EC"/>
        </a:p>
      </dgm:t>
    </dgm:pt>
    <dgm:pt modelId="{60DAB30F-C4D4-4ABF-905A-F1D21E637799}" type="pres">
      <dgm:prSet presAssocID="{D8F22434-F017-4F67-94A6-9BD1EF0EAEDF}" presName="compChildNode" presStyleCnt="0"/>
      <dgm:spPr/>
      <dgm:t>
        <a:bodyPr/>
        <a:lstStyle/>
        <a:p>
          <a:endParaRPr lang="es-EC"/>
        </a:p>
      </dgm:t>
    </dgm:pt>
    <dgm:pt modelId="{51C9BF48-0B82-4328-9D92-D30455ED0DE8}" type="pres">
      <dgm:prSet presAssocID="{D8F22434-F017-4F67-94A6-9BD1EF0EAEDF}" presName="theInnerList" presStyleCnt="0"/>
      <dgm:spPr/>
      <dgm:t>
        <a:bodyPr/>
        <a:lstStyle/>
        <a:p>
          <a:endParaRPr lang="es-EC"/>
        </a:p>
      </dgm:t>
    </dgm:pt>
    <dgm:pt modelId="{8D592B25-0396-4A4E-9642-016D48CF241F}" type="pres">
      <dgm:prSet presAssocID="{BFFF693A-CFC5-4D95-B9DA-FAAA792BD7F1}" presName="childNode" presStyleLbl="node1" presStyleIdx="8" presStyleCnt="24" custLinFactY="-25140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1BD166-ACF7-4CDE-8D29-E266AFE2A2E3}" type="pres">
      <dgm:prSet presAssocID="{BFFF693A-CFC5-4D95-B9DA-FAAA792BD7F1}" presName="aSpace2" presStyleCnt="0"/>
      <dgm:spPr/>
      <dgm:t>
        <a:bodyPr/>
        <a:lstStyle/>
        <a:p>
          <a:endParaRPr lang="es-EC"/>
        </a:p>
      </dgm:t>
    </dgm:pt>
    <dgm:pt modelId="{7AA7AA30-B193-40D6-9BCE-5B545D0FAAE7}" type="pres">
      <dgm:prSet presAssocID="{CFFB3FAB-877C-4CF6-ADC9-DA24D17DA00A}" presName="childNode" presStyleLbl="node1" presStyleIdx="9" presStyleCnt="24" custLinFactY="-1607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0CA50D-5467-4665-BD13-28E9E10E054B}" type="pres">
      <dgm:prSet presAssocID="{CFFB3FAB-877C-4CF6-ADC9-DA24D17DA00A}" presName="aSpace2" presStyleCnt="0"/>
      <dgm:spPr/>
      <dgm:t>
        <a:bodyPr/>
        <a:lstStyle/>
        <a:p>
          <a:endParaRPr lang="es-EC"/>
        </a:p>
      </dgm:t>
    </dgm:pt>
    <dgm:pt modelId="{DD865BAB-CF53-4F95-ACEA-A40E2A5BA337}" type="pres">
      <dgm:prSet presAssocID="{A57358B8-741B-4307-A2FC-FAFAE64FACE7}" presName="childNode" presStyleLbl="node1" presStyleIdx="10" presStyleCnt="24" custLinFactY="1478" custLinFactNeighborX="511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12EDD6-708E-4D2E-825C-04D96D21534A}" type="pres">
      <dgm:prSet presAssocID="{A57358B8-741B-4307-A2FC-FAFAE64FACE7}" presName="aSpace2" presStyleCnt="0"/>
      <dgm:spPr/>
      <dgm:t>
        <a:bodyPr/>
        <a:lstStyle/>
        <a:p>
          <a:endParaRPr lang="es-EC"/>
        </a:p>
      </dgm:t>
    </dgm:pt>
    <dgm:pt modelId="{8BA8EA64-1806-45DA-8776-1E4E6F452A4F}" type="pres">
      <dgm:prSet presAssocID="{879906EA-6950-4EA4-B883-698D157D1628}" presName="childNode" presStyleLbl="node1" presStyleIdx="11" presStyleCnt="24" custLinFactY="9551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E7832B-F9CE-4AAE-B2D8-99C9907C325B}" type="pres">
      <dgm:prSet presAssocID="{D8F22434-F017-4F67-94A6-9BD1EF0EAEDF}" presName="aSpace" presStyleCnt="0"/>
      <dgm:spPr/>
      <dgm:t>
        <a:bodyPr/>
        <a:lstStyle/>
        <a:p>
          <a:endParaRPr lang="es-EC"/>
        </a:p>
      </dgm:t>
    </dgm:pt>
    <dgm:pt modelId="{A2C78A80-5CC2-46D7-8459-A51DA736455E}" type="pres">
      <dgm:prSet presAssocID="{D4F68DDC-A42D-43D3-AF48-02C3CB3EF2F9}" presName="compNode" presStyleCnt="0"/>
      <dgm:spPr/>
      <dgm:t>
        <a:bodyPr/>
        <a:lstStyle/>
        <a:p>
          <a:endParaRPr lang="es-EC"/>
        </a:p>
      </dgm:t>
    </dgm:pt>
    <dgm:pt modelId="{759A611A-2168-4440-B4A1-B8EEE9966475}" type="pres">
      <dgm:prSet presAssocID="{D4F68DDC-A42D-43D3-AF48-02C3CB3EF2F9}" presName="aNode" presStyleLbl="bgShp" presStyleIdx="3" presStyleCnt="6" custScaleX="83657"/>
      <dgm:spPr/>
      <dgm:t>
        <a:bodyPr/>
        <a:lstStyle/>
        <a:p>
          <a:endParaRPr lang="es-EC"/>
        </a:p>
      </dgm:t>
    </dgm:pt>
    <dgm:pt modelId="{8CD45426-6EF3-41A4-84A6-19CD03CED420}" type="pres">
      <dgm:prSet presAssocID="{D4F68DDC-A42D-43D3-AF48-02C3CB3EF2F9}" presName="textNode" presStyleLbl="bgShp" presStyleIdx="3" presStyleCnt="6"/>
      <dgm:spPr/>
      <dgm:t>
        <a:bodyPr/>
        <a:lstStyle/>
        <a:p>
          <a:endParaRPr lang="es-EC"/>
        </a:p>
      </dgm:t>
    </dgm:pt>
    <dgm:pt modelId="{0744E039-E532-46A8-A768-0EF4DDEF0AE7}" type="pres">
      <dgm:prSet presAssocID="{D4F68DDC-A42D-43D3-AF48-02C3CB3EF2F9}" presName="compChildNode" presStyleCnt="0"/>
      <dgm:spPr/>
      <dgm:t>
        <a:bodyPr/>
        <a:lstStyle/>
        <a:p>
          <a:endParaRPr lang="es-EC"/>
        </a:p>
      </dgm:t>
    </dgm:pt>
    <dgm:pt modelId="{85F78F77-910F-470B-9BBF-B404253B0166}" type="pres">
      <dgm:prSet presAssocID="{D4F68DDC-A42D-43D3-AF48-02C3CB3EF2F9}" presName="theInnerList" presStyleCnt="0"/>
      <dgm:spPr/>
      <dgm:t>
        <a:bodyPr/>
        <a:lstStyle/>
        <a:p>
          <a:endParaRPr lang="es-EC"/>
        </a:p>
      </dgm:t>
    </dgm:pt>
    <dgm:pt modelId="{7853EA43-828A-489B-B408-974646406C7F}" type="pres">
      <dgm:prSet presAssocID="{0698B5B4-81DE-46E3-A0B9-1AA60C462CF4}" presName="childNode" presStyleLbl="node1" presStyleIdx="12" presStyleCnt="24" custLinFactY="-25140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50DF19-26A6-4A5F-B96F-D701373DDE4E}" type="pres">
      <dgm:prSet presAssocID="{0698B5B4-81DE-46E3-A0B9-1AA60C462CF4}" presName="aSpace2" presStyleCnt="0"/>
      <dgm:spPr/>
      <dgm:t>
        <a:bodyPr/>
        <a:lstStyle/>
        <a:p>
          <a:endParaRPr lang="es-EC"/>
        </a:p>
      </dgm:t>
    </dgm:pt>
    <dgm:pt modelId="{C160F892-C7BD-4F9E-A6D3-62B9EC324D41}" type="pres">
      <dgm:prSet presAssocID="{67818200-0290-445F-9C77-379956CF7FCD}" presName="childNode" presStyleLbl="node1" presStyleIdx="13" presStyleCnt="24" custLinFactY="-1607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B89938-DED5-49C5-8166-3D71749B7DF8}" type="pres">
      <dgm:prSet presAssocID="{67818200-0290-445F-9C77-379956CF7FCD}" presName="aSpace2" presStyleCnt="0"/>
      <dgm:spPr/>
      <dgm:t>
        <a:bodyPr/>
        <a:lstStyle/>
        <a:p>
          <a:endParaRPr lang="es-EC"/>
        </a:p>
      </dgm:t>
    </dgm:pt>
    <dgm:pt modelId="{42F4588A-FB2F-4761-A43B-54B034EFE635}" type="pres">
      <dgm:prSet presAssocID="{759723D3-FC86-48F6-8F55-E7297923D900}" presName="childNode" presStyleLbl="node1" presStyleIdx="14" presStyleCnt="24" custLinFactY="1478" custLinFactNeighborX="511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2DB9BD-55C9-469B-81A7-43511A1DA804}" type="pres">
      <dgm:prSet presAssocID="{759723D3-FC86-48F6-8F55-E7297923D900}" presName="aSpace2" presStyleCnt="0"/>
      <dgm:spPr/>
      <dgm:t>
        <a:bodyPr/>
        <a:lstStyle/>
        <a:p>
          <a:endParaRPr lang="es-EC"/>
        </a:p>
      </dgm:t>
    </dgm:pt>
    <dgm:pt modelId="{7E85BC8B-49C4-4871-BA08-F836DC6A7874}" type="pres">
      <dgm:prSet presAssocID="{94FA6C2C-343E-4779-A84F-61FAB7AF0E4B}" presName="childNode" presStyleLbl="node1" presStyleIdx="15" presStyleCnt="24" custLinFactY="9551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C8F03D-EEB1-4145-A8BB-02FBAF034BC8}" type="pres">
      <dgm:prSet presAssocID="{D4F68DDC-A42D-43D3-AF48-02C3CB3EF2F9}" presName="aSpace" presStyleCnt="0"/>
      <dgm:spPr/>
      <dgm:t>
        <a:bodyPr/>
        <a:lstStyle/>
        <a:p>
          <a:endParaRPr lang="es-EC"/>
        </a:p>
      </dgm:t>
    </dgm:pt>
    <dgm:pt modelId="{B27EA131-46A1-4FF8-9060-CF8BB84CCAE6}" type="pres">
      <dgm:prSet presAssocID="{72B9FA56-B8E8-4FFC-8D32-8ADB63B555E4}" presName="compNode" presStyleCnt="0"/>
      <dgm:spPr/>
      <dgm:t>
        <a:bodyPr/>
        <a:lstStyle/>
        <a:p>
          <a:endParaRPr lang="es-EC"/>
        </a:p>
      </dgm:t>
    </dgm:pt>
    <dgm:pt modelId="{4F3DE8B0-5EF3-4A71-8C55-ABF38D7CF102}" type="pres">
      <dgm:prSet presAssocID="{72B9FA56-B8E8-4FFC-8D32-8ADB63B555E4}" presName="aNode" presStyleLbl="bgShp" presStyleIdx="4" presStyleCnt="6" custScaleX="81390"/>
      <dgm:spPr/>
      <dgm:t>
        <a:bodyPr/>
        <a:lstStyle/>
        <a:p>
          <a:endParaRPr lang="es-EC"/>
        </a:p>
      </dgm:t>
    </dgm:pt>
    <dgm:pt modelId="{F9D47EE3-E085-4129-B0E6-3CDC15723D0E}" type="pres">
      <dgm:prSet presAssocID="{72B9FA56-B8E8-4FFC-8D32-8ADB63B555E4}" presName="textNode" presStyleLbl="bgShp" presStyleIdx="4" presStyleCnt="6"/>
      <dgm:spPr/>
      <dgm:t>
        <a:bodyPr/>
        <a:lstStyle/>
        <a:p>
          <a:endParaRPr lang="es-EC"/>
        </a:p>
      </dgm:t>
    </dgm:pt>
    <dgm:pt modelId="{776FD967-9729-4AF7-BC24-1E0BA819F3B0}" type="pres">
      <dgm:prSet presAssocID="{72B9FA56-B8E8-4FFC-8D32-8ADB63B555E4}" presName="compChildNode" presStyleCnt="0"/>
      <dgm:spPr/>
      <dgm:t>
        <a:bodyPr/>
        <a:lstStyle/>
        <a:p>
          <a:endParaRPr lang="es-EC"/>
        </a:p>
      </dgm:t>
    </dgm:pt>
    <dgm:pt modelId="{BCC3CCB7-66D5-498E-B9CE-99B1F23FF46A}" type="pres">
      <dgm:prSet presAssocID="{72B9FA56-B8E8-4FFC-8D32-8ADB63B555E4}" presName="theInnerList" presStyleCnt="0"/>
      <dgm:spPr/>
      <dgm:t>
        <a:bodyPr/>
        <a:lstStyle/>
        <a:p>
          <a:endParaRPr lang="es-EC"/>
        </a:p>
      </dgm:t>
    </dgm:pt>
    <dgm:pt modelId="{E50D4B21-B5E0-4D21-A6D7-126BCA7B8B0A}" type="pres">
      <dgm:prSet presAssocID="{70C888DC-2B21-43AF-ACA9-1DBD57D1A4F4}" presName="childNode" presStyleLbl="node1" presStyleIdx="16" presStyleCnt="24" custLinFactY="-25140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6D58DE-4AAC-4304-BA7D-5EB864F2C423}" type="pres">
      <dgm:prSet presAssocID="{70C888DC-2B21-43AF-ACA9-1DBD57D1A4F4}" presName="aSpace2" presStyleCnt="0"/>
      <dgm:spPr/>
      <dgm:t>
        <a:bodyPr/>
        <a:lstStyle/>
        <a:p>
          <a:endParaRPr lang="es-EC"/>
        </a:p>
      </dgm:t>
    </dgm:pt>
    <dgm:pt modelId="{EAEDECE8-63A9-4BBE-B354-8DF18F419913}" type="pres">
      <dgm:prSet presAssocID="{63B58EF6-439B-445F-88A5-242D9C648E20}" presName="childNode" presStyleLbl="node1" presStyleIdx="17" presStyleCnt="24" custLinFactY="-1607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0C7895-8054-43A5-A7FF-69F429B9E1A0}" type="pres">
      <dgm:prSet presAssocID="{63B58EF6-439B-445F-88A5-242D9C648E20}" presName="aSpace2" presStyleCnt="0"/>
      <dgm:spPr/>
      <dgm:t>
        <a:bodyPr/>
        <a:lstStyle/>
        <a:p>
          <a:endParaRPr lang="es-EC"/>
        </a:p>
      </dgm:t>
    </dgm:pt>
    <dgm:pt modelId="{15A8D4DD-4FC1-4ACE-9C7D-EF3C00E8BFD6}" type="pres">
      <dgm:prSet presAssocID="{ED87A9D8-CADA-4EB0-8663-91BFCA84869A}" presName="childNode" presStyleLbl="node1" presStyleIdx="18" presStyleCnt="24" custLinFactY="2693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0C98CA-F3C4-4B84-9639-94B084476EA8}" type="pres">
      <dgm:prSet presAssocID="{ED87A9D8-CADA-4EB0-8663-91BFCA84869A}" presName="aSpace2" presStyleCnt="0"/>
      <dgm:spPr/>
      <dgm:t>
        <a:bodyPr/>
        <a:lstStyle/>
        <a:p>
          <a:endParaRPr lang="es-EC"/>
        </a:p>
      </dgm:t>
    </dgm:pt>
    <dgm:pt modelId="{30D27969-DEA5-436F-A8A1-562612402A6B}" type="pres">
      <dgm:prSet presAssocID="{E5E88629-D7CB-404D-9525-6BA315132526}" presName="childNode" presStyleLbl="node1" presStyleIdx="19" presStyleCnt="24" custLinFactY="9551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3940E8-08CA-4D64-BA53-1F27F3525877}" type="pres">
      <dgm:prSet presAssocID="{72B9FA56-B8E8-4FFC-8D32-8ADB63B555E4}" presName="aSpace" presStyleCnt="0"/>
      <dgm:spPr/>
      <dgm:t>
        <a:bodyPr/>
        <a:lstStyle/>
        <a:p>
          <a:endParaRPr lang="es-EC"/>
        </a:p>
      </dgm:t>
    </dgm:pt>
    <dgm:pt modelId="{5265BB3D-8BDF-44AE-962B-367A0C7FE17C}" type="pres">
      <dgm:prSet presAssocID="{8F6A8C65-ED08-413A-AB5C-032BC8E52FA6}" presName="compNode" presStyleCnt="0"/>
      <dgm:spPr/>
      <dgm:t>
        <a:bodyPr/>
        <a:lstStyle/>
        <a:p>
          <a:endParaRPr lang="es-EC"/>
        </a:p>
      </dgm:t>
    </dgm:pt>
    <dgm:pt modelId="{58095599-60CF-455E-AAED-FE3C867FEB6F}" type="pres">
      <dgm:prSet presAssocID="{8F6A8C65-ED08-413A-AB5C-032BC8E52FA6}" presName="aNode" presStyleLbl="bgShp" presStyleIdx="5" presStyleCnt="6" custScaleX="78832"/>
      <dgm:spPr/>
      <dgm:t>
        <a:bodyPr/>
        <a:lstStyle/>
        <a:p>
          <a:endParaRPr lang="es-EC"/>
        </a:p>
      </dgm:t>
    </dgm:pt>
    <dgm:pt modelId="{E5FC0C0D-ED8A-4152-B164-195D237D16FC}" type="pres">
      <dgm:prSet presAssocID="{8F6A8C65-ED08-413A-AB5C-032BC8E52FA6}" presName="textNode" presStyleLbl="bgShp" presStyleIdx="5" presStyleCnt="6"/>
      <dgm:spPr/>
      <dgm:t>
        <a:bodyPr/>
        <a:lstStyle/>
        <a:p>
          <a:endParaRPr lang="es-EC"/>
        </a:p>
      </dgm:t>
    </dgm:pt>
    <dgm:pt modelId="{3D435452-5E16-4E16-A7A0-97D5DABD5CE2}" type="pres">
      <dgm:prSet presAssocID="{8F6A8C65-ED08-413A-AB5C-032BC8E52FA6}" presName="compChildNode" presStyleCnt="0"/>
      <dgm:spPr/>
      <dgm:t>
        <a:bodyPr/>
        <a:lstStyle/>
        <a:p>
          <a:endParaRPr lang="es-EC"/>
        </a:p>
      </dgm:t>
    </dgm:pt>
    <dgm:pt modelId="{6D28F009-F85D-4382-A457-2958F58B224B}" type="pres">
      <dgm:prSet presAssocID="{8F6A8C65-ED08-413A-AB5C-032BC8E52FA6}" presName="theInnerList" presStyleCnt="0"/>
      <dgm:spPr/>
      <dgm:t>
        <a:bodyPr/>
        <a:lstStyle/>
        <a:p>
          <a:endParaRPr lang="es-EC"/>
        </a:p>
      </dgm:t>
    </dgm:pt>
    <dgm:pt modelId="{ADD5AA33-00F7-4E80-B4BA-0BAC7F480609}" type="pres">
      <dgm:prSet presAssocID="{3667F03C-938E-49F9-BC10-F15412ADDF53}" presName="childNode" presStyleLbl="node1" presStyleIdx="20" presStyleCnt="24" custScaleX="61351" custLinFactY="-25140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672BEA-C609-4569-AC6C-C78D09C4B10C}" type="pres">
      <dgm:prSet presAssocID="{3667F03C-938E-49F9-BC10-F15412ADDF53}" presName="aSpace2" presStyleCnt="0"/>
      <dgm:spPr/>
      <dgm:t>
        <a:bodyPr/>
        <a:lstStyle/>
        <a:p>
          <a:endParaRPr lang="es-EC"/>
        </a:p>
      </dgm:t>
    </dgm:pt>
    <dgm:pt modelId="{EEE95BA9-A68C-40EB-B9F0-59B41435C035}" type="pres">
      <dgm:prSet presAssocID="{A5704062-3C9D-4DFD-91C1-CD43833816A7}" presName="childNode" presStyleLbl="node1" presStyleIdx="21" presStyleCnt="24" custScaleX="61351" custLinFactY="-1607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13F3F0-AF70-429E-8224-A55AB0D94D39}" type="pres">
      <dgm:prSet presAssocID="{A5704062-3C9D-4DFD-91C1-CD43833816A7}" presName="aSpace2" presStyleCnt="0"/>
      <dgm:spPr/>
      <dgm:t>
        <a:bodyPr/>
        <a:lstStyle/>
        <a:p>
          <a:endParaRPr lang="es-EC"/>
        </a:p>
      </dgm:t>
    </dgm:pt>
    <dgm:pt modelId="{05796386-E756-4562-84D4-4BCDC87B3155}" type="pres">
      <dgm:prSet presAssocID="{70C05091-7F6D-45C8-8DBA-B3FF47534FA5}" presName="childNode" presStyleLbl="node1" presStyleIdx="22" presStyleCnt="24" custScaleX="61351" custLinFactY="2693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0922C4-CA9A-4BF7-89DC-EAB47FED635D}" type="pres">
      <dgm:prSet presAssocID="{70C05091-7F6D-45C8-8DBA-B3FF47534FA5}" presName="aSpace2" presStyleCnt="0"/>
      <dgm:spPr/>
      <dgm:t>
        <a:bodyPr/>
        <a:lstStyle/>
        <a:p>
          <a:endParaRPr lang="es-EC"/>
        </a:p>
      </dgm:t>
    </dgm:pt>
    <dgm:pt modelId="{B84C57BF-CC7F-453D-9BD4-E87A424DD02A}" type="pres">
      <dgm:prSet presAssocID="{299A61BD-FDA6-43EB-B3A7-CB0C1650EA13}" presName="childNode" presStyleLbl="node1" presStyleIdx="23" presStyleCnt="24" custScaleX="61351" custLinFactY="9551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B43498A-07B6-46CE-8E77-5587DE149A29}" srcId="{6EB9E71D-6A85-46DB-83F4-E8D131C80B8A}" destId="{52167BAE-CD37-44E4-9B50-C93AFB24FE32}" srcOrd="0" destOrd="0" parTransId="{5EE6B7A5-35BD-4202-BDAC-B80E2B431B04}" sibTransId="{1B7B384F-C1C9-43E1-AD77-6938DA487B0D}"/>
    <dgm:cxn modelId="{1EED8CB3-FB54-4AEF-B33C-4D2A22610E77}" type="presOf" srcId="{E5E88629-D7CB-404D-9525-6BA315132526}" destId="{30D27969-DEA5-436F-A8A1-562612402A6B}" srcOrd="0" destOrd="0" presId="urn:microsoft.com/office/officeart/2005/8/layout/lProcess2"/>
    <dgm:cxn modelId="{06373CC0-DD6B-4DDD-B5CC-7293027C7AD1}" type="presOf" srcId="{D4F68DDC-A42D-43D3-AF48-02C3CB3EF2F9}" destId="{8CD45426-6EF3-41A4-84A6-19CD03CED420}" srcOrd="1" destOrd="0" presId="urn:microsoft.com/office/officeart/2005/8/layout/lProcess2"/>
    <dgm:cxn modelId="{4E3749B4-8C77-4788-ADF3-F37AEB1D504F}" srcId="{72B9FA56-B8E8-4FFC-8D32-8ADB63B555E4}" destId="{70C888DC-2B21-43AF-ACA9-1DBD57D1A4F4}" srcOrd="0" destOrd="0" parTransId="{4B4A1860-98BF-4D74-924D-A87FDAB1563E}" sibTransId="{8282BED8-A0AE-4D20-A991-1B6C1B3CBEDF}"/>
    <dgm:cxn modelId="{55B6B476-2A4B-4191-8AFB-10B893B72722}" type="presOf" srcId="{94FA6C2C-343E-4779-A84F-61FAB7AF0E4B}" destId="{7E85BC8B-49C4-4871-BA08-F836DC6A7874}" srcOrd="0" destOrd="0" presId="urn:microsoft.com/office/officeart/2005/8/layout/lProcess2"/>
    <dgm:cxn modelId="{94BBDDB0-C580-458E-BA89-2BB89C942AF3}" srcId="{D4F68DDC-A42D-43D3-AF48-02C3CB3EF2F9}" destId="{67818200-0290-445F-9C77-379956CF7FCD}" srcOrd="1" destOrd="0" parTransId="{2E3DA8EB-1C6A-4764-998E-FCEC8C5346D2}" sibTransId="{953C9F8E-5909-420A-8215-24C7F1993B5A}"/>
    <dgm:cxn modelId="{DBE86948-D0BA-41AF-9E1D-4EDFE479583F}" srcId="{6EB9E71D-6A85-46DB-83F4-E8D131C80B8A}" destId="{B01C80CD-2432-4BA3-A020-37DCC4E2FEF7}" srcOrd="3" destOrd="0" parTransId="{4AA060D3-C36B-4BFF-92E8-907734A3B282}" sibTransId="{15E73916-EA4E-49EB-8EF7-B38D9BC0A037}"/>
    <dgm:cxn modelId="{F32075CD-5504-4338-AAD9-1CF22F23224F}" type="presOf" srcId="{63B58EF6-439B-445F-88A5-242D9C648E20}" destId="{EAEDECE8-63A9-4BBE-B354-8DF18F419913}" srcOrd="0" destOrd="0" presId="urn:microsoft.com/office/officeart/2005/8/layout/lProcess2"/>
    <dgm:cxn modelId="{1FBD578D-D03D-4414-B1FD-652910753CC0}" srcId="{D4F68DDC-A42D-43D3-AF48-02C3CB3EF2F9}" destId="{0698B5B4-81DE-46E3-A0B9-1AA60C462CF4}" srcOrd="0" destOrd="0" parTransId="{D8FAACF4-78DC-4C07-ABFB-638CDE382C43}" sibTransId="{F47E29F7-9AC6-4FF2-A1AF-9AAED807BE96}"/>
    <dgm:cxn modelId="{6D4E6F7C-A32B-43DA-AC9C-589E2F2A66CB}" type="presOf" srcId="{D8F22434-F017-4F67-94A6-9BD1EF0EAEDF}" destId="{BE764743-E302-49CE-9521-3D42A2B9CEF7}" srcOrd="1" destOrd="0" presId="urn:microsoft.com/office/officeart/2005/8/layout/lProcess2"/>
    <dgm:cxn modelId="{5885613A-E9F0-41C0-91BE-97A16EDF3F80}" type="presOf" srcId="{8F6A8C65-ED08-413A-AB5C-032BC8E52FA6}" destId="{E5FC0C0D-ED8A-4152-B164-195D237D16FC}" srcOrd="1" destOrd="0" presId="urn:microsoft.com/office/officeart/2005/8/layout/lProcess2"/>
    <dgm:cxn modelId="{E8F95569-4CCE-4E3A-8034-6D7692610E79}" type="presOf" srcId="{759723D3-FC86-48F6-8F55-E7297923D900}" destId="{42F4588A-FB2F-4761-A43B-54B034EFE635}" srcOrd="0" destOrd="0" presId="urn:microsoft.com/office/officeart/2005/8/layout/lProcess2"/>
    <dgm:cxn modelId="{FB1F3BD8-1B39-4DBE-946D-0EBA6012DB85}" srcId="{6EB9E71D-6A85-46DB-83F4-E8D131C80B8A}" destId="{E5E753E3-008D-4B87-890D-AF4640F6D025}" srcOrd="2" destOrd="0" parTransId="{C8370A62-026D-4FB8-BD21-931F460C52B4}" sibTransId="{EC16C5F2-2198-453A-8374-29916423A7C1}"/>
    <dgm:cxn modelId="{D3F24B21-1C11-4A32-906F-D776A94594F7}" srcId="{37B81751-C5F1-49FF-A59B-C038524973A6}" destId="{66E1ED86-B8DD-42A3-99B0-5F511F6F65DB}" srcOrd="1" destOrd="0" parTransId="{0F9E1FBE-885C-47BF-9558-F07D5BE67D30}" sibTransId="{F6D3A29B-F9F2-44B4-86B4-F5A4C3ED9590}"/>
    <dgm:cxn modelId="{A1D41377-832C-45F1-AE64-A8F41A771FCC}" type="presOf" srcId="{B01C80CD-2432-4BA3-A020-37DCC4E2FEF7}" destId="{CBE674EF-766B-4874-A670-792E974F3DE7}" srcOrd="0" destOrd="0" presId="urn:microsoft.com/office/officeart/2005/8/layout/lProcess2"/>
    <dgm:cxn modelId="{F5990145-2CB0-4DFF-AC48-DBC4F607745F}" srcId="{37B81751-C5F1-49FF-A59B-C038524973A6}" destId="{D8F22434-F017-4F67-94A6-9BD1EF0EAEDF}" srcOrd="2" destOrd="0" parTransId="{67BFAA3F-202A-4C6E-8586-EC0CA96319F5}" sibTransId="{A5195D0F-FD38-4DA6-AEFC-206E56C34F02}"/>
    <dgm:cxn modelId="{B0F68AEC-B815-4A6B-A1BD-6D60B2C6B82A}" srcId="{66E1ED86-B8DD-42A3-99B0-5F511F6F65DB}" destId="{25872EDB-BB2E-4C62-97EC-1F795E2375B1}" srcOrd="2" destOrd="0" parTransId="{56B4BDFE-AB27-43BE-B832-950F0FF9C9D6}" sibTransId="{1CBE4599-36D0-4E0B-9896-0850EBE0425F}"/>
    <dgm:cxn modelId="{6361050E-AC39-41E9-B62B-057A4149E218}" srcId="{D4F68DDC-A42D-43D3-AF48-02C3CB3EF2F9}" destId="{759723D3-FC86-48F6-8F55-E7297923D900}" srcOrd="2" destOrd="0" parTransId="{DD9CBF66-818E-4068-8631-C6EF8C8F740F}" sibTransId="{4756B9B0-B928-42DF-986A-97358E63E008}"/>
    <dgm:cxn modelId="{647915F7-637D-4C68-80B1-23456D5DCBD5}" type="presOf" srcId="{CE9128B7-F617-446D-8120-1AF2ECF80359}" destId="{4D8FA862-42CA-48A0-8161-C5A2662B6C43}" srcOrd="0" destOrd="0" presId="urn:microsoft.com/office/officeart/2005/8/layout/lProcess2"/>
    <dgm:cxn modelId="{5EB3135D-A781-493A-BD48-8DF16821E6C4}" srcId="{D8F22434-F017-4F67-94A6-9BD1EF0EAEDF}" destId="{CFFB3FAB-877C-4CF6-ADC9-DA24D17DA00A}" srcOrd="1" destOrd="0" parTransId="{1D7D9C99-4A62-4E0D-83B8-CD997E036F79}" sibTransId="{39C9C23F-825F-406A-B747-1710951B0C55}"/>
    <dgm:cxn modelId="{900C1EED-2C26-4C2D-A53A-F4D19087F60A}" type="presOf" srcId="{892AD95D-4AFA-48CF-842C-DDF12A88AD91}" destId="{D50A9C4D-F82F-4616-B24A-05FBCAD35B70}" srcOrd="0" destOrd="0" presId="urn:microsoft.com/office/officeart/2005/8/layout/lProcess2"/>
    <dgm:cxn modelId="{CA085D0F-3238-4AF5-A9ED-2F6A23A12515}" srcId="{D4F68DDC-A42D-43D3-AF48-02C3CB3EF2F9}" destId="{94FA6C2C-343E-4779-A84F-61FAB7AF0E4B}" srcOrd="3" destOrd="0" parTransId="{3A8638E3-C2F3-412E-B86D-48B9070291E1}" sibTransId="{260D51A9-6340-43A3-94AE-06D0F36B6EDF}"/>
    <dgm:cxn modelId="{E7A751FD-F062-4200-A4FB-6919F6F133D1}" srcId="{37B81751-C5F1-49FF-A59B-C038524973A6}" destId="{D4F68DDC-A42D-43D3-AF48-02C3CB3EF2F9}" srcOrd="3" destOrd="0" parTransId="{7EFC55FC-FD66-416D-A62A-F7364F148B2C}" sibTransId="{459D8630-47E6-4831-9EFB-E3448BB84E1F}"/>
    <dgm:cxn modelId="{AE546F32-D41D-4F16-88E1-3EC9CF4F7F14}" type="presOf" srcId="{72B9FA56-B8E8-4FFC-8D32-8ADB63B555E4}" destId="{4F3DE8B0-5EF3-4A71-8C55-ABF38D7CF102}" srcOrd="0" destOrd="0" presId="urn:microsoft.com/office/officeart/2005/8/layout/lProcess2"/>
    <dgm:cxn modelId="{73D44584-4D20-4F47-AE2D-F068721A0FCE}" type="presOf" srcId="{A5704062-3C9D-4DFD-91C1-CD43833816A7}" destId="{EEE95BA9-A68C-40EB-B9F0-59B41435C035}" srcOrd="0" destOrd="0" presId="urn:microsoft.com/office/officeart/2005/8/layout/lProcess2"/>
    <dgm:cxn modelId="{C8D9FB83-4DC3-4DE1-993C-477FC752681E}" srcId="{66E1ED86-B8DD-42A3-99B0-5F511F6F65DB}" destId="{892AD95D-4AFA-48CF-842C-DDF12A88AD91}" srcOrd="3" destOrd="0" parTransId="{E481971C-F808-4B3C-9128-93BDBBA26DE6}" sibTransId="{97F08C5F-78E5-4CF3-AD1B-4D23D25330EE}"/>
    <dgm:cxn modelId="{6255AFE2-A33E-4577-8DB1-0D8E502F3F58}" srcId="{37B81751-C5F1-49FF-A59B-C038524973A6}" destId="{6EB9E71D-6A85-46DB-83F4-E8D131C80B8A}" srcOrd="0" destOrd="0" parTransId="{C02C9C6D-9BF7-446F-AD02-A75AFBB165BB}" sibTransId="{1E261C79-26A9-4A43-B362-D8CEC5BC0201}"/>
    <dgm:cxn modelId="{6D019C55-B67D-48FF-84D3-812BD9CC19BF}" srcId="{8F6A8C65-ED08-413A-AB5C-032BC8E52FA6}" destId="{299A61BD-FDA6-43EB-B3A7-CB0C1650EA13}" srcOrd="3" destOrd="0" parTransId="{C95D7EF5-B4DA-4FB4-B818-186976C62A21}" sibTransId="{1B46D8E1-FF55-43DD-9301-9944A5B52167}"/>
    <dgm:cxn modelId="{3FBAC0CF-F429-4519-AC1F-D16517F8C8BD}" srcId="{72B9FA56-B8E8-4FFC-8D32-8ADB63B555E4}" destId="{E5E88629-D7CB-404D-9525-6BA315132526}" srcOrd="3" destOrd="0" parTransId="{0972EF75-218B-4311-9655-07687DEDC6BA}" sibTransId="{38E50B68-CEBB-4E11-BF61-14E9D266E326}"/>
    <dgm:cxn modelId="{35F05BE3-DA42-448D-B224-D7F166ECB751}" type="presOf" srcId="{0698B5B4-81DE-46E3-A0B9-1AA60C462CF4}" destId="{7853EA43-828A-489B-B408-974646406C7F}" srcOrd="0" destOrd="0" presId="urn:microsoft.com/office/officeart/2005/8/layout/lProcess2"/>
    <dgm:cxn modelId="{CCC83CFC-3F26-448D-9638-AE3B8AE0126B}" srcId="{D8F22434-F017-4F67-94A6-9BD1EF0EAEDF}" destId="{A57358B8-741B-4307-A2FC-FAFAE64FACE7}" srcOrd="2" destOrd="0" parTransId="{EA8A9141-171A-40E3-8BA7-3829D8709127}" sibTransId="{E9D5861A-EF1E-42D0-A9C1-7C5EB0F6A9CE}"/>
    <dgm:cxn modelId="{347D70FE-020F-4761-A99B-704DECC75DC9}" type="presOf" srcId="{25872EDB-BB2E-4C62-97EC-1F795E2375B1}" destId="{FE6A8E9A-E1B6-4DE0-9D0F-2420526EF4BF}" srcOrd="0" destOrd="0" presId="urn:microsoft.com/office/officeart/2005/8/layout/lProcess2"/>
    <dgm:cxn modelId="{14742F3F-D7F1-4BD4-8C33-59BF2E728A06}" type="presOf" srcId="{67818200-0290-445F-9C77-379956CF7FCD}" destId="{C160F892-C7BD-4F9E-A6D3-62B9EC324D41}" srcOrd="0" destOrd="0" presId="urn:microsoft.com/office/officeart/2005/8/layout/lProcess2"/>
    <dgm:cxn modelId="{109E766F-025A-47B4-A030-43447D8F3691}" type="presOf" srcId="{8F6A8C65-ED08-413A-AB5C-032BC8E52FA6}" destId="{58095599-60CF-455E-AAED-FE3C867FEB6F}" srcOrd="0" destOrd="0" presId="urn:microsoft.com/office/officeart/2005/8/layout/lProcess2"/>
    <dgm:cxn modelId="{746B5376-6B1F-4C9E-B1F6-4F6343C58426}" srcId="{8F6A8C65-ED08-413A-AB5C-032BC8E52FA6}" destId="{3667F03C-938E-49F9-BC10-F15412ADDF53}" srcOrd="0" destOrd="0" parTransId="{9343153A-89B9-425A-8416-BA969234372E}" sibTransId="{43F9F32C-17FE-44C5-A408-92F3AA4EDB91}"/>
    <dgm:cxn modelId="{6B547712-0D33-4D20-B7B5-B7E038784862}" type="presOf" srcId="{E5E753E3-008D-4B87-890D-AF4640F6D025}" destId="{804C234A-8659-49FD-8E13-4F47562928AD}" srcOrd="0" destOrd="0" presId="urn:microsoft.com/office/officeart/2005/8/layout/lProcess2"/>
    <dgm:cxn modelId="{23B49BD2-210E-48BC-B113-C676E9F070F2}" type="presOf" srcId="{10C3C523-2ADB-4600-9F93-DF595B1481B2}" destId="{12368414-A521-4A72-88B6-DB01E57A0DC1}" srcOrd="0" destOrd="0" presId="urn:microsoft.com/office/officeart/2005/8/layout/lProcess2"/>
    <dgm:cxn modelId="{16A7398F-1564-408A-9C78-AE384B2ACF2F}" srcId="{37B81751-C5F1-49FF-A59B-C038524973A6}" destId="{8F6A8C65-ED08-413A-AB5C-032BC8E52FA6}" srcOrd="5" destOrd="0" parTransId="{99EC4F7D-67AA-4347-A8D0-75F89FE1F0B4}" sibTransId="{A4B75333-4478-43F8-9532-F416311EC2B9}"/>
    <dgm:cxn modelId="{D47AFAC0-EDDC-4581-9445-9AD8B0EA4F49}" srcId="{8F6A8C65-ED08-413A-AB5C-032BC8E52FA6}" destId="{A5704062-3C9D-4DFD-91C1-CD43833816A7}" srcOrd="1" destOrd="0" parTransId="{945177DF-D501-412A-AD35-8CD17F7A67A6}" sibTransId="{8E1AD2D3-5E9B-4941-A095-8940B0D083CB}"/>
    <dgm:cxn modelId="{C3524392-5B09-4AD0-A92A-124EBA924222}" type="presOf" srcId="{52167BAE-CD37-44E4-9B50-C93AFB24FE32}" destId="{9D69E345-8FDB-47E5-897A-DCCBBFC70030}" srcOrd="0" destOrd="0" presId="urn:microsoft.com/office/officeart/2005/8/layout/lProcess2"/>
    <dgm:cxn modelId="{7D2179BA-A60D-4D25-B9B7-EDA9C2B1F927}" type="presOf" srcId="{A57358B8-741B-4307-A2FC-FAFAE64FACE7}" destId="{DD865BAB-CF53-4F95-ACEA-A40E2A5BA337}" srcOrd="0" destOrd="0" presId="urn:microsoft.com/office/officeart/2005/8/layout/lProcess2"/>
    <dgm:cxn modelId="{85C16904-1618-413D-B512-58A0791F34AB}" type="presOf" srcId="{D4F68DDC-A42D-43D3-AF48-02C3CB3EF2F9}" destId="{759A611A-2168-4440-B4A1-B8EEE9966475}" srcOrd="0" destOrd="0" presId="urn:microsoft.com/office/officeart/2005/8/layout/lProcess2"/>
    <dgm:cxn modelId="{7A65D592-1814-40B0-B905-82581988D5B9}" type="presOf" srcId="{879906EA-6950-4EA4-B883-698D157D1628}" destId="{8BA8EA64-1806-45DA-8776-1E4E6F452A4F}" srcOrd="0" destOrd="0" presId="urn:microsoft.com/office/officeart/2005/8/layout/lProcess2"/>
    <dgm:cxn modelId="{AF944069-1F76-4DF1-9BD5-360B3592DAF3}" srcId="{37B81751-C5F1-49FF-A59B-C038524973A6}" destId="{72B9FA56-B8E8-4FFC-8D32-8ADB63B555E4}" srcOrd="4" destOrd="0" parTransId="{EAFDE39F-D317-4304-89D4-E9F6E5690A09}" sibTransId="{2CA00D17-C637-4D32-9493-E4D5972BE463}"/>
    <dgm:cxn modelId="{80849B7C-1359-4E8F-A948-3DDE82F4EE12}" srcId="{72B9FA56-B8E8-4FFC-8D32-8ADB63B555E4}" destId="{ED87A9D8-CADA-4EB0-8663-91BFCA84869A}" srcOrd="2" destOrd="0" parTransId="{D48E6506-20C1-4F45-9A48-E472B8D28F9A}" sibTransId="{E10E55DE-DD51-42EB-B849-EAB97F91D8EC}"/>
    <dgm:cxn modelId="{AF6F9EBE-A844-42FE-B1F6-344ED786E6D6}" type="presOf" srcId="{6EB9E71D-6A85-46DB-83F4-E8D131C80B8A}" destId="{2A9F16BB-31C7-4780-920F-7D730CCF8B9F}" srcOrd="0" destOrd="0" presId="urn:microsoft.com/office/officeart/2005/8/layout/lProcess2"/>
    <dgm:cxn modelId="{FA2666A4-3DA1-49E5-8835-1AF93BADF27D}" srcId="{D8F22434-F017-4F67-94A6-9BD1EF0EAEDF}" destId="{879906EA-6950-4EA4-B883-698D157D1628}" srcOrd="3" destOrd="0" parTransId="{46255CD6-7F08-4C75-95B1-97DF91331A14}" sibTransId="{51FFE5C4-3DCF-4F0A-AB5D-5338A5083D3D}"/>
    <dgm:cxn modelId="{4B66DE56-B4A1-4F91-953E-033059547490}" type="presOf" srcId="{ED87A9D8-CADA-4EB0-8663-91BFCA84869A}" destId="{15A8D4DD-4FC1-4ACE-9C7D-EF3C00E8BFD6}" srcOrd="0" destOrd="0" presId="urn:microsoft.com/office/officeart/2005/8/layout/lProcess2"/>
    <dgm:cxn modelId="{2EAA137C-7944-4E58-962E-0436A8070179}" type="presOf" srcId="{BFFF693A-CFC5-4D95-B9DA-FAAA792BD7F1}" destId="{8D592B25-0396-4A4E-9642-016D48CF241F}" srcOrd="0" destOrd="0" presId="urn:microsoft.com/office/officeart/2005/8/layout/lProcess2"/>
    <dgm:cxn modelId="{8547D821-58A1-428D-B833-36EAF775F1E5}" type="presOf" srcId="{37B81751-C5F1-49FF-A59B-C038524973A6}" destId="{9CBEFCAD-1A06-44E2-9B90-F0D57FF9C9C3}" srcOrd="0" destOrd="0" presId="urn:microsoft.com/office/officeart/2005/8/layout/lProcess2"/>
    <dgm:cxn modelId="{6495EA7C-0A29-43B0-8F1F-3D1B00B5E6D2}" type="presOf" srcId="{70C888DC-2B21-43AF-ACA9-1DBD57D1A4F4}" destId="{E50D4B21-B5E0-4D21-A6D7-126BCA7B8B0A}" srcOrd="0" destOrd="0" presId="urn:microsoft.com/office/officeart/2005/8/layout/lProcess2"/>
    <dgm:cxn modelId="{CCEC7389-7E78-47B3-AED4-7D3745979DB1}" srcId="{72B9FA56-B8E8-4FFC-8D32-8ADB63B555E4}" destId="{63B58EF6-439B-445F-88A5-242D9C648E20}" srcOrd="1" destOrd="0" parTransId="{04434ABF-0890-461C-AA2B-DA75FB35BC02}" sibTransId="{F1A0FBC5-53C2-49E4-87AD-0EA65F9C7C6A}"/>
    <dgm:cxn modelId="{F20A61C1-F0E0-4F30-8531-8080C0A6A905}" type="presOf" srcId="{D8F22434-F017-4F67-94A6-9BD1EF0EAEDF}" destId="{FD5F7ACF-5711-4135-9D2C-EB19416CC041}" srcOrd="0" destOrd="0" presId="urn:microsoft.com/office/officeart/2005/8/layout/lProcess2"/>
    <dgm:cxn modelId="{795ECA25-E77F-4E0A-BD2A-D9EDC5EF05E8}" type="presOf" srcId="{70C05091-7F6D-45C8-8DBA-B3FF47534FA5}" destId="{05796386-E756-4562-84D4-4BCDC87B3155}" srcOrd="0" destOrd="0" presId="urn:microsoft.com/office/officeart/2005/8/layout/lProcess2"/>
    <dgm:cxn modelId="{EC66EB48-3469-4453-A397-FAF9489A54B2}" srcId="{8F6A8C65-ED08-413A-AB5C-032BC8E52FA6}" destId="{70C05091-7F6D-45C8-8DBA-B3FF47534FA5}" srcOrd="2" destOrd="0" parTransId="{682E3878-EE3E-49CC-87DC-2F9A99549ED5}" sibTransId="{FB2C590F-DCB3-4927-BCAE-7F9FD14D083D}"/>
    <dgm:cxn modelId="{2A2B7837-9A85-4CF0-9FA0-F133A3797645}" type="presOf" srcId="{66E1ED86-B8DD-42A3-99B0-5F511F6F65DB}" destId="{EBB89210-C735-408A-AB46-FE09BC8B166F}" srcOrd="0" destOrd="0" presId="urn:microsoft.com/office/officeart/2005/8/layout/lProcess2"/>
    <dgm:cxn modelId="{A38E7D8E-0061-41D5-8060-D6642D069E7B}" srcId="{6EB9E71D-6A85-46DB-83F4-E8D131C80B8A}" destId="{CE9128B7-F617-446D-8120-1AF2ECF80359}" srcOrd="1" destOrd="0" parTransId="{A55A4043-200A-4AB3-B6AA-85E4042D99E0}" sibTransId="{3091FE93-214F-488B-B6E1-E85039148A7F}"/>
    <dgm:cxn modelId="{80BC7BC2-C77C-4F99-A5B2-13702E363527}" type="presOf" srcId="{66E1ED86-B8DD-42A3-99B0-5F511F6F65DB}" destId="{15786C36-E0EA-4115-8E32-72A107FD4EB1}" srcOrd="1" destOrd="0" presId="urn:microsoft.com/office/officeart/2005/8/layout/lProcess2"/>
    <dgm:cxn modelId="{7B52F892-1200-49F7-B6FC-C0BDC929DEF0}" srcId="{D8F22434-F017-4F67-94A6-9BD1EF0EAEDF}" destId="{BFFF693A-CFC5-4D95-B9DA-FAAA792BD7F1}" srcOrd="0" destOrd="0" parTransId="{994C2E51-5E64-48FF-AA77-7E65D3D55CE4}" sibTransId="{D32F622B-2361-402A-AE51-BD9FA6965965}"/>
    <dgm:cxn modelId="{E6078EC4-BE66-4A2C-A679-94557276BF77}" type="presOf" srcId="{6EB9E71D-6A85-46DB-83F4-E8D131C80B8A}" destId="{0A5C04C9-364E-44BE-A490-0A3444C0E071}" srcOrd="1" destOrd="0" presId="urn:microsoft.com/office/officeart/2005/8/layout/lProcess2"/>
    <dgm:cxn modelId="{5B0AFB78-82DC-4F33-972F-267556E2A7EF}" type="presOf" srcId="{3667F03C-938E-49F9-BC10-F15412ADDF53}" destId="{ADD5AA33-00F7-4E80-B4BA-0BAC7F480609}" srcOrd="0" destOrd="0" presId="urn:microsoft.com/office/officeart/2005/8/layout/lProcess2"/>
    <dgm:cxn modelId="{72CC7304-A977-4255-A453-FC35BC89BA19}" srcId="{66E1ED86-B8DD-42A3-99B0-5F511F6F65DB}" destId="{10C3C523-2ADB-4600-9F93-DF595B1481B2}" srcOrd="0" destOrd="0" parTransId="{B30282E6-94D8-45FE-83DA-3C4164F0B811}" sibTransId="{400E1B9C-5392-4032-B184-C566DBB5C368}"/>
    <dgm:cxn modelId="{3D664E0A-2FC2-4837-825F-D763ECA37AD4}" type="presOf" srcId="{5AADC84D-BEE5-4C3D-B2FF-4DC4C427C513}" destId="{C5A658EE-4152-4F17-ADCE-9849773667B5}" srcOrd="0" destOrd="0" presId="urn:microsoft.com/office/officeart/2005/8/layout/lProcess2"/>
    <dgm:cxn modelId="{F07470BB-D829-49DF-8BD9-A2A5164BFC85}" type="presOf" srcId="{299A61BD-FDA6-43EB-B3A7-CB0C1650EA13}" destId="{B84C57BF-CC7F-453D-9BD4-E87A424DD02A}" srcOrd="0" destOrd="0" presId="urn:microsoft.com/office/officeart/2005/8/layout/lProcess2"/>
    <dgm:cxn modelId="{0E99B952-F022-4B9B-84D4-3E7A2276319C}" type="presOf" srcId="{72B9FA56-B8E8-4FFC-8D32-8ADB63B555E4}" destId="{F9D47EE3-E085-4129-B0E6-3CDC15723D0E}" srcOrd="1" destOrd="0" presId="urn:microsoft.com/office/officeart/2005/8/layout/lProcess2"/>
    <dgm:cxn modelId="{F52CF6BD-5573-4F95-9DFE-DAAAC1BE033A}" srcId="{66E1ED86-B8DD-42A3-99B0-5F511F6F65DB}" destId="{5AADC84D-BEE5-4C3D-B2FF-4DC4C427C513}" srcOrd="1" destOrd="0" parTransId="{156A2B39-42EB-4D58-A397-99B0CCA4ECE6}" sibTransId="{8EB283E2-4331-4636-A4DF-91D89D27EB69}"/>
    <dgm:cxn modelId="{CDF2AAF9-E786-4F60-8956-6FA7ED07B3B7}" type="presOf" srcId="{CFFB3FAB-877C-4CF6-ADC9-DA24D17DA00A}" destId="{7AA7AA30-B193-40D6-9BCE-5B545D0FAAE7}" srcOrd="0" destOrd="0" presId="urn:microsoft.com/office/officeart/2005/8/layout/lProcess2"/>
    <dgm:cxn modelId="{A4682D44-71C1-415D-95DC-259BD16CA3BE}" type="presParOf" srcId="{9CBEFCAD-1A06-44E2-9B90-F0D57FF9C9C3}" destId="{A6DC5AF4-1407-4038-8D4F-5D35F98287C5}" srcOrd="0" destOrd="0" presId="urn:microsoft.com/office/officeart/2005/8/layout/lProcess2"/>
    <dgm:cxn modelId="{2EAEB4E1-BD25-42E1-BE7F-3DA792D8E63A}" type="presParOf" srcId="{A6DC5AF4-1407-4038-8D4F-5D35F98287C5}" destId="{2A9F16BB-31C7-4780-920F-7D730CCF8B9F}" srcOrd="0" destOrd="0" presId="urn:microsoft.com/office/officeart/2005/8/layout/lProcess2"/>
    <dgm:cxn modelId="{D895484B-26E8-482A-AD1B-DAE8BC4EF25E}" type="presParOf" srcId="{A6DC5AF4-1407-4038-8D4F-5D35F98287C5}" destId="{0A5C04C9-364E-44BE-A490-0A3444C0E071}" srcOrd="1" destOrd="0" presId="urn:microsoft.com/office/officeart/2005/8/layout/lProcess2"/>
    <dgm:cxn modelId="{69A7DF06-E052-4C1D-925D-C21566F67F6B}" type="presParOf" srcId="{A6DC5AF4-1407-4038-8D4F-5D35F98287C5}" destId="{64378524-E9D4-4CF2-8D3A-62244619D208}" srcOrd="2" destOrd="0" presId="urn:microsoft.com/office/officeart/2005/8/layout/lProcess2"/>
    <dgm:cxn modelId="{D6276426-A898-4628-89C8-B6C689E54099}" type="presParOf" srcId="{64378524-E9D4-4CF2-8D3A-62244619D208}" destId="{E27FF617-5EA0-442E-9701-BC54499141AF}" srcOrd="0" destOrd="0" presId="urn:microsoft.com/office/officeart/2005/8/layout/lProcess2"/>
    <dgm:cxn modelId="{044D41EC-8158-41AD-A69B-9CBB9BB638A5}" type="presParOf" srcId="{E27FF617-5EA0-442E-9701-BC54499141AF}" destId="{9D69E345-8FDB-47E5-897A-DCCBBFC70030}" srcOrd="0" destOrd="0" presId="urn:microsoft.com/office/officeart/2005/8/layout/lProcess2"/>
    <dgm:cxn modelId="{7D7E0E4C-1C3E-4293-B831-33D5CCA36BE3}" type="presParOf" srcId="{E27FF617-5EA0-442E-9701-BC54499141AF}" destId="{56425C9C-401D-4D87-B442-DAF589A4531C}" srcOrd="1" destOrd="0" presId="urn:microsoft.com/office/officeart/2005/8/layout/lProcess2"/>
    <dgm:cxn modelId="{8CB16D4E-1D58-4315-AFC9-22B02CE05FF9}" type="presParOf" srcId="{E27FF617-5EA0-442E-9701-BC54499141AF}" destId="{4D8FA862-42CA-48A0-8161-C5A2662B6C43}" srcOrd="2" destOrd="0" presId="urn:microsoft.com/office/officeart/2005/8/layout/lProcess2"/>
    <dgm:cxn modelId="{7EB4F713-5EEE-4D90-BE1D-75517A6591B5}" type="presParOf" srcId="{E27FF617-5EA0-442E-9701-BC54499141AF}" destId="{AE11C974-FAA3-4E87-BB40-C3100520BDDE}" srcOrd="3" destOrd="0" presId="urn:microsoft.com/office/officeart/2005/8/layout/lProcess2"/>
    <dgm:cxn modelId="{149D18BC-7789-4FE1-815E-49DC581DD4E8}" type="presParOf" srcId="{E27FF617-5EA0-442E-9701-BC54499141AF}" destId="{804C234A-8659-49FD-8E13-4F47562928AD}" srcOrd="4" destOrd="0" presId="urn:microsoft.com/office/officeart/2005/8/layout/lProcess2"/>
    <dgm:cxn modelId="{2694CA11-5150-457A-A24B-46B94E2665D2}" type="presParOf" srcId="{E27FF617-5EA0-442E-9701-BC54499141AF}" destId="{54C4324B-BE9B-4A96-AAA7-1CCD46BFE231}" srcOrd="5" destOrd="0" presId="urn:microsoft.com/office/officeart/2005/8/layout/lProcess2"/>
    <dgm:cxn modelId="{02BC00B2-CBF6-4C84-8F7D-CC425FAD0A50}" type="presParOf" srcId="{E27FF617-5EA0-442E-9701-BC54499141AF}" destId="{CBE674EF-766B-4874-A670-792E974F3DE7}" srcOrd="6" destOrd="0" presId="urn:microsoft.com/office/officeart/2005/8/layout/lProcess2"/>
    <dgm:cxn modelId="{03E4AB34-AED4-4E33-922F-0E4C1D621D24}" type="presParOf" srcId="{9CBEFCAD-1A06-44E2-9B90-F0D57FF9C9C3}" destId="{EE6474C1-F4A5-405E-BFF4-02ABEAB9277C}" srcOrd="1" destOrd="0" presId="urn:microsoft.com/office/officeart/2005/8/layout/lProcess2"/>
    <dgm:cxn modelId="{ED56BC20-44EC-4FE2-8CD0-83DFD3B6733E}" type="presParOf" srcId="{9CBEFCAD-1A06-44E2-9B90-F0D57FF9C9C3}" destId="{013F66BF-1C09-49DD-B271-C3410DAF032C}" srcOrd="2" destOrd="0" presId="urn:microsoft.com/office/officeart/2005/8/layout/lProcess2"/>
    <dgm:cxn modelId="{57A5941A-81E9-43D8-B821-9DC32A0BBE77}" type="presParOf" srcId="{013F66BF-1C09-49DD-B271-C3410DAF032C}" destId="{EBB89210-C735-408A-AB46-FE09BC8B166F}" srcOrd="0" destOrd="0" presId="urn:microsoft.com/office/officeart/2005/8/layout/lProcess2"/>
    <dgm:cxn modelId="{FB2F728D-1CAC-42F8-B274-33FF63455E0A}" type="presParOf" srcId="{013F66BF-1C09-49DD-B271-C3410DAF032C}" destId="{15786C36-E0EA-4115-8E32-72A107FD4EB1}" srcOrd="1" destOrd="0" presId="urn:microsoft.com/office/officeart/2005/8/layout/lProcess2"/>
    <dgm:cxn modelId="{C9CAD3BA-5A85-4E2F-A199-DC10136A7970}" type="presParOf" srcId="{013F66BF-1C09-49DD-B271-C3410DAF032C}" destId="{67FEEEDF-1C3B-46C3-B285-DE3DEBB96F09}" srcOrd="2" destOrd="0" presId="urn:microsoft.com/office/officeart/2005/8/layout/lProcess2"/>
    <dgm:cxn modelId="{37736340-C871-401A-80C9-12FB1A47A01D}" type="presParOf" srcId="{67FEEEDF-1C3B-46C3-B285-DE3DEBB96F09}" destId="{AD72464B-348D-4796-9788-AAE6CAA0454F}" srcOrd="0" destOrd="0" presId="urn:microsoft.com/office/officeart/2005/8/layout/lProcess2"/>
    <dgm:cxn modelId="{2EBBD54A-F656-444E-B9D4-364DFE679A94}" type="presParOf" srcId="{AD72464B-348D-4796-9788-AAE6CAA0454F}" destId="{12368414-A521-4A72-88B6-DB01E57A0DC1}" srcOrd="0" destOrd="0" presId="urn:microsoft.com/office/officeart/2005/8/layout/lProcess2"/>
    <dgm:cxn modelId="{DF86FAD8-DBD2-4F95-9269-E2D0658C199C}" type="presParOf" srcId="{AD72464B-348D-4796-9788-AAE6CAA0454F}" destId="{19C2F204-AC1F-4CFE-9772-098FCCA41B47}" srcOrd="1" destOrd="0" presId="urn:microsoft.com/office/officeart/2005/8/layout/lProcess2"/>
    <dgm:cxn modelId="{DDE21A1E-B14F-4A6D-B471-8F5FAD44BA74}" type="presParOf" srcId="{AD72464B-348D-4796-9788-AAE6CAA0454F}" destId="{C5A658EE-4152-4F17-ADCE-9849773667B5}" srcOrd="2" destOrd="0" presId="urn:microsoft.com/office/officeart/2005/8/layout/lProcess2"/>
    <dgm:cxn modelId="{41D58C75-8CEF-4903-99ED-079B47F84409}" type="presParOf" srcId="{AD72464B-348D-4796-9788-AAE6CAA0454F}" destId="{0864C630-4617-49CD-AED4-F8336256B3C7}" srcOrd="3" destOrd="0" presId="urn:microsoft.com/office/officeart/2005/8/layout/lProcess2"/>
    <dgm:cxn modelId="{3BC65541-4EFF-4B03-BAF9-55172F489B57}" type="presParOf" srcId="{AD72464B-348D-4796-9788-AAE6CAA0454F}" destId="{FE6A8E9A-E1B6-4DE0-9D0F-2420526EF4BF}" srcOrd="4" destOrd="0" presId="urn:microsoft.com/office/officeart/2005/8/layout/lProcess2"/>
    <dgm:cxn modelId="{A71DC3C4-51F2-4921-B4AB-E2C8C9F320A9}" type="presParOf" srcId="{AD72464B-348D-4796-9788-AAE6CAA0454F}" destId="{85913E36-AECE-4218-AD41-07D49BCA93A7}" srcOrd="5" destOrd="0" presId="urn:microsoft.com/office/officeart/2005/8/layout/lProcess2"/>
    <dgm:cxn modelId="{6A2F42D4-015C-4039-B3F9-692C6C2205CC}" type="presParOf" srcId="{AD72464B-348D-4796-9788-AAE6CAA0454F}" destId="{D50A9C4D-F82F-4616-B24A-05FBCAD35B70}" srcOrd="6" destOrd="0" presId="urn:microsoft.com/office/officeart/2005/8/layout/lProcess2"/>
    <dgm:cxn modelId="{4A7C850C-F084-4943-A402-14FDD43A9A45}" type="presParOf" srcId="{9CBEFCAD-1A06-44E2-9B90-F0D57FF9C9C3}" destId="{BCA812B0-F4B5-4D27-9BBC-AA746480C269}" srcOrd="3" destOrd="0" presId="urn:microsoft.com/office/officeart/2005/8/layout/lProcess2"/>
    <dgm:cxn modelId="{CFE08075-7D0C-4540-9277-B43C0B319C8C}" type="presParOf" srcId="{9CBEFCAD-1A06-44E2-9B90-F0D57FF9C9C3}" destId="{FEE10BAF-2710-400A-9D14-10430B890A11}" srcOrd="4" destOrd="0" presId="urn:microsoft.com/office/officeart/2005/8/layout/lProcess2"/>
    <dgm:cxn modelId="{EF7F8362-7B85-4A48-8D62-83826F1DE09D}" type="presParOf" srcId="{FEE10BAF-2710-400A-9D14-10430B890A11}" destId="{FD5F7ACF-5711-4135-9D2C-EB19416CC041}" srcOrd="0" destOrd="0" presId="urn:microsoft.com/office/officeart/2005/8/layout/lProcess2"/>
    <dgm:cxn modelId="{B608A1B0-29EA-410A-B806-BE006F547107}" type="presParOf" srcId="{FEE10BAF-2710-400A-9D14-10430B890A11}" destId="{BE764743-E302-49CE-9521-3D42A2B9CEF7}" srcOrd="1" destOrd="0" presId="urn:microsoft.com/office/officeart/2005/8/layout/lProcess2"/>
    <dgm:cxn modelId="{5EFA0B56-22DC-443C-AB50-0307018D8F38}" type="presParOf" srcId="{FEE10BAF-2710-400A-9D14-10430B890A11}" destId="{60DAB30F-C4D4-4ABF-905A-F1D21E637799}" srcOrd="2" destOrd="0" presId="urn:microsoft.com/office/officeart/2005/8/layout/lProcess2"/>
    <dgm:cxn modelId="{4EDEB3BA-6C8D-48A7-B9AB-0D258FE00C2B}" type="presParOf" srcId="{60DAB30F-C4D4-4ABF-905A-F1D21E637799}" destId="{51C9BF48-0B82-4328-9D92-D30455ED0DE8}" srcOrd="0" destOrd="0" presId="urn:microsoft.com/office/officeart/2005/8/layout/lProcess2"/>
    <dgm:cxn modelId="{6E38DEAF-B3A9-44E7-9B50-A2EBA189183A}" type="presParOf" srcId="{51C9BF48-0B82-4328-9D92-D30455ED0DE8}" destId="{8D592B25-0396-4A4E-9642-016D48CF241F}" srcOrd="0" destOrd="0" presId="urn:microsoft.com/office/officeart/2005/8/layout/lProcess2"/>
    <dgm:cxn modelId="{73CE5C75-5C38-472B-91E9-E3B7CBA10E2C}" type="presParOf" srcId="{51C9BF48-0B82-4328-9D92-D30455ED0DE8}" destId="{921BD166-ACF7-4CDE-8D29-E266AFE2A2E3}" srcOrd="1" destOrd="0" presId="urn:microsoft.com/office/officeart/2005/8/layout/lProcess2"/>
    <dgm:cxn modelId="{8CB6AFF3-8CED-403B-92FB-3412ED340FFC}" type="presParOf" srcId="{51C9BF48-0B82-4328-9D92-D30455ED0DE8}" destId="{7AA7AA30-B193-40D6-9BCE-5B545D0FAAE7}" srcOrd="2" destOrd="0" presId="urn:microsoft.com/office/officeart/2005/8/layout/lProcess2"/>
    <dgm:cxn modelId="{1861F2D6-6858-4144-A73F-B4FF2C5BFA56}" type="presParOf" srcId="{51C9BF48-0B82-4328-9D92-D30455ED0DE8}" destId="{E60CA50D-5467-4665-BD13-28E9E10E054B}" srcOrd="3" destOrd="0" presId="urn:microsoft.com/office/officeart/2005/8/layout/lProcess2"/>
    <dgm:cxn modelId="{9586F644-3B1E-4B80-9973-5D3D9020B4AE}" type="presParOf" srcId="{51C9BF48-0B82-4328-9D92-D30455ED0DE8}" destId="{DD865BAB-CF53-4F95-ACEA-A40E2A5BA337}" srcOrd="4" destOrd="0" presId="urn:microsoft.com/office/officeart/2005/8/layout/lProcess2"/>
    <dgm:cxn modelId="{F796F494-7B8C-4A54-B34A-5D12E250EE18}" type="presParOf" srcId="{51C9BF48-0B82-4328-9D92-D30455ED0DE8}" destId="{DD12EDD6-708E-4D2E-825C-04D96D21534A}" srcOrd="5" destOrd="0" presId="urn:microsoft.com/office/officeart/2005/8/layout/lProcess2"/>
    <dgm:cxn modelId="{1CDA6992-B2D9-4A54-BD1E-9996D48903DA}" type="presParOf" srcId="{51C9BF48-0B82-4328-9D92-D30455ED0DE8}" destId="{8BA8EA64-1806-45DA-8776-1E4E6F452A4F}" srcOrd="6" destOrd="0" presId="urn:microsoft.com/office/officeart/2005/8/layout/lProcess2"/>
    <dgm:cxn modelId="{39F94AF7-B3D9-44AC-B66D-7162B39CD62E}" type="presParOf" srcId="{9CBEFCAD-1A06-44E2-9B90-F0D57FF9C9C3}" destId="{04E7832B-F9CE-4AAE-B2D8-99C9907C325B}" srcOrd="5" destOrd="0" presId="urn:microsoft.com/office/officeart/2005/8/layout/lProcess2"/>
    <dgm:cxn modelId="{0B34FD9E-90AF-4670-B4B9-A9658499CCF5}" type="presParOf" srcId="{9CBEFCAD-1A06-44E2-9B90-F0D57FF9C9C3}" destId="{A2C78A80-5CC2-46D7-8459-A51DA736455E}" srcOrd="6" destOrd="0" presId="urn:microsoft.com/office/officeart/2005/8/layout/lProcess2"/>
    <dgm:cxn modelId="{33A4FB1B-DD64-4AF7-A1F0-3E3213135F39}" type="presParOf" srcId="{A2C78A80-5CC2-46D7-8459-A51DA736455E}" destId="{759A611A-2168-4440-B4A1-B8EEE9966475}" srcOrd="0" destOrd="0" presId="urn:microsoft.com/office/officeart/2005/8/layout/lProcess2"/>
    <dgm:cxn modelId="{F3A1E2D8-CFD5-455C-9817-4E86408D24D6}" type="presParOf" srcId="{A2C78A80-5CC2-46D7-8459-A51DA736455E}" destId="{8CD45426-6EF3-41A4-84A6-19CD03CED420}" srcOrd="1" destOrd="0" presId="urn:microsoft.com/office/officeart/2005/8/layout/lProcess2"/>
    <dgm:cxn modelId="{D483D826-75CA-4681-B67B-DAB69CF86AC6}" type="presParOf" srcId="{A2C78A80-5CC2-46D7-8459-A51DA736455E}" destId="{0744E039-E532-46A8-A768-0EF4DDEF0AE7}" srcOrd="2" destOrd="0" presId="urn:microsoft.com/office/officeart/2005/8/layout/lProcess2"/>
    <dgm:cxn modelId="{CEF77860-6FEC-4948-AAC2-FF5DA2C25A5B}" type="presParOf" srcId="{0744E039-E532-46A8-A768-0EF4DDEF0AE7}" destId="{85F78F77-910F-470B-9BBF-B404253B0166}" srcOrd="0" destOrd="0" presId="urn:microsoft.com/office/officeart/2005/8/layout/lProcess2"/>
    <dgm:cxn modelId="{A1DAD17A-B672-4859-8B17-2097826127A0}" type="presParOf" srcId="{85F78F77-910F-470B-9BBF-B404253B0166}" destId="{7853EA43-828A-489B-B408-974646406C7F}" srcOrd="0" destOrd="0" presId="urn:microsoft.com/office/officeart/2005/8/layout/lProcess2"/>
    <dgm:cxn modelId="{45E90BA9-9C1C-4887-BF96-500407EE496A}" type="presParOf" srcId="{85F78F77-910F-470B-9BBF-B404253B0166}" destId="{7050DF19-26A6-4A5F-B96F-D701373DDE4E}" srcOrd="1" destOrd="0" presId="urn:microsoft.com/office/officeart/2005/8/layout/lProcess2"/>
    <dgm:cxn modelId="{74F6D0DD-B37F-485E-AFAF-2A89CE5EC4B7}" type="presParOf" srcId="{85F78F77-910F-470B-9BBF-B404253B0166}" destId="{C160F892-C7BD-4F9E-A6D3-62B9EC324D41}" srcOrd="2" destOrd="0" presId="urn:microsoft.com/office/officeart/2005/8/layout/lProcess2"/>
    <dgm:cxn modelId="{FD5E5049-19DC-4E20-B702-9F38570EAFAB}" type="presParOf" srcId="{85F78F77-910F-470B-9BBF-B404253B0166}" destId="{A8B89938-DED5-49C5-8166-3D71749B7DF8}" srcOrd="3" destOrd="0" presId="urn:microsoft.com/office/officeart/2005/8/layout/lProcess2"/>
    <dgm:cxn modelId="{D72E0A88-E1E0-40FB-B840-ED985C284657}" type="presParOf" srcId="{85F78F77-910F-470B-9BBF-B404253B0166}" destId="{42F4588A-FB2F-4761-A43B-54B034EFE635}" srcOrd="4" destOrd="0" presId="urn:microsoft.com/office/officeart/2005/8/layout/lProcess2"/>
    <dgm:cxn modelId="{15B9032D-BC39-4542-8158-7979FF776A3F}" type="presParOf" srcId="{85F78F77-910F-470B-9BBF-B404253B0166}" destId="{762DB9BD-55C9-469B-81A7-43511A1DA804}" srcOrd="5" destOrd="0" presId="urn:microsoft.com/office/officeart/2005/8/layout/lProcess2"/>
    <dgm:cxn modelId="{B47C3BF9-A5A3-4321-946E-0EDBF279149A}" type="presParOf" srcId="{85F78F77-910F-470B-9BBF-B404253B0166}" destId="{7E85BC8B-49C4-4871-BA08-F836DC6A7874}" srcOrd="6" destOrd="0" presId="urn:microsoft.com/office/officeart/2005/8/layout/lProcess2"/>
    <dgm:cxn modelId="{94362898-EAF5-4134-9CA9-768BA464CB1F}" type="presParOf" srcId="{9CBEFCAD-1A06-44E2-9B90-F0D57FF9C9C3}" destId="{DAC8F03D-EEB1-4145-A8BB-02FBAF034BC8}" srcOrd="7" destOrd="0" presId="urn:microsoft.com/office/officeart/2005/8/layout/lProcess2"/>
    <dgm:cxn modelId="{53FD6F79-14F9-4955-B7E0-D947832B10BC}" type="presParOf" srcId="{9CBEFCAD-1A06-44E2-9B90-F0D57FF9C9C3}" destId="{B27EA131-46A1-4FF8-9060-CF8BB84CCAE6}" srcOrd="8" destOrd="0" presId="urn:microsoft.com/office/officeart/2005/8/layout/lProcess2"/>
    <dgm:cxn modelId="{4B9594E7-5029-439B-B197-86E952FA8B4E}" type="presParOf" srcId="{B27EA131-46A1-4FF8-9060-CF8BB84CCAE6}" destId="{4F3DE8B0-5EF3-4A71-8C55-ABF38D7CF102}" srcOrd="0" destOrd="0" presId="urn:microsoft.com/office/officeart/2005/8/layout/lProcess2"/>
    <dgm:cxn modelId="{F11E6444-89F0-44EF-9470-B430666266FB}" type="presParOf" srcId="{B27EA131-46A1-4FF8-9060-CF8BB84CCAE6}" destId="{F9D47EE3-E085-4129-B0E6-3CDC15723D0E}" srcOrd="1" destOrd="0" presId="urn:microsoft.com/office/officeart/2005/8/layout/lProcess2"/>
    <dgm:cxn modelId="{F4B80DB4-537D-44E0-A9FB-041DBDFD1889}" type="presParOf" srcId="{B27EA131-46A1-4FF8-9060-CF8BB84CCAE6}" destId="{776FD967-9729-4AF7-BC24-1E0BA819F3B0}" srcOrd="2" destOrd="0" presId="urn:microsoft.com/office/officeart/2005/8/layout/lProcess2"/>
    <dgm:cxn modelId="{9CCC9F51-0B3B-46E6-9BC9-A786DC9BEE5A}" type="presParOf" srcId="{776FD967-9729-4AF7-BC24-1E0BA819F3B0}" destId="{BCC3CCB7-66D5-498E-B9CE-99B1F23FF46A}" srcOrd="0" destOrd="0" presId="urn:microsoft.com/office/officeart/2005/8/layout/lProcess2"/>
    <dgm:cxn modelId="{A5E09311-C441-4014-87B3-F7A286B24E96}" type="presParOf" srcId="{BCC3CCB7-66D5-498E-B9CE-99B1F23FF46A}" destId="{E50D4B21-B5E0-4D21-A6D7-126BCA7B8B0A}" srcOrd="0" destOrd="0" presId="urn:microsoft.com/office/officeart/2005/8/layout/lProcess2"/>
    <dgm:cxn modelId="{B6AC8751-8DE2-4B32-BB4F-2CE533690F00}" type="presParOf" srcId="{BCC3CCB7-66D5-498E-B9CE-99B1F23FF46A}" destId="{B26D58DE-4AAC-4304-BA7D-5EB864F2C423}" srcOrd="1" destOrd="0" presId="urn:microsoft.com/office/officeart/2005/8/layout/lProcess2"/>
    <dgm:cxn modelId="{855BB87E-54F8-49EE-84B3-E5552469BE05}" type="presParOf" srcId="{BCC3CCB7-66D5-498E-B9CE-99B1F23FF46A}" destId="{EAEDECE8-63A9-4BBE-B354-8DF18F419913}" srcOrd="2" destOrd="0" presId="urn:microsoft.com/office/officeart/2005/8/layout/lProcess2"/>
    <dgm:cxn modelId="{3C5943E8-5F13-44BF-9CE6-B639C973FDC3}" type="presParOf" srcId="{BCC3CCB7-66D5-498E-B9CE-99B1F23FF46A}" destId="{B80C7895-8054-43A5-A7FF-69F429B9E1A0}" srcOrd="3" destOrd="0" presId="urn:microsoft.com/office/officeart/2005/8/layout/lProcess2"/>
    <dgm:cxn modelId="{E301E86F-5438-46F9-A4D1-508BB913D4F6}" type="presParOf" srcId="{BCC3CCB7-66D5-498E-B9CE-99B1F23FF46A}" destId="{15A8D4DD-4FC1-4ACE-9C7D-EF3C00E8BFD6}" srcOrd="4" destOrd="0" presId="urn:microsoft.com/office/officeart/2005/8/layout/lProcess2"/>
    <dgm:cxn modelId="{F762EFAD-0270-48FF-85FB-ECE4B87CF265}" type="presParOf" srcId="{BCC3CCB7-66D5-498E-B9CE-99B1F23FF46A}" destId="{AC0C98CA-F3C4-4B84-9639-94B084476EA8}" srcOrd="5" destOrd="0" presId="urn:microsoft.com/office/officeart/2005/8/layout/lProcess2"/>
    <dgm:cxn modelId="{EB950CEC-4E09-40D3-969A-C3B78992B60F}" type="presParOf" srcId="{BCC3CCB7-66D5-498E-B9CE-99B1F23FF46A}" destId="{30D27969-DEA5-436F-A8A1-562612402A6B}" srcOrd="6" destOrd="0" presId="urn:microsoft.com/office/officeart/2005/8/layout/lProcess2"/>
    <dgm:cxn modelId="{B75B23DA-C0C5-4C15-8514-285AEE674E92}" type="presParOf" srcId="{9CBEFCAD-1A06-44E2-9B90-F0D57FF9C9C3}" destId="{9C3940E8-08CA-4D64-BA53-1F27F3525877}" srcOrd="9" destOrd="0" presId="urn:microsoft.com/office/officeart/2005/8/layout/lProcess2"/>
    <dgm:cxn modelId="{82CD64AF-B20D-4278-A170-3AA23D8686AB}" type="presParOf" srcId="{9CBEFCAD-1A06-44E2-9B90-F0D57FF9C9C3}" destId="{5265BB3D-8BDF-44AE-962B-367A0C7FE17C}" srcOrd="10" destOrd="0" presId="urn:microsoft.com/office/officeart/2005/8/layout/lProcess2"/>
    <dgm:cxn modelId="{1000797F-844D-4C9C-B5CB-37ED91886F07}" type="presParOf" srcId="{5265BB3D-8BDF-44AE-962B-367A0C7FE17C}" destId="{58095599-60CF-455E-AAED-FE3C867FEB6F}" srcOrd="0" destOrd="0" presId="urn:microsoft.com/office/officeart/2005/8/layout/lProcess2"/>
    <dgm:cxn modelId="{AFF748AB-481D-4B31-AEC4-52430D28A41C}" type="presParOf" srcId="{5265BB3D-8BDF-44AE-962B-367A0C7FE17C}" destId="{E5FC0C0D-ED8A-4152-B164-195D237D16FC}" srcOrd="1" destOrd="0" presId="urn:microsoft.com/office/officeart/2005/8/layout/lProcess2"/>
    <dgm:cxn modelId="{19ABCADE-3E3A-4F5E-AF69-323409E59FC8}" type="presParOf" srcId="{5265BB3D-8BDF-44AE-962B-367A0C7FE17C}" destId="{3D435452-5E16-4E16-A7A0-97D5DABD5CE2}" srcOrd="2" destOrd="0" presId="urn:microsoft.com/office/officeart/2005/8/layout/lProcess2"/>
    <dgm:cxn modelId="{8D3C6798-CC39-46DD-AD9E-28E4DE717530}" type="presParOf" srcId="{3D435452-5E16-4E16-A7A0-97D5DABD5CE2}" destId="{6D28F009-F85D-4382-A457-2958F58B224B}" srcOrd="0" destOrd="0" presId="urn:microsoft.com/office/officeart/2005/8/layout/lProcess2"/>
    <dgm:cxn modelId="{D47AF735-71BC-489A-BFAF-31C44B03B160}" type="presParOf" srcId="{6D28F009-F85D-4382-A457-2958F58B224B}" destId="{ADD5AA33-00F7-4E80-B4BA-0BAC7F480609}" srcOrd="0" destOrd="0" presId="urn:microsoft.com/office/officeart/2005/8/layout/lProcess2"/>
    <dgm:cxn modelId="{7FC7CF05-B7DA-42C5-92E5-B56F5B25B9A9}" type="presParOf" srcId="{6D28F009-F85D-4382-A457-2958F58B224B}" destId="{8F672BEA-C609-4569-AC6C-C78D09C4B10C}" srcOrd="1" destOrd="0" presId="urn:microsoft.com/office/officeart/2005/8/layout/lProcess2"/>
    <dgm:cxn modelId="{F77D9445-69FA-4580-A541-D99037FE31F4}" type="presParOf" srcId="{6D28F009-F85D-4382-A457-2958F58B224B}" destId="{EEE95BA9-A68C-40EB-B9F0-59B41435C035}" srcOrd="2" destOrd="0" presId="urn:microsoft.com/office/officeart/2005/8/layout/lProcess2"/>
    <dgm:cxn modelId="{3EF7FA9A-6336-46F1-B3A0-4B5E11E5B407}" type="presParOf" srcId="{6D28F009-F85D-4382-A457-2958F58B224B}" destId="{4413F3F0-AF70-429E-8224-A55AB0D94D39}" srcOrd="3" destOrd="0" presId="urn:microsoft.com/office/officeart/2005/8/layout/lProcess2"/>
    <dgm:cxn modelId="{16DE6734-901B-4B3D-AB49-B2DE93773608}" type="presParOf" srcId="{6D28F009-F85D-4382-A457-2958F58B224B}" destId="{05796386-E756-4562-84D4-4BCDC87B3155}" srcOrd="4" destOrd="0" presId="urn:microsoft.com/office/officeart/2005/8/layout/lProcess2"/>
    <dgm:cxn modelId="{B33B928E-231F-4106-8B66-F582EC0DD75B}" type="presParOf" srcId="{6D28F009-F85D-4382-A457-2958F58B224B}" destId="{E20922C4-CA9A-4BF7-89DC-EAB47FED635D}" srcOrd="5" destOrd="0" presId="urn:microsoft.com/office/officeart/2005/8/layout/lProcess2"/>
    <dgm:cxn modelId="{EA0BBC5E-BFE0-4262-83A3-384E97B03BD2}" type="presParOf" srcId="{6D28F009-F85D-4382-A457-2958F58B224B}" destId="{B84C57BF-CC7F-453D-9BD4-E87A424DD02A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CE22D3-2BE1-4312-A3EF-336924995A50}" type="doc">
      <dgm:prSet loTypeId="urn:microsoft.com/office/officeart/2008/layout/AscendingPictureAccentProcess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30E1E374-0505-4C9B-BE71-472D23B1F98C}">
      <dgm:prSet phldrT="[Texto]" custT="1"/>
      <dgm:spPr/>
      <dgm:t>
        <a:bodyPr/>
        <a:lstStyle/>
        <a:p>
          <a:pPr algn="ctr"/>
          <a:r>
            <a:rPr lang="es-ES" sz="1600" dirty="0" smtClean="0"/>
            <a:t>Planificación Estratégica no definida para el Departamento de Recursos Humanos.</a:t>
          </a:r>
          <a:endParaRPr lang="es-EC" sz="1600" dirty="0"/>
        </a:p>
      </dgm:t>
    </dgm:pt>
    <dgm:pt modelId="{BCAB6B51-3167-4C43-9F3E-23BCBDA4B166}" type="parTrans" cxnId="{F632399B-2108-489E-AF81-D9B7DA2370A8}">
      <dgm:prSet/>
      <dgm:spPr/>
      <dgm:t>
        <a:bodyPr/>
        <a:lstStyle/>
        <a:p>
          <a:endParaRPr lang="es-EC" sz="2400"/>
        </a:p>
      </dgm:t>
    </dgm:pt>
    <dgm:pt modelId="{4FE8D7BF-3D45-4129-A7A8-4F73C106B493}" type="sibTrans" cxnId="{F632399B-2108-489E-AF81-D9B7DA2370A8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sz="2400"/>
        </a:p>
      </dgm:t>
    </dgm:pt>
    <dgm:pt modelId="{C494878B-7BFB-4A37-808E-21717788458A}">
      <dgm:prSet custT="1"/>
      <dgm:spPr/>
      <dgm:t>
        <a:bodyPr/>
        <a:lstStyle/>
        <a:p>
          <a:pPr algn="ctr"/>
          <a:r>
            <a:rPr lang="es-ES" sz="1600" dirty="0" smtClean="0"/>
            <a:t>Dificulta la gestión de cada uno de sus procesos, al no contar con lineamientos específicos</a:t>
          </a:r>
          <a:endParaRPr lang="es-EC" sz="1600" dirty="0"/>
        </a:p>
      </dgm:t>
    </dgm:pt>
    <dgm:pt modelId="{B46DCF90-90F2-48AB-82A7-D3E53B70BB5E}" type="parTrans" cxnId="{B4318877-5251-4370-B179-4F0B6CC7A4A3}">
      <dgm:prSet/>
      <dgm:spPr/>
      <dgm:t>
        <a:bodyPr/>
        <a:lstStyle/>
        <a:p>
          <a:endParaRPr lang="es-EC" sz="2400"/>
        </a:p>
      </dgm:t>
    </dgm:pt>
    <dgm:pt modelId="{29EC5DA7-4FA3-4FDF-BCE2-951A102C2FAA}" type="sibTrans" cxnId="{B4318877-5251-4370-B179-4F0B6CC7A4A3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sz="2400"/>
        </a:p>
      </dgm:t>
    </dgm:pt>
    <dgm:pt modelId="{BFAC55D4-F715-4945-BC86-9AFE16175FE8}" type="pres">
      <dgm:prSet presAssocID="{CFCE22D3-2BE1-4312-A3EF-336924995A5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1B2516A-1B5B-444B-9ECE-E375C749EC57}" type="pres">
      <dgm:prSet presAssocID="{CFCE22D3-2BE1-4312-A3EF-336924995A50}" presName="dot1" presStyleLbl="alignNode1" presStyleIdx="0" presStyleCnt="10"/>
      <dgm:spPr/>
    </dgm:pt>
    <dgm:pt modelId="{08D1AFB0-FCDB-49D8-94F9-E82A50B06242}" type="pres">
      <dgm:prSet presAssocID="{CFCE22D3-2BE1-4312-A3EF-336924995A50}" presName="dot2" presStyleLbl="alignNode1" presStyleIdx="1" presStyleCnt="10"/>
      <dgm:spPr/>
    </dgm:pt>
    <dgm:pt modelId="{C4541AC7-B8E5-4D9C-951B-1313BA0105DD}" type="pres">
      <dgm:prSet presAssocID="{CFCE22D3-2BE1-4312-A3EF-336924995A50}" presName="dot3" presStyleLbl="alignNode1" presStyleIdx="2" presStyleCnt="10"/>
      <dgm:spPr/>
    </dgm:pt>
    <dgm:pt modelId="{FE96611A-4CFE-4923-8E9F-A05A73AA47CB}" type="pres">
      <dgm:prSet presAssocID="{CFCE22D3-2BE1-4312-A3EF-336924995A50}" presName="dotArrow1" presStyleLbl="alignNode1" presStyleIdx="3" presStyleCnt="10"/>
      <dgm:spPr/>
    </dgm:pt>
    <dgm:pt modelId="{E003DE0C-B9DB-463F-B802-A0F56644FAE7}" type="pres">
      <dgm:prSet presAssocID="{CFCE22D3-2BE1-4312-A3EF-336924995A50}" presName="dotArrow2" presStyleLbl="alignNode1" presStyleIdx="4" presStyleCnt="10"/>
      <dgm:spPr/>
    </dgm:pt>
    <dgm:pt modelId="{051BC5EA-15C1-4401-A291-1A0AB0F320BC}" type="pres">
      <dgm:prSet presAssocID="{CFCE22D3-2BE1-4312-A3EF-336924995A50}" presName="dotArrow3" presStyleLbl="alignNode1" presStyleIdx="5" presStyleCnt="10"/>
      <dgm:spPr/>
    </dgm:pt>
    <dgm:pt modelId="{DF494AB9-C69D-4C1C-B6E0-B4C40E1A57A7}" type="pres">
      <dgm:prSet presAssocID="{CFCE22D3-2BE1-4312-A3EF-336924995A50}" presName="dotArrow4" presStyleLbl="alignNode1" presStyleIdx="6" presStyleCnt="10"/>
      <dgm:spPr/>
    </dgm:pt>
    <dgm:pt modelId="{5FEB95E1-F388-4B13-B369-3B2717789F22}" type="pres">
      <dgm:prSet presAssocID="{CFCE22D3-2BE1-4312-A3EF-336924995A50}" presName="dotArrow5" presStyleLbl="alignNode1" presStyleIdx="7" presStyleCnt="10"/>
      <dgm:spPr/>
    </dgm:pt>
    <dgm:pt modelId="{70634A1D-B69F-48BD-9B02-5665024ECCB3}" type="pres">
      <dgm:prSet presAssocID="{CFCE22D3-2BE1-4312-A3EF-336924995A50}" presName="dotArrow6" presStyleLbl="alignNode1" presStyleIdx="8" presStyleCnt="10"/>
      <dgm:spPr/>
    </dgm:pt>
    <dgm:pt modelId="{6B5B7CB1-C836-4B7F-82C4-0AAE96C0669C}" type="pres">
      <dgm:prSet presAssocID="{CFCE22D3-2BE1-4312-A3EF-336924995A50}" presName="dotArrow7" presStyleLbl="alignNode1" presStyleIdx="9" presStyleCnt="10"/>
      <dgm:spPr/>
    </dgm:pt>
    <dgm:pt modelId="{69A2AE62-4639-4B53-A5BD-399FCD8A2E26}" type="pres">
      <dgm:prSet presAssocID="{30E1E374-0505-4C9B-BE71-472D23B1F98C}" presName="parTx1" presStyleLbl="node1" presStyleIdx="0" presStyleCnt="2"/>
      <dgm:spPr/>
      <dgm:t>
        <a:bodyPr/>
        <a:lstStyle/>
        <a:p>
          <a:endParaRPr lang="es-EC"/>
        </a:p>
      </dgm:t>
    </dgm:pt>
    <dgm:pt modelId="{5C978412-6C2F-481F-8ADF-D3AB2F740D96}" type="pres">
      <dgm:prSet presAssocID="{4FE8D7BF-3D45-4129-A7A8-4F73C106B493}" presName="picture1" presStyleCnt="0"/>
      <dgm:spPr/>
    </dgm:pt>
    <dgm:pt modelId="{A0139F83-0C87-4823-8B44-9C28827EB4C0}" type="pres">
      <dgm:prSet presAssocID="{4FE8D7BF-3D45-4129-A7A8-4F73C106B493}" presName="imageRepeatNode" presStyleLbl="fgImgPlace1" presStyleIdx="0" presStyleCnt="2" custLinFactNeighborX="-4620" custLinFactNeighborY="-4571"/>
      <dgm:spPr/>
      <dgm:t>
        <a:bodyPr/>
        <a:lstStyle/>
        <a:p>
          <a:endParaRPr lang="en-US"/>
        </a:p>
      </dgm:t>
    </dgm:pt>
    <dgm:pt modelId="{B1408405-AAC7-429E-9E43-DE4D340EB49B}" type="pres">
      <dgm:prSet presAssocID="{C494878B-7BFB-4A37-808E-21717788458A}" presName="parTx2" presStyleLbl="node1" presStyleIdx="1" presStyleCnt="2"/>
      <dgm:spPr/>
      <dgm:t>
        <a:bodyPr/>
        <a:lstStyle/>
        <a:p>
          <a:endParaRPr lang="en-US"/>
        </a:p>
      </dgm:t>
    </dgm:pt>
    <dgm:pt modelId="{245E0D53-B5A5-4C92-B7FC-C2FD3A9755E0}" type="pres">
      <dgm:prSet presAssocID="{29EC5DA7-4FA3-4FDF-BCE2-951A102C2FAA}" presName="picture2" presStyleCnt="0"/>
      <dgm:spPr/>
    </dgm:pt>
    <dgm:pt modelId="{9C6EA768-841B-457B-97E2-E953F2EC5A31}" type="pres">
      <dgm:prSet presAssocID="{29EC5DA7-4FA3-4FDF-BCE2-951A102C2FAA}" presName="imageRepeatNode" presStyleLbl="fgImgPlace1" presStyleIdx="1" presStyleCnt="2"/>
      <dgm:spPr/>
      <dgm:t>
        <a:bodyPr/>
        <a:lstStyle/>
        <a:p>
          <a:endParaRPr lang="en-US"/>
        </a:p>
      </dgm:t>
    </dgm:pt>
  </dgm:ptLst>
  <dgm:cxnLst>
    <dgm:cxn modelId="{2DBCB2C7-53ED-4E5E-BAF5-593054DFDD8F}" type="presOf" srcId="{4FE8D7BF-3D45-4129-A7A8-4F73C106B493}" destId="{A0139F83-0C87-4823-8B44-9C28827EB4C0}" srcOrd="0" destOrd="0" presId="urn:microsoft.com/office/officeart/2008/layout/AscendingPictureAccentProcess"/>
    <dgm:cxn modelId="{911B1021-3EBB-44A2-BD07-97AB3CD43AEC}" type="presOf" srcId="{CFCE22D3-2BE1-4312-A3EF-336924995A50}" destId="{BFAC55D4-F715-4945-BC86-9AFE16175FE8}" srcOrd="0" destOrd="0" presId="urn:microsoft.com/office/officeart/2008/layout/AscendingPictureAccentProcess"/>
    <dgm:cxn modelId="{B4318877-5251-4370-B179-4F0B6CC7A4A3}" srcId="{CFCE22D3-2BE1-4312-A3EF-336924995A50}" destId="{C494878B-7BFB-4A37-808E-21717788458A}" srcOrd="1" destOrd="0" parTransId="{B46DCF90-90F2-48AB-82A7-D3E53B70BB5E}" sibTransId="{29EC5DA7-4FA3-4FDF-BCE2-951A102C2FAA}"/>
    <dgm:cxn modelId="{01BB995F-39EF-45AD-BDD9-B1F1E8752CF4}" type="presOf" srcId="{29EC5DA7-4FA3-4FDF-BCE2-951A102C2FAA}" destId="{9C6EA768-841B-457B-97E2-E953F2EC5A31}" srcOrd="0" destOrd="0" presId="urn:microsoft.com/office/officeart/2008/layout/AscendingPictureAccentProcess"/>
    <dgm:cxn modelId="{F632399B-2108-489E-AF81-D9B7DA2370A8}" srcId="{CFCE22D3-2BE1-4312-A3EF-336924995A50}" destId="{30E1E374-0505-4C9B-BE71-472D23B1F98C}" srcOrd="0" destOrd="0" parTransId="{BCAB6B51-3167-4C43-9F3E-23BCBDA4B166}" sibTransId="{4FE8D7BF-3D45-4129-A7A8-4F73C106B493}"/>
    <dgm:cxn modelId="{1E10FB0E-4253-41A3-A06A-F664917B431B}" type="presOf" srcId="{30E1E374-0505-4C9B-BE71-472D23B1F98C}" destId="{69A2AE62-4639-4B53-A5BD-399FCD8A2E26}" srcOrd="0" destOrd="0" presId="urn:microsoft.com/office/officeart/2008/layout/AscendingPictureAccentProcess"/>
    <dgm:cxn modelId="{28267277-E281-48CE-A7FE-FBF8494D87BA}" type="presOf" srcId="{C494878B-7BFB-4A37-808E-21717788458A}" destId="{B1408405-AAC7-429E-9E43-DE4D340EB49B}" srcOrd="0" destOrd="0" presId="urn:microsoft.com/office/officeart/2008/layout/AscendingPictureAccentProcess"/>
    <dgm:cxn modelId="{7F8BC023-2FBA-4662-BE83-A5FDA94524B9}" type="presParOf" srcId="{BFAC55D4-F715-4945-BC86-9AFE16175FE8}" destId="{E1B2516A-1B5B-444B-9ECE-E375C749EC57}" srcOrd="0" destOrd="0" presId="urn:microsoft.com/office/officeart/2008/layout/AscendingPictureAccentProcess"/>
    <dgm:cxn modelId="{A65354A5-51F8-4A4F-950C-A675DB0440B1}" type="presParOf" srcId="{BFAC55D4-F715-4945-BC86-9AFE16175FE8}" destId="{08D1AFB0-FCDB-49D8-94F9-E82A50B06242}" srcOrd="1" destOrd="0" presId="urn:microsoft.com/office/officeart/2008/layout/AscendingPictureAccentProcess"/>
    <dgm:cxn modelId="{17EF5FAA-4772-43F4-A88C-B5FF8F14698C}" type="presParOf" srcId="{BFAC55D4-F715-4945-BC86-9AFE16175FE8}" destId="{C4541AC7-B8E5-4D9C-951B-1313BA0105DD}" srcOrd="2" destOrd="0" presId="urn:microsoft.com/office/officeart/2008/layout/AscendingPictureAccentProcess"/>
    <dgm:cxn modelId="{B57F05CD-D83E-45AF-8FFB-83A6A49DBC17}" type="presParOf" srcId="{BFAC55D4-F715-4945-BC86-9AFE16175FE8}" destId="{FE96611A-4CFE-4923-8E9F-A05A73AA47CB}" srcOrd="3" destOrd="0" presId="urn:microsoft.com/office/officeart/2008/layout/AscendingPictureAccentProcess"/>
    <dgm:cxn modelId="{98EF4486-BE2E-49AF-99EE-9BE160C9D146}" type="presParOf" srcId="{BFAC55D4-F715-4945-BC86-9AFE16175FE8}" destId="{E003DE0C-B9DB-463F-B802-A0F56644FAE7}" srcOrd="4" destOrd="0" presId="urn:microsoft.com/office/officeart/2008/layout/AscendingPictureAccentProcess"/>
    <dgm:cxn modelId="{11B07BA7-32A5-45EE-A1DD-C08121959FE6}" type="presParOf" srcId="{BFAC55D4-F715-4945-BC86-9AFE16175FE8}" destId="{051BC5EA-15C1-4401-A291-1A0AB0F320BC}" srcOrd="5" destOrd="0" presId="urn:microsoft.com/office/officeart/2008/layout/AscendingPictureAccentProcess"/>
    <dgm:cxn modelId="{DC1A877D-022F-4DE2-8E83-BE9D1E36B32E}" type="presParOf" srcId="{BFAC55D4-F715-4945-BC86-9AFE16175FE8}" destId="{DF494AB9-C69D-4C1C-B6E0-B4C40E1A57A7}" srcOrd="6" destOrd="0" presId="urn:microsoft.com/office/officeart/2008/layout/AscendingPictureAccentProcess"/>
    <dgm:cxn modelId="{A2F2066D-05EA-4D0E-8266-A445424A6771}" type="presParOf" srcId="{BFAC55D4-F715-4945-BC86-9AFE16175FE8}" destId="{5FEB95E1-F388-4B13-B369-3B2717789F22}" srcOrd="7" destOrd="0" presId="urn:microsoft.com/office/officeart/2008/layout/AscendingPictureAccentProcess"/>
    <dgm:cxn modelId="{AF37D581-67EE-4AD4-A521-F71097748673}" type="presParOf" srcId="{BFAC55D4-F715-4945-BC86-9AFE16175FE8}" destId="{70634A1D-B69F-48BD-9B02-5665024ECCB3}" srcOrd="8" destOrd="0" presId="urn:microsoft.com/office/officeart/2008/layout/AscendingPictureAccentProcess"/>
    <dgm:cxn modelId="{58E4B3CF-67A3-4CAC-A515-635C0C09F5BA}" type="presParOf" srcId="{BFAC55D4-F715-4945-BC86-9AFE16175FE8}" destId="{6B5B7CB1-C836-4B7F-82C4-0AAE96C0669C}" srcOrd="9" destOrd="0" presId="urn:microsoft.com/office/officeart/2008/layout/AscendingPictureAccentProcess"/>
    <dgm:cxn modelId="{81D6A461-3972-4BC6-BE0B-D25DCA3BCE1D}" type="presParOf" srcId="{BFAC55D4-F715-4945-BC86-9AFE16175FE8}" destId="{69A2AE62-4639-4B53-A5BD-399FCD8A2E26}" srcOrd="10" destOrd="0" presId="urn:microsoft.com/office/officeart/2008/layout/AscendingPictureAccentProcess"/>
    <dgm:cxn modelId="{2FB2C28A-CAE2-466E-9252-328D4928D970}" type="presParOf" srcId="{BFAC55D4-F715-4945-BC86-9AFE16175FE8}" destId="{5C978412-6C2F-481F-8ADF-D3AB2F740D96}" srcOrd="11" destOrd="0" presId="urn:microsoft.com/office/officeart/2008/layout/AscendingPictureAccentProcess"/>
    <dgm:cxn modelId="{A06C11E3-0BF9-4499-8199-29D956C29645}" type="presParOf" srcId="{5C978412-6C2F-481F-8ADF-D3AB2F740D96}" destId="{A0139F83-0C87-4823-8B44-9C28827EB4C0}" srcOrd="0" destOrd="0" presId="urn:microsoft.com/office/officeart/2008/layout/AscendingPictureAccentProcess"/>
    <dgm:cxn modelId="{A55C9EE3-F13E-4DF6-A914-6B635E289029}" type="presParOf" srcId="{BFAC55D4-F715-4945-BC86-9AFE16175FE8}" destId="{B1408405-AAC7-429E-9E43-DE4D340EB49B}" srcOrd="12" destOrd="0" presId="urn:microsoft.com/office/officeart/2008/layout/AscendingPictureAccentProcess"/>
    <dgm:cxn modelId="{58DA92D7-67FE-429F-8F2D-CB7564088B0A}" type="presParOf" srcId="{BFAC55D4-F715-4945-BC86-9AFE16175FE8}" destId="{245E0D53-B5A5-4C92-B7FC-C2FD3A9755E0}" srcOrd="13" destOrd="0" presId="urn:microsoft.com/office/officeart/2008/layout/AscendingPictureAccentProcess"/>
    <dgm:cxn modelId="{3216B031-E2A8-4604-B170-3944CF6157BE}" type="presParOf" srcId="{245E0D53-B5A5-4C92-B7FC-C2FD3A9755E0}" destId="{9C6EA768-841B-457B-97E2-E953F2EC5A31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7BBD54-EED6-4DDA-A235-E0A7BBB17FEA}" type="doc">
      <dgm:prSet loTypeId="urn:microsoft.com/office/officeart/2005/8/layout/equation1" loCatId="process" qsTypeId="urn:microsoft.com/office/officeart/2005/8/quickstyle/simple3" qsCatId="simple" csTypeId="urn:microsoft.com/office/officeart/2005/8/colors/colorful5" csCatId="colorful" phldr="1"/>
      <dgm:spPr/>
    </dgm:pt>
    <dgm:pt modelId="{6416CBC6-C0F6-4A02-BCE5-0EF6AFB5EBE0}">
      <dgm:prSet phldrT="[Texto]" custT="1"/>
      <dgm:spPr/>
      <dgm:t>
        <a:bodyPr/>
        <a:lstStyle/>
        <a:p>
          <a:r>
            <a:rPr lang="es-ES" sz="1400" dirty="0" smtClean="0"/>
            <a:t>Falta de control sobre el uso de los recursos y cumplimiento de objetivos</a:t>
          </a:r>
          <a:endParaRPr lang="es-EC" sz="1400" dirty="0"/>
        </a:p>
      </dgm:t>
    </dgm:pt>
    <dgm:pt modelId="{40B29765-760C-4AEC-A83E-490FBC0B4568}" type="parTrans" cxnId="{C3A1F540-5AE0-4FC3-BEB5-3BC8F85C949E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0378025D-BD5C-4383-9F46-3062D04151F8}" type="sibTrans" cxnId="{C3A1F540-5AE0-4FC3-BEB5-3BC8F85C949E}">
      <dgm:prSet custT="1"/>
      <dgm:spPr/>
      <dgm:t>
        <a:bodyPr/>
        <a:lstStyle/>
        <a:p>
          <a:endParaRPr lang="es-EC" sz="1100">
            <a:solidFill>
              <a:schemeClr val="tx1"/>
            </a:solidFill>
          </a:endParaRPr>
        </a:p>
      </dgm:t>
    </dgm:pt>
    <dgm:pt modelId="{2C527C87-89D8-4EDF-9BC0-1AF5D218D8F0}">
      <dgm:prSet phldrT="[Texto]" custT="1"/>
      <dgm:spPr/>
      <dgm:t>
        <a:bodyPr/>
        <a:lstStyle/>
        <a:p>
          <a:r>
            <a:rPr lang="es-ES" sz="1400" smtClean="0"/>
            <a:t>Ningún proceso mide o cuantifica  el cumplimiento, desempeño de funciones y actividades.</a:t>
          </a:r>
          <a:endParaRPr lang="es-EC" sz="1400" dirty="0"/>
        </a:p>
      </dgm:t>
    </dgm:pt>
    <dgm:pt modelId="{628529DB-D99D-4FCF-A73C-C480EB7D5A05}" type="parTrans" cxnId="{F3E88243-7FE0-4F4E-9B2E-90A69D3115B0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32E61282-06C6-43F4-A98B-D0AFBB7612E1}" type="sibTrans" cxnId="{F3E88243-7FE0-4F4E-9B2E-90A69D3115B0}">
      <dgm:prSet custT="1"/>
      <dgm:spPr/>
      <dgm:t>
        <a:bodyPr/>
        <a:lstStyle/>
        <a:p>
          <a:endParaRPr lang="es-EC" sz="1100">
            <a:solidFill>
              <a:schemeClr val="tx1"/>
            </a:solidFill>
          </a:endParaRPr>
        </a:p>
      </dgm:t>
    </dgm:pt>
    <dgm:pt modelId="{E3F57A94-57F1-452C-B7B1-B6E1635DB76B}">
      <dgm:prSet phldrT="[Texto]" custT="1"/>
      <dgm:spPr/>
      <dgm:t>
        <a:bodyPr/>
        <a:lstStyle/>
        <a:p>
          <a:r>
            <a:rPr lang="es-ES" sz="1400" smtClean="0"/>
            <a:t>La Compañía debe implementar indicadores de gestión como herramientas de apoyo en todos los procesos, que permitan medir el cumplimiento el desempeño de las actividades, funciones y cumplimento de metas.</a:t>
          </a:r>
          <a:endParaRPr lang="es-EC" sz="1400" dirty="0"/>
        </a:p>
      </dgm:t>
    </dgm:pt>
    <dgm:pt modelId="{7D2A3C7D-4D82-4B03-A99C-AE3B92E95D7D}" type="parTrans" cxnId="{5201DEB7-0836-48B0-9534-A44ACA10EE61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924A1833-A785-4066-B889-BBE23D5BD303}" type="sibTrans" cxnId="{5201DEB7-0836-48B0-9534-A44ACA10EE61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9370BBF5-EBF1-49B1-B1CC-B613B13481B9}" type="pres">
      <dgm:prSet presAssocID="{BA7BBD54-EED6-4DDA-A235-E0A7BBB17FEA}" presName="linearFlow" presStyleCnt="0">
        <dgm:presLayoutVars>
          <dgm:dir/>
          <dgm:resizeHandles val="exact"/>
        </dgm:presLayoutVars>
      </dgm:prSet>
      <dgm:spPr/>
    </dgm:pt>
    <dgm:pt modelId="{D47FA563-0390-484B-A465-1E85B306A104}" type="pres">
      <dgm:prSet presAssocID="{6416CBC6-C0F6-4A02-BCE5-0EF6AFB5EBE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266614-0542-4D96-AFEC-270C9DFBE99F}" type="pres">
      <dgm:prSet presAssocID="{0378025D-BD5C-4383-9F46-3062D04151F8}" presName="spacerL" presStyleCnt="0"/>
      <dgm:spPr/>
    </dgm:pt>
    <dgm:pt modelId="{2017F93A-2F91-4C0D-B9B4-03305A228982}" type="pres">
      <dgm:prSet presAssocID="{0378025D-BD5C-4383-9F46-3062D04151F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0A47BE0-A0A9-476B-9E03-E214912AF364}" type="pres">
      <dgm:prSet presAssocID="{0378025D-BD5C-4383-9F46-3062D04151F8}" presName="spacerR" presStyleCnt="0"/>
      <dgm:spPr/>
    </dgm:pt>
    <dgm:pt modelId="{01D8F147-4F76-49EC-9DA4-31B5878BC413}" type="pres">
      <dgm:prSet presAssocID="{2C527C87-89D8-4EDF-9BC0-1AF5D218D8F0}" presName="node" presStyleLbl="node1" presStyleIdx="1" presStyleCnt="3" custScaleX="108935" custScaleY="1028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20D7C5-CB5B-4E3B-A7C0-47A444A202CB}" type="pres">
      <dgm:prSet presAssocID="{32E61282-06C6-43F4-A98B-D0AFBB7612E1}" presName="spacerL" presStyleCnt="0"/>
      <dgm:spPr/>
    </dgm:pt>
    <dgm:pt modelId="{2AB1D38F-9F8D-467A-992D-E32F72DFABD0}" type="pres">
      <dgm:prSet presAssocID="{32E61282-06C6-43F4-A98B-D0AFBB7612E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824E54B-F4E8-47DF-B855-7040B5BA0453}" type="pres">
      <dgm:prSet presAssocID="{32E61282-06C6-43F4-A98B-D0AFBB7612E1}" presName="spacerR" presStyleCnt="0"/>
      <dgm:spPr/>
    </dgm:pt>
    <dgm:pt modelId="{F2AE7C89-8FEB-45C6-896A-D68886F23AE7}" type="pres">
      <dgm:prSet presAssocID="{E3F57A94-57F1-452C-B7B1-B6E1635DB76B}" presName="node" presStyleLbl="node1" presStyleIdx="2" presStyleCnt="3" custScaleX="153136" custScaleY="1838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CA20D5E-E2F2-4AB7-9F3E-8A3EC69D8520}" type="presOf" srcId="{32E61282-06C6-43F4-A98B-D0AFBB7612E1}" destId="{2AB1D38F-9F8D-467A-992D-E32F72DFABD0}" srcOrd="0" destOrd="0" presId="urn:microsoft.com/office/officeart/2005/8/layout/equation1"/>
    <dgm:cxn modelId="{CE64BA4B-75B5-42BE-9ACF-E08460578DCA}" type="presOf" srcId="{BA7BBD54-EED6-4DDA-A235-E0A7BBB17FEA}" destId="{9370BBF5-EBF1-49B1-B1CC-B613B13481B9}" srcOrd="0" destOrd="0" presId="urn:microsoft.com/office/officeart/2005/8/layout/equation1"/>
    <dgm:cxn modelId="{5201DEB7-0836-48B0-9534-A44ACA10EE61}" srcId="{BA7BBD54-EED6-4DDA-A235-E0A7BBB17FEA}" destId="{E3F57A94-57F1-452C-B7B1-B6E1635DB76B}" srcOrd="2" destOrd="0" parTransId="{7D2A3C7D-4D82-4B03-A99C-AE3B92E95D7D}" sibTransId="{924A1833-A785-4066-B889-BBE23D5BD303}"/>
    <dgm:cxn modelId="{09DA7988-F9B1-409B-BF1E-275CB56D42BD}" type="presOf" srcId="{0378025D-BD5C-4383-9F46-3062D04151F8}" destId="{2017F93A-2F91-4C0D-B9B4-03305A228982}" srcOrd="0" destOrd="0" presId="urn:microsoft.com/office/officeart/2005/8/layout/equation1"/>
    <dgm:cxn modelId="{BE27ED7C-E78A-4CCE-BF16-5F0450DDD205}" type="presOf" srcId="{2C527C87-89D8-4EDF-9BC0-1AF5D218D8F0}" destId="{01D8F147-4F76-49EC-9DA4-31B5878BC413}" srcOrd="0" destOrd="0" presId="urn:microsoft.com/office/officeart/2005/8/layout/equation1"/>
    <dgm:cxn modelId="{C3A1F540-5AE0-4FC3-BEB5-3BC8F85C949E}" srcId="{BA7BBD54-EED6-4DDA-A235-E0A7BBB17FEA}" destId="{6416CBC6-C0F6-4A02-BCE5-0EF6AFB5EBE0}" srcOrd="0" destOrd="0" parTransId="{40B29765-760C-4AEC-A83E-490FBC0B4568}" sibTransId="{0378025D-BD5C-4383-9F46-3062D04151F8}"/>
    <dgm:cxn modelId="{4D492BE9-1055-4A92-A61D-F5F8A4BF0278}" type="presOf" srcId="{6416CBC6-C0F6-4A02-BCE5-0EF6AFB5EBE0}" destId="{D47FA563-0390-484B-A465-1E85B306A104}" srcOrd="0" destOrd="0" presId="urn:microsoft.com/office/officeart/2005/8/layout/equation1"/>
    <dgm:cxn modelId="{56BF5081-F98B-4013-94C2-34F94F89435C}" type="presOf" srcId="{E3F57A94-57F1-452C-B7B1-B6E1635DB76B}" destId="{F2AE7C89-8FEB-45C6-896A-D68886F23AE7}" srcOrd="0" destOrd="0" presId="urn:microsoft.com/office/officeart/2005/8/layout/equation1"/>
    <dgm:cxn modelId="{F3E88243-7FE0-4F4E-9B2E-90A69D3115B0}" srcId="{BA7BBD54-EED6-4DDA-A235-E0A7BBB17FEA}" destId="{2C527C87-89D8-4EDF-9BC0-1AF5D218D8F0}" srcOrd="1" destOrd="0" parTransId="{628529DB-D99D-4FCF-A73C-C480EB7D5A05}" sibTransId="{32E61282-06C6-43F4-A98B-D0AFBB7612E1}"/>
    <dgm:cxn modelId="{6B1BE9EB-21FB-44FD-815D-70EEC7491A54}" type="presParOf" srcId="{9370BBF5-EBF1-49B1-B1CC-B613B13481B9}" destId="{D47FA563-0390-484B-A465-1E85B306A104}" srcOrd="0" destOrd="0" presId="urn:microsoft.com/office/officeart/2005/8/layout/equation1"/>
    <dgm:cxn modelId="{B7CC67FF-107B-4C2F-9BDB-6656B149CCC9}" type="presParOf" srcId="{9370BBF5-EBF1-49B1-B1CC-B613B13481B9}" destId="{C9266614-0542-4D96-AFEC-270C9DFBE99F}" srcOrd="1" destOrd="0" presId="urn:microsoft.com/office/officeart/2005/8/layout/equation1"/>
    <dgm:cxn modelId="{6981C1DE-8B65-48A7-B008-4232FDC0A9F6}" type="presParOf" srcId="{9370BBF5-EBF1-49B1-B1CC-B613B13481B9}" destId="{2017F93A-2F91-4C0D-B9B4-03305A228982}" srcOrd="2" destOrd="0" presId="urn:microsoft.com/office/officeart/2005/8/layout/equation1"/>
    <dgm:cxn modelId="{CB664220-6095-4EAA-9D31-37F0E01D98D5}" type="presParOf" srcId="{9370BBF5-EBF1-49B1-B1CC-B613B13481B9}" destId="{40A47BE0-A0A9-476B-9E03-E214912AF364}" srcOrd="3" destOrd="0" presId="urn:microsoft.com/office/officeart/2005/8/layout/equation1"/>
    <dgm:cxn modelId="{DE4F2080-1A40-4E41-AD8D-6ED2AA876B2C}" type="presParOf" srcId="{9370BBF5-EBF1-49B1-B1CC-B613B13481B9}" destId="{01D8F147-4F76-49EC-9DA4-31B5878BC413}" srcOrd="4" destOrd="0" presId="urn:microsoft.com/office/officeart/2005/8/layout/equation1"/>
    <dgm:cxn modelId="{CC0416BE-9DA0-452A-8732-C38EF949A2A0}" type="presParOf" srcId="{9370BBF5-EBF1-49B1-B1CC-B613B13481B9}" destId="{E720D7C5-CB5B-4E3B-A7C0-47A444A202CB}" srcOrd="5" destOrd="0" presId="urn:microsoft.com/office/officeart/2005/8/layout/equation1"/>
    <dgm:cxn modelId="{C1392E7C-EA5B-4DAE-94A5-A2ED39244251}" type="presParOf" srcId="{9370BBF5-EBF1-49B1-B1CC-B613B13481B9}" destId="{2AB1D38F-9F8D-467A-992D-E32F72DFABD0}" srcOrd="6" destOrd="0" presId="urn:microsoft.com/office/officeart/2005/8/layout/equation1"/>
    <dgm:cxn modelId="{AB3AAF67-F434-424E-934A-EE544E82A57D}" type="presParOf" srcId="{9370BBF5-EBF1-49B1-B1CC-B613B13481B9}" destId="{D824E54B-F4E8-47DF-B855-7040B5BA0453}" srcOrd="7" destOrd="0" presId="urn:microsoft.com/office/officeart/2005/8/layout/equation1"/>
    <dgm:cxn modelId="{F4F8F59A-5CEF-4EBE-9695-F79098BD1BDE}" type="presParOf" srcId="{9370BBF5-EBF1-49B1-B1CC-B613B13481B9}" destId="{F2AE7C89-8FEB-45C6-896A-D68886F23AE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EFCEC1-DBB5-4C21-8DDB-F635FD28F5F3}" type="doc">
      <dgm:prSet loTypeId="urn:microsoft.com/office/officeart/2005/8/layout/pyramid2" loCatId="list" qsTypeId="urn:microsoft.com/office/officeart/2005/8/quickstyle/simple3" qsCatId="simple" csTypeId="urn:microsoft.com/office/officeart/2005/8/colors/colorful5" csCatId="colorful" phldr="1"/>
      <dgm:spPr/>
    </dgm:pt>
    <dgm:pt modelId="{E6363301-218B-4419-A863-9E948DF0B776}">
      <dgm:prSet phldrT="[Texto]" custT="1"/>
      <dgm:spPr/>
      <dgm:t>
        <a:bodyPr/>
        <a:lstStyle/>
        <a:p>
          <a:r>
            <a:rPr lang="es-EC" sz="1800" dirty="0" smtClean="0"/>
            <a:t>Conocer cuan eficientes y eficaces son sus procesos </a:t>
          </a:r>
          <a:endParaRPr lang="es-EC" sz="1800" dirty="0"/>
        </a:p>
      </dgm:t>
    </dgm:pt>
    <dgm:pt modelId="{EC730068-B027-4857-9050-B2E000164058}" type="parTrans" cxnId="{B44AAAF9-2013-4E3C-912B-8736A9BB4615}">
      <dgm:prSet/>
      <dgm:spPr/>
      <dgm:t>
        <a:bodyPr/>
        <a:lstStyle/>
        <a:p>
          <a:endParaRPr lang="es-EC"/>
        </a:p>
      </dgm:t>
    </dgm:pt>
    <dgm:pt modelId="{FA5E21AC-4A96-4160-A24B-E3C2C8D7EC63}" type="sibTrans" cxnId="{B44AAAF9-2013-4E3C-912B-8736A9BB4615}">
      <dgm:prSet/>
      <dgm:spPr/>
      <dgm:t>
        <a:bodyPr/>
        <a:lstStyle/>
        <a:p>
          <a:endParaRPr lang="es-EC"/>
        </a:p>
      </dgm:t>
    </dgm:pt>
    <dgm:pt modelId="{DCAC1F7E-35BB-4BA4-9102-72CF3EBB6EC5}">
      <dgm:prSet phldrT="[Texto]" custT="1"/>
      <dgm:spPr/>
      <dgm:t>
        <a:bodyPr/>
        <a:lstStyle/>
        <a:p>
          <a:r>
            <a:rPr lang="es-EC" sz="1800" dirty="0" smtClean="0"/>
            <a:t>Detectando sus fortalezas y debilidades</a:t>
          </a:r>
          <a:endParaRPr lang="es-EC" sz="1800" dirty="0"/>
        </a:p>
      </dgm:t>
    </dgm:pt>
    <dgm:pt modelId="{D52B79FF-E0F9-472A-BBDC-1A8A8C8DC636}" type="parTrans" cxnId="{3FE8CA37-3F18-41AC-B37B-955C1DC5B29C}">
      <dgm:prSet/>
      <dgm:spPr/>
      <dgm:t>
        <a:bodyPr/>
        <a:lstStyle/>
        <a:p>
          <a:endParaRPr lang="es-EC"/>
        </a:p>
      </dgm:t>
    </dgm:pt>
    <dgm:pt modelId="{FF6CD9B1-3EDE-4679-977D-C4CDE1C00A84}" type="sibTrans" cxnId="{3FE8CA37-3F18-41AC-B37B-955C1DC5B29C}">
      <dgm:prSet/>
      <dgm:spPr/>
      <dgm:t>
        <a:bodyPr/>
        <a:lstStyle/>
        <a:p>
          <a:endParaRPr lang="es-EC"/>
        </a:p>
      </dgm:t>
    </dgm:pt>
    <dgm:pt modelId="{DDAA3B6F-6E76-45DE-9773-6CA336C9BA98}">
      <dgm:prSet phldrT="[Texto]" custT="1"/>
      <dgm:spPr>
        <a:ln w="28575">
          <a:solidFill>
            <a:srgbClr val="FFC000"/>
          </a:solidFill>
          <a:prstDash val="dash"/>
        </a:ln>
      </dgm:spPr>
      <dgm:t>
        <a:bodyPr/>
        <a:lstStyle/>
        <a:p>
          <a:r>
            <a:rPr lang="es-EC" sz="1700" b="0" dirty="0" smtClean="0"/>
            <a:t>Se debe tomar en considerar la realización de Auditorías de Gestión, que permitan conocer si se están alcanzando los objetivos organizacionales propuestos, como si se optimiza los recursos, siendo más competitivos y productivos, aplicando estrategias de beneficio institucional y colectivo.  </a:t>
          </a:r>
          <a:endParaRPr lang="es-EC" sz="1700" b="0" dirty="0"/>
        </a:p>
      </dgm:t>
    </dgm:pt>
    <dgm:pt modelId="{3F42E6FD-0F5A-49B1-A5FC-511D8676BB4F}" type="sibTrans" cxnId="{2019F08A-20B8-4CBA-B6B1-68974D9F1193}">
      <dgm:prSet/>
      <dgm:spPr/>
      <dgm:t>
        <a:bodyPr/>
        <a:lstStyle/>
        <a:p>
          <a:endParaRPr lang="es-EC"/>
        </a:p>
      </dgm:t>
    </dgm:pt>
    <dgm:pt modelId="{11ED4C3D-B269-4AAB-99E9-24DF6A5A55B7}" type="parTrans" cxnId="{2019F08A-20B8-4CBA-B6B1-68974D9F1193}">
      <dgm:prSet/>
      <dgm:spPr/>
      <dgm:t>
        <a:bodyPr/>
        <a:lstStyle/>
        <a:p>
          <a:endParaRPr lang="es-EC"/>
        </a:p>
      </dgm:t>
    </dgm:pt>
    <dgm:pt modelId="{34D01349-FFB4-4790-BCD2-84A0A242A8D7}" type="pres">
      <dgm:prSet presAssocID="{4AEFCEC1-DBB5-4C21-8DDB-F635FD28F5F3}" presName="compositeShape" presStyleCnt="0">
        <dgm:presLayoutVars>
          <dgm:dir/>
          <dgm:resizeHandles/>
        </dgm:presLayoutVars>
      </dgm:prSet>
      <dgm:spPr/>
    </dgm:pt>
    <dgm:pt modelId="{DFB05EAF-BA1A-4A63-B45B-BD35960AB4CC}" type="pres">
      <dgm:prSet presAssocID="{4AEFCEC1-DBB5-4C21-8DDB-F635FD28F5F3}" presName="pyramid" presStyleLbl="node1" presStyleIdx="0" presStyleCnt="1"/>
      <dgm:spPr/>
    </dgm:pt>
    <dgm:pt modelId="{1C48FF3B-2745-44FC-9682-E78687ECCD59}" type="pres">
      <dgm:prSet presAssocID="{4AEFCEC1-DBB5-4C21-8DDB-F635FD28F5F3}" presName="theList" presStyleCnt="0"/>
      <dgm:spPr/>
    </dgm:pt>
    <dgm:pt modelId="{E0F91B29-82CB-4E18-90A1-83F62910FA5C}" type="pres">
      <dgm:prSet presAssocID="{E6363301-218B-4419-A863-9E948DF0B776}" presName="aNode" presStyleLbl="fgAcc1" presStyleIdx="0" presStyleCnt="3" custScaleY="33998" custLinFactY="3643" custLinFactNeighborX="-8669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C15288-6A83-4D3C-A1D6-19A63B197FC2}" type="pres">
      <dgm:prSet presAssocID="{E6363301-218B-4419-A863-9E948DF0B776}" presName="aSpace" presStyleCnt="0"/>
      <dgm:spPr/>
    </dgm:pt>
    <dgm:pt modelId="{C5BDAE4A-F16D-4364-A44E-E1AB49780E9C}" type="pres">
      <dgm:prSet presAssocID="{DCAC1F7E-35BB-4BA4-9102-72CF3EBB6EC5}" presName="aNode" presStyleLbl="fgAcc1" presStyleIdx="1" presStyleCnt="3" custScaleY="37358" custLinFactY="8084" custLinFactNeighborX="-8669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EB95FC-3F47-49F8-B285-61E542FC1403}" type="pres">
      <dgm:prSet presAssocID="{DCAC1F7E-35BB-4BA4-9102-72CF3EBB6EC5}" presName="aSpace" presStyleCnt="0"/>
      <dgm:spPr/>
    </dgm:pt>
    <dgm:pt modelId="{7943FCB0-EAE4-47B2-BF07-9C070CFF75E0}" type="pres">
      <dgm:prSet presAssocID="{DDAA3B6F-6E76-45DE-9773-6CA336C9BA98}" presName="aNode" presStyleLbl="fgAcc1" presStyleIdx="2" presStyleCnt="3" custScaleX="205805" custScaleY="70167" custLinFactY="12857" custLinFactNeighborX="5108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A24905-3E4B-470A-B7BC-8CD222123EDC}" type="pres">
      <dgm:prSet presAssocID="{DDAA3B6F-6E76-45DE-9773-6CA336C9BA98}" presName="aSpace" presStyleCnt="0"/>
      <dgm:spPr/>
    </dgm:pt>
  </dgm:ptLst>
  <dgm:cxnLst>
    <dgm:cxn modelId="{490C5708-1241-4285-A869-142C6B1AEEF7}" type="presOf" srcId="{4AEFCEC1-DBB5-4C21-8DDB-F635FD28F5F3}" destId="{34D01349-FFB4-4790-BCD2-84A0A242A8D7}" srcOrd="0" destOrd="0" presId="urn:microsoft.com/office/officeart/2005/8/layout/pyramid2"/>
    <dgm:cxn modelId="{360D6242-8C29-4A03-97F9-26FA92DF16C1}" type="presOf" srcId="{E6363301-218B-4419-A863-9E948DF0B776}" destId="{E0F91B29-82CB-4E18-90A1-83F62910FA5C}" srcOrd="0" destOrd="0" presId="urn:microsoft.com/office/officeart/2005/8/layout/pyramid2"/>
    <dgm:cxn modelId="{B44AAAF9-2013-4E3C-912B-8736A9BB4615}" srcId="{4AEFCEC1-DBB5-4C21-8DDB-F635FD28F5F3}" destId="{E6363301-218B-4419-A863-9E948DF0B776}" srcOrd="0" destOrd="0" parTransId="{EC730068-B027-4857-9050-B2E000164058}" sibTransId="{FA5E21AC-4A96-4160-A24B-E3C2C8D7EC63}"/>
    <dgm:cxn modelId="{8FEF092A-DBF3-40E8-887D-9F3CA7743A68}" type="presOf" srcId="{DDAA3B6F-6E76-45DE-9773-6CA336C9BA98}" destId="{7943FCB0-EAE4-47B2-BF07-9C070CFF75E0}" srcOrd="0" destOrd="0" presId="urn:microsoft.com/office/officeart/2005/8/layout/pyramid2"/>
    <dgm:cxn modelId="{3FE8CA37-3F18-41AC-B37B-955C1DC5B29C}" srcId="{4AEFCEC1-DBB5-4C21-8DDB-F635FD28F5F3}" destId="{DCAC1F7E-35BB-4BA4-9102-72CF3EBB6EC5}" srcOrd="1" destOrd="0" parTransId="{D52B79FF-E0F9-472A-BBDC-1A8A8C8DC636}" sibTransId="{FF6CD9B1-3EDE-4679-977D-C4CDE1C00A84}"/>
    <dgm:cxn modelId="{2019F08A-20B8-4CBA-B6B1-68974D9F1193}" srcId="{4AEFCEC1-DBB5-4C21-8DDB-F635FD28F5F3}" destId="{DDAA3B6F-6E76-45DE-9773-6CA336C9BA98}" srcOrd="2" destOrd="0" parTransId="{11ED4C3D-B269-4AAB-99E9-24DF6A5A55B7}" sibTransId="{3F42E6FD-0F5A-49B1-A5FC-511D8676BB4F}"/>
    <dgm:cxn modelId="{CE6E0D48-D084-445C-842B-726CBFA0C092}" type="presOf" srcId="{DCAC1F7E-35BB-4BA4-9102-72CF3EBB6EC5}" destId="{C5BDAE4A-F16D-4364-A44E-E1AB49780E9C}" srcOrd="0" destOrd="0" presId="urn:microsoft.com/office/officeart/2005/8/layout/pyramid2"/>
    <dgm:cxn modelId="{25CA050F-39B4-4A68-AF9E-147A9FC1025D}" type="presParOf" srcId="{34D01349-FFB4-4790-BCD2-84A0A242A8D7}" destId="{DFB05EAF-BA1A-4A63-B45B-BD35960AB4CC}" srcOrd="0" destOrd="0" presId="urn:microsoft.com/office/officeart/2005/8/layout/pyramid2"/>
    <dgm:cxn modelId="{93AAA723-0AAB-4B12-977C-4093355DA6F2}" type="presParOf" srcId="{34D01349-FFB4-4790-BCD2-84A0A242A8D7}" destId="{1C48FF3B-2745-44FC-9682-E78687ECCD59}" srcOrd="1" destOrd="0" presId="urn:microsoft.com/office/officeart/2005/8/layout/pyramid2"/>
    <dgm:cxn modelId="{BC0C8050-4A54-44F9-A70A-ECFBB41A9803}" type="presParOf" srcId="{1C48FF3B-2745-44FC-9682-E78687ECCD59}" destId="{E0F91B29-82CB-4E18-90A1-83F62910FA5C}" srcOrd="0" destOrd="0" presId="urn:microsoft.com/office/officeart/2005/8/layout/pyramid2"/>
    <dgm:cxn modelId="{F6607CA0-AC3C-4FC3-968A-A7E9E9F0F4CA}" type="presParOf" srcId="{1C48FF3B-2745-44FC-9682-E78687ECCD59}" destId="{99C15288-6A83-4D3C-A1D6-19A63B197FC2}" srcOrd="1" destOrd="0" presId="urn:microsoft.com/office/officeart/2005/8/layout/pyramid2"/>
    <dgm:cxn modelId="{AB55C0A5-2745-4DD0-B473-C92F058E9579}" type="presParOf" srcId="{1C48FF3B-2745-44FC-9682-E78687ECCD59}" destId="{C5BDAE4A-F16D-4364-A44E-E1AB49780E9C}" srcOrd="2" destOrd="0" presId="urn:microsoft.com/office/officeart/2005/8/layout/pyramid2"/>
    <dgm:cxn modelId="{0CC8EB23-C627-4B71-A322-B33DB596AE6E}" type="presParOf" srcId="{1C48FF3B-2745-44FC-9682-E78687ECCD59}" destId="{56EB95FC-3F47-49F8-B285-61E542FC1403}" srcOrd="3" destOrd="0" presId="urn:microsoft.com/office/officeart/2005/8/layout/pyramid2"/>
    <dgm:cxn modelId="{8270ABA4-B70C-4785-A731-5158B6584FCF}" type="presParOf" srcId="{1C48FF3B-2745-44FC-9682-E78687ECCD59}" destId="{7943FCB0-EAE4-47B2-BF07-9C070CFF75E0}" srcOrd="4" destOrd="0" presId="urn:microsoft.com/office/officeart/2005/8/layout/pyramid2"/>
    <dgm:cxn modelId="{C7846439-C2D3-4E16-B1B9-C754BF92EF53}" type="presParOf" srcId="{1C48FF3B-2745-44FC-9682-E78687ECCD59}" destId="{53A24905-3E4B-470A-B7BC-8CD222123ED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3C4C6A-F2E9-4C00-AB3C-8DBE891A7646}" type="doc">
      <dgm:prSet loTypeId="urn:microsoft.com/office/officeart/2005/8/layout/StepDownProcess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383BC5C8-5479-433D-9A19-19CECBBE6E70}">
      <dgm:prSet phldrT="[Texto]"/>
      <dgm:spPr/>
      <dgm:t>
        <a:bodyPr/>
        <a:lstStyle/>
        <a:p>
          <a:r>
            <a:rPr lang="es-ES" dirty="0" smtClean="0"/>
            <a:t>Base de consulta en cuanto a temas conceptuales y prácticos que se aplican en la ejecución de auditoría.</a:t>
          </a:r>
          <a:endParaRPr lang="es-EC" dirty="0"/>
        </a:p>
      </dgm:t>
    </dgm:pt>
    <dgm:pt modelId="{BCC85388-5593-4346-BBCA-FA1EA1811182}" type="parTrans" cxnId="{202EACEA-E96F-403F-B5DE-07C9C6DA9EAB}">
      <dgm:prSet/>
      <dgm:spPr/>
      <dgm:t>
        <a:bodyPr/>
        <a:lstStyle/>
        <a:p>
          <a:endParaRPr lang="es-EC"/>
        </a:p>
      </dgm:t>
    </dgm:pt>
    <dgm:pt modelId="{75143C6C-5E32-4142-B1D8-85F06B759534}" type="sibTrans" cxnId="{202EACEA-E96F-403F-B5DE-07C9C6DA9EAB}">
      <dgm:prSet/>
      <dgm:spPr/>
      <dgm:t>
        <a:bodyPr/>
        <a:lstStyle/>
        <a:p>
          <a:endParaRPr lang="es-EC"/>
        </a:p>
      </dgm:t>
    </dgm:pt>
    <dgm:pt modelId="{446BBC63-8A1A-463B-8930-CDE2A5BE8BDD}">
      <dgm:prSet phldrT="[Texto]"/>
      <dgm:spPr/>
      <dgm:t>
        <a:bodyPr/>
        <a:lstStyle/>
        <a:p>
          <a:r>
            <a:rPr lang="es-EC" dirty="0" smtClean="0"/>
            <a:t>Fuente de Consulta</a:t>
          </a:r>
          <a:endParaRPr lang="es-EC" dirty="0"/>
        </a:p>
      </dgm:t>
    </dgm:pt>
    <dgm:pt modelId="{52CF42AD-4589-49F7-979A-C288C4AF4A2F}" type="parTrans" cxnId="{45D173F8-450E-430F-A2D0-EE92EC3F590B}">
      <dgm:prSet/>
      <dgm:spPr/>
      <dgm:t>
        <a:bodyPr/>
        <a:lstStyle/>
        <a:p>
          <a:endParaRPr lang="es-EC"/>
        </a:p>
      </dgm:t>
    </dgm:pt>
    <dgm:pt modelId="{45266FEF-68DE-44F4-996E-F1EB2D46BA32}" type="sibTrans" cxnId="{45D173F8-450E-430F-A2D0-EE92EC3F590B}">
      <dgm:prSet/>
      <dgm:spPr/>
      <dgm:t>
        <a:bodyPr/>
        <a:lstStyle/>
        <a:p>
          <a:endParaRPr lang="es-EC"/>
        </a:p>
      </dgm:t>
    </dgm:pt>
    <dgm:pt modelId="{A81DA53D-D874-4EF2-B4E4-CB330DA498F6}">
      <dgm:prSet phldrT="[Texto]"/>
      <dgm:spPr/>
      <dgm:t>
        <a:bodyPr/>
        <a:lstStyle/>
        <a:p>
          <a:r>
            <a:rPr lang="es-ES" dirty="0" smtClean="0"/>
            <a:t>Se recomienda a los estudiantes considerar la presente tesis para futuras investigaciones y trabajos relacionados con el tema.</a:t>
          </a:r>
          <a:endParaRPr lang="es-EC" dirty="0"/>
        </a:p>
      </dgm:t>
    </dgm:pt>
    <dgm:pt modelId="{C6310589-B36A-4994-B484-B97D2813D76F}" type="parTrans" cxnId="{671D2034-E961-4CEB-8A79-E98AD8365E04}">
      <dgm:prSet/>
      <dgm:spPr/>
      <dgm:t>
        <a:bodyPr/>
        <a:lstStyle/>
        <a:p>
          <a:endParaRPr lang="es-EC"/>
        </a:p>
      </dgm:t>
    </dgm:pt>
    <dgm:pt modelId="{269CF55D-BDF2-4EAD-A485-29926771D462}" type="sibTrans" cxnId="{671D2034-E961-4CEB-8A79-E98AD8365E04}">
      <dgm:prSet/>
      <dgm:spPr/>
      <dgm:t>
        <a:bodyPr/>
        <a:lstStyle/>
        <a:p>
          <a:endParaRPr lang="es-EC"/>
        </a:p>
      </dgm:t>
    </dgm:pt>
    <dgm:pt modelId="{82952AD6-7A33-4634-BF52-D27B61437C0B}">
      <dgm:prSet phldrT="[Texto]"/>
      <dgm:spPr/>
      <dgm:t>
        <a:bodyPr/>
        <a:lstStyle/>
        <a:p>
          <a:r>
            <a:rPr lang="es-EC" dirty="0" smtClean="0"/>
            <a:t>Auditoría de Gestión realizada</a:t>
          </a:r>
          <a:endParaRPr lang="es-EC" dirty="0"/>
        </a:p>
      </dgm:t>
    </dgm:pt>
    <dgm:pt modelId="{EE7CFFED-1968-4361-BECC-CF344DA2E1E8}" type="parTrans" cxnId="{BF0B051C-EB66-4B8B-8C9D-3E4F1441E7CF}">
      <dgm:prSet/>
      <dgm:spPr/>
      <dgm:t>
        <a:bodyPr/>
        <a:lstStyle/>
        <a:p>
          <a:endParaRPr lang="es-EC"/>
        </a:p>
      </dgm:t>
    </dgm:pt>
    <dgm:pt modelId="{8CC71D7D-4A45-4B05-96BF-497C39BE9DDC}" type="sibTrans" cxnId="{BF0B051C-EB66-4B8B-8C9D-3E4F1441E7CF}">
      <dgm:prSet/>
      <dgm:spPr/>
      <dgm:t>
        <a:bodyPr/>
        <a:lstStyle/>
        <a:p>
          <a:endParaRPr lang="es-EC"/>
        </a:p>
      </dgm:t>
    </dgm:pt>
    <dgm:pt modelId="{1F5DBC7D-A4F8-4768-B905-11C391BFAEF2}" type="pres">
      <dgm:prSet presAssocID="{A83C4C6A-F2E9-4C00-AB3C-8DBE891A764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440DD0C-E023-43F1-9E2A-ED9F072E4F1A}" type="pres">
      <dgm:prSet presAssocID="{82952AD6-7A33-4634-BF52-D27B61437C0B}" presName="composite" presStyleCnt="0"/>
      <dgm:spPr/>
    </dgm:pt>
    <dgm:pt modelId="{A6ED84F0-942E-4477-B0F2-64308312D710}" type="pres">
      <dgm:prSet presAssocID="{82952AD6-7A33-4634-BF52-D27B61437C0B}" presName="bentUpArrow1" presStyleLbl="alignImgPlace1" presStyleIdx="0" presStyleCnt="1" custScaleX="36274" custScaleY="83880" custLinFactNeighborX="17334" custLinFactNeighborY="-22962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2700000" scaled="1"/>
          <a:tileRect/>
        </a:gradFill>
        <a:ln/>
      </dgm:spPr>
    </dgm:pt>
    <dgm:pt modelId="{B1C0CA0C-32A9-4A05-836A-90B1B6F864B0}" type="pres">
      <dgm:prSet presAssocID="{82952AD6-7A33-4634-BF52-D27B61437C0B}" presName="ParentText" presStyleLbl="node1" presStyleIdx="0" presStyleCnt="2" custScaleX="87797" custScaleY="61563" custLinFactNeighborX="11794" custLinFactNeighborY="-1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91374-0071-4F1F-96DA-EC31B68C7E12}" type="pres">
      <dgm:prSet presAssocID="{82952AD6-7A33-4634-BF52-D27B61437C0B}" presName="ChildText" presStyleLbl="revTx" presStyleIdx="0" presStyleCnt="2" custScaleX="157072" custScaleY="82105" custLinFactNeighborX="47568" custLinFactNeighborY="27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6565D9-1022-4DBF-A6D5-E08D0E16235B}" type="pres">
      <dgm:prSet presAssocID="{8CC71D7D-4A45-4B05-96BF-497C39BE9DDC}" presName="sibTrans" presStyleCnt="0"/>
      <dgm:spPr/>
    </dgm:pt>
    <dgm:pt modelId="{E887E3AB-B4FD-4E17-8A63-03A9C4BDB2FB}" type="pres">
      <dgm:prSet presAssocID="{446BBC63-8A1A-463B-8930-CDE2A5BE8BDD}" presName="composite" presStyleCnt="0"/>
      <dgm:spPr/>
    </dgm:pt>
    <dgm:pt modelId="{FA2470A8-E920-47C0-B6E8-8204B178D756}" type="pres">
      <dgm:prSet presAssocID="{446BBC63-8A1A-463B-8930-CDE2A5BE8BDD}" presName="ParentText" presStyleLbl="node1" presStyleIdx="1" presStyleCnt="2" custScaleX="76396" custScaleY="56429" custLinFactNeighborX="-23686" custLinFactNeighborY="82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A5649B-46E0-445F-9700-BFBFE9F2DF39}" type="pres">
      <dgm:prSet presAssocID="{446BBC63-8A1A-463B-8930-CDE2A5BE8BDD}" presName="FinalChildText" presStyleLbl="revTx" presStyleIdx="1" presStyleCnt="2" custScaleX="169761" custScaleY="76183" custLinFactNeighborX="-13730" custLinFactNeighborY="100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2094467-E1F8-4368-AA55-F69C9B2CCA4F}" type="presOf" srcId="{446BBC63-8A1A-463B-8930-CDE2A5BE8BDD}" destId="{FA2470A8-E920-47C0-B6E8-8204B178D756}" srcOrd="0" destOrd="0" presId="urn:microsoft.com/office/officeart/2005/8/layout/StepDownProcess"/>
    <dgm:cxn modelId="{CD90A39B-1E20-495F-ABF0-8FDBBF4952E1}" type="presOf" srcId="{A83C4C6A-F2E9-4C00-AB3C-8DBE891A7646}" destId="{1F5DBC7D-A4F8-4768-B905-11C391BFAEF2}" srcOrd="0" destOrd="0" presId="urn:microsoft.com/office/officeart/2005/8/layout/StepDownProcess"/>
    <dgm:cxn modelId="{21C8FF87-E1C6-4E13-A8AD-DE661EF3E6BE}" type="presOf" srcId="{A81DA53D-D874-4EF2-B4E4-CB330DA498F6}" destId="{12A5649B-46E0-445F-9700-BFBFE9F2DF39}" srcOrd="0" destOrd="0" presId="urn:microsoft.com/office/officeart/2005/8/layout/StepDownProcess"/>
    <dgm:cxn modelId="{202EACEA-E96F-403F-B5DE-07C9C6DA9EAB}" srcId="{82952AD6-7A33-4634-BF52-D27B61437C0B}" destId="{383BC5C8-5479-433D-9A19-19CECBBE6E70}" srcOrd="0" destOrd="0" parTransId="{BCC85388-5593-4346-BBCA-FA1EA1811182}" sibTransId="{75143C6C-5E32-4142-B1D8-85F06B759534}"/>
    <dgm:cxn modelId="{BF0B051C-EB66-4B8B-8C9D-3E4F1441E7CF}" srcId="{A83C4C6A-F2E9-4C00-AB3C-8DBE891A7646}" destId="{82952AD6-7A33-4634-BF52-D27B61437C0B}" srcOrd="0" destOrd="0" parTransId="{EE7CFFED-1968-4361-BECC-CF344DA2E1E8}" sibTransId="{8CC71D7D-4A45-4B05-96BF-497C39BE9DDC}"/>
    <dgm:cxn modelId="{45D173F8-450E-430F-A2D0-EE92EC3F590B}" srcId="{A83C4C6A-F2E9-4C00-AB3C-8DBE891A7646}" destId="{446BBC63-8A1A-463B-8930-CDE2A5BE8BDD}" srcOrd="1" destOrd="0" parTransId="{52CF42AD-4589-49F7-979A-C288C4AF4A2F}" sibTransId="{45266FEF-68DE-44F4-996E-F1EB2D46BA32}"/>
    <dgm:cxn modelId="{671D2034-E961-4CEB-8A79-E98AD8365E04}" srcId="{446BBC63-8A1A-463B-8930-CDE2A5BE8BDD}" destId="{A81DA53D-D874-4EF2-B4E4-CB330DA498F6}" srcOrd="0" destOrd="0" parTransId="{C6310589-B36A-4994-B484-B97D2813D76F}" sibTransId="{269CF55D-BDF2-4EAD-A485-29926771D462}"/>
    <dgm:cxn modelId="{D4E9E70F-9BB3-4152-BFB3-55BB63347102}" type="presOf" srcId="{383BC5C8-5479-433D-9A19-19CECBBE6E70}" destId="{5B891374-0071-4F1F-96DA-EC31B68C7E12}" srcOrd="0" destOrd="0" presId="urn:microsoft.com/office/officeart/2005/8/layout/StepDownProcess"/>
    <dgm:cxn modelId="{B45AD7C0-FC0C-4E37-A725-CF0771D745A3}" type="presOf" srcId="{82952AD6-7A33-4634-BF52-D27B61437C0B}" destId="{B1C0CA0C-32A9-4A05-836A-90B1B6F864B0}" srcOrd="0" destOrd="0" presId="urn:microsoft.com/office/officeart/2005/8/layout/StepDownProcess"/>
    <dgm:cxn modelId="{885A2F12-F473-4FE7-837D-24FFA99B788E}" type="presParOf" srcId="{1F5DBC7D-A4F8-4768-B905-11C391BFAEF2}" destId="{E440DD0C-E023-43F1-9E2A-ED9F072E4F1A}" srcOrd="0" destOrd="0" presId="urn:microsoft.com/office/officeart/2005/8/layout/StepDownProcess"/>
    <dgm:cxn modelId="{6B012B61-BE19-4C4A-87C6-BAAB693B383C}" type="presParOf" srcId="{E440DD0C-E023-43F1-9E2A-ED9F072E4F1A}" destId="{A6ED84F0-942E-4477-B0F2-64308312D710}" srcOrd="0" destOrd="0" presId="urn:microsoft.com/office/officeart/2005/8/layout/StepDownProcess"/>
    <dgm:cxn modelId="{FEBAA579-40C8-454B-A590-DC4CBFA75875}" type="presParOf" srcId="{E440DD0C-E023-43F1-9E2A-ED9F072E4F1A}" destId="{B1C0CA0C-32A9-4A05-836A-90B1B6F864B0}" srcOrd="1" destOrd="0" presId="urn:microsoft.com/office/officeart/2005/8/layout/StepDownProcess"/>
    <dgm:cxn modelId="{8F5515D4-599D-491F-B47A-0428D928D60B}" type="presParOf" srcId="{E440DD0C-E023-43F1-9E2A-ED9F072E4F1A}" destId="{5B891374-0071-4F1F-96DA-EC31B68C7E12}" srcOrd="2" destOrd="0" presId="urn:microsoft.com/office/officeart/2005/8/layout/StepDownProcess"/>
    <dgm:cxn modelId="{8CB3B764-00F8-4E7F-9DB2-877B3DC8DB26}" type="presParOf" srcId="{1F5DBC7D-A4F8-4768-B905-11C391BFAEF2}" destId="{D36565D9-1022-4DBF-A6D5-E08D0E16235B}" srcOrd="1" destOrd="0" presId="urn:microsoft.com/office/officeart/2005/8/layout/StepDownProcess"/>
    <dgm:cxn modelId="{E2D5BFCE-A5A2-41CB-8791-CE0C8806111A}" type="presParOf" srcId="{1F5DBC7D-A4F8-4768-B905-11C391BFAEF2}" destId="{E887E3AB-B4FD-4E17-8A63-03A9C4BDB2FB}" srcOrd="2" destOrd="0" presId="urn:microsoft.com/office/officeart/2005/8/layout/StepDownProcess"/>
    <dgm:cxn modelId="{147A0E22-C576-451F-8142-7D1AF46614AB}" type="presParOf" srcId="{E887E3AB-B4FD-4E17-8A63-03A9C4BDB2FB}" destId="{FA2470A8-E920-47C0-B6E8-8204B178D756}" srcOrd="0" destOrd="0" presId="urn:microsoft.com/office/officeart/2005/8/layout/StepDownProcess"/>
    <dgm:cxn modelId="{727F9A3B-EAB8-4502-A5A4-CEEBC99AC6C0}" type="presParOf" srcId="{E887E3AB-B4FD-4E17-8A63-03A9C4BDB2FB}" destId="{12A5649B-46E0-445F-9700-BFBFE9F2DF39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6C9870-18F7-4B8A-B26E-2C5FA5E1A349}">
      <dsp:nvSpPr>
        <dsp:cNvPr id="0" name=""/>
        <dsp:cNvSpPr/>
      </dsp:nvSpPr>
      <dsp:spPr>
        <a:xfrm>
          <a:off x="0" y="0"/>
          <a:ext cx="4064000" cy="4064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9F1F3E-3B30-442A-AA32-F00AA1EAAC1A}">
      <dsp:nvSpPr>
        <dsp:cNvPr id="0" name=""/>
        <dsp:cNvSpPr/>
      </dsp:nvSpPr>
      <dsp:spPr>
        <a:xfrm>
          <a:off x="2032000" y="0"/>
          <a:ext cx="4904431" cy="40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i="1" kern="1200" dirty="0" smtClean="0"/>
            <a:t>Comprometidos a ofrecer productos alimenticios de calidad, diseñados para llenar la vida de sabor a nuestros consumidores. </a:t>
          </a:r>
          <a:endParaRPr lang="es-EC" sz="2600" kern="1200" dirty="0"/>
        </a:p>
      </dsp:txBody>
      <dsp:txXfrm>
        <a:off x="2032000" y="0"/>
        <a:ext cx="4904431" cy="1930400"/>
      </dsp:txXfrm>
    </dsp:sp>
    <dsp:sp modelId="{B997C6C4-4508-493B-B9A0-4EFBD54628CE}">
      <dsp:nvSpPr>
        <dsp:cNvPr id="0" name=""/>
        <dsp:cNvSpPr/>
      </dsp:nvSpPr>
      <dsp:spPr>
        <a:xfrm>
          <a:off x="1066800" y="1930400"/>
          <a:ext cx="1930400" cy="19304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4C4E2-10D3-42E3-996B-36915E208430}">
      <dsp:nvSpPr>
        <dsp:cNvPr id="0" name=""/>
        <dsp:cNvSpPr/>
      </dsp:nvSpPr>
      <dsp:spPr>
        <a:xfrm>
          <a:off x="2032000" y="1930400"/>
          <a:ext cx="4904431" cy="193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i="1" kern="1200" dirty="0" smtClean="0"/>
            <a:t>Amasar cada día un mejor futuro para nuestros clientes y distribuidores.</a:t>
          </a:r>
          <a:endParaRPr lang="es-EC" sz="2600" kern="1200" dirty="0"/>
        </a:p>
      </dsp:txBody>
      <dsp:txXfrm>
        <a:off x="2032000" y="1930400"/>
        <a:ext cx="4904431" cy="1930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CA5142-5F94-4710-AFEF-A1E82643236C}">
      <dsp:nvSpPr>
        <dsp:cNvPr id="0" name=""/>
        <dsp:cNvSpPr/>
      </dsp:nvSpPr>
      <dsp:spPr>
        <a:xfrm>
          <a:off x="0" y="0"/>
          <a:ext cx="1631431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Factor Político</a:t>
          </a:r>
          <a:endParaRPr lang="es-EC" sz="2100" kern="1200" dirty="0"/>
        </a:p>
      </dsp:txBody>
      <dsp:txXfrm>
        <a:off x="0" y="1625600"/>
        <a:ext cx="1631431" cy="1625600"/>
      </dsp:txXfrm>
    </dsp:sp>
    <dsp:sp modelId="{03519542-60F5-47A5-9FF4-CBB2750823F7}">
      <dsp:nvSpPr>
        <dsp:cNvPr id="0" name=""/>
        <dsp:cNvSpPr/>
      </dsp:nvSpPr>
      <dsp:spPr>
        <a:xfrm>
          <a:off x="139059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CAF667-1CFE-4B9E-A79E-F759BA51D501}">
      <dsp:nvSpPr>
        <dsp:cNvPr id="0" name=""/>
        <dsp:cNvSpPr/>
      </dsp:nvSpPr>
      <dsp:spPr>
        <a:xfrm>
          <a:off x="1680374" y="0"/>
          <a:ext cx="1631431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Factor Económico</a:t>
          </a:r>
          <a:endParaRPr lang="es-EC" sz="2100" kern="1200" dirty="0"/>
        </a:p>
      </dsp:txBody>
      <dsp:txXfrm>
        <a:off x="1680374" y="1625600"/>
        <a:ext cx="1631431" cy="1625600"/>
      </dsp:txXfrm>
    </dsp:sp>
    <dsp:sp modelId="{1B2477C7-BD72-4076-8026-CD78AA019457}">
      <dsp:nvSpPr>
        <dsp:cNvPr id="0" name=""/>
        <dsp:cNvSpPr/>
      </dsp:nvSpPr>
      <dsp:spPr>
        <a:xfrm>
          <a:off x="1819433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8887CAE-E084-4656-837D-D7F7AD028C2E}">
      <dsp:nvSpPr>
        <dsp:cNvPr id="0" name=""/>
        <dsp:cNvSpPr/>
      </dsp:nvSpPr>
      <dsp:spPr>
        <a:xfrm>
          <a:off x="3360748" y="0"/>
          <a:ext cx="1631431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Factor Social</a:t>
          </a:r>
          <a:endParaRPr lang="es-EC" sz="2100" kern="1200" dirty="0"/>
        </a:p>
      </dsp:txBody>
      <dsp:txXfrm>
        <a:off x="3360748" y="1625600"/>
        <a:ext cx="1631431" cy="1625600"/>
      </dsp:txXfrm>
    </dsp:sp>
    <dsp:sp modelId="{D740D590-130F-4096-9402-B2C8653DEDD0}">
      <dsp:nvSpPr>
        <dsp:cNvPr id="0" name=""/>
        <dsp:cNvSpPr/>
      </dsp:nvSpPr>
      <dsp:spPr>
        <a:xfrm>
          <a:off x="3499808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F30D93F-CCDA-43E7-B505-42A6709AEA54}">
      <dsp:nvSpPr>
        <dsp:cNvPr id="0" name=""/>
        <dsp:cNvSpPr/>
      </dsp:nvSpPr>
      <dsp:spPr>
        <a:xfrm>
          <a:off x="5041122" y="0"/>
          <a:ext cx="1631431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Factor Tecnológico</a:t>
          </a:r>
          <a:endParaRPr lang="es-EC" sz="2100" kern="1200" dirty="0"/>
        </a:p>
      </dsp:txBody>
      <dsp:txXfrm>
        <a:off x="5041122" y="1625600"/>
        <a:ext cx="1631431" cy="1625600"/>
      </dsp:txXfrm>
    </dsp:sp>
    <dsp:sp modelId="{1535702C-F7E3-4C36-B988-A4588D10F65C}">
      <dsp:nvSpPr>
        <dsp:cNvPr id="0" name=""/>
        <dsp:cNvSpPr/>
      </dsp:nvSpPr>
      <dsp:spPr>
        <a:xfrm>
          <a:off x="5180182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9D6115-40F8-41DA-B465-9EB1EF6258D9}">
      <dsp:nvSpPr>
        <dsp:cNvPr id="0" name=""/>
        <dsp:cNvSpPr/>
      </dsp:nvSpPr>
      <dsp:spPr>
        <a:xfrm>
          <a:off x="6721496" y="0"/>
          <a:ext cx="1631431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Factor Legal</a:t>
          </a:r>
          <a:endParaRPr lang="es-EC" sz="2100" kern="1200" dirty="0"/>
        </a:p>
      </dsp:txBody>
      <dsp:txXfrm>
        <a:off x="6721496" y="1625600"/>
        <a:ext cx="1631431" cy="1625600"/>
      </dsp:txXfrm>
    </dsp:sp>
    <dsp:sp modelId="{8AA7FEE8-DF64-4D61-A7E1-2A95BBE9E28D}">
      <dsp:nvSpPr>
        <dsp:cNvPr id="0" name=""/>
        <dsp:cNvSpPr/>
      </dsp:nvSpPr>
      <dsp:spPr>
        <a:xfrm>
          <a:off x="6860556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C24451-3703-4F1C-84D6-2AE5C11521A6}">
      <dsp:nvSpPr>
        <dsp:cNvPr id="0" name=""/>
        <dsp:cNvSpPr/>
      </dsp:nvSpPr>
      <dsp:spPr>
        <a:xfrm>
          <a:off x="334117" y="3312367"/>
          <a:ext cx="7684693" cy="487265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rgbClr val="C567E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21376C-01B7-4935-9EEB-95B5BB981CF5}">
      <dsp:nvSpPr>
        <dsp:cNvPr id="0" name=""/>
        <dsp:cNvSpPr/>
      </dsp:nvSpPr>
      <dsp:spPr>
        <a:xfrm>
          <a:off x="356150" y="981"/>
          <a:ext cx="2746774" cy="24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</dsp:txBody>
      <dsp:txXfrm>
        <a:off x="356150" y="981"/>
        <a:ext cx="2746774" cy="249706"/>
      </dsp:txXfrm>
    </dsp:sp>
    <dsp:sp modelId="{FBACEA33-BC79-48D7-B94B-25656E1BD8BB}">
      <dsp:nvSpPr>
        <dsp:cNvPr id="0" name=""/>
        <dsp:cNvSpPr/>
      </dsp:nvSpPr>
      <dsp:spPr>
        <a:xfrm>
          <a:off x="356150" y="250688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B94D1-5E49-4937-BB12-5AE6E68CD08C}">
      <dsp:nvSpPr>
        <dsp:cNvPr id="0" name=""/>
        <dsp:cNvSpPr/>
      </dsp:nvSpPr>
      <dsp:spPr>
        <a:xfrm>
          <a:off x="742224" y="250688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292173"/>
            <a:satOff val="1171"/>
            <a:lumOff val="254"/>
            <a:alphaOff val="0"/>
          </a:schemeClr>
        </a:solidFill>
        <a:ln w="25400" cap="flat" cmpd="sng" algn="ctr">
          <a:solidFill>
            <a:schemeClr val="accent5">
              <a:hueOff val="-292173"/>
              <a:satOff val="1171"/>
              <a:lumOff val="2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25DC5-40A0-404A-8FD4-B3622EDEABB3}">
      <dsp:nvSpPr>
        <dsp:cNvPr id="0" name=""/>
        <dsp:cNvSpPr/>
      </dsp:nvSpPr>
      <dsp:spPr>
        <a:xfrm>
          <a:off x="1128604" y="250688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584346"/>
            <a:satOff val="2342"/>
            <a:lumOff val="508"/>
            <a:alphaOff val="0"/>
          </a:schemeClr>
        </a:solidFill>
        <a:ln w="25400" cap="flat" cmpd="sng" algn="ctr">
          <a:solidFill>
            <a:schemeClr val="accent5">
              <a:hueOff val="-584346"/>
              <a:satOff val="2342"/>
              <a:lumOff val="5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E4740-7105-4EF5-B361-852B2E1B087B}">
      <dsp:nvSpPr>
        <dsp:cNvPr id="0" name=""/>
        <dsp:cNvSpPr/>
      </dsp:nvSpPr>
      <dsp:spPr>
        <a:xfrm>
          <a:off x="1514678" y="250688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876518"/>
            <a:satOff val="3513"/>
            <a:lumOff val="761"/>
            <a:alphaOff val="0"/>
          </a:schemeClr>
        </a:solidFill>
        <a:ln w="25400" cap="flat" cmpd="sng" algn="ctr">
          <a:solidFill>
            <a:schemeClr val="accent5">
              <a:hueOff val="-876518"/>
              <a:satOff val="3513"/>
              <a:lumOff val="7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E0C9F-7CF6-4ECB-9B88-2252E958868A}">
      <dsp:nvSpPr>
        <dsp:cNvPr id="0" name=""/>
        <dsp:cNvSpPr/>
      </dsp:nvSpPr>
      <dsp:spPr>
        <a:xfrm>
          <a:off x="1901058" y="250688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1168691"/>
            <a:satOff val="4684"/>
            <a:lumOff val="1015"/>
            <a:alphaOff val="0"/>
          </a:schemeClr>
        </a:solidFill>
        <a:ln w="25400" cap="flat" cmpd="sng" algn="ctr">
          <a:solidFill>
            <a:schemeClr val="accent5">
              <a:hueOff val="-1168691"/>
              <a:satOff val="4684"/>
              <a:lumOff val="10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5996C-0FA9-407D-B24C-C0FEC2972B00}">
      <dsp:nvSpPr>
        <dsp:cNvPr id="0" name=""/>
        <dsp:cNvSpPr/>
      </dsp:nvSpPr>
      <dsp:spPr>
        <a:xfrm>
          <a:off x="2287132" y="250688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1460864"/>
            <a:satOff val="5855"/>
            <a:lumOff val="1269"/>
            <a:alphaOff val="0"/>
          </a:schemeClr>
        </a:solidFill>
        <a:ln w="25400" cap="flat" cmpd="sng" algn="ctr">
          <a:solidFill>
            <a:schemeClr val="accent5">
              <a:hueOff val="-1460864"/>
              <a:satOff val="5855"/>
              <a:lumOff val="12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A63CD-23A5-4980-85A0-20FF2BFFAD59}">
      <dsp:nvSpPr>
        <dsp:cNvPr id="0" name=""/>
        <dsp:cNvSpPr/>
      </dsp:nvSpPr>
      <dsp:spPr>
        <a:xfrm>
          <a:off x="2673512" y="250688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1753037"/>
            <a:satOff val="7025"/>
            <a:lumOff val="1523"/>
            <a:alphaOff val="0"/>
          </a:schemeClr>
        </a:solidFill>
        <a:ln w="25400" cap="flat" cmpd="sng" algn="ctr">
          <a:solidFill>
            <a:schemeClr val="accent5">
              <a:hueOff val="-1753037"/>
              <a:satOff val="7025"/>
              <a:lumOff val="1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DD16F-F8CC-4017-8D51-CB29C33DFD5D}">
      <dsp:nvSpPr>
        <dsp:cNvPr id="0" name=""/>
        <dsp:cNvSpPr/>
      </dsp:nvSpPr>
      <dsp:spPr>
        <a:xfrm>
          <a:off x="356150" y="301554"/>
          <a:ext cx="2782482" cy="4069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Reclutamiento de Personal</a:t>
          </a:r>
          <a:endParaRPr lang="es-EC" sz="1900" kern="1200" dirty="0"/>
        </a:p>
      </dsp:txBody>
      <dsp:txXfrm>
        <a:off x="356150" y="301554"/>
        <a:ext cx="2782482" cy="406929"/>
      </dsp:txXfrm>
    </dsp:sp>
    <dsp:sp modelId="{8AD24AC9-01A9-4B0A-9D1C-E149EA58AA1E}">
      <dsp:nvSpPr>
        <dsp:cNvPr id="0" name=""/>
        <dsp:cNvSpPr/>
      </dsp:nvSpPr>
      <dsp:spPr>
        <a:xfrm>
          <a:off x="356150" y="826898"/>
          <a:ext cx="2746774" cy="24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</dsp:txBody>
      <dsp:txXfrm>
        <a:off x="356150" y="826898"/>
        <a:ext cx="2746774" cy="249706"/>
      </dsp:txXfrm>
    </dsp:sp>
    <dsp:sp modelId="{12906709-6805-4058-A5B1-E5F10D24102D}">
      <dsp:nvSpPr>
        <dsp:cNvPr id="0" name=""/>
        <dsp:cNvSpPr/>
      </dsp:nvSpPr>
      <dsp:spPr>
        <a:xfrm>
          <a:off x="356150" y="1076605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2045210"/>
            <a:satOff val="8196"/>
            <a:lumOff val="1776"/>
            <a:alphaOff val="0"/>
          </a:schemeClr>
        </a:solidFill>
        <a:ln w="25400" cap="flat" cmpd="sng" algn="ctr">
          <a:solidFill>
            <a:schemeClr val="accent5">
              <a:hueOff val="-2045210"/>
              <a:satOff val="8196"/>
              <a:lumOff val="17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89E0C-C9AA-4F36-8F5C-A23B673DA216}">
      <dsp:nvSpPr>
        <dsp:cNvPr id="0" name=""/>
        <dsp:cNvSpPr/>
      </dsp:nvSpPr>
      <dsp:spPr>
        <a:xfrm>
          <a:off x="742224" y="1076605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2337383"/>
            <a:satOff val="9367"/>
            <a:lumOff val="2030"/>
            <a:alphaOff val="0"/>
          </a:schemeClr>
        </a:solidFill>
        <a:ln w="25400" cap="flat" cmpd="sng" algn="ctr">
          <a:solidFill>
            <a:schemeClr val="accent5">
              <a:hueOff val="-2337383"/>
              <a:satOff val="9367"/>
              <a:lumOff val="2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97309-6116-46BD-A2CD-EFF4E8F1E281}">
      <dsp:nvSpPr>
        <dsp:cNvPr id="0" name=""/>
        <dsp:cNvSpPr/>
      </dsp:nvSpPr>
      <dsp:spPr>
        <a:xfrm>
          <a:off x="1128604" y="1076605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2629556"/>
            <a:satOff val="10538"/>
            <a:lumOff val="2284"/>
            <a:alphaOff val="0"/>
          </a:schemeClr>
        </a:solidFill>
        <a:ln w="25400" cap="flat" cmpd="sng" algn="ctr">
          <a:solidFill>
            <a:schemeClr val="accent5">
              <a:hueOff val="-2629556"/>
              <a:satOff val="10538"/>
              <a:lumOff val="22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BA896-ED22-4AFD-9E4B-E3BAB9C885E5}">
      <dsp:nvSpPr>
        <dsp:cNvPr id="0" name=""/>
        <dsp:cNvSpPr/>
      </dsp:nvSpPr>
      <dsp:spPr>
        <a:xfrm>
          <a:off x="1514678" y="1076605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2921728"/>
            <a:satOff val="11709"/>
            <a:lumOff val="2538"/>
            <a:alphaOff val="0"/>
          </a:schemeClr>
        </a:solidFill>
        <a:ln w="25400" cap="flat" cmpd="sng" algn="ctr">
          <a:solidFill>
            <a:schemeClr val="accent5">
              <a:hueOff val="-2921728"/>
              <a:satOff val="11709"/>
              <a:lumOff val="25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42422-6E70-4908-8F9F-197BF13FB964}">
      <dsp:nvSpPr>
        <dsp:cNvPr id="0" name=""/>
        <dsp:cNvSpPr/>
      </dsp:nvSpPr>
      <dsp:spPr>
        <a:xfrm>
          <a:off x="1901058" y="1076605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3213901"/>
            <a:satOff val="12880"/>
            <a:lumOff val="2791"/>
            <a:alphaOff val="0"/>
          </a:schemeClr>
        </a:solidFill>
        <a:ln w="25400" cap="flat" cmpd="sng" algn="ctr">
          <a:solidFill>
            <a:schemeClr val="accent5">
              <a:hueOff val="-3213901"/>
              <a:satOff val="12880"/>
              <a:lumOff val="27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3B64A-2AA3-487C-9E11-0B595795B2D5}">
      <dsp:nvSpPr>
        <dsp:cNvPr id="0" name=""/>
        <dsp:cNvSpPr/>
      </dsp:nvSpPr>
      <dsp:spPr>
        <a:xfrm>
          <a:off x="2287132" y="1076605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3506074"/>
            <a:satOff val="14051"/>
            <a:lumOff val="3045"/>
            <a:alphaOff val="0"/>
          </a:schemeClr>
        </a:solidFill>
        <a:ln w="25400" cap="flat" cmpd="sng" algn="ctr">
          <a:solidFill>
            <a:schemeClr val="accent5">
              <a:hueOff val="-3506074"/>
              <a:satOff val="14051"/>
              <a:lumOff val="3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44F44-8A03-49B9-9C66-6992E52C021B}">
      <dsp:nvSpPr>
        <dsp:cNvPr id="0" name=""/>
        <dsp:cNvSpPr/>
      </dsp:nvSpPr>
      <dsp:spPr>
        <a:xfrm>
          <a:off x="2673512" y="1076605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3798247"/>
            <a:satOff val="15222"/>
            <a:lumOff val="3299"/>
            <a:alphaOff val="0"/>
          </a:schemeClr>
        </a:solidFill>
        <a:ln w="25400" cap="flat" cmpd="sng" algn="ctr">
          <a:solidFill>
            <a:schemeClr val="accent5">
              <a:hueOff val="-3798247"/>
              <a:satOff val="15222"/>
              <a:lumOff val="32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CB24B-623F-4824-BBBB-D9B26E83B5C3}">
      <dsp:nvSpPr>
        <dsp:cNvPr id="0" name=""/>
        <dsp:cNvSpPr/>
      </dsp:nvSpPr>
      <dsp:spPr>
        <a:xfrm>
          <a:off x="356150" y="1127471"/>
          <a:ext cx="2782482" cy="4069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Selección de Personal</a:t>
          </a:r>
          <a:endParaRPr lang="es-EC" sz="1900" kern="1200" dirty="0"/>
        </a:p>
      </dsp:txBody>
      <dsp:txXfrm>
        <a:off x="356150" y="1127471"/>
        <a:ext cx="2782482" cy="406929"/>
      </dsp:txXfrm>
    </dsp:sp>
    <dsp:sp modelId="{D0DC4A31-692A-445D-9A37-B96DDF761C20}">
      <dsp:nvSpPr>
        <dsp:cNvPr id="0" name=""/>
        <dsp:cNvSpPr/>
      </dsp:nvSpPr>
      <dsp:spPr>
        <a:xfrm>
          <a:off x="356150" y="1652815"/>
          <a:ext cx="2746774" cy="24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</dsp:txBody>
      <dsp:txXfrm>
        <a:off x="356150" y="1652815"/>
        <a:ext cx="2746774" cy="249706"/>
      </dsp:txXfrm>
    </dsp:sp>
    <dsp:sp modelId="{58435F1E-0F8E-45F4-915F-08B19EFB7BCF}">
      <dsp:nvSpPr>
        <dsp:cNvPr id="0" name=""/>
        <dsp:cNvSpPr/>
      </dsp:nvSpPr>
      <dsp:spPr>
        <a:xfrm>
          <a:off x="356150" y="1902522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4090420"/>
            <a:satOff val="16393"/>
            <a:lumOff val="3553"/>
            <a:alphaOff val="0"/>
          </a:schemeClr>
        </a:solidFill>
        <a:ln w="25400" cap="flat" cmpd="sng" algn="ctr">
          <a:solidFill>
            <a:schemeClr val="accent5">
              <a:hueOff val="-4090420"/>
              <a:satOff val="16393"/>
              <a:lumOff val="35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8B728-3125-472D-BB92-AA5544BD36AE}">
      <dsp:nvSpPr>
        <dsp:cNvPr id="0" name=""/>
        <dsp:cNvSpPr/>
      </dsp:nvSpPr>
      <dsp:spPr>
        <a:xfrm>
          <a:off x="742224" y="1902522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4382592"/>
            <a:satOff val="17564"/>
            <a:lumOff val="3806"/>
            <a:alphaOff val="0"/>
          </a:schemeClr>
        </a:solidFill>
        <a:ln w="25400" cap="flat" cmpd="sng" algn="ctr">
          <a:solidFill>
            <a:schemeClr val="accent5">
              <a:hueOff val="-4382592"/>
              <a:satOff val="17564"/>
              <a:lumOff val="38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BCA6E-A0F4-4B78-8987-C23916CFC6B6}">
      <dsp:nvSpPr>
        <dsp:cNvPr id="0" name=""/>
        <dsp:cNvSpPr/>
      </dsp:nvSpPr>
      <dsp:spPr>
        <a:xfrm>
          <a:off x="1128604" y="1902522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4674765"/>
            <a:satOff val="18735"/>
            <a:lumOff val="4060"/>
            <a:alphaOff val="0"/>
          </a:schemeClr>
        </a:solidFill>
        <a:ln w="25400" cap="flat" cmpd="sng" algn="ctr">
          <a:solidFill>
            <a:schemeClr val="accent5">
              <a:hueOff val="-4674765"/>
              <a:satOff val="18735"/>
              <a:lumOff val="40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5848C-59B3-4314-8889-DE8D65BFD4D4}">
      <dsp:nvSpPr>
        <dsp:cNvPr id="0" name=""/>
        <dsp:cNvSpPr/>
      </dsp:nvSpPr>
      <dsp:spPr>
        <a:xfrm>
          <a:off x="1514678" y="1902522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CE8EE-1FE3-46B0-ADB0-A8B5E189BF94}">
      <dsp:nvSpPr>
        <dsp:cNvPr id="0" name=""/>
        <dsp:cNvSpPr/>
      </dsp:nvSpPr>
      <dsp:spPr>
        <a:xfrm>
          <a:off x="1901058" y="1902522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5259111"/>
            <a:satOff val="21076"/>
            <a:lumOff val="4568"/>
            <a:alphaOff val="0"/>
          </a:schemeClr>
        </a:solidFill>
        <a:ln w="25400" cap="flat" cmpd="sng" algn="ctr">
          <a:solidFill>
            <a:schemeClr val="accent5">
              <a:hueOff val="-5259111"/>
              <a:satOff val="21076"/>
              <a:lumOff val="4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81C53-7B72-4EDC-84EC-A9EE1907E61A}">
      <dsp:nvSpPr>
        <dsp:cNvPr id="0" name=""/>
        <dsp:cNvSpPr/>
      </dsp:nvSpPr>
      <dsp:spPr>
        <a:xfrm>
          <a:off x="2287132" y="1902522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5551284"/>
            <a:satOff val="22247"/>
            <a:lumOff val="4822"/>
            <a:alphaOff val="0"/>
          </a:schemeClr>
        </a:solidFill>
        <a:ln w="25400" cap="flat" cmpd="sng" algn="ctr">
          <a:solidFill>
            <a:schemeClr val="accent5">
              <a:hueOff val="-5551284"/>
              <a:satOff val="22247"/>
              <a:lumOff val="48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36D5A-1E3C-4EAD-8028-300C7418486F}">
      <dsp:nvSpPr>
        <dsp:cNvPr id="0" name=""/>
        <dsp:cNvSpPr/>
      </dsp:nvSpPr>
      <dsp:spPr>
        <a:xfrm>
          <a:off x="2673512" y="1902522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5843457"/>
            <a:satOff val="23418"/>
            <a:lumOff val="5075"/>
            <a:alphaOff val="0"/>
          </a:schemeClr>
        </a:solidFill>
        <a:ln w="25400" cap="flat" cmpd="sng" algn="ctr">
          <a:solidFill>
            <a:schemeClr val="accent5">
              <a:hueOff val="-5843457"/>
              <a:satOff val="23418"/>
              <a:lumOff val="5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3407B-0D8B-4E8D-BF8F-91446C6D8462}">
      <dsp:nvSpPr>
        <dsp:cNvPr id="0" name=""/>
        <dsp:cNvSpPr/>
      </dsp:nvSpPr>
      <dsp:spPr>
        <a:xfrm>
          <a:off x="356150" y="1953388"/>
          <a:ext cx="2782482" cy="4069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Contratación de Personal</a:t>
          </a:r>
          <a:endParaRPr lang="es-EC" sz="1900" kern="1200" dirty="0"/>
        </a:p>
      </dsp:txBody>
      <dsp:txXfrm>
        <a:off x="356150" y="1953388"/>
        <a:ext cx="2782482" cy="406929"/>
      </dsp:txXfrm>
    </dsp:sp>
    <dsp:sp modelId="{3C5D3BA3-FA43-41AF-A190-5DF334DAEED4}">
      <dsp:nvSpPr>
        <dsp:cNvPr id="0" name=""/>
        <dsp:cNvSpPr/>
      </dsp:nvSpPr>
      <dsp:spPr>
        <a:xfrm>
          <a:off x="356150" y="2478732"/>
          <a:ext cx="2746774" cy="24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</dsp:txBody>
      <dsp:txXfrm>
        <a:off x="356150" y="2478732"/>
        <a:ext cx="2746774" cy="249706"/>
      </dsp:txXfrm>
    </dsp:sp>
    <dsp:sp modelId="{791C98F3-3738-46A4-864A-D84384BFC5E2}">
      <dsp:nvSpPr>
        <dsp:cNvPr id="0" name=""/>
        <dsp:cNvSpPr/>
      </dsp:nvSpPr>
      <dsp:spPr>
        <a:xfrm>
          <a:off x="356150" y="2728439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6135629"/>
            <a:satOff val="24589"/>
            <a:lumOff val="5329"/>
            <a:alphaOff val="0"/>
          </a:schemeClr>
        </a:solidFill>
        <a:ln w="25400" cap="flat" cmpd="sng" algn="ctr">
          <a:solidFill>
            <a:schemeClr val="accent5">
              <a:hueOff val="-6135629"/>
              <a:satOff val="24589"/>
              <a:lumOff val="53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67E06-2A6F-4456-9A73-D70C01B72488}">
      <dsp:nvSpPr>
        <dsp:cNvPr id="0" name=""/>
        <dsp:cNvSpPr/>
      </dsp:nvSpPr>
      <dsp:spPr>
        <a:xfrm>
          <a:off x="742224" y="2728439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6427803"/>
            <a:satOff val="25760"/>
            <a:lumOff val="5583"/>
            <a:alphaOff val="0"/>
          </a:schemeClr>
        </a:solidFill>
        <a:ln w="25400" cap="flat" cmpd="sng" algn="ctr">
          <a:solidFill>
            <a:schemeClr val="accent5">
              <a:hueOff val="-6427803"/>
              <a:satOff val="25760"/>
              <a:lumOff val="55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644C0-691A-47FB-BBFF-236C0A5A61BE}">
      <dsp:nvSpPr>
        <dsp:cNvPr id="0" name=""/>
        <dsp:cNvSpPr/>
      </dsp:nvSpPr>
      <dsp:spPr>
        <a:xfrm>
          <a:off x="1128604" y="2728439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6719975"/>
            <a:satOff val="26931"/>
            <a:lumOff val="5837"/>
            <a:alphaOff val="0"/>
          </a:schemeClr>
        </a:solidFill>
        <a:ln w="25400" cap="flat" cmpd="sng" algn="ctr">
          <a:solidFill>
            <a:schemeClr val="accent5">
              <a:hueOff val="-6719975"/>
              <a:satOff val="26931"/>
              <a:lumOff val="58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A702B-9570-4870-9AB7-0FF24FEDA694}">
      <dsp:nvSpPr>
        <dsp:cNvPr id="0" name=""/>
        <dsp:cNvSpPr/>
      </dsp:nvSpPr>
      <dsp:spPr>
        <a:xfrm>
          <a:off x="1514678" y="2728439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7012148"/>
            <a:satOff val="28102"/>
            <a:lumOff val="6090"/>
            <a:alphaOff val="0"/>
          </a:schemeClr>
        </a:solidFill>
        <a:ln w="25400" cap="flat" cmpd="sng" algn="ctr">
          <a:solidFill>
            <a:schemeClr val="accent5">
              <a:hueOff val="-7012148"/>
              <a:satOff val="28102"/>
              <a:lumOff val="60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C2CF3-615C-47BB-AE70-A091046D9237}">
      <dsp:nvSpPr>
        <dsp:cNvPr id="0" name=""/>
        <dsp:cNvSpPr/>
      </dsp:nvSpPr>
      <dsp:spPr>
        <a:xfrm>
          <a:off x="1901058" y="2728439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7304321"/>
            <a:satOff val="29273"/>
            <a:lumOff val="6344"/>
            <a:alphaOff val="0"/>
          </a:schemeClr>
        </a:solidFill>
        <a:ln w="25400" cap="flat" cmpd="sng" algn="ctr">
          <a:solidFill>
            <a:schemeClr val="accent5">
              <a:hueOff val="-7304321"/>
              <a:satOff val="29273"/>
              <a:lumOff val="63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C5643-AD0D-4B6F-86A6-2593A66ADEDE}">
      <dsp:nvSpPr>
        <dsp:cNvPr id="0" name=""/>
        <dsp:cNvSpPr/>
      </dsp:nvSpPr>
      <dsp:spPr>
        <a:xfrm>
          <a:off x="2287132" y="2728439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7596494"/>
            <a:satOff val="30444"/>
            <a:lumOff val="6598"/>
            <a:alphaOff val="0"/>
          </a:schemeClr>
        </a:solidFill>
        <a:ln w="25400" cap="flat" cmpd="sng" algn="ctr">
          <a:solidFill>
            <a:schemeClr val="accent5">
              <a:hueOff val="-7596494"/>
              <a:satOff val="30444"/>
              <a:lumOff val="65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DDC72-AFEA-4758-95ED-A77FCEB0E2FF}">
      <dsp:nvSpPr>
        <dsp:cNvPr id="0" name=""/>
        <dsp:cNvSpPr/>
      </dsp:nvSpPr>
      <dsp:spPr>
        <a:xfrm>
          <a:off x="2673512" y="2728439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7888666"/>
            <a:satOff val="31615"/>
            <a:lumOff val="6852"/>
            <a:alphaOff val="0"/>
          </a:schemeClr>
        </a:solidFill>
        <a:ln w="25400" cap="flat" cmpd="sng" algn="ctr">
          <a:solidFill>
            <a:schemeClr val="accent5">
              <a:hueOff val="-7888666"/>
              <a:satOff val="31615"/>
              <a:lumOff val="6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674F9-B0D8-46CB-88F1-54F1403470BF}">
      <dsp:nvSpPr>
        <dsp:cNvPr id="0" name=""/>
        <dsp:cNvSpPr/>
      </dsp:nvSpPr>
      <dsp:spPr>
        <a:xfrm>
          <a:off x="356150" y="2779305"/>
          <a:ext cx="2782482" cy="4069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Inducción al Personal</a:t>
          </a:r>
          <a:endParaRPr lang="es-EC" sz="1900" kern="1200" dirty="0"/>
        </a:p>
      </dsp:txBody>
      <dsp:txXfrm>
        <a:off x="356150" y="2779305"/>
        <a:ext cx="2782482" cy="406929"/>
      </dsp:txXfrm>
    </dsp:sp>
    <dsp:sp modelId="{9396E357-31D4-4501-91CB-388DA5A98B33}">
      <dsp:nvSpPr>
        <dsp:cNvPr id="0" name=""/>
        <dsp:cNvSpPr/>
      </dsp:nvSpPr>
      <dsp:spPr>
        <a:xfrm>
          <a:off x="356150" y="3304649"/>
          <a:ext cx="2746774" cy="24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</dsp:txBody>
      <dsp:txXfrm>
        <a:off x="356150" y="3304649"/>
        <a:ext cx="2746774" cy="249706"/>
      </dsp:txXfrm>
    </dsp:sp>
    <dsp:sp modelId="{ED6680E6-15D0-4492-B359-2EDB3C18D833}">
      <dsp:nvSpPr>
        <dsp:cNvPr id="0" name=""/>
        <dsp:cNvSpPr/>
      </dsp:nvSpPr>
      <dsp:spPr>
        <a:xfrm>
          <a:off x="356150" y="3554356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8180839"/>
            <a:satOff val="32786"/>
            <a:lumOff val="7105"/>
            <a:alphaOff val="0"/>
          </a:schemeClr>
        </a:solidFill>
        <a:ln w="25400" cap="flat" cmpd="sng" algn="ctr">
          <a:solidFill>
            <a:schemeClr val="accent5">
              <a:hueOff val="-8180839"/>
              <a:satOff val="32786"/>
              <a:lumOff val="71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050AF-E6D9-4985-AC9D-D4AA661CA8B9}">
      <dsp:nvSpPr>
        <dsp:cNvPr id="0" name=""/>
        <dsp:cNvSpPr/>
      </dsp:nvSpPr>
      <dsp:spPr>
        <a:xfrm>
          <a:off x="742224" y="3554356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8473012"/>
            <a:satOff val="33956"/>
            <a:lumOff val="7359"/>
            <a:alphaOff val="0"/>
          </a:schemeClr>
        </a:solidFill>
        <a:ln w="25400" cap="flat" cmpd="sng" algn="ctr">
          <a:solidFill>
            <a:schemeClr val="accent5">
              <a:hueOff val="-8473012"/>
              <a:satOff val="33956"/>
              <a:lumOff val="73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56359-57B4-443A-817D-2760C9C7BCEB}">
      <dsp:nvSpPr>
        <dsp:cNvPr id="0" name=""/>
        <dsp:cNvSpPr/>
      </dsp:nvSpPr>
      <dsp:spPr>
        <a:xfrm>
          <a:off x="1128604" y="3554356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8765185"/>
            <a:satOff val="35127"/>
            <a:lumOff val="7613"/>
            <a:alphaOff val="0"/>
          </a:schemeClr>
        </a:solidFill>
        <a:ln w="25400" cap="flat" cmpd="sng" algn="ctr">
          <a:solidFill>
            <a:schemeClr val="accent5">
              <a:hueOff val="-8765185"/>
              <a:satOff val="35127"/>
              <a:lumOff val="76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E08EE-F7F4-4E12-8544-53985C566C20}">
      <dsp:nvSpPr>
        <dsp:cNvPr id="0" name=""/>
        <dsp:cNvSpPr/>
      </dsp:nvSpPr>
      <dsp:spPr>
        <a:xfrm>
          <a:off x="1514678" y="3554356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9057358"/>
            <a:satOff val="36298"/>
            <a:lumOff val="7867"/>
            <a:alphaOff val="0"/>
          </a:schemeClr>
        </a:solidFill>
        <a:ln w="25400" cap="flat" cmpd="sng" algn="ctr">
          <a:solidFill>
            <a:schemeClr val="accent5">
              <a:hueOff val="-9057358"/>
              <a:satOff val="36298"/>
              <a:lumOff val="78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B9219-A2EB-4F93-B75B-F61684D5A0C7}">
      <dsp:nvSpPr>
        <dsp:cNvPr id="0" name=""/>
        <dsp:cNvSpPr/>
      </dsp:nvSpPr>
      <dsp:spPr>
        <a:xfrm>
          <a:off x="1901058" y="3554356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9349531"/>
            <a:satOff val="37469"/>
            <a:lumOff val="8120"/>
            <a:alphaOff val="0"/>
          </a:schemeClr>
        </a:solidFill>
        <a:ln w="25400" cap="flat" cmpd="sng" algn="ctr">
          <a:solidFill>
            <a:schemeClr val="accent5">
              <a:hueOff val="-9349531"/>
              <a:satOff val="37469"/>
              <a:lumOff val="81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2639F-F595-48F9-81B5-E4FF21734F6C}">
      <dsp:nvSpPr>
        <dsp:cNvPr id="0" name=""/>
        <dsp:cNvSpPr/>
      </dsp:nvSpPr>
      <dsp:spPr>
        <a:xfrm>
          <a:off x="2287132" y="3554356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9641703"/>
            <a:satOff val="38640"/>
            <a:lumOff val="8374"/>
            <a:alphaOff val="0"/>
          </a:schemeClr>
        </a:solidFill>
        <a:ln w="25400" cap="flat" cmpd="sng" algn="ctr">
          <a:solidFill>
            <a:schemeClr val="accent5">
              <a:hueOff val="-9641703"/>
              <a:satOff val="38640"/>
              <a:lumOff val="83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32B23-8CCE-4FD8-9775-2E2A62059FBC}">
      <dsp:nvSpPr>
        <dsp:cNvPr id="0" name=""/>
        <dsp:cNvSpPr/>
      </dsp:nvSpPr>
      <dsp:spPr>
        <a:xfrm>
          <a:off x="2673512" y="3554356"/>
          <a:ext cx="642745" cy="508661"/>
        </a:xfrm>
        <a:prstGeom prst="chevron">
          <a:avLst>
            <a:gd name="adj" fmla="val 706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FBDD6-F25C-4449-90C9-AA74386D1ED5}">
      <dsp:nvSpPr>
        <dsp:cNvPr id="0" name=""/>
        <dsp:cNvSpPr/>
      </dsp:nvSpPr>
      <dsp:spPr>
        <a:xfrm>
          <a:off x="356150" y="3605222"/>
          <a:ext cx="2782482" cy="4069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Capacitación al Personal</a:t>
          </a:r>
          <a:endParaRPr lang="es-EC" sz="1900" kern="1200" dirty="0"/>
        </a:p>
      </dsp:txBody>
      <dsp:txXfrm>
        <a:off x="356150" y="3605222"/>
        <a:ext cx="2782482" cy="40692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9F16BB-31C7-4780-920F-7D730CCF8B9F}">
      <dsp:nvSpPr>
        <dsp:cNvPr id="0" name=""/>
        <dsp:cNvSpPr/>
      </dsp:nvSpPr>
      <dsp:spPr>
        <a:xfrm>
          <a:off x="4243" y="0"/>
          <a:ext cx="1808573" cy="525658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 LA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AUDITORÍA </a:t>
          </a:r>
          <a:endParaRPr lang="es-EC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3" y="0"/>
        <a:ext cx="1808573" cy="1576975"/>
      </dsp:txXfrm>
    </dsp:sp>
    <dsp:sp modelId="{9D69E345-8FDB-47E5-897A-DCCBBFC70030}">
      <dsp:nvSpPr>
        <dsp:cNvPr id="0" name=""/>
        <dsp:cNvSpPr/>
      </dsp:nvSpPr>
      <dsp:spPr>
        <a:xfrm>
          <a:off x="72003" y="1265226"/>
          <a:ext cx="1642775" cy="6271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effectLst/>
            </a:rPr>
            <a:t>PLANIFICACIÓN PRELIMINAR </a:t>
          </a:r>
          <a:endParaRPr lang="es-EC" sz="1600" b="1" kern="1200" dirty="0">
            <a:solidFill>
              <a:schemeClr val="tx1"/>
            </a:solidFill>
            <a:effectLst/>
          </a:endParaRPr>
        </a:p>
      </dsp:txBody>
      <dsp:txXfrm>
        <a:off x="72003" y="1265226"/>
        <a:ext cx="1642775" cy="627140"/>
      </dsp:txXfrm>
    </dsp:sp>
    <dsp:sp modelId="{4D8FA862-42CA-48A0-8161-C5A2662B6C43}">
      <dsp:nvSpPr>
        <dsp:cNvPr id="0" name=""/>
        <dsp:cNvSpPr/>
      </dsp:nvSpPr>
      <dsp:spPr>
        <a:xfrm>
          <a:off x="87142" y="2387535"/>
          <a:ext cx="1642775" cy="638725"/>
        </a:xfrm>
        <a:prstGeom prst="roundRect">
          <a:avLst>
            <a:gd name="adj" fmla="val 10000"/>
          </a:avLst>
        </a:prstGeom>
        <a:solidFill>
          <a:schemeClr val="accent5">
            <a:hueOff val="-431908"/>
            <a:satOff val="1731"/>
            <a:lumOff val="37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smtClean="0">
              <a:solidFill>
                <a:schemeClr val="tx1"/>
              </a:solidFill>
              <a:effectLst/>
            </a:rPr>
            <a:t>PLANIFICACIÓN ESPECÍFICA </a:t>
          </a:r>
          <a:endParaRPr lang="es-EC" sz="1600" b="1" kern="1200" dirty="0">
            <a:solidFill>
              <a:schemeClr val="tx1"/>
            </a:solidFill>
            <a:effectLst/>
          </a:endParaRPr>
        </a:p>
      </dsp:txBody>
      <dsp:txXfrm>
        <a:off x="87142" y="2387535"/>
        <a:ext cx="1642775" cy="638725"/>
      </dsp:txXfrm>
    </dsp:sp>
    <dsp:sp modelId="{804C234A-8659-49FD-8E13-4F47562928AD}">
      <dsp:nvSpPr>
        <dsp:cNvPr id="0" name=""/>
        <dsp:cNvSpPr/>
      </dsp:nvSpPr>
      <dsp:spPr>
        <a:xfrm>
          <a:off x="164890" y="3442466"/>
          <a:ext cx="1498965" cy="796701"/>
        </a:xfrm>
        <a:prstGeom prst="roundRect">
          <a:avLst>
            <a:gd name="adj" fmla="val 10000"/>
          </a:avLst>
        </a:prstGeom>
        <a:solidFill>
          <a:schemeClr val="accent5">
            <a:hueOff val="-863815"/>
            <a:satOff val="3462"/>
            <a:lumOff val="75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/>
            </a:rPr>
            <a:t>EJECUCIÓN DE TRABAJO DE CAMPO </a:t>
          </a:r>
          <a:endParaRPr lang="es-EC" sz="1400" b="1" kern="1200" dirty="0">
            <a:solidFill>
              <a:schemeClr val="tx1"/>
            </a:solidFill>
            <a:effectLst/>
          </a:endParaRPr>
        </a:p>
      </dsp:txBody>
      <dsp:txXfrm>
        <a:off x="164890" y="3442466"/>
        <a:ext cx="1498965" cy="796701"/>
      </dsp:txXfrm>
    </dsp:sp>
    <dsp:sp modelId="{CBE674EF-766B-4874-A670-792E974F3DE7}">
      <dsp:nvSpPr>
        <dsp:cNvPr id="0" name=""/>
        <dsp:cNvSpPr/>
      </dsp:nvSpPr>
      <dsp:spPr>
        <a:xfrm>
          <a:off x="87142" y="4424271"/>
          <a:ext cx="1642775" cy="685586"/>
        </a:xfrm>
        <a:prstGeom prst="roundRect">
          <a:avLst>
            <a:gd name="adj" fmla="val 10000"/>
          </a:avLst>
        </a:prstGeom>
        <a:solidFill>
          <a:schemeClr val="accent5">
            <a:hueOff val="-1295723"/>
            <a:satOff val="5193"/>
            <a:lumOff val="112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/>
            </a:rPr>
            <a:t>COMUNICACIÓN DE RESULTADOS </a:t>
          </a:r>
          <a:endParaRPr lang="es-EC" sz="1400" b="1" kern="1200" dirty="0">
            <a:solidFill>
              <a:schemeClr val="tx1"/>
            </a:solidFill>
            <a:effectLst/>
          </a:endParaRPr>
        </a:p>
      </dsp:txBody>
      <dsp:txXfrm>
        <a:off x="87142" y="4424271"/>
        <a:ext cx="1642775" cy="685586"/>
      </dsp:txXfrm>
    </dsp:sp>
    <dsp:sp modelId="{EBB89210-C735-408A-AB46-FE09BC8B166F}">
      <dsp:nvSpPr>
        <dsp:cNvPr id="0" name=""/>
        <dsp:cNvSpPr/>
      </dsp:nvSpPr>
      <dsp:spPr>
        <a:xfrm>
          <a:off x="1920013" y="0"/>
          <a:ext cx="1429295" cy="525658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 FUNDAMENTAL </a:t>
          </a:r>
          <a:endParaRPr lang="es-EC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20013" y="0"/>
        <a:ext cx="1429295" cy="1576975"/>
      </dsp:txXfrm>
    </dsp:sp>
    <dsp:sp modelId="{12368414-A521-4A72-88B6-DB01E57A0DC1}">
      <dsp:nvSpPr>
        <dsp:cNvPr id="0" name=""/>
        <dsp:cNvSpPr/>
      </dsp:nvSpPr>
      <dsp:spPr>
        <a:xfrm>
          <a:off x="2062943" y="1266777"/>
          <a:ext cx="1143436" cy="765772"/>
        </a:xfrm>
        <a:prstGeom prst="roundRect">
          <a:avLst>
            <a:gd name="adj" fmla="val 10000"/>
          </a:avLst>
        </a:prstGeom>
        <a:solidFill>
          <a:schemeClr val="accent5">
            <a:hueOff val="-1727631"/>
            <a:satOff val="6924"/>
            <a:lumOff val="150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Obtener un conocimiento general de la Compañía 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2062943" y="1266777"/>
        <a:ext cx="1143436" cy="765772"/>
      </dsp:txXfrm>
    </dsp:sp>
    <dsp:sp modelId="{C5A658EE-4152-4F17-ADCE-9849773667B5}">
      <dsp:nvSpPr>
        <dsp:cNvPr id="0" name=""/>
        <dsp:cNvSpPr/>
      </dsp:nvSpPr>
      <dsp:spPr>
        <a:xfrm>
          <a:off x="2062943" y="2330569"/>
          <a:ext cx="1143436" cy="765772"/>
        </a:xfrm>
        <a:prstGeom prst="roundRect">
          <a:avLst>
            <a:gd name="adj" fmla="val 10000"/>
          </a:avLst>
        </a:prstGeom>
        <a:solidFill>
          <a:schemeClr val="accent5">
            <a:hueOff val="-2159538"/>
            <a:satOff val="8655"/>
            <a:lumOff val="18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Evaluación del Control Interno 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2062943" y="2330569"/>
        <a:ext cx="1143436" cy="765772"/>
      </dsp:txXfrm>
    </dsp:sp>
    <dsp:sp modelId="{FE6A8E9A-E1B6-4DE0-9D0F-2420526EF4BF}">
      <dsp:nvSpPr>
        <dsp:cNvPr id="0" name=""/>
        <dsp:cNvSpPr/>
      </dsp:nvSpPr>
      <dsp:spPr>
        <a:xfrm>
          <a:off x="2068786" y="3473399"/>
          <a:ext cx="1143436" cy="765772"/>
        </a:xfrm>
        <a:prstGeom prst="roundRect">
          <a:avLst>
            <a:gd name="adj" fmla="val 10000"/>
          </a:avLst>
        </a:prstGeom>
        <a:solidFill>
          <a:schemeClr val="accent5">
            <a:hueOff val="-2591446"/>
            <a:satOff val="10385"/>
            <a:lumOff val="225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Analizar el cumplimiento de la Normativa 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2068786" y="3473399"/>
        <a:ext cx="1143436" cy="765772"/>
      </dsp:txXfrm>
    </dsp:sp>
    <dsp:sp modelId="{D50A9C4D-F82F-4616-B24A-05FBCAD35B70}">
      <dsp:nvSpPr>
        <dsp:cNvPr id="0" name=""/>
        <dsp:cNvSpPr/>
      </dsp:nvSpPr>
      <dsp:spPr>
        <a:xfrm>
          <a:off x="2062943" y="4418804"/>
          <a:ext cx="1143436" cy="765772"/>
        </a:xfrm>
        <a:prstGeom prst="roundRect">
          <a:avLst>
            <a:gd name="adj" fmla="val 10000"/>
          </a:avLst>
        </a:prstGeom>
        <a:solidFill>
          <a:schemeClr val="accent5">
            <a:hueOff val="-3023354"/>
            <a:satOff val="12116"/>
            <a:lumOff val="262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Emitir el Informe 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2062943" y="4418804"/>
        <a:ext cx="1143436" cy="765772"/>
      </dsp:txXfrm>
    </dsp:sp>
    <dsp:sp modelId="{FD5F7ACF-5711-4135-9D2C-EB19416CC041}">
      <dsp:nvSpPr>
        <dsp:cNvPr id="0" name=""/>
        <dsp:cNvSpPr/>
      </dsp:nvSpPr>
      <dsp:spPr>
        <a:xfrm>
          <a:off x="3456506" y="0"/>
          <a:ext cx="1228851" cy="525658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TIPO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PRUEBAS</a:t>
          </a:r>
          <a:endParaRPr lang="es-EC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56506" y="0"/>
        <a:ext cx="1228851" cy="1576975"/>
      </dsp:txXfrm>
    </dsp:sp>
    <dsp:sp modelId="{8D592B25-0396-4A4E-9642-016D48CF241F}">
      <dsp:nvSpPr>
        <dsp:cNvPr id="0" name=""/>
        <dsp:cNvSpPr/>
      </dsp:nvSpPr>
      <dsp:spPr>
        <a:xfrm>
          <a:off x="3499213" y="1266777"/>
          <a:ext cx="1143436" cy="765772"/>
        </a:xfrm>
        <a:prstGeom prst="roundRect">
          <a:avLst>
            <a:gd name="adj" fmla="val 10000"/>
          </a:avLst>
        </a:prstGeom>
        <a:solidFill>
          <a:schemeClr val="accent5">
            <a:hueOff val="-3455261"/>
            <a:satOff val="13847"/>
            <a:lumOff val="300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Visita Previa 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3499213" y="1266777"/>
        <a:ext cx="1143436" cy="765772"/>
      </dsp:txXfrm>
    </dsp:sp>
    <dsp:sp modelId="{7AA7AA30-B193-40D6-9BCE-5B545D0FAAE7}">
      <dsp:nvSpPr>
        <dsp:cNvPr id="0" name=""/>
        <dsp:cNvSpPr/>
      </dsp:nvSpPr>
      <dsp:spPr>
        <a:xfrm>
          <a:off x="3499213" y="2330569"/>
          <a:ext cx="1143436" cy="765772"/>
        </a:xfrm>
        <a:prstGeom prst="roundRect">
          <a:avLst>
            <a:gd name="adj" fmla="val 10000"/>
          </a:avLst>
        </a:prstGeom>
        <a:solidFill>
          <a:schemeClr val="accent5">
            <a:hueOff val="-3887169"/>
            <a:satOff val="15578"/>
            <a:lumOff val="33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tx1"/>
              </a:solidFill>
            </a:rPr>
            <a:t>De cumplimiento</a:t>
          </a:r>
          <a:endParaRPr lang="es-EC" sz="1100" kern="1200" dirty="0">
            <a:solidFill>
              <a:schemeClr val="tx1"/>
            </a:solidFill>
          </a:endParaRPr>
        </a:p>
      </dsp:txBody>
      <dsp:txXfrm>
        <a:off x="3499213" y="2330569"/>
        <a:ext cx="1143436" cy="765772"/>
      </dsp:txXfrm>
    </dsp:sp>
    <dsp:sp modelId="{DD865BAB-CF53-4F95-ACEA-A40E2A5BA337}">
      <dsp:nvSpPr>
        <dsp:cNvPr id="0" name=""/>
        <dsp:cNvSpPr/>
      </dsp:nvSpPr>
      <dsp:spPr>
        <a:xfrm>
          <a:off x="3505056" y="3473399"/>
          <a:ext cx="1143436" cy="765772"/>
        </a:xfrm>
        <a:prstGeom prst="roundRect">
          <a:avLst>
            <a:gd name="adj" fmla="val 10000"/>
          </a:avLst>
        </a:prstGeom>
        <a:solidFill>
          <a:schemeClr val="accent5">
            <a:hueOff val="-4319077"/>
            <a:satOff val="17309"/>
            <a:lumOff val="375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Sustantivas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3505056" y="3473399"/>
        <a:ext cx="1143436" cy="765772"/>
      </dsp:txXfrm>
    </dsp:sp>
    <dsp:sp modelId="{8BA8EA64-1806-45DA-8776-1E4E6F452A4F}">
      <dsp:nvSpPr>
        <dsp:cNvPr id="0" name=""/>
        <dsp:cNvSpPr/>
      </dsp:nvSpPr>
      <dsp:spPr>
        <a:xfrm>
          <a:off x="3499213" y="4418804"/>
          <a:ext cx="1143436" cy="765772"/>
        </a:xfrm>
        <a:prstGeom prst="roundRect">
          <a:avLst>
            <a:gd name="adj" fmla="val 10000"/>
          </a:avLst>
        </a:prstGeom>
        <a:solidFill>
          <a:schemeClr val="accent5">
            <a:hueOff val="-4750984"/>
            <a:satOff val="19040"/>
            <a:lumOff val="412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-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3499213" y="4418804"/>
        <a:ext cx="1143436" cy="765772"/>
      </dsp:txXfrm>
    </dsp:sp>
    <dsp:sp modelId="{759A611A-2168-4440-B4A1-B8EEE9966475}">
      <dsp:nvSpPr>
        <dsp:cNvPr id="0" name=""/>
        <dsp:cNvSpPr/>
      </dsp:nvSpPr>
      <dsp:spPr>
        <a:xfrm>
          <a:off x="4792554" y="0"/>
          <a:ext cx="1195705" cy="525658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TIPO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ARCHIVOS </a:t>
          </a:r>
          <a:endParaRPr lang="es-EC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92554" y="0"/>
        <a:ext cx="1195705" cy="1576975"/>
      </dsp:txXfrm>
    </dsp:sp>
    <dsp:sp modelId="{7853EA43-828A-489B-B408-974646406C7F}">
      <dsp:nvSpPr>
        <dsp:cNvPr id="0" name=""/>
        <dsp:cNvSpPr/>
      </dsp:nvSpPr>
      <dsp:spPr>
        <a:xfrm>
          <a:off x="4818689" y="1266777"/>
          <a:ext cx="1143436" cy="765772"/>
        </a:xfrm>
        <a:prstGeom prst="roundRect">
          <a:avLst>
            <a:gd name="adj" fmla="val 10000"/>
          </a:avLst>
        </a:prstGeom>
        <a:solidFill>
          <a:schemeClr val="accent5">
            <a:hueOff val="-5182892"/>
            <a:satOff val="20771"/>
            <a:lumOff val="450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Permanente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P.G.A.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Contrato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4818689" y="1266777"/>
        <a:ext cx="1143436" cy="765772"/>
      </dsp:txXfrm>
    </dsp:sp>
    <dsp:sp modelId="{C160F892-C7BD-4F9E-A6D3-62B9EC324D41}">
      <dsp:nvSpPr>
        <dsp:cNvPr id="0" name=""/>
        <dsp:cNvSpPr/>
      </dsp:nvSpPr>
      <dsp:spPr>
        <a:xfrm>
          <a:off x="4818689" y="2330569"/>
          <a:ext cx="1143436" cy="765772"/>
        </a:xfrm>
        <a:prstGeom prst="roundRect">
          <a:avLst>
            <a:gd name="adj" fmla="val 10000"/>
          </a:avLst>
        </a:prstGeom>
        <a:solidFill>
          <a:schemeClr val="accent5">
            <a:hueOff val="-5614800"/>
            <a:satOff val="22502"/>
            <a:lumOff val="48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Planificación 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4818689" y="2330569"/>
        <a:ext cx="1143436" cy="765772"/>
      </dsp:txXfrm>
    </dsp:sp>
    <dsp:sp modelId="{42F4588A-FB2F-4761-A43B-54B034EFE635}">
      <dsp:nvSpPr>
        <dsp:cNvPr id="0" name=""/>
        <dsp:cNvSpPr/>
      </dsp:nvSpPr>
      <dsp:spPr>
        <a:xfrm>
          <a:off x="4824532" y="3473399"/>
          <a:ext cx="1143436" cy="765772"/>
        </a:xfrm>
        <a:prstGeom prst="roundRect">
          <a:avLst>
            <a:gd name="adj" fmla="val 10000"/>
          </a:avLst>
        </a:prstGeom>
        <a:solidFill>
          <a:schemeClr val="accent5">
            <a:hueOff val="-6046707"/>
            <a:satOff val="24233"/>
            <a:lumOff val="52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Corriente 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4824532" y="3473399"/>
        <a:ext cx="1143436" cy="765772"/>
      </dsp:txXfrm>
    </dsp:sp>
    <dsp:sp modelId="{7E85BC8B-49C4-4871-BA08-F836DC6A7874}">
      <dsp:nvSpPr>
        <dsp:cNvPr id="0" name=""/>
        <dsp:cNvSpPr/>
      </dsp:nvSpPr>
      <dsp:spPr>
        <a:xfrm>
          <a:off x="4818689" y="4418804"/>
          <a:ext cx="1143436" cy="765772"/>
        </a:xfrm>
        <a:prstGeom prst="roundRect">
          <a:avLst>
            <a:gd name="adj" fmla="val 10000"/>
          </a:avLst>
        </a:prstGeom>
        <a:solidFill>
          <a:schemeClr val="accent5">
            <a:hueOff val="-6478615"/>
            <a:satOff val="25964"/>
            <a:lumOff val="562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Corriente 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4818689" y="4418804"/>
        <a:ext cx="1143436" cy="765772"/>
      </dsp:txXfrm>
    </dsp:sp>
    <dsp:sp modelId="{4F3DE8B0-5EF3-4A71-8C55-ABF38D7CF102}">
      <dsp:nvSpPr>
        <dsp:cNvPr id="0" name=""/>
        <dsp:cNvSpPr/>
      </dsp:nvSpPr>
      <dsp:spPr>
        <a:xfrm>
          <a:off x="6095457" y="0"/>
          <a:ext cx="1163303" cy="525658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RIESGOS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AUDITORÍA </a:t>
          </a:r>
          <a:endParaRPr lang="es-EC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95457" y="0"/>
        <a:ext cx="1163303" cy="1576975"/>
      </dsp:txXfrm>
    </dsp:sp>
    <dsp:sp modelId="{E50D4B21-B5E0-4D21-A6D7-126BCA7B8B0A}">
      <dsp:nvSpPr>
        <dsp:cNvPr id="0" name=""/>
        <dsp:cNvSpPr/>
      </dsp:nvSpPr>
      <dsp:spPr>
        <a:xfrm>
          <a:off x="6105391" y="1266777"/>
          <a:ext cx="1143436" cy="765772"/>
        </a:xfrm>
        <a:prstGeom prst="roundRect">
          <a:avLst>
            <a:gd name="adj" fmla="val 10000"/>
          </a:avLst>
        </a:prstGeom>
        <a:solidFill>
          <a:schemeClr val="accent5">
            <a:hueOff val="-6910523"/>
            <a:satOff val="27695"/>
            <a:lumOff val="600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Inherente 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6105391" y="1266777"/>
        <a:ext cx="1143436" cy="765772"/>
      </dsp:txXfrm>
    </dsp:sp>
    <dsp:sp modelId="{EAEDECE8-63A9-4BBE-B354-8DF18F419913}">
      <dsp:nvSpPr>
        <dsp:cNvPr id="0" name=""/>
        <dsp:cNvSpPr/>
      </dsp:nvSpPr>
      <dsp:spPr>
        <a:xfrm>
          <a:off x="6105391" y="2330569"/>
          <a:ext cx="1143436" cy="765772"/>
        </a:xfrm>
        <a:prstGeom prst="roundRect">
          <a:avLst>
            <a:gd name="adj" fmla="val 10000"/>
          </a:avLst>
        </a:prstGeom>
        <a:solidFill>
          <a:schemeClr val="accent5">
            <a:hueOff val="-7342430"/>
            <a:satOff val="29426"/>
            <a:lumOff val="63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De Control 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6105391" y="2330569"/>
        <a:ext cx="1143436" cy="765772"/>
      </dsp:txXfrm>
    </dsp:sp>
    <dsp:sp modelId="{15A8D4DD-4FC1-4ACE-9C7D-EF3C00E8BFD6}">
      <dsp:nvSpPr>
        <dsp:cNvPr id="0" name=""/>
        <dsp:cNvSpPr/>
      </dsp:nvSpPr>
      <dsp:spPr>
        <a:xfrm>
          <a:off x="6105391" y="3482703"/>
          <a:ext cx="1143436" cy="765772"/>
        </a:xfrm>
        <a:prstGeom prst="roundRect">
          <a:avLst>
            <a:gd name="adj" fmla="val 10000"/>
          </a:avLst>
        </a:prstGeom>
        <a:solidFill>
          <a:schemeClr val="accent5">
            <a:hueOff val="-7774338"/>
            <a:satOff val="31156"/>
            <a:lumOff val="6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Detección 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6105391" y="3482703"/>
        <a:ext cx="1143436" cy="765772"/>
      </dsp:txXfrm>
    </dsp:sp>
    <dsp:sp modelId="{30D27969-DEA5-436F-A8A1-562612402A6B}">
      <dsp:nvSpPr>
        <dsp:cNvPr id="0" name=""/>
        <dsp:cNvSpPr/>
      </dsp:nvSpPr>
      <dsp:spPr>
        <a:xfrm>
          <a:off x="6105391" y="4418804"/>
          <a:ext cx="1143436" cy="765772"/>
        </a:xfrm>
        <a:prstGeom prst="roundRect">
          <a:avLst>
            <a:gd name="adj" fmla="val 10000"/>
          </a:avLst>
        </a:prstGeom>
        <a:solidFill>
          <a:schemeClr val="accent5">
            <a:hueOff val="-8206245"/>
            <a:satOff val="32887"/>
            <a:lumOff val="712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Auditoría 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6105391" y="4418804"/>
        <a:ext cx="1143436" cy="765772"/>
      </dsp:txXfrm>
    </dsp:sp>
    <dsp:sp modelId="{58095599-60CF-455E-AAED-FE3C867FEB6F}">
      <dsp:nvSpPr>
        <dsp:cNvPr id="0" name=""/>
        <dsp:cNvSpPr/>
      </dsp:nvSpPr>
      <dsp:spPr>
        <a:xfrm>
          <a:off x="7365958" y="0"/>
          <a:ext cx="1126742" cy="525658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TIEMPO ESTIMADO </a:t>
          </a:r>
          <a:endParaRPr lang="es-EC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65958" y="0"/>
        <a:ext cx="1126742" cy="1576975"/>
      </dsp:txXfrm>
    </dsp:sp>
    <dsp:sp modelId="{ADD5AA33-00F7-4E80-B4BA-0BAC7F480609}">
      <dsp:nvSpPr>
        <dsp:cNvPr id="0" name=""/>
        <dsp:cNvSpPr/>
      </dsp:nvSpPr>
      <dsp:spPr>
        <a:xfrm>
          <a:off x="7578574" y="1266777"/>
          <a:ext cx="701509" cy="765772"/>
        </a:xfrm>
        <a:prstGeom prst="roundRect">
          <a:avLst>
            <a:gd name="adj" fmla="val 10000"/>
          </a:avLst>
        </a:prstGeom>
        <a:solidFill>
          <a:schemeClr val="accent5">
            <a:hueOff val="-8638153"/>
            <a:satOff val="34618"/>
            <a:lumOff val="750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10%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7578574" y="1266777"/>
        <a:ext cx="701509" cy="765772"/>
      </dsp:txXfrm>
    </dsp:sp>
    <dsp:sp modelId="{EEE95BA9-A68C-40EB-B9F0-59B41435C035}">
      <dsp:nvSpPr>
        <dsp:cNvPr id="0" name=""/>
        <dsp:cNvSpPr/>
      </dsp:nvSpPr>
      <dsp:spPr>
        <a:xfrm>
          <a:off x="7578574" y="2330569"/>
          <a:ext cx="701509" cy="765772"/>
        </a:xfrm>
        <a:prstGeom prst="roundRect">
          <a:avLst>
            <a:gd name="adj" fmla="val 10000"/>
          </a:avLst>
        </a:prstGeom>
        <a:solidFill>
          <a:schemeClr val="accent5">
            <a:hueOff val="-9070062"/>
            <a:satOff val="36349"/>
            <a:lumOff val="787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30%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7578574" y="2330569"/>
        <a:ext cx="701509" cy="765772"/>
      </dsp:txXfrm>
    </dsp:sp>
    <dsp:sp modelId="{05796386-E756-4562-84D4-4BCDC87B3155}">
      <dsp:nvSpPr>
        <dsp:cNvPr id="0" name=""/>
        <dsp:cNvSpPr/>
      </dsp:nvSpPr>
      <dsp:spPr>
        <a:xfrm>
          <a:off x="7578574" y="3482703"/>
          <a:ext cx="701509" cy="765772"/>
        </a:xfrm>
        <a:prstGeom prst="roundRect">
          <a:avLst>
            <a:gd name="adj" fmla="val 10000"/>
          </a:avLst>
        </a:prstGeom>
        <a:solidFill>
          <a:schemeClr val="accent5">
            <a:hueOff val="-9501969"/>
            <a:satOff val="38080"/>
            <a:lumOff val="82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50%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7578574" y="3482703"/>
        <a:ext cx="701509" cy="765772"/>
      </dsp:txXfrm>
    </dsp:sp>
    <dsp:sp modelId="{B84C57BF-CC7F-453D-9BD4-E87A424DD02A}">
      <dsp:nvSpPr>
        <dsp:cNvPr id="0" name=""/>
        <dsp:cNvSpPr/>
      </dsp:nvSpPr>
      <dsp:spPr>
        <a:xfrm>
          <a:off x="7578574" y="4418804"/>
          <a:ext cx="701509" cy="765772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10%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7578574" y="4418804"/>
        <a:ext cx="701509" cy="76577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B2516A-1B5B-444B-9ECE-E375C749EC57}">
      <dsp:nvSpPr>
        <dsp:cNvPr id="0" name=""/>
        <dsp:cNvSpPr/>
      </dsp:nvSpPr>
      <dsp:spPr>
        <a:xfrm>
          <a:off x="3139745" y="2743374"/>
          <a:ext cx="161093" cy="16109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D1AFB0-FCDB-49D8-94F9-E82A50B06242}">
      <dsp:nvSpPr>
        <dsp:cNvPr id="0" name=""/>
        <dsp:cNvSpPr/>
      </dsp:nvSpPr>
      <dsp:spPr>
        <a:xfrm>
          <a:off x="2998627" y="2969523"/>
          <a:ext cx="161093" cy="161093"/>
        </a:xfrm>
        <a:prstGeom prst="ellipse">
          <a:avLst/>
        </a:prstGeom>
        <a:gradFill rotWithShape="0">
          <a:gsLst>
            <a:gs pos="0">
              <a:schemeClr val="accent5">
                <a:hueOff val="-1103764"/>
                <a:satOff val="4423"/>
                <a:lumOff val="959"/>
                <a:alphaOff val="0"/>
                <a:tint val="50000"/>
                <a:satMod val="300000"/>
              </a:schemeClr>
            </a:gs>
            <a:gs pos="35000">
              <a:schemeClr val="accent5">
                <a:hueOff val="-1103764"/>
                <a:satOff val="4423"/>
                <a:lumOff val="959"/>
                <a:alphaOff val="0"/>
                <a:tint val="37000"/>
                <a:satMod val="300000"/>
              </a:schemeClr>
            </a:gs>
            <a:gs pos="100000">
              <a:schemeClr val="accent5">
                <a:hueOff val="-1103764"/>
                <a:satOff val="4423"/>
                <a:lumOff val="95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1103764"/>
              <a:satOff val="4423"/>
              <a:lumOff val="95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541AC7-B8E5-4D9C-951B-1313BA0105DD}">
      <dsp:nvSpPr>
        <dsp:cNvPr id="0" name=""/>
        <dsp:cNvSpPr/>
      </dsp:nvSpPr>
      <dsp:spPr>
        <a:xfrm>
          <a:off x="2830445" y="3165319"/>
          <a:ext cx="161093" cy="161093"/>
        </a:xfrm>
        <a:prstGeom prst="ellipse">
          <a:avLst/>
        </a:prstGeom>
        <a:gradFill rotWithShape="0">
          <a:gsLst>
            <a:gs pos="0">
              <a:schemeClr val="accent5">
                <a:hueOff val="-2207528"/>
                <a:satOff val="8847"/>
                <a:lumOff val="1917"/>
                <a:alphaOff val="0"/>
                <a:tint val="50000"/>
                <a:satMod val="300000"/>
              </a:schemeClr>
            </a:gs>
            <a:gs pos="35000">
              <a:schemeClr val="accent5">
                <a:hueOff val="-2207528"/>
                <a:satOff val="8847"/>
                <a:lumOff val="1917"/>
                <a:alphaOff val="0"/>
                <a:tint val="37000"/>
                <a:satMod val="300000"/>
              </a:schemeClr>
            </a:gs>
            <a:gs pos="100000">
              <a:schemeClr val="accent5">
                <a:hueOff val="-2207528"/>
                <a:satOff val="8847"/>
                <a:lumOff val="191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2207528"/>
              <a:satOff val="8847"/>
              <a:lumOff val="191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96611A-4CFE-4923-8E9F-A05A73AA47CB}">
      <dsp:nvSpPr>
        <dsp:cNvPr id="0" name=""/>
        <dsp:cNvSpPr/>
      </dsp:nvSpPr>
      <dsp:spPr>
        <a:xfrm>
          <a:off x="3031490" y="467349"/>
          <a:ext cx="161093" cy="161093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03DE0C-B9DB-463F-B802-A0F56644FAE7}">
      <dsp:nvSpPr>
        <dsp:cNvPr id="0" name=""/>
        <dsp:cNvSpPr/>
      </dsp:nvSpPr>
      <dsp:spPr>
        <a:xfrm>
          <a:off x="3246711" y="339098"/>
          <a:ext cx="161093" cy="161093"/>
        </a:xfrm>
        <a:prstGeom prst="ellipse">
          <a:avLst/>
        </a:prstGeom>
        <a:gradFill rotWithShape="0">
          <a:gsLst>
            <a:gs pos="0">
              <a:schemeClr val="accent5">
                <a:hueOff val="-4415056"/>
                <a:satOff val="17694"/>
                <a:lumOff val="3835"/>
                <a:alphaOff val="0"/>
                <a:tint val="50000"/>
                <a:satMod val="300000"/>
              </a:schemeClr>
            </a:gs>
            <a:gs pos="35000">
              <a:schemeClr val="accent5">
                <a:hueOff val="-4415056"/>
                <a:satOff val="17694"/>
                <a:lumOff val="3835"/>
                <a:alphaOff val="0"/>
                <a:tint val="37000"/>
                <a:satMod val="300000"/>
              </a:schemeClr>
            </a:gs>
            <a:gs pos="100000">
              <a:schemeClr val="accent5">
                <a:hueOff val="-4415056"/>
                <a:satOff val="17694"/>
                <a:lumOff val="383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4415056"/>
              <a:satOff val="17694"/>
              <a:lumOff val="383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1BC5EA-15C1-4401-A291-1A0AB0F320BC}">
      <dsp:nvSpPr>
        <dsp:cNvPr id="0" name=""/>
        <dsp:cNvSpPr/>
      </dsp:nvSpPr>
      <dsp:spPr>
        <a:xfrm>
          <a:off x="3461288" y="210847"/>
          <a:ext cx="161093" cy="161093"/>
        </a:xfrm>
        <a:prstGeom prst="ellipse">
          <a:avLst/>
        </a:prstGeom>
        <a:gradFill rotWithShape="0">
          <a:gsLst>
            <a:gs pos="0">
              <a:schemeClr val="accent5">
                <a:hueOff val="-5518820"/>
                <a:satOff val="22117"/>
                <a:lumOff val="4793"/>
                <a:alphaOff val="0"/>
                <a:tint val="50000"/>
                <a:satMod val="300000"/>
              </a:schemeClr>
            </a:gs>
            <a:gs pos="35000">
              <a:schemeClr val="accent5">
                <a:hueOff val="-5518820"/>
                <a:satOff val="22117"/>
                <a:lumOff val="4793"/>
                <a:alphaOff val="0"/>
                <a:tint val="37000"/>
                <a:satMod val="300000"/>
              </a:schemeClr>
            </a:gs>
            <a:gs pos="100000">
              <a:schemeClr val="accent5">
                <a:hueOff val="-5518820"/>
                <a:satOff val="22117"/>
                <a:lumOff val="479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5518820"/>
              <a:satOff val="22117"/>
              <a:lumOff val="479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494AB9-C69D-4C1C-B6E0-B4C40E1A57A7}">
      <dsp:nvSpPr>
        <dsp:cNvPr id="0" name=""/>
        <dsp:cNvSpPr/>
      </dsp:nvSpPr>
      <dsp:spPr>
        <a:xfrm>
          <a:off x="3675865" y="339098"/>
          <a:ext cx="161093" cy="161093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EB95E1-F388-4B13-B369-3B2717789F22}">
      <dsp:nvSpPr>
        <dsp:cNvPr id="0" name=""/>
        <dsp:cNvSpPr/>
      </dsp:nvSpPr>
      <dsp:spPr>
        <a:xfrm>
          <a:off x="3891086" y="467349"/>
          <a:ext cx="161093" cy="161093"/>
        </a:xfrm>
        <a:prstGeom prst="ellipse">
          <a:avLst/>
        </a:prstGeom>
        <a:gradFill rotWithShape="0">
          <a:gsLst>
            <a:gs pos="0">
              <a:schemeClr val="accent5">
                <a:hueOff val="-7726349"/>
                <a:satOff val="30964"/>
                <a:lumOff val="6711"/>
                <a:alphaOff val="0"/>
                <a:tint val="50000"/>
                <a:satMod val="300000"/>
              </a:schemeClr>
            </a:gs>
            <a:gs pos="35000">
              <a:schemeClr val="accent5">
                <a:hueOff val="-7726349"/>
                <a:satOff val="30964"/>
                <a:lumOff val="6711"/>
                <a:alphaOff val="0"/>
                <a:tint val="37000"/>
                <a:satMod val="300000"/>
              </a:schemeClr>
            </a:gs>
            <a:gs pos="100000">
              <a:schemeClr val="accent5">
                <a:hueOff val="-7726349"/>
                <a:satOff val="30964"/>
                <a:lumOff val="671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7726349"/>
              <a:satOff val="30964"/>
              <a:lumOff val="671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0634A1D-B69F-48BD-9B02-5665024ECCB3}">
      <dsp:nvSpPr>
        <dsp:cNvPr id="0" name=""/>
        <dsp:cNvSpPr/>
      </dsp:nvSpPr>
      <dsp:spPr>
        <a:xfrm>
          <a:off x="3461288" y="481457"/>
          <a:ext cx="161093" cy="161093"/>
        </a:xfrm>
        <a:prstGeom prst="ellipse">
          <a:avLst/>
        </a:prstGeom>
        <a:gradFill rotWithShape="0">
          <a:gsLst>
            <a:gs pos="0">
              <a:schemeClr val="accent5">
                <a:hueOff val="-8830112"/>
                <a:satOff val="35388"/>
                <a:lumOff val="7669"/>
                <a:alphaOff val="0"/>
                <a:tint val="50000"/>
                <a:satMod val="300000"/>
              </a:schemeClr>
            </a:gs>
            <a:gs pos="35000">
              <a:schemeClr val="accent5">
                <a:hueOff val="-8830112"/>
                <a:satOff val="35388"/>
                <a:lumOff val="7669"/>
                <a:alphaOff val="0"/>
                <a:tint val="37000"/>
                <a:satMod val="300000"/>
              </a:schemeClr>
            </a:gs>
            <a:gs pos="100000">
              <a:schemeClr val="accent5">
                <a:hueOff val="-8830112"/>
                <a:satOff val="35388"/>
                <a:lumOff val="766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8830112"/>
              <a:satOff val="35388"/>
              <a:lumOff val="766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5B7CB1-C836-4B7F-82C4-0AAE96C0669C}">
      <dsp:nvSpPr>
        <dsp:cNvPr id="0" name=""/>
        <dsp:cNvSpPr/>
      </dsp:nvSpPr>
      <dsp:spPr>
        <a:xfrm>
          <a:off x="3461288" y="752066"/>
          <a:ext cx="161093" cy="161093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A2AE62-4639-4B53-A5BD-399FCD8A2E26}">
      <dsp:nvSpPr>
        <dsp:cNvPr id="0" name=""/>
        <dsp:cNvSpPr/>
      </dsp:nvSpPr>
      <dsp:spPr>
        <a:xfrm>
          <a:off x="2150630" y="3753740"/>
          <a:ext cx="3474469" cy="93195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5429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Planificación Estratégica no definida para el Departamento de Recursos Humanos.</a:t>
          </a:r>
          <a:endParaRPr lang="es-EC" sz="1600" kern="1200" dirty="0"/>
        </a:p>
      </dsp:txBody>
      <dsp:txXfrm>
        <a:off x="2150630" y="3753740"/>
        <a:ext cx="3474469" cy="931956"/>
      </dsp:txXfrm>
    </dsp:sp>
    <dsp:sp modelId="{A0139F83-0C87-4823-8B44-9C28827EB4C0}">
      <dsp:nvSpPr>
        <dsp:cNvPr id="0" name=""/>
        <dsp:cNvSpPr/>
      </dsp:nvSpPr>
      <dsp:spPr>
        <a:xfrm>
          <a:off x="1112864" y="2766962"/>
          <a:ext cx="1610937" cy="161083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1408405-AAC7-429E-9E43-DE4D340EB49B}">
      <dsp:nvSpPr>
        <dsp:cNvPr id="0" name=""/>
        <dsp:cNvSpPr/>
      </dsp:nvSpPr>
      <dsp:spPr>
        <a:xfrm>
          <a:off x="3619160" y="1930868"/>
          <a:ext cx="3474469" cy="931956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5429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Dificulta la gestión de cada uno de sus procesos, al no contar con lineamientos específicos</a:t>
          </a:r>
          <a:endParaRPr lang="es-EC" sz="1600" kern="1200" dirty="0"/>
        </a:p>
      </dsp:txBody>
      <dsp:txXfrm>
        <a:off x="3619160" y="1930868"/>
        <a:ext cx="3474469" cy="931956"/>
      </dsp:txXfrm>
    </dsp:sp>
    <dsp:sp modelId="{9C6EA768-841B-457B-97E2-E953F2EC5A31}">
      <dsp:nvSpPr>
        <dsp:cNvPr id="0" name=""/>
        <dsp:cNvSpPr/>
      </dsp:nvSpPr>
      <dsp:spPr>
        <a:xfrm>
          <a:off x="2655820" y="1017722"/>
          <a:ext cx="1610937" cy="161083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7FA563-0390-484B-A465-1E85B306A104}">
      <dsp:nvSpPr>
        <dsp:cNvPr id="0" name=""/>
        <dsp:cNvSpPr/>
      </dsp:nvSpPr>
      <dsp:spPr>
        <a:xfrm>
          <a:off x="1468" y="1608770"/>
          <a:ext cx="1706005" cy="17060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Falta de control sobre el uso de los recursos y cumplimiento de objetivos</a:t>
          </a:r>
          <a:endParaRPr lang="es-EC" sz="1400" kern="1200" dirty="0"/>
        </a:p>
      </dsp:txBody>
      <dsp:txXfrm>
        <a:off x="1468" y="1608770"/>
        <a:ext cx="1706005" cy="1706005"/>
      </dsp:txXfrm>
    </dsp:sp>
    <dsp:sp modelId="{2017F93A-2F91-4C0D-B9B4-03305A228982}">
      <dsp:nvSpPr>
        <dsp:cNvPr id="0" name=""/>
        <dsp:cNvSpPr/>
      </dsp:nvSpPr>
      <dsp:spPr>
        <a:xfrm>
          <a:off x="1846002" y="1967031"/>
          <a:ext cx="989483" cy="989483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>
            <a:solidFill>
              <a:schemeClr val="tx1"/>
            </a:solidFill>
          </a:endParaRPr>
        </a:p>
      </dsp:txBody>
      <dsp:txXfrm>
        <a:off x="1846002" y="1967031"/>
        <a:ext cx="989483" cy="989483"/>
      </dsp:txXfrm>
    </dsp:sp>
    <dsp:sp modelId="{01D8F147-4F76-49EC-9DA4-31B5878BC413}">
      <dsp:nvSpPr>
        <dsp:cNvPr id="0" name=""/>
        <dsp:cNvSpPr/>
      </dsp:nvSpPr>
      <dsp:spPr>
        <a:xfrm>
          <a:off x="2974013" y="1584177"/>
          <a:ext cx="1858437" cy="1755190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Ningún proceso mide o cuantifica  el cumplimiento, desempeño de funciones y actividades.</a:t>
          </a:r>
          <a:endParaRPr lang="es-EC" sz="1400" kern="1200" dirty="0"/>
        </a:p>
      </dsp:txBody>
      <dsp:txXfrm>
        <a:off x="2974013" y="1584177"/>
        <a:ext cx="1858437" cy="1755190"/>
      </dsp:txXfrm>
    </dsp:sp>
    <dsp:sp modelId="{2AB1D38F-9F8D-467A-992D-E32F72DFABD0}">
      <dsp:nvSpPr>
        <dsp:cNvPr id="0" name=""/>
        <dsp:cNvSpPr/>
      </dsp:nvSpPr>
      <dsp:spPr>
        <a:xfrm>
          <a:off x="4970978" y="1967031"/>
          <a:ext cx="989483" cy="989483"/>
        </a:xfrm>
        <a:prstGeom prst="mathEqual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>
            <a:solidFill>
              <a:schemeClr val="tx1"/>
            </a:solidFill>
          </a:endParaRPr>
        </a:p>
      </dsp:txBody>
      <dsp:txXfrm>
        <a:off x="4970978" y="1967031"/>
        <a:ext cx="989483" cy="989483"/>
      </dsp:txXfrm>
    </dsp:sp>
    <dsp:sp modelId="{F2AE7C89-8FEB-45C6-896A-D68886F23AE7}">
      <dsp:nvSpPr>
        <dsp:cNvPr id="0" name=""/>
        <dsp:cNvSpPr/>
      </dsp:nvSpPr>
      <dsp:spPr>
        <a:xfrm>
          <a:off x="6098989" y="893339"/>
          <a:ext cx="2612509" cy="3136867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La Compañía debe implementar indicadores de gestión como herramientas de apoyo en todos los procesos, que permitan medir el cumplimiento el desempeño de las actividades, funciones y cumplimento de metas.</a:t>
          </a:r>
          <a:endParaRPr lang="es-EC" sz="1400" kern="1200" dirty="0"/>
        </a:p>
      </dsp:txBody>
      <dsp:txXfrm>
        <a:off x="6098989" y="893339"/>
        <a:ext cx="2612509" cy="313686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B05EAF-BA1A-4A63-B45B-BD35960AB4CC}">
      <dsp:nvSpPr>
        <dsp:cNvPr id="0" name=""/>
        <dsp:cNvSpPr/>
      </dsp:nvSpPr>
      <dsp:spPr>
        <a:xfrm>
          <a:off x="309488" y="0"/>
          <a:ext cx="4984328" cy="4984328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F91B29-82CB-4E18-90A1-83F62910FA5C}">
      <dsp:nvSpPr>
        <dsp:cNvPr id="0" name=""/>
        <dsp:cNvSpPr/>
      </dsp:nvSpPr>
      <dsp:spPr>
        <a:xfrm>
          <a:off x="2520792" y="860831"/>
          <a:ext cx="3239813" cy="7559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Conocer cuan eficientes y eficaces son sus procesos </a:t>
          </a:r>
          <a:endParaRPr lang="es-EC" sz="1800" kern="1200" dirty="0"/>
        </a:p>
      </dsp:txBody>
      <dsp:txXfrm>
        <a:off x="2520792" y="860831"/>
        <a:ext cx="3239813" cy="755937"/>
      </dsp:txXfrm>
    </dsp:sp>
    <dsp:sp modelId="{C5BDAE4A-F16D-4364-A44E-E1AB49780E9C}">
      <dsp:nvSpPr>
        <dsp:cNvPr id="0" name=""/>
        <dsp:cNvSpPr/>
      </dsp:nvSpPr>
      <dsp:spPr>
        <a:xfrm>
          <a:off x="2520792" y="1993449"/>
          <a:ext cx="3239813" cy="8306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Detectando sus fortalezas y debilidades</a:t>
          </a:r>
          <a:endParaRPr lang="es-EC" sz="1800" kern="1200" dirty="0"/>
        </a:p>
      </dsp:txBody>
      <dsp:txXfrm>
        <a:off x="2520792" y="1993449"/>
        <a:ext cx="3239813" cy="830646"/>
      </dsp:txXfrm>
    </dsp:sp>
    <dsp:sp modelId="{7943FCB0-EAE4-47B2-BF07-9C070CFF75E0}">
      <dsp:nvSpPr>
        <dsp:cNvPr id="0" name=""/>
        <dsp:cNvSpPr/>
      </dsp:nvSpPr>
      <dsp:spPr>
        <a:xfrm>
          <a:off x="1253199" y="3208157"/>
          <a:ext cx="6667697" cy="15601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C000"/>
          </a:solidFill>
          <a:prstDash val="dash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0" kern="1200" dirty="0" smtClean="0"/>
            <a:t>Se debe tomar en considerar la realización de Auditorías de Gestión, que permitan conocer si se están alcanzando los objetivos organizacionales propuestos, como si se optimiza los recursos, siendo más competitivos y productivos, aplicando estrategias de beneficio institucional y colectivo.  </a:t>
          </a:r>
          <a:endParaRPr lang="es-EC" sz="1700" b="0" kern="1200" dirty="0"/>
        </a:p>
      </dsp:txBody>
      <dsp:txXfrm>
        <a:off x="1253199" y="3208157"/>
        <a:ext cx="6667697" cy="156014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ED84F0-942E-4477-B0F2-64308312D710}">
      <dsp:nvSpPr>
        <dsp:cNvPr id="0" name=""/>
        <dsp:cNvSpPr/>
      </dsp:nvSpPr>
      <dsp:spPr>
        <a:xfrm rot="5400000">
          <a:off x="834985" y="2562077"/>
          <a:ext cx="1583065" cy="77939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2700000" scaled="1"/>
          <a:tileRect/>
        </a:gra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B1C0CA0C-32A9-4A05-836A-90B1B6F864B0}">
      <dsp:nvSpPr>
        <dsp:cNvPr id="0" name=""/>
        <dsp:cNvSpPr/>
      </dsp:nvSpPr>
      <dsp:spPr>
        <a:xfrm>
          <a:off x="378965" y="643640"/>
          <a:ext cx="2789398" cy="136907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Auditoría de Gestión realizada</a:t>
          </a:r>
          <a:endParaRPr lang="es-EC" sz="2700" kern="1200" dirty="0"/>
        </a:p>
      </dsp:txBody>
      <dsp:txXfrm>
        <a:off x="378965" y="643640"/>
        <a:ext cx="2789398" cy="1369079"/>
      </dsp:txXfrm>
    </dsp:sp>
    <dsp:sp modelId="{5B891374-0071-4F1F-96DA-EC31B68C7E12}">
      <dsp:nvSpPr>
        <dsp:cNvPr id="0" name=""/>
        <dsp:cNvSpPr/>
      </dsp:nvSpPr>
      <dsp:spPr>
        <a:xfrm>
          <a:off x="3427283" y="641479"/>
          <a:ext cx="3629493" cy="147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Base de consulta en cuanto a temas conceptuales y prácticos que se aplican en la ejecución de auditoría.</a:t>
          </a:r>
          <a:endParaRPr lang="es-EC" sz="2100" kern="1200" dirty="0"/>
        </a:p>
      </dsp:txBody>
      <dsp:txXfrm>
        <a:off x="3427283" y="641479"/>
        <a:ext cx="3629493" cy="1475777"/>
      </dsp:txXfrm>
    </dsp:sp>
    <dsp:sp modelId="{FA2470A8-E920-47C0-B6E8-8204B178D756}">
      <dsp:nvSpPr>
        <dsp:cNvPr id="0" name=""/>
        <dsp:cNvSpPr/>
      </dsp:nvSpPr>
      <dsp:spPr>
        <a:xfrm>
          <a:off x="2109341" y="2806074"/>
          <a:ext cx="2427177" cy="125490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Fuente de Consulta</a:t>
          </a:r>
          <a:endParaRPr lang="es-EC" sz="2700" kern="1200" dirty="0"/>
        </a:p>
      </dsp:txBody>
      <dsp:txXfrm>
        <a:off x="2109341" y="2806074"/>
        <a:ext cx="2427177" cy="1254905"/>
      </dsp:txXfrm>
    </dsp:sp>
    <dsp:sp modelId="{12A5649B-46E0-445F-9700-BFBFE9F2DF39}">
      <dsp:nvSpPr>
        <dsp:cNvPr id="0" name=""/>
        <dsp:cNvSpPr/>
      </dsp:nvSpPr>
      <dsp:spPr>
        <a:xfrm>
          <a:off x="4540755" y="2744980"/>
          <a:ext cx="3922700" cy="136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Se recomienda a los estudiantes considerar la presente tesis para futuras investigaciones y trabajos relacionados con el tema.</a:t>
          </a:r>
          <a:endParaRPr lang="es-EC" sz="2000" kern="1200" dirty="0"/>
        </a:p>
      </dsp:txBody>
      <dsp:txXfrm>
        <a:off x="4540755" y="2744980"/>
        <a:ext cx="3922700" cy="1369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0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14722-FE69-4074-88F0-58488A365D96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7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8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DBBF0-9DAB-40D8-90CC-A7B48FD8BAE2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B23B0-BAD5-4CC9-A234-9AEE307FCFD3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5580E-DAF6-4D55-B1CC-17BD3578CC35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A1A5D-C476-4F9E-BED3-67DE06475F91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9F05F-2A97-4662-9114-54600C76411E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0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719C1-0288-4FCE-8C83-D2F194482C05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7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8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9969B-E30A-4A71-AB74-DD406CC1614F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8D3F0-2300-482E-8AC9-C1AF8E003580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8479F-0F06-4C30-A1DB-0B8888CAB3EE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0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A4CD7-8974-4FF8-B682-E5F5C943B74D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C33A-6646-4D75-8B4B-313BCC29C07C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B707F-18BF-4283-9DB5-B1E15098DCD9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4E9C2-6FE7-46D9-B189-AAD63FA8529E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A5721-D0E2-49A2-992F-7A62B8868340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CD598-C3F7-4D68-96B8-2F7E90E3B92B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589DE-E0D2-4F98-AA1C-84096C96B147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4C058-8497-4546-AB49-DC9DD407CFFA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B7C38-129C-4CA4-A977-22AE9318BFC0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D5FD2-7855-42FC-86CB-3D1292F95007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55ACA-2B3B-41CC-88B8-5D859CC2788B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C4545-732D-4C2D-875F-200CF33E145A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BB10F-A06E-455D-AF2A-1C976BE9C2E7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DFC23-21EF-411D-90A5-D5548C69AF8E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91FB6-CE45-4503-820C-F4805A789D1F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B435E-D6D2-4CC8-BA8E-B0509254171F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EAA26-F73E-4D23-A723-2B3B1886A0D7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DFBFF-A3D8-42B5-AABB-F5315A32E64E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8AE53-4E5B-4442-A377-9372533A792A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75399-6DE6-4FD2-A45B-DAF354B0E859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C9D5-6E67-4FE6-B7A6-DE654923D94A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C1604-A645-45C4-A523-5F27418BCDB1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17E98-39C3-4C28-85E7-D62E2D978931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514F4-E455-48FE-A442-61564244C524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440EF-24D9-4C6C-84CD-BAE5CE5E7BB3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3F620-A6EB-40A5-9A4F-9C728056003E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37C7B-7DF0-47A4-8A57-2F36548910CE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95D68-EBB6-4CF2-B80F-1AB8F68FAD5B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9A7CA-A7AF-41CA-AAB0-41FB9999D70D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A1235-05CD-468F-9314-272F2BBF211B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F19CA-7C2B-436D-86DC-D0DA41BE1CF7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EFA93-E050-4FA6-8129-02B5D7538FF0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CE8F3-C3AB-4A3C-B62E-52D22722CD6F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79997-FA62-4F59-94F0-692951B43F6F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0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2C0A3-CEAB-4687-8CE3-6D3694894B75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E16F4-48AB-4A2A-8DF8-CE25A82A5D79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19012-C03C-412B-A943-E47972CB1BA1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FA70-8F0F-4710-AE7E-B1DFC0FB532E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97924-90BD-4B5A-A7D1-CF0AD9A15149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E5632-5BC8-4827-BC26-31CFA8B1B483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7E05D-2E54-4A75-8202-DDEEE9E16875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9C553-43A8-496F-9CD7-825BE07D33E4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24388-F136-487F-AD4D-DC8726745289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2554C-CFA1-400F-9F5A-E5A3AF1A5D0C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p:oleObj spid="_x0000_s99330" name="CorelDRAW" r:id="rId3" imgW="7748626" imgH="4759452" progId="CorelDRAW.Graphic.12">
              <p:embed/>
            </p:oleObj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ES" sz="140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3148-5172-44CD-955E-CB809CE7E262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80AB3-D740-4899-8900-9B772134447C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2EEA4-F59F-45DB-8767-BC05D58C90D2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8F837-08B1-4EA4-BFBF-992145B62D44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8E0A9-1E80-445F-8F55-3678A8B72C71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E5AE3-E2ED-4DE4-81E3-BDF12420F45E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B484E-DE66-4BF9-A924-63E3ECF01112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DFAAB-FD60-44F5-ABE0-8C7948A8034E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9161B-9CD8-47FE-8C0F-BC94303D4C64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40121-7575-4B4C-805C-D6C88B2A0F27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90C69-284C-4EEC-8B6D-6574A31AD367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F50BF-BF1D-436D-9B00-C798018E99CA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76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3077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rgbClr val="D4D2D0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fld id="{A2C7DD27-A4C6-403B-9830-1BDD1301F7E5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rgbClr val="D4D2D0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rgbClr val="D4D2D0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fld id="{006CE28E-03D3-489B-81B0-F03378CC519E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44" r:id="rId1"/>
    <p:sldLayoutId id="2147485011" r:id="rId2"/>
    <p:sldLayoutId id="2147485045" r:id="rId3"/>
    <p:sldLayoutId id="2147485012" r:id="rId4"/>
    <p:sldLayoutId id="2147485046" r:id="rId5"/>
    <p:sldLayoutId id="2147485013" r:id="rId6"/>
    <p:sldLayoutId id="2147485014" r:id="rId7"/>
    <p:sldLayoutId id="2147485047" r:id="rId8"/>
    <p:sldLayoutId id="2147485048" r:id="rId9"/>
    <p:sldLayoutId id="2147485015" r:id="rId10"/>
    <p:sldLayoutId id="2147485016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00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4101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rgbClr val="D4D2D0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fld id="{56D4F7E9-966A-49C0-983A-149AA1A91663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rgbClr val="D4D2D0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rgbClr val="D4D2D0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fld id="{C465CB5E-D3AE-4E7D-8D0C-8E84037EAE09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49" r:id="rId1"/>
    <p:sldLayoutId id="2147485017" r:id="rId2"/>
    <p:sldLayoutId id="2147485050" r:id="rId3"/>
    <p:sldLayoutId id="2147485018" r:id="rId4"/>
    <p:sldLayoutId id="2147485051" r:id="rId5"/>
    <p:sldLayoutId id="2147485019" r:id="rId6"/>
    <p:sldLayoutId id="2147485020" r:id="rId7"/>
    <p:sldLayoutId id="2147485052" r:id="rId8"/>
    <p:sldLayoutId id="2147485053" r:id="rId9"/>
    <p:sldLayoutId id="2147485021" r:id="rId10"/>
    <p:sldLayoutId id="2147485022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C" smtClean="0"/>
          </a:p>
        </p:txBody>
      </p:sp>
      <p:sp>
        <p:nvSpPr>
          <p:cNvPr id="512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67C0C7-DA19-4630-A122-59E6880BCB7F}" type="datetimeFigureOut">
              <a:rPr lang="es-EC"/>
              <a:pPr>
                <a:defRPr/>
              </a:pPr>
              <a:t>11/06/2012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2AF85B-6206-43FF-9ED1-D4A5CBD91785}" type="slidenum">
              <a:rPr lang="es-EC"/>
              <a:pPr>
                <a:defRPr/>
              </a:pPr>
              <a:t>‹#›</a:t>
            </a:fld>
            <a:endParaRPr lang="es-EC"/>
          </a:p>
        </p:txBody>
      </p:sp>
      <p:sp>
        <p:nvSpPr>
          <p:cNvPr id="3079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0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1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2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31" name="Picture 26" descr="LOGO ESPE ORIGINAL copia"/>
          <p:cNvPicPr>
            <a:picLocks noChangeAspect="1" noChangeArrowheads="1"/>
          </p:cNvPicPr>
          <p:nvPr userDrawn="1"/>
        </p:nvPicPr>
        <p:blipFill>
          <a:blip r:embed="rId13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23" r:id="rId1"/>
    <p:sldLayoutId id="2147485024" r:id="rId2"/>
    <p:sldLayoutId id="2147485025" r:id="rId3"/>
    <p:sldLayoutId id="2147485026" r:id="rId4"/>
    <p:sldLayoutId id="2147485027" r:id="rId5"/>
    <p:sldLayoutId id="2147485028" r:id="rId6"/>
    <p:sldLayoutId id="2147485029" r:id="rId7"/>
    <p:sldLayoutId id="2147485030" r:id="rId8"/>
    <p:sldLayoutId id="2147485031" r:id="rId9"/>
    <p:sldLayoutId id="2147485032" r:id="rId10"/>
    <p:sldLayoutId id="21474850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99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0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1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150" name="Picture 26" descr="LOGO ESPE ORIGINAL copia"/>
          <p:cNvPicPr>
            <a:picLocks noChangeAspect="1" noChangeArrowheads="1"/>
          </p:cNvPicPr>
          <p:nvPr userDrawn="1"/>
        </p:nvPicPr>
        <p:blipFill>
          <a:blip r:embed="rId13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54" r:id="rId1"/>
    <p:sldLayoutId id="2147485034" r:id="rId2"/>
    <p:sldLayoutId id="2147485035" r:id="rId3"/>
    <p:sldLayoutId id="2147485036" r:id="rId4"/>
    <p:sldLayoutId id="2147485037" r:id="rId5"/>
    <p:sldLayoutId id="2147485038" r:id="rId6"/>
    <p:sldLayoutId id="2147485039" r:id="rId7"/>
    <p:sldLayoutId id="2147485040" r:id="rId8"/>
    <p:sldLayoutId id="2147485041" r:id="rId9"/>
    <p:sldLayoutId id="2147485042" r:id="rId10"/>
    <p:sldLayoutId id="2147485043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Relationship Id="rId9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828800" y="1843088"/>
            <a:ext cx="6935788" cy="187325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C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“AUDITORÍA DE GESTIÓN APLICADA A  LOS PROCESOS DE RECLUTAMIENTO, SELECCIÓN, CONTRATACIÓN, INDUCCIÓN Y CAPACITACIÓN DEL DEPARTAMENTO DE RECURSOS HUMANOS DE LA EMPRESA ALIMENTOS SUPERIOR ALSUPERIOR S.A., UBICADA EN LA CIUDAD DE QUITO, PARROQUIA RURAL DE GUAYLLABAMBA, POR EL PERIODO ENERO – DICIEMBRE DEL 2010”</a:t>
            </a:r>
          </a:p>
        </p:txBody>
      </p:sp>
      <p:sp>
        <p:nvSpPr>
          <p:cNvPr id="3" name="2 Subtítulo"/>
          <p:cNvSpPr txBox="1">
            <a:spLocks/>
          </p:cNvSpPr>
          <p:nvPr/>
        </p:nvSpPr>
        <p:spPr>
          <a:xfrm>
            <a:off x="1835150" y="4365625"/>
            <a:ext cx="6929438" cy="12954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DIRECTOR: 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		Ing. Pedro Rivadeneira		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COODIRECTOR: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		Dr. Eduardo Ron Silva</a:t>
            </a:r>
            <a:endParaRPr lang="es-EC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74875" y="3821113"/>
            <a:ext cx="6429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MARÍA  VERÓNICA FREIRE RODRÍGUEZ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8313" y="1052513"/>
            <a:ext cx="9072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DEPARTAMENTO DE CIENCIAS ECONÓMICAS, ADMINISTRATIVAS</a:t>
            </a:r>
            <a:endParaRPr lang="es-EC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Y DE COMERCIO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478463" y="1441450"/>
            <a:ext cx="3054350" cy="12541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sz="4500" dirty="0" smtClean="0">
                <a:solidFill>
                  <a:srgbClr val="01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CAPÍTULO III</a:t>
            </a:r>
            <a:endParaRPr lang="es-EC" sz="4500" dirty="0">
              <a:solidFill>
                <a:srgbClr val="01F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5003800" y="3379788"/>
            <a:ext cx="3792538" cy="985837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SITUACIONAL </a:t>
            </a:r>
          </a:p>
        </p:txBody>
      </p:sp>
      <p:pic>
        <p:nvPicPr>
          <p:cNvPr id="27652" name="Picture 9" descr="http://www.figoec.com/superior/images/pregunta.png"/>
          <p:cNvPicPr>
            <a:picLocks noChangeAspect="1" noChangeArrowheads="1"/>
          </p:cNvPicPr>
          <p:nvPr/>
        </p:nvPicPr>
        <p:blipFill>
          <a:blip r:embed="rId2" cstate="print"/>
          <a:srcRect l="44849" t="63715"/>
          <a:stretch>
            <a:fillRect/>
          </a:stretch>
        </p:blipFill>
        <p:spPr bwMode="auto">
          <a:xfrm>
            <a:off x="1138238" y="1341438"/>
            <a:ext cx="32893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3" cstate="print"/>
          <a:srcRect l="22310" t="23611" r="40654" b="45834"/>
          <a:stretch>
            <a:fillRect/>
          </a:stretch>
        </p:blipFill>
        <p:spPr bwMode="auto">
          <a:xfrm>
            <a:off x="539750" y="3019425"/>
            <a:ext cx="42989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825" y="620713"/>
            <a:ext cx="50419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kern="0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FACTOR EXTERNO</a:t>
            </a:r>
            <a:endParaRPr lang="es-EC" sz="3600" b="1" kern="0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395536" y="1412776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825" y="620713"/>
            <a:ext cx="50419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kern="0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FACTOR INTERNO</a:t>
            </a:r>
            <a:endParaRPr lang="es-EC" sz="3600" b="1" kern="0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1043608" y="1556792"/>
          <a:ext cx="36724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700" name="Picture 9" descr="http://www.figoec.com/superior/images/pregunta.png"/>
          <p:cNvPicPr>
            <a:picLocks noChangeAspect="1" noChangeArrowheads="1"/>
          </p:cNvPicPr>
          <p:nvPr/>
        </p:nvPicPr>
        <p:blipFill>
          <a:blip r:embed="rId7" cstate="print"/>
          <a:srcRect l="44849" t="63715"/>
          <a:stretch>
            <a:fillRect/>
          </a:stretch>
        </p:blipFill>
        <p:spPr bwMode="auto">
          <a:xfrm>
            <a:off x="5867400" y="620713"/>
            <a:ext cx="2465388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6" name="Picture 2" descr="http://www.ucla.edu.ve/dac/seminarios/IIseminario/50144-1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363" y="2343150"/>
            <a:ext cx="3238500" cy="2670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/>
          </a:extLst>
        </p:spPr>
      </p:pic>
      <p:sp>
        <p:nvSpPr>
          <p:cNvPr id="5" name="4 Flecha derecha"/>
          <p:cNvSpPr/>
          <p:nvPr/>
        </p:nvSpPr>
        <p:spPr>
          <a:xfrm>
            <a:off x="755650" y="1916113"/>
            <a:ext cx="431800" cy="217487"/>
          </a:xfrm>
          <a:prstGeom prst="rightArrow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7" name="6 Flecha derecha"/>
          <p:cNvSpPr/>
          <p:nvPr/>
        </p:nvSpPr>
        <p:spPr>
          <a:xfrm>
            <a:off x="755650" y="2781300"/>
            <a:ext cx="431800" cy="215900"/>
          </a:xfrm>
          <a:prstGeom prst="rightArrow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8" name="7 Flecha derecha"/>
          <p:cNvSpPr/>
          <p:nvPr/>
        </p:nvSpPr>
        <p:spPr>
          <a:xfrm>
            <a:off x="755650" y="3573463"/>
            <a:ext cx="431800" cy="215900"/>
          </a:xfrm>
          <a:prstGeom prst="rightArrow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9" name="8 Flecha derecha"/>
          <p:cNvSpPr/>
          <p:nvPr/>
        </p:nvSpPr>
        <p:spPr>
          <a:xfrm>
            <a:off x="755650" y="4365625"/>
            <a:ext cx="431800" cy="215900"/>
          </a:xfrm>
          <a:prstGeom prst="rightArrow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0" name="9 Flecha derecha"/>
          <p:cNvSpPr/>
          <p:nvPr/>
        </p:nvSpPr>
        <p:spPr>
          <a:xfrm>
            <a:off x="755650" y="5229225"/>
            <a:ext cx="431800" cy="215900"/>
          </a:xfrm>
          <a:prstGeom prst="rightArrow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n 11"/>
          <p:cNvPicPr>
            <a:picLocks noChangeAspect="1" noChangeArrowheads="1"/>
          </p:cNvPicPr>
          <p:nvPr/>
        </p:nvPicPr>
        <p:blipFill>
          <a:blip r:embed="rId2" cstate="print"/>
          <a:srcRect l="1379" t="2061" r="1726" b="1991"/>
          <a:stretch>
            <a:fillRect/>
          </a:stretch>
        </p:blipFill>
        <p:spPr bwMode="auto">
          <a:xfrm>
            <a:off x="250825" y="612775"/>
            <a:ext cx="8748713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heurón"/>
          <p:cNvSpPr/>
          <p:nvPr/>
        </p:nvSpPr>
        <p:spPr>
          <a:xfrm>
            <a:off x="250825" y="6092825"/>
            <a:ext cx="642938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3 Cheurón"/>
          <p:cNvSpPr/>
          <p:nvPr/>
        </p:nvSpPr>
        <p:spPr>
          <a:xfrm>
            <a:off x="638175" y="6092825"/>
            <a:ext cx="642938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292173"/>
              <a:satOff val="1171"/>
              <a:lumOff val="254"/>
              <a:alphaOff val="0"/>
            </a:schemeClr>
          </a:lnRef>
          <a:fillRef idx="1">
            <a:schemeClr val="accent5">
              <a:hueOff val="-292173"/>
              <a:satOff val="1171"/>
              <a:lumOff val="254"/>
              <a:alphaOff val="0"/>
            </a:schemeClr>
          </a:fillRef>
          <a:effectRef idx="0">
            <a:schemeClr val="accent5">
              <a:hueOff val="-292173"/>
              <a:satOff val="1171"/>
              <a:lumOff val="254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4 Cheurón"/>
          <p:cNvSpPr/>
          <p:nvPr/>
        </p:nvSpPr>
        <p:spPr>
          <a:xfrm>
            <a:off x="1023938" y="6092825"/>
            <a:ext cx="642937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584346"/>
              <a:satOff val="2342"/>
              <a:lumOff val="508"/>
              <a:alphaOff val="0"/>
            </a:schemeClr>
          </a:lnRef>
          <a:fillRef idx="1">
            <a:schemeClr val="accent5">
              <a:hueOff val="-584346"/>
              <a:satOff val="2342"/>
              <a:lumOff val="508"/>
              <a:alphaOff val="0"/>
            </a:schemeClr>
          </a:fillRef>
          <a:effectRef idx="0">
            <a:schemeClr val="accent5">
              <a:hueOff val="-584346"/>
              <a:satOff val="2342"/>
              <a:lumOff val="508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5 Cheurón"/>
          <p:cNvSpPr/>
          <p:nvPr/>
        </p:nvSpPr>
        <p:spPr>
          <a:xfrm>
            <a:off x="1409700" y="6092825"/>
            <a:ext cx="642938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876518"/>
              <a:satOff val="3513"/>
              <a:lumOff val="761"/>
              <a:alphaOff val="0"/>
            </a:schemeClr>
          </a:lnRef>
          <a:fillRef idx="1">
            <a:schemeClr val="accent5">
              <a:hueOff val="-876518"/>
              <a:satOff val="3513"/>
              <a:lumOff val="761"/>
              <a:alphaOff val="0"/>
            </a:schemeClr>
          </a:fillRef>
          <a:effectRef idx="0">
            <a:schemeClr val="accent5">
              <a:hueOff val="-876518"/>
              <a:satOff val="3513"/>
              <a:lumOff val="761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6 Cheurón"/>
          <p:cNvSpPr/>
          <p:nvPr/>
        </p:nvSpPr>
        <p:spPr>
          <a:xfrm>
            <a:off x="1797050" y="6092825"/>
            <a:ext cx="641350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1168691"/>
              <a:satOff val="4684"/>
              <a:lumOff val="1015"/>
              <a:alphaOff val="0"/>
            </a:schemeClr>
          </a:lnRef>
          <a:fillRef idx="1">
            <a:schemeClr val="accent5">
              <a:hueOff val="-1168691"/>
              <a:satOff val="4684"/>
              <a:lumOff val="1015"/>
              <a:alphaOff val="0"/>
            </a:schemeClr>
          </a:fillRef>
          <a:effectRef idx="0">
            <a:schemeClr val="accent5">
              <a:hueOff val="-1168691"/>
              <a:satOff val="4684"/>
              <a:lumOff val="1015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7 Cheurón"/>
          <p:cNvSpPr/>
          <p:nvPr/>
        </p:nvSpPr>
        <p:spPr>
          <a:xfrm>
            <a:off x="2182813" y="6092825"/>
            <a:ext cx="642937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1460864"/>
              <a:satOff val="5855"/>
              <a:lumOff val="1269"/>
              <a:alphaOff val="0"/>
            </a:schemeClr>
          </a:lnRef>
          <a:fillRef idx="1">
            <a:schemeClr val="accent5">
              <a:hueOff val="-1460864"/>
              <a:satOff val="5855"/>
              <a:lumOff val="1269"/>
              <a:alphaOff val="0"/>
            </a:schemeClr>
          </a:fillRef>
          <a:effectRef idx="0">
            <a:schemeClr val="accent5">
              <a:hueOff val="-1460864"/>
              <a:satOff val="5855"/>
              <a:lumOff val="1269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8 Cheurón"/>
          <p:cNvSpPr/>
          <p:nvPr/>
        </p:nvSpPr>
        <p:spPr>
          <a:xfrm>
            <a:off x="2568575" y="6092825"/>
            <a:ext cx="642938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1753037"/>
              <a:satOff val="7025"/>
              <a:lumOff val="1523"/>
              <a:alphaOff val="0"/>
            </a:schemeClr>
          </a:lnRef>
          <a:fillRef idx="1">
            <a:schemeClr val="accent5">
              <a:hueOff val="-1753037"/>
              <a:satOff val="7025"/>
              <a:lumOff val="1523"/>
              <a:alphaOff val="0"/>
            </a:schemeClr>
          </a:fillRef>
          <a:effectRef idx="0">
            <a:schemeClr val="accent5">
              <a:hueOff val="-1753037"/>
              <a:satOff val="7025"/>
              <a:lumOff val="1523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0730" name="9 Grupo"/>
          <p:cNvGrpSpPr>
            <a:grpSpLocks/>
          </p:cNvGrpSpPr>
          <p:nvPr/>
        </p:nvGrpSpPr>
        <p:grpSpPr bwMode="auto">
          <a:xfrm>
            <a:off x="250825" y="6143625"/>
            <a:ext cx="2782888" cy="407988"/>
            <a:chOff x="356150" y="301554"/>
            <a:chExt cx="2782482" cy="406929"/>
          </a:xfrm>
        </p:grpSpPr>
        <p:sp>
          <p:nvSpPr>
            <p:cNvPr id="11" name="10 Rectángulo"/>
            <p:cNvSpPr/>
            <p:nvPr/>
          </p:nvSpPr>
          <p:spPr>
            <a:xfrm>
              <a:off x="356150" y="301554"/>
              <a:ext cx="2782482" cy="406929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356150" y="301554"/>
              <a:ext cx="2782482" cy="406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8260" tIns="48260" rIns="48260" bIns="48260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900" dirty="0"/>
                <a:t>Reclutamiento de Personal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heurón"/>
          <p:cNvSpPr/>
          <p:nvPr/>
        </p:nvSpPr>
        <p:spPr>
          <a:xfrm>
            <a:off x="250825" y="6092825"/>
            <a:ext cx="642938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3 Cheurón"/>
          <p:cNvSpPr/>
          <p:nvPr/>
        </p:nvSpPr>
        <p:spPr>
          <a:xfrm>
            <a:off x="638175" y="6092825"/>
            <a:ext cx="642938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292173"/>
              <a:satOff val="1171"/>
              <a:lumOff val="254"/>
              <a:alphaOff val="0"/>
            </a:schemeClr>
          </a:lnRef>
          <a:fillRef idx="1">
            <a:schemeClr val="accent5">
              <a:hueOff val="-292173"/>
              <a:satOff val="1171"/>
              <a:lumOff val="254"/>
              <a:alphaOff val="0"/>
            </a:schemeClr>
          </a:fillRef>
          <a:effectRef idx="0">
            <a:schemeClr val="accent5">
              <a:hueOff val="-292173"/>
              <a:satOff val="1171"/>
              <a:lumOff val="254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4 Cheurón"/>
          <p:cNvSpPr/>
          <p:nvPr/>
        </p:nvSpPr>
        <p:spPr>
          <a:xfrm>
            <a:off x="1023938" y="6092825"/>
            <a:ext cx="642937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584346"/>
              <a:satOff val="2342"/>
              <a:lumOff val="508"/>
              <a:alphaOff val="0"/>
            </a:schemeClr>
          </a:lnRef>
          <a:fillRef idx="1">
            <a:schemeClr val="accent5">
              <a:hueOff val="-584346"/>
              <a:satOff val="2342"/>
              <a:lumOff val="508"/>
              <a:alphaOff val="0"/>
            </a:schemeClr>
          </a:fillRef>
          <a:effectRef idx="0">
            <a:schemeClr val="accent5">
              <a:hueOff val="-584346"/>
              <a:satOff val="2342"/>
              <a:lumOff val="508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5 Cheurón"/>
          <p:cNvSpPr/>
          <p:nvPr/>
        </p:nvSpPr>
        <p:spPr>
          <a:xfrm>
            <a:off x="1409700" y="6092825"/>
            <a:ext cx="642938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876518"/>
              <a:satOff val="3513"/>
              <a:lumOff val="761"/>
              <a:alphaOff val="0"/>
            </a:schemeClr>
          </a:lnRef>
          <a:fillRef idx="1">
            <a:schemeClr val="accent5">
              <a:hueOff val="-876518"/>
              <a:satOff val="3513"/>
              <a:lumOff val="761"/>
              <a:alphaOff val="0"/>
            </a:schemeClr>
          </a:fillRef>
          <a:effectRef idx="0">
            <a:schemeClr val="accent5">
              <a:hueOff val="-876518"/>
              <a:satOff val="3513"/>
              <a:lumOff val="761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6 Cheurón"/>
          <p:cNvSpPr/>
          <p:nvPr/>
        </p:nvSpPr>
        <p:spPr>
          <a:xfrm>
            <a:off x="1797050" y="6092825"/>
            <a:ext cx="641350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1168691"/>
              <a:satOff val="4684"/>
              <a:lumOff val="1015"/>
              <a:alphaOff val="0"/>
            </a:schemeClr>
          </a:lnRef>
          <a:fillRef idx="1">
            <a:schemeClr val="accent5">
              <a:hueOff val="-1168691"/>
              <a:satOff val="4684"/>
              <a:lumOff val="1015"/>
              <a:alphaOff val="0"/>
            </a:schemeClr>
          </a:fillRef>
          <a:effectRef idx="0">
            <a:schemeClr val="accent5">
              <a:hueOff val="-1168691"/>
              <a:satOff val="4684"/>
              <a:lumOff val="1015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7 Cheurón"/>
          <p:cNvSpPr/>
          <p:nvPr/>
        </p:nvSpPr>
        <p:spPr>
          <a:xfrm>
            <a:off x="2182813" y="6092825"/>
            <a:ext cx="642937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1460864"/>
              <a:satOff val="5855"/>
              <a:lumOff val="1269"/>
              <a:alphaOff val="0"/>
            </a:schemeClr>
          </a:lnRef>
          <a:fillRef idx="1">
            <a:schemeClr val="accent5">
              <a:hueOff val="-1460864"/>
              <a:satOff val="5855"/>
              <a:lumOff val="1269"/>
              <a:alphaOff val="0"/>
            </a:schemeClr>
          </a:fillRef>
          <a:effectRef idx="0">
            <a:schemeClr val="accent5">
              <a:hueOff val="-1460864"/>
              <a:satOff val="5855"/>
              <a:lumOff val="1269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8 Cheurón"/>
          <p:cNvSpPr/>
          <p:nvPr/>
        </p:nvSpPr>
        <p:spPr>
          <a:xfrm>
            <a:off x="2568575" y="6092825"/>
            <a:ext cx="642938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1753037"/>
              <a:satOff val="7025"/>
              <a:lumOff val="1523"/>
              <a:alphaOff val="0"/>
            </a:schemeClr>
          </a:lnRef>
          <a:fillRef idx="1">
            <a:schemeClr val="accent5">
              <a:hueOff val="-1753037"/>
              <a:satOff val="7025"/>
              <a:lumOff val="1523"/>
              <a:alphaOff val="0"/>
            </a:schemeClr>
          </a:fillRef>
          <a:effectRef idx="0">
            <a:schemeClr val="accent5">
              <a:hueOff val="-1753037"/>
              <a:satOff val="7025"/>
              <a:lumOff val="1523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1753" name="9 Grupo"/>
          <p:cNvGrpSpPr>
            <a:grpSpLocks/>
          </p:cNvGrpSpPr>
          <p:nvPr/>
        </p:nvGrpSpPr>
        <p:grpSpPr bwMode="auto">
          <a:xfrm>
            <a:off x="250825" y="6143625"/>
            <a:ext cx="2782888" cy="407988"/>
            <a:chOff x="356150" y="301554"/>
            <a:chExt cx="2782482" cy="406929"/>
          </a:xfrm>
        </p:grpSpPr>
        <p:sp>
          <p:nvSpPr>
            <p:cNvPr id="11" name="10 Rectángulo"/>
            <p:cNvSpPr/>
            <p:nvPr/>
          </p:nvSpPr>
          <p:spPr>
            <a:xfrm>
              <a:off x="356150" y="301554"/>
              <a:ext cx="2782482" cy="406929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356150" y="301554"/>
              <a:ext cx="2782482" cy="406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8260" tIns="48260" rIns="48260" bIns="48260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900" dirty="0"/>
                <a:t>Reclutamiento de Personal</a:t>
              </a:r>
            </a:p>
          </p:txBody>
        </p:sp>
      </p:grpSp>
      <p:pic>
        <p:nvPicPr>
          <p:cNvPr id="31754" name="Imagen 12"/>
          <p:cNvPicPr>
            <a:picLocks noChangeAspect="1" noChangeArrowheads="1"/>
          </p:cNvPicPr>
          <p:nvPr/>
        </p:nvPicPr>
        <p:blipFill>
          <a:blip r:embed="rId2" cstate="print"/>
          <a:srcRect l="1332" t="2046" r="1553" b="2293"/>
          <a:stretch>
            <a:fillRect/>
          </a:stretch>
        </p:blipFill>
        <p:spPr bwMode="auto">
          <a:xfrm>
            <a:off x="134938" y="620713"/>
            <a:ext cx="8829675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heurón"/>
          <p:cNvSpPr/>
          <p:nvPr/>
        </p:nvSpPr>
        <p:spPr>
          <a:xfrm>
            <a:off x="250825" y="5373688"/>
            <a:ext cx="642938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3 Cheurón"/>
          <p:cNvSpPr/>
          <p:nvPr/>
        </p:nvSpPr>
        <p:spPr>
          <a:xfrm>
            <a:off x="638175" y="5373688"/>
            <a:ext cx="642938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292173"/>
              <a:satOff val="1171"/>
              <a:lumOff val="254"/>
              <a:alphaOff val="0"/>
            </a:schemeClr>
          </a:lnRef>
          <a:fillRef idx="1">
            <a:schemeClr val="accent5">
              <a:hueOff val="-292173"/>
              <a:satOff val="1171"/>
              <a:lumOff val="254"/>
              <a:alphaOff val="0"/>
            </a:schemeClr>
          </a:fillRef>
          <a:effectRef idx="0">
            <a:schemeClr val="accent5">
              <a:hueOff val="-292173"/>
              <a:satOff val="1171"/>
              <a:lumOff val="254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4 Cheurón"/>
          <p:cNvSpPr/>
          <p:nvPr/>
        </p:nvSpPr>
        <p:spPr>
          <a:xfrm>
            <a:off x="1023938" y="5373688"/>
            <a:ext cx="642937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584346"/>
              <a:satOff val="2342"/>
              <a:lumOff val="508"/>
              <a:alphaOff val="0"/>
            </a:schemeClr>
          </a:lnRef>
          <a:fillRef idx="1">
            <a:schemeClr val="accent5">
              <a:hueOff val="-584346"/>
              <a:satOff val="2342"/>
              <a:lumOff val="508"/>
              <a:alphaOff val="0"/>
            </a:schemeClr>
          </a:fillRef>
          <a:effectRef idx="0">
            <a:schemeClr val="accent5">
              <a:hueOff val="-584346"/>
              <a:satOff val="2342"/>
              <a:lumOff val="508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5 Cheurón"/>
          <p:cNvSpPr/>
          <p:nvPr/>
        </p:nvSpPr>
        <p:spPr>
          <a:xfrm>
            <a:off x="1409700" y="5373688"/>
            <a:ext cx="642938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876518"/>
              <a:satOff val="3513"/>
              <a:lumOff val="761"/>
              <a:alphaOff val="0"/>
            </a:schemeClr>
          </a:lnRef>
          <a:fillRef idx="1">
            <a:schemeClr val="accent5">
              <a:hueOff val="-876518"/>
              <a:satOff val="3513"/>
              <a:lumOff val="761"/>
              <a:alphaOff val="0"/>
            </a:schemeClr>
          </a:fillRef>
          <a:effectRef idx="0">
            <a:schemeClr val="accent5">
              <a:hueOff val="-876518"/>
              <a:satOff val="3513"/>
              <a:lumOff val="761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6 Cheurón"/>
          <p:cNvSpPr/>
          <p:nvPr/>
        </p:nvSpPr>
        <p:spPr>
          <a:xfrm>
            <a:off x="1797050" y="5373688"/>
            <a:ext cx="641350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1168691"/>
              <a:satOff val="4684"/>
              <a:lumOff val="1015"/>
              <a:alphaOff val="0"/>
            </a:schemeClr>
          </a:lnRef>
          <a:fillRef idx="1">
            <a:schemeClr val="accent5">
              <a:hueOff val="-1168691"/>
              <a:satOff val="4684"/>
              <a:lumOff val="1015"/>
              <a:alphaOff val="0"/>
            </a:schemeClr>
          </a:fillRef>
          <a:effectRef idx="0">
            <a:schemeClr val="accent5">
              <a:hueOff val="-1168691"/>
              <a:satOff val="4684"/>
              <a:lumOff val="1015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7 Cheurón"/>
          <p:cNvSpPr/>
          <p:nvPr/>
        </p:nvSpPr>
        <p:spPr>
          <a:xfrm>
            <a:off x="2182813" y="5373688"/>
            <a:ext cx="642937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1460864"/>
              <a:satOff val="5855"/>
              <a:lumOff val="1269"/>
              <a:alphaOff val="0"/>
            </a:schemeClr>
          </a:lnRef>
          <a:fillRef idx="1">
            <a:schemeClr val="accent5">
              <a:hueOff val="-1460864"/>
              <a:satOff val="5855"/>
              <a:lumOff val="1269"/>
              <a:alphaOff val="0"/>
            </a:schemeClr>
          </a:fillRef>
          <a:effectRef idx="0">
            <a:schemeClr val="accent5">
              <a:hueOff val="-1460864"/>
              <a:satOff val="5855"/>
              <a:lumOff val="1269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8 Cheurón"/>
          <p:cNvSpPr/>
          <p:nvPr/>
        </p:nvSpPr>
        <p:spPr>
          <a:xfrm>
            <a:off x="2568575" y="5373688"/>
            <a:ext cx="642938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1753037"/>
              <a:satOff val="7025"/>
              <a:lumOff val="1523"/>
              <a:alphaOff val="0"/>
            </a:schemeClr>
          </a:lnRef>
          <a:fillRef idx="1">
            <a:schemeClr val="accent5">
              <a:hueOff val="-1753037"/>
              <a:satOff val="7025"/>
              <a:lumOff val="1523"/>
              <a:alphaOff val="0"/>
            </a:schemeClr>
          </a:fillRef>
          <a:effectRef idx="0">
            <a:schemeClr val="accent5">
              <a:hueOff val="-1753037"/>
              <a:satOff val="7025"/>
              <a:lumOff val="1523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2777" name="9 Grupo"/>
          <p:cNvGrpSpPr>
            <a:grpSpLocks/>
          </p:cNvGrpSpPr>
          <p:nvPr/>
        </p:nvGrpSpPr>
        <p:grpSpPr bwMode="auto">
          <a:xfrm>
            <a:off x="250825" y="5424488"/>
            <a:ext cx="2782888" cy="406400"/>
            <a:chOff x="356150" y="301554"/>
            <a:chExt cx="2782482" cy="406929"/>
          </a:xfrm>
        </p:grpSpPr>
        <p:sp>
          <p:nvSpPr>
            <p:cNvPr id="11" name="10 Rectángulo"/>
            <p:cNvSpPr/>
            <p:nvPr/>
          </p:nvSpPr>
          <p:spPr>
            <a:xfrm>
              <a:off x="356150" y="301554"/>
              <a:ext cx="2782482" cy="406929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356150" y="301554"/>
              <a:ext cx="2782482" cy="406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8260" tIns="48260" rIns="48260" bIns="48260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900" dirty="0"/>
                <a:t>Reclutamiento de Personal</a:t>
              </a:r>
            </a:p>
          </p:txBody>
        </p:sp>
      </p:grpSp>
      <p:pic>
        <p:nvPicPr>
          <p:cNvPr id="32778" name="Picture 2"/>
          <p:cNvPicPr>
            <a:picLocks noChangeAspect="1" noChangeArrowheads="1"/>
          </p:cNvPicPr>
          <p:nvPr/>
        </p:nvPicPr>
        <p:blipFill>
          <a:blip r:embed="rId2" cstate="print"/>
          <a:srcRect l="1176" t="3369" r="1373" b="3877"/>
          <a:stretch>
            <a:fillRect/>
          </a:stretch>
        </p:blipFill>
        <p:spPr bwMode="auto">
          <a:xfrm>
            <a:off x="109538" y="1125538"/>
            <a:ext cx="89265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heurón"/>
          <p:cNvSpPr/>
          <p:nvPr/>
        </p:nvSpPr>
        <p:spPr>
          <a:xfrm>
            <a:off x="250825" y="5157788"/>
            <a:ext cx="642938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3 Cheurón"/>
          <p:cNvSpPr/>
          <p:nvPr/>
        </p:nvSpPr>
        <p:spPr>
          <a:xfrm>
            <a:off x="638175" y="5157788"/>
            <a:ext cx="642938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292173"/>
              <a:satOff val="1171"/>
              <a:lumOff val="254"/>
              <a:alphaOff val="0"/>
            </a:schemeClr>
          </a:lnRef>
          <a:fillRef idx="1">
            <a:schemeClr val="accent5">
              <a:hueOff val="-292173"/>
              <a:satOff val="1171"/>
              <a:lumOff val="254"/>
              <a:alphaOff val="0"/>
            </a:schemeClr>
          </a:fillRef>
          <a:effectRef idx="0">
            <a:schemeClr val="accent5">
              <a:hueOff val="-292173"/>
              <a:satOff val="1171"/>
              <a:lumOff val="254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4 Cheurón"/>
          <p:cNvSpPr/>
          <p:nvPr/>
        </p:nvSpPr>
        <p:spPr>
          <a:xfrm>
            <a:off x="1023938" y="5157788"/>
            <a:ext cx="642937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584346"/>
              <a:satOff val="2342"/>
              <a:lumOff val="508"/>
              <a:alphaOff val="0"/>
            </a:schemeClr>
          </a:lnRef>
          <a:fillRef idx="1">
            <a:schemeClr val="accent5">
              <a:hueOff val="-584346"/>
              <a:satOff val="2342"/>
              <a:lumOff val="508"/>
              <a:alphaOff val="0"/>
            </a:schemeClr>
          </a:fillRef>
          <a:effectRef idx="0">
            <a:schemeClr val="accent5">
              <a:hueOff val="-584346"/>
              <a:satOff val="2342"/>
              <a:lumOff val="508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5 Cheurón"/>
          <p:cNvSpPr/>
          <p:nvPr/>
        </p:nvSpPr>
        <p:spPr>
          <a:xfrm>
            <a:off x="1409700" y="5157788"/>
            <a:ext cx="642938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876518"/>
              <a:satOff val="3513"/>
              <a:lumOff val="761"/>
              <a:alphaOff val="0"/>
            </a:schemeClr>
          </a:lnRef>
          <a:fillRef idx="1">
            <a:schemeClr val="accent5">
              <a:hueOff val="-876518"/>
              <a:satOff val="3513"/>
              <a:lumOff val="761"/>
              <a:alphaOff val="0"/>
            </a:schemeClr>
          </a:fillRef>
          <a:effectRef idx="0">
            <a:schemeClr val="accent5">
              <a:hueOff val="-876518"/>
              <a:satOff val="3513"/>
              <a:lumOff val="761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6 Cheurón"/>
          <p:cNvSpPr/>
          <p:nvPr/>
        </p:nvSpPr>
        <p:spPr>
          <a:xfrm>
            <a:off x="1797050" y="5157788"/>
            <a:ext cx="641350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1168691"/>
              <a:satOff val="4684"/>
              <a:lumOff val="1015"/>
              <a:alphaOff val="0"/>
            </a:schemeClr>
          </a:lnRef>
          <a:fillRef idx="1">
            <a:schemeClr val="accent5">
              <a:hueOff val="-1168691"/>
              <a:satOff val="4684"/>
              <a:lumOff val="1015"/>
              <a:alphaOff val="0"/>
            </a:schemeClr>
          </a:fillRef>
          <a:effectRef idx="0">
            <a:schemeClr val="accent5">
              <a:hueOff val="-1168691"/>
              <a:satOff val="4684"/>
              <a:lumOff val="1015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7 Cheurón"/>
          <p:cNvSpPr/>
          <p:nvPr/>
        </p:nvSpPr>
        <p:spPr>
          <a:xfrm>
            <a:off x="2182813" y="5157788"/>
            <a:ext cx="642937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1460864"/>
              <a:satOff val="5855"/>
              <a:lumOff val="1269"/>
              <a:alphaOff val="0"/>
            </a:schemeClr>
          </a:lnRef>
          <a:fillRef idx="1">
            <a:schemeClr val="accent5">
              <a:hueOff val="-1460864"/>
              <a:satOff val="5855"/>
              <a:lumOff val="1269"/>
              <a:alphaOff val="0"/>
            </a:schemeClr>
          </a:fillRef>
          <a:effectRef idx="0">
            <a:schemeClr val="accent5">
              <a:hueOff val="-1460864"/>
              <a:satOff val="5855"/>
              <a:lumOff val="1269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8 Cheurón"/>
          <p:cNvSpPr/>
          <p:nvPr/>
        </p:nvSpPr>
        <p:spPr>
          <a:xfrm>
            <a:off x="2568575" y="5157788"/>
            <a:ext cx="642938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1753037"/>
              <a:satOff val="7025"/>
              <a:lumOff val="1523"/>
              <a:alphaOff val="0"/>
            </a:schemeClr>
          </a:lnRef>
          <a:fillRef idx="1">
            <a:schemeClr val="accent5">
              <a:hueOff val="-1753037"/>
              <a:satOff val="7025"/>
              <a:lumOff val="1523"/>
              <a:alphaOff val="0"/>
            </a:schemeClr>
          </a:fillRef>
          <a:effectRef idx="0">
            <a:schemeClr val="accent5">
              <a:hueOff val="-1753037"/>
              <a:satOff val="7025"/>
              <a:lumOff val="1523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3801" name="9 Grupo"/>
          <p:cNvGrpSpPr>
            <a:grpSpLocks/>
          </p:cNvGrpSpPr>
          <p:nvPr/>
        </p:nvGrpSpPr>
        <p:grpSpPr bwMode="auto">
          <a:xfrm>
            <a:off x="250825" y="5208588"/>
            <a:ext cx="2782888" cy="406400"/>
            <a:chOff x="356150" y="301554"/>
            <a:chExt cx="2782482" cy="406929"/>
          </a:xfrm>
        </p:grpSpPr>
        <p:sp>
          <p:nvSpPr>
            <p:cNvPr id="11" name="10 Rectángulo"/>
            <p:cNvSpPr/>
            <p:nvPr/>
          </p:nvSpPr>
          <p:spPr>
            <a:xfrm>
              <a:off x="356150" y="301554"/>
              <a:ext cx="2782482" cy="406929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356150" y="301554"/>
              <a:ext cx="2782482" cy="406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8260" tIns="48260" rIns="48260" bIns="48260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900" dirty="0"/>
                <a:t>Reclutamiento de Personal</a:t>
              </a:r>
            </a:p>
          </p:txBody>
        </p:sp>
      </p:grpSp>
      <p:pic>
        <p:nvPicPr>
          <p:cNvPr id="33802" name="Picture 2"/>
          <p:cNvPicPr>
            <a:picLocks noChangeAspect="1" noChangeArrowheads="1"/>
          </p:cNvPicPr>
          <p:nvPr/>
        </p:nvPicPr>
        <p:blipFill>
          <a:blip r:embed="rId2" cstate="print"/>
          <a:srcRect l="1198" t="4556" r="1328" b="4700"/>
          <a:stretch>
            <a:fillRect/>
          </a:stretch>
        </p:blipFill>
        <p:spPr bwMode="auto">
          <a:xfrm>
            <a:off x="149225" y="1268413"/>
            <a:ext cx="88868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12 Grupo"/>
          <p:cNvGrpSpPr>
            <a:grpSpLocks/>
          </p:cNvGrpSpPr>
          <p:nvPr/>
        </p:nvGrpSpPr>
        <p:grpSpPr bwMode="auto">
          <a:xfrm>
            <a:off x="315913" y="5732463"/>
            <a:ext cx="2746375" cy="250825"/>
            <a:chOff x="356150" y="826898"/>
            <a:chExt cx="2746774" cy="249706"/>
          </a:xfrm>
        </p:grpSpPr>
        <p:sp>
          <p:nvSpPr>
            <p:cNvPr id="27" name="26 Rectángulo"/>
            <p:cNvSpPr/>
            <p:nvPr/>
          </p:nvSpPr>
          <p:spPr>
            <a:xfrm>
              <a:off x="356150" y="826898"/>
              <a:ext cx="2746774" cy="24970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27 Rectángulo"/>
            <p:cNvSpPr/>
            <p:nvPr/>
          </p:nvSpPr>
          <p:spPr>
            <a:xfrm>
              <a:off x="356150" y="826898"/>
              <a:ext cx="2746774" cy="2497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b"/>
            <a:lstStyle/>
            <a:p>
              <a:pPr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C" sz="1100" dirty="0"/>
            </a:p>
          </p:txBody>
        </p:sp>
      </p:grpSp>
      <p:sp>
        <p:nvSpPr>
          <p:cNvPr id="14" name="13 Cheurón"/>
          <p:cNvSpPr/>
          <p:nvPr/>
        </p:nvSpPr>
        <p:spPr>
          <a:xfrm>
            <a:off x="315913" y="6059488"/>
            <a:ext cx="642937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2045210"/>
              <a:satOff val="8196"/>
              <a:lumOff val="1776"/>
              <a:alphaOff val="0"/>
            </a:schemeClr>
          </a:lnRef>
          <a:fillRef idx="1">
            <a:schemeClr val="accent5">
              <a:hueOff val="-2045210"/>
              <a:satOff val="8196"/>
              <a:lumOff val="1776"/>
              <a:alphaOff val="0"/>
            </a:schemeClr>
          </a:fillRef>
          <a:effectRef idx="0">
            <a:schemeClr val="accent5">
              <a:hueOff val="-2045210"/>
              <a:satOff val="8196"/>
              <a:lumOff val="1776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14 Cheurón"/>
          <p:cNvSpPr/>
          <p:nvPr/>
        </p:nvSpPr>
        <p:spPr>
          <a:xfrm>
            <a:off x="701675" y="6059488"/>
            <a:ext cx="642938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2337383"/>
              <a:satOff val="9367"/>
              <a:lumOff val="2030"/>
              <a:alphaOff val="0"/>
            </a:schemeClr>
          </a:lnRef>
          <a:fillRef idx="1">
            <a:schemeClr val="accent5">
              <a:hueOff val="-2337383"/>
              <a:satOff val="9367"/>
              <a:lumOff val="2030"/>
              <a:alphaOff val="0"/>
            </a:schemeClr>
          </a:fillRef>
          <a:effectRef idx="0">
            <a:schemeClr val="accent5">
              <a:hueOff val="-2337383"/>
              <a:satOff val="9367"/>
              <a:lumOff val="203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15 Cheurón"/>
          <p:cNvSpPr/>
          <p:nvPr/>
        </p:nvSpPr>
        <p:spPr>
          <a:xfrm>
            <a:off x="1087438" y="6059488"/>
            <a:ext cx="642937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2629556"/>
              <a:satOff val="10538"/>
              <a:lumOff val="2284"/>
              <a:alphaOff val="0"/>
            </a:schemeClr>
          </a:lnRef>
          <a:fillRef idx="1">
            <a:schemeClr val="accent5">
              <a:hueOff val="-2629556"/>
              <a:satOff val="10538"/>
              <a:lumOff val="2284"/>
              <a:alphaOff val="0"/>
            </a:schemeClr>
          </a:fillRef>
          <a:effectRef idx="0">
            <a:schemeClr val="accent5">
              <a:hueOff val="-2629556"/>
              <a:satOff val="10538"/>
              <a:lumOff val="2284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16 Cheurón"/>
          <p:cNvSpPr/>
          <p:nvPr/>
        </p:nvSpPr>
        <p:spPr>
          <a:xfrm>
            <a:off x="1474788" y="6059488"/>
            <a:ext cx="642937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2921728"/>
              <a:satOff val="11709"/>
              <a:lumOff val="2538"/>
              <a:alphaOff val="0"/>
            </a:schemeClr>
          </a:lnRef>
          <a:fillRef idx="1">
            <a:schemeClr val="accent5">
              <a:hueOff val="-2921728"/>
              <a:satOff val="11709"/>
              <a:lumOff val="2538"/>
              <a:alphaOff val="0"/>
            </a:schemeClr>
          </a:fillRef>
          <a:effectRef idx="0">
            <a:schemeClr val="accent5">
              <a:hueOff val="-2921728"/>
              <a:satOff val="11709"/>
              <a:lumOff val="2538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17 Cheurón"/>
          <p:cNvSpPr/>
          <p:nvPr/>
        </p:nvSpPr>
        <p:spPr>
          <a:xfrm>
            <a:off x="1860550" y="6059488"/>
            <a:ext cx="642938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3213901"/>
              <a:satOff val="12880"/>
              <a:lumOff val="2791"/>
              <a:alphaOff val="0"/>
            </a:schemeClr>
          </a:lnRef>
          <a:fillRef idx="1">
            <a:schemeClr val="accent5">
              <a:hueOff val="-3213901"/>
              <a:satOff val="12880"/>
              <a:lumOff val="2791"/>
              <a:alphaOff val="0"/>
            </a:schemeClr>
          </a:fillRef>
          <a:effectRef idx="0">
            <a:schemeClr val="accent5">
              <a:hueOff val="-3213901"/>
              <a:satOff val="12880"/>
              <a:lumOff val="2791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18 Cheurón"/>
          <p:cNvSpPr/>
          <p:nvPr/>
        </p:nvSpPr>
        <p:spPr>
          <a:xfrm>
            <a:off x="2246313" y="6059488"/>
            <a:ext cx="642937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3506074"/>
              <a:satOff val="14051"/>
              <a:lumOff val="3045"/>
              <a:alphaOff val="0"/>
            </a:schemeClr>
          </a:lnRef>
          <a:fillRef idx="1">
            <a:schemeClr val="accent5">
              <a:hueOff val="-3506074"/>
              <a:satOff val="14051"/>
              <a:lumOff val="3045"/>
              <a:alphaOff val="0"/>
            </a:schemeClr>
          </a:fillRef>
          <a:effectRef idx="0">
            <a:schemeClr val="accent5">
              <a:hueOff val="-3506074"/>
              <a:satOff val="14051"/>
              <a:lumOff val="3045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19 Cheurón"/>
          <p:cNvSpPr/>
          <p:nvPr/>
        </p:nvSpPr>
        <p:spPr>
          <a:xfrm>
            <a:off x="2633663" y="6059488"/>
            <a:ext cx="642937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3798247"/>
              <a:satOff val="15222"/>
              <a:lumOff val="3299"/>
              <a:alphaOff val="0"/>
            </a:schemeClr>
          </a:lnRef>
          <a:fillRef idx="1">
            <a:schemeClr val="accent5">
              <a:hueOff val="-3798247"/>
              <a:satOff val="15222"/>
              <a:lumOff val="3299"/>
              <a:alphaOff val="0"/>
            </a:schemeClr>
          </a:fillRef>
          <a:effectRef idx="0">
            <a:schemeClr val="accent5">
              <a:hueOff val="-3798247"/>
              <a:satOff val="15222"/>
              <a:lumOff val="3299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4826" name="20 Grupo"/>
          <p:cNvGrpSpPr>
            <a:grpSpLocks/>
          </p:cNvGrpSpPr>
          <p:nvPr/>
        </p:nvGrpSpPr>
        <p:grpSpPr bwMode="auto">
          <a:xfrm>
            <a:off x="315913" y="6110288"/>
            <a:ext cx="2782887" cy="406400"/>
            <a:chOff x="356150" y="1127471"/>
            <a:chExt cx="2782482" cy="406929"/>
          </a:xfrm>
        </p:grpSpPr>
        <p:sp>
          <p:nvSpPr>
            <p:cNvPr id="25" name="24 Rectángulo"/>
            <p:cNvSpPr/>
            <p:nvPr/>
          </p:nvSpPr>
          <p:spPr>
            <a:xfrm>
              <a:off x="356150" y="1127471"/>
              <a:ext cx="2782482" cy="406929"/>
            </a:xfrm>
            <a:prstGeom prst="rect">
              <a:avLst/>
            </a:prstGeom>
          </p:spPr>
          <p:style>
            <a:lnRef idx="2">
              <a:schemeClr val="accent5">
                <a:hueOff val="-2483469"/>
                <a:satOff val="9953"/>
                <a:lumOff val="2157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25 Rectángulo"/>
            <p:cNvSpPr/>
            <p:nvPr/>
          </p:nvSpPr>
          <p:spPr>
            <a:xfrm>
              <a:off x="356150" y="1127471"/>
              <a:ext cx="2782482" cy="406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8260" tIns="48260" rIns="48260" bIns="48260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900" dirty="0"/>
                <a:t>Selección de Personal</a:t>
              </a:r>
            </a:p>
          </p:txBody>
        </p:sp>
      </p:grpSp>
      <p:grpSp>
        <p:nvGrpSpPr>
          <p:cNvPr id="34827" name="21 Grupo"/>
          <p:cNvGrpSpPr>
            <a:grpSpLocks/>
          </p:cNvGrpSpPr>
          <p:nvPr/>
        </p:nvGrpSpPr>
        <p:grpSpPr bwMode="auto">
          <a:xfrm>
            <a:off x="179388" y="6275388"/>
            <a:ext cx="2746375" cy="249237"/>
            <a:chOff x="356150" y="1652815"/>
            <a:chExt cx="2746774" cy="249706"/>
          </a:xfrm>
        </p:grpSpPr>
        <p:sp>
          <p:nvSpPr>
            <p:cNvPr id="23" name="22 Rectángulo"/>
            <p:cNvSpPr/>
            <p:nvPr/>
          </p:nvSpPr>
          <p:spPr>
            <a:xfrm>
              <a:off x="356150" y="1652815"/>
              <a:ext cx="2746774" cy="24970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23 Rectángulo"/>
            <p:cNvSpPr/>
            <p:nvPr/>
          </p:nvSpPr>
          <p:spPr>
            <a:xfrm>
              <a:off x="356150" y="1652815"/>
              <a:ext cx="2746774" cy="2497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b"/>
            <a:lstStyle/>
            <a:p>
              <a:pPr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C" sz="1100" dirty="0"/>
            </a:p>
          </p:txBody>
        </p:sp>
      </p:grpSp>
      <p:pic>
        <p:nvPicPr>
          <p:cNvPr id="34828" name="Imagen 15"/>
          <p:cNvPicPr>
            <a:picLocks noChangeAspect="1" noChangeArrowheads="1"/>
          </p:cNvPicPr>
          <p:nvPr/>
        </p:nvPicPr>
        <p:blipFill>
          <a:blip r:embed="rId2" cstate="print"/>
          <a:srcRect l="1112" t="845" r="1430" b="1587"/>
          <a:stretch>
            <a:fillRect/>
          </a:stretch>
        </p:blipFill>
        <p:spPr bwMode="auto">
          <a:xfrm>
            <a:off x="179388" y="549275"/>
            <a:ext cx="8713787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12 Grupo"/>
          <p:cNvGrpSpPr>
            <a:grpSpLocks/>
          </p:cNvGrpSpPr>
          <p:nvPr/>
        </p:nvGrpSpPr>
        <p:grpSpPr bwMode="auto">
          <a:xfrm>
            <a:off x="179388" y="5373688"/>
            <a:ext cx="2746375" cy="249237"/>
            <a:chOff x="356150" y="826898"/>
            <a:chExt cx="2746774" cy="249706"/>
          </a:xfrm>
        </p:grpSpPr>
        <p:sp>
          <p:nvSpPr>
            <p:cNvPr id="27" name="26 Rectángulo"/>
            <p:cNvSpPr/>
            <p:nvPr/>
          </p:nvSpPr>
          <p:spPr>
            <a:xfrm>
              <a:off x="356150" y="826898"/>
              <a:ext cx="2746774" cy="24970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27 Rectángulo"/>
            <p:cNvSpPr/>
            <p:nvPr/>
          </p:nvSpPr>
          <p:spPr>
            <a:xfrm>
              <a:off x="356150" y="826898"/>
              <a:ext cx="2746774" cy="2497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b"/>
            <a:lstStyle/>
            <a:p>
              <a:pPr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C" sz="1100" dirty="0"/>
            </a:p>
          </p:txBody>
        </p:sp>
      </p:grpSp>
      <p:sp>
        <p:nvSpPr>
          <p:cNvPr id="14" name="13 Cheurón"/>
          <p:cNvSpPr/>
          <p:nvPr/>
        </p:nvSpPr>
        <p:spPr>
          <a:xfrm>
            <a:off x="179388" y="5699125"/>
            <a:ext cx="642937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2045210"/>
              <a:satOff val="8196"/>
              <a:lumOff val="1776"/>
              <a:alphaOff val="0"/>
            </a:schemeClr>
          </a:lnRef>
          <a:fillRef idx="1">
            <a:schemeClr val="accent5">
              <a:hueOff val="-2045210"/>
              <a:satOff val="8196"/>
              <a:lumOff val="1776"/>
              <a:alphaOff val="0"/>
            </a:schemeClr>
          </a:fillRef>
          <a:effectRef idx="0">
            <a:schemeClr val="accent5">
              <a:hueOff val="-2045210"/>
              <a:satOff val="8196"/>
              <a:lumOff val="1776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14 Cheurón"/>
          <p:cNvSpPr/>
          <p:nvPr/>
        </p:nvSpPr>
        <p:spPr>
          <a:xfrm>
            <a:off x="565150" y="5699125"/>
            <a:ext cx="642938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2337383"/>
              <a:satOff val="9367"/>
              <a:lumOff val="2030"/>
              <a:alphaOff val="0"/>
            </a:schemeClr>
          </a:lnRef>
          <a:fillRef idx="1">
            <a:schemeClr val="accent5">
              <a:hueOff val="-2337383"/>
              <a:satOff val="9367"/>
              <a:lumOff val="2030"/>
              <a:alphaOff val="0"/>
            </a:schemeClr>
          </a:fillRef>
          <a:effectRef idx="0">
            <a:schemeClr val="accent5">
              <a:hueOff val="-2337383"/>
              <a:satOff val="9367"/>
              <a:lumOff val="203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15 Cheurón"/>
          <p:cNvSpPr/>
          <p:nvPr/>
        </p:nvSpPr>
        <p:spPr>
          <a:xfrm>
            <a:off x="952500" y="5699125"/>
            <a:ext cx="642938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2629556"/>
              <a:satOff val="10538"/>
              <a:lumOff val="2284"/>
              <a:alphaOff val="0"/>
            </a:schemeClr>
          </a:lnRef>
          <a:fillRef idx="1">
            <a:schemeClr val="accent5">
              <a:hueOff val="-2629556"/>
              <a:satOff val="10538"/>
              <a:lumOff val="2284"/>
              <a:alphaOff val="0"/>
            </a:schemeClr>
          </a:fillRef>
          <a:effectRef idx="0">
            <a:schemeClr val="accent5">
              <a:hueOff val="-2629556"/>
              <a:satOff val="10538"/>
              <a:lumOff val="2284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16 Cheurón"/>
          <p:cNvSpPr/>
          <p:nvPr/>
        </p:nvSpPr>
        <p:spPr>
          <a:xfrm>
            <a:off x="1338263" y="5699125"/>
            <a:ext cx="642937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2921728"/>
              <a:satOff val="11709"/>
              <a:lumOff val="2538"/>
              <a:alphaOff val="0"/>
            </a:schemeClr>
          </a:lnRef>
          <a:fillRef idx="1">
            <a:schemeClr val="accent5">
              <a:hueOff val="-2921728"/>
              <a:satOff val="11709"/>
              <a:lumOff val="2538"/>
              <a:alphaOff val="0"/>
            </a:schemeClr>
          </a:fillRef>
          <a:effectRef idx="0">
            <a:schemeClr val="accent5">
              <a:hueOff val="-2921728"/>
              <a:satOff val="11709"/>
              <a:lumOff val="2538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17 Cheurón"/>
          <p:cNvSpPr/>
          <p:nvPr/>
        </p:nvSpPr>
        <p:spPr>
          <a:xfrm>
            <a:off x="1724025" y="5699125"/>
            <a:ext cx="642938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3213901"/>
              <a:satOff val="12880"/>
              <a:lumOff val="2791"/>
              <a:alphaOff val="0"/>
            </a:schemeClr>
          </a:lnRef>
          <a:fillRef idx="1">
            <a:schemeClr val="accent5">
              <a:hueOff val="-3213901"/>
              <a:satOff val="12880"/>
              <a:lumOff val="2791"/>
              <a:alphaOff val="0"/>
            </a:schemeClr>
          </a:fillRef>
          <a:effectRef idx="0">
            <a:schemeClr val="accent5">
              <a:hueOff val="-3213901"/>
              <a:satOff val="12880"/>
              <a:lumOff val="2791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18 Cheurón"/>
          <p:cNvSpPr/>
          <p:nvPr/>
        </p:nvSpPr>
        <p:spPr>
          <a:xfrm>
            <a:off x="2109788" y="5699125"/>
            <a:ext cx="642937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3506074"/>
              <a:satOff val="14051"/>
              <a:lumOff val="3045"/>
              <a:alphaOff val="0"/>
            </a:schemeClr>
          </a:lnRef>
          <a:fillRef idx="1">
            <a:schemeClr val="accent5">
              <a:hueOff val="-3506074"/>
              <a:satOff val="14051"/>
              <a:lumOff val="3045"/>
              <a:alphaOff val="0"/>
            </a:schemeClr>
          </a:fillRef>
          <a:effectRef idx="0">
            <a:schemeClr val="accent5">
              <a:hueOff val="-3506074"/>
              <a:satOff val="14051"/>
              <a:lumOff val="3045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19 Cheurón"/>
          <p:cNvSpPr/>
          <p:nvPr/>
        </p:nvSpPr>
        <p:spPr>
          <a:xfrm>
            <a:off x="2497138" y="5699125"/>
            <a:ext cx="642937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3798247"/>
              <a:satOff val="15222"/>
              <a:lumOff val="3299"/>
              <a:alphaOff val="0"/>
            </a:schemeClr>
          </a:lnRef>
          <a:fillRef idx="1">
            <a:schemeClr val="accent5">
              <a:hueOff val="-3798247"/>
              <a:satOff val="15222"/>
              <a:lumOff val="3299"/>
              <a:alphaOff val="0"/>
            </a:schemeClr>
          </a:fillRef>
          <a:effectRef idx="0">
            <a:schemeClr val="accent5">
              <a:hueOff val="-3798247"/>
              <a:satOff val="15222"/>
              <a:lumOff val="3299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5850" name="20 Grupo"/>
          <p:cNvGrpSpPr>
            <a:grpSpLocks/>
          </p:cNvGrpSpPr>
          <p:nvPr/>
        </p:nvGrpSpPr>
        <p:grpSpPr bwMode="auto">
          <a:xfrm>
            <a:off x="179388" y="5749925"/>
            <a:ext cx="2782887" cy="407988"/>
            <a:chOff x="356150" y="1127471"/>
            <a:chExt cx="2782482" cy="406929"/>
          </a:xfrm>
        </p:grpSpPr>
        <p:sp>
          <p:nvSpPr>
            <p:cNvPr id="25" name="24 Rectángulo"/>
            <p:cNvSpPr/>
            <p:nvPr/>
          </p:nvSpPr>
          <p:spPr>
            <a:xfrm>
              <a:off x="356150" y="1127471"/>
              <a:ext cx="2782482" cy="406929"/>
            </a:xfrm>
            <a:prstGeom prst="rect">
              <a:avLst/>
            </a:prstGeom>
          </p:spPr>
          <p:style>
            <a:lnRef idx="2">
              <a:schemeClr val="accent5">
                <a:hueOff val="-2483469"/>
                <a:satOff val="9953"/>
                <a:lumOff val="2157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25 Rectángulo"/>
            <p:cNvSpPr/>
            <p:nvPr/>
          </p:nvSpPr>
          <p:spPr>
            <a:xfrm>
              <a:off x="356150" y="1127471"/>
              <a:ext cx="2782482" cy="406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8260" tIns="48260" rIns="48260" bIns="48260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900" dirty="0"/>
                <a:t>Selección de Personal</a:t>
              </a:r>
            </a:p>
          </p:txBody>
        </p:sp>
      </p:grpSp>
      <p:grpSp>
        <p:nvGrpSpPr>
          <p:cNvPr id="35851" name="21 Grupo"/>
          <p:cNvGrpSpPr>
            <a:grpSpLocks/>
          </p:cNvGrpSpPr>
          <p:nvPr/>
        </p:nvGrpSpPr>
        <p:grpSpPr bwMode="auto">
          <a:xfrm>
            <a:off x="179388" y="6275388"/>
            <a:ext cx="2746375" cy="249237"/>
            <a:chOff x="356150" y="1652815"/>
            <a:chExt cx="2746774" cy="249706"/>
          </a:xfrm>
        </p:grpSpPr>
        <p:sp>
          <p:nvSpPr>
            <p:cNvPr id="23" name="22 Rectángulo"/>
            <p:cNvSpPr/>
            <p:nvPr/>
          </p:nvSpPr>
          <p:spPr>
            <a:xfrm>
              <a:off x="356150" y="1652815"/>
              <a:ext cx="2746774" cy="24970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23 Rectángulo"/>
            <p:cNvSpPr/>
            <p:nvPr/>
          </p:nvSpPr>
          <p:spPr>
            <a:xfrm>
              <a:off x="356150" y="1652815"/>
              <a:ext cx="2746774" cy="2497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b"/>
            <a:lstStyle/>
            <a:p>
              <a:pPr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C" sz="1100" dirty="0"/>
            </a:p>
          </p:txBody>
        </p:sp>
      </p:grpSp>
      <p:pic>
        <p:nvPicPr>
          <p:cNvPr id="35852" name="Imagen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3" y="765175"/>
            <a:ext cx="87915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heurón"/>
          <p:cNvSpPr/>
          <p:nvPr/>
        </p:nvSpPr>
        <p:spPr>
          <a:xfrm>
            <a:off x="309563" y="6021388"/>
            <a:ext cx="642937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4090420"/>
              <a:satOff val="16393"/>
              <a:lumOff val="3553"/>
              <a:alphaOff val="0"/>
            </a:schemeClr>
          </a:lnRef>
          <a:fillRef idx="1">
            <a:schemeClr val="accent5">
              <a:hueOff val="-4090420"/>
              <a:satOff val="16393"/>
              <a:lumOff val="3553"/>
              <a:alphaOff val="0"/>
            </a:schemeClr>
          </a:fillRef>
          <a:effectRef idx="0">
            <a:schemeClr val="accent5">
              <a:hueOff val="-4090420"/>
              <a:satOff val="16393"/>
              <a:lumOff val="3553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2 Cheurón"/>
          <p:cNvSpPr/>
          <p:nvPr/>
        </p:nvSpPr>
        <p:spPr>
          <a:xfrm>
            <a:off x="695325" y="6021388"/>
            <a:ext cx="642938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4382592"/>
              <a:satOff val="17564"/>
              <a:lumOff val="3806"/>
              <a:alphaOff val="0"/>
            </a:schemeClr>
          </a:lnRef>
          <a:fillRef idx="1">
            <a:schemeClr val="accent5">
              <a:hueOff val="-4382592"/>
              <a:satOff val="17564"/>
              <a:lumOff val="3806"/>
              <a:alphaOff val="0"/>
            </a:schemeClr>
          </a:fillRef>
          <a:effectRef idx="0">
            <a:schemeClr val="accent5">
              <a:hueOff val="-4382592"/>
              <a:satOff val="17564"/>
              <a:lumOff val="3806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3 Cheurón"/>
          <p:cNvSpPr/>
          <p:nvPr/>
        </p:nvSpPr>
        <p:spPr>
          <a:xfrm>
            <a:off x="1082675" y="6021388"/>
            <a:ext cx="641350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4674765"/>
              <a:satOff val="18735"/>
              <a:lumOff val="4060"/>
              <a:alphaOff val="0"/>
            </a:schemeClr>
          </a:lnRef>
          <a:fillRef idx="1">
            <a:schemeClr val="accent5">
              <a:hueOff val="-4674765"/>
              <a:satOff val="18735"/>
              <a:lumOff val="4060"/>
              <a:alphaOff val="0"/>
            </a:schemeClr>
          </a:fillRef>
          <a:effectRef idx="0">
            <a:schemeClr val="accent5">
              <a:hueOff val="-4674765"/>
              <a:satOff val="18735"/>
              <a:lumOff val="406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4 Cheurón"/>
          <p:cNvSpPr/>
          <p:nvPr/>
        </p:nvSpPr>
        <p:spPr>
          <a:xfrm>
            <a:off x="1468438" y="6021388"/>
            <a:ext cx="642937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4966938"/>
              <a:satOff val="19906"/>
              <a:lumOff val="4314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5 Cheurón"/>
          <p:cNvSpPr/>
          <p:nvPr/>
        </p:nvSpPr>
        <p:spPr>
          <a:xfrm>
            <a:off x="1854200" y="6021388"/>
            <a:ext cx="642938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5259111"/>
              <a:satOff val="21076"/>
              <a:lumOff val="4568"/>
              <a:alphaOff val="0"/>
            </a:schemeClr>
          </a:lnRef>
          <a:fillRef idx="1">
            <a:schemeClr val="accent5">
              <a:hueOff val="-5259111"/>
              <a:satOff val="21076"/>
              <a:lumOff val="4568"/>
              <a:alphaOff val="0"/>
            </a:schemeClr>
          </a:fillRef>
          <a:effectRef idx="0">
            <a:schemeClr val="accent5">
              <a:hueOff val="-5259111"/>
              <a:satOff val="21076"/>
              <a:lumOff val="4568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6 Cheurón"/>
          <p:cNvSpPr/>
          <p:nvPr/>
        </p:nvSpPr>
        <p:spPr>
          <a:xfrm>
            <a:off x="2239963" y="6021388"/>
            <a:ext cx="642937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5551284"/>
              <a:satOff val="22247"/>
              <a:lumOff val="4822"/>
              <a:alphaOff val="0"/>
            </a:schemeClr>
          </a:lnRef>
          <a:fillRef idx="1">
            <a:schemeClr val="accent5">
              <a:hueOff val="-5551284"/>
              <a:satOff val="22247"/>
              <a:lumOff val="4822"/>
              <a:alphaOff val="0"/>
            </a:schemeClr>
          </a:fillRef>
          <a:effectRef idx="0">
            <a:schemeClr val="accent5">
              <a:hueOff val="-5551284"/>
              <a:satOff val="22247"/>
              <a:lumOff val="4822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7 Cheurón"/>
          <p:cNvSpPr/>
          <p:nvPr/>
        </p:nvSpPr>
        <p:spPr>
          <a:xfrm>
            <a:off x="2627313" y="6021388"/>
            <a:ext cx="642937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5843457"/>
              <a:satOff val="23418"/>
              <a:lumOff val="5075"/>
              <a:alphaOff val="0"/>
            </a:schemeClr>
          </a:lnRef>
          <a:fillRef idx="1">
            <a:schemeClr val="accent5">
              <a:hueOff val="-5843457"/>
              <a:satOff val="23418"/>
              <a:lumOff val="5075"/>
              <a:alphaOff val="0"/>
            </a:schemeClr>
          </a:fillRef>
          <a:effectRef idx="0">
            <a:schemeClr val="accent5">
              <a:hueOff val="-5843457"/>
              <a:satOff val="23418"/>
              <a:lumOff val="5075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6873" name="8 Grupo"/>
          <p:cNvGrpSpPr>
            <a:grpSpLocks/>
          </p:cNvGrpSpPr>
          <p:nvPr/>
        </p:nvGrpSpPr>
        <p:grpSpPr bwMode="auto">
          <a:xfrm>
            <a:off x="309563" y="6072188"/>
            <a:ext cx="2782887" cy="406400"/>
            <a:chOff x="356150" y="1953388"/>
            <a:chExt cx="2782482" cy="406929"/>
          </a:xfrm>
        </p:grpSpPr>
        <p:sp>
          <p:nvSpPr>
            <p:cNvPr id="10" name="9 Rectángulo"/>
            <p:cNvSpPr/>
            <p:nvPr/>
          </p:nvSpPr>
          <p:spPr>
            <a:xfrm>
              <a:off x="356150" y="1953388"/>
              <a:ext cx="2782482" cy="406929"/>
            </a:xfrm>
            <a:prstGeom prst="rect">
              <a:avLst/>
            </a:prstGeom>
          </p:spPr>
          <p:style>
            <a:lnRef idx="2">
              <a:schemeClr val="accent5">
                <a:hueOff val="-4966938"/>
                <a:satOff val="19906"/>
                <a:lumOff val="4314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356150" y="1953388"/>
              <a:ext cx="2782482" cy="406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8260" tIns="48260" rIns="48260" bIns="48260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900" dirty="0"/>
                <a:t>Contratación de Personal</a:t>
              </a:r>
            </a:p>
          </p:txBody>
        </p:sp>
      </p:grpSp>
      <p:pic>
        <p:nvPicPr>
          <p:cNvPr id="36874" name="Imagen 17"/>
          <p:cNvPicPr>
            <a:picLocks noChangeAspect="1" noChangeArrowheads="1"/>
          </p:cNvPicPr>
          <p:nvPr/>
        </p:nvPicPr>
        <p:blipFill>
          <a:blip r:embed="rId2" cstate="print"/>
          <a:srcRect l="1337" t="2049" r="1401" b="2119"/>
          <a:stretch>
            <a:fillRect/>
          </a:stretch>
        </p:blipFill>
        <p:spPr bwMode="auto">
          <a:xfrm>
            <a:off x="309563" y="404813"/>
            <a:ext cx="8510587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0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478463" y="1441450"/>
            <a:ext cx="3054350" cy="12541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sz="4500" dirty="0" smtClean="0">
                <a:solidFill>
                  <a:srgbClr val="01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CAPÍTULO I</a:t>
            </a:r>
            <a:endParaRPr lang="es-EC" sz="4500" dirty="0">
              <a:solidFill>
                <a:srgbClr val="01F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5351463" y="3379788"/>
            <a:ext cx="3429000" cy="19208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ASPECTOS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GENERALES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6" name="Picture 9" descr="http://www.figoec.com/superior/images/pregunta.png"/>
          <p:cNvPicPr>
            <a:picLocks noChangeAspect="1" noChangeArrowheads="1"/>
          </p:cNvPicPr>
          <p:nvPr/>
        </p:nvPicPr>
        <p:blipFill>
          <a:blip r:embed="rId2" cstate="print"/>
          <a:srcRect l="44849" t="63715"/>
          <a:stretch>
            <a:fillRect/>
          </a:stretch>
        </p:blipFill>
        <p:spPr bwMode="auto">
          <a:xfrm>
            <a:off x="1376363" y="1362075"/>
            <a:ext cx="32893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3" cstate="print"/>
          <a:srcRect l="22310" t="23611" r="40654" b="45834"/>
          <a:stretch>
            <a:fillRect/>
          </a:stretch>
        </p:blipFill>
        <p:spPr bwMode="auto">
          <a:xfrm>
            <a:off x="611188" y="3019425"/>
            <a:ext cx="481965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heurón"/>
          <p:cNvSpPr/>
          <p:nvPr/>
        </p:nvSpPr>
        <p:spPr>
          <a:xfrm>
            <a:off x="387350" y="6016625"/>
            <a:ext cx="642938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4090420"/>
              <a:satOff val="16393"/>
              <a:lumOff val="3553"/>
              <a:alphaOff val="0"/>
            </a:schemeClr>
          </a:lnRef>
          <a:fillRef idx="1">
            <a:schemeClr val="accent5">
              <a:hueOff val="-4090420"/>
              <a:satOff val="16393"/>
              <a:lumOff val="3553"/>
              <a:alphaOff val="0"/>
            </a:schemeClr>
          </a:fillRef>
          <a:effectRef idx="0">
            <a:schemeClr val="accent5">
              <a:hueOff val="-4090420"/>
              <a:satOff val="16393"/>
              <a:lumOff val="3553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2 Cheurón"/>
          <p:cNvSpPr/>
          <p:nvPr/>
        </p:nvSpPr>
        <p:spPr>
          <a:xfrm>
            <a:off x="773113" y="6016625"/>
            <a:ext cx="642937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4382592"/>
              <a:satOff val="17564"/>
              <a:lumOff val="3806"/>
              <a:alphaOff val="0"/>
            </a:schemeClr>
          </a:lnRef>
          <a:fillRef idx="1">
            <a:schemeClr val="accent5">
              <a:hueOff val="-4382592"/>
              <a:satOff val="17564"/>
              <a:lumOff val="3806"/>
              <a:alphaOff val="0"/>
            </a:schemeClr>
          </a:fillRef>
          <a:effectRef idx="0">
            <a:schemeClr val="accent5">
              <a:hueOff val="-4382592"/>
              <a:satOff val="17564"/>
              <a:lumOff val="3806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3 Cheurón"/>
          <p:cNvSpPr/>
          <p:nvPr/>
        </p:nvSpPr>
        <p:spPr>
          <a:xfrm>
            <a:off x="1160463" y="6016625"/>
            <a:ext cx="642937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4674765"/>
              <a:satOff val="18735"/>
              <a:lumOff val="4060"/>
              <a:alphaOff val="0"/>
            </a:schemeClr>
          </a:lnRef>
          <a:fillRef idx="1">
            <a:schemeClr val="accent5">
              <a:hueOff val="-4674765"/>
              <a:satOff val="18735"/>
              <a:lumOff val="4060"/>
              <a:alphaOff val="0"/>
            </a:schemeClr>
          </a:fillRef>
          <a:effectRef idx="0">
            <a:schemeClr val="accent5">
              <a:hueOff val="-4674765"/>
              <a:satOff val="18735"/>
              <a:lumOff val="406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4 Cheurón"/>
          <p:cNvSpPr/>
          <p:nvPr/>
        </p:nvSpPr>
        <p:spPr>
          <a:xfrm>
            <a:off x="1546225" y="6016625"/>
            <a:ext cx="642938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4966938"/>
              <a:satOff val="19906"/>
              <a:lumOff val="4314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5 Cheurón"/>
          <p:cNvSpPr/>
          <p:nvPr/>
        </p:nvSpPr>
        <p:spPr>
          <a:xfrm>
            <a:off x="1931988" y="6016625"/>
            <a:ext cx="642937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5259111"/>
              <a:satOff val="21076"/>
              <a:lumOff val="4568"/>
              <a:alphaOff val="0"/>
            </a:schemeClr>
          </a:lnRef>
          <a:fillRef idx="1">
            <a:schemeClr val="accent5">
              <a:hueOff val="-5259111"/>
              <a:satOff val="21076"/>
              <a:lumOff val="4568"/>
              <a:alphaOff val="0"/>
            </a:schemeClr>
          </a:fillRef>
          <a:effectRef idx="0">
            <a:schemeClr val="accent5">
              <a:hueOff val="-5259111"/>
              <a:satOff val="21076"/>
              <a:lumOff val="4568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6 Cheurón"/>
          <p:cNvSpPr/>
          <p:nvPr/>
        </p:nvSpPr>
        <p:spPr>
          <a:xfrm>
            <a:off x="2319338" y="6016625"/>
            <a:ext cx="642937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5551284"/>
              <a:satOff val="22247"/>
              <a:lumOff val="4822"/>
              <a:alphaOff val="0"/>
            </a:schemeClr>
          </a:lnRef>
          <a:fillRef idx="1">
            <a:schemeClr val="accent5">
              <a:hueOff val="-5551284"/>
              <a:satOff val="22247"/>
              <a:lumOff val="4822"/>
              <a:alphaOff val="0"/>
            </a:schemeClr>
          </a:fillRef>
          <a:effectRef idx="0">
            <a:schemeClr val="accent5">
              <a:hueOff val="-5551284"/>
              <a:satOff val="22247"/>
              <a:lumOff val="4822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7 Cheurón"/>
          <p:cNvSpPr/>
          <p:nvPr/>
        </p:nvSpPr>
        <p:spPr>
          <a:xfrm>
            <a:off x="2705100" y="6016625"/>
            <a:ext cx="642938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5843457"/>
              <a:satOff val="23418"/>
              <a:lumOff val="5075"/>
              <a:alphaOff val="0"/>
            </a:schemeClr>
          </a:lnRef>
          <a:fillRef idx="1">
            <a:schemeClr val="accent5">
              <a:hueOff val="-5843457"/>
              <a:satOff val="23418"/>
              <a:lumOff val="5075"/>
              <a:alphaOff val="0"/>
            </a:schemeClr>
          </a:fillRef>
          <a:effectRef idx="0">
            <a:schemeClr val="accent5">
              <a:hueOff val="-5843457"/>
              <a:satOff val="23418"/>
              <a:lumOff val="5075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7897" name="8 Grupo"/>
          <p:cNvGrpSpPr>
            <a:grpSpLocks/>
          </p:cNvGrpSpPr>
          <p:nvPr/>
        </p:nvGrpSpPr>
        <p:grpSpPr bwMode="auto">
          <a:xfrm>
            <a:off x="387350" y="6067425"/>
            <a:ext cx="2782888" cy="406400"/>
            <a:chOff x="356150" y="1953388"/>
            <a:chExt cx="2782482" cy="406929"/>
          </a:xfrm>
        </p:grpSpPr>
        <p:sp>
          <p:nvSpPr>
            <p:cNvPr id="10" name="9 Rectángulo"/>
            <p:cNvSpPr/>
            <p:nvPr/>
          </p:nvSpPr>
          <p:spPr>
            <a:xfrm>
              <a:off x="356150" y="1953388"/>
              <a:ext cx="2782482" cy="406929"/>
            </a:xfrm>
            <a:prstGeom prst="rect">
              <a:avLst/>
            </a:prstGeom>
          </p:spPr>
          <p:style>
            <a:lnRef idx="2">
              <a:schemeClr val="accent5">
                <a:hueOff val="-4966938"/>
                <a:satOff val="19906"/>
                <a:lumOff val="4314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356150" y="1953388"/>
              <a:ext cx="2782482" cy="406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8260" tIns="48260" rIns="48260" bIns="48260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900" dirty="0"/>
                <a:t>Contratación de Personal</a:t>
              </a:r>
            </a:p>
          </p:txBody>
        </p:sp>
      </p:grpSp>
      <p:pic>
        <p:nvPicPr>
          <p:cNvPr id="37898" name="Imagen 18"/>
          <p:cNvPicPr>
            <a:picLocks noChangeAspect="1" noChangeArrowheads="1"/>
          </p:cNvPicPr>
          <p:nvPr/>
        </p:nvPicPr>
        <p:blipFill>
          <a:blip r:embed="rId2" cstate="print"/>
          <a:srcRect l="1474" t="1425" r="1016" b="2031"/>
          <a:stretch>
            <a:fillRect/>
          </a:stretch>
        </p:blipFill>
        <p:spPr bwMode="auto">
          <a:xfrm>
            <a:off x="323850" y="333375"/>
            <a:ext cx="8496300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heurón"/>
          <p:cNvSpPr/>
          <p:nvPr/>
        </p:nvSpPr>
        <p:spPr>
          <a:xfrm>
            <a:off x="309563" y="5661025"/>
            <a:ext cx="642937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4090420"/>
              <a:satOff val="16393"/>
              <a:lumOff val="3553"/>
              <a:alphaOff val="0"/>
            </a:schemeClr>
          </a:lnRef>
          <a:fillRef idx="1">
            <a:schemeClr val="accent5">
              <a:hueOff val="-4090420"/>
              <a:satOff val="16393"/>
              <a:lumOff val="3553"/>
              <a:alphaOff val="0"/>
            </a:schemeClr>
          </a:fillRef>
          <a:effectRef idx="0">
            <a:schemeClr val="accent5">
              <a:hueOff val="-4090420"/>
              <a:satOff val="16393"/>
              <a:lumOff val="3553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2 Cheurón"/>
          <p:cNvSpPr/>
          <p:nvPr/>
        </p:nvSpPr>
        <p:spPr>
          <a:xfrm>
            <a:off x="695325" y="5661025"/>
            <a:ext cx="642938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4382592"/>
              <a:satOff val="17564"/>
              <a:lumOff val="3806"/>
              <a:alphaOff val="0"/>
            </a:schemeClr>
          </a:lnRef>
          <a:fillRef idx="1">
            <a:schemeClr val="accent5">
              <a:hueOff val="-4382592"/>
              <a:satOff val="17564"/>
              <a:lumOff val="3806"/>
              <a:alphaOff val="0"/>
            </a:schemeClr>
          </a:fillRef>
          <a:effectRef idx="0">
            <a:schemeClr val="accent5">
              <a:hueOff val="-4382592"/>
              <a:satOff val="17564"/>
              <a:lumOff val="3806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3 Cheurón"/>
          <p:cNvSpPr/>
          <p:nvPr/>
        </p:nvSpPr>
        <p:spPr>
          <a:xfrm>
            <a:off x="1082675" y="5661025"/>
            <a:ext cx="641350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4674765"/>
              <a:satOff val="18735"/>
              <a:lumOff val="4060"/>
              <a:alphaOff val="0"/>
            </a:schemeClr>
          </a:lnRef>
          <a:fillRef idx="1">
            <a:schemeClr val="accent5">
              <a:hueOff val="-4674765"/>
              <a:satOff val="18735"/>
              <a:lumOff val="4060"/>
              <a:alphaOff val="0"/>
            </a:schemeClr>
          </a:fillRef>
          <a:effectRef idx="0">
            <a:schemeClr val="accent5">
              <a:hueOff val="-4674765"/>
              <a:satOff val="18735"/>
              <a:lumOff val="406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4 Cheurón"/>
          <p:cNvSpPr/>
          <p:nvPr/>
        </p:nvSpPr>
        <p:spPr>
          <a:xfrm>
            <a:off x="1468438" y="5661025"/>
            <a:ext cx="642937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4966938"/>
              <a:satOff val="19906"/>
              <a:lumOff val="4314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5 Cheurón"/>
          <p:cNvSpPr/>
          <p:nvPr/>
        </p:nvSpPr>
        <p:spPr>
          <a:xfrm>
            <a:off x="1854200" y="5661025"/>
            <a:ext cx="642938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5259111"/>
              <a:satOff val="21076"/>
              <a:lumOff val="4568"/>
              <a:alphaOff val="0"/>
            </a:schemeClr>
          </a:lnRef>
          <a:fillRef idx="1">
            <a:schemeClr val="accent5">
              <a:hueOff val="-5259111"/>
              <a:satOff val="21076"/>
              <a:lumOff val="4568"/>
              <a:alphaOff val="0"/>
            </a:schemeClr>
          </a:fillRef>
          <a:effectRef idx="0">
            <a:schemeClr val="accent5">
              <a:hueOff val="-5259111"/>
              <a:satOff val="21076"/>
              <a:lumOff val="4568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6 Cheurón"/>
          <p:cNvSpPr/>
          <p:nvPr/>
        </p:nvSpPr>
        <p:spPr>
          <a:xfrm>
            <a:off x="2239963" y="5661025"/>
            <a:ext cx="642937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5551284"/>
              <a:satOff val="22247"/>
              <a:lumOff val="4822"/>
              <a:alphaOff val="0"/>
            </a:schemeClr>
          </a:lnRef>
          <a:fillRef idx="1">
            <a:schemeClr val="accent5">
              <a:hueOff val="-5551284"/>
              <a:satOff val="22247"/>
              <a:lumOff val="4822"/>
              <a:alphaOff val="0"/>
            </a:schemeClr>
          </a:fillRef>
          <a:effectRef idx="0">
            <a:schemeClr val="accent5">
              <a:hueOff val="-5551284"/>
              <a:satOff val="22247"/>
              <a:lumOff val="4822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7 Cheurón"/>
          <p:cNvSpPr/>
          <p:nvPr/>
        </p:nvSpPr>
        <p:spPr>
          <a:xfrm>
            <a:off x="2627313" y="5661025"/>
            <a:ext cx="642937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5843457"/>
              <a:satOff val="23418"/>
              <a:lumOff val="5075"/>
              <a:alphaOff val="0"/>
            </a:schemeClr>
          </a:lnRef>
          <a:fillRef idx="1">
            <a:schemeClr val="accent5">
              <a:hueOff val="-5843457"/>
              <a:satOff val="23418"/>
              <a:lumOff val="5075"/>
              <a:alphaOff val="0"/>
            </a:schemeClr>
          </a:fillRef>
          <a:effectRef idx="0">
            <a:schemeClr val="accent5">
              <a:hueOff val="-5843457"/>
              <a:satOff val="23418"/>
              <a:lumOff val="5075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8921" name="8 Grupo"/>
          <p:cNvGrpSpPr>
            <a:grpSpLocks/>
          </p:cNvGrpSpPr>
          <p:nvPr/>
        </p:nvGrpSpPr>
        <p:grpSpPr bwMode="auto">
          <a:xfrm>
            <a:off x="309563" y="5711825"/>
            <a:ext cx="2782887" cy="407988"/>
            <a:chOff x="356150" y="1953388"/>
            <a:chExt cx="2782482" cy="406929"/>
          </a:xfrm>
        </p:grpSpPr>
        <p:sp>
          <p:nvSpPr>
            <p:cNvPr id="10" name="9 Rectángulo"/>
            <p:cNvSpPr/>
            <p:nvPr/>
          </p:nvSpPr>
          <p:spPr>
            <a:xfrm>
              <a:off x="356150" y="1953388"/>
              <a:ext cx="2782482" cy="406929"/>
            </a:xfrm>
            <a:prstGeom prst="rect">
              <a:avLst/>
            </a:prstGeom>
          </p:spPr>
          <p:style>
            <a:lnRef idx="2">
              <a:schemeClr val="accent5">
                <a:hueOff val="-4966938"/>
                <a:satOff val="19906"/>
                <a:lumOff val="4314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356150" y="1953388"/>
              <a:ext cx="2782482" cy="406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8260" tIns="48260" rIns="48260" bIns="48260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900" dirty="0"/>
                <a:t>Contratación de Personal</a:t>
              </a:r>
            </a:p>
          </p:txBody>
        </p:sp>
      </p:grpSp>
      <p:pic>
        <p:nvPicPr>
          <p:cNvPr id="38922" name="Imagen 19"/>
          <p:cNvPicPr>
            <a:picLocks noChangeAspect="1" noChangeArrowheads="1"/>
          </p:cNvPicPr>
          <p:nvPr/>
        </p:nvPicPr>
        <p:blipFill>
          <a:blip r:embed="rId2" cstate="print"/>
          <a:srcRect l="1118" t="2702" r="1317" b="2585"/>
          <a:stretch>
            <a:fillRect/>
          </a:stretch>
        </p:blipFill>
        <p:spPr bwMode="auto">
          <a:xfrm>
            <a:off x="309563" y="1052513"/>
            <a:ext cx="85105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heurón"/>
          <p:cNvSpPr/>
          <p:nvPr/>
        </p:nvSpPr>
        <p:spPr>
          <a:xfrm>
            <a:off x="309563" y="5661025"/>
            <a:ext cx="642937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4090420"/>
              <a:satOff val="16393"/>
              <a:lumOff val="3553"/>
              <a:alphaOff val="0"/>
            </a:schemeClr>
          </a:lnRef>
          <a:fillRef idx="1">
            <a:schemeClr val="accent5">
              <a:hueOff val="-4090420"/>
              <a:satOff val="16393"/>
              <a:lumOff val="3553"/>
              <a:alphaOff val="0"/>
            </a:schemeClr>
          </a:fillRef>
          <a:effectRef idx="0">
            <a:schemeClr val="accent5">
              <a:hueOff val="-4090420"/>
              <a:satOff val="16393"/>
              <a:lumOff val="3553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2 Cheurón"/>
          <p:cNvSpPr/>
          <p:nvPr/>
        </p:nvSpPr>
        <p:spPr>
          <a:xfrm>
            <a:off x="695325" y="5661025"/>
            <a:ext cx="642938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4382592"/>
              <a:satOff val="17564"/>
              <a:lumOff val="3806"/>
              <a:alphaOff val="0"/>
            </a:schemeClr>
          </a:lnRef>
          <a:fillRef idx="1">
            <a:schemeClr val="accent5">
              <a:hueOff val="-4382592"/>
              <a:satOff val="17564"/>
              <a:lumOff val="3806"/>
              <a:alphaOff val="0"/>
            </a:schemeClr>
          </a:fillRef>
          <a:effectRef idx="0">
            <a:schemeClr val="accent5">
              <a:hueOff val="-4382592"/>
              <a:satOff val="17564"/>
              <a:lumOff val="3806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3 Cheurón"/>
          <p:cNvSpPr/>
          <p:nvPr/>
        </p:nvSpPr>
        <p:spPr>
          <a:xfrm>
            <a:off x="1082675" y="5661025"/>
            <a:ext cx="641350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4674765"/>
              <a:satOff val="18735"/>
              <a:lumOff val="4060"/>
              <a:alphaOff val="0"/>
            </a:schemeClr>
          </a:lnRef>
          <a:fillRef idx="1">
            <a:schemeClr val="accent5">
              <a:hueOff val="-4674765"/>
              <a:satOff val="18735"/>
              <a:lumOff val="4060"/>
              <a:alphaOff val="0"/>
            </a:schemeClr>
          </a:fillRef>
          <a:effectRef idx="0">
            <a:schemeClr val="accent5">
              <a:hueOff val="-4674765"/>
              <a:satOff val="18735"/>
              <a:lumOff val="406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4 Cheurón"/>
          <p:cNvSpPr/>
          <p:nvPr/>
        </p:nvSpPr>
        <p:spPr>
          <a:xfrm>
            <a:off x="1468438" y="5661025"/>
            <a:ext cx="642937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4966938"/>
              <a:satOff val="19906"/>
              <a:lumOff val="4314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5 Cheurón"/>
          <p:cNvSpPr/>
          <p:nvPr/>
        </p:nvSpPr>
        <p:spPr>
          <a:xfrm>
            <a:off x="1854200" y="5661025"/>
            <a:ext cx="642938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5259111"/>
              <a:satOff val="21076"/>
              <a:lumOff val="4568"/>
              <a:alphaOff val="0"/>
            </a:schemeClr>
          </a:lnRef>
          <a:fillRef idx="1">
            <a:schemeClr val="accent5">
              <a:hueOff val="-5259111"/>
              <a:satOff val="21076"/>
              <a:lumOff val="4568"/>
              <a:alphaOff val="0"/>
            </a:schemeClr>
          </a:fillRef>
          <a:effectRef idx="0">
            <a:schemeClr val="accent5">
              <a:hueOff val="-5259111"/>
              <a:satOff val="21076"/>
              <a:lumOff val="4568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6 Cheurón"/>
          <p:cNvSpPr/>
          <p:nvPr/>
        </p:nvSpPr>
        <p:spPr>
          <a:xfrm>
            <a:off x="2239963" y="5661025"/>
            <a:ext cx="642937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5551284"/>
              <a:satOff val="22247"/>
              <a:lumOff val="4822"/>
              <a:alphaOff val="0"/>
            </a:schemeClr>
          </a:lnRef>
          <a:fillRef idx="1">
            <a:schemeClr val="accent5">
              <a:hueOff val="-5551284"/>
              <a:satOff val="22247"/>
              <a:lumOff val="4822"/>
              <a:alphaOff val="0"/>
            </a:schemeClr>
          </a:fillRef>
          <a:effectRef idx="0">
            <a:schemeClr val="accent5">
              <a:hueOff val="-5551284"/>
              <a:satOff val="22247"/>
              <a:lumOff val="4822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7 Cheurón"/>
          <p:cNvSpPr/>
          <p:nvPr/>
        </p:nvSpPr>
        <p:spPr>
          <a:xfrm>
            <a:off x="2627313" y="5661025"/>
            <a:ext cx="642937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5843457"/>
              <a:satOff val="23418"/>
              <a:lumOff val="5075"/>
              <a:alphaOff val="0"/>
            </a:schemeClr>
          </a:lnRef>
          <a:fillRef idx="1">
            <a:schemeClr val="accent5">
              <a:hueOff val="-5843457"/>
              <a:satOff val="23418"/>
              <a:lumOff val="5075"/>
              <a:alphaOff val="0"/>
            </a:schemeClr>
          </a:fillRef>
          <a:effectRef idx="0">
            <a:schemeClr val="accent5">
              <a:hueOff val="-5843457"/>
              <a:satOff val="23418"/>
              <a:lumOff val="5075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9945" name="8 Grupo"/>
          <p:cNvGrpSpPr>
            <a:grpSpLocks/>
          </p:cNvGrpSpPr>
          <p:nvPr/>
        </p:nvGrpSpPr>
        <p:grpSpPr bwMode="auto">
          <a:xfrm>
            <a:off x="309563" y="5711825"/>
            <a:ext cx="2782887" cy="407988"/>
            <a:chOff x="356150" y="1953388"/>
            <a:chExt cx="2782482" cy="406929"/>
          </a:xfrm>
        </p:grpSpPr>
        <p:sp>
          <p:nvSpPr>
            <p:cNvPr id="10" name="9 Rectángulo"/>
            <p:cNvSpPr/>
            <p:nvPr/>
          </p:nvSpPr>
          <p:spPr>
            <a:xfrm>
              <a:off x="356150" y="1953388"/>
              <a:ext cx="2782482" cy="406929"/>
            </a:xfrm>
            <a:prstGeom prst="rect">
              <a:avLst/>
            </a:prstGeom>
          </p:spPr>
          <p:style>
            <a:lnRef idx="2">
              <a:schemeClr val="accent5">
                <a:hueOff val="-4966938"/>
                <a:satOff val="19906"/>
                <a:lumOff val="4314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356150" y="1953388"/>
              <a:ext cx="2782482" cy="406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8260" tIns="48260" rIns="48260" bIns="48260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900" dirty="0"/>
                <a:t>Contratación de Personal</a:t>
              </a:r>
            </a:p>
          </p:txBody>
        </p:sp>
      </p:grpSp>
      <p:pic>
        <p:nvPicPr>
          <p:cNvPr id="39946" name="Picture 2"/>
          <p:cNvPicPr>
            <a:picLocks noChangeAspect="1" noChangeArrowheads="1"/>
          </p:cNvPicPr>
          <p:nvPr/>
        </p:nvPicPr>
        <p:blipFill>
          <a:blip r:embed="rId2" cstate="print"/>
          <a:srcRect l="1149" t="2722" r="1233" b="3128"/>
          <a:stretch>
            <a:fillRect/>
          </a:stretch>
        </p:blipFill>
        <p:spPr bwMode="auto">
          <a:xfrm>
            <a:off x="250825" y="1266825"/>
            <a:ext cx="85931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heurón"/>
          <p:cNvSpPr/>
          <p:nvPr/>
        </p:nvSpPr>
        <p:spPr>
          <a:xfrm>
            <a:off x="309563" y="6021388"/>
            <a:ext cx="642937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6135629"/>
              <a:satOff val="24589"/>
              <a:lumOff val="5329"/>
              <a:alphaOff val="0"/>
            </a:schemeClr>
          </a:lnRef>
          <a:fillRef idx="1">
            <a:schemeClr val="accent5">
              <a:hueOff val="-6135629"/>
              <a:satOff val="24589"/>
              <a:lumOff val="5329"/>
              <a:alphaOff val="0"/>
            </a:schemeClr>
          </a:fillRef>
          <a:effectRef idx="0">
            <a:schemeClr val="accent5">
              <a:hueOff val="-6135629"/>
              <a:satOff val="24589"/>
              <a:lumOff val="5329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2 Cheurón"/>
          <p:cNvSpPr/>
          <p:nvPr/>
        </p:nvSpPr>
        <p:spPr>
          <a:xfrm>
            <a:off x="695325" y="6021388"/>
            <a:ext cx="642938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6427803"/>
              <a:satOff val="25760"/>
              <a:lumOff val="5583"/>
              <a:alphaOff val="0"/>
            </a:schemeClr>
          </a:lnRef>
          <a:fillRef idx="1">
            <a:schemeClr val="accent5">
              <a:hueOff val="-6427803"/>
              <a:satOff val="25760"/>
              <a:lumOff val="5583"/>
              <a:alphaOff val="0"/>
            </a:schemeClr>
          </a:fillRef>
          <a:effectRef idx="0">
            <a:schemeClr val="accent5">
              <a:hueOff val="-6427803"/>
              <a:satOff val="25760"/>
              <a:lumOff val="5583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3 Cheurón"/>
          <p:cNvSpPr/>
          <p:nvPr/>
        </p:nvSpPr>
        <p:spPr>
          <a:xfrm>
            <a:off x="1082675" y="6021388"/>
            <a:ext cx="641350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6719975"/>
              <a:satOff val="26931"/>
              <a:lumOff val="5837"/>
              <a:alphaOff val="0"/>
            </a:schemeClr>
          </a:lnRef>
          <a:fillRef idx="1">
            <a:schemeClr val="accent5">
              <a:hueOff val="-6719975"/>
              <a:satOff val="26931"/>
              <a:lumOff val="5837"/>
              <a:alphaOff val="0"/>
            </a:schemeClr>
          </a:fillRef>
          <a:effectRef idx="0">
            <a:schemeClr val="accent5">
              <a:hueOff val="-6719975"/>
              <a:satOff val="26931"/>
              <a:lumOff val="5837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4 Cheurón"/>
          <p:cNvSpPr/>
          <p:nvPr/>
        </p:nvSpPr>
        <p:spPr>
          <a:xfrm>
            <a:off x="1468438" y="6021388"/>
            <a:ext cx="642937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7012148"/>
              <a:satOff val="28102"/>
              <a:lumOff val="6090"/>
              <a:alphaOff val="0"/>
            </a:schemeClr>
          </a:lnRef>
          <a:fillRef idx="1">
            <a:schemeClr val="accent5">
              <a:hueOff val="-7012148"/>
              <a:satOff val="28102"/>
              <a:lumOff val="6090"/>
              <a:alphaOff val="0"/>
            </a:schemeClr>
          </a:fillRef>
          <a:effectRef idx="0">
            <a:schemeClr val="accent5">
              <a:hueOff val="-7012148"/>
              <a:satOff val="28102"/>
              <a:lumOff val="609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5 Cheurón"/>
          <p:cNvSpPr/>
          <p:nvPr/>
        </p:nvSpPr>
        <p:spPr>
          <a:xfrm>
            <a:off x="1854200" y="6021388"/>
            <a:ext cx="642938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7304321"/>
              <a:satOff val="29273"/>
              <a:lumOff val="6344"/>
              <a:alphaOff val="0"/>
            </a:schemeClr>
          </a:lnRef>
          <a:fillRef idx="1">
            <a:schemeClr val="accent5">
              <a:hueOff val="-7304321"/>
              <a:satOff val="29273"/>
              <a:lumOff val="6344"/>
              <a:alphaOff val="0"/>
            </a:schemeClr>
          </a:fillRef>
          <a:effectRef idx="0">
            <a:schemeClr val="accent5">
              <a:hueOff val="-7304321"/>
              <a:satOff val="29273"/>
              <a:lumOff val="6344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6 Cheurón"/>
          <p:cNvSpPr/>
          <p:nvPr/>
        </p:nvSpPr>
        <p:spPr>
          <a:xfrm>
            <a:off x="2239963" y="6021388"/>
            <a:ext cx="642937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7596494"/>
              <a:satOff val="30444"/>
              <a:lumOff val="6598"/>
              <a:alphaOff val="0"/>
            </a:schemeClr>
          </a:lnRef>
          <a:fillRef idx="1">
            <a:schemeClr val="accent5">
              <a:hueOff val="-7596494"/>
              <a:satOff val="30444"/>
              <a:lumOff val="6598"/>
              <a:alphaOff val="0"/>
            </a:schemeClr>
          </a:fillRef>
          <a:effectRef idx="0">
            <a:schemeClr val="accent5">
              <a:hueOff val="-7596494"/>
              <a:satOff val="30444"/>
              <a:lumOff val="6598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7 Cheurón"/>
          <p:cNvSpPr/>
          <p:nvPr/>
        </p:nvSpPr>
        <p:spPr>
          <a:xfrm>
            <a:off x="2555875" y="6021388"/>
            <a:ext cx="465138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7888666"/>
              <a:satOff val="31615"/>
              <a:lumOff val="6852"/>
              <a:alphaOff val="0"/>
            </a:schemeClr>
          </a:lnRef>
          <a:fillRef idx="1">
            <a:schemeClr val="accent5">
              <a:hueOff val="-7888666"/>
              <a:satOff val="31615"/>
              <a:lumOff val="6852"/>
              <a:alphaOff val="0"/>
            </a:schemeClr>
          </a:fillRef>
          <a:effectRef idx="0">
            <a:schemeClr val="accent5">
              <a:hueOff val="-7888666"/>
              <a:satOff val="31615"/>
              <a:lumOff val="6852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0969" name="8 Grupo"/>
          <p:cNvGrpSpPr>
            <a:grpSpLocks/>
          </p:cNvGrpSpPr>
          <p:nvPr/>
        </p:nvGrpSpPr>
        <p:grpSpPr bwMode="auto">
          <a:xfrm>
            <a:off x="309563" y="6072188"/>
            <a:ext cx="2782887" cy="406400"/>
            <a:chOff x="356150" y="2779305"/>
            <a:chExt cx="2782482" cy="406929"/>
          </a:xfrm>
        </p:grpSpPr>
        <p:sp>
          <p:nvSpPr>
            <p:cNvPr id="10" name="9 Rectángulo"/>
            <p:cNvSpPr/>
            <p:nvPr/>
          </p:nvSpPr>
          <p:spPr>
            <a:xfrm>
              <a:off x="356150" y="2779305"/>
              <a:ext cx="2572962" cy="406929"/>
            </a:xfrm>
            <a:prstGeom prst="rect">
              <a:avLst/>
            </a:prstGeom>
          </p:spPr>
          <p:style>
            <a:lnRef idx="2">
              <a:schemeClr val="accent5">
                <a:hueOff val="-7450407"/>
                <a:satOff val="29858"/>
                <a:lumOff val="6471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356150" y="2779305"/>
              <a:ext cx="2782482" cy="406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8260" tIns="48260" rIns="48260" bIns="48260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900" dirty="0"/>
                <a:t>Inducción al Personal</a:t>
              </a:r>
            </a:p>
          </p:txBody>
        </p:sp>
      </p:grpSp>
      <p:pic>
        <p:nvPicPr>
          <p:cNvPr id="40970" name="Imagen 21"/>
          <p:cNvPicPr>
            <a:picLocks noChangeAspect="1" noChangeArrowheads="1"/>
          </p:cNvPicPr>
          <p:nvPr/>
        </p:nvPicPr>
        <p:blipFill>
          <a:blip r:embed="rId2" cstate="print"/>
          <a:srcRect l="841" t="157" r="1413" b="1764"/>
          <a:stretch>
            <a:fillRect/>
          </a:stretch>
        </p:blipFill>
        <p:spPr bwMode="auto">
          <a:xfrm>
            <a:off x="234950" y="260350"/>
            <a:ext cx="865822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heurón"/>
          <p:cNvSpPr/>
          <p:nvPr/>
        </p:nvSpPr>
        <p:spPr>
          <a:xfrm>
            <a:off x="309563" y="5445125"/>
            <a:ext cx="642937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6135629"/>
              <a:satOff val="24589"/>
              <a:lumOff val="5329"/>
              <a:alphaOff val="0"/>
            </a:schemeClr>
          </a:lnRef>
          <a:fillRef idx="1">
            <a:schemeClr val="accent5">
              <a:hueOff val="-6135629"/>
              <a:satOff val="24589"/>
              <a:lumOff val="5329"/>
              <a:alphaOff val="0"/>
            </a:schemeClr>
          </a:fillRef>
          <a:effectRef idx="0">
            <a:schemeClr val="accent5">
              <a:hueOff val="-6135629"/>
              <a:satOff val="24589"/>
              <a:lumOff val="5329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2 Cheurón"/>
          <p:cNvSpPr/>
          <p:nvPr/>
        </p:nvSpPr>
        <p:spPr>
          <a:xfrm>
            <a:off x="695325" y="5445125"/>
            <a:ext cx="642938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6427803"/>
              <a:satOff val="25760"/>
              <a:lumOff val="5583"/>
              <a:alphaOff val="0"/>
            </a:schemeClr>
          </a:lnRef>
          <a:fillRef idx="1">
            <a:schemeClr val="accent5">
              <a:hueOff val="-6427803"/>
              <a:satOff val="25760"/>
              <a:lumOff val="5583"/>
              <a:alphaOff val="0"/>
            </a:schemeClr>
          </a:fillRef>
          <a:effectRef idx="0">
            <a:schemeClr val="accent5">
              <a:hueOff val="-6427803"/>
              <a:satOff val="25760"/>
              <a:lumOff val="5583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3 Cheurón"/>
          <p:cNvSpPr/>
          <p:nvPr/>
        </p:nvSpPr>
        <p:spPr>
          <a:xfrm>
            <a:off x="1082675" y="5445125"/>
            <a:ext cx="641350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6719975"/>
              <a:satOff val="26931"/>
              <a:lumOff val="5837"/>
              <a:alphaOff val="0"/>
            </a:schemeClr>
          </a:lnRef>
          <a:fillRef idx="1">
            <a:schemeClr val="accent5">
              <a:hueOff val="-6719975"/>
              <a:satOff val="26931"/>
              <a:lumOff val="5837"/>
              <a:alphaOff val="0"/>
            </a:schemeClr>
          </a:fillRef>
          <a:effectRef idx="0">
            <a:schemeClr val="accent5">
              <a:hueOff val="-6719975"/>
              <a:satOff val="26931"/>
              <a:lumOff val="5837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4 Cheurón"/>
          <p:cNvSpPr/>
          <p:nvPr/>
        </p:nvSpPr>
        <p:spPr>
          <a:xfrm>
            <a:off x="1468438" y="5445125"/>
            <a:ext cx="642937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7012148"/>
              <a:satOff val="28102"/>
              <a:lumOff val="6090"/>
              <a:alphaOff val="0"/>
            </a:schemeClr>
          </a:lnRef>
          <a:fillRef idx="1">
            <a:schemeClr val="accent5">
              <a:hueOff val="-7012148"/>
              <a:satOff val="28102"/>
              <a:lumOff val="6090"/>
              <a:alphaOff val="0"/>
            </a:schemeClr>
          </a:fillRef>
          <a:effectRef idx="0">
            <a:schemeClr val="accent5">
              <a:hueOff val="-7012148"/>
              <a:satOff val="28102"/>
              <a:lumOff val="609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5 Cheurón"/>
          <p:cNvSpPr/>
          <p:nvPr/>
        </p:nvSpPr>
        <p:spPr>
          <a:xfrm>
            <a:off x="1854200" y="5445125"/>
            <a:ext cx="642938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7304321"/>
              <a:satOff val="29273"/>
              <a:lumOff val="6344"/>
              <a:alphaOff val="0"/>
            </a:schemeClr>
          </a:lnRef>
          <a:fillRef idx="1">
            <a:schemeClr val="accent5">
              <a:hueOff val="-7304321"/>
              <a:satOff val="29273"/>
              <a:lumOff val="6344"/>
              <a:alphaOff val="0"/>
            </a:schemeClr>
          </a:fillRef>
          <a:effectRef idx="0">
            <a:schemeClr val="accent5">
              <a:hueOff val="-7304321"/>
              <a:satOff val="29273"/>
              <a:lumOff val="6344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6 Cheurón"/>
          <p:cNvSpPr/>
          <p:nvPr/>
        </p:nvSpPr>
        <p:spPr>
          <a:xfrm>
            <a:off x="2239963" y="5445125"/>
            <a:ext cx="642937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7596494"/>
              <a:satOff val="30444"/>
              <a:lumOff val="6598"/>
              <a:alphaOff val="0"/>
            </a:schemeClr>
          </a:lnRef>
          <a:fillRef idx="1">
            <a:schemeClr val="accent5">
              <a:hueOff val="-7596494"/>
              <a:satOff val="30444"/>
              <a:lumOff val="6598"/>
              <a:alphaOff val="0"/>
            </a:schemeClr>
          </a:fillRef>
          <a:effectRef idx="0">
            <a:schemeClr val="accent5">
              <a:hueOff val="-7596494"/>
              <a:satOff val="30444"/>
              <a:lumOff val="6598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7 Cheurón"/>
          <p:cNvSpPr/>
          <p:nvPr/>
        </p:nvSpPr>
        <p:spPr>
          <a:xfrm>
            <a:off x="2555875" y="5445125"/>
            <a:ext cx="465138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7888666"/>
              <a:satOff val="31615"/>
              <a:lumOff val="6852"/>
              <a:alphaOff val="0"/>
            </a:schemeClr>
          </a:lnRef>
          <a:fillRef idx="1">
            <a:schemeClr val="accent5">
              <a:hueOff val="-7888666"/>
              <a:satOff val="31615"/>
              <a:lumOff val="6852"/>
              <a:alphaOff val="0"/>
            </a:schemeClr>
          </a:fillRef>
          <a:effectRef idx="0">
            <a:schemeClr val="accent5">
              <a:hueOff val="-7888666"/>
              <a:satOff val="31615"/>
              <a:lumOff val="6852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1993" name="8 Grupo"/>
          <p:cNvGrpSpPr>
            <a:grpSpLocks/>
          </p:cNvGrpSpPr>
          <p:nvPr/>
        </p:nvGrpSpPr>
        <p:grpSpPr bwMode="auto">
          <a:xfrm>
            <a:off x="309563" y="5495925"/>
            <a:ext cx="2782887" cy="406400"/>
            <a:chOff x="356150" y="2779305"/>
            <a:chExt cx="2782482" cy="406929"/>
          </a:xfrm>
        </p:grpSpPr>
        <p:sp>
          <p:nvSpPr>
            <p:cNvPr id="10" name="9 Rectángulo"/>
            <p:cNvSpPr/>
            <p:nvPr/>
          </p:nvSpPr>
          <p:spPr>
            <a:xfrm>
              <a:off x="356150" y="2779305"/>
              <a:ext cx="2572962" cy="406929"/>
            </a:xfrm>
            <a:prstGeom prst="rect">
              <a:avLst/>
            </a:prstGeom>
          </p:spPr>
          <p:style>
            <a:lnRef idx="2">
              <a:schemeClr val="accent5">
                <a:hueOff val="-7450407"/>
                <a:satOff val="29858"/>
                <a:lumOff val="6471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356150" y="2779305"/>
              <a:ext cx="2782482" cy="406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8260" tIns="48260" rIns="48260" bIns="48260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900" dirty="0"/>
                <a:t>Inducción al Personal</a:t>
              </a:r>
            </a:p>
          </p:txBody>
        </p:sp>
      </p:grpSp>
      <p:pic>
        <p:nvPicPr>
          <p:cNvPr id="41994" name="Imagen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55725"/>
            <a:ext cx="865505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heurón"/>
          <p:cNvSpPr/>
          <p:nvPr/>
        </p:nvSpPr>
        <p:spPr>
          <a:xfrm>
            <a:off x="506413" y="6042025"/>
            <a:ext cx="642937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8180839"/>
              <a:satOff val="32786"/>
              <a:lumOff val="7105"/>
              <a:alphaOff val="0"/>
            </a:schemeClr>
          </a:lnRef>
          <a:fillRef idx="1">
            <a:schemeClr val="accent5">
              <a:hueOff val="-8180839"/>
              <a:satOff val="32786"/>
              <a:lumOff val="7105"/>
              <a:alphaOff val="0"/>
            </a:schemeClr>
          </a:fillRef>
          <a:effectRef idx="0">
            <a:schemeClr val="accent5">
              <a:hueOff val="-8180839"/>
              <a:satOff val="32786"/>
              <a:lumOff val="7105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2 Cheurón"/>
          <p:cNvSpPr/>
          <p:nvPr/>
        </p:nvSpPr>
        <p:spPr>
          <a:xfrm>
            <a:off x="893763" y="6042025"/>
            <a:ext cx="641350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8473012"/>
              <a:satOff val="33956"/>
              <a:lumOff val="7359"/>
              <a:alphaOff val="0"/>
            </a:schemeClr>
          </a:lnRef>
          <a:fillRef idx="1">
            <a:schemeClr val="accent5">
              <a:hueOff val="-8473012"/>
              <a:satOff val="33956"/>
              <a:lumOff val="7359"/>
              <a:alphaOff val="0"/>
            </a:schemeClr>
          </a:fillRef>
          <a:effectRef idx="0">
            <a:schemeClr val="accent5">
              <a:hueOff val="-8473012"/>
              <a:satOff val="33956"/>
              <a:lumOff val="7359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3 Cheurón"/>
          <p:cNvSpPr/>
          <p:nvPr/>
        </p:nvSpPr>
        <p:spPr>
          <a:xfrm>
            <a:off x="1279525" y="6042025"/>
            <a:ext cx="642938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8765185"/>
              <a:satOff val="35127"/>
              <a:lumOff val="7613"/>
              <a:alphaOff val="0"/>
            </a:schemeClr>
          </a:lnRef>
          <a:fillRef idx="1">
            <a:schemeClr val="accent5">
              <a:hueOff val="-8765185"/>
              <a:satOff val="35127"/>
              <a:lumOff val="7613"/>
              <a:alphaOff val="0"/>
            </a:schemeClr>
          </a:fillRef>
          <a:effectRef idx="0">
            <a:schemeClr val="accent5">
              <a:hueOff val="-8765185"/>
              <a:satOff val="35127"/>
              <a:lumOff val="7613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4 Cheurón"/>
          <p:cNvSpPr/>
          <p:nvPr/>
        </p:nvSpPr>
        <p:spPr>
          <a:xfrm>
            <a:off x="1665288" y="6042025"/>
            <a:ext cx="642937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9057358"/>
              <a:satOff val="36298"/>
              <a:lumOff val="7867"/>
              <a:alphaOff val="0"/>
            </a:schemeClr>
          </a:lnRef>
          <a:fillRef idx="1">
            <a:schemeClr val="accent5">
              <a:hueOff val="-9057358"/>
              <a:satOff val="36298"/>
              <a:lumOff val="7867"/>
              <a:alphaOff val="0"/>
            </a:schemeClr>
          </a:fillRef>
          <a:effectRef idx="0">
            <a:schemeClr val="accent5">
              <a:hueOff val="-9057358"/>
              <a:satOff val="36298"/>
              <a:lumOff val="7867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5 Cheurón"/>
          <p:cNvSpPr/>
          <p:nvPr/>
        </p:nvSpPr>
        <p:spPr>
          <a:xfrm>
            <a:off x="2052638" y="6042025"/>
            <a:ext cx="641350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9349531"/>
              <a:satOff val="37469"/>
              <a:lumOff val="8120"/>
              <a:alphaOff val="0"/>
            </a:schemeClr>
          </a:lnRef>
          <a:fillRef idx="1">
            <a:schemeClr val="accent5">
              <a:hueOff val="-9349531"/>
              <a:satOff val="37469"/>
              <a:lumOff val="8120"/>
              <a:alphaOff val="0"/>
            </a:schemeClr>
          </a:fillRef>
          <a:effectRef idx="0">
            <a:schemeClr val="accent5">
              <a:hueOff val="-9349531"/>
              <a:satOff val="37469"/>
              <a:lumOff val="812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6 Cheurón"/>
          <p:cNvSpPr/>
          <p:nvPr/>
        </p:nvSpPr>
        <p:spPr>
          <a:xfrm>
            <a:off x="2438400" y="6042025"/>
            <a:ext cx="642938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9641703"/>
              <a:satOff val="38640"/>
              <a:lumOff val="8374"/>
              <a:alphaOff val="0"/>
            </a:schemeClr>
          </a:lnRef>
          <a:fillRef idx="1">
            <a:schemeClr val="accent5">
              <a:hueOff val="-9641703"/>
              <a:satOff val="38640"/>
              <a:lumOff val="8374"/>
              <a:alphaOff val="0"/>
            </a:schemeClr>
          </a:fillRef>
          <a:effectRef idx="0">
            <a:schemeClr val="accent5">
              <a:hueOff val="-9641703"/>
              <a:satOff val="38640"/>
              <a:lumOff val="8374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7 Cheurón"/>
          <p:cNvSpPr/>
          <p:nvPr/>
        </p:nvSpPr>
        <p:spPr>
          <a:xfrm>
            <a:off x="2824163" y="6042025"/>
            <a:ext cx="642937" cy="509588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3017" name="8 Grupo"/>
          <p:cNvGrpSpPr>
            <a:grpSpLocks/>
          </p:cNvGrpSpPr>
          <p:nvPr/>
        </p:nvGrpSpPr>
        <p:grpSpPr bwMode="auto">
          <a:xfrm>
            <a:off x="506413" y="6092825"/>
            <a:ext cx="2782887" cy="407988"/>
            <a:chOff x="356150" y="3605222"/>
            <a:chExt cx="2782482" cy="406929"/>
          </a:xfrm>
        </p:grpSpPr>
        <p:sp>
          <p:nvSpPr>
            <p:cNvPr id="10" name="9 Rectángulo"/>
            <p:cNvSpPr/>
            <p:nvPr/>
          </p:nvSpPr>
          <p:spPr>
            <a:xfrm>
              <a:off x="356150" y="3605222"/>
              <a:ext cx="2782482" cy="406929"/>
            </a:xfrm>
            <a:prstGeom prst="rect">
              <a:avLst/>
            </a:prstGeom>
          </p:spPr>
          <p:style>
            <a:lnRef idx="2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356150" y="3605222"/>
              <a:ext cx="2782482" cy="406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8260" tIns="48260" rIns="48260" bIns="48260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900" dirty="0"/>
                <a:t>Capacitación al Personal</a:t>
              </a:r>
            </a:p>
          </p:txBody>
        </p:sp>
      </p:grpSp>
      <p:pic>
        <p:nvPicPr>
          <p:cNvPr id="43018" name="Imagen 23"/>
          <p:cNvPicPr>
            <a:picLocks noChangeAspect="1" noChangeArrowheads="1"/>
          </p:cNvPicPr>
          <p:nvPr/>
        </p:nvPicPr>
        <p:blipFill>
          <a:blip r:embed="rId2" cstate="print"/>
          <a:srcRect l="1105" t="697" r="1595" b="1767"/>
          <a:stretch>
            <a:fillRect/>
          </a:stretch>
        </p:blipFill>
        <p:spPr bwMode="auto">
          <a:xfrm>
            <a:off x="250825" y="620713"/>
            <a:ext cx="85947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heurón"/>
          <p:cNvSpPr/>
          <p:nvPr/>
        </p:nvSpPr>
        <p:spPr>
          <a:xfrm>
            <a:off x="506413" y="5513388"/>
            <a:ext cx="642937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8180839"/>
              <a:satOff val="32786"/>
              <a:lumOff val="7105"/>
              <a:alphaOff val="0"/>
            </a:schemeClr>
          </a:lnRef>
          <a:fillRef idx="1">
            <a:schemeClr val="accent5">
              <a:hueOff val="-8180839"/>
              <a:satOff val="32786"/>
              <a:lumOff val="7105"/>
              <a:alphaOff val="0"/>
            </a:schemeClr>
          </a:fillRef>
          <a:effectRef idx="0">
            <a:schemeClr val="accent5">
              <a:hueOff val="-8180839"/>
              <a:satOff val="32786"/>
              <a:lumOff val="7105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2 Cheurón"/>
          <p:cNvSpPr/>
          <p:nvPr/>
        </p:nvSpPr>
        <p:spPr>
          <a:xfrm>
            <a:off x="893763" y="5513388"/>
            <a:ext cx="641350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8473012"/>
              <a:satOff val="33956"/>
              <a:lumOff val="7359"/>
              <a:alphaOff val="0"/>
            </a:schemeClr>
          </a:lnRef>
          <a:fillRef idx="1">
            <a:schemeClr val="accent5">
              <a:hueOff val="-8473012"/>
              <a:satOff val="33956"/>
              <a:lumOff val="7359"/>
              <a:alphaOff val="0"/>
            </a:schemeClr>
          </a:fillRef>
          <a:effectRef idx="0">
            <a:schemeClr val="accent5">
              <a:hueOff val="-8473012"/>
              <a:satOff val="33956"/>
              <a:lumOff val="7359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3 Cheurón"/>
          <p:cNvSpPr/>
          <p:nvPr/>
        </p:nvSpPr>
        <p:spPr>
          <a:xfrm>
            <a:off x="1279525" y="5513388"/>
            <a:ext cx="642938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8765185"/>
              <a:satOff val="35127"/>
              <a:lumOff val="7613"/>
              <a:alphaOff val="0"/>
            </a:schemeClr>
          </a:lnRef>
          <a:fillRef idx="1">
            <a:schemeClr val="accent5">
              <a:hueOff val="-8765185"/>
              <a:satOff val="35127"/>
              <a:lumOff val="7613"/>
              <a:alphaOff val="0"/>
            </a:schemeClr>
          </a:fillRef>
          <a:effectRef idx="0">
            <a:schemeClr val="accent5">
              <a:hueOff val="-8765185"/>
              <a:satOff val="35127"/>
              <a:lumOff val="7613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4 Cheurón"/>
          <p:cNvSpPr/>
          <p:nvPr/>
        </p:nvSpPr>
        <p:spPr>
          <a:xfrm>
            <a:off x="1665288" y="5513388"/>
            <a:ext cx="642937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9057358"/>
              <a:satOff val="36298"/>
              <a:lumOff val="7867"/>
              <a:alphaOff val="0"/>
            </a:schemeClr>
          </a:lnRef>
          <a:fillRef idx="1">
            <a:schemeClr val="accent5">
              <a:hueOff val="-9057358"/>
              <a:satOff val="36298"/>
              <a:lumOff val="7867"/>
              <a:alphaOff val="0"/>
            </a:schemeClr>
          </a:fillRef>
          <a:effectRef idx="0">
            <a:schemeClr val="accent5">
              <a:hueOff val="-9057358"/>
              <a:satOff val="36298"/>
              <a:lumOff val="7867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5 Cheurón"/>
          <p:cNvSpPr/>
          <p:nvPr/>
        </p:nvSpPr>
        <p:spPr>
          <a:xfrm>
            <a:off x="2052638" y="5513388"/>
            <a:ext cx="641350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9349531"/>
              <a:satOff val="37469"/>
              <a:lumOff val="8120"/>
              <a:alphaOff val="0"/>
            </a:schemeClr>
          </a:lnRef>
          <a:fillRef idx="1">
            <a:schemeClr val="accent5">
              <a:hueOff val="-9349531"/>
              <a:satOff val="37469"/>
              <a:lumOff val="8120"/>
              <a:alphaOff val="0"/>
            </a:schemeClr>
          </a:fillRef>
          <a:effectRef idx="0">
            <a:schemeClr val="accent5">
              <a:hueOff val="-9349531"/>
              <a:satOff val="37469"/>
              <a:lumOff val="812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6 Cheurón"/>
          <p:cNvSpPr/>
          <p:nvPr/>
        </p:nvSpPr>
        <p:spPr>
          <a:xfrm>
            <a:off x="2438400" y="5513388"/>
            <a:ext cx="642938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9641703"/>
              <a:satOff val="38640"/>
              <a:lumOff val="8374"/>
              <a:alphaOff val="0"/>
            </a:schemeClr>
          </a:lnRef>
          <a:fillRef idx="1">
            <a:schemeClr val="accent5">
              <a:hueOff val="-9641703"/>
              <a:satOff val="38640"/>
              <a:lumOff val="8374"/>
              <a:alphaOff val="0"/>
            </a:schemeClr>
          </a:fillRef>
          <a:effectRef idx="0">
            <a:schemeClr val="accent5">
              <a:hueOff val="-9641703"/>
              <a:satOff val="38640"/>
              <a:lumOff val="8374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7 Cheurón"/>
          <p:cNvSpPr/>
          <p:nvPr/>
        </p:nvSpPr>
        <p:spPr>
          <a:xfrm>
            <a:off x="2824163" y="5513388"/>
            <a:ext cx="642937" cy="508000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4041" name="8 Grupo"/>
          <p:cNvGrpSpPr>
            <a:grpSpLocks/>
          </p:cNvGrpSpPr>
          <p:nvPr/>
        </p:nvGrpSpPr>
        <p:grpSpPr bwMode="auto">
          <a:xfrm>
            <a:off x="506413" y="5564188"/>
            <a:ext cx="2782887" cy="406400"/>
            <a:chOff x="356150" y="3605222"/>
            <a:chExt cx="2782482" cy="406929"/>
          </a:xfrm>
        </p:grpSpPr>
        <p:sp>
          <p:nvSpPr>
            <p:cNvPr id="10" name="9 Rectángulo"/>
            <p:cNvSpPr/>
            <p:nvPr/>
          </p:nvSpPr>
          <p:spPr>
            <a:xfrm>
              <a:off x="356150" y="3605222"/>
              <a:ext cx="2782482" cy="406929"/>
            </a:xfrm>
            <a:prstGeom prst="rect">
              <a:avLst/>
            </a:prstGeom>
          </p:spPr>
          <p:style>
            <a:lnRef idx="2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356150" y="3605222"/>
              <a:ext cx="2782482" cy="406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8260" tIns="48260" rIns="48260" bIns="48260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900" dirty="0"/>
                <a:t>Capacitación al Personal</a:t>
              </a:r>
            </a:p>
          </p:txBody>
        </p:sp>
      </p:grpSp>
      <p:pic>
        <p:nvPicPr>
          <p:cNvPr id="44042" name="Imagen 24"/>
          <p:cNvPicPr>
            <a:picLocks noChangeAspect="1" noChangeArrowheads="1"/>
          </p:cNvPicPr>
          <p:nvPr/>
        </p:nvPicPr>
        <p:blipFill>
          <a:blip r:embed="rId2" cstate="print"/>
          <a:srcRect l="693" t="2298" r="1189" b="2759"/>
          <a:stretch>
            <a:fillRect/>
          </a:stretch>
        </p:blipFill>
        <p:spPr bwMode="auto">
          <a:xfrm>
            <a:off x="179388" y="1196975"/>
            <a:ext cx="87503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478463" y="1125538"/>
            <a:ext cx="3054350" cy="12541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sz="4500" dirty="0" smtClean="0">
                <a:solidFill>
                  <a:srgbClr val="01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CAPÍTULO IV</a:t>
            </a:r>
            <a:endParaRPr lang="es-EC" sz="4500" dirty="0">
              <a:solidFill>
                <a:srgbClr val="01F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5003800" y="3063875"/>
            <a:ext cx="3792538" cy="19923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FUNDAMENTOS TEÓRICOS DE LA AUDITORÍA DE GESTIÓN </a:t>
            </a:r>
          </a:p>
        </p:txBody>
      </p:sp>
      <p:pic>
        <p:nvPicPr>
          <p:cNvPr id="45060" name="Picture 9" descr="http://www.figoec.com/superior/images/pregunta.png"/>
          <p:cNvPicPr>
            <a:picLocks noChangeAspect="1" noChangeArrowheads="1"/>
          </p:cNvPicPr>
          <p:nvPr/>
        </p:nvPicPr>
        <p:blipFill>
          <a:blip r:embed="rId2" cstate="print"/>
          <a:srcRect l="44849" t="63715"/>
          <a:stretch>
            <a:fillRect/>
          </a:stretch>
        </p:blipFill>
        <p:spPr bwMode="auto">
          <a:xfrm>
            <a:off x="1138238" y="1341438"/>
            <a:ext cx="32893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7"/>
          <p:cNvPicPr>
            <a:picLocks noChangeAspect="1" noChangeArrowheads="1"/>
          </p:cNvPicPr>
          <p:nvPr/>
        </p:nvPicPr>
        <p:blipFill>
          <a:blip r:embed="rId3" cstate="print"/>
          <a:srcRect l="22310" t="23611" r="40654" b="45834"/>
          <a:stretch>
            <a:fillRect/>
          </a:stretch>
        </p:blipFill>
        <p:spPr bwMode="auto">
          <a:xfrm>
            <a:off x="539750" y="3019425"/>
            <a:ext cx="42989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Título"/>
          <p:cNvSpPr>
            <a:spLocks noGrp="1"/>
          </p:cNvSpPr>
          <p:nvPr>
            <p:ph type="title" idx="4294967295"/>
          </p:nvPr>
        </p:nvSpPr>
        <p:spPr>
          <a:xfrm>
            <a:off x="82550" y="-12700"/>
            <a:ext cx="4010025" cy="704850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es-EC" sz="2800" b="1" kern="0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Metodología Aplicada</a:t>
            </a:r>
            <a:endParaRPr lang="en-US" sz="2800" b="1" kern="0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3" name="2 Proceso alternativo"/>
          <p:cNvSpPr/>
          <p:nvPr/>
        </p:nvSpPr>
        <p:spPr>
          <a:xfrm>
            <a:off x="2392363" y="1684338"/>
            <a:ext cx="2505075" cy="358775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/>
                </a:solidFill>
                <a:latin typeface="+mj-lt"/>
              </a:rPr>
              <a:t>Planificación Específica</a:t>
            </a:r>
          </a:p>
        </p:txBody>
      </p:sp>
      <p:sp>
        <p:nvSpPr>
          <p:cNvPr id="4" name="3 Proceso alternativo"/>
          <p:cNvSpPr/>
          <p:nvPr/>
        </p:nvSpPr>
        <p:spPr>
          <a:xfrm>
            <a:off x="2392363" y="3644900"/>
            <a:ext cx="2359025" cy="5842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/>
                </a:solidFill>
                <a:latin typeface="+mj-lt"/>
              </a:rPr>
              <a:t>Ejecución del  Trabajo</a:t>
            </a:r>
          </a:p>
        </p:txBody>
      </p:sp>
      <p:sp>
        <p:nvSpPr>
          <p:cNvPr id="5" name="4 Proceso alternativo"/>
          <p:cNvSpPr/>
          <p:nvPr/>
        </p:nvSpPr>
        <p:spPr>
          <a:xfrm>
            <a:off x="2392363" y="4941888"/>
            <a:ext cx="2714625" cy="5556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/>
                </a:solidFill>
                <a:latin typeface="+mj-lt"/>
              </a:rPr>
              <a:t>Comunicación de resultados</a:t>
            </a:r>
          </a:p>
        </p:txBody>
      </p:sp>
      <p:sp>
        <p:nvSpPr>
          <p:cNvPr id="6" name="5 Proceso alternativo"/>
          <p:cNvSpPr/>
          <p:nvPr/>
        </p:nvSpPr>
        <p:spPr>
          <a:xfrm>
            <a:off x="2392363" y="5622925"/>
            <a:ext cx="2714625" cy="5429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/>
                </a:solidFill>
                <a:latin typeface="+mj-lt"/>
              </a:rPr>
              <a:t>Seguimiento y monitoreo</a:t>
            </a:r>
          </a:p>
        </p:txBody>
      </p:sp>
      <p:sp>
        <p:nvSpPr>
          <p:cNvPr id="7" name="6 Proceso alternativo"/>
          <p:cNvSpPr/>
          <p:nvPr/>
        </p:nvSpPr>
        <p:spPr>
          <a:xfrm>
            <a:off x="2428875" y="765175"/>
            <a:ext cx="2430463" cy="504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/>
                </a:solidFill>
                <a:latin typeface="+mj-lt"/>
              </a:rPr>
              <a:t>Planificación Preliminar</a:t>
            </a:r>
          </a:p>
        </p:txBody>
      </p:sp>
      <p:sp>
        <p:nvSpPr>
          <p:cNvPr id="8" name="7 Cerrar llave"/>
          <p:cNvSpPr/>
          <p:nvPr/>
        </p:nvSpPr>
        <p:spPr>
          <a:xfrm>
            <a:off x="7019925" y="1701800"/>
            <a:ext cx="357188" cy="1928813"/>
          </a:xfrm>
          <a:prstGeom prst="rightBrace">
            <a:avLst>
              <a:gd name="adj1" fmla="val 31259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9" name="8 Proceso alternativo"/>
          <p:cNvSpPr/>
          <p:nvPr/>
        </p:nvSpPr>
        <p:spPr>
          <a:xfrm rot="16200000">
            <a:off x="7750612" y="4550966"/>
            <a:ext cx="1393388" cy="571504"/>
          </a:xfrm>
          <a:prstGeom prst="flowChartAlternateProcess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Archivo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Corriente </a:t>
            </a:r>
          </a:p>
        </p:txBody>
      </p:sp>
      <p:sp>
        <p:nvSpPr>
          <p:cNvPr id="10" name="9 Proceso alternativo"/>
          <p:cNvSpPr/>
          <p:nvPr/>
        </p:nvSpPr>
        <p:spPr>
          <a:xfrm>
            <a:off x="7092280" y="764752"/>
            <a:ext cx="1584176" cy="571504"/>
          </a:xfrm>
          <a:prstGeom prst="flowChartAlternateProcess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Archivo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Permanente</a:t>
            </a:r>
          </a:p>
        </p:txBody>
      </p:sp>
      <p:sp>
        <p:nvSpPr>
          <p:cNvPr id="11" name="10 Proceso alternativo"/>
          <p:cNvSpPr/>
          <p:nvPr/>
        </p:nvSpPr>
        <p:spPr>
          <a:xfrm rot="16200000">
            <a:off x="7095415" y="2345793"/>
            <a:ext cx="1717362" cy="571504"/>
          </a:xfrm>
          <a:prstGeom prst="flowChartAlternateProcess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Archivo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Planificación</a:t>
            </a:r>
          </a:p>
        </p:txBody>
      </p:sp>
      <p:sp>
        <p:nvSpPr>
          <p:cNvPr id="12" name="11 Proceso alternativo">
            <a:hlinkClick r:id="rId2" action="ppaction://hlinksldjump"/>
          </p:cNvPr>
          <p:cNvSpPr/>
          <p:nvPr/>
        </p:nvSpPr>
        <p:spPr>
          <a:xfrm>
            <a:off x="2398469" y="2188382"/>
            <a:ext cx="2571750" cy="432048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1"/>
                </a:solidFill>
                <a:latin typeface="+mj-lt"/>
              </a:rPr>
              <a:t>Evaluación del Control Interno</a:t>
            </a:r>
          </a:p>
        </p:txBody>
      </p:sp>
      <p:sp>
        <p:nvSpPr>
          <p:cNvPr id="13" name="12 Proceso alternativo"/>
          <p:cNvSpPr/>
          <p:nvPr/>
        </p:nvSpPr>
        <p:spPr>
          <a:xfrm>
            <a:off x="2395060" y="2982750"/>
            <a:ext cx="2500312" cy="285752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1"/>
                </a:solidFill>
                <a:latin typeface="+mj-lt"/>
              </a:rPr>
              <a:t>Programa de Auditoría</a:t>
            </a:r>
          </a:p>
        </p:txBody>
      </p:sp>
      <p:sp>
        <p:nvSpPr>
          <p:cNvPr id="14" name="13 Proceso alternativo"/>
          <p:cNvSpPr/>
          <p:nvPr/>
        </p:nvSpPr>
        <p:spPr>
          <a:xfrm>
            <a:off x="5106988" y="2408238"/>
            <a:ext cx="1785937" cy="214312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srgbClr val="FFFF00"/>
              </a:solidFill>
            </a:endParaRPr>
          </a:p>
        </p:txBody>
      </p:sp>
      <p:sp>
        <p:nvSpPr>
          <p:cNvPr id="15" name="14 Proceso alternativo"/>
          <p:cNvSpPr/>
          <p:nvPr/>
        </p:nvSpPr>
        <p:spPr>
          <a:xfrm>
            <a:off x="5219700" y="2116138"/>
            <a:ext cx="1785938" cy="506412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Nivel de Confianza</a:t>
            </a:r>
          </a:p>
          <a:p>
            <a:pPr algn="ctr">
              <a:defRPr/>
            </a:pPr>
            <a:r>
              <a:rPr lang="es-ES" sz="12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Nivel de Riesgo</a:t>
            </a:r>
          </a:p>
        </p:txBody>
      </p:sp>
      <p:sp>
        <p:nvSpPr>
          <p:cNvPr id="16" name="15 Proceso alternativo"/>
          <p:cNvSpPr/>
          <p:nvPr/>
        </p:nvSpPr>
        <p:spPr>
          <a:xfrm>
            <a:off x="5035550" y="3051175"/>
            <a:ext cx="2500313" cy="28575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Procedimientos 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Auditoría</a:t>
            </a:r>
          </a:p>
        </p:txBody>
      </p:sp>
      <p:sp>
        <p:nvSpPr>
          <p:cNvPr id="17" name="16 Proceso alternativo"/>
          <p:cNvSpPr/>
          <p:nvPr/>
        </p:nvSpPr>
        <p:spPr>
          <a:xfrm>
            <a:off x="5106988" y="3765550"/>
            <a:ext cx="2500312" cy="357188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Aplicación del Programa de Auditoría</a:t>
            </a:r>
          </a:p>
        </p:txBody>
      </p:sp>
      <p:sp>
        <p:nvSpPr>
          <p:cNvPr id="18" name="17 Proceso alternativo"/>
          <p:cNvSpPr/>
          <p:nvPr/>
        </p:nvSpPr>
        <p:spPr>
          <a:xfrm>
            <a:off x="5076825" y="4386263"/>
            <a:ext cx="2500313" cy="28575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Papeles de Trabajo</a:t>
            </a:r>
          </a:p>
        </p:txBody>
      </p:sp>
      <p:sp>
        <p:nvSpPr>
          <p:cNvPr id="19" name="18 Proceso alternativo"/>
          <p:cNvSpPr/>
          <p:nvPr/>
        </p:nvSpPr>
        <p:spPr>
          <a:xfrm>
            <a:off x="5106988" y="4837113"/>
            <a:ext cx="2500312" cy="28575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Hallazgos</a:t>
            </a:r>
          </a:p>
        </p:txBody>
      </p:sp>
      <p:sp>
        <p:nvSpPr>
          <p:cNvPr id="21" name="20 Cerrar llave"/>
          <p:cNvSpPr/>
          <p:nvPr/>
        </p:nvSpPr>
        <p:spPr>
          <a:xfrm>
            <a:off x="7596188" y="3717925"/>
            <a:ext cx="357187" cy="2176463"/>
          </a:xfrm>
          <a:prstGeom prst="rightBrace">
            <a:avLst>
              <a:gd name="adj1" fmla="val 38900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8" name="27 Proceso alternativo"/>
          <p:cNvSpPr/>
          <p:nvPr/>
        </p:nvSpPr>
        <p:spPr>
          <a:xfrm>
            <a:off x="5219700" y="5194300"/>
            <a:ext cx="2500313" cy="28575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Informe de Auditoría</a:t>
            </a:r>
          </a:p>
        </p:txBody>
      </p:sp>
      <p:sp>
        <p:nvSpPr>
          <p:cNvPr id="29" name="28 Proceso alternativo"/>
          <p:cNvSpPr/>
          <p:nvPr/>
        </p:nvSpPr>
        <p:spPr>
          <a:xfrm>
            <a:off x="395568" y="836612"/>
            <a:ext cx="1497128" cy="488666"/>
          </a:xfrm>
          <a:prstGeom prst="flowChartAlternate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RIESGO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INHERENTE</a:t>
            </a:r>
          </a:p>
        </p:txBody>
      </p:sp>
      <p:sp>
        <p:nvSpPr>
          <p:cNvPr id="30" name="29 Proceso alternativo"/>
          <p:cNvSpPr/>
          <p:nvPr/>
        </p:nvSpPr>
        <p:spPr>
          <a:xfrm>
            <a:off x="395568" y="1612318"/>
            <a:ext cx="1497128" cy="504056"/>
          </a:xfrm>
          <a:prstGeom prst="flowChartAlternate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RIESGO DE CONTROL</a:t>
            </a:r>
          </a:p>
        </p:txBody>
      </p:sp>
      <p:sp>
        <p:nvSpPr>
          <p:cNvPr id="31" name="30 Proceso alternativo"/>
          <p:cNvSpPr/>
          <p:nvPr/>
        </p:nvSpPr>
        <p:spPr>
          <a:xfrm>
            <a:off x="395536" y="3765148"/>
            <a:ext cx="1497128" cy="511466"/>
          </a:xfrm>
          <a:prstGeom prst="flowChartAlternate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RIESGO DE DETECCIÓN</a:t>
            </a:r>
          </a:p>
        </p:txBody>
      </p:sp>
      <p:sp>
        <p:nvSpPr>
          <p:cNvPr id="35" name="34 Proceso alternativo"/>
          <p:cNvSpPr/>
          <p:nvPr/>
        </p:nvSpPr>
        <p:spPr>
          <a:xfrm>
            <a:off x="395536" y="5122470"/>
            <a:ext cx="1497128" cy="538826"/>
          </a:xfrm>
          <a:prstGeom prst="flowChartAlternate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RIESGO DE AUDITORÍA</a:t>
            </a:r>
          </a:p>
        </p:txBody>
      </p:sp>
      <p:cxnSp>
        <p:nvCxnSpPr>
          <p:cNvPr id="38" name="37 Conector recto de flecha"/>
          <p:cNvCxnSpPr/>
          <p:nvPr/>
        </p:nvCxnSpPr>
        <p:spPr>
          <a:xfrm>
            <a:off x="1963738" y="1050925"/>
            <a:ext cx="35718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>
            <a:off x="1963738" y="1836738"/>
            <a:ext cx="357187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>
            <a:off x="1963738" y="3979863"/>
            <a:ext cx="357187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>
            <a:off x="2035175" y="5265738"/>
            <a:ext cx="357188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>
            <a:off x="5041900" y="2403475"/>
            <a:ext cx="3571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rot="10800000">
            <a:off x="5018088" y="3117850"/>
            <a:ext cx="35718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 rot="5400000">
            <a:off x="6111876" y="2832100"/>
            <a:ext cx="277812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/>
          <p:nvPr/>
        </p:nvCxnSpPr>
        <p:spPr>
          <a:xfrm rot="5400000">
            <a:off x="6184106" y="4287044"/>
            <a:ext cx="27622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/>
          <p:nvPr/>
        </p:nvCxnSpPr>
        <p:spPr>
          <a:xfrm rot="5400000">
            <a:off x="6183312" y="4760913"/>
            <a:ext cx="277813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57 Conector recto de flecha"/>
          <p:cNvCxnSpPr/>
          <p:nvPr/>
        </p:nvCxnSpPr>
        <p:spPr>
          <a:xfrm>
            <a:off x="4897438" y="4051300"/>
            <a:ext cx="35718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/>
          <p:nvPr/>
        </p:nvCxnSpPr>
        <p:spPr>
          <a:xfrm>
            <a:off x="5178425" y="5337175"/>
            <a:ext cx="3571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59 Conector recto de flecha"/>
          <p:cNvCxnSpPr/>
          <p:nvPr/>
        </p:nvCxnSpPr>
        <p:spPr>
          <a:xfrm rot="5400000">
            <a:off x="6111875" y="5618163"/>
            <a:ext cx="277813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60 Proceso alternativo"/>
          <p:cNvSpPr/>
          <p:nvPr/>
        </p:nvSpPr>
        <p:spPr>
          <a:xfrm>
            <a:off x="5219700" y="5694363"/>
            <a:ext cx="2500313" cy="28575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Recomendaciones</a:t>
            </a:r>
          </a:p>
        </p:txBody>
      </p:sp>
      <p:cxnSp>
        <p:nvCxnSpPr>
          <p:cNvPr id="62" name="61 Conector recto de flecha"/>
          <p:cNvCxnSpPr/>
          <p:nvPr/>
        </p:nvCxnSpPr>
        <p:spPr>
          <a:xfrm rot="10800000">
            <a:off x="5249863" y="5837238"/>
            <a:ext cx="357187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63 Conector recto de flecha"/>
          <p:cNvCxnSpPr/>
          <p:nvPr/>
        </p:nvCxnSpPr>
        <p:spPr>
          <a:xfrm>
            <a:off x="4964113" y="981075"/>
            <a:ext cx="400050" cy="3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46 Proceso alternativo"/>
          <p:cNvSpPr/>
          <p:nvPr/>
        </p:nvSpPr>
        <p:spPr>
          <a:xfrm>
            <a:off x="4930775" y="763588"/>
            <a:ext cx="2089150" cy="504825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Visita Previa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P.G.A.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Convenio o Contrato</a:t>
            </a:r>
          </a:p>
        </p:txBody>
      </p:sp>
      <p:sp>
        <p:nvSpPr>
          <p:cNvPr id="48" name="47 Cerrar llave"/>
          <p:cNvSpPr/>
          <p:nvPr/>
        </p:nvSpPr>
        <p:spPr>
          <a:xfrm>
            <a:off x="6746875" y="692150"/>
            <a:ext cx="201613" cy="706438"/>
          </a:xfrm>
          <a:prstGeom prst="rightBrace">
            <a:avLst>
              <a:gd name="adj1" fmla="val 31259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cxnSp>
        <p:nvCxnSpPr>
          <p:cNvPr id="45" name="44 Conector recto de flecha"/>
          <p:cNvCxnSpPr/>
          <p:nvPr/>
        </p:nvCxnSpPr>
        <p:spPr>
          <a:xfrm flipV="1">
            <a:off x="6659563" y="4294188"/>
            <a:ext cx="288925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48 Proceso alternativo"/>
          <p:cNvSpPr/>
          <p:nvPr/>
        </p:nvSpPr>
        <p:spPr>
          <a:xfrm>
            <a:off x="6859588" y="4149725"/>
            <a:ext cx="1096962" cy="21590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Pruebas</a:t>
            </a:r>
          </a:p>
        </p:txBody>
      </p:sp>
      <p:cxnSp>
        <p:nvCxnSpPr>
          <p:cNvPr id="50" name="49 Conector recto de flecha"/>
          <p:cNvCxnSpPr>
            <a:endCxn id="53" idx="3"/>
          </p:cNvCxnSpPr>
          <p:nvPr/>
        </p:nvCxnSpPr>
        <p:spPr>
          <a:xfrm rot="10800000" flipV="1">
            <a:off x="5343525" y="4583113"/>
            <a:ext cx="309563" cy="698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52 Proceso alternativo"/>
          <p:cNvSpPr/>
          <p:nvPr/>
        </p:nvSpPr>
        <p:spPr>
          <a:xfrm>
            <a:off x="2843213" y="4510088"/>
            <a:ext cx="2500312" cy="28575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Técnicas de Auditoría</a:t>
            </a:r>
          </a:p>
        </p:txBody>
      </p:sp>
      <p:sp>
        <p:nvSpPr>
          <p:cNvPr id="55" name="54 Proceso alternativo"/>
          <p:cNvSpPr/>
          <p:nvPr/>
        </p:nvSpPr>
        <p:spPr>
          <a:xfrm>
            <a:off x="2268538" y="1196975"/>
            <a:ext cx="2808287" cy="504825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Conocimiento general de la organización</a:t>
            </a:r>
          </a:p>
        </p:txBody>
      </p:sp>
      <p:cxnSp>
        <p:nvCxnSpPr>
          <p:cNvPr id="63" name="62 Conector recto de flecha"/>
          <p:cNvCxnSpPr/>
          <p:nvPr/>
        </p:nvCxnSpPr>
        <p:spPr>
          <a:xfrm flipH="1">
            <a:off x="1619250" y="2403475"/>
            <a:ext cx="773113" cy="593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5" name="64 Proceso alternativo"/>
          <p:cNvSpPr/>
          <p:nvPr/>
        </p:nvSpPr>
        <p:spPr>
          <a:xfrm>
            <a:off x="250825" y="2708275"/>
            <a:ext cx="1887538" cy="576263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Métodos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Herramientas</a:t>
            </a:r>
          </a:p>
        </p:txBody>
      </p:sp>
      <p:sp>
        <p:nvSpPr>
          <p:cNvPr id="54" name="53 CuadroTexto"/>
          <p:cNvSpPr txBox="1"/>
          <p:nvPr/>
        </p:nvSpPr>
        <p:spPr>
          <a:xfrm>
            <a:off x="107950" y="1352550"/>
            <a:ext cx="208915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Reporte Preliminar </a:t>
            </a:r>
          </a:p>
        </p:txBody>
      </p:sp>
      <p:sp>
        <p:nvSpPr>
          <p:cNvPr id="66" name="65 CuadroTexto"/>
          <p:cNvSpPr txBox="1"/>
          <p:nvPr/>
        </p:nvSpPr>
        <p:spPr>
          <a:xfrm>
            <a:off x="106363" y="2174875"/>
            <a:ext cx="208915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Carta de Control Interno / Carta a la Gerencia</a:t>
            </a:r>
          </a:p>
        </p:txBody>
      </p:sp>
      <p:sp>
        <p:nvSpPr>
          <p:cNvPr id="22" name="21 Flecha arriba"/>
          <p:cNvSpPr/>
          <p:nvPr/>
        </p:nvSpPr>
        <p:spPr>
          <a:xfrm>
            <a:off x="6802438" y="2043113"/>
            <a:ext cx="142875" cy="306387"/>
          </a:xfrm>
          <a:prstGeom prst="upArrow">
            <a:avLst/>
          </a:prstGeom>
          <a:solidFill>
            <a:srgbClr val="E2A7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68" name="67 Flecha arriba"/>
          <p:cNvSpPr/>
          <p:nvPr/>
        </p:nvSpPr>
        <p:spPr>
          <a:xfrm flipH="1" flipV="1">
            <a:off x="6683375" y="2403475"/>
            <a:ext cx="142875" cy="304800"/>
          </a:xfrm>
          <a:prstGeom prst="upArrow">
            <a:avLst/>
          </a:prstGeom>
          <a:solidFill>
            <a:srgbClr val="E2A7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6" grpId="0"/>
      <p:bldP spid="17" grpId="0"/>
      <p:bldP spid="18" grpId="0"/>
      <p:bldP spid="19" grpId="0"/>
      <p:bldP spid="21" grpId="0" animBg="1"/>
      <p:bldP spid="28" grpId="0"/>
      <p:bldP spid="61" grpId="0"/>
      <p:bldP spid="47" grpId="0"/>
      <p:bldP spid="48" grpId="0" animBg="1"/>
      <p:bldP spid="49" grpId="0"/>
      <p:bldP spid="53" grpId="0"/>
      <p:bldP spid="55" grpId="0"/>
      <p:bldP spid="65" grpId="0"/>
      <p:bldP spid="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64163" y="1125538"/>
            <a:ext cx="3054350" cy="12541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sz="4500" dirty="0" smtClean="0">
                <a:solidFill>
                  <a:srgbClr val="01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CAPÍTULO V</a:t>
            </a:r>
            <a:endParaRPr lang="es-EC" sz="4500" dirty="0">
              <a:solidFill>
                <a:srgbClr val="01F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4932363" y="3163888"/>
            <a:ext cx="3792537" cy="19939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APLICACIÓN PRÁCTICA</a:t>
            </a:r>
          </a:p>
        </p:txBody>
      </p:sp>
      <p:pic>
        <p:nvPicPr>
          <p:cNvPr id="47108" name="Picture 9" descr="http://www.figoec.com/superior/images/pregunta.png"/>
          <p:cNvPicPr>
            <a:picLocks noChangeAspect="1" noChangeArrowheads="1"/>
          </p:cNvPicPr>
          <p:nvPr/>
        </p:nvPicPr>
        <p:blipFill>
          <a:blip r:embed="rId2" cstate="print"/>
          <a:srcRect l="44849" t="63715"/>
          <a:stretch>
            <a:fillRect/>
          </a:stretch>
        </p:blipFill>
        <p:spPr bwMode="auto">
          <a:xfrm>
            <a:off x="1138238" y="1341438"/>
            <a:ext cx="32893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7"/>
          <p:cNvPicPr>
            <a:picLocks noChangeAspect="1" noChangeArrowheads="1"/>
          </p:cNvPicPr>
          <p:nvPr/>
        </p:nvPicPr>
        <p:blipFill>
          <a:blip r:embed="rId3" cstate="print"/>
          <a:srcRect l="22310" t="23611" r="40654" b="45834"/>
          <a:stretch>
            <a:fillRect/>
          </a:stretch>
        </p:blipFill>
        <p:spPr bwMode="auto">
          <a:xfrm>
            <a:off x="539750" y="3019425"/>
            <a:ext cx="42989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"/>
          <p:cNvSpPr/>
          <p:nvPr/>
        </p:nvSpPr>
        <p:spPr>
          <a:xfrm>
            <a:off x="35496" y="332656"/>
            <a:ext cx="4267199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kern="0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Base Legal</a:t>
            </a:r>
          </a:p>
        </p:txBody>
      </p:sp>
      <p:pic>
        <p:nvPicPr>
          <p:cNvPr id="29" name="Picture 20" descr="http://www.miciudadreal.es/fotos/2007/4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3525" y="3033713"/>
            <a:ext cx="17748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1"/>
          <p:cNvPicPr>
            <a:picLocks noChangeAspect="1" noChangeArrowheads="1"/>
          </p:cNvPicPr>
          <p:nvPr/>
        </p:nvPicPr>
        <p:blipFill>
          <a:blip r:embed="rId3" cstate="print"/>
          <a:srcRect l="20805" t="18474" r="63412" b="73894"/>
          <a:stretch>
            <a:fillRect/>
          </a:stretch>
        </p:blipFill>
        <p:spPr bwMode="auto">
          <a:xfrm>
            <a:off x="2578100" y="1557338"/>
            <a:ext cx="175577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363" y="2316163"/>
            <a:ext cx="8334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4"/>
          <p:cNvPicPr>
            <a:picLocks noChangeAspect="1" noChangeArrowheads="1"/>
          </p:cNvPicPr>
          <p:nvPr/>
        </p:nvPicPr>
        <p:blipFill>
          <a:blip r:embed="rId5" cstate="print"/>
          <a:srcRect l="12694" t="18591" r="72276" b="72736"/>
          <a:stretch>
            <a:fillRect/>
          </a:stretch>
        </p:blipFill>
        <p:spPr bwMode="auto">
          <a:xfrm>
            <a:off x="395288" y="3744913"/>
            <a:ext cx="18415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Elipse"/>
          <p:cNvSpPr/>
          <p:nvPr/>
        </p:nvSpPr>
        <p:spPr>
          <a:xfrm>
            <a:off x="2093913" y="2746375"/>
            <a:ext cx="2466975" cy="823913"/>
          </a:xfrm>
          <a:prstGeom prst="ellipse">
            <a:avLst/>
          </a:prstGeom>
          <a:solidFill>
            <a:srgbClr val="E2A7F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>
                <a:solidFill>
                  <a:schemeClr val="tx1"/>
                </a:solidFill>
              </a:rPr>
              <a:t>NORMATIVIDAD EXTERNA</a:t>
            </a:r>
          </a:p>
        </p:txBody>
      </p:sp>
      <p:sp>
        <p:nvSpPr>
          <p:cNvPr id="4" name="3 Flecha derecha"/>
          <p:cNvSpPr/>
          <p:nvPr/>
        </p:nvSpPr>
        <p:spPr>
          <a:xfrm rot="12955858">
            <a:off x="1830388" y="2562225"/>
            <a:ext cx="431800" cy="298450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47" name="46 Flecha derecha"/>
          <p:cNvSpPr/>
          <p:nvPr/>
        </p:nvSpPr>
        <p:spPr>
          <a:xfrm rot="16200000">
            <a:off x="3109913" y="2271712"/>
            <a:ext cx="433388" cy="296863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48" name="47 Flecha derecha"/>
          <p:cNvSpPr/>
          <p:nvPr/>
        </p:nvSpPr>
        <p:spPr>
          <a:xfrm rot="8166123">
            <a:off x="1762125" y="3409950"/>
            <a:ext cx="431800" cy="298450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pic>
        <p:nvPicPr>
          <p:cNvPr id="18451" name="Picture 19" descr="http://www.puertodemanta.gob.ec/wp-content/uploads/2011/09/senae.png"/>
          <p:cNvPicPr>
            <a:picLocks noChangeAspect="1" noChangeArrowheads="1"/>
          </p:cNvPicPr>
          <p:nvPr/>
        </p:nvPicPr>
        <p:blipFill>
          <a:blip r:embed="rId6" cstate="print"/>
          <a:srcRect l="29541" r="24161" b="67709"/>
          <a:stretch>
            <a:fillRect/>
          </a:stretch>
        </p:blipFill>
        <p:spPr bwMode="auto">
          <a:xfrm>
            <a:off x="2638425" y="3789363"/>
            <a:ext cx="125412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Flecha derecha"/>
          <p:cNvSpPr/>
          <p:nvPr/>
        </p:nvSpPr>
        <p:spPr>
          <a:xfrm rot="5400000">
            <a:off x="3090069" y="3767932"/>
            <a:ext cx="431800" cy="296862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pic>
        <p:nvPicPr>
          <p:cNvPr id="18453" name="Picture 21" descr="http://talentohumano.gmtulcan.gob.ec/wp-content/uploads/2011/12/logo_iess.gif"/>
          <p:cNvPicPr>
            <a:picLocks noChangeAspect="1" noChangeArrowheads="1"/>
          </p:cNvPicPr>
          <p:nvPr/>
        </p:nvPicPr>
        <p:blipFill>
          <a:blip r:embed="rId7" cstate="print"/>
          <a:srcRect l="18713" t="3780" r="21095"/>
          <a:stretch>
            <a:fillRect/>
          </a:stretch>
        </p:blipFill>
        <p:spPr bwMode="auto">
          <a:xfrm>
            <a:off x="5143500" y="2551113"/>
            <a:ext cx="693738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Flecha derecha"/>
          <p:cNvSpPr/>
          <p:nvPr/>
        </p:nvSpPr>
        <p:spPr>
          <a:xfrm rot="18302320">
            <a:off x="3994150" y="2390776"/>
            <a:ext cx="433387" cy="296862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pic>
        <p:nvPicPr>
          <p:cNvPr id="18455" name="Picture 23" descr="http://www.undermedia.com.ec/portal/pnTemp/PageMaster/wcjte4jzz4iwniio0lktuk0mqbn8c5-pr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57700" y="1557338"/>
            <a:ext cx="2459038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Flecha derecha"/>
          <p:cNvSpPr/>
          <p:nvPr/>
        </p:nvSpPr>
        <p:spPr>
          <a:xfrm rot="20208528">
            <a:off x="4643438" y="2843213"/>
            <a:ext cx="433387" cy="296862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pic>
        <p:nvPicPr>
          <p:cNvPr id="18457" name="Picture 25" descr="http://www.cronix.com.ec/fotos/MinisterioMedioAmbient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40213" y="3790950"/>
            <a:ext cx="1428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Flecha derecha"/>
          <p:cNvSpPr/>
          <p:nvPr/>
        </p:nvSpPr>
        <p:spPr>
          <a:xfrm rot="3253169">
            <a:off x="4240213" y="3551237"/>
            <a:ext cx="433388" cy="296863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32" name="31 Elipse"/>
          <p:cNvSpPr/>
          <p:nvPr/>
        </p:nvSpPr>
        <p:spPr>
          <a:xfrm>
            <a:off x="6227763" y="4837113"/>
            <a:ext cx="2466975" cy="823912"/>
          </a:xfrm>
          <a:prstGeom prst="ellipse">
            <a:avLst/>
          </a:prstGeom>
          <a:solidFill>
            <a:srgbClr val="E2A7F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>
                <a:solidFill>
                  <a:schemeClr val="tx1"/>
                </a:solidFill>
              </a:rPr>
              <a:t>NORMATIVIDAD INTERNA</a:t>
            </a:r>
          </a:p>
        </p:txBody>
      </p:sp>
      <p:sp>
        <p:nvSpPr>
          <p:cNvPr id="35" name="34 Flecha derecha"/>
          <p:cNvSpPr/>
          <p:nvPr/>
        </p:nvSpPr>
        <p:spPr>
          <a:xfrm rot="16200000">
            <a:off x="7264400" y="4287838"/>
            <a:ext cx="433388" cy="296862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7" grpId="0" animBg="1"/>
      <p:bldP spid="48" grpId="0" animBg="1"/>
      <p:bldP spid="20" grpId="0" animBg="1"/>
      <p:bldP spid="22" grpId="0" animBg="1"/>
      <p:bldP spid="26" grpId="0" animBg="1"/>
      <p:bldP spid="28" grpId="0" animBg="1"/>
      <p:bldP spid="32" grpId="0" animBg="1"/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23528" y="71626"/>
            <a:ext cx="4700326" cy="4770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500" b="1" kern="0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AUDITORÍA DE GESTIÓN </a:t>
            </a:r>
          </a:p>
        </p:txBody>
      </p:sp>
      <p:graphicFrame>
        <p:nvGraphicFramePr>
          <p:cNvPr id="13" name="12 Diagrama"/>
          <p:cNvGraphicFramePr/>
          <p:nvPr/>
        </p:nvGraphicFramePr>
        <p:xfrm>
          <a:off x="323528" y="692696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5" name="14 Conector recto"/>
          <p:cNvCxnSpPr/>
          <p:nvPr/>
        </p:nvCxnSpPr>
        <p:spPr>
          <a:xfrm>
            <a:off x="250825" y="2914650"/>
            <a:ext cx="8642350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250825" y="3995738"/>
            <a:ext cx="8642350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250825" y="5003800"/>
            <a:ext cx="8642350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79388" y="2636838"/>
            <a:ext cx="20891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Reporte Preliminar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79388" y="3656458"/>
            <a:ext cx="208915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Carta</a:t>
            </a:r>
            <a:r>
              <a:rPr lang="es-EC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s-EC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 Gerencia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148263" y="1125538"/>
            <a:ext cx="3054350" cy="12541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sz="4500" dirty="0" smtClean="0">
                <a:solidFill>
                  <a:srgbClr val="01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CAPÍTULO VI</a:t>
            </a:r>
            <a:endParaRPr lang="es-EC" sz="4500" dirty="0">
              <a:solidFill>
                <a:srgbClr val="01F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4716463" y="3213100"/>
            <a:ext cx="4103687" cy="15843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6" name="Picture 9" descr="http://www.figoec.com/superior/images/pregunta.png"/>
          <p:cNvPicPr>
            <a:picLocks noChangeAspect="1" noChangeArrowheads="1"/>
          </p:cNvPicPr>
          <p:nvPr/>
        </p:nvPicPr>
        <p:blipFill>
          <a:blip r:embed="rId2" cstate="print"/>
          <a:srcRect l="44849" t="63715"/>
          <a:stretch>
            <a:fillRect/>
          </a:stretch>
        </p:blipFill>
        <p:spPr bwMode="auto">
          <a:xfrm>
            <a:off x="971550" y="1341438"/>
            <a:ext cx="32893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7"/>
          <p:cNvPicPr>
            <a:picLocks noChangeAspect="1" noChangeArrowheads="1"/>
          </p:cNvPicPr>
          <p:nvPr/>
        </p:nvPicPr>
        <p:blipFill>
          <a:blip r:embed="rId3" cstate="print"/>
          <a:srcRect l="22310" t="23611" r="40654" b="45834"/>
          <a:stretch>
            <a:fillRect/>
          </a:stretch>
        </p:blipFill>
        <p:spPr bwMode="auto">
          <a:xfrm>
            <a:off x="395288" y="3019425"/>
            <a:ext cx="42989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66565" y="673532"/>
            <a:ext cx="806342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800" b="1" kern="0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CONCLUSIONES Y RECOMENDACIONES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-36512" y="1484784"/>
          <a:ext cx="82809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0180" name="4 Rectángulo"/>
          <p:cNvSpPr>
            <a:spLocks noChangeArrowheads="1"/>
          </p:cNvSpPr>
          <p:nvPr/>
        </p:nvSpPr>
        <p:spPr bwMode="auto">
          <a:xfrm>
            <a:off x="4121150" y="1412875"/>
            <a:ext cx="4627563" cy="1077913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/>
              <a:t>Elaborar, implementar y actualizar manuales de procedimientos mediante una Planificación Estratégica aplicable a cada uno de los procesos del Departamento de Recursos Humanos.</a:t>
            </a:r>
            <a:endParaRPr lang="es-EC" sz="1600"/>
          </a:p>
        </p:txBody>
      </p:sp>
      <p:sp>
        <p:nvSpPr>
          <p:cNvPr id="6" name="5 Multiplicar"/>
          <p:cNvSpPr/>
          <p:nvPr/>
        </p:nvSpPr>
        <p:spPr>
          <a:xfrm>
            <a:off x="684213" y="4005263"/>
            <a:ext cx="2374900" cy="2087562"/>
          </a:xfrm>
          <a:prstGeom prst="mathMultiply">
            <a:avLst>
              <a:gd name="adj1" fmla="val 2606"/>
            </a:avLst>
          </a:prstGeom>
          <a:solidFill>
            <a:srgbClr val="FFFF00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66565" y="673532"/>
            <a:ext cx="806342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800" b="1" kern="0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CONCLUSIONES Y RECOMENDACIONES</a:t>
            </a:r>
          </a:p>
        </p:txBody>
      </p:sp>
      <p:graphicFrame>
        <p:nvGraphicFramePr>
          <p:cNvPr id="3" name="2 Diagrama"/>
          <p:cNvGraphicFramePr/>
          <p:nvPr/>
        </p:nvGraphicFramePr>
        <p:xfrm>
          <a:off x="179512" y="593686"/>
          <a:ext cx="8712968" cy="4923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0050" name="Picture 2" descr="http://4.bp.blogspot.com/_72vuvxP4I44/TEhvgrG_YjI/AAAAAAAACuc/LeY7jF5OHnE/s1600/improvingproductivit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450" y="4149725"/>
            <a:ext cx="2682875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66565" y="601524"/>
            <a:ext cx="806342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800" b="1" kern="0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CONCLUSIONES Y RECOMENDACIONES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323528" y="1108968"/>
          <a:ext cx="806489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Flecha curvada hacia la izquierda"/>
          <p:cNvSpPr/>
          <p:nvPr/>
        </p:nvSpPr>
        <p:spPr>
          <a:xfrm>
            <a:off x="6732588" y="3644900"/>
            <a:ext cx="503237" cy="936625"/>
          </a:xfrm>
          <a:prstGeom prst="curvedLeftArrow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567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>
              <a:solidFill>
                <a:schemeClr val="tx1"/>
              </a:solidFill>
            </a:endParaRPr>
          </a:p>
        </p:txBody>
      </p:sp>
      <p:sp>
        <p:nvSpPr>
          <p:cNvPr id="7" name="6 Abrir llave"/>
          <p:cNvSpPr/>
          <p:nvPr/>
        </p:nvSpPr>
        <p:spPr>
          <a:xfrm rot="10800000">
            <a:off x="6267450" y="1989138"/>
            <a:ext cx="360363" cy="1944687"/>
          </a:xfrm>
          <a:prstGeom prst="leftBrace">
            <a:avLst>
              <a:gd name="adj1" fmla="val 32701"/>
              <a:gd name="adj2" fmla="val 49298"/>
            </a:avLst>
          </a:prstGeom>
          <a:ln w="28575">
            <a:solidFill>
              <a:srgbClr val="C56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pic>
        <p:nvPicPr>
          <p:cNvPr id="52230" name="Picture 2" descr="http://cdn0.grupos.emagister.com/imagen/logo_del_grupo_planificacion_estrategica_425200_t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025" y="1593850"/>
            <a:ext cx="1944688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395536" y="836712"/>
          <a:ext cx="8784976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666565" y="620688"/>
            <a:ext cx="806342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800" b="1" kern="0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CONCLUSIONES Y RECOMENDACIONES</a:t>
            </a:r>
          </a:p>
        </p:txBody>
      </p:sp>
      <p:pic>
        <p:nvPicPr>
          <p:cNvPr id="138242" name="Picture 2" descr="http://www.wei.edu.ec/image/foto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5084763"/>
            <a:ext cx="2305050" cy="1535112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429125" y="1000125"/>
            <a:ext cx="4132263" cy="12541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sz="6600" dirty="0" smtClean="0">
                <a:solidFill>
                  <a:srgbClr val="01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endParaRPr lang="es-EC" sz="6600" dirty="0">
              <a:solidFill>
                <a:srgbClr val="01F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4932363" y="2924175"/>
            <a:ext cx="3792537" cy="19939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Realizado por: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María </a:t>
            </a:r>
            <a:r>
              <a:rPr lang="es-EC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Verónica Freire Rodríguez</a:t>
            </a:r>
            <a:endParaRPr lang="es-EC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s-EC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 - </a:t>
            </a:r>
            <a:r>
              <a:rPr lang="es-EC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</a:t>
            </a:r>
            <a:endParaRPr lang="es-EC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276" name="Picture 9" descr="http://www.figoec.com/superior/images/pregunta.png"/>
          <p:cNvPicPr>
            <a:picLocks noChangeAspect="1" noChangeArrowheads="1"/>
          </p:cNvPicPr>
          <p:nvPr/>
        </p:nvPicPr>
        <p:blipFill>
          <a:blip r:embed="rId2" cstate="print"/>
          <a:srcRect l="44849" t="63715"/>
          <a:stretch>
            <a:fillRect/>
          </a:stretch>
        </p:blipFill>
        <p:spPr bwMode="auto">
          <a:xfrm>
            <a:off x="1138238" y="1341438"/>
            <a:ext cx="32893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7"/>
          <p:cNvPicPr>
            <a:picLocks noChangeAspect="1" noChangeArrowheads="1"/>
          </p:cNvPicPr>
          <p:nvPr/>
        </p:nvPicPr>
        <p:blipFill>
          <a:blip r:embed="rId3" cstate="print"/>
          <a:srcRect l="22310" t="23611" r="40654" b="45834"/>
          <a:stretch>
            <a:fillRect/>
          </a:stretch>
        </p:blipFill>
        <p:spPr bwMode="auto">
          <a:xfrm>
            <a:off x="539750" y="3019425"/>
            <a:ext cx="42989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4474" y="548680"/>
            <a:ext cx="525336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kern="0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Reseña Histórica</a:t>
            </a:r>
          </a:p>
        </p:txBody>
      </p:sp>
      <p:pic>
        <p:nvPicPr>
          <p:cNvPr id="16" name="Picture 9" descr="http://www.figoec.com/superior/images/pregunta.png"/>
          <p:cNvPicPr>
            <a:picLocks noChangeAspect="1" noChangeArrowheads="1"/>
          </p:cNvPicPr>
          <p:nvPr/>
        </p:nvPicPr>
        <p:blipFill>
          <a:blip r:embed="rId2" cstate="print"/>
          <a:srcRect l="44849" t="63715"/>
          <a:stretch>
            <a:fillRect/>
          </a:stretch>
        </p:blipFill>
        <p:spPr bwMode="auto">
          <a:xfrm>
            <a:off x="835025" y="3870325"/>
            <a:ext cx="32893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4643438" y="2252663"/>
            <a:ext cx="2879725" cy="5842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/>
              <a:t>Sociedad Responsabilidad Limitada: 10 de abril de 1972</a:t>
            </a:r>
            <a:endParaRPr lang="es-EC" sz="1600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auto">
          <a:xfrm>
            <a:off x="4643438" y="3140075"/>
            <a:ext cx="1992312" cy="5842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/>
              <a:t>Sociedad anónima: 2 de enero de 1995</a:t>
            </a:r>
            <a:endParaRPr lang="es-EC" sz="160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4643438" y="4052888"/>
            <a:ext cx="2889250" cy="5842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/>
              <a:t>Parroquia de Guayllabamba, cantón Quito</a:t>
            </a:r>
            <a:endParaRPr lang="es-EC" sz="1600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4643438" y="4916488"/>
            <a:ext cx="3600450" cy="5842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1600"/>
              <a:t>Elaboración, producción y comercialización de fideos y galletas</a:t>
            </a: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4608513" y="1628775"/>
            <a:ext cx="3602037" cy="33813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1600"/>
              <a:t>Empresa del Conglomerado Industrial</a:t>
            </a:r>
          </a:p>
        </p:txBody>
      </p:sp>
      <p:pic>
        <p:nvPicPr>
          <p:cNvPr id="19470" name="Picture 14" descr="http://webmail.gruposuperior.com/imagenes/superio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75" y="2179638"/>
            <a:ext cx="2828925" cy="10477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23" name="22 Flecha derecha"/>
          <p:cNvSpPr/>
          <p:nvPr/>
        </p:nvSpPr>
        <p:spPr>
          <a:xfrm rot="5400000">
            <a:off x="2262982" y="3504406"/>
            <a:ext cx="431800" cy="296863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1" name="20 Abrir llave"/>
          <p:cNvSpPr/>
          <p:nvPr/>
        </p:nvSpPr>
        <p:spPr>
          <a:xfrm>
            <a:off x="4124325" y="1484313"/>
            <a:ext cx="376238" cy="4248150"/>
          </a:xfrm>
          <a:prstGeom prst="leftBrace">
            <a:avLst/>
          </a:prstGeom>
          <a:ln w="38100">
            <a:solidFill>
              <a:srgbClr val="00AC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8" grpId="0" animBg="1"/>
      <p:bldP spid="9" grpId="0" animBg="1"/>
      <p:bldP spid="19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5" name="Imagen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0713"/>
            <a:ext cx="864235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51520" y="980728"/>
            <a:ext cx="377539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kern="0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Organigrama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484438" y="476250"/>
            <a:ext cx="3311525" cy="649288"/>
          </a:xfrm>
          <a:prstGeom prst="rect">
            <a:avLst/>
          </a:prstGeom>
          <a:ln w="19050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s-ES_tradnl" sz="1000" dirty="0"/>
              <a:t>Designar al Presidente, Vicepresidente y Gerente General.</a:t>
            </a:r>
            <a:endParaRPr lang="es-EC" sz="1000" dirty="0"/>
          </a:p>
          <a:p>
            <a:pPr>
              <a:buFont typeface="Arial" pitchFamily="34" charset="0"/>
              <a:buChar char="•"/>
              <a:defRPr/>
            </a:pPr>
            <a:r>
              <a:rPr lang="es-ES_tradnl" sz="1000" dirty="0"/>
              <a:t>Tomar decisiones administrativas y financieras.</a:t>
            </a:r>
            <a:endParaRPr lang="es-EC" sz="1000" dirty="0"/>
          </a:p>
          <a:p>
            <a:pPr>
              <a:buFont typeface="Arial" pitchFamily="34" charset="0"/>
              <a:buChar char="•"/>
              <a:defRPr/>
            </a:pPr>
            <a:r>
              <a:rPr lang="es-ES_tradnl" sz="1000" dirty="0"/>
              <a:t>Realizar juntas ordinarias</a:t>
            </a:r>
            <a:r>
              <a:rPr lang="es-ES_tradnl" sz="800" dirty="0"/>
              <a:t>.</a:t>
            </a:r>
            <a:endParaRPr lang="es-EC" sz="800" dirty="0"/>
          </a:p>
        </p:txBody>
      </p:sp>
      <p:sp>
        <p:nvSpPr>
          <p:cNvPr id="8" name="7 Rectángulo"/>
          <p:cNvSpPr/>
          <p:nvPr/>
        </p:nvSpPr>
        <p:spPr>
          <a:xfrm>
            <a:off x="293688" y="2997200"/>
            <a:ext cx="2549525" cy="1008063"/>
          </a:xfrm>
          <a:prstGeom prst="rect">
            <a:avLst/>
          </a:prstGeom>
          <a:ln w="19050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s-ES_tradnl" sz="1000" dirty="0"/>
              <a:t> Abastecimiento de materia prima, insumos</a:t>
            </a:r>
            <a:endParaRPr lang="es-EC" sz="1000" dirty="0"/>
          </a:p>
          <a:p>
            <a:pPr>
              <a:buFont typeface="Arial" pitchFamily="34" charset="0"/>
              <a:buChar char="•"/>
              <a:defRPr/>
            </a:pPr>
            <a:r>
              <a:rPr lang="es-ES_tradnl" sz="1000" dirty="0"/>
              <a:t> Mejorar  la productividad, eficiencia y rendimiento de procesos de producción.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C" sz="1000" dirty="0"/>
              <a:t> Asegurar el cumplimiento de Normas de Seguridad, Higiene y Calidad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C" sz="1000" dirty="0"/>
              <a:t> Logística de producto terminado</a:t>
            </a:r>
            <a:endParaRPr lang="es-EC" sz="800" dirty="0"/>
          </a:p>
        </p:txBody>
      </p:sp>
      <p:sp>
        <p:nvSpPr>
          <p:cNvPr id="9" name="8 Rectángulo"/>
          <p:cNvSpPr/>
          <p:nvPr/>
        </p:nvSpPr>
        <p:spPr>
          <a:xfrm>
            <a:off x="3027363" y="2997200"/>
            <a:ext cx="2549525" cy="1079500"/>
          </a:xfrm>
          <a:prstGeom prst="rect">
            <a:avLst/>
          </a:prstGeom>
          <a:ln w="19050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s-EC" sz="1000" dirty="0"/>
              <a:t> Planificar,  dirigir, organizar y controlar las actividades de las operaciones de la planta 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C" sz="1000" dirty="0"/>
              <a:t> Controlar las siguientes áreas: Producción, Mantenimiento, Seguridad Industrial y Recursos Humanos.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C" sz="1000" dirty="0"/>
              <a:t> Análisis de costos, revisión de niveles de inventarios y proyecciones de producción.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5994400" y="3013075"/>
            <a:ext cx="2970213" cy="938213"/>
          </a:xfrm>
          <a:prstGeom prst="rect">
            <a:avLst/>
          </a:prstGeom>
          <a:ln w="19050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s-ES" sz="1000" dirty="0"/>
              <a:t> Liderar el comité de desarrollo de nuevos productos </a:t>
            </a:r>
            <a:endParaRPr lang="es-EC" sz="1000" dirty="0"/>
          </a:p>
          <a:p>
            <a:pPr>
              <a:buFont typeface="Arial" pitchFamily="34" charset="0"/>
              <a:buChar char="•"/>
              <a:defRPr/>
            </a:pPr>
            <a:r>
              <a:rPr lang="es-ES" sz="1000" dirty="0"/>
              <a:t> Elaboración de prototipos y coordinación de pruebas industriales</a:t>
            </a:r>
            <a:endParaRPr lang="es-EC" sz="1000" dirty="0"/>
          </a:p>
          <a:p>
            <a:pPr>
              <a:buFont typeface="Arial" pitchFamily="34" charset="0"/>
              <a:buChar char="•"/>
              <a:defRPr/>
            </a:pPr>
            <a:r>
              <a:rPr lang="es-ES" sz="1000" dirty="0"/>
              <a:t> Elaboración de planos mecánicos, textos legales y aprobación de artes finales</a:t>
            </a:r>
            <a:endParaRPr lang="es-EC" sz="1000" dirty="0"/>
          </a:p>
          <a:p>
            <a:pPr>
              <a:buFont typeface="Arial" pitchFamily="34" charset="0"/>
              <a:buChar char="•"/>
              <a:defRPr/>
            </a:pPr>
            <a:r>
              <a:rPr lang="es-ES" sz="1000" dirty="0"/>
              <a:t>Tracking de productos. </a:t>
            </a:r>
            <a:endParaRPr lang="es-EC" sz="1000" dirty="0"/>
          </a:p>
        </p:txBody>
      </p:sp>
      <p:sp>
        <p:nvSpPr>
          <p:cNvPr id="11" name="10 Rectángulo"/>
          <p:cNvSpPr/>
          <p:nvPr/>
        </p:nvSpPr>
        <p:spPr>
          <a:xfrm>
            <a:off x="5922963" y="822325"/>
            <a:ext cx="2970212" cy="1022350"/>
          </a:xfrm>
          <a:prstGeom prst="rect">
            <a:avLst/>
          </a:prstGeom>
          <a:ln w="19050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s-EC" sz="1000" dirty="0"/>
              <a:t> Supervisión del Control de Gestión Financiera: Presupuestos, Flujos y proyecciones.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C" sz="1000" dirty="0"/>
              <a:t> Coordinación de la elaboración de los Estados Financieros (Normatividad vigente).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C" sz="1000" dirty="0"/>
              <a:t> Gestión de las variables financieras: Gestión de Tesorería, Cash Management, Gestión de Cobros.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478463" y="1441450"/>
            <a:ext cx="3054350" cy="12541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sz="4500" dirty="0" smtClean="0">
                <a:solidFill>
                  <a:srgbClr val="01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CAPÍTULO II</a:t>
            </a:r>
            <a:endParaRPr lang="es-EC" sz="4500" dirty="0">
              <a:solidFill>
                <a:srgbClr val="01F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5003800" y="3379788"/>
            <a:ext cx="3792538" cy="98583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DIRECCIONAMIENTO ESTRATÉGICO </a:t>
            </a:r>
          </a:p>
        </p:txBody>
      </p:sp>
      <p:pic>
        <p:nvPicPr>
          <p:cNvPr id="22532" name="Picture 9" descr="http://www.figoec.com/superior/images/pregunta.png"/>
          <p:cNvPicPr>
            <a:picLocks noChangeAspect="1" noChangeArrowheads="1"/>
          </p:cNvPicPr>
          <p:nvPr/>
        </p:nvPicPr>
        <p:blipFill>
          <a:blip r:embed="rId2" cstate="print"/>
          <a:srcRect l="44849" t="63715"/>
          <a:stretch>
            <a:fillRect/>
          </a:stretch>
        </p:blipFill>
        <p:spPr bwMode="auto">
          <a:xfrm>
            <a:off x="1138238" y="1341438"/>
            <a:ext cx="32893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3" cstate="print"/>
          <a:srcRect l="22310" t="23611" r="40654" b="45834"/>
          <a:stretch>
            <a:fillRect/>
          </a:stretch>
        </p:blipFill>
        <p:spPr bwMode="auto">
          <a:xfrm>
            <a:off x="539750" y="3019425"/>
            <a:ext cx="42989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95536" y="632882"/>
            <a:ext cx="216024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kern="0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Misión</a:t>
            </a:r>
          </a:p>
        </p:txBody>
      </p:sp>
      <p:graphicFrame>
        <p:nvGraphicFramePr>
          <p:cNvPr id="2" name="1 Diagrama"/>
          <p:cNvGraphicFramePr/>
          <p:nvPr/>
        </p:nvGraphicFramePr>
        <p:xfrm>
          <a:off x="1524000" y="1397000"/>
          <a:ext cx="69364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80" name="Picture 9" descr="http://www.figoec.com/superior/images/pregunta.png"/>
          <p:cNvPicPr>
            <a:picLocks noChangeAspect="1" noChangeArrowheads="1"/>
          </p:cNvPicPr>
          <p:nvPr/>
        </p:nvPicPr>
        <p:blipFill>
          <a:blip r:embed="rId7" cstate="print"/>
          <a:srcRect l="44849" t="63715"/>
          <a:stretch>
            <a:fillRect/>
          </a:stretch>
        </p:blipFill>
        <p:spPr bwMode="auto">
          <a:xfrm>
            <a:off x="360363" y="2079625"/>
            <a:ext cx="2916237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http://metamorfosis3.site40.net/wp-content/uploads/2010/10/misi%C3%B3n.png"/>
          <p:cNvPicPr>
            <a:picLocks noChangeAspect="1" noChangeArrowheads="1"/>
          </p:cNvPicPr>
          <p:nvPr/>
        </p:nvPicPr>
        <p:blipFill>
          <a:blip r:embed="rId8" cstate="print"/>
          <a:srcRect l="33366"/>
          <a:stretch>
            <a:fillRect/>
          </a:stretch>
        </p:blipFill>
        <p:spPr bwMode="auto">
          <a:xfrm>
            <a:off x="731838" y="3317875"/>
            <a:ext cx="1487487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Pentágono"/>
          <p:cNvSpPr/>
          <p:nvPr/>
        </p:nvSpPr>
        <p:spPr>
          <a:xfrm>
            <a:off x="3132138" y="2441575"/>
            <a:ext cx="4016375" cy="1000125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Crecimiento consistentemente a través de los años</a:t>
            </a:r>
          </a:p>
        </p:txBody>
      </p:sp>
      <p:sp>
        <p:nvSpPr>
          <p:cNvPr id="9" name="8 Pentágono"/>
          <p:cNvSpPr/>
          <p:nvPr/>
        </p:nvSpPr>
        <p:spPr>
          <a:xfrm>
            <a:off x="3154363" y="4035425"/>
            <a:ext cx="5072062" cy="121443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Participación significativa en mercados internos y externos, en un contexto de adecuada rentabilidad</a:t>
            </a:r>
          </a:p>
        </p:txBody>
      </p:sp>
      <p:pic>
        <p:nvPicPr>
          <p:cNvPr id="25604" name="Picture 16" descr="http://metamorfosis3.site40.net/wp-content/uploads/2010/10/visi%C3%B3n.png"/>
          <p:cNvPicPr>
            <a:picLocks noChangeAspect="1" noChangeArrowheads="1"/>
          </p:cNvPicPr>
          <p:nvPr/>
        </p:nvPicPr>
        <p:blipFill>
          <a:blip r:embed="rId2" cstate="print"/>
          <a:srcRect l="31065" t="6798" r="3273" b="4695"/>
          <a:stretch>
            <a:fillRect/>
          </a:stretch>
        </p:blipFill>
        <p:spPr bwMode="auto">
          <a:xfrm>
            <a:off x="554038" y="3132138"/>
            <a:ext cx="187642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3707904" y="1178141"/>
            <a:ext cx="216024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kern="0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Visión</a:t>
            </a:r>
          </a:p>
        </p:txBody>
      </p:sp>
      <p:pic>
        <p:nvPicPr>
          <p:cNvPr id="25606" name="Picture 18" descr="http://4.bp.blogspot.com/_Ex-QRWShPlo/TU9_VmZ-KOI/AAAAAAAAAII/LxbCYENYu6Q/s1600/mi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669925"/>
            <a:ext cx="16732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9" descr="http://www.figoec.com/superior/images/pregunta.png"/>
          <p:cNvPicPr>
            <a:picLocks noChangeAspect="1" noChangeArrowheads="1"/>
          </p:cNvPicPr>
          <p:nvPr/>
        </p:nvPicPr>
        <p:blipFill>
          <a:blip r:embed="rId4" cstate="print"/>
          <a:srcRect l="44849" t="63715"/>
          <a:stretch>
            <a:fillRect/>
          </a:stretch>
        </p:blipFill>
        <p:spPr bwMode="auto">
          <a:xfrm>
            <a:off x="554038" y="1046163"/>
            <a:ext cx="17557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Flecha arriba"/>
          <p:cNvSpPr/>
          <p:nvPr/>
        </p:nvSpPr>
        <p:spPr>
          <a:xfrm rot="3322243">
            <a:off x="2536826" y="2690812"/>
            <a:ext cx="292100" cy="657225"/>
          </a:xfrm>
          <a:prstGeom prst="upArrow">
            <a:avLst>
              <a:gd name="adj1" fmla="val 50000"/>
              <a:gd name="adj2" fmla="val 61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7" name="26 Flecha arriba"/>
          <p:cNvSpPr/>
          <p:nvPr/>
        </p:nvSpPr>
        <p:spPr>
          <a:xfrm rot="6422703">
            <a:off x="2540794" y="3955256"/>
            <a:ext cx="292100" cy="655638"/>
          </a:xfrm>
          <a:prstGeom prst="upArrow">
            <a:avLst>
              <a:gd name="adj1" fmla="val 50000"/>
              <a:gd name="adj2" fmla="val 61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Imagen 10"/>
          <p:cNvPicPr>
            <a:picLocks noChangeAspect="1" noChangeArrowheads="1"/>
          </p:cNvPicPr>
          <p:nvPr/>
        </p:nvPicPr>
        <p:blipFill>
          <a:blip r:embed="rId2" cstate="print"/>
          <a:srcRect l="1859" t="1894" r="2341" b="1865"/>
          <a:stretch>
            <a:fillRect/>
          </a:stretch>
        </p:blipFill>
        <p:spPr bwMode="auto">
          <a:xfrm>
            <a:off x="179388" y="836613"/>
            <a:ext cx="66389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solport.net/home3/images/GRUPO-SOLPORT/MISION/MisionVision1.jpg"/>
          <p:cNvPicPr>
            <a:picLocks noChangeAspect="1" noChangeArrowheads="1"/>
          </p:cNvPicPr>
          <p:nvPr/>
        </p:nvPicPr>
        <p:blipFill>
          <a:blip r:embed="rId3" cstate="print"/>
          <a:srcRect l="5132" t="18340" r="5103" b="13712"/>
          <a:stretch>
            <a:fillRect/>
          </a:stretch>
        </p:blipFill>
        <p:spPr bwMode="auto">
          <a:xfrm>
            <a:off x="6707188" y="3419475"/>
            <a:ext cx="210502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6659563" y="1457325"/>
            <a:ext cx="2252662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kern="0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Mapa Estratégico de ALSUPERIOR S.A.</a:t>
            </a:r>
            <a:endParaRPr lang="es-EC" sz="2000" b="1" kern="0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5557</TotalTime>
  <Words>872</Words>
  <Application>Microsoft Office PowerPoint</Application>
  <PresentationFormat>On-screen Show (4:3)</PresentationFormat>
  <Paragraphs>188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Franklin Gothic Book</vt:lpstr>
      <vt:lpstr>Wingdings 2</vt:lpstr>
      <vt:lpstr>Calibri</vt:lpstr>
      <vt:lpstr>Times New Roman</vt:lpstr>
      <vt:lpstr>Georgia</vt:lpstr>
      <vt:lpstr>1_Técnico</vt:lpstr>
      <vt:lpstr>2_Técnico</vt:lpstr>
      <vt:lpstr>Tema de Office</vt:lpstr>
      <vt:lpstr>Diseño predeterminado</vt:lpstr>
      <vt:lpstr>CorelDRAW 12.0 Graphic</vt:lpstr>
      <vt:lpstr>Slide 1</vt:lpstr>
      <vt:lpstr>CAPÍTULO I</vt:lpstr>
      <vt:lpstr>Slide 3</vt:lpstr>
      <vt:lpstr>Slide 4</vt:lpstr>
      <vt:lpstr>Slide 5</vt:lpstr>
      <vt:lpstr>CAPÍTULO II</vt:lpstr>
      <vt:lpstr>Slide 7</vt:lpstr>
      <vt:lpstr>Slide 8</vt:lpstr>
      <vt:lpstr>Slide 9</vt:lpstr>
      <vt:lpstr>CAPÍTULO III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CAPÍTULO IV</vt:lpstr>
      <vt:lpstr>Metodología Aplicada</vt:lpstr>
      <vt:lpstr>CAPÍTULO V</vt:lpstr>
      <vt:lpstr>Slide 30</vt:lpstr>
      <vt:lpstr>CAPÍTULO VI</vt:lpstr>
      <vt:lpstr>Slide 32</vt:lpstr>
      <vt:lpstr>Slide 33</vt:lpstr>
      <vt:lpstr>Slide 34</vt:lpstr>
      <vt:lpstr>Slide 35</vt:lpstr>
      <vt:lpstr>GRACIAS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Majo</dc:creator>
  <cp:lastModifiedBy>vfreire001</cp:lastModifiedBy>
  <cp:revision>140</cp:revision>
  <dcterms:created xsi:type="dcterms:W3CDTF">2010-12-01T16:24:13Z</dcterms:created>
  <dcterms:modified xsi:type="dcterms:W3CDTF">2012-06-11T15:54:10Z</dcterms:modified>
</cp:coreProperties>
</file>