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9" r:id="rId7"/>
    <p:sldId id="268" r:id="rId8"/>
    <p:sldId id="267" r:id="rId9"/>
    <p:sldId id="266" r:id="rId10"/>
    <p:sldId id="265" r:id="rId11"/>
    <p:sldId id="264" r:id="rId12"/>
    <p:sldId id="263" r:id="rId13"/>
    <p:sldId id="270" r:id="rId14"/>
    <p:sldId id="271" r:id="rId15"/>
    <p:sldId id="273" r:id="rId16"/>
    <p:sldId id="275" r:id="rId17"/>
    <p:sldId id="276" r:id="rId18"/>
    <p:sldId id="279" r:id="rId19"/>
    <p:sldId id="284" r:id="rId20"/>
    <p:sldId id="283" r:id="rId21"/>
    <p:sldId id="282" r:id="rId22"/>
    <p:sldId id="281" r:id="rId23"/>
    <p:sldId id="280" r:id="rId24"/>
    <p:sldId id="277" r:id="rId25"/>
    <p:sldId id="278" r:id="rId26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  <a:srgbClr val="AAC6B5"/>
    <a:srgbClr val="9EB786"/>
    <a:srgbClr val="FFFFCC"/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1100" autoAdjust="0"/>
    <p:restoredTop sz="94660"/>
  </p:normalViewPr>
  <p:slideViewPr>
    <p:cSldViewPr>
      <p:cViewPr>
        <p:scale>
          <a:sx n="75" d="100"/>
          <a:sy n="75" d="100"/>
        </p:scale>
        <p:origin x="-4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2B8AFE-FE49-49B2-93B9-5E0F94D38341}" type="doc">
      <dgm:prSet loTypeId="urn:microsoft.com/office/officeart/2005/8/layout/default#1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6F02549E-2D43-47E1-9B3C-6B3DA2C3C3AB}">
      <dgm:prSet/>
      <dgm:spPr/>
      <dgm:t>
        <a:bodyPr/>
        <a:lstStyle/>
        <a:p>
          <a:r>
            <a:rPr lang="es-ES" dirty="0" smtClean="0"/>
            <a:t> Macrolocalización</a:t>
          </a:r>
          <a:endParaRPr lang="es-ES" dirty="0"/>
        </a:p>
      </dgm:t>
    </dgm:pt>
    <dgm:pt modelId="{333877AB-49A3-4CD9-BE75-B18895C4185F}" type="parTrans" cxnId="{718165E6-4BE9-4776-80B7-259AAB93438A}">
      <dgm:prSet/>
      <dgm:spPr/>
      <dgm:t>
        <a:bodyPr/>
        <a:lstStyle/>
        <a:p>
          <a:endParaRPr lang="es-ES"/>
        </a:p>
      </dgm:t>
    </dgm:pt>
    <dgm:pt modelId="{6ADE6965-BB56-4473-B44B-443D0BCEFECC}" type="sibTrans" cxnId="{718165E6-4BE9-4776-80B7-259AAB93438A}">
      <dgm:prSet/>
      <dgm:spPr/>
      <dgm:t>
        <a:bodyPr/>
        <a:lstStyle/>
        <a:p>
          <a:endParaRPr lang="es-ES"/>
        </a:p>
      </dgm:t>
    </dgm:pt>
    <dgm:pt modelId="{CE385C89-A1A5-40DA-B75F-E499C696CE39}" type="pres">
      <dgm:prSet presAssocID="{CF2B8AFE-FE49-49B2-93B9-5E0F94D3834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D5CD581-11AF-433D-80D0-9ACE505885F1}" type="pres">
      <dgm:prSet presAssocID="{6F02549E-2D43-47E1-9B3C-6B3DA2C3C3AB}" presName="node" presStyleLbl="node1" presStyleIdx="0" presStyleCnt="1" custLinFactNeighborX="-857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964E316-BC46-4754-BA38-BBB72730B076}" type="presOf" srcId="{6F02549E-2D43-47E1-9B3C-6B3DA2C3C3AB}" destId="{0D5CD581-11AF-433D-80D0-9ACE505885F1}" srcOrd="0" destOrd="0" presId="urn:microsoft.com/office/officeart/2005/8/layout/default#1"/>
    <dgm:cxn modelId="{718165E6-4BE9-4776-80B7-259AAB93438A}" srcId="{CF2B8AFE-FE49-49B2-93B9-5E0F94D38341}" destId="{6F02549E-2D43-47E1-9B3C-6B3DA2C3C3AB}" srcOrd="0" destOrd="0" parTransId="{333877AB-49A3-4CD9-BE75-B18895C4185F}" sibTransId="{6ADE6965-BB56-4473-B44B-443D0BCEFECC}"/>
    <dgm:cxn modelId="{AE5F31DD-B459-4362-9FC0-426D2C8DBEE6}" type="presOf" srcId="{CF2B8AFE-FE49-49B2-93B9-5E0F94D38341}" destId="{CE385C89-A1A5-40DA-B75F-E499C696CE39}" srcOrd="0" destOrd="0" presId="urn:microsoft.com/office/officeart/2005/8/layout/default#1"/>
    <dgm:cxn modelId="{BDED7677-6C9A-47D3-B96A-06B8D762C9A2}" type="presParOf" srcId="{CE385C89-A1A5-40DA-B75F-E499C696CE39}" destId="{0D5CD581-11AF-433D-80D0-9ACE505885F1}" srcOrd="0" destOrd="0" presId="urn:microsoft.com/office/officeart/2005/8/layout/default#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F0D538-E6FC-4E93-8DFE-C5B97D9F6460}" type="doc">
      <dgm:prSet loTypeId="urn:microsoft.com/office/officeart/2005/8/layout/bProcess3" loCatId="process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FA459431-5C97-4EBD-88C4-D1D2C2769235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Condiciones del mercado</a:t>
          </a:r>
          <a:endParaRPr lang="es-ES" dirty="0">
            <a:solidFill>
              <a:schemeClr val="tx1"/>
            </a:solidFill>
          </a:endParaRPr>
        </a:p>
      </dgm:t>
    </dgm:pt>
    <dgm:pt modelId="{113A2706-52BD-40F4-B632-D2AA2AC65CBA}" type="parTrans" cxnId="{56D31149-9A18-458D-8640-F8CEC95F5EBF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08F740F-74C3-41A7-8FE5-996B347A7CD0}" type="sibTrans" cxnId="{56D31149-9A18-458D-8640-F8CEC95F5EBF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F3ABEE7-DA97-43C6-8494-6487FC06ABBF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Disponibilidad de recursos financieros</a:t>
          </a:r>
          <a:endParaRPr lang="es-ES" dirty="0">
            <a:solidFill>
              <a:schemeClr val="tx1"/>
            </a:solidFill>
          </a:endParaRPr>
        </a:p>
      </dgm:t>
    </dgm:pt>
    <dgm:pt modelId="{BD2BC716-01A9-44BD-9244-5BE534172096}" type="parTrans" cxnId="{D7AF6A19-12B1-4767-B56B-7F17602D008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C120150-AB58-4926-B15B-2E6253D20BA4}" type="sibTrans" cxnId="{D7AF6A19-12B1-4767-B56B-7F17602D008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71658CD-F0C3-4F98-AD51-CD63B7F558DF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 Disponibilidad de mano de obra</a:t>
          </a:r>
          <a:endParaRPr lang="es-ES" dirty="0">
            <a:solidFill>
              <a:schemeClr val="tx1"/>
            </a:solidFill>
          </a:endParaRPr>
        </a:p>
      </dgm:t>
    </dgm:pt>
    <dgm:pt modelId="{C8919F2D-D94B-4614-872A-4E7D2C82C73B}" type="parTrans" cxnId="{0389D6D8-39BC-4679-ADFE-FDE405756BA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202FCB5-931E-4F7C-B586-894A23282638}" type="sibTrans" cxnId="{0389D6D8-39BC-4679-ADFE-FDE405756BA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4991D04-3ADE-404E-8B81-80E15DC075CF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Disponibilidad de insumos y materiales</a:t>
          </a:r>
          <a:endParaRPr lang="es-ES" dirty="0">
            <a:solidFill>
              <a:schemeClr val="tx1"/>
            </a:solidFill>
          </a:endParaRPr>
        </a:p>
      </dgm:t>
    </dgm:pt>
    <dgm:pt modelId="{CD800A47-1DDA-4607-83C6-34F2A9CECEFB}" type="parTrans" cxnId="{B85B772F-77EE-4FAE-9BE9-FD85219E0E5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49EF2CF-498E-4CA6-8AD3-07E9120DEDAC}" type="sibTrans" cxnId="{B85B772F-77EE-4FAE-9BE9-FD85219E0E5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7F850D2-6D0A-4DDA-BA44-588459E9252B}" type="pres">
      <dgm:prSet presAssocID="{7FF0D538-E6FC-4E93-8DFE-C5B97D9F646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17B9760-D302-48EE-B07F-B82D3D6EBC15}" type="pres">
      <dgm:prSet presAssocID="{FA459431-5C97-4EBD-88C4-D1D2C2769235}" presName="node" presStyleLbl="node1" presStyleIdx="0" presStyleCnt="4" custLinFactNeighborX="-7591" custLinFactNeighborY="-8184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82E44C7-9C0D-4E72-A831-708B45D6A6F6}" type="pres">
      <dgm:prSet presAssocID="{E08F740F-74C3-41A7-8FE5-996B347A7CD0}" presName="sibTrans" presStyleLbl="sibTrans1D1" presStyleIdx="0" presStyleCnt="3"/>
      <dgm:spPr/>
      <dgm:t>
        <a:bodyPr/>
        <a:lstStyle/>
        <a:p>
          <a:endParaRPr lang="es-ES"/>
        </a:p>
      </dgm:t>
    </dgm:pt>
    <dgm:pt modelId="{3C44DC25-73C5-479B-A119-1AA06DA9D183}" type="pres">
      <dgm:prSet presAssocID="{E08F740F-74C3-41A7-8FE5-996B347A7CD0}" presName="connectorText" presStyleLbl="sibTrans1D1" presStyleIdx="0" presStyleCnt="3"/>
      <dgm:spPr/>
      <dgm:t>
        <a:bodyPr/>
        <a:lstStyle/>
        <a:p>
          <a:endParaRPr lang="es-ES"/>
        </a:p>
      </dgm:t>
    </dgm:pt>
    <dgm:pt modelId="{0F08509B-373D-4257-BFA0-B0F583F68912}" type="pres">
      <dgm:prSet presAssocID="{9F3ABEE7-DA97-43C6-8494-6487FC06ABB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83FF3F9-43E8-4D4B-BF7F-059AB4BD008C}" type="pres">
      <dgm:prSet presAssocID="{7C120150-AB58-4926-B15B-2E6253D20BA4}" presName="sibTrans" presStyleLbl="sibTrans1D1" presStyleIdx="1" presStyleCnt="3"/>
      <dgm:spPr/>
      <dgm:t>
        <a:bodyPr/>
        <a:lstStyle/>
        <a:p>
          <a:endParaRPr lang="es-ES"/>
        </a:p>
      </dgm:t>
    </dgm:pt>
    <dgm:pt modelId="{C2EAF455-D2E0-4BC6-A999-ED5459B16482}" type="pres">
      <dgm:prSet presAssocID="{7C120150-AB58-4926-B15B-2E6253D20BA4}" presName="connectorText" presStyleLbl="sibTrans1D1" presStyleIdx="1" presStyleCnt="3"/>
      <dgm:spPr/>
      <dgm:t>
        <a:bodyPr/>
        <a:lstStyle/>
        <a:p>
          <a:endParaRPr lang="es-ES"/>
        </a:p>
      </dgm:t>
    </dgm:pt>
    <dgm:pt modelId="{899DA575-896B-4107-8868-3F9288553C63}" type="pres">
      <dgm:prSet presAssocID="{B71658CD-F0C3-4F98-AD51-CD63B7F558D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1A423EE-7ADC-4B0F-AAD9-8BD440E67EB6}" type="pres">
      <dgm:prSet presAssocID="{2202FCB5-931E-4F7C-B586-894A23282638}" presName="sibTrans" presStyleLbl="sibTrans1D1" presStyleIdx="2" presStyleCnt="3"/>
      <dgm:spPr/>
      <dgm:t>
        <a:bodyPr/>
        <a:lstStyle/>
        <a:p>
          <a:endParaRPr lang="es-ES"/>
        </a:p>
      </dgm:t>
    </dgm:pt>
    <dgm:pt modelId="{724C0D8D-E2C2-45D5-A4ED-087D172300C2}" type="pres">
      <dgm:prSet presAssocID="{2202FCB5-931E-4F7C-B586-894A23282638}" presName="connectorText" presStyleLbl="sibTrans1D1" presStyleIdx="2" presStyleCnt="3"/>
      <dgm:spPr/>
      <dgm:t>
        <a:bodyPr/>
        <a:lstStyle/>
        <a:p>
          <a:endParaRPr lang="es-ES"/>
        </a:p>
      </dgm:t>
    </dgm:pt>
    <dgm:pt modelId="{0AFA1E8C-ED0D-48D4-9B4E-4034AC19CCA6}" type="pres">
      <dgm:prSet presAssocID="{94991D04-3ADE-404E-8B81-80E15DC075C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898C2A0-AF9C-4E71-BA0A-31EAB230F41E}" type="presOf" srcId="{7FF0D538-E6FC-4E93-8DFE-C5B97D9F6460}" destId="{37F850D2-6D0A-4DDA-BA44-588459E9252B}" srcOrd="0" destOrd="0" presId="urn:microsoft.com/office/officeart/2005/8/layout/bProcess3"/>
    <dgm:cxn modelId="{55AB295F-2948-424F-A9B5-AC350AD434C2}" type="presOf" srcId="{7C120150-AB58-4926-B15B-2E6253D20BA4}" destId="{383FF3F9-43E8-4D4B-BF7F-059AB4BD008C}" srcOrd="0" destOrd="0" presId="urn:microsoft.com/office/officeart/2005/8/layout/bProcess3"/>
    <dgm:cxn modelId="{B85B772F-77EE-4FAE-9BE9-FD85219E0E5C}" srcId="{7FF0D538-E6FC-4E93-8DFE-C5B97D9F6460}" destId="{94991D04-3ADE-404E-8B81-80E15DC075CF}" srcOrd="3" destOrd="0" parTransId="{CD800A47-1DDA-4607-83C6-34F2A9CECEFB}" sibTransId="{149EF2CF-498E-4CA6-8AD3-07E9120DEDAC}"/>
    <dgm:cxn modelId="{F792C0FF-FEDB-43D2-9ABB-C6806BFD4C59}" type="presOf" srcId="{FA459431-5C97-4EBD-88C4-D1D2C2769235}" destId="{617B9760-D302-48EE-B07F-B82D3D6EBC15}" srcOrd="0" destOrd="0" presId="urn:microsoft.com/office/officeart/2005/8/layout/bProcess3"/>
    <dgm:cxn modelId="{5C793DE6-7067-4ED1-BFA4-4D4368B13DF6}" type="presOf" srcId="{2202FCB5-931E-4F7C-B586-894A23282638}" destId="{A1A423EE-7ADC-4B0F-AAD9-8BD440E67EB6}" srcOrd="0" destOrd="0" presId="urn:microsoft.com/office/officeart/2005/8/layout/bProcess3"/>
    <dgm:cxn modelId="{77C7B4BF-5FCA-4EEA-AFFF-59FEAC95E602}" type="presOf" srcId="{B71658CD-F0C3-4F98-AD51-CD63B7F558DF}" destId="{899DA575-896B-4107-8868-3F9288553C63}" srcOrd="0" destOrd="0" presId="urn:microsoft.com/office/officeart/2005/8/layout/bProcess3"/>
    <dgm:cxn modelId="{54065466-7F62-4ECC-B07B-36E1D19543C2}" type="presOf" srcId="{9F3ABEE7-DA97-43C6-8494-6487FC06ABBF}" destId="{0F08509B-373D-4257-BFA0-B0F583F68912}" srcOrd="0" destOrd="0" presId="urn:microsoft.com/office/officeart/2005/8/layout/bProcess3"/>
    <dgm:cxn modelId="{ABE81829-C17A-455F-9108-4982AA87C8F7}" type="presOf" srcId="{7C120150-AB58-4926-B15B-2E6253D20BA4}" destId="{C2EAF455-D2E0-4BC6-A999-ED5459B16482}" srcOrd="1" destOrd="0" presId="urn:microsoft.com/office/officeart/2005/8/layout/bProcess3"/>
    <dgm:cxn modelId="{0389D6D8-39BC-4679-ADFE-FDE405756BA5}" srcId="{7FF0D538-E6FC-4E93-8DFE-C5B97D9F6460}" destId="{B71658CD-F0C3-4F98-AD51-CD63B7F558DF}" srcOrd="2" destOrd="0" parTransId="{C8919F2D-D94B-4614-872A-4E7D2C82C73B}" sibTransId="{2202FCB5-931E-4F7C-B586-894A23282638}"/>
    <dgm:cxn modelId="{5C7DE4FA-537D-493A-A00B-F7D80B5B1DA0}" type="presOf" srcId="{E08F740F-74C3-41A7-8FE5-996B347A7CD0}" destId="{3C44DC25-73C5-479B-A119-1AA06DA9D183}" srcOrd="1" destOrd="0" presId="urn:microsoft.com/office/officeart/2005/8/layout/bProcess3"/>
    <dgm:cxn modelId="{86ECD185-D0B9-426D-973B-21C4F706C6B2}" type="presOf" srcId="{E08F740F-74C3-41A7-8FE5-996B347A7CD0}" destId="{782E44C7-9C0D-4E72-A831-708B45D6A6F6}" srcOrd="0" destOrd="0" presId="urn:microsoft.com/office/officeart/2005/8/layout/bProcess3"/>
    <dgm:cxn modelId="{D7AF6A19-12B1-4767-B56B-7F17602D008E}" srcId="{7FF0D538-E6FC-4E93-8DFE-C5B97D9F6460}" destId="{9F3ABEE7-DA97-43C6-8494-6487FC06ABBF}" srcOrd="1" destOrd="0" parTransId="{BD2BC716-01A9-44BD-9244-5BE534172096}" sibTransId="{7C120150-AB58-4926-B15B-2E6253D20BA4}"/>
    <dgm:cxn modelId="{56D31149-9A18-458D-8640-F8CEC95F5EBF}" srcId="{7FF0D538-E6FC-4E93-8DFE-C5B97D9F6460}" destId="{FA459431-5C97-4EBD-88C4-D1D2C2769235}" srcOrd="0" destOrd="0" parTransId="{113A2706-52BD-40F4-B632-D2AA2AC65CBA}" sibTransId="{E08F740F-74C3-41A7-8FE5-996B347A7CD0}"/>
    <dgm:cxn modelId="{6E3983C2-F6E6-4D76-9C7F-21817AB5F101}" type="presOf" srcId="{94991D04-3ADE-404E-8B81-80E15DC075CF}" destId="{0AFA1E8C-ED0D-48D4-9B4E-4034AC19CCA6}" srcOrd="0" destOrd="0" presId="urn:microsoft.com/office/officeart/2005/8/layout/bProcess3"/>
    <dgm:cxn modelId="{54E3FB57-C674-42E5-815E-AAE8ACD1F615}" type="presOf" srcId="{2202FCB5-931E-4F7C-B586-894A23282638}" destId="{724C0D8D-E2C2-45D5-A4ED-087D172300C2}" srcOrd="1" destOrd="0" presId="urn:microsoft.com/office/officeart/2005/8/layout/bProcess3"/>
    <dgm:cxn modelId="{C14BA81C-A09A-45C5-9A59-DD0484CFA806}" type="presParOf" srcId="{37F850D2-6D0A-4DDA-BA44-588459E9252B}" destId="{617B9760-D302-48EE-B07F-B82D3D6EBC15}" srcOrd="0" destOrd="0" presId="urn:microsoft.com/office/officeart/2005/8/layout/bProcess3"/>
    <dgm:cxn modelId="{AC4A5877-CCCA-4FBA-A22F-AFEB26322D0F}" type="presParOf" srcId="{37F850D2-6D0A-4DDA-BA44-588459E9252B}" destId="{782E44C7-9C0D-4E72-A831-708B45D6A6F6}" srcOrd="1" destOrd="0" presId="urn:microsoft.com/office/officeart/2005/8/layout/bProcess3"/>
    <dgm:cxn modelId="{6E84D870-56A6-47CE-A863-EC53CC2FF50B}" type="presParOf" srcId="{782E44C7-9C0D-4E72-A831-708B45D6A6F6}" destId="{3C44DC25-73C5-479B-A119-1AA06DA9D183}" srcOrd="0" destOrd="0" presId="urn:microsoft.com/office/officeart/2005/8/layout/bProcess3"/>
    <dgm:cxn modelId="{EE5B4E80-CD18-4B08-98CA-318F9A6692E7}" type="presParOf" srcId="{37F850D2-6D0A-4DDA-BA44-588459E9252B}" destId="{0F08509B-373D-4257-BFA0-B0F583F68912}" srcOrd="2" destOrd="0" presId="urn:microsoft.com/office/officeart/2005/8/layout/bProcess3"/>
    <dgm:cxn modelId="{07995F3F-8D96-485D-87AE-13B6E6D7EDA5}" type="presParOf" srcId="{37F850D2-6D0A-4DDA-BA44-588459E9252B}" destId="{383FF3F9-43E8-4D4B-BF7F-059AB4BD008C}" srcOrd="3" destOrd="0" presId="urn:microsoft.com/office/officeart/2005/8/layout/bProcess3"/>
    <dgm:cxn modelId="{090F3EBF-AA1B-46E5-A95B-BDCED2BE31EC}" type="presParOf" srcId="{383FF3F9-43E8-4D4B-BF7F-059AB4BD008C}" destId="{C2EAF455-D2E0-4BC6-A999-ED5459B16482}" srcOrd="0" destOrd="0" presId="urn:microsoft.com/office/officeart/2005/8/layout/bProcess3"/>
    <dgm:cxn modelId="{0D6B4161-C845-48F4-A342-37640C0EBC30}" type="presParOf" srcId="{37F850D2-6D0A-4DDA-BA44-588459E9252B}" destId="{899DA575-896B-4107-8868-3F9288553C63}" srcOrd="4" destOrd="0" presId="urn:microsoft.com/office/officeart/2005/8/layout/bProcess3"/>
    <dgm:cxn modelId="{2EA1B05A-B9FB-46C2-A65A-FF769B3311E6}" type="presParOf" srcId="{37F850D2-6D0A-4DDA-BA44-588459E9252B}" destId="{A1A423EE-7ADC-4B0F-AAD9-8BD440E67EB6}" srcOrd="5" destOrd="0" presId="urn:microsoft.com/office/officeart/2005/8/layout/bProcess3"/>
    <dgm:cxn modelId="{D3D3712F-3015-4F47-B2FB-E3B1DB42A6AE}" type="presParOf" srcId="{A1A423EE-7ADC-4B0F-AAD9-8BD440E67EB6}" destId="{724C0D8D-E2C2-45D5-A4ED-087D172300C2}" srcOrd="0" destOrd="0" presId="urn:microsoft.com/office/officeart/2005/8/layout/bProcess3"/>
    <dgm:cxn modelId="{8169A1A7-4A24-4B4F-A568-1FD4D664C502}" type="presParOf" srcId="{37F850D2-6D0A-4DDA-BA44-588459E9252B}" destId="{0AFA1E8C-ED0D-48D4-9B4E-4034AC19CCA6}" srcOrd="6" destOrd="0" presId="urn:microsoft.com/office/officeart/2005/8/layout/bProcess3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FD65CB-ACD3-4AA2-B301-CFEC259CAFFA}" type="doc">
      <dgm:prSet loTypeId="urn:microsoft.com/office/officeart/2005/8/layout/hierarchy2" loCatId="hierarchy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1719125F-218E-45C8-BE31-E75121DFE579}">
      <dgm:prSet phldrT="[Texto]" custT="1"/>
      <dgm:spPr/>
      <dgm:t>
        <a:bodyPr/>
        <a:lstStyle/>
        <a:p>
          <a:pPr algn="just"/>
          <a:r>
            <a:rPr lang="es-ES" sz="2800" dirty="0" smtClean="0"/>
            <a:t>INGENIERÍA</a:t>
          </a:r>
          <a:r>
            <a:rPr lang="es-ES" sz="2800" baseline="0" dirty="0" smtClean="0"/>
            <a:t> DEL PROYECTO </a:t>
          </a:r>
        </a:p>
        <a:p>
          <a:pPr algn="just"/>
          <a:r>
            <a:rPr lang="es-ES" sz="2800" baseline="0" dirty="0" smtClean="0"/>
            <a:t>(recursos)</a:t>
          </a:r>
          <a:endParaRPr lang="es-ES" sz="2800" dirty="0"/>
        </a:p>
      </dgm:t>
    </dgm:pt>
    <dgm:pt modelId="{C48E5DD5-16FF-4F46-B3E1-1EE4880825C9}" type="parTrans" cxnId="{43CD8BE1-48A3-4E8A-897D-54D9CC5172EB}">
      <dgm:prSet/>
      <dgm:spPr/>
      <dgm:t>
        <a:bodyPr/>
        <a:lstStyle/>
        <a:p>
          <a:pPr algn="just"/>
          <a:endParaRPr lang="es-ES"/>
        </a:p>
      </dgm:t>
    </dgm:pt>
    <dgm:pt modelId="{CCF0040E-5185-4620-B4EA-4FFB4DC0A047}" type="sibTrans" cxnId="{43CD8BE1-48A3-4E8A-897D-54D9CC5172EB}">
      <dgm:prSet/>
      <dgm:spPr/>
      <dgm:t>
        <a:bodyPr/>
        <a:lstStyle/>
        <a:p>
          <a:pPr algn="just"/>
          <a:endParaRPr lang="es-ES"/>
        </a:p>
      </dgm:t>
    </dgm:pt>
    <dgm:pt modelId="{4CB6C944-8EBF-4C9C-90ED-FB6DBF4608DC}">
      <dgm:prSet phldrT="[Texto]" custT="1"/>
      <dgm:spPr/>
      <dgm:t>
        <a:bodyPr/>
        <a:lstStyle/>
        <a:p>
          <a:pPr algn="just"/>
          <a:r>
            <a:rPr lang="es-ES" sz="3200" dirty="0" smtClean="0"/>
            <a:t>Mano de Obra</a:t>
          </a:r>
          <a:endParaRPr lang="es-ES" sz="3200" dirty="0"/>
        </a:p>
      </dgm:t>
    </dgm:pt>
    <dgm:pt modelId="{B355DE26-9E73-4A41-A27D-A416D4ACF97B}" type="parTrans" cxnId="{69DE5810-945C-4DC0-9569-7A04617F0012}">
      <dgm:prSet/>
      <dgm:spPr/>
      <dgm:t>
        <a:bodyPr/>
        <a:lstStyle/>
        <a:p>
          <a:endParaRPr lang="es-ES"/>
        </a:p>
      </dgm:t>
    </dgm:pt>
    <dgm:pt modelId="{87D98652-0965-4559-B3BC-6C1952EEC783}" type="sibTrans" cxnId="{69DE5810-945C-4DC0-9569-7A04617F0012}">
      <dgm:prSet/>
      <dgm:spPr/>
      <dgm:t>
        <a:bodyPr/>
        <a:lstStyle/>
        <a:p>
          <a:endParaRPr lang="es-ES"/>
        </a:p>
      </dgm:t>
    </dgm:pt>
    <dgm:pt modelId="{6B285206-9BCD-42BE-BBD0-C9F763A194FE}">
      <dgm:prSet phldrT="[Texto]" custT="1"/>
      <dgm:spPr/>
      <dgm:t>
        <a:bodyPr/>
        <a:lstStyle/>
        <a:p>
          <a:pPr algn="just"/>
          <a:r>
            <a:rPr lang="es-EC" sz="3200" b="0" dirty="0" smtClean="0"/>
            <a:t>Infraestructura</a:t>
          </a:r>
          <a:endParaRPr lang="es-ES" sz="3200" b="0" dirty="0"/>
        </a:p>
      </dgm:t>
    </dgm:pt>
    <dgm:pt modelId="{9D483C51-6073-437B-96E7-811BED679993}" type="parTrans" cxnId="{74B966B4-E66F-47BC-9FC9-34F335B77DEA}">
      <dgm:prSet/>
      <dgm:spPr/>
      <dgm:t>
        <a:bodyPr/>
        <a:lstStyle/>
        <a:p>
          <a:endParaRPr lang="es-ES"/>
        </a:p>
      </dgm:t>
    </dgm:pt>
    <dgm:pt modelId="{F68B43F0-1D11-4149-8068-9DBFF023B8D6}" type="sibTrans" cxnId="{74B966B4-E66F-47BC-9FC9-34F335B77DEA}">
      <dgm:prSet/>
      <dgm:spPr/>
      <dgm:t>
        <a:bodyPr/>
        <a:lstStyle/>
        <a:p>
          <a:endParaRPr lang="es-ES"/>
        </a:p>
      </dgm:t>
    </dgm:pt>
    <dgm:pt modelId="{33277A79-2AE9-4575-9450-A5A160E5704C}">
      <dgm:prSet phldrT="[Texto]" custT="1"/>
      <dgm:spPr/>
      <dgm:t>
        <a:bodyPr/>
        <a:lstStyle/>
        <a:p>
          <a:pPr algn="just"/>
          <a:r>
            <a:rPr lang="es-ES" sz="3200" dirty="0" smtClean="0"/>
            <a:t>Materias Primas</a:t>
          </a:r>
          <a:endParaRPr lang="es-ES" sz="3200" dirty="0"/>
        </a:p>
      </dgm:t>
    </dgm:pt>
    <dgm:pt modelId="{5A361D2A-5E74-4DA8-8522-3DD82AF558FB}" type="parTrans" cxnId="{0CA53FCA-A088-4CAE-8EA1-1A77824E1836}">
      <dgm:prSet/>
      <dgm:spPr/>
      <dgm:t>
        <a:bodyPr/>
        <a:lstStyle/>
        <a:p>
          <a:endParaRPr lang="es-ES"/>
        </a:p>
      </dgm:t>
    </dgm:pt>
    <dgm:pt modelId="{4752B2D0-9527-4566-B0B9-3DC8B1988398}" type="sibTrans" cxnId="{0CA53FCA-A088-4CAE-8EA1-1A77824E1836}">
      <dgm:prSet/>
      <dgm:spPr/>
      <dgm:t>
        <a:bodyPr/>
        <a:lstStyle/>
        <a:p>
          <a:endParaRPr lang="es-ES"/>
        </a:p>
      </dgm:t>
    </dgm:pt>
    <dgm:pt modelId="{EE578A6D-552F-43F8-928D-BE8E4BB23AE2}">
      <dgm:prSet phldrT="[Texto]" custT="1"/>
      <dgm:spPr/>
      <dgm:t>
        <a:bodyPr/>
        <a:lstStyle/>
        <a:p>
          <a:pPr algn="just"/>
          <a:r>
            <a:rPr lang="es-ES" sz="3200" dirty="0" smtClean="0"/>
            <a:t>Muebles y Enseres</a:t>
          </a:r>
          <a:endParaRPr lang="es-ES" sz="3200" dirty="0"/>
        </a:p>
      </dgm:t>
    </dgm:pt>
    <dgm:pt modelId="{568D23FF-59BA-4785-8FEB-9E845CBF881C}" type="parTrans" cxnId="{8509301B-563F-4299-A38F-B697A07DFDD4}">
      <dgm:prSet/>
      <dgm:spPr/>
      <dgm:t>
        <a:bodyPr/>
        <a:lstStyle/>
        <a:p>
          <a:endParaRPr lang="es-ES"/>
        </a:p>
      </dgm:t>
    </dgm:pt>
    <dgm:pt modelId="{3998861F-0C9C-4572-BC0A-AE2A2D7D6017}" type="sibTrans" cxnId="{8509301B-563F-4299-A38F-B697A07DFDD4}">
      <dgm:prSet/>
      <dgm:spPr/>
      <dgm:t>
        <a:bodyPr/>
        <a:lstStyle/>
        <a:p>
          <a:endParaRPr lang="es-ES"/>
        </a:p>
      </dgm:t>
    </dgm:pt>
    <dgm:pt modelId="{5635B3D6-FA38-412D-B005-535F826DE8F2}">
      <dgm:prSet phldrT="[Texto]" custT="1"/>
      <dgm:spPr/>
      <dgm:t>
        <a:bodyPr/>
        <a:lstStyle/>
        <a:p>
          <a:pPr algn="just"/>
          <a:r>
            <a:rPr lang="es-ES" sz="3200" dirty="0" smtClean="0"/>
            <a:t>Equipos</a:t>
          </a:r>
        </a:p>
      </dgm:t>
    </dgm:pt>
    <dgm:pt modelId="{003CF182-EF84-481E-B0D6-85EDBDE13BFC}" type="parTrans" cxnId="{EE03169C-DA8C-4D02-81A0-7953C5C1E843}">
      <dgm:prSet/>
      <dgm:spPr/>
      <dgm:t>
        <a:bodyPr/>
        <a:lstStyle/>
        <a:p>
          <a:endParaRPr lang="es-ES"/>
        </a:p>
      </dgm:t>
    </dgm:pt>
    <dgm:pt modelId="{DCFAACC4-3111-413B-B3B9-F9504CB2BB5D}" type="sibTrans" cxnId="{EE03169C-DA8C-4D02-81A0-7953C5C1E843}">
      <dgm:prSet/>
      <dgm:spPr/>
      <dgm:t>
        <a:bodyPr/>
        <a:lstStyle/>
        <a:p>
          <a:endParaRPr lang="es-ES"/>
        </a:p>
      </dgm:t>
    </dgm:pt>
    <dgm:pt modelId="{A5FF76D3-3EE7-4001-B668-A4637AA05DA7}" type="pres">
      <dgm:prSet presAssocID="{64FD65CB-ACD3-4AA2-B301-CFEC259CAFF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B677617-F9E8-448A-BF2B-4FED16CE9ED3}" type="pres">
      <dgm:prSet presAssocID="{1719125F-218E-45C8-BE31-E75121DFE579}" presName="root1" presStyleCnt="0"/>
      <dgm:spPr/>
    </dgm:pt>
    <dgm:pt modelId="{52BC89F7-D18D-4599-8CAD-07408BBBDB89}" type="pres">
      <dgm:prSet presAssocID="{1719125F-218E-45C8-BE31-E75121DFE579}" presName="LevelOneTextNode" presStyleLbl="node0" presStyleIdx="0" presStyleCnt="1" custScaleX="111386" custScaleY="22167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B747392-3EAC-4F87-8356-E9BF8511ACC5}" type="pres">
      <dgm:prSet presAssocID="{1719125F-218E-45C8-BE31-E75121DFE579}" presName="level2hierChild" presStyleCnt="0"/>
      <dgm:spPr/>
    </dgm:pt>
    <dgm:pt modelId="{87A65A4B-D914-4395-BFF2-091B50BE83FE}" type="pres">
      <dgm:prSet presAssocID="{9D483C51-6073-437B-96E7-811BED679993}" presName="conn2-1" presStyleLbl="parChTrans1D2" presStyleIdx="0" presStyleCnt="3"/>
      <dgm:spPr/>
      <dgm:t>
        <a:bodyPr/>
        <a:lstStyle/>
        <a:p>
          <a:endParaRPr lang="es-ES"/>
        </a:p>
      </dgm:t>
    </dgm:pt>
    <dgm:pt modelId="{82A183C9-FCAC-41FB-B2F4-93DDEA24C39E}" type="pres">
      <dgm:prSet presAssocID="{9D483C51-6073-437B-96E7-811BED679993}" presName="connTx" presStyleLbl="parChTrans1D2" presStyleIdx="0" presStyleCnt="3"/>
      <dgm:spPr/>
      <dgm:t>
        <a:bodyPr/>
        <a:lstStyle/>
        <a:p>
          <a:endParaRPr lang="es-ES"/>
        </a:p>
      </dgm:t>
    </dgm:pt>
    <dgm:pt modelId="{F3696821-767E-4A63-B114-AF6C28CA7A44}" type="pres">
      <dgm:prSet presAssocID="{6B285206-9BCD-42BE-BBD0-C9F763A194FE}" presName="root2" presStyleCnt="0"/>
      <dgm:spPr/>
    </dgm:pt>
    <dgm:pt modelId="{46B7713E-3A78-4782-AB1F-57332B5CA527}" type="pres">
      <dgm:prSet presAssocID="{6B285206-9BCD-42BE-BBD0-C9F763A194FE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08765E2-31FC-42F1-A1BC-03E932F663C2}" type="pres">
      <dgm:prSet presAssocID="{6B285206-9BCD-42BE-BBD0-C9F763A194FE}" presName="level3hierChild" presStyleCnt="0"/>
      <dgm:spPr/>
    </dgm:pt>
    <dgm:pt modelId="{362861E4-84BE-4424-AAE5-9A251EB686FD}" type="pres">
      <dgm:prSet presAssocID="{5A361D2A-5E74-4DA8-8522-3DD82AF558FB}" presName="conn2-1" presStyleLbl="parChTrans1D3" presStyleIdx="0" presStyleCnt="2"/>
      <dgm:spPr/>
      <dgm:t>
        <a:bodyPr/>
        <a:lstStyle/>
        <a:p>
          <a:endParaRPr lang="es-ES"/>
        </a:p>
      </dgm:t>
    </dgm:pt>
    <dgm:pt modelId="{0C583F1C-FB6D-42E4-9CFE-17E535E873BC}" type="pres">
      <dgm:prSet presAssocID="{5A361D2A-5E74-4DA8-8522-3DD82AF558FB}" presName="connTx" presStyleLbl="parChTrans1D3" presStyleIdx="0" presStyleCnt="2"/>
      <dgm:spPr/>
      <dgm:t>
        <a:bodyPr/>
        <a:lstStyle/>
        <a:p>
          <a:endParaRPr lang="es-ES"/>
        </a:p>
      </dgm:t>
    </dgm:pt>
    <dgm:pt modelId="{24220F3E-FD35-4424-B0F4-2A93D2585470}" type="pres">
      <dgm:prSet presAssocID="{33277A79-2AE9-4575-9450-A5A160E5704C}" presName="root2" presStyleCnt="0"/>
      <dgm:spPr/>
    </dgm:pt>
    <dgm:pt modelId="{9A1EBB27-F186-4051-BC7E-BE1A4B4C98F9}" type="pres">
      <dgm:prSet presAssocID="{33277A79-2AE9-4575-9450-A5A160E5704C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E08F77A-743C-4999-9055-F1FFEEB5D71F}" type="pres">
      <dgm:prSet presAssocID="{33277A79-2AE9-4575-9450-A5A160E5704C}" presName="level3hierChild" presStyleCnt="0"/>
      <dgm:spPr/>
    </dgm:pt>
    <dgm:pt modelId="{0B8CE58A-5CCA-4EE6-A333-1EB15B9E7BB5}" type="pres">
      <dgm:prSet presAssocID="{B355DE26-9E73-4A41-A27D-A416D4ACF97B}" presName="conn2-1" presStyleLbl="parChTrans1D2" presStyleIdx="1" presStyleCnt="3"/>
      <dgm:spPr/>
      <dgm:t>
        <a:bodyPr/>
        <a:lstStyle/>
        <a:p>
          <a:endParaRPr lang="es-ES"/>
        </a:p>
      </dgm:t>
    </dgm:pt>
    <dgm:pt modelId="{3F226283-65BC-46F9-A923-7A282A5D7CCA}" type="pres">
      <dgm:prSet presAssocID="{B355DE26-9E73-4A41-A27D-A416D4ACF97B}" presName="connTx" presStyleLbl="parChTrans1D2" presStyleIdx="1" presStyleCnt="3"/>
      <dgm:spPr/>
      <dgm:t>
        <a:bodyPr/>
        <a:lstStyle/>
        <a:p>
          <a:endParaRPr lang="es-ES"/>
        </a:p>
      </dgm:t>
    </dgm:pt>
    <dgm:pt modelId="{FD151ADF-5409-4BF3-8EEA-B46EC88BB7B1}" type="pres">
      <dgm:prSet presAssocID="{4CB6C944-8EBF-4C9C-90ED-FB6DBF4608DC}" presName="root2" presStyleCnt="0"/>
      <dgm:spPr/>
    </dgm:pt>
    <dgm:pt modelId="{987BC1D3-CC84-4F19-8504-31CC11E34A91}" type="pres">
      <dgm:prSet presAssocID="{4CB6C944-8EBF-4C9C-90ED-FB6DBF4608DC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8C358AE-0B02-4EDE-9A6F-C4C1163BCC36}" type="pres">
      <dgm:prSet presAssocID="{4CB6C944-8EBF-4C9C-90ED-FB6DBF4608DC}" presName="level3hierChild" presStyleCnt="0"/>
      <dgm:spPr/>
    </dgm:pt>
    <dgm:pt modelId="{D299AB9E-47C5-448B-BD35-AC257E1531C6}" type="pres">
      <dgm:prSet presAssocID="{568D23FF-59BA-4785-8FEB-9E845CBF881C}" presName="conn2-1" presStyleLbl="parChTrans1D3" presStyleIdx="1" presStyleCnt="2"/>
      <dgm:spPr/>
      <dgm:t>
        <a:bodyPr/>
        <a:lstStyle/>
        <a:p>
          <a:endParaRPr lang="es-ES"/>
        </a:p>
      </dgm:t>
    </dgm:pt>
    <dgm:pt modelId="{DC69730E-0A4C-42B2-8815-C6DC422C4AA7}" type="pres">
      <dgm:prSet presAssocID="{568D23FF-59BA-4785-8FEB-9E845CBF881C}" presName="connTx" presStyleLbl="parChTrans1D3" presStyleIdx="1" presStyleCnt="2"/>
      <dgm:spPr/>
      <dgm:t>
        <a:bodyPr/>
        <a:lstStyle/>
        <a:p>
          <a:endParaRPr lang="es-ES"/>
        </a:p>
      </dgm:t>
    </dgm:pt>
    <dgm:pt modelId="{468D558C-F6F6-4DD1-B503-251718B23F82}" type="pres">
      <dgm:prSet presAssocID="{EE578A6D-552F-43F8-928D-BE8E4BB23AE2}" presName="root2" presStyleCnt="0"/>
      <dgm:spPr/>
    </dgm:pt>
    <dgm:pt modelId="{4B7A229D-F3E2-40EA-8F05-0F5D117A6668}" type="pres">
      <dgm:prSet presAssocID="{EE578A6D-552F-43F8-928D-BE8E4BB23AE2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C2C110D-CFB0-445B-A01F-F80B4543C231}" type="pres">
      <dgm:prSet presAssocID="{EE578A6D-552F-43F8-928D-BE8E4BB23AE2}" presName="level3hierChild" presStyleCnt="0"/>
      <dgm:spPr/>
    </dgm:pt>
    <dgm:pt modelId="{4095DCC6-7370-41E2-831A-F2D4537AC457}" type="pres">
      <dgm:prSet presAssocID="{003CF182-EF84-481E-B0D6-85EDBDE13BFC}" presName="conn2-1" presStyleLbl="parChTrans1D2" presStyleIdx="2" presStyleCnt="3"/>
      <dgm:spPr/>
      <dgm:t>
        <a:bodyPr/>
        <a:lstStyle/>
        <a:p>
          <a:endParaRPr lang="es-ES"/>
        </a:p>
      </dgm:t>
    </dgm:pt>
    <dgm:pt modelId="{FF409D81-29B5-404D-A655-D80EF0C00E59}" type="pres">
      <dgm:prSet presAssocID="{003CF182-EF84-481E-B0D6-85EDBDE13BFC}" presName="connTx" presStyleLbl="parChTrans1D2" presStyleIdx="2" presStyleCnt="3"/>
      <dgm:spPr/>
      <dgm:t>
        <a:bodyPr/>
        <a:lstStyle/>
        <a:p>
          <a:endParaRPr lang="es-ES"/>
        </a:p>
      </dgm:t>
    </dgm:pt>
    <dgm:pt modelId="{C2E0DAD9-A44C-4FB2-8B7D-2166AEF9E0E6}" type="pres">
      <dgm:prSet presAssocID="{5635B3D6-FA38-412D-B005-535F826DE8F2}" presName="root2" presStyleCnt="0"/>
      <dgm:spPr/>
    </dgm:pt>
    <dgm:pt modelId="{546FBCFD-627B-4F9B-A90A-3D92BF82F15C}" type="pres">
      <dgm:prSet presAssocID="{5635B3D6-FA38-412D-B005-535F826DE8F2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5075899-F7B7-44DE-9ED8-16C58E9C7A84}" type="pres">
      <dgm:prSet presAssocID="{5635B3D6-FA38-412D-B005-535F826DE8F2}" presName="level3hierChild" presStyleCnt="0"/>
      <dgm:spPr/>
    </dgm:pt>
  </dgm:ptLst>
  <dgm:cxnLst>
    <dgm:cxn modelId="{EEDBE51F-1AA5-4C74-A6F2-2B33C9ABF6C5}" type="presOf" srcId="{003CF182-EF84-481E-B0D6-85EDBDE13BFC}" destId="{FF409D81-29B5-404D-A655-D80EF0C00E59}" srcOrd="1" destOrd="0" presId="urn:microsoft.com/office/officeart/2005/8/layout/hierarchy2"/>
    <dgm:cxn modelId="{1065A062-8794-4243-9814-3521036FB279}" type="presOf" srcId="{9D483C51-6073-437B-96E7-811BED679993}" destId="{87A65A4B-D914-4395-BFF2-091B50BE83FE}" srcOrd="0" destOrd="0" presId="urn:microsoft.com/office/officeart/2005/8/layout/hierarchy2"/>
    <dgm:cxn modelId="{8BA8BA28-257F-4D23-8F37-26FEC8AF22AA}" type="presOf" srcId="{5A361D2A-5E74-4DA8-8522-3DD82AF558FB}" destId="{362861E4-84BE-4424-AAE5-9A251EB686FD}" srcOrd="0" destOrd="0" presId="urn:microsoft.com/office/officeart/2005/8/layout/hierarchy2"/>
    <dgm:cxn modelId="{A2A4C380-9193-4E1D-A8BA-704A41F66E96}" type="presOf" srcId="{003CF182-EF84-481E-B0D6-85EDBDE13BFC}" destId="{4095DCC6-7370-41E2-831A-F2D4537AC457}" srcOrd="0" destOrd="0" presId="urn:microsoft.com/office/officeart/2005/8/layout/hierarchy2"/>
    <dgm:cxn modelId="{044824D2-53E9-41BF-A87F-B6A77DAC9FB7}" type="presOf" srcId="{EE578A6D-552F-43F8-928D-BE8E4BB23AE2}" destId="{4B7A229D-F3E2-40EA-8F05-0F5D117A6668}" srcOrd="0" destOrd="0" presId="urn:microsoft.com/office/officeart/2005/8/layout/hierarchy2"/>
    <dgm:cxn modelId="{90187856-D32F-4424-9F93-D2E7550785FA}" type="presOf" srcId="{33277A79-2AE9-4575-9450-A5A160E5704C}" destId="{9A1EBB27-F186-4051-BC7E-BE1A4B4C98F9}" srcOrd="0" destOrd="0" presId="urn:microsoft.com/office/officeart/2005/8/layout/hierarchy2"/>
    <dgm:cxn modelId="{B26F563B-7C98-4182-856C-AFE4357E17DF}" type="presOf" srcId="{568D23FF-59BA-4785-8FEB-9E845CBF881C}" destId="{DC69730E-0A4C-42B2-8815-C6DC422C4AA7}" srcOrd="1" destOrd="0" presId="urn:microsoft.com/office/officeart/2005/8/layout/hierarchy2"/>
    <dgm:cxn modelId="{027B6AC2-91F7-4DC1-B2C2-4C0BAAAA75DD}" type="presOf" srcId="{9D483C51-6073-437B-96E7-811BED679993}" destId="{82A183C9-FCAC-41FB-B2F4-93DDEA24C39E}" srcOrd="1" destOrd="0" presId="urn:microsoft.com/office/officeart/2005/8/layout/hierarchy2"/>
    <dgm:cxn modelId="{7D050474-978B-4C52-B2CF-90A14FEF5B67}" type="presOf" srcId="{6B285206-9BCD-42BE-BBD0-C9F763A194FE}" destId="{46B7713E-3A78-4782-AB1F-57332B5CA527}" srcOrd="0" destOrd="0" presId="urn:microsoft.com/office/officeart/2005/8/layout/hierarchy2"/>
    <dgm:cxn modelId="{205F4D0F-DE7A-4EAB-BC13-B897FBC83713}" type="presOf" srcId="{5A361D2A-5E74-4DA8-8522-3DD82AF558FB}" destId="{0C583F1C-FB6D-42E4-9CFE-17E535E873BC}" srcOrd="1" destOrd="0" presId="urn:microsoft.com/office/officeart/2005/8/layout/hierarchy2"/>
    <dgm:cxn modelId="{BFA99F93-9895-481B-A9D1-FE20B42AFF10}" type="presOf" srcId="{64FD65CB-ACD3-4AA2-B301-CFEC259CAFFA}" destId="{A5FF76D3-3EE7-4001-B668-A4637AA05DA7}" srcOrd="0" destOrd="0" presId="urn:microsoft.com/office/officeart/2005/8/layout/hierarchy2"/>
    <dgm:cxn modelId="{1FA7A188-91A5-45A4-8808-977AD28E3FDF}" type="presOf" srcId="{568D23FF-59BA-4785-8FEB-9E845CBF881C}" destId="{D299AB9E-47C5-448B-BD35-AC257E1531C6}" srcOrd="0" destOrd="0" presId="urn:microsoft.com/office/officeart/2005/8/layout/hierarchy2"/>
    <dgm:cxn modelId="{69DE5810-945C-4DC0-9569-7A04617F0012}" srcId="{1719125F-218E-45C8-BE31-E75121DFE579}" destId="{4CB6C944-8EBF-4C9C-90ED-FB6DBF4608DC}" srcOrd="1" destOrd="0" parTransId="{B355DE26-9E73-4A41-A27D-A416D4ACF97B}" sibTransId="{87D98652-0965-4559-B3BC-6C1952EEC783}"/>
    <dgm:cxn modelId="{43CD8BE1-48A3-4E8A-897D-54D9CC5172EB}" srcId="{64FD65CB-ACD3-4AA2-B301-CFEC259CAFFA}" destId="{1719125F-218E-45C8-BE31-E75121DFE579}" srcOrd="0" destOrd="0" parTransId="{C48E5DD5-16FF-4F46-B3E1-1EE4880825C9}" sibTransId="{CCF0040E-5185-4620-B4EA-4FFB4DC0A047}"/>
    <dgm:cxn modelId="{96E666D8-8E8F-4191-9A17-BA9CE3637577}" type="presOf" srcId="{4CB6C944-8EBF-4C9C-90ED-FB6DBF4608DC}" destId="{987BC1D3-CC84-4F19-8504-31CC11E34A91}" srcOrd="0" destOrd="0" presId="urn:microsoft.com/office/officeart/2005/8/layout/hierarchy2"/>
    <dgm:cxn modelId="{0CA53FCA-A088-4CAE-8EA1-1A77824E1836}" srcId="{6B285206-9BCD-42BE-BBD0-C9F763A194FE}" destId="{33277A79-2AE9-4575-9450-A5A160E5704C}" srcOrd="0" destOrd="0" parTransId="{5A361D2A-5E74-4DA8-8522-3DD82AF558FB}" sibTransId="{4752B2D0-9527-4566-B0B9-3DC8B1988398}"/>
    <dgm:cxn modelId="{8B4F8A2C-815B-4151-8D51-23BC4B5191BC}" type="presOf" srcId="{5635B3D6-FA38-412D-B005-535F826DE8F2}" destId="{546FBCFD-627B-4F9B-A90A-3D92BF82F15C}" srcOrd="0" destOrd="0" presId="urn:microsoft.com/office/officeart/2005/8/layout/hierarchy2"/>
    <dgm:cxn modelId="{70B89DCC-93D9-4B3D-A1B8-AF73D33854C0}" type="presOf" srcId="{1719125F-218E-45C8-BE31-E75121DFE579}" destId="{52BC89F7-D18D-4599-8CAD-07408BBBDB89}" srcOrd="0" destOrd="0" presId="urn:microsoft.com/office/officeart/2005/8/layout/hierarchy2"/>
    <dgm:cxn modelId="{D41AB421-272C-40B2-8578-01F14332A4E9}" type="presOf" srcId="{B355DE26-9E73-4A41-A27D-A416D4ACF97B}" destId="{3F226283-65BC-46F9-A923-7A282A5D7CCA}" srcOrd="1" destOrd="0" presId="urn:microsoft.com/office/officeart/2005/8/layout/hierarchy2"/>
    <dgm:cxn modelId="{EE03169C-DA8C-4D02-81A0-7953C5C1E843}" srcId="{1719125F-218E-45C8-BE31-E75121DFE579}" destId="{5635B3D6-FA38-412D-B005-535F826DE8F2}" srcOrd="2" destOrd="0" parTransId="{003CF182-EF84-481E-B0D6-85EDBDE13BFC}" sibTransId="{DCFAACC4-3111-413B-B3B9-F9504CB2BB5D}"/>
    <dgm:cxn modelId="{C8E51974-3303-47E2-9026-73B86277AD12}" type="presOf" srcId="{B355DE26-9E73-4A41-A27D-A416D4ACF97B}" destId="{0B8CE58A-5CCA-4EE6-A333-1EB15B9E7BB5}" srcOrd="0" destOrd="0" presId="urn:microsoft.com/office/officeart/2005/8/layout/hierarchy2"/>
    <dgm:cxn modelId="{8509301B-563F-4299-A38F-B697A07DFDD4}" srcId="{4CB6C944-8EBF-4C9C-90ED-FB6DBF4608DC}" destId="{EE578A6D-552F-43F8-928D-BE8E4BB23AE2}" srcOrd="0" destOrd="0" parTransId="{568D23FF-59BA-4785-8FEB-9E845CBF881C}" sibTransId="{3998861F-0C9C-4572-BC0A-AE2A2D7D6017}"/>
    <dgm:cxn modelId="{74B966B4-E66F-47BC-9FC9-34F335B77DEA}" srcId="{1719125F-218E-45C8-BE31-E75121DFE579}" destId="{6B285206-9BCD-42BE-BBD0-C9F763A194FE}" srcOrd="0" destOrd="0" parTransId="{9D483C51-6073-437B-96E7-811BED679993}" sibTransId="{F68B43F0-1D11-4149-8068-9DBFF023B8D6}"/>
    <dgm:cxn modelId="{C1BAE4C4-E1E7-431F-B0A3-91A129672B16}" type="presParOf" srcId="{A5FF76D3-3EE7-4001-B668-A4637AA05DA7}" destId="{8B677617-F9E8-448A-BF2B-4FED16CE9ED3}" srcOrd="0" destOrd="0" presId="urn:microsoft.com/office/officeart/2005/8/layout/hierarchy2"/>
    <dgm:cxn modelId="{A06CE639-C2FC-4F9C-AE1B-D93DBE81C4D6}" type="presParOf" srcId="{8B677617-F9E8-448A-BF2B-4FED16CE9ED3}" destId="{52BC89F7-D18D-4599-8CAD-07408BBBDB89}" srcOrd="0" destOrd="0" presId="urn:microsoft.com/office/officeart/2005/8/layout/hierarchy2"/>
    <dgm:cxn modelId="{19B6A2C2-19B3-4AB6-83CF-A3E1A2BA2410}" type="presParOf" srcId="{8B677617-F9E8-448A-BF2B-4FED16CE9ED3}" destId="{6B747392-3EAC-4F87-8356-E9BF8511ACC5}" srcOrd="1" destOrd="0" presId="urn:microsoft.com/office/officeart/2005/8/layout/hierarchy2"/>
    <dgm:cxn modelId="{4B82E9E5-041D-481F-A31A-71DC8C2F1565}" type="presParOf" srcId="{6B747392-3EAC-4F87-8356-E9BF8511ACC5}" destId="{87A65A4B-D914-4395-BFF2-091B50BE83FE}" srcOrd="0" destOrd="0" presId="urn:microsoft.com/office/officeart/2005/8/layout/hierarchy2"/>
    <dgm:cxn modelId="{C99D01BC-DC5C-4E41-B348-97006B5FA06B}" type="presParOf" srcId="{87A65A4B-D914-4395-BFF2-091B50BE83FE}" destId="{82A183C9-FCAC-41FB-B2F4-93DDEA24C39E}" srcOrd="0" destOrd="0" presId="urn:microsoft.com/office/officeart/2005/8/layout/hierarchy2"/>
    <dgm:cxn modelId="{C4EE759D-A682-41C7-8777-C7600EB79E39}" type="presParOf" srcId="{6B747392-3EAC-4F87-8356-E9BF8511ACC5}" destId="{F3696821-767E-4A63-B114-AF6C28CA7A44}" srcOrd="1" destOrd="0" presId="urn:microsoft.com/office/officeart/2005/8/layout/hierarchy2"/>
    <dgm:cxn modelId="{40D5BCB6-9705-4AC4-AAF6-D4683C649727}" type="presParOf" srcId="{F3696821-767E-4A63-B114-AF6C28CA7A44}" destId="{46B7713E-3A78-4782-AB1F-57332B5CA527}" srcOrd="0" destOrd="0" presId="urn:microsoft.com/office/officeart/2005/8/layout/hierarchy2"/>
    <dgm:cxn modelId="{300B667D-3515-4C9D-92A3-CB4E1723A7FB}" type="presParOf" srcId="{F3696821-767E-4A63-B114-AF6C28CA7A44}" destId="{A08765E2-31FC-42F1-A1BC-03E932F663C2}" srcOrd="1" destOrd="0" presId="urn:microsoft.com/office/officeart/2005/8/layout/hierarchy2"/>
    <dgm:cxn modelId="{9FA84B99-E427-4095-89DD-62FBED6C47F8}" type="presParOf" srcId="{A08765E2-31FC-42F1-A1BC-03E932F663C2}" destId="{362861E4-84BE-4424-AAE5-9A251EB686FD}" srcOrd="0" destOrd="0" presId="urn:microsoft.com/office/officeart/2005/8/layout/hierarchy2"/>
    <dgm:cxn modelId="{F87BE31F-8411-4DA9-B517-98BC32F47371}" type="presParOf" srcId="{362861E4-84BE-4424-AAE5-9A251EB686FD}" destId="{0C583F1C-FB6D-42E4-9CFE-17E535E873BC}" srcOrd="0" destOrd="0" presId="urn:microsoft.com/office/officeart/2005/8/layout/hierarchy2"/>
    <dgm:cxn modelId="{6A585D3E-1365-4B38-9AC7-914F9AE2DF42}" type="presParOf" srcId="{A08765E2-31FC-42F1-A1BC-03E932F663C2}" destId="{24220F3E-FD35-4424-B0F4-2A93D2585470}" srcOrd="1" destOrd="0" presId="urn:microsoft.com/office/officeart/2005/8/layout/hierarchy2"/>
    <dgm:cxn modelId="{3C10316E-50B9-41FD-954E-DF444D5F597B}" type="presParOf" srcId="{24220F3E-FD35-4424-B0F4-2A93D2585470}" destId="{9A1EBB27-F186-4051-BC7E-BE1A4B4C98F9}" srcOrd="0" destOrd="0" presId="urn:microsoft.com/office/officeart/2005/8/layout/hierarchy2"/>
    <dgm:cxn modelId="{4E56CEB2-34E4-4903-956A-9678CF187A8E}" type="presParOf" srcId="{24220F3E-FD35-4424-B0F4-2A93D2585470}" destId="{7E08F77A-743C-4999-9055-F1FFEEB5D71F}" srcOrd="1" destOrd="0" presId="urn:microsoft.com/office/officeart/2005/8/layout/hierarchy2"/>
    <dgm:cxn modelId="{4E81F6B8-A8D4-4532-8F64-5C33B9BEF9FA}" type="presParOf" srcId="{6B747392-3EAC-4F87-8356-E9BF8511ACC5}" destId="{0B8CE58A-5CCA-4EE6-A333-1EB15B9E7BB5}" srcOrd="2" destOrd="0" presId="urn:microsoft.com/office/officeart/2005/8/layout/hierarchy2"/>
    <dgm:cxn modelId="{33A870AF-11EF-4A95-8719-2A6A83D36041}" type="presParOf" srcId="{0B8CE58A-5CCA-4EE6-A333-1EB15B9E7BB5}" destId="{3F226283-65BC-46F9-A923-7A282A5D7CCA}" srcOrd="0" destOrd="0" presId="urn:microsoft.com/office/officeart/2005/8/layout/hierarchy2"/>
    <dgm:cxn modelId="{664E7276-CE83-4238-B12D-40E7BEE9FA47}" type="presParOf" srcId="{6B747392-3EAC-4F87-8356-E9BF8511ACC5}" destId="{FD151ADF-5409-4BF3-8EEA-B46EC88BB7B1}" srcOrd="3" destOrd="0" presId="urn:microsoft.com/office/officeart/2005/8/layout/hierarchy2"/>
    <dgm:cxn modelId="{B514A761-F453-4B2C-8F0B-E34D26AC41A2}" type="presParOf" srcId="{FD151ADF-5409-4BF3-8EEA-B46EC88BB7B1}" destId="{987BC1D3-CC84-4F19-8504-31CC11E34A91}" srcOrd="0" destOrd="0" presId="urn:microsoft.com/office/officeart/2005/8/layout/hierarchy2"/>
    <dgm:cxn modelId="{415D7AA9-219A-49BF-BABC-E4CB383153E3}" type="presParOf" srcId="{FD151ADF-5409-4BF3-8EEA-B46EC88BB7B1}" destId="{78C358AE-0B02-4EDE-9A6F-C4C1163BCC36}" srcOrd="1" destOrd="0" presId="urn:microsoft.com/office/officeart/2005/8/layout/hierarchy2"/>
    <dgm:cxn modelId="{AF67350D-12A2-4CA6-8B2A-7B72E4943E2F}" type="presParOf" srcId="{78C358AE-0B02-4EDE-9A6F-C4C1163BCC36}" destId="{D299AB9E-47C5-448B-BD35-AC257E1531C6}" srcOrd="0" destOrd="0" presId="urn:microsoft.com/office/officeart/2005/8/layout/hierarchy2"/>
    <dgm:cxn modelId="{C5A9DDD8-3669-422F-BDB7-818777B5B92E}" type="presParOf" srcId="{D299AB9E-47C5-448B-BD35-AC257E1531C6}" destId="{DC69730E-0A4C-42B2-8815-C6DC422C4AA7}" srcOrd="0" destOrd="0" presId="urn:microsoft.com/office/officeart/2005/8/layout/hierarchy2"/>
    <dgm:cxn modelId="{A89447E6-6822-4175-A638-B2D297F1960C}" type="presParOf" srcId="{78C358AE-0B02-4EDE-9A6F-C4C1163BCC36}" destId="{468D558C-F6F6-4DD1-B503-251718B23F82}" srcOrd="1" destOrd="0" presId="urn:microsoft.com/office/officeart/2005/8/layout/hierarchy2"/>
    <dgm:cxn modelId="{3874D886-1A8B-41B1-8E0C-D0CB5369A75F}" type="presParOf" srcId="{468D558C-F6F6-4DD1-B503-251718B23F82}" destId="{4B7A229D-F3E2-40EA-8F05-0F5D117A6668}" srcOrd="0" destOrd="0" presId="urn:microsoft.com/office/officeart/2005/8/layout/hierarchy2"/>
    <dgm:cxn modelId="{722D50DB-F688-4CEC-83BC-D874D0B57F30}" type="presParOf" srcId="{468D558C-F6F6-4DD1-B503-251718B23F82}" destId="{AC2C110D-CFB0-445B-A01F-F80B4543C231}" srcOrd="1" destOrd="0" presId="urn:microsoft.com/office/officeart/2005/8/layout/hierarchy2"/>
    <dgm:cxn modelId="{940F6FE0-3906-46E6-B261-C58A3E84A521}" type="presParOf" srcId="{6B747392-3EAC-4F87-8356-E9BF8511ACC5}" destId="{4095DCC6-7370-41E2-831A-F2D4537AC457}" srcOrd="4" destOrd="0" presId="urn:microsoft.com/office/officeart/2005/8/layout/hierarchy2"/>
    <dgm:cxn modelId="{4E00545B-A0A1-4337-8705-CFF9CC06368B}" type="presParOf" srcId="{4095DCC6-7370-41E2-831A-F2D4537AC457}" destId="{FF409D81-29B5-404D-A655-D80EF0C00E59}" srcOrd="0" destOrd="0" presId="urn:microsoft.com/office/officeart/2005/8/layout/hierarchy2"/>
    <dgm:cxn modelId="{DA1F0CDD-222A-41D9-92E4-CADC2E4C5B68}" type="presParOf" srcId="{6B747392-3EAC-4F87-8356-E9BF8511ACC5}" destId="{C2E0DAD9-A44C-4FB2-8B7D-2166AEF9E0E6}" srcOrd="5" destOrd="0" presId="urn:microsoft.com/office/officeart/2005/8/layout/hierarchy2"/>
    <dgm:cxn modelId="{7CBF8F25-1CA2-4CC0-B747-19DFF918F22A}" type="presParOf" srcId="{C2E0DAD9-A44C-4FB2-8B7D-2166AEF9E0E6}" destId="{546FBCFD-627B-4F9B-A90A-3D92BF82F15C}" srcOrd="0" destOrd="0" presId="urn:microsoft.com/office/officeart/2005/8/layout/hierarchy2"/>
    <dgm:cxn modelId="{A0F944D0-9E70-4867-8C29-ED28D2E500EC}" type="presParOf" srcId="{C2E0DAD9-A44C-4FB2-8B7D-2166AEF9E0E6}" destId="{E5075899-F7B7-44DE-9ED8-16C58E9C7A84}" srcOrd="1" destOrd="0" presId="urn:microsoft.com/office/officeart/2005/8/layout/hierarchy2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3DF5212-6457-47E0-AF6A-088DE24764EC}" type="doc">
      <dgm:prSet loTypeId="urn:microsoft.com/office/officeart/2005/8/layout/hierarchy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4E5058E3-1BE6-4996-8892-9664DB0CE54C}">
      <dgm:prSet phldrT="[Texto]"/>
      <dgm:spPr>
        <a:xfrm>
          <a:off x="2194560" y="130530"/>
          <a:ext cx="1234440" cy="783869"/>
        </a:xfrm>
      </dgm:spPr>
      <dgm:t>
        <a:bodyPr/>
        <a:lstStyle/>
        <a:p>
          <a:r>
            <a:rPr lang="es-EC" dirty="0" smtClean="0">
              <a:latin typeface="Calibri"/>
              <a:ea typeface="+mn-ea"/>
              <a:cs typeface="+mn-cs"/>
            </a:rPr>
            <a:t>Administrador</a:t>
          </a:r>
          <a:endParaRPr lang="es-EC" dirty="0">
            <a:latin typeface="Calibri"/>
            <a:ea typeface="+mn-ea"/>
            <a:cs typeface="+mn-cs"/>
          </a:endParaRPr>
        </a:p>
      </dgm:t>
    </dgm:pt>
    <dgm:pt modelId="{370ECC17-0480-48C6-BB56-9C95A3C503CD}" type="parTrans" cxnId="{895FFAC0-CB67-4641-84D5-FB0CF82ADDB2}">
      <dgm:prSet/>
      <dgm:spPr/>
      <dgm:t>
        <a:bodyPr/>
        <a:lstStyle/>
        <a:p>
          <a:endParaRPr lang="es-EC"/>
        </a:p>
      </dgm:t>
    </dgm:pt>
    <dgm:pt modelId="{3F05E41E-5499-4E11-8083-E57E60422FDB}" type="sibTrans" cxnId="{895FFAC0-CB67-4641-84D5-FB0CF82ADDB2}">
      <dgm:prSet/>
      <dgm:spPr/>
      <dgm:t>
        <a:bodyPr/>
        <a:lstStyle/>
        <a:p>
          <a:endParaRPr lang="es-EC"/>
        </a:p>
      </dgm:t>
    </dgm:pt>
    <dgm:pt modelId="{C7C9BAB7-D86A-450E-BE34-54A2B134E5A1}">
      <dgm:prSet phldrT="[Texto]"/>
      <dgm:spPr>
        <a:xfrm>
          <a:off x="685799" y="1273416"/>
          <a:ext cx="1234440" cy="783869"/>
        </a:xfrm>
      </dgm:spPr>
      <dgm:t>
        <a:bodyPr/>
        <a:lstStyle/>
        <a:p>
          <a:r>
            <a:rPr lang="es-EC" dirty="0" smtClean="0">
              <a:latin typeface="Calibri"/>
              <a:ea typeface="+mn-ea"/>
              <a:cs typeface="+mn-cs"/>
            </a:rPr>
            <a:t>Contador, Vendedor</a:t>
          </a:r>
          <a:endParaRPr lang="es-EC" dirty="0">
            <a:latin typeface="Calibri"/>
            <a:ea typeface="+mn-ea"/>
            <a:cs typeface="+mn-cs"/>
          </a:endParaRPr>
        </a:p>
      </dgm:t>
    </dgm:pt>
    <dgm:pt modelId="{2DE171C0-CDF8-4DE6-83EF-C26A558442A4}" type="parTrans" cxnId="{5382FCFB-30D3-4D9C-AF95-0C8EA3371563}">
      <dgm:prSet/>
      <dgm:spPr>
        <a:xfrm>
          <a:off x="1165859" y="784098"/>
          <a:ext cx="1508760" cy="359016"/>
        </a:xfrm>
      </dgm:spPr>
      <dgm:t>
        <a:bodyPr/>
        <a:lstStyle/>
        <a:p>
          <a:endParaRPr lang="es-EC"/>
        </a:p>
      </dgm:t>
    </dgm:pt>
    <dgm:pt modelId="{D25FF0AA-F369-4501-A916-B2E2A650FEE9}" type="sibTrans" cxnId="{5382FCFB-30D3-4D9C-AF95-0C8EA3371563}">
      <dgm:prSet/>
      <dgm:spPr/>
      <dgm:t>
        <a:bodyPr/>
        <a:lstStyle/>
        <a:p>
          <a:endParaRPr lang="es-EC"/>
        </a:p>
      </dgm:t>
    </dgm:pt>
    <dgm:pt modelId="{4B5CAB70-DC61-4609-A073-F1BA60B41B19}">
      <dgm:prSet phldrT="[Texto]"/>
      <dgm:spPr>
        <a:xfrm>
          <a:off x="2194560" y="1273416"/>
          <a:ext cx="1234440" cy="783869"/>
        </a:xfrm>
      </dgm:spPr>
      <dgm:t>
        <a:bodyPr/>
        <a:lstStyle/>
        <a:p>
          <a:r>
            <a:rPr lang="es-EC" dirty="0" smtClean="0">
              <a:latin typeface="Calibri"/>
              <a:ea typeface="+mn-ea"/>
              <a:cs typeface="+mn-cs"/>
            </a:rPr>
            <a:t>Cocinero</a:t>
          </a:r>
          <a:endParaRPr lang="es-EC" dirty="0">
            <a:latin typeface="Calibri"/>
            <a:ea typeface="+mn-ea"/>
            <a:cs typeface="+mn-cs"/>
          </a:endParaRPr>
        </a:p>
      </dgm:t>
    </dgm:pt>
    <dgm:pt modelId="{BB6828F3-6CDA-4C79-8971-B9320053FAEE}" type="parTrans" cxnId="{F9D725BB-BB3D-4FC2-B930-243618B0445A}">
      <dgm:prSet/>
      <dgm:spPr>
        <a:xfrm>
          <a:off x="2628900" y="784098"/>
          <a:ext cx="91440" cy="359016"/>
        </a:xfrm>
      </dgm:spPr>
      <dgm:t>
        <a:bodyPr/>
        <a:lstStyle/>
        <a:p>
          <a:endParaRPr lang="es-EC"/>
        </a:p>
      </dgm:t>
    </dgm:pt>
    <dgm:pt modelId="{920AE298-2A54-47D8-BA77-E7D0238B9867}" type="sibTrans" cxnId="{F9D725BB-BB3D-4FC2-B930-243618B0445A}">
      <dgm:prSet/>
      <dgm:spPr/>
      <dgm:t>
        <a:bodyPr/>
        <a:lstStyle/>
        <a:p>
          <a:endParaRPr lang="es-EC"/>
        </a:p>
      </dgm:t>
    </dgm:pt>
    <dgm:pt modelId="{2228084B-B808-40A7-B160-0501C23E22BB}">
      <dgm:prSet phldrT="[Texto]"/>
      <dgm:spPr>
        <a:xfrm>
          <a:off x="3703320" y="1273416"/>
          <a:ext cx="1234440" cy="783869"/>
        </a:xfrm>
      </dgm:spPr>
      <dgm:t>
        <a:bodyPr/>
        <a:lstStyle/>
        <a:p>
          <a:r>
            <a:rPr lang="es-EC" dirty="0" smtClean="0">
              <a:latin typeface="Calibri"/>
              <a:ea typeface="+mn-ea"/>
              <a:cs typeface="+mn-cs"/>
            </a:rPr>
            <a:t>Empleado de limpieza y Guía Nativo</a:t>
          </a:r>
          <a:endParaRPr lang="es-EC" dirty="0">
            <a:latin typeface="Calibri"/>
            <a:ea typeface="+mn-ea"/>
            <a:cs typeface="+mn-cs"/>
          </a:endParaRPr>
        </a:p>
      </dgm:t>
    </dgm:pt>
    <dgm:pt modelId="{1F052F6D-AC9C-42B8-B469-2A8E6EA40B5B}" type="parTrans" cxnId="{ED14CEC8-E131-4093-97D4-079F8D94F07F}">
      <dgm:prSet/>
      <dgm:spPr>
        <a:xfrm>
          <a:off x="2674620" y="784098"/>
          <a:ext cx="1508760" cy="359016"/>
        </a:xfrm>
      </dgm:spPr>
      <dgm:t>
        <a:bodyPr/>
        <a:lstStyle/>
        <a:p>
          <a:endParaRPr lang="es-EC"/>
        </a:p>
      </dgm:t>
    </dgm:pt>
    <dgm:pt modelId="{FB21C61B-5861-4F5C-A9E7-D0859960F5DF}" type="sibTrans" cxnId="{ED14CEC8-E131-4093-97D4-079F8D94F07F}">
      <dgm:prSet/>
      <dgm:spPr/>
      <dgm:t>
        <a:bodyPr/>
        <a:lstStyle/>
        <a:p>
          <a:endParaRPr lang="es-EC"/>
        </a:p>
      </dgm:t>
    </dgm:pt>
    <dgm:pt modelId="{C7E37F0D-88EC-4981-9799-52E3CD714A69}">
      <dgm:prSet phldrT="[Texto]"/>
      <dgm:spPr>
        <a:xfrm>
          <a:off x="2194560" y="2416301"/>
          <a:ext cx="1234440" cy="783869"/>
        </a:xfrm>
      </dgm:spPr>
      <dgm:t>
        <a:bodyPr/>
        <a:lstStyle/>
        <a:p>
          <a:r>
            <a:rPr lang="es-EC" dirty="0" smtClean="0">
              <a:latin typeface="Calibri"/>
              <a:ea typeface="+mn-ea"/>
              <a:cs typeface="+mn-cs"/>
            </a:rPr>
            <a:t>Mesero</a:t>
          </a:r>
          <a:endParaRPr lang="es-EC" dirty="0">
            <a:latin typeface="Calibri"/>
            <a:ea typeface="+mn-ea"/>
            <a:cs typeface="+mn-cs"/>
          </a:endParaRPr>
        </a:p>
      </dgm:t>
    </dgm:pt>
    <dgm:pt modelId="{6824226C-A35D-4340-B4A3-6B260057FF99}" type="parTrans" cxnId="{605D4CC9-20CA-48FA-9248-204A7FEDA102}">
      <dgm:prSet/>
      <dgm:spPr>
        <a:xfrm>
          <a:off x="2628900" y="1926983"/>
          <a:ext cx="91440" cy="359016"/>
        </a:xfrm>
      </dgm:spPr>
      <dgm:t>
        <a:bodyPr/>
        <a:lstStyle/>
        <a:p>
          <a:endParaRPr lang="es-EC"/>
        </a:p>
      </dgm:t>
    </dgm:pt>
    <dgm:pt modelId="{0985948F-C237-4CEE-80BE-E2D8DF515465}" type="sibTrans" cxnId="{605D4CC9-20CA-48FA-9248-204A7FEDA102}">
      <dgm:prSet/>
      <dgm:spPr/>
      <dgm:t>
        <a:bodyPr/>
        <a:lstStyle/>
        <a:p>
          <a:endParaRPr lang="es-EC"/>
        </a:p>
      </dgm:t>
    </dgm:pt>
    <dgm:pt modelId="{BD7BC400-9F8E-4C32-ABA0-B2AD3D880F49}">
      <dgm:prSet phldrT="[Texto]"/>
      <dgm:spPr>
        <a:xfrm>
          <a:off x="2194560" y="130530"/>
          <a:ext cx="1234440" cy="783869"/>
        </a:xfrm>
      </dgm:spPr>
      <dgm:t>
        <a:bodyPr/>
        <a:lstStyle/>
        <a:p>
          <a:r>
            <a:rPr lang="es-EC" dirty="0" smtClean="0">
              <a:latin typeface="Calibri"/>
              <a:ea typeface="+mn-ea"/>
              <a:cs typeface="+mn-cs"/>
            </a:rPr>
            <a:t>Miembros de la asociación</a:t>
          </a:r>
          <a:endParaRPr lang="es-EC" dirty="0">
            <a:latin typeface="Calibri"/>
            <a:ea typeface="+mn-ea"/>
            <a:cs typeface="+mn-cs"/>
          </a:endParaRPr>
        </a:p>
      </dgm:t>
    </dgm:pt>
    <dgm:pt modelId="{8F74D645-BF62-4089-88C0-852A762F17D5}" type="parTrans" cxnId="{D879DDA0-9BE7-4B17-A677-E0201219C27C}">
      <dgm:prSet/>
      <dgm:spPr/>
      <dgm:t>
        <a:bodyPr/>
        <a:lstStyle/>
        <a:p>
          <a:endParaRPr lang="es-ES"/>
        </a:p>
      </dgm:t>
    </dgm:pt>
    <dgm:pt modelId="{092A32D4-1BCD-488D-AE96-4A8D25ED891F}" type="sibTrans" cxnId="{D879DDA0-9BE7-4B17-A677-E0201219C27C}">
      <dgm:prSet/>
      <dgm:spPr/>
      <dgm:t>
        <a:bodyPr/>
        <a:lstStyle/>
        <a:p>
          <a:endParaRPr lang="es-ES"/>
        </a:p>
      </dgm:t>
    </dgm:pt>
    <dgm:pt modelId="{19A9E7CE-D3F1-4ACB-B283-F9A330A2687F}" type="pres">
      <dgm:prSet presAssocID="{B3DF5212-6457-47E0-AF6A-088DE24764E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6BCFC338-EAA9-4C1C-BD49-5D627ACD7B2D}" type="pres">
      <dgm:prSet presAssocID="{BD7BC400-9F8E-4C32-ABA0-B2AD3D880F49}" presName="hierRoot1" presStyleCnt="0"/>
      <dgm:spPr/>
      <dgm:t>
        <a:bodyPr/>
        <a:lstStyle/>
        <a:p>
          <a:endParaRPr lang="es-ES"/>
        </a:p>
      </dgm:t>
    </dgm:pt>
    <dgm:pt modelId="{BA1CF86D-41FF-4591-8220-35AB3C6FF3EB}" type="pres">
      <dgm:prSet presAssocID="{BD7BC400-9F8E-4C32-ABA0-B2AD3D880F49}" presName="composite" presStyleCnt="0"/>
      <dgm:spPr/>
      <dgm:t>
        <a:bodyPr/>
        <a:lstStyle/>
        <a:p>
          <a:endParaRPr lang="es-ES"/>
        </a:p>
      </dgm:t>
    </dgm:pt>
    <dgm:pt modelId="{9694EE12-935D-48ED-B91E-7986E4E6126E}" type="pres">
      <dgm:prSet presAssocID="{BD7BC400-9F8E-4C32-ABA0-B2AD3D880F49}" presName="background" presStyleLbl="node0" presStyleIdx="0" presStyleCnt="1"/>
      <dgm:spPr/>
      <dgm:t>
        <a:bodyPr/>
        <a:lstStyle/>
        <a:p>
          <a:endParaRPr lang="es-ES"/>
        </a:p>
      </dgm:t>
    </dgm:pt>
    <dgm:pt modelId="{EE1F62FB-4552-4330-A255-C17893A93CAE}" type="pres">
      <dgm:prSet presAssocID="{BD7BC400-9F8E-4C32-ABA0-B2AD3D880F49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E0B13B7-42B3-408A-ABE9-67284175F064}" type="pres">
      <dgm:prSet presAssocID="{BD7BC400-9F8E-4C32-ABA0-B2AD3D880F49}" presName="hierChild2" presStyleCnt="0"/>
      <dgm:spPr/>
      <dgm:t>
        <a:bodyPr/>
        <a:lstStyle/>
        <a:p>
          <a:endParaRPr lang="es-ES"/>
        </a:p>
      </dgm:t>
    </dgm:pt>
    <dgm:pt modelId="{F37E5DBB-3A35-4EE3-827C-C66FB1B31265}" type="pres">
      <dgm:prSet presAssocID="{370ECC17-0480-48C6-BB56-9C95A3C503CD}" presName="Name10" presStyleLbl="parChTrans1D2" presStyleIdx="0" presStyleCnt="1"/>
      <dgm:spPr/>
      <dgm:t>
        <a:bodyPr/>
        <a:lstStyle/>
        <a:p>
          <a:endParaRPr lang="es-ES"/>
        </a:p>
      </dgm:t>
    </dgm:pt>
    <dgm:pt modelId="{63CD10CD-C504-48D9-B5DF-6BD42C0A41E5}" type="pres">
      <dgm:prSet presAssocID="{4E5058E3-1BE6-4996-8892-9664DB0CE54C}" presName="hierRoot2" presStyleCnt="0"/>
      <dgm:spPr/>
      <dgm:t>
        <a:bodyPr/>
        <a:lstStyle/>
        <a:p>
          <a:endParaRPr lang="es-ES"/>
        </a:p>
      </dgm:t>
    </dgm:pt>
    <dgm:pt modelId="{8308B5C3-62D1-485B-B792-42EFC7548FE2}" type="pres">
      <dgm:prSet presAssocID="{4E5058E3-1BE6-4996-8892-9664DB0CE54C}" presName="composite2" presStyleCnt="0"/>
      <dgm:spPr/>
      <dgm:t>
        <a:bodyPr/>
        <a:lstStyle/>
        <a:p>
          <a:endParaRPr lang="es-ES"/>
        </a:p>
      </dgm:t>
    </dgm:pt>
    <dgm:pt modelId="{2E3FD5F5-0000-4988-8C11-77955ED38BFB}" type="pres">
      <dgm:prSet presAssocID="{4E5058E3-1BE6-4996-8892-9664DB0CE54C}" presName="background2" presStyleLbl="node2" presStyleIdx="0" presStyleCnt="1"/>
      <dgm:spPr/>
      <dgm:t>
        <a:bodyPr/>
        <a:lstStyle/>
        <a:p>
          <a:endParaRPr lang="es-ES"/>
        </a:p>
      </dgm:t>
    </dgm:pt>
    <dgm:pt modelId="{36A7895F-C1A5-4122-A426-51379F6B4082}" type="pres">
      <dgm:prSet presAssocID="{4E5058E3-1BE6-4996-8892-9664DB0CE54C}" presName="text2" presStyleLbl="fgAcc2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BC2D9A2-792C-4FCD-91E5-CDC2908B1883}" type="pres">
      <dgm:prSet presAssocID="{4E5058E3-1BE6-4996-8892-9664DB0CE54C}" presName="hierChild3" presStyleCnt="0"/>
      <dgm:spPr/>
      <dgm:t>
        <a:bodyPr/>
        <a:lstStyle/>
        <a:p>
          <a:endParaRPr lang="es-ES"/>
        </a:p>
      </dgm:t>
    </dgm:pt>
    <dgm:pt modelId="{46FC6F29-C832-4600-901C-E97FA90716E7}" type="pres">
      <dgm:prSet presAssocID="{2DE171C0-CDF8-4DE6-83EF-C26A558442A4}" presName="Name17" presStyleLbl="parChTrans1D3" presStyleIdx="0" presStyleCnt="4"/>
      <dgm:spPr/>
      <dgm:t>
        <a:bodyPr/>
        <a:lstStyle/>
        <a:p>
          <a:endParaRPr lang="es-ES"/>
        </a:p>
      </dgm:t>
    </dgm:pt>
    <dgm:pt modelId="{867799F5-FCE3-4419-AA2B-459BC2658AD2}" type="pres">
      <dgm:prSet presAssocID="{C7C9BAB7-D86A-450E-BE34-54A2B134E5A1}" presName="hierRoot3" presStyleCnt="0"/>
      <dgm:spPr/>
      <dgm:t>
        <a:bodyPr/>
        <a:lstStyle/>
        <a:p>
          <a:endParaRPr lang="es-ES"/>
        </a:p>
      </dgm:t>
    </dgm:pt>
    <dgm:pt modelId="{737B1AAB-4D0E-473F-B556-AD837C97D04B}" type="pres">
      <dgm:prSet presAssocID="{C7C9BAB7-D86A-450E-BE34-54A2B134E5A1}" presName="composite3" presStyleCnt="0"/>
      <dgm:spPr/>
      <dgm:t>
        <a:bodyPr/>
        <a:lstStyle/>
        <a:p>
          <a:endParaRPr lang="es-ES"/>
        </a:p>
      </dgm:t>
    </dgm:pt>
    <dgm:pt modelId="{0954AC7A-4DC1-4079-8DC6-4428CAD6C76C}" type="pres">
      <dgm:prSet presAssocID="{C7C9BAB7-D86A-450E-BE34-54A2B134E5A1}" presName="background3" presStyleLbl="node3" presStyleIdx="0" presStyleCnt="4"/>
      <dgm:spPr/>
      <dgm:t>
        <a:bodyPr/>
        <a:lstStyle/>
        <a:p>
          <a:endParaRPr lang="es-ES"/>
        </a:p>
      </dgm:t>
    </dgm:pt>
    <dgm:pt modelId="{F8C62B27-8A5B-495A-AD7F-71FF6474954F}" type="pres">
      <dgm:prSet presAssocID="{C7C9BAB7-D86A-450E-BE34-54A2B134E5A1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1DCEEA9-7983-4EFE-B182-4F5916C1C2D4}" type="pres">
      <dgm:prSet presAssocID="{C7C9BAB7-D86A-450E-BE34-54A2B134E5A1}" presName="hierChild4" presStyleCnt="0"/>
      <dgm:spPr/>
      <dgm:t>
        <a:bodyPr/>
        <a:lstStyle/>
        <a:p>
          <a:endParaRPr lang="es-ES"/>
        </a:p>
      </dgm:t>
    </dgm:pt>
    <dgm:pt modelId="{0FAC916C-EF28-41D2-BF90-8A13A027860C}" type="pres">
      <dgm:prSet presAssocID="{BB6828F3-6CDA-4C79-8971-B9320053FAEE}" presName="Name17" presStyleLbl="parChTrans1D3" presStyleIdx="1" presStyleCnt="4"/>
      <dgm:spPr/>
      <dgm:t>
        <a:bodyPr/>
        <a:lstStyle/>
        <a:p>
          <a:endParaRPr lang="es-ES"/>
        </a:p>
      </dgm:t>
    </dgm:pt>
    <dgm:pt modelId="{56F633A4-59E1-4CE7-AD16-A59C0FC9D309}" type="pres">
      <dgm:prSet presAssocID="{4B5CAB70-DC61-4609-A073-F1BA60B41B19}" presName="hierRoot3" presStyleCnt="0"/>
      <dgm:spPr/>
      <dgm:t>
        <a:bodyPr/>
        <a:lstStyle/>
        <a:p>
          <a:endParaRPr lang="es-ES"/>
        </a:p>
      </dgm:t>
    </dgm:pt>
    <dgm:pt modelId="{5A086021-C904-4665-BC2F-25D6D00C0588}" type="pres">
      <dgm:prSet presAssocID="{4B5CAB70-DC61-4609-A073-F1BA60B41B19}" presName="composite3" presStyleCnt="0"/>
      <dgm:spPr/>
      <dgm:t>
        <a:bodyPr/>
        <a:lstStyle/>
        <a:p>
          <a:endParaRPr lang="es-ES"/>
        </a:p>
      </dgm:t>
    </dgm:pt>
    <dgm:pt modelId="{08FBA79A-1C87-4048-8A3C-DEBA282A9128}" type="pres">
      <dgm:prSet presAssocID="{4B5CAB70-DC61-4609-A073-F1BA60B41B19}" presName="background3" presStyleLbl="node3" presStyleIdx="1" presStyleCnt="4"/>
      <dgm:spPr/>
      <dgm:t>
        <a:bodyPr/>
        <a:lstStyle/>
        <a:p>
          <a:endParaRPr lang="es-ES"/>
        </a:p>
      </dgm:t>
    </dgm:pt>
    <dgm:pt modelId="{2D1977F6-4AA7-4942-AE45-0F765DFD7E9D}" type="pres">
      <dgm:prSet presAssocID="{4B5CAB70-DC61-4609-A073-F1BA60B41B19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6BFB6AA-C368-4593-9283-6274B9A67784}" type="pres">
      <dgm:prSet presAssocID="{4B5CAB70-DC61-4609-A073-F1BA60B41B19}" presName="hierChild4" presStyleCnt="0"/>
      <dgm:spPr/>
      <dgm:t>
        <a:bodyPr/>
        <a:lstStyle/>
        <a:p>
          <a:endParaRPr lang="es-ES"/>
        </a:p>
      </dgm:t>
    </dgm:pt>
    <dgm:pt modelId="{B1CDF5F3-9959-4A4F-99AF-2411A6BEE6E0}" type="pres">
      <dgm:prSet presAssocID="{6824226C-A35D-4340-B4A3-6B260057FF99}" presName="Name17" presStyleLbl="parChTrans1D3" presStyleIdx="2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9016"/>
              </a:lnTo>
            </a:path>
          </a:pathLst>
        </a:custGeom>
      </dgm:spPr>
      <dgm:t>
        <a:bodyPr/>
        <a:lstStyle/>
        <a:p>
          <a:endParaRPr lang="es-EC"/>
        </a:p>
      </dgm:t>
    </dgm:pt>
    <dgm:pt modelId="{16E9C246-FE63-41AC-98C4-EF37395480E3}" type="pres">
      <dgm:prSet presAssocID="{C7E37F0D-88EC-4981-9799-52E3CD714A69}" presName="hierRoot3" presStyleCnt="0"/>
      <dgm:spPr/>
      <dgm:t>
        <a:bodyPr/>
        <a:lstStyle/>
        <a:p>
          <a:endParaRPr lang="es-ES"/>
        </a:p>
      </dgm:t>
    </dgm:pt>
    <dgm:pt modelId="{24A5B023-FD06-4A2C-AE56-FA00BEEACAAB}" type="pres">
      <dgm:prSet presAssocID="{C7E37F0D-88EC-4981-9799-52E3CD714A69}" presName="composite3" presStyleCnt="0"/>
      <dgm:spPr/>
      <dgm:t>
        <a:bodyPr/>
        <a:lstStyle/>
        <a:p>
          <a:endParaRPr lang="es-ES"/>
        </a:p>
      </dgm:t>
    </dgm:pt>
    <dgm:pt modelId="{F060A574-AF39-4C67-B5AD-AD851C72DADD}" type="pres">
      <dgm:prSet presAssocID="{C7E37F0D-88EC-4981-9799-52E3CD714A69}" presName="background3" presStyleLbl="node3" presStyleIdx="2" presStyleCnt="4"/>
      <dgm:spPr>
        <a:xfrm>
          <a:off x="2057399" y="2285999"/>
          <a:ext cx="1234440" cy="783869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3790232D-AF55-4AE0-BC2B-7343A32A8095}" type="pres">
      <dgm:prSet presAssocID="{C7E37F0D-88EC-4981-9799-52E3CD714A69}" presName="text3" presStyleLbl="fgAcc3" presStyleIdx="2" presStyleCnt="4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C"/>
        </a:p>
      </dgm:t>
    </dgm:pt>
    <dgm:pt modelId="{E07AB0D8-7679-47BD-8CFF-728176D1622B}" type="pres">
      <dgm:prSet presAssocID="{C7E37F0D-88EC-4981-9799-52E3CD714A69}" presName="hierChild4" presStyleCnt="0"/>
      <dgm:spPr/>
      <dgm:t>
        <a:bodyPr/>
        <a:lstStyle/>
        <a:p>
          <a:endParaRPr lang="es-ES"/>
        </a:p>
      </dgm:t>
    </dgm:pt>
    <dgm:pt modelId="{524D6730-7239-4F51-ABA3-8A95F51A14E1}" type="pres">
      <dgm:prSet presAssocID="{1F052F6D-AC9C-42B8-B469-2A8E6EA40B5B}" presName="Name17" presStyleLbl="parChTrans1D3" presStyleIdx="3" presStyleCnt="4"/>
      <dgm:spPr/>
      <dgm:t>
        <a:bodyPr/>
        <a:lstStyle/>
        <a:p>
          <a:endParaRPr lang="es-ES"/>
        </a:p>
      </dgm:t>
    </dgm:pt>
    <dgm:pt modelId="{7E30CD28-9438-4B34-8C1E-6E1AFC0D900C}" type="pres">
      <dgm:prSet presAssocID="{2228084B-B808-40A7-B160-0501C23E22BB}" presName="hierRoot3" presStyleCnt="0"/>
      <dgm:spPr/>
      <dgm:t>
        <a:bodyPr/>
        <a:lstStyle/>
        <a:p>
          <a:endParaRPr lang="es-ES"/>
        </a:p>
      </dgm:t>
    </dgm:pt>
    <dgm:pt modelId="{60CA33DF-3CC4-42B6-A948-19EFDFC96E5A}" type="pres">
      <dgm:prSet presAssocID="{2228084B-B808-40A7-B160-0501C23E22BB}" presName="composite3" presStyleCnt="0"/>
      <dgm:spPr/>
      <dgm:t>
        <a:bodyPr/>
        <a:lstStyle/>
        <a:p>
          <a:endParaRPr lang="es-ES"/>
        </a:p>
      </dgm:t>
    </dgm:pt>
    <dgm:pt modelId="{265E152C-0E47-4434-848F-ED9E01C42DB0}" type="pres">
      <dgm:prSet presAssocID="{2228084B-B808-40A7-B160-0501C23E22BB}" presName="background3" presStyleLbl="node3" presStyleIdx="3" presStyleCnt="4"/>
      <dgm:spPr/>
      <dgm:t>
        <a:bodyPr/>
        <a:lstStyle/>
        <a:p>
          <a:endParaRPr lang="es-ES"/>
        </a:p>
      </dgm:t>
    </dgm:pt>
    <dgm:pt modelId="{7662BD75-A51B-4622-9B9C-E7C7E19F1908}" type="pres">
      <dgm:prSet presAssocID="{2228084B-B808-40A7-B160-0501C23E22BB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4116B88-5EBF-48F6-9E23-876935CCB0EE}" type="pres">
      <dgm:prSet presAssocID="{2228084B-B808-40A7-B160-0501C23E22BB}" presName="hierChild4" presStyleCnt="0"/>
      <dgm:spPr/>
      <dgm:t>
        <a:bodyPr/>
        <a:lstStyle/>
        <a:p>
          <a:endParaRPr lang="es-ES"/>
        </a:p>
      </dgm:t>
    </dgm:pt>
  </dgm:ptLst>
  <dgm:cxnLst>
    <dgm:cxn modelId="{5382FCFB-30D3-4D9C-AF95-0C8EA3371563}" srcId="{4E5058E3-1BE6-4996-8892-9664DB0CE54C}" destId="{C7C9BAB7-D86A-450E-BE34-54A2B134E5A1}" srcOrd="0" destOrd="0" parTransId="{2DE171C0-CDF8-4DE6-83EF-C26A558442A4}" sibTransId="{D25FF0AA-F369-4501-A916-B2E2A650FEE9}"/>
    <dgm:cxn modelId="{2C425E28-D785-4CBD-A988-CF857B9D2315}" type="presOf" srcId="{6824226C-A35D-4340-B4A3-6B260057FF99}" destId="{B1CDF5F3-9959-4A4F-99AF-2411A6BEE6E0}" srcOrd="0" destOrd="0" presId="urn:microsoft.com/office/officeart/2005/8/layout/hierarchy1"/>
    <dgm:cxn modelId="{FB3AE8D0-B4C7-4B1E-9E4C-71261270E498}" type="presOf" srcId="{2DE171C0-CDF8-4DE6-83EF-C26A558442A4}" destId="{46FC6F29-C832-4600-901C-E97FA90716E7}" srcOrd="0" destOrd="0" presId="urn:microsoft.com/office/officeart/2005/8/layout/hierarchy1"/>
    <dgm:cxn modelId="{0E97AEA0-2506-47E3-B0E3-B3454029620A}" type="presOf" srcId="{4E5058E3-1BE6-4996-8892-9664DB0CE54C}" destId="{36A7895F-C1A5-4122-A426-51379F6B4082}" srcOrd="0" destOrd="0" presId="urn:microsoft.com/office/officeart/2005/8/layout/hierarchy1"/>
    <dgm:cxn modelId="{889A437F-B038-445E-8D77-140557295CA5}" type="presOf" srcId="{4B5CAB70-DC61-4609-A073-F1BA60B41B19}" destId="{2D1977F6-4AA7-4942-AE45-0F765DFD7E9D}" srcOrd="0" destOrd="0" presId="urn:microsoft.com/office/officeart/2005/8/layout/hierarchy1"/>
    <dgm:cxn modelId="{F9D725BB-BB3D-4FC2-B930-243618B0445A}" srcId="{4E5058E3-1BE6-4996-8892-9664DB0CE54C}" destId="{4B5CAB70-DC61-4609-A073-F1BA60B41B19}" srcOrd="1" destOrd="0" parTransId="{BB6828F3-6CDA-4C79-8971-B9320053FAEE}" sibTransId="{920AE298-2A54-47D8-BA77-E7D0238B9867}"/>
    <dgm:cxn modelId="{ACD84D64-F44C-4C4B-AEC9-A0F58B11E246}" type="presOf" srcId="{1F052F6D-AC9C-42B8-B469-2A8E6EA40B5B}" destId="{524D6730-7239-4F51-ABA3-8A95F51A14E1}" srcOrd="0" destOrd="0" presId="urn:microsoft.com/office/officeart/2005/8/layout/hierarchy1"/>
    <dgm:cxn modelId="{D879DDA0-9BE7-4B17-A677-E0201219C27C}" srcId="{B3DF5212-6457-47E0-AF6A-088DE24764EC}" destId="{BD7BC400-9F8E-4C32-ABA0-B2AD3D880F49}" srcOrd="0" destOrd="0" parTransId="{8F74D645-BF62-4089-88C0-852A762F17D5}" sibTransId="{092A32D4-1BCD-488D-AE96-4A8D25ED891F}"/>
    <dgm:cxn modelId="{2D8A777E-6F13-47A7-8CAD-7F7C8D99F905}" type="presOf" srcId="{C7E37F0D-88EC-4981-9799-52E3CD714A69}" destId="{3790232D-AF55-4AE0-BC2B-7343A32A8095}" srcOrd="0" destOrd="0" presId="urn:microsoft.com/office/officeart/2005/8/layout/hierarchy1"/>
    <dgm:cxn modelId="{6939FB02-C116-4319-A552-70887B868108}" type="presOf" srcId="{BD7BC400-9F8E-4C32-ABA0-B2AD3D880F49}" destId="{EE1F62FB-4552-4330-A255-C17893A93CAE}" srcOrd="0" destOrd="0" presId="urn:microsoft.com/office/officeart/2005/8/layout/hierarchy1"/>
    <dgm:cxn modelId="{7A334FFA-FE0C-4EB1-94BE-4BA498BCCAE6}" type="presOf" srcId="{BB6828F3-6CDA-4C79-8971-B9320053FAEE}" destId="{0FAC916C-EF28-41D2-BF90-8A13A027860C}" srcOrd="0" destOrd="0" presId="urn:microsoft.com/office/officeart/2005/8/layout/hierarchy1"/>
    <dgm:cxn modelId="{ED14CEC8-E131-4093-97D4-079F8D94F07F}" srcId="{4E5058E3-1BE6-4996-8892-9664DB0CE54C}" destId="{2228084B-B808-40A7-B160-0501C23E22BB}" srcOrd="3" destOrd="0" parTransId="{1F052F6D-AC9C-42B8-B469-2A8E6EA40B5B}" sibTransId="{FB21C61B-5861-4F5C-A9E7-D0859960F5DF}"/>
    <dgm:cxn modelId="{C657AA67-A70B-41E8-88E5-718F826324E9}" type="presOf" srcId="{C7C9BAB7-D86A-450E-BE34-54A2B134E5A1}" destId="{F8C62B27-8A5B-495A-AD7F-71FF6474954F}" srcOrd="0" destOrd="0" presId="urn:microsoft.com/office/officeart/2005/8/layout/hierarchy1"/>
    <dgm:cxn modelId="{30F7D751-2C13-4B45-9D31-500B66F9CF29}" type="presOf" srcId="{B3DF5212-6457-47E0-AF6A-088DE24764EC}" destId="{19A9E7CE-D3F1-4ACB-B283-F9A330A2687F}" srcOrd="0" destOrd="0" presId="urn:microsoft.com/office/officeart/2005/8/layout/hierarchy1"/>
    <dgm:cxn modelId="{A9ACD48E-45EC-4051-B743-C4942936DA1E}" type="presOf" srcId="{370ECC17-0480-48C6-BB56-9C95A3C503CD}" destId="{F37E5DBB-3A35-4EE3-827C-C66FB1B31265}" srcOrd="0" destOrd="0" presId="urn:microsoft.com/office/officeart/2005/8/layout/hierarchy1"/>
    <dgm:cxn modelId="{7951F31B-FFAB-4098-9FB9-D977EA7D0CE4}" type="presOf" srcId="{2228084B-B808-40A7-B160-0501C23E22BB}" destId="{7662BD75-A51B-4622-9B9C-E7C7E19F1908}" srcOrd="0" destOrd="0" presId="urn:microsoft.com/office/officeart/2005/8/layout/hierarchy1"/>
    <dgm:cxn modelId="{605D4CC9-20CA-48FA-9248-204A7FEDA102}" srcId="{4E5058E3-1BE6-4996-8892-9664DB0CE54C}" destId="{C7E37F0D-88EC-4981-9799-52E3CD714A69}" srcOrd="2" destOrd="0" parTransId="{6824226C-A35D-4340-B4A3-6B260057FF99}" sibTransId="{0985948F-C237-4CEE-80BE-E2D8DF515465}"/>
    <dgm:cxn modelId="{895FFAC0-CB67-4641-84D5-FB0CF82ADDB2}" srcId="{BD7BC400-9F8E-4C32-ABA0-B2AD3D880F49}" destId="{4E5058E3-1BE6-4996-8892-9664DB0CE54C}" srcOrd="0" destOrd="0" parTransId="{370ECC17-0480-48C6-BB56-9C95A3C503CD}" sibTransId="{3F05E41E-5499-4E11-8083-E57E60422FDB}"/>
    <dgm:cxn modelId="{3AB9B0A0-65E5-4B76-90B8-1CA1BB2289EB}" type="presParOf" srcId="{19A9E7CE-D3F1-4ACB-B283-F9A330A2687F}" destId="{6BCFC338-EAA9-4C1C-BD49-5D627ACD7B2D}" srcOrd="0" destOrd="0" presId="urn:microsoft.com/office/officeart/2005/8/layout/hierarchy1"/>
    <dgm:cxn modelId="{15F7DA98-C222-4333-9C82-849E97CF38DF}" type="presParOf" srcId="{6BCFC338-EAA9-4C1C-BD49-5D627ACD7B2D}" destId="{BA1CF86D-41FF-4591-8220-35AB3C6FF3EB}" srcOrd="0" destOrd="0" presId="urn:microsoft.com/office/officeart/2005/8/layout/hierarchy1"/>
    <dgm:cxn modelId="{D81D71A5-EEC7-4056-934A-05FDF688CA25}" type="presParOf" srcId="{BA1CF86D-41FF-4591-8220-35AB3C6FF3EB}" destId="{9694EE12-935D-48ED-B91E-7986E4E6126E}" srcOrd="0" destOrd="0" presId="urn:microsoft.com/office/officeart/2005/8/layout/hierarchy1"/>
    <dgm:cxn modelId="{A5356009-5F43-4C1E-B920-7B2DA11636D2}" type="presParOf" srcId="{BA1CF86D-41FF-4591-8220-35AB3C6FF3EB}" destId="{EE1F62FB-4552-4330-A255-C17893A93CAE}" srcOrd="1" destOrd="0" presId="urn:microsoft.com/office/officeart/2005/8/layout/hierarchy1"/>
    <dgm:cxn modelId="{A78AD9D5-1024-4AC2-A80D-9F924261E282}" type="presParOf" srcId="{6BCFC338-EAA9-4C1C-BD49-5D627ACD7B2D}" destId="{CE0B13B7-42B3-408A-ABE9-67284175F064}" srcOrd="1" destOrd="0" presId="urn:microsoft.com/office/officeart/2005/8/layout/hierarchy1"/>
    <dgm:cxn modelId="{3EE18F59-4FB5-4E39-8407-BCB405A249B3}" type="presParOf" srcId="{CE0B13B7-42B3-408A-ABE9-67284175F064}" destId="{F37E5DBB-3A35-4EE3-827C-C66FB1B31265}" srcOrd="0" destOrd="0" presId="urn:microsoft.com/office/officeart/2005/8/layout/hierarchy1"/>
    <dgm:cxn modelId="{E5691E65-5006-4D6F-8683-FB76FEB9ECA0}" type="presParOf" srcId="{CE0B13B7-42B3-408A-ABE9-67284175F064}" destId="{63CD10CD-C504-48D9-B5DF-6BD42C0A41E5}" srcOrd="1" destOrd="0" presId="urn:microsoft.com/office/officeart/2005/8/layout/hierarchy1"/>
    <dgm:cxn modelId="{C40E06AB-C1BD-4306-8D98-F17BAC68476E}" type="presParOf" srcId="{63CD10CD-C504-48D9-B5DF-6BD42C0A41E5}" destId="{8308B5C3-62D1-485B-B792-42EFC7548FE2}" srcOrd="0" destOrd="0" presId="urn:microsoft.com/office/officeart/2005/8/layout/hierarchy1"/>
    <dgm:cxn modelId="{E655AF1A-D169-495A-B30C-C2338B5A6318}" type="presParOf" srcId="{8308B5C3-62D1-485B-B792-42EFC7548FE2}" destId="{2E3FD5F5-0000-4988-8C11-77955ED38BFB}" srcOrd="0" destOrd="0" presId="urn:microsoft.com/office/officeart/2005/8/layout/hierarchy1"/>
    <dgm:cxn modelId="{BEE2AFF0-7361-43D4-995E-3D4EE444F59A}" type="presParOf" srcId="{8308B5C3-62D1-485B-B792-42EFC7548FE2}" destId="{36A7895F-C1A5-4122-A426-51379F6B4082}" srcOrd="1" destOrd="0" presId="urn:microsoft.com/office/officeart/2005/8/layout/hierarchy1"/>
    <dgm:cxn modelId="{BAE79CB0-663B-4FEF-8801-35B712EE78FB}" type="presParOf" srcId="{63CD10CD-C504-48D9-B5DF-6BD42C0A41E5}" destId="{DBC2D9A2-792C-4FCD-91E5-CDC2908B1883}" srcOrd="1" destOrd="0" presId="urn:microsoft.com/office/officeart/2005/8/layout/hierarchy1"/>
    <dgm:cxn modelId="{EEFBE07E-AFBE-4A41-A1B2-338361462414}" type="presParOf" srcId="{DBC2D9A2-792C-4FCD-91E5-CDC2908B1883}" destId="{46FC6F29-C832-4600-901C-E97FA90716E7}" srcOrd="0" destOrd="0" presId="urn:microsoft.com/office/officeart/2005/8/layout/hierarchy1"/>
    <dgm:cxn modelId="{CD7D5D2E-61E7-486D-9E80-A22C8EC78377}" type="presParOf" srcId="{DBC2D9A2-792C-4FCD-91E5-CDC2908B1883}" destId="{867799F5-FCE3-4419-AA2B-459BC2658AD2}" srcOrd="1" destOrd="0" presId="urn:microsoft.com/office/officeart/2005/8/layout/hierarchy1"/>
    <dgm:cxn modelId="{C9DA03B1-042E-461A-9F3B-27371DD689DF}" type="presParOf" srcId="{867799F5-FCE3-4419-AA2B-459BC2658AD2}" destId="{737B1AAB-4D0E-473F-B556-AD837C97D04B}" srcOrd="0" destOrd="0" presId="urn:microsoft.com/office/officeart/2005/8/layout/hierarchy1"/>
    <dgm:cxn modelId="{E72A41B3-0AB6-43D4-91C9-F91D488B0641}" type="presParOf" srcId="{737B1AAB-4D0E-473F-B556-AD837C97D04B}" destId="{0954AC7A-4DC1-4079-8DC6-4428CAD6C76C}" srcOrd="0" destOrd="0" presId="urn:microsoft.com/office/officeart/2005/8/layout/hierarchy1"/>
    <dgm:cxn modelId="{46374F38-65EF-4282-8C76-2DEBC906A143}" type="presParOf" srcId="{737B1AAB-4D0E-473F-B556-AD837C97D04B}" destId="{F8C62B27-8A5B-495A-AD7F-71FF6474954F}" srcOrd="1" destOrd="0" presId="urn:microsoft.com/office/officeart/2005/8/layout/hierarchy1"/>
    <dgm:cxn modelId="{9F9010AF-533F-4752-B900-7BA10D36E373}" type="presParOf" srcId="{867799F5-FCE3-4419-AA2B-459BC2658AD2}" destId="{A1DCEEA9-7983-4EFE-B182-4F5916C1C2D4}" srcOrd="1" destOrd="0" presId="urn:microsoft.com/office/officeart/2005/8/layout/hierarchy1"/>
    <dgm:cxn modelId="{D236103C-C6F9-44C5-B13B-B42E952E7BAE}" type="presParOf" srcId="{DBC2D9A2-792C-4FCD-91E5-CDC2908B1883}" destId="{0FAC916C-EF28-41D2-BF90-8A13A027860C}" srcOrd="2" destOrd="0" presId="urn:microsoft.com/office/officeart/2005/8/layout/hierarchy1"/>
    <dgm:cxn modelId="{8C7647BF-032D-4770-9B3E-649AC53F02FA}" type="presParOf" srcId="{DBC2D9A2-792C-4FCD-91E5-CDC2908B1883}" destId="{56F633A4-59E1-4CE7-AD16-A59C0FC9D309}" srcOrd="3" destOrd="0" presId="urn:microsoft.com/office/officeart/2005/8/layout/hierarchy1"/>
    <dgm:cxn modelId="{F094FB00-97A2-4835-B3C0-905CD62A46FE}" type="presParOf" srcId="{56F633A4-59E1-4CE7-AD16-A59C0FC9D309}" destId="{5A086021-C904-4665-BC2F-25D6D00C0588}" srcOrd="0" destOrd="0" presId="urn:microsoft.com/office/officeart/2005/8/layout/hierarchy1"/>
    <dgm:cxn modelId="{6C0A1EFF-2A31-4577-A24F-AD04030FEE03}" type="presParOf" srcId="{5A086021-C904-4665-BC2F-25D6D00C0588}" destId="{08FBA79A-1C87-4048-8A3C-DEBA282A9128}" srcOrd="0" destOrd="0" presId="urn:microsoft.com/office/officeart/2005/8/layout/hierarchy1"/>
    <dgm:cxn modelId="{B2B92465-4142-4D07-9A81-DDC4CE9C5FA7}" type="presParOf" srcId="{5A086021-C904-4665-BC2F-25D6D00C0588}" destId="{2D1977F6-4AA7-4942-AE45-0F765DFD7E9D}" srcOrd="1" destOrd="0" presId="urn:microsoft.com/office/officeart/2005/8/layout/hierarchy1"/>
    <dgm:cxn modelId="{8573AEC2-EFB9-46C0-B736-2997A1547ABD}" type="presParOf" srcId="{56F633A4-59E1-4CE7-AD16-A59C0FC9D309}" destId="{A6BFB6AA-C368-4593-9283-6274B9A67784}" srcOrd="1" destOrd="0" presId="urn:microsoft.com/office/officeart/2005/8/layout/hierarchy1"/>
    <dgm:cxn modelId="{D8DF019F-3F1E-4CF0-81EB-31D32817BA58}" type="presParOf" srcId="{DBC2D9A2-792C-4FCD-91E5-CDC2908B1883}" destId="{B1CDF5F3-9959-4A4F-99AF-2411A6BEE6E0}" srcOrd="4" destOrd="0" presId="urn:microsoft.com/office/officeart/2005/8/layout/hierarchy1"/>
    <dgm:cxn modelId="{ED77A374-4472-48F7-9B03-33A033ECE6A1}" type="presParOf" srcId="{DBC2D9A2-792C-4FCD-91E5-CDC2908B1883}" destId="{16E9C246-FE63-41AC-98C4-EF37395480E3}" srcOrd="5" destOrd="0" presId="urn:microsoft.com/office/officeart/2005/8/layout/hierarchy1"/>
    <dgm:cxn modelId="{E6178F5B-C44E-41A7-A239-3D93F81D6496}" type="presParOf" srcId="{16E9C246-FE63-41AC-98C4-EF37395480E3}" destId="{24A5B023-FD06-4A2C-AE56-FA00BEEACAAB}" srcOrd="0" destOrd="0" presId="urn:microsoft.com/office/officeart/2005/8/layout/hierarchy1"/>
    <dgm:cxn modelId="{EB90CB92-C56E-4F24-8F0C-CB24D85A086C}" type="presParOf" srcId="{24A5B023-FD06-4A2C-AE56-FA00BEEACAAB}" destId="{F060A574-AF39-4C67-B5AD-AD851C72DADD}" srcOrd="0" destOrd="0" presId="urn:microsoft.com/office/officeart/2005/8/layout/hierarchy1"/>
    <dgm:cxn modelId="{83AC7773-D9DA-42F5-8F5D-2943A9C9C3E6}" type="presParOf" srcId="{24A5B023-FD06-4A2C-AE56-FA00BEEACAAB}" destId="{3790232D-AF55-4AE0-BC2B-7343A32A8095}" srcOrd="1" destOrd="0" presId="urn:microsoft.com/office/officeart/2005/8/layout/hierarchy1"/>
    <dgm:cxn modelId="{203EE13D-1536-43CF-9774-D0FD66C093FF}" type="presParOf" srcId="{16E9C246-FE63-41AC-98C4-EF37395480E3}" destId="{E07AB0D8-7679-47BD-8CFF-728176D1622B}" srcOrd="1" destOrd="0" presId="urn:microsoft.com/office/officeart/2005/8/layout/hierarchy1"/>
    <dgm:cxn modelId="{9302FB4E-52BE-4A9B-9217-250BB20F9893}" type="presParOf" srcId="{DBC2D9A2-792C-4FCD-91E5-CDC2908B1883}" destId="{524D6730-7239-4F51-ABA3-8A95F51A14E1}" srcOrd="6" destOrd="0" presId="urn:microsoft.com/office/officeart/2005/8/layout/hierarchy1"/>
    <dgm:cxn modelId="{FCEB0BCD-5111-45C3-97E7-173997283AEA}" type="presParOf" srcId="{DBC2D9A2-792C-4FCD-91E5-CDC2908B1883}" destId="{7E30CD28-9438-4B34-8C1E-6E1AFC0D900C}" srcOrd="7" destOrd="0" presId="urn:microsoft.com/office/officeart/2005/8/layout/hierarchy1"/>
    <dgm:cxn modelId="{3BDEC9AA-171C-4404-8C1A-73BC434EF143}" type="presParOf" srcId="{7E30CD28-9438-4B34-8C1E-6E1AFC0D900C}" destId="{60CA33DF-3CC4-42B6-A948-19EFDFC96E5A}" srcOrd="0" destOrd="0" presId="urn:microsoft.com/office/officeart/2005/8/layout/hierarchy1"/>
    <dgm:cxn modelId="{DD8A16BA-7A51-44C8-9B97-E2021117019C}" type="presParOf" srcId="{60CA33DF-3CC4-42B6-A948-19EFDFC96E5A}" destId="{265E152C-0E47-4434-848F-ED9E01C42DB0}" srcOrd="0" destOrd="0" presId="urn:microsoft.com/office/officeart/2005/8/layout/hierarchy1"/>
    <dgm:cxn modelId="{12898A63-8449-4912-8EC3-8BE2BB40A1D7}" type="presParOf" srcId="{60CA33DF-3CC4-42B6-A948-19EFDFC96E5A}" destId="{7662BD75-A51B-4622-9B9C-E7C7E19F1908}" srcOrd="1" destOrd="0" presId="urn:microsoft.com/office/officeart/2005/8/layout/hierarchy1"/>
    <dgm:cxn modelId="{74F2E4B2-C929-4F72-B605-8E3650A9EB97}" type="presParOf" srcId="{7E30CD28-9438-4B34-8C1E-6E1AFC0D900C}" destId="{64116B88-5EBF-48F6-9E23-876935CCB0EE}" srcOrd="1" destOrd="0" presId="urn:microsoft.com/office/officeart/2005/8/layout/hierarchy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0" y="981075"/>
          <a:ext cx="9144000" cy="5616575"/>
        </p:xfrm>
        <a:graphic>
          <a:graphicData uri="http://schemas.openxmlformats.org/presentationml/2006/ole">
            <p:oleObj spid="_x0000_s17454" name="CorelDRAW" r:id="rId3" imgW="9151920" imgH="5621400" progId="">
              <p:embed/>
            </p:oleObj>
          </a:graphicData>
        </a:graphic>
      </p:graphicFrame>
      <p:sp>
        <p:nvSpPr>
          <p:cNvPr id="17432" name="Rectangle 24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/>
          </a:p>
        </p:txBody>
      </p:sp>
      <p:sp>
        <p:nvSpPr>
          <p:cNvPr id="17433" name="Rectangle 25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/>
          </a:p>
        </p:txBody>
      </p:sp>
      <p:sp>
        <p:nvSpPr>
          <p:cNvPr id="17434" name="Rectangle 26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/>
          </a:p>
        </p:txBody>
      </p:sp>
      <p:sp>
        <p:nvSpPr>
          <p:cNvPr id="17435" name="Rectangle 27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/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</p:spPr>
      </p:pic>
      <p:sp>
        <p:nvSpPr>
          <p:cNvPr id="17458" name="Oval 50"/>
          <p:cNvSpPr>
            <a:spLocks noChangeArrowheads="1"/>
          </p:cNvSpPr>
          <p:nvPr userDrawn="1"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17457" name="Picture 49" descr="LOGO ESPE ORIGINAL copia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115888"/>
            <a:ext cx="3313113" cy="88741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 userDrawn="1"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045" name="Rectangle 21"/>
          <p:cNvSpPr>
            <a:spLocks noChangeArrowheads="1"/>
          </p:cNvSpPr>
          <p:nvPr userDrawn="1"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047" name="Line 23"/>
          <p:cNvSpPr>
            <a:spLocks noChangeShapeType="1"/>
          </p:cNvSpPr>
          <p:nvPr userDrawn="1"/>
        </p:nvSpPr>
        <p:spPr bwMode="auto">
          <a:xfrm rot="10800000" flipH="1">
            <a:off x="25400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048" name="Line 24"/>
          <p:cNvSpPr>
            <a:spLocks noChangeShapeType="1"/>
          </p:cNvSpPr>
          <p:nvPr userDrawn="1"/>
        </p:nvSpPr>
        <p:spPr bwMode="auto">
          <a:xfrm rot="10800000" flipH="1">
            <a:off x="25400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pic>
        <p:nvPicPr>
          <p:cNvPr id="1050" name="Picture 26" descr="LOGO ESPE ORIGINAL copia"/>
          <p:cNvPicPr>
            <a:picLocks noChangeAspect="1" noChangeArrowheads="1"/>
          </p:cNvPicPr>
          <p:nvPr userDrawn="1"/>
        </p:nvPicPr>
        <p:blipFill>
          <a:blip r:embed="rId13" cstate="print"/>
          <a:srcRect l="3070"/>
          <a:stretch>
            <a:fillRect/>
          </a:stretch>
        </p:blipFill>
        <p:spPr bwMode="auto">
          <a:xfrm>
            <a:off x="6732588" y="5949950"/>
            <a:ext cx="2305050" cy="63658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 noChangeArrowheads="1"/>
          </p:cNvPicPr>
          <p:nvPr/>
        </p:nvPicPr>
        <p:blipFill>
          <a:blip r:embed="rId2" cstate="print">
            <a:lum contrast="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6" y="1071546"/>
            <a:ext cx="1864798" cy="1554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500166" y="2714620"/>
            <a:ext cx="70009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sz="2000" dirty="0" smtClean="0">
                <a:solidFill>
                  <a:srgbClr val="002060"/>
                </a:solidFill>
              </a:rPr>
              <a:t>ESTUDIO ECONÓMICO FINANCIERO PARA RECONSTRUCCIÓN DE LA HACIENDA “SAN ANTONIO”, UBICADA EN LA PARROQUIA DE RUMIPAMBA</a:t>
            </a:r>
            <a:endParaRPr lang="es-EC" sz="2000" b="1" dirty="0">
              <a:ln w="11430"/>
              <a:solidFill>
                <a:srgbClr val="002060"/>
              </a:solidFill>
              <a:latin typeface="Showcard Gothic" pitchFamily="82" charset="0"/>
            </a:endParaRPr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1714480" y="4071942"/>
            <a:ext cx="3357586" cy="1214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s-EC" sz="17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DIRECTOR:</a:t>
            </a:r>
          </a:p>
          <a:p>
            <a:pPr algn="l">
              <a:defRPr/>
            </a:pPr>
            <a:r>
              <a:rPr lang="es-EC" sz="17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ECON. JAIME PÉREZ</a:t>
            </a:r>
          </a:p>
          <a:p>
            <a:pPr algn="l">
              <a:defRPr/>
            </a:pPr>
            <a:r>
              <a:rPr lang="es-EC" sz="1700" b="1" dirty="0" smtClean="0">
                <a:solidFill>
                  <a:srgbClr val="C00000"/>
                </a:solidFill>
              </a:rPr>
              <a:t>CODIRECTOR:</a:t>
            </a:r>
          </a:p>
          <a:p>
            <a:pPr algn="l">
              <a:defRPr/>
            </a:pPr>
            <a:r>
              <a:rPr lang="es-EC" sz="1700" b="1" dirty="0" smtClean="0">
                <a:solidFill>
                  <a:srgbClr val="C00000"/>
                </a:solidFill>
              </a:rPr>
              <a:t>ECON. EDILBERTO MENESES</a:t>
            </a:r>
            <a:endParaRPr lang="es-EC" sz="17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2 Subtítulo"/>
          <p:cNvSpPr txBox="1">
            <a:spLocks/>
          </p:cNvSpPr>
          <p:nvPr/>
        </p:nvSpPr>
        <p:spPr>
          <a:xfrm>
            <a:off x="5715008" y="4500570"/>
            <a:ext cx="2714644" cy="785818"/>
          </a:xfrm>
          <a:prstGeom prst="rect">
            <a:avLst/>
          </a:prstGeom>
        </p:spPr>
        <p:txBody>
          <a:bodyPr rtlCol="0">
            <a:normAutofit fontScale="92500" lnSpcReduction="1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C" sz="2400" b="1" i="0" u="none" strike="noStrike" kern="0" cap="none" spc="0" normalizeH="0" baseline="0" noProof="0" dirty="0" smtClean="0">
                <a:ln w="50800"/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ALUMNA: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C" sz="2400" b="1" i="0" u="none" strike="noStrike" kern="0" cap="none" spc="0" normalizeH="0" baseline="0" noProof="0" dirty="0" smtClean="0">
                <a:ln w="50800"/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TANIA SUNTAXI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Marcador de contenido"/>
          <p:cNvSpPr>
            <a:spLocks noGrp="1"/>
          </p:cNvSpPr>
          <p:nvPr>
            <p:ph idx="1"/>
          </p:nvPr>
        </p:nvSpPr>
        <p:spPr>
          <a:xfrm>
            <a:off x="428596" y="1142984"/>
            <a:ext cx="4686304" cy="1690686"/>
          </a:xfrm>
        </p:spPr>
        <p:txBody>
          <a:bodyPr/>
          <a:lstStyle/>
          <a:p>
            <a:pPr>
              <a:buNone/>
            </a:pPr>
            <a:endParaRPr lang="es-ES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E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Comportamiento histórico </a:t>
            </a:r>
          </a:p>
          <a:p>
            <a:pPr>
              <a:buFont typeface="Arial" pitchFamily="34" charset="0"/>
              <a:buChar char="•"/>
            </a:pPr>
            <a:r>
              <a:rPr lang="es-E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 la oferta</a:t>
            </a:r>
          </a:p>
          <a:p>
            <a:pPr>
              <a:buFont typeface="Arial" pitchFamily="34" charset="0"/>
              <a:buChar char="•"/>
            </a:pPr>
            <a:endParaRPr lang="es-ES" dirty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es-ES" sz="4000" i="0" dirty="0" smtClean="0">
                <a:solidFill>
                  <a:srgbClr val="336600"/>
                </a:solidFill>
                <a:latin typeface="Arial" pitchFamily="34" charset="0"/>
                <a:cs typeface="Arial" pitchFamily="34" charset="0"/>
              </a:rPr>
              <a:t>Análisis de la Oferta</a:t>
            </a:r>
            <a:endParaRPr lang="es-ES" sz="4000" i="0" dirty="0">
              <a:solidFill>
                <a:srgbClr val="33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29681" t="34439" r="29043" b="23489"/>
          <a:stretch>
            <a:fillRect/>
          </a:stretch>
        </p:blipFill>
        <p:spPr bwMode="auto">
          <a:xfrm>
            <a:off x="428596" y="3143248"/>
            <a:ext cx="487976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 l="41863" t="21610" r="41605" b="8859"/>
          <a:stretch>
            <a:fillRect/>
          </a:stretch>
        </p:blipFill>
        <p:spPr bwMode="auto">
          <a:xfrm>
            <a:off x="6000760" y="1857364"/>
            <a:ext cx="2500330" cy="394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Rectángulo"/>
          <p:cNvSpPr/>
          <p:nvPr/>
        </p:nvSpPr>
        <p:spPr>
          <a:xfrm>
            <a:off x="6215074" y="1500174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Arial" pitchFamily="34" charset="0"/>
                <a:cs typeface="Arial" pitchFamily="34" charset="0"/>
              </a:rPr>
              <a:t>Oferta Proyectada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Marcador de contenido"/>
          <p:cNvSpPr>
            <a:spLocks noGrp="1"/>
          </p:cNvSpPr>
          <p:nvPr>
            <p:ph idx="1"/>
          </p:nvPr>
        </p:nvSpPr>
        <p:spPr>
          <a:xfrm>
            <a:off x="571472" y="714356"/>
            <a:ext cx="7500990" cy="571504"/>
          </a:xfrm>
        </p:spPr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es-E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Calculo de la demanda insatisfecha</a:t>
            </a:r>
          </a:p>
          <a:p>
            <a:pPr>
              <a:buFont typeface="Courier New" pitchFamily="49" charset="0"/>
              <a:buChar char="o"/>
            </a:pPr>
            <a:endParaRPr lang="es-ES" dirty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57158" y="214290"/>
            <a:ext cx="8531352" cy="776310"/>
          </a:xfrm>
        </p:spPr>
        <p:txBody>
          <a:bodyPr>
            <a:normAutofit fontScale="90000"/>
          </a:bodyPr>
          <a:lstStyle/>
          <a:p>
            <a:r>
              <a:rPr lang="es-ES" sz="3100" b="1" i="0" dirty="0" smtClean="0">
                <a:solidFill>
                  <a:srgbClr val="336600"/>
                </a:solidFill>
                <a:latin typeface="Arial" pitchFamily="34" charset="0"/>
                <a:cs typeface="Arial" pitchFamily="34" charset="0"/>
              </a:rPr>
              <a:t>Determinación de la demanda insatisfecha</a:t>
            </a:r>
            <a:r>
              <a:rPr lang="es-ES" b="1" i="0" dirty="0" smtClean="0">
                <a:solidFill>
                  <a:srgbClr val="336600"/>
                </a:solidFill>
              </a:rPr>
              <a:t/>
            </a:r>
            <a:br>
              <a:rPr lang="es-ES" b="1" i="0" dirty="0" smtClean="0">
                <a:solidFill>
                  <a:srgbClr val="336600"/>
                </a:solidFill>
              </a:rPr>
            </a:br>
            <a:endParaRPr lang="es-ES" i="0" dirty="0">
              <a:solidFill>
                <a:srgbClr val="3366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35064" t="23199" r="35324" b="10063"/>
          <a:stretch>
            <a:fillRect/>
          </a:stretch>
        </p:blipFill>
        <p:spPr bwMode="auto">
          <a:xfrm>
            <a:off x="2071670" y="1428736"/>
            <a:ext cx="4572032" cy="471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142976" y="642918"/>
            <a:ext cx="742639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00"/>
                </a:solidFill>
              </a:rPr>
              <a:t>LOCALIZACIÓN DEL PROYECTO</a:t>
            </a:r>
            <a:endParaRPr lang="es-ES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36600"/>
              </a:solidFill>
              <a:effectLst/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="" xmlns:p14="http://schemas.microsoft.com/office/powerpoint/2010/main" val="3317806906"/>
              </p:ext>
            </p:extLst>
          </p:nvPr>
        </p:nvGraphicFramePr>
        <p:xfrm>
          <a:off x="5072066" y="1714488"/>
          <a:ext cx="2500330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rc_mi" descr="http://4.bp.blogspot.com/-cChfww5Ibvc/TVsM6XYittI/AAAAAAAAAAQ/VmaL2CM1dAo/s1600/mapa.png"/>
          <p:cNvPicPr/>
          <p:nvPr/>
        </p:nvPicPr>
        <p:blipFill>
          <a:blip r:embed="rId6" cstate="print"/>
          <a:srcRect l="4981" r="3640"/>
          <a:stretch>
            <a:fillRect/>
          </a:stretch>
        </p:blipFill>
        <p:spPr bwMode="auto">
          <a:xfrm>
            <a:off x="4786314" y="3571876"/>
            <a:ext cx="3000395" cy="214314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6 Imagen"/>
          <p:cNvPicPr/>
          <p:nvPr/>
        </p:nvPicPr>
        <p:blipFill>
          <a:blip r:embed="rId7"/>
          <a:srcRect l="13636" t="44521" r="66220" b="34844"/>
          <a:stretch>
            <a:fillRect/>
          </a:stretch>
        </p:blipFill>
        <p:spPr>
          <a:xfrm>
            <a:off x="500034" y="1785926"/>
            <a:ext cx="2786082" cy="228601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8" name="7 Grupo"/>
          <p:cNvGrpSpPr/>
          <p:nvPr/>
        </p:nvGrpSpPr>
        <p:grpSpPr>
          <a:xfrm>
            <a:off x="642910" y="4572008"/>
            <a:ext cx="2500330" cy="1500198"/>
            <a:chOff x="0" y="0"/>
            <a:chExt cx="2500330" cy="1500198"/>
          </a:xfrm>
          <a:scene3d>
            <a:camera prst="orthographicFront"/>
            <a:lightRig rig="flat" dir="t"/>
          </a:scene3d>
        </p:grpSpPr>
        <p:sp>
          <p:nvSpPr>
            <p:cNvPr id="9" name="8 Rectángulo"/>
            <p:cNvSpPr/>
            <p:nvPr/>
          </p:nvSpPr>
          <p:spPr>
            <a:xfrm>
              <a:off x="0" y="0"/>
              <a:ext cx="2500330" cy="1500198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0" name="9 Rectángulo"/>
            <p:cNvSpPr/>
            <p:nvPr/>
          </p:nvSpPr>
          <p:spPr>
            <a:xfrm>
              <a:off x="0" y="0"/>
              <a:ext cx="2500330" cy="150019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300" kern="1200" dirty="0" smtClean="0"/>
                <a:t> Microlocalización</a:t>
              </a:r>
              <a:endParaRPr lang="es-ES" sz="2300" kern="1200" dirty="0"/>
            </a:p>
          </p:txBody>
        </p:sp>
      </p:grpSp>
      <p:sp>
        <p:nvSpPr>
          <p:cNvPr id="11" name="10 Rectángulo"/>
          <p:cNvSpPr/>
          <p:nvPr/>
        </p:nvSpPr>
        <p:spPr>
          <a:xfrm>
            <a:off x="1071538" y="0"/>
            <a:ext cx="700092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00"/>
                </a:solidFill>
                <a:effectLst/>
                <a:latin typeface="Arial" pitchFamily="34" charset="0"/>
                <a:cs typeface="Arial" pitchFamily="34" charset="0"/>
              </a:rPr>
              <a:t>ESTUDIO TÉCNICO</a:t>
            </a:r>
            <a:endParaRPr lang="es-ES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366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785918" y="642918"/>
            <a:ext cx="593021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00"/>
                </a:solidFill>
              </a:rPr>
              <a:t>TAMAÑO DEL PROYECTO</a:t>
            </a:r>
            <a:endParaRPr lang="es-ES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36600"/>
              </a:solidFill>
              <a:effectLst/>
            </a:endParaRPr>
          </a:p>
        </p:txBody>
      </p:sp>
      <p:graphicFrame>
        <p:nvGraphicFramePr>
          <p:cNvPr id="5" name="4 Diagrama"/>
          <p:cNvGraphicFramePr/>
          <p:nvPr/>
        </p:nvGraphicFramePr>
        <p:xfrm>
          <a:off x="1714480" y="1714488"/>
          <a:ext cx="6096000" cy="3746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Rectángulo"/>
          <p:cNvSpPr/>
          <p:nvPr/>
        </p:nvSpPr>
        <p:spPr>
          <a:xfrm>
            <a:off x="1214414" y="0"/>
            <a:ext cx="700092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00"/>
                </a:solidFill>
                <a:effectLst/>
                <a:latin typeface="Arial" pitchFamily="34" charset="0"/>
                <a:cs typeface="Arial" pitchFamily="34" charset="0"/>
              </a:rPr>
              <a:t>ESTUDIO TÉCNICO</a:t>
            </a:r>
            <a:endParaRPr lang="es-ES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366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/>
        </p:nvGraphicFramePr>
        <p:xfrm>
          <a:off x="251520" y="285728"/>
          <a:ext cx="8463884" cy="6194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71472" y="428604"/>
            <a:ext cx="678661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4000" dirty="0" smtClean="0"/>
              <a:t>Estructura Organizacional</a:t>
            </a:r>
            <a:endParaRPr lang="es-ES" sz="4000" dirty="0"/>
          </a:p>
        </p:txBody>
      </p:sp>
      <p:pic>
        <p:nvPicPr>
          <p:cNvPr id="5" name="Picture 4" descr="C:\2001tes\geren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428736"/>
            <a:ext cx="2071702" cy="2197279"/>
          </a:xfrm>
          <a:prstGeom prst="rect">
            <a:avLst/>
          </a:prstGeom>
          <a:noFill/>
        </p:spPr>
      </p:pic>
      <p:graphicFrame>
        <p:nvGraphicFramePr>
          <p:cNvPr id="6" name="5 Diagrama"/>
          <p:cNvGraphicFramePr/>
          <p:nvPr/>
        </p:nvGraphicFramePr>
        <p:xfrm>
          <a:off x="1142976" y="1500174"/>
          <a:ext cx="6715172" cy="4071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/>
          <a:srcRect l="8521" t="30434" r="46087" b="15120"/>
          <a:stretch>
            <a:fillRect/>
          </a:stretch>
        </p:blipFill>
        <p:spPr bwMode="auto">
          <a:xfrm>
            <a:off x="1714480" y="1785926"/>
            <a:ext cx="592935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1714480" y="1142984"/>
            <a:ext cx="5429288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800" dirty="0" smtClean="0"/>
              <a:t>Inversiones</a:t>
            </a:r>
            <a:endParaRPr lang="es-ES" sz="2800" dirty="0"/>
          </a:p>
        </p:txBody>
      </p:sp>
      <p:sp>
        <p:nvSpPr>
          <p:cNvPr id="6" name="5 Rectángulo"/>
          <p:cNvSpPr/>
          <p:nvPr/>
        </p:nvSpPr>
        <p:spPr>
          <a:xfrm>
            <a:off x="1571604" y="285728"/>
            <a:ext cx="65008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00"/>
                </a:solidFill>
              </a:rPr>
              <a:t>ESTUDIO FINANCIERO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42910" y="285728"/>
            <a:ext cx="8215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solidFill>
                  <a:srgbClr val="336600"/>
                </a:solidFill>
              </a:rPr>
              <a:t>Estructura del financiamiento </a:t>
            </a:r>
            <a:endParaRPr lang="es-ES" sz="3200" dirty="0">
              <a:solidFill>
                <a:srgbClr val="336600"/>
              </a:solidFill>
            </a:endParaRPr>
          </a:p>
        </p:txBody>
      </p:sp>
      <p:pic>
        <p:nvPicPr>
          <p:cNvPr id="5" name="4 Imagen"/>
          <p:cNvPicPr/>
          <p:nvPr/>
        </p:nvPicPr>
        <p:blipFill>
          <a:blip r:embed="rId2"/>
          <a:srcRect l="9584" t="59306" r="40524" b="25560"/>
          <a:stretch>
            <a:fillRect/>
          </a:stretch>
        </p:blipFill>
        <p:spPr bwMode="auto">
          <a:xfrm>
            <a:off x="1785918" y="1071546"/>
            <a:ext cx="5857916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/>
          <p:cNvPicPr/>
          <p:nvPr/>
        </p:nvPicPr>
        <p:blipFill>
          <a:blip r:embed="rId3"/>
          <a:srcRect l="8166" t="27643" r="39351" b="25448"/>
          <a:stretch>
            <a:fillRect/>
          </a:stretch>
        </p:blipFill>
        <p:spPr bwMode="auto">
          <a:xfrm>
            <a:off x="1142976" y="2285992"/>
            <a:ext cx="7143800" cy="364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/>
          <a:srcRect l="7989" t="30284" r="28523" b="16051"/>
          <a:stretch>
            <a:fillRect/>
          </a:stretch>
        </p:blipFill>
        <p:spPr bwMode="auto">
          <a:xfrm>
            <a:off x="428596" y="642918"/>
            <a:ext cx="8358246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428860" y="642918"/>
            <a:ext cx="5072098" cy="10955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sz="2400" b="1" dirty="0" smtClean="0">
                <a:solidFill>
                  <a:srgbClr val="336600"/>
                </a:solidFill>
              </a:rPr>
              <a:t>Estado de Perdidas y Ganancias</a:t>
            </a:r>
            <a:endParaRPr lang="es-EC" sz="2400" b="1" dirty="0">
              <a:solidFill>
                <a:srgbClr val="336600"/>
              </a:solidFill>
            </a:endParaRPr>
          </a:p>
        </p:txBody>
      </p:sp>
      <p:pic>
        <p:nvPicPr>
          <p:cNvPr id="5" name="4 Imagen"/>
          <p:cNvPicPr/>
          <p:nvPr/>
        </p:nvPicPr>
        <p:blipFill>
          <a:blip r:embed="rId2"/>
          <a:srcRect l="5665" t="37045" r="35242" b="14133"/>
          <a:stretch>
            <a:fillRect/>
          </a:stretch>
        </p:blipFill>
        <p:spPr bwMode="auto">
          <a:xfrm>
            <a:off x="357158" y="1857364"/>
            <a:ext cx="8583157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500034" y="357166"/>
            <a:ext cx="81534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i="0" dirty="0" smtClean="0">
                <a:solidFill>
                  <a:srgbClr val="336600"/>
                </a:solidFill>
                <a:latin typeface="Arial" pitchFamily="34" charset="0"/>
                <a:cs typeface="Arial" pitchFamily="34" charset="0"/>
              </a:rPr>
              <a:t>ANÁLISIS DEL ENTORNO DE LA PARROQUIA RUMIPAMBA.</a:t>
            </a:r>
            <a:endParaRPr lang="es-ES" i="0" dirty="0">
              <a:solidFill>
                <a:srgbClr val="33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31475" t="43972" r="31735" b="21186"/>
          <a:stretch>
            <a:fillRect/>
          </a:stretch>
        </p:blipFill>
        <p:spPr bwMode="auto">
          <a:xfrm>
            <a:off x="642910" y="2928934"/>
            <a:ext cx="5572164" cy="2980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1714480" y="1643050"/>
            <a:ext cx="5000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Arial" pitchFamily="34" charset="0"/>
                <a:cs typeface="Arial" pitchFamily="34" charset="0"/>
              </a:rPr>
              <a:t>Fuerzas Económicas</a:t>
            </a:r>
          </a:p>
          <a:p>
            <a:pPr>
              <a:buFont typeface="Arial" pitchFamily="34" charset="0"/>
              <a:buChar char="•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 Economía Nacional</a:t>
            </a:r>
          </a:p>
          <a:p>
            <a:pPr>
              <a:buFont typeface="Arial" pitchFamily="34" charset="0"/>
              <a:buChar char="•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 Economía de la Parroquia </a:t>
            </a:r>
          </a:p>
          <a:p>
            <a:pPr>
              <a:buFont typeface="Arial" pitchFamily="34" charset="0"/>
              <a:buChar char="•"/>
            </a:pPr>
            <a:endParaRPr lang="es-E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1" descr="..\FOTOS RUMIPAMBA\MVC-879S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3714752"/>
            <a:ext cx="2357454" cy="178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1" name="Object 3"/>
          <p:cNvGraphicFramePr>
            <a:graphicFrameLocks noChangeAspect="1"/>
          </p:cNvGraphicFramePr>
          <p:nvPr/>
        </p:nvGraphicFramePr>
        <p:xfrm>
          <a:off x="6429388" y="1643050"/>
          <a:ext cx="2197185" cy="1643063"/>
        </p:xfrm>
        <a:graphic>
          <a:graphicData uri="http://schemas.openxmlformats.org/presentationml/2006/ole">
            <p:oleObj spid="_x0000_s19459" name="Imagen de mapa de bits" r:id="rId5" imgW="9753671" imgH="7315253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500034" y="142852"/>
            <a:ext cx="8153400" cy="990600"/>
          </a:xfrm>
        </p:spPr>
        <p:txBody>
          <a:bodyPr/>
          <a:lstStyle/>
          <a:p>
            <a:pPr algn="ctr"/>
            <a:r>
              <a:rPr lang="es-ES" b="1" i="0" dirty="0" smtClean="0">
                <a:solidFill>
                  <a:srgbClr val="336600"/>
                </a:solidFill>
              </a:rPr>
              <a:t>Flujo de Caja</a:t>
            </a:r>
            <a:endParaRPr lang="es-EC" i="0" dirty="0">
              <a:solidFill>
                <a:srgbClr val="336600"/>
              </a:solidFill>
              <a:latin typeface="Berlin Sans FB" pitchFamily="34" charset="0"/>
            </a:endParaRPr>
          </a:p>
        </p:txBody>
      </p:sp>
      <p:pic>
        <p:nvPicPr>
          <p:cNvPr id="5" name="4 Imagen"/>
          <p:cNvPicPr/>
          <p:nvPr/>
        </p:nvPicPr>
        <p:blipFill>
          <a:blip r:embed="rId2"/>
          <a:srcRect l="6989" t="36617" r="18999" b="21413"/>
          <a:stretch>
            <a:fillRect/>
          </a:stretch>
        </p:blipFill>
        <p:spPr bwMode="auto">
          <a:xfrm>
            <a:off x="500034" y="928670"/>
            <a:ext cx="8169523" cy="305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/>
          <p:cNvPicPr/>
          <p:nvPr/>
        </p:nvPicPr>
        <p:blipFill>
          <a:blip r:embed="rId3"/>
          <a:srcRect l="6869" t="51392" r="19046" b="30392"/>
          <a:stretch>
            <a:fillRect/>
          </a:stretch>
        </p:blipFill>
        <p:spPr bwMode="auto">
          <a:xfrm>
            <a:off x="500034" y="4286256"/>
            <a:ext cx="8168253" cy="1371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/>
          <a:srcRect l="6989" t="26338" r="18759" b="12206"/>
          <a:stretch>
            <a:fillRect/>
          </a:stretch>
        </p:blipFill>
        <p:spPr bwMode="auto">
          <a:xfrm>
            <a:off x="428596" y="785794"/>
            <a:ext cx="8508476" cy="5002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/>
          <a:srcRect l="4582" t="22271" r="36783" b="12383"/>
          <a:stretch>
            <a:fillRect/>
          </a:stretch>
        </p:blipFill>
        <p:spPr bwMode="auto">
          <a:xfrm>
            <a:off x="357158" y="1071546"/>
            <a:ext cx="8001056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1071538" y="428604"/>
            <a:ext cx="6286544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rgbClr val="336600"/>
                </a:solidFill>
              </a:rPr>
              <a:t>Balance General</a:t>
            </a:r>
            <a:endParaRPr lang="es-ES" sz="3200" b="1" dirty="0">
              <a:solidFill>
                <a:srgbClr val="33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4" descr="C:\2001tes\Huevo Oro 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285728"/>
            <a:ext cx="7858180" cy="5643602"/>
          </a:xfrm>
          <a:prstGeom prst="rect">
            <a:avLst/>
          </a:prstGeom>
          <a:noFill/>
        </p:spPr>
      </p:pic>
      <p:pic>
        <p:nvPicPr>
          <p:cNvPr id="5" name="4 Imagen"/>
          <p:cNvPicPr/>
          <p:nvPr/>
        </p:nvPicPr>
        <p:blipFill>
          <a:blip r:embed="rId3"/>
          <a:srcRect l="9246" t="53322" r="52096" b="26796"/>
          <a:stretch>
            <a:fillRect/>
          </a:stretch>
        </p:blipFill>
        <p:spPr bwMode="auto">
          <a:xfrm>
            <a:off x="2571736" y="928670"/>
            <a:ext cx="435771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/>
          <p:cNvPicPr/>
          <p:nvPr/>
        </p:nvPicPr>
        <p:blipFill>
          <a:blip r:embed="rId4"/>
          <a:srcRect l="6040" t="43385" r="31557" b="21451"/>
          <a:stretch>
            <a:fillRect/>
          </a:stretch>
        </p:blipFill>
        <p:spPr bwMode="auto">
          <a:xfrm>
            <a:off x="1285852" y="2928934"/>
            <a:ext cx="685804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1214414" y="2428868"/>
            <a:ext cx="6786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chemeClr val="bg1"/>
                </a:solidFill>
              </a:rPr>
              <a:t>Resumen Criterios de Evaluación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571604" y="285728"/>
            <a:ext cx="6286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err="1" smtClean="0">
                <a:solidFill>
                  <a:schemeClr val="bg1"/>
                </a:solidFill>
                <a:latin typeface="Arial" charset="0"/>
              </a:rPr>
              <a:t>EVALUAClÓN</a:t>
            </a:r>
            <a:r>
              <a:rPr lang="es-ES" sz="3200" b="1" dirty="0" smtClean="0">
                <a:solidFill>
                  <a:schemeClr val="bg1"/>
                </a:solidFill>
                <a:latin typeface="Arial" charset="0"/>
              </a:rPr>
              <a:t> FINANCIERA</a:t>
            </a:r>
            <a:endParaRPr lang="es-E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/>
          <a:srcRect l="8875" t="37224" r="33502" b="32474"/>
          <a:stretch>
            <a:fillRect/>
          </a:stretch>
        </p:blipFill>
        <p:spPr bwMode="auto">
          <a:xfrm>
            <a:off x="1142976" y="642918"/>
            <a:ext cx="6572296" cy="2896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1071538" y="3643314"/>
            <a:ext cx="64294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/>
              <a:t>Estrategias  para evitar la baja de Precios</a:t>
            </a:r>
          </a:p>
          <a:p>
            <a:pPr>
              <a:buFont typeface="Arial" pitchFamily="34" charset="0"/>
              <a:buChar char="•"/>
            </a:pPr>
            <a:r>
              <a:rPr lang="es-ES" sz="2800" dirty="0" smtClean="0"/>
              <a:t> Postventa</a:t>
            </a:r>
          </a:p>
          <a:p>
            <a:pPr>
              <a:buFont typeface="Arial" pitchFamily="34" charset="0"/>
              <a:buChar char="•"/>
            </a:pPr>
            <a:r>
              <a:rPr lang="es-ES" sz="2800" dirty="0" smtClean="0"/>
              <a:t> Atención</a:t>
            </a:r>
          </a:p>
          <a:p>
            <a:pPr>
              <a:buFont typeface="Arial" pitchFamily="34" charset="0"/>
              <a:buChar char="•"/>
            </a:pPr>
            <a:r>
              <a:rPr lang="es-ES" sz="2800" dirty="0" smtClean="0"/>
              <a:t> Promoción</a:t>
            </a:r>
          </a:p>
          <a:p>
            <a:pPr>
              <a:buFont typeface="Arial" pitchFamily="34" charset="0"/>
              <a:buChar char="•"/>
            </a:pPr>
            <a:r>
              <a:rPr lang="es-ES" sz="2800" dirty="0" smtClean="0"/>
              <a:t> Charlas</a:t>
            </a:r>
          </a:p>
          <a:p>
            <a:endParaRPr lang="es-E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85720" y="928670"/>
            <a:ext cx="850112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b="1" dirty="0" smtClean="0"/>
              <a:t>Conclusiones</a:t>
            </a:r>
          </a:p>
          <a:p>
            <a:endParaRPr lang="es-EC" sz="4000" b="1" dirty="0" smtClean="0"/>
          </a:p>
          <a:p>
            <a:r>
              <a:rPr lang="es-EC" sz="3600" b="1" dirty="0" smtClean="0"/>
              <a:t>Recomendaciones</a:t>
            </a:r>
          </a:p>
          <a:p>
            <a:endParaRPr lang="es-EC" sz="3600" b="1" dirty="0" smtClean="0"/>
          </a:p>
          <a:p>
            <a:r>
              <a:rPr lang="es-EC" b="1" dirty="0" smtClean="0"/>
              <a:t/>
            </a:r>
            <a:br>
              <a:rPr lang="es-EC" b="1" dirty="0" smtClean="0"/>
            </a:b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85720" y="428604"/>
            <a:ext cx="7572428" cy="1143000"/>
          </a:xfrm>
        </p:spPr>
        <p:txBody>
          <a:bodyPr>
            <a:normAutofit/>
          </a:bodyPr>
          <a:lstStyle/>
          <a:p>
            <a:r>
              <a:rPr lang="es-EC" i="0" dirty="0" smtClean="0">
                <a:solidFill>
                  <a:srgbClr val="336600"/>
                </a:solidFill>
                <a:latin typeface="Arial" pitchFamily="34" charset="0"/>
                <a:cs typeface="Arial" pitchFamily="34" charset="0"/>
              </a:rPr>
              <a:t>TASA DE INTERÉS          INFLACIÓN</a:t>
            </a:r>
            <a:r>
              <a:rPr lang="es-ES" b="1" i="0" dirty="0" smtClean="0">
                <a:solidFill>
                  <a:srgbClr val="336600"/>
                </a:solidFill>
              </a:rPr>
              <a:t/>
            </a:r>
            <a:br>
              <a:rPr lang="es-ES" b="1" i="0" dirty="0" smtClean="0">
                <a:solidFill>
                  <a:srgbClr val="336600"/>
                </a:solidFill>
              </a:rPr>
            </a:br>
            <a:endParaRPr lang="es-ES" i="0" dirty="0">
              <a:solidFill>
                <a:srgbClr val="336600"/>
              </a:solidFill>
            </a:endParaRPr>
          </a:p>
        </p:txBody>
      </p:sp>
      <p:pic>
        <p:nvPicPr>
          <p:cNvPr id="5" name="3 Marcador de contenido"/>
          <p:cNvPicPr>
            <a:picLocks noGrp="1"/>
          </p:cNvPicPr>
          <p:nvPr>
            <p:ph idx="1"/>
          </p:nvPr>
        </p:nvPicPr>
        <p:blipFill>
          <a:blip r:embed="rId2" cstate="print"/>
          <a:srcRect l="63045" t="35054" r="20555" b="16767"/>
          <a:stretch>
            <a:fillRect/>
          </a:stretch>
        </p:blipFill>
        <p:spPr bwMode="auto">
          <a:xfrm>
            <a:off x="642910" y="1714488"/>
            <a:ext cx="2831731" cy="3671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28125" t="39062" r="25000" b="21875"/>
          <a:stretch>
            <a:fillRect/>
          </a:stretch>
        </p:blipFill>
        <p:spPr bwMode="auto">
          <a:xfrm>
            <a:off x="4071934" y="1785926"/>
            <a:ext cx="4786346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CuadroTexto"/>
          <p:cNvSpPr txBox="1"/>
          <p:nvPr/>
        </p:nvSpPr>
        <p:spPr>
          <a:xfrm>
            <a:off x="785786" y="5572140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Arial" pitchFamily="34" charset="0"/>
                <a:cs typeface="Arial" pitchFamily="34" charset="0"/>
              </a:rPr>
              <a:t>Fuente: 	B.C.E</a:t>
            </a:r>
            <a:endParaRPr lang="es-E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00034" y="571480"/>
            <a:ext cx="3517310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latin typeface="Arial" pitchFamily="34" charset="0"/>
                <a:cs typeface="Arial" pitchFamily="34" charset="0"/>
              </a:rPr>
              <a:t>Fuerzas Tecnológicas</a:t>
            </a:r>
          </a:p>
          <a:p>
            <a:pPr>
              <a:lnSpc>
                <a:spcPct val="150000"/>
              </a:lnSpc>
            </a:pPr>
            <a:endParaRPr lang="es-ES" sz="20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2000" b="1" dirty="0" smtClean="0">
                <a:latin typeface="Arial" pitchFamily="34" charset="0"/>
                <a:cs typeface="Arial" pitchFamily="34" charset="0"/>
              </a:rPr>
              <a:t>Fuerzas Políticas y Legales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2000" b="1" dirty="0" smtClean="0">
                <a:latin typeface="Arial" pitchFamily="34" charset="0"/>
                <a:cs typeface="Arial" pitchFamily="34" charset="0"/>
              </a:rPr>
              <a:t> Fuerzas Políticas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Fuerzas Legales</a:t>
            </a:r>
          </a:p>
          <a:p>
            <a:pPr>
              <a:lnSpc>
                <a:spcPct val="150000"/>
              </a:lnSpc>
            </a:pPr>
            <a:r>
              <a:rPr lang="es-ES" sz="2000" b="1" dirty="0" smtClean="0">
                <a:latin typeface="Arial" pitchFamily="34" charset="0"/>
                <a:cs typeface="Arial" pitchFamily="34" charset="0"/>
              </a:rPr>
              <a:t>Fuerzas Sociales</a:t>
            </a:r>
          </a:p>
          <a:p>
            <a:pPr>
              <a:lnSpc>
                <a:spcPct val="150000"/>
              </a:lnSpc>
            </a:pPr>
            <a:r>
              <a:rPr lang="es-ES" sz="2000" b="1" dirty="0" smtClean="0">
                <a:latin typeface="Arial" pitchFamily="34" charset="0"/>
                <a:cs typeface="Arial" pitchFamily="34" charset="0"/>
              </a:rPr>
              <a:t>Fuerzas Demográficas</a:t>
            </a:r>
          </a:p>
          <a:p>
            <a:pPr>
              <a:buFont typeface="Arial" pitchFamily="34" charset="0"/>
              <a:buChar char="•"/>
            </a:pPr>
            <a:endParaRPr lang="es-E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Imagen" descr="F:\fotosrumipamba\DSC0035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857232"/>
            <a:ext cx="3500462" cy="20717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32373" t="62614" r="32070" b="16178"/>
          <a:stretch>
            <a:fillRect/>
          </a:stretch>
        </p:blipFill>
        <p:spPr bwMode="auto">
          <a:xfrm>
            <a:off x="1928794" y="3857628"/>
            <a:ext cx="5072098" cy="1961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85720" y="357166"/>
            <a:ext cx="8229600" cy="847708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i="0" dirty="0" smtClean="0">
                <a:solidFill>
                  <a:srgbClr val="336600"/>
                </a:solidFill>
                <a:latin typeface="Arial" pitchFamily="34" charset="0"/>
                <a:cs typeface="Arial" pitchFamily="34" charset="0"/>
              </a:rPr>
              <a:t>MICROENTORNO</a:t>
            </a:r>
            <a:r>
              <a:rPr lang="es-ES" b="1" i="0" dirty="0" smtClean="0">
                <a:solidFill>
                  <a:srgbClr val="336600"/>
                </a:solidFill>
              </a:rPr>
              <a:t/>
            </a:r>
            <a:br>
              <a:rPr lang="es-ES" b="1" i="0" dirty="0" smtClean="0">
                <a:solidFill>
                  <a:srgbClr val="336600"/>
                </a:solidFill>
              </a:rPr>
            </a:br>
            <a:endParaRPr lang="es-ES" i="0" dirty="0">
              <a:solidFill>
                <a:srgbClr val="3366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571604" y="3571876"/>
            <a:ext cx="514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Arial" pitchFamily="34" charset="0"/>
                <a:cs typeface="Arial" pitchFamily="34" charset="0"/>
              </a:rPr>
              <a:t>Hosterías en la Parroquia de Rumipamba</a:t>
            </a:r>
            <a:endParaRPr lang="es-E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36869" t="57716" r="37724" b="27812"/>
          <a:stretch>
            <a:fillRect/>
          </a:stretch>
        </p:blipFill>
        <p:spPr bwMode="auto">
          <a:xfrm>
            <a:off x="1643042" y="4286256"/>
            <a:ext cx="5143536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0" descr="C:\Users\PATRICIA\101MSDCF\DSC0026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1428736"/>
            <a:ext cx="2767372" cy="18440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4 Marcador de contenido"/>
          <p:cNvSpPr>
            <a:spLocks noGrp="1"/>
          </p:cNvSpPr>
          <p:nvPr>
            <p:ph idx="1"/>
          </p:nvPr>
        </p:nvSpPr>
        <p:spPr>
          <a:xfrm>
            <a:off x="457200" y="1524000"/>
            <a:ext cx="4686304" cy="1905000"/>
          </a:xfrm>
        </p:spPr>
        <p:txBody>
          <a:bodyPr>
            <a:normAutofit/>
          </a:bodyPr>
          <a:lstStyle/>
          <a:p>
            <a:r>
              <a:rPr lang="es-E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Clientes Internos</a:t>
            </a:r>
          </a:p>
          <a:p>
            <a:r>
              <a:rPr lang="es-E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Clientes Externos</a:t>
            </a:r>
          </a:p>
          <a:p>
            <a:r>
              <a:rPr lang="es-E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Intermediarios Comerciales</a:t>
            </a:r>
          </a:p>
          <a:p>
            <a:r>
              <a:rPr lang="es-E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 Competencia</a:t>
            </a:r>
          </a:p>
          <a:p>
            <a:endParaRPr lang="es-ES" sz="2400" b="1" dirty="0" smtClean="0">
              <a:latin typeface="Arial" pitchFamily="34" charset="0"/>
              <a:cs typeface="Arial" pitchFamily="34" charset="0"/>
            </a:endParaRPr>
          </a:p>
          <a:p>
            <a:endParaRPr lang="es-ES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Marcador de contenido"/>
          <p:cNvSpPr>
            <a:spLocks noGrp="1"/>
          </p:cNvSpPr>
          <p:nvPr>
            <p:ph idx="1"/>
          </p:nvPr>
        </p:nvSpPr>
        <p:spPr>
          <a:xfrm>
            <a:off x="642910" y="1428736"/>
            <a:ext cx="4500594" cy="2786082"/>
          </a:xfrm>
        </p:spPr>
        <p:txBody>
          <a:bodyPr/>
          <a:lstStyle/>
          <a:p>
            <a:r>
              <a:rPr lang="es-E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Antecedentes Histórico</a:t>
            </a:r>
          </a:p>
          <a:p>
            <a:r>
              <a:rPr lang="es-E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Etimología</a:t>
            </a:r>
          </a:p>
          <a:p>
            <a:pPr>
              <a:buFont typeface="Arial" pitchFamily="34" charset="0"/>
              <a:buChar char="•"/>
            </a:pPr>
            <a:r>
              <a:rPr lang="es-E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Límites</a:t>
            </a:r>
          </a:p>
          <a:p>
            <a:pPr>
              <a:buFont typeface="Arial" pitchFamily="34" charset="0"/>
              <a:buChar char="•"/>
            </a:pPr>
            <a:r>
              <a:rPr lang="es-E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Barrios</a:t>
            </a:r>
          </a:p>
          <a:p>
            <a:pPr>
              <a:buFont typeface="Arial" pitchFamily="34" charset="0"/>
              <a:buChar char="•"/>
            </a:pPr>
            <a:r>
              <a:rPr lang="es-E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Principales Vías de Acceso</a:t>
            </a:r>
          </a:p>
          <a:p>
            <a:pPr>
              <a:buFont typeface="Arial" pitchFamily="34" charset="0"/>
              <a:buChar char="•"/>
            </a:pPr>
            <a:r>
              <a:rPr lang="es-E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Clima y Temperatura</a:t>
            </a:r>
          </a:p>
          <a:p>
            <a:pPr>
              <a:buFont typeface="Arial" pitchFamily="34" charset="0"/>
              <a:buChar char="•"/>
            </a:pPr>
            <a:endParaRPr lang="es-ES" dirty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lang="es-ES" i="0" dirty="0" smtClean="0">
                <a:solidFill>
                  <a:srgbClr val="336600"/>
                </a:solidFill>
                <a:latin typeface="Arial" pitchFamily="34" charset="0"/>
                <a:cs typeface="Arial" pitchFamily="34" charset="0"/>
              </a:rPr>
              <a:t>CARACTERÍSTICAS DE RUMIPAMBA COMO DESTINO TURÍSTICO</a:t>
            </a:r>
            <a:endParaRPr lang="es-ES" i="0" dirty="0">
              <a:solidFill>
                <a:srgbClr val="33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1" descr="C:\Users\PATRICIA\101MSDCF\DSC00351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4214818"/>
            <a:ext cx="3357586" cy="1928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14" descr="C:\Users\PATRICIA\101MSDCF\DSC0029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1500174"/>
            <a:ext cx="2678989" cy="2170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2" descr="\\Sistemas04\Fotos IMR\FOTOS SELECCIONADAS\cascada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3929066"/>
            <a:ext cx="2714644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r>
              <a:rPr lang="es-ES" i="0" dirty="0" smtClean="0">
                <a:solidFill>
                  <a:srgbClr val="336600"/>
                </a:solidFill>
                <a:latin typeface="Arial" pitchFamily="34" charset="0"/>
                <a:cs typeface="Arial" pitchFamily="34" charset="0"/>
              </a:rPr>
              <a:t>Inventario de los atractivos turísticos</a:t>
            </a:r>
            <a:br>
              <a:rPr lang="es-ES" i="0" dirty="0" smtClean="0">
                <a:solidFill>
                  <a:srgbClr val="336600"/>
                </a:solidFill>
                <a:latin typeface="Arial" pitchFamily="34" charset="0"/>
                <a:cs typeface="Arial" pitchFamily="34" charset="0"/>
              </a:rPr>
            </a:br>
            <a:endParaRPr lang="es-ES" i="0" dirty="0">
              <a:solidFill>
                <a:srgbClr val="336600"/>
              </a:solidFill>
            </a:endParaRPr>
          </a:p>
        </p:txBody>
      </p:sp>
      <p:pic>
        <p:nvPicPr>
          <p:cNvPr id="5" name="4 Imagen"/>
          <p:cNvPicPr/>
          <p:nvPr/>
        </p:nvPicPr>
        <p:blipFill>
          <a:blip r:embed="rId2"/>
          <a:srcRect l="72475" t="62397" r="1753" b="17277"/>
          <a:stretch>
            <a:fillRect/>
          </a:stretch>
        </p:blipFill>
        <p:spPr>
          <a:xfrm>
            <a:off x="4071934" y="1357298"/>
            <a:ext cx="2408403" cy="18381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5 CuadroTexto"/>
          <p:cNvSpPr txBox="1"/>
          <p:nvPr/>
        </p:nvSpPr>
        <p:spPr>
          <a:xfrm>
            <a:off x="857224" y="857233"/>
            <a:ext cx="300039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Montañas</a:t>
            </a:r>
          </a:p>
          <a:p>
            <a:r>
              <a:rPr lang="es-ES" sz="2400" b="1" dirty="0" smtClean="0"/>
              <a:t>Ríos</a:t>
            </a:r>
          </a:p>
          <a:p>
            <a:r>
              <a:rPr lang="es-ES" sz="2400" b="1" dirty="0" smtClean="0"/>
              <a:t>Cascadas</a:t>
            </a:r>
          </a:p>
          <a:p>
            <a:r>
              <a:rPr lang="es-ES" sz="2400" b="1" dirty="0" smtClean="0"/>
              <a:t>Lugares de Pesca</a:t>
            </a:r>
          </a:p>
          <a:p>
            <a:r>
              <a:rPr lang="es-ES" sz="2400" b="1" dirty="0" smtClean="0"/>
              <a:t>Senderos Ecológicos</a:t>
            </a:r>
          </a:p>
          <a:p>
            <a:r>
              <a:rPr lang="es-ES" sz="2400" b="1" dirty="0" smtClean="0"/>
              <a:t>Capillas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  <p:pic>
        <p:nvPicPr>
          <p:cNvPr id="7" name="6 Imagen"/>
          <p:cNvPicPr/>
          <p:nvPr/>
        </p:nvPicPr>
        <p:blipFill>
          <a:blip r:embed="rId2"/>
          <a:srcRect l="43182" t="36426" r="31068" b="16908"/>
          <a:stretch>
            <a:fillRect/>
          </a:stretch>
        </p:blipFill>
        <p:spPr>
          <a:xfrm>
            <a:off x="6929454" y="1357298"/>
            <a:ext cx="1857388" cy="42148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25" descr="C:\Users\PATRICIA\AppData\Local\Microsoft\Windows\Temporary Internet Files\Content.Word\DSC00283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929066"/>
            <a:ext cx="2571768" cy="19288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3" descr="C:\Users\PATRICIA\101MSDCF\DSC003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3857628"/>
            <a:ext cx="2500330" cy="2000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>
            <a:spLocks noGrp="1"/>
          </p:cNvSpPr>
          <p:nvPr>
            <p:ph idx="1"/>
          </p:nvPr>
        </p:nvSpPr>
        <p:spPr>
          <a:xfrm>
            <a:off x="571472" y="1643050"/>
            <a:ext cx="8153400" cy="3043246"/>
          </a:xfrm>
        </p:spPr>
        <p:txBody>
          <a:bodyPr/>
          <a:lstStyle/>
          <a:p>
            <a:endParaRPr lang="es-E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DEFINICIÓN </a:t>
            </a:r>
            <a:r>
              <a:rPr lang="es-E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 LOS SERVICIOS DE LA HOSTERÍA “SAN ANTONIO”</a:t>
            </a:r>
          </a:p>
          <a:p>
            <a:pPr>
              <a:buFont typeface="Arial" pitchFamily="34" charset="0"/>
              <a:buChar char="•"/>
            </a:pPr>
            <a:endParaRPr lang="es-ES" dirty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es-ES" sz="4000" i="0" dirty="0" smtClean="0">
                <a:solidFill>
                  <a:srgbClr val="336600"/>
                </a:solidFill>
                <a:latin typeface="Arial" pitchFamily="34" charset="0"/>
                <a:cs typeface="Arial" pitchFamily="34" charset="0"/>
              </a:rPr>
              <a:t>ESTUDIO DE MERCADO</a:t>
            </a:r>
            <a:endParaRPr lang="es-ES" sz="4000" i="0" dirty="0">
              <a:solidFill>
                <a:srgbClr val="33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" descr="C:\Users\PATRICIA\101MSDCF\DSC0033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4000504"/>
            <a:ext cx="2583661" cy="19016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15" descr="C:\Users\PATRICIA\101MSDCF\DSC0028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4000504"/>
            <a:ext cx="2428892" cy="2000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7886" t="24788" r="27248" b="23933"/>
          <a:stretch>
            <a:fillRect/>
          </a:stretch>
        </p:blipFill>
        <p:spPr bwMode="auto">
          <a:xfrm>
            <a:off x="285720" y="2285992"/>
            <a:ext cx="5074649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928662" y="1071546"/>
            <a:ext cx="6858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 smtClean="0">
                <a:latin typeface="Arial" pitchFamily="34" charset="0"/>
                <a:cs typeface="Arial" pitchFamily="34" charset="0"/>
              </a:rPr>
              <a:t>Demanda Histórica y Demanda Proyectada</a:t>
            </a:r>
          </a:p>
          <a:p>
            <a:endParaRPr lang="es-ES" sz="2400" dirty="0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76270"/>
          </a:xfrm>
        </p:spPr>
        <p:txBody>
          <a:bodyPr/>
          <a:lstStyle/>
          <a:p>
            <a:pPr algn="ctr"/>
            <a:r>
              <a:rPr lang="es-ES" i="0" dirty="0" smtClean="0">
                <a:solidFill>
                  <a:srgbClr val="336600"/>
                </a:solidFill>
                <a:latin typeface="Arial" pitchFamily="34" charset="0"/>
                <a:cs typeface="Arial" pitchFamily="34" charset="0"/>
              </a:rPr>
              <a:t>Análisis de la demanda</a:t>
            </a:r>
            <a:endParaRPr lang="es-ES" i="0" dirty="0">
              <a:solidFill>
                <a:srgbClr val="33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 l="41277" t="21516" r="40777" b="8912"/>
          <a:stretch>
            <a:fillRect/>
          </a:stretch>
        </p:blipFill>
        <p:spPr bwMode="auto">
          <a:xfrm>
            <a:off x="5572132" y="1714488"/>
            <a:ext cx="3365523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270</Words>
  <Application>Microsoft Office PowerPoint</Application>
  <PresentationFormat>Presentación en pantalla (4:3)</PresentationFormat>
  <Paragraphs>95</Paragraphs>
  <Slides>25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25</vt:i4>
      </vt:variant>
    </vt:vector>
  </HeadingPairs>
  <TitlesOfParts>
    <vt:vector size="28" baseType="lpstr">
      <vt:lpstr>Diseño predeterminado</vt:lpstr>
      <vt:lpstr>CorelDRAW</vt:lpstr>
      <vt:lpstr>Imagen de mapa de bits</vt:lpstr>
      <vt:lpstr>Diapositiva 1</vt:lpstr>
      <vt:lpstr>ANÁLISIS DEL ENTORNO DE LA PARROQUIA RUMIPAMBA.</vt:lpstr>
      <vt:lpstr>TASA DE INTERÉS          INFLACIÓN </vt:lpstr>
      <vt:lpstr>Diapositiva 4</vt:lpstr>
      <vt:lpstr>MICROENTORNO </vt:lpstr>
      <vt:lpstr>CARACTERÍSTICAS DE RUMIPAMBA COMO DESTINO TURÍSTICO</vt:lpstr>
      <vt:lpstr>Inventario de los atractivos turísticos </vt:lpstr>
      <vt:lpstr>ESTUDIO DE MERCADO</vt:lpstr>
      <vt:lpstr>Análisis de la demanda</vt:lpstr>
      <vt:lpstr>Análisis de la Oferta</vt:lpstr>
      <vt:lpstr>Determinación de la demanda insatisfecha 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Flujo de Caja</vt:lpstr>
      <vt:lpstr>Diapositiva 21</vt:lpstr>
      <vt:lpstr>Diapositiva 22</vt:lpstr>
      <vt:lpstr>Diapositiva 23</vt:lpstr>
      <vt:lpstr>Diapositiva 24</vt:lpstr>
      <vt:lpstr>Diapositiva 25</vt:lpstr>
    </vt:vector>
  </TitlesOfParts>
  <Company>ESPE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Ghjgh hjghjg hghg hghghghjgg h</dc:title>
  <dc:creator>lcifuentes</dc:creator>
  <cp:lastModifiedBy>user</cp:lastModifiedBy>
  <cp:revision>31</cp:revision>
  <dcterms:created xsi:type="dcterms:W3CDTF">2008-02-13T16:07:44Z</dcterms:created>
  <dcterms:modified xsi:type="dcterms:W3CDTF">2013-05-15T01:49:16Z</dcterms:modified>
</cp:coreProperties>
</file>