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5.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6.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80" r:id="rId1"/>
  </p:sldMasterIdLst>
  <p:notesMasterIdLst>
    <p:notesMasterId r:id="rId102"/>
  </p:notesMasterIdLst>
  <p:handoutMasterIdLst>
    <p:handoutMasterId r:id="rId103"/>
  </p:handoutMasterIdLst>
  <p:sldIdLst>
    <p:sldId id="256" r:id="rId2"/>
    <p:sldId id="257" r:id="rId3"/>
    <p:sldId id="258" r:id="rId4"/>
    <p:sldId id="335" r:id="rId5"/>
    <p:sldId id="336" r:id="rId6"/>
    <p:sldId id="337" r:id="rId7"/>
    <p:sldId id="338" r:id="rId8"/>
    <p:sldId id="339" r:id="rId9"/>
    <p:sldId id="340" r:id="rId10"/>
    <p:sldId id="341" r:id="rId11"/>
    <p:sldId id="342" r:id="rId12"/>
    <p:sldId id="343" r:id="rId13"/>
    <p:sldId id="344" r:id="rId14"/>
    <p:sldId id="345" r:id="rId15"/>
    <p:sldId id="371" r:id="rId16"/>
    <p:sldId id="346" r:id="rId17"/>
    <p:sldId id="347" r:id="rId18"/>
    <p:sldId id="348" r:id="rId19"/>
    <p:sldId id="349" r:id="rId20"/>
    <p:sldId id="350" r:id="rId21"/>
    <p:sldId id="352" r:id="rId22"/>
    <p:sldId id="353" r:id="rId23"/>
    <p:sldId id="354" r:id="rId24"/>
    <p:sldId id="355" r:id="rId25"/>
    <p:sldId id="362" r:id="rId26"/>
    <p:sldId id="363" r:id="rId27"/>
    <p:sldId id="364" r:id="rId28"/>
    <p:sldId id="365" r:id="rId29"/>
    <p:sldId id="366" r:id="rId30"/>
    <p:sldId id="367" r:id="rId31"/>
    <p:sldId id="368" r:id="rId32"/>
    <p:sldId id="369" r:id="rId33"/>
    <p:sldId id="334" r:id="rId34"/>
    <p:sldId id="294" r:id="rId35"/>
    <p:sldId id="295" r:id="rId36"/>
    <p:sldId id="296" r:id="rId37"/>
    <p:sldId id="297" r:id="rId38"/>
    <p:sldId id="298" r:id="rId39"/>
    <p:sldId id="299" r:id="rId40"/>
    <p:sldId id="300" r:id="rId41"/>
    <p:sldId id="370" r:id="rId42"/>
    <p:sldId id="306" r:id="rId43"/>
    <p:sldId id="308" r:id="rId44"/>
    <p:sldId id="307" r:id="rId45"/>
    <p:sldId id="309" r:id="rId46"/>
    <p:sldId id="310" r:id="rId47"/>
    <p:sldId id="311" r:id="rId48"/>
    <p:sldId id="302" r:id="rId49"/>
    <p:sldId id="373" r:id="rId50"/>
    <p:sldId id="374" r:id="rId51"/>
    <p:sldId id="375" r:id="rId52"/>
    <p:sldId id="376" r:id="rId53"/>
    <p:sldId id="312" r:id="rId54"/>
    <p:sldId id="313" r:id="rId55"/>
    <p:sldId id="314" r:id="rId56"/>
    <p:sldId id="315" r:id="rId57"/>
    <p:sldId id="316" r:id="rId58"/>
    <p:sldId id="317" r:id="rId59"/>
    <p:sldId id="318" r:id="rId60"/>
    <p:sldId id="319" r:id="rId61"/>
    <p:sldId id="320" r:id="rId62"/>
    <p:sldId id="394" r:id="rId63"/>
    <p:sldId id="379" r:id="rId64"/>
    <p:sldId id="380" r:id="rId65"/>
    <p:sldId id="381" r:id="rId66"/>
    <p:sldId id="382" r:id="rId67"/>
    <p:sldId id="383" r:id="rId68"/>
    <p:sldId id="321" r:id="rId69"/>
    <p:sldId id="322" r:id="rId70"/>
    <p:sldId id="324" r:id="rId71"/>
    <p:sldId id="326" r:id="rId72"/>
    <p:sldId id="384" r:id="rId73"/>
    <p:sldId id="385" r:id="rId74"/>
    <p:sldId id="386" r:id="rId75"/>
    <p:sldId id="387" r:id="rId76"/>
    <p:sldId id="388" r:id="rId77"/>
    <p:sldId id="389" r:id="rId78"/>
    <p:sldId id="327" r:id="rId79"/>
    <p:sldId id="328" r:id="rId80"/>
    <p:sldId id="329" r:id="rId81"/>
    <p:sldId id="331" r:id="rId82"/>
    <p:sldId id="273" r:id="rId83"/>
    <p:sldId id="280" r:id="rId84"/>
    <p:sldId id="282" r:id="rId85"/>
    <p:sldId id="281" r:id="rId86"/>
    <p:sldId id="283" r:id="rId87"/>
    <p:sldId id="284" r:id="rId88"/>
    <p:sldId id="287" r:id="rId89"/>
    <p:sldId id="288" r:id="rId90"/>
    <p:sldId id="361" r:id="rId91"/>
    <p:sldId id="259" r:id="rId92"/>
    <p:sldId id="267" r:id="rId93"/>
    <p:sldId id="377" r:id="rId94"/>
    <p:sldId id="260" r:id="rId95"/>
    <p:sldId id="261" r:id="rId96"/>
    <p:sldId id="396" r:id="rId97"/>
    <p:sldId id="395" r:id="rId98"/>
    <p:sldId id="372" r:id="rId99"/>
    <p:sldId id="263" r:id="rId100"/>
    <p:sldId id="390" r:id="rId101"/>
  </p:sldIdLst>
  <p:sldSz cx="9144000" cy="6858000" type="screen4x3"/>
  <p:notesSz cx="9945688" cy="6858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0" autoAdjust="0"/>
    <p:restoredTop sz="94637" autoAdjust="0"/>
  </p:normalViewPr>
  <p:slideViewPr>
    <p:cSldViewPr>
      <p:cViewPr varScale="1">
        <p:scale>
          <a:sx n="79" d="100"/>
          <a:sy n="79" d="100"/>
        </p:scale>
        <p:origin x="-732" y="-90"/>
      </p:cViewPr>
      <p:guideLst>
        <p:guide orient="horz" pos="2160"/>
        <p:guide pos="2880"/>
      </p:guideLst>
    </p:cSldViewPr>
  </p:slideViewPr>
  <p:outlineViewPr>
    <p:cViewPr>
      <p:scale>
        <a:sx n="33" d="100"/>
        <a:sy n="33" d="100"/>
      </p:scale>
      <p:origin x="48" y="24576"/>
    </p:cViewPr>
    <p:sldLst>
      <p:sld r:id="rId1" collapse="1"/>
      <p:sld r:id="rId2" collapse="1"/>
      <p:sld r:id="rId3" collapse="1"/>
      <p:sld r:id="rId4" collapse="1"/>
      <p:sld r:id="rId5" collapse="1"/>
      <p:sld r:id="rId6" collapse="1"/>
      <p:sld r:id="rId7" collapse="1"/>
      <p:sld r:id="rId8" collapse="1"/>
    </p:sldLst>
  </p:outlineViewPr>
  <p:notesTextViewPr>
    <p:cViewPr>
      <p:scale>
        <a:sx n="1" d="1"/>
        <a:sy n="1" d="1"/>
      </p:scale>
      <p:origin x="0" y="0"/>
    </p:cViewPr>
  </p:notesTextViewPr>
  <p:sorterViewPr>
    <p:cViewPr varScale="1">
      <p:scale>
        <a:sx n="1" d="1"/>
        <a:sy n="1" d="1"/>
      </p:scale>
      <p:origin x="0" y="2359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_rels/viewProps.xml.rels><?xml version="1.0" encoding="UTF-8" standalone="yes"?>
<Relationships xmlns="http://schemas.openxmlformats.org/package/2006/relationships"><Relationship Id="rId8" Type="http://schemas.openxmlformats.org/officeDocument/2006/relationships/slide" Target="slides/slide48.xml"/><Relationship Id="rId3" Type="http://schemas.openxmlformats.org/officeDocument/2006/relationships/slide" Target="slides/slide37.xml"/><Relationship Id="rId7" Type="http://schemas.openxmlformats.org/officeDocument/2006/relationships/slide" Target="slides/slide41.xml"/><Relationship Id="rId2" Type="http://schemas.openxmlformats.org/officeDocument/2006/relationships/slide" Target="slides/slide36.xml"/><Relationship Id="rId1" Type="http://schemas.openxmlformats.org/officeDocument/2006/relationships/slide" Target="slides/slide35.xml"/><Relationship Id="rId6" Type="http://schemas.openxmlformats.org/officeDocument/2006/relationships/slide" Target="slides/slide40.xml"/><Relationship Id="rId5" Type="http://schemas.openxmlformats.org/officeDocument/2006/relationships/slide" Target="slides/slide39.xml"/><Relationship Id="rId4" Type="http://schemas.openxmlformats.org/officeDocument/2006/relationships/slide" Target="slides/slide38.xml"/></Relationships>
</file>

<file path=ppt/diagrams/_rels/data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image" Target="../media/image10.jpeg"/></Relationships>
</file>

<file path=ppt/diagrams/_rels/data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image" Target="../media/image12.jpg"/></Relationships>
</file>

<file path=ppt/diagrams/_rels/data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image" Target="../media/image14.png"/></Relationships>
</file>

<file path=ppt/diagrams/_rels/data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image" Target="../media/image17.jpeg"/></Relationships>
</file>

<file path=ppt/diagrams/_rels/data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image" Target="../media/image20.jpg"/></Relationships>
</file>

<file path=ppt/diagrams/_rels/data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png"/></Relationships>
</file>

<file path=ppt/diagrams/_rels/data2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image" Target="../media/image92.jpeg"/><Relationship Id="rId4" Type="http://schemas.openxmlformats.org/officeDocument/2006/relationships/image" Target="../media/image95.jpeg"/></Relationships>
</file>

<file path=ppt/diagrams/_rels/data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image" Target="../media/image8.png"/></Relationships>
</file>

<file path=ppt/diagrams/_rels/drawing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image" Target="../media/image10.jpeg"/></Relationships>
</file>

<file path=ppt/diagrams/_rels/drawing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image" Target="../media/image12.jpg"/></Relationships>
</file>

<file path=ppt/diagrams/_rels/drawing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image" Target="../media/image14.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image" Target="../media/image17.jpeg"/></Relationships>
</file>

<file path=ppt/diagrams/_rels/drawing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image" Target="../media/image20.jpg"/></Relationships>
</file>

<file path=ppt/diagrams/_rels/drawing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png"/></Relationships>
</file>

<file path=ppt/diagrams/_rels/drawing2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image" Target="../media/image92.jpeg"/><Relationship Id="rId4" Type="http://schemas.openxmlformats.org/officeDocument/2006/relationships/image" Target="../media/image95.jpeg"/></Relationships>
</file>

<file path=ppt/diagrams/_rels/drawing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158F8B-8138-4112-9051-BFECD4FD7B8A}"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s-EC"/>
        </a:p>
      </dgm:t>
    </dgm:pt>
    <dgm:pt modelId="{EA66FDDB-EDDA-4137-9422-0AB3EADADD31}">
      <dgm:prSet phldrT="[Texto]"/>
      <dgm:spPr/>
      <dgm:t>
        <a:bodyPr/>
        <a:lstStyle/>
        <a:p>
          <a:r>
            <a:rPr lang="es-ES" dirty="0" smtClean="0">
              <a:latin typeface="Arial" pitchFamily="34" charset="0"/>
              <a:cs typeface="Arial" pitchFamily="34" charset="0"/>
            </a:rPr>
            <a:t>Constitución Política de la República del Ecuador del 2008, Capítulo Segundo “Biodiversidad y Recursos Naturales” , Art.396</a:t>
          </a:r>
          <a:endParaRPr lang="es-EC" dirty="0">
            <a:latin typeface="Arial" pitchFamily="34" charset="0"/>
            <a:cs typeface="Arial" pitchFamily="34" charset="0"/>
          </a:endParaRPr>
        </a:p>
      </dgm:t>
    </dgm:pt>
    <dgm:pt modelId="{60499081-0824-4DC9-A3C3-BA4783AA9122}" type="parTrans" cxnId="{F8391C72-0E4A-41E6-9C3D-A9549240DB99}">
      <dgm:prSet/>
      <dgm:spPr/>
      <dgm:t>
        <a:bodyPr/>
        <a:lstStyle/>
        <a:p>
          <a:endParaRPr lang="es-EC">
            <a:latin typeface="Arial" pitchFamily="34" charset="0"/>
            <a:cs typeface="Arial" pitchFamily="34" charset="0"/>
          </a:endParaRPr>
        </a:p>
      </dgm:t>
    </dgm:pt>
    <dgm:pt modelId="{53A93700-605B-4D52-AAA6-BC44B1F09556}" type="sibTrans" cxnId="{F8391C72-0E4A-41E6-9C3D-A9549240DB99}">
      <dgm:prSet/>
      <dgm:spPr/>
      <dgm:t>
        <a:bodyPr/>
        <a:lstStyle/>
        <a:p>
          <a:endParaRPr lang="es-EC">
            <a:latin typeface="Arial" pitchFamily="34" charset="0"/>
            <a:cs typeface="Arial" pitchFamily="34" charset="0"/>
          </a:endParaRPr>
        </a:p>
      </dgm:t>
    </dgm:pt>
    <dgm:pt modelId="{55118697-7BE6-40F5-8A6C-533717AD15F4}">
      <dgm:prSet phldrT="[Texto]" custT="1"/>
      <dgm:spPr/>
      <dgm:t>
        <a:bodyPr/>
        <a:lstStyle/>
        <a:p>
          <a:r>
            <a:rPr lang="es-ES" sz="2000" dirty="0" smtClean="0">
              <a:latin typeface="Arial" pitchFamily="34" charset="0"/>
              <a:cs typeface="Arial" pitchFamily="34" charset="0"/>
            </a:rPr>
            <a:t>“El Estado adoptará las políticas y medidas oportunas que eviten los impactos ambientales negativos, cuando exista certidumbre de daño¨.”</a:t>
          </a:r>
          <a:endParaRPr lang="es-EC" sz="2000" dirty="0">
            <a:latin typeface="Arial" pitchFamily="34" charset="0"/>
            <a:cs typeface="Arial" pitchFamily="34" charset="0"/>
          </a:endParaRPr>
        </a:p>
      </dgm:t>
    </dgm:pt>
    <dgm:pt modelId="{320DAD06-9097-487C-8B6F-95AC18603106}" type="parTrans" cxnId="{E338211D-8781-4BD9-B041-64BF4DC3D7C4}">
      <dgm:prSet/>
      <dgm:spPr/>
      <dgm:t>
        <a:bodyPr/>
        <a:lstStyle/>
        <a:p>
          <a:endParaRPr lang="es-EC">
            <a:latin typeface="Arial" pitchFamily="34" charset="0"/>
            <a:cs typeface="Arial" pitchFamily="34" charset="0"/>
          </a:endParaRPr>
        </a:p>
      </dgm:t>
    </dgm:pt>
    <dgm:pt modelId="{B959551F-7D3D-48DD-A25F-5600AFB46603}" type="sibTrans" cxnId="{E338211D-8781-4BD9-B041-64BF4DC3D7C4}">
      <dgm:prSet/>
      <dgm:spPr/>
      <dgm:t>
        <a:bodyPr/>
        <a:lstStyle/>
        <a:p>
          <a:endParaRPr lang="es-EC">
            <a:latin typeface="Arial" pitchFamily="34" charset="0"/>
            <a:cs typeface="Arial" pitchFamily="34" charset="0"/>
          </a:endParaRPr>
        </a:p>
      </dgm:t>
    </dgm:pt>
    <dgm:pt modelId="{E814315B-113C-40D4-92B4-37939655A708}">
      <dgm:prSet phldrT="[Texto]"/>
      <dgm:spPr/>
      <dgm:t>
        <a:bodyPr/>
        <a:lstStyle/>
        <a:p>
          <a:r>
            <a:rPr lang="es-EC" dirty="0" smtClean="0">
              <a:latin typeface="Arial" pitchFamily="34" charset="0"/>
              <a:cs typeface="Arial" pitchFamily="34" charset="0"/>
            </a:rPr>
            <a:t>TULAS Art. 42 : </a:t>
          </a:r>
          <a:r>
            <a:rPr lang="es-ES" dirty="0" smtClean="0">
              <a:latin typeface="Arial" pitchFamily="34" charset="0"/>
              <a:cs typeface="Arial" pitchFamily="34" charset="0"/>
            </a:rPr>
            <a:t>“Determinar, a nivel nacional, los límites permisibles para las descargas en cuerpos de aguas o sistemas de alcantarillado; vertidos, aplicación o disposición de líquidos, sólidos o combinación, en el suelo”. </a:t>
          </a:r>
          <a:endParaRPr lang="es-EC" dirty="0">
            <a:latin typeface="Arial" pitchFamily="34" charset="0"/>
            <a:cs typeface="Arial" pitchFamily="34" charset="0"/>
          </a:endParaRPr>
        </a:p>
      </dgm:t>
    </dgm:pt>
    <dgm:pt modelId="{4E518583-FE9E-4556-8375-DDE716385EB0}" type="parTrans" cxnId="{7B03BAE9-8706-47BA-BE5A-0F5AF6B29B7C}">
      <dgm:prSet/>
      <dgm:spPr/>
      <dgm:t>
        <a:bodyPr/>
        <a:lstStyle/>
        <a:p>
          <a:endParaRPr lang="es-EC">
            <a:latin typeface="Arial" pitchFamily="34" charset="0"/>
            <a:cs typeface="Arial" pitchFamily="34" charset="0"/>
          </a:endParaRPr>
        </a:p>
      </dgm:t>
    </dgm:pt>
    <dgm:pt modelId="{140F9430-BBC0-4564-9621-6E91582EB41B}" type="sibTrans" cxnId="{7B03BAE9-8706-47BA-BE5A-0F5AF6B29B7C}">
      <dgm:prSet/>
      <dgm:spPr/>
      <dgm:t>
        <a:bodyPr/>
        <a:lstStyle/>
        <a:p>
          <a:endParaRPr lang="es-EC">
            <a:latin typeface="Arial" pitchFamily="34" charset="0"/>
            <a:cs typeface="Arial" pitchFamily="34" charset="0"/>
          </a:endParaRPr>
        </a:p>
      </dgm:t>
    </dgm:pt>
    <dgm:pt modelId="{4BFFD2CA-08C7-4D48-A98E-D3541F42E7A1}" type="pres">
      <dgm:prSet presAssocID="{A8158F8B-8138-4112-9051-BFECD4FD7B8A}" presName="layout" presStyleCnt="0">
        <dgm:presLayoutVars>
          <dgm:chMax/>
          <dgm:chPref/>
          <dgm:dir/>
          <dgm:animOne val="branch"/>
          <dgm:animLvl val="lvl"/>
          <dgm:resizeHandles/>
        </dgm:presLayoutVars>
      </dgm:prSet>
      <dgm:spPr/>
      <dgm:t>
        <a:bodyPr/>
        <a:lstStyle/>
        <a:p>
          <a:endParaRPr lang="es-ES"/>
        </a:p>
      </dgm:t>
    </dgm:pt>
    <dgm:pt modelId="{5CA2C5D0-5AE0-4944-80E5-489653C26AA8}" type="pres">
      <dgm:prSet presAssocID="{EA66FDDB-EDDA-4137-9422-0AB3EADADD31}" presName="root" presStyleCnt="0">
        <dgm:presLayoutVars>
          <dgm:chMax/>
          <dgm:chPref val="4"/>
        </dgm:presLayoutVars>
      </dgm:prSet>
      <dgm:spPr/>
    </dgm:pt>
    <dgm:pt modelId="{E26E9B83-143F-491E-AF09-0ADB40ABE084}" type="pres">
      <dgm:prSet presAssocID="{EA66FDDB-EDDA-4137-9422-0AB3EADADD31}" presName="rootComposite" presStyleCnt="0">
        <dgm:presLayoutVars/>
      </dgm:prSet>
      <dgm:spPr/>
    </dgm:pt>
    <dgm:pt modelId="{5B6F97EA-9F39-4A16-9449-FBA16F69BEAE}" type="pres">
      <dgm:prSet presAssocID="{EA66FDDB-EDDA-4137-9422-0AB3EADADD31}" presName="rootText" presStyleLbl="node0" presStyleIdx="0" presStyleCnt="1">
        <dgm:presLayoutVars>
          <dgm:chMax/>
          <dgm:chPref val="4"/>
        </dgm:presLayoutVars>
      </dgm:prSet>
      <dgm:spPr/>
      <dgm:t>
        <a:bodyPr/>
        <a:lstStyle/>
        <a:p>
          <a:endParaRPr lang="es-ES"/>
        </a:p>
      </dgm:t>
    </dgm:pt>
    <dgm:pt modelId="{954A4BB0-10B4-482D-930E-EC43F4784F11}" type="pres">
      <dgm:prSet presAssocID="{EA66FDDB-EDDA-4137-9422-0AB3EADADD31}" presName="childShape" presStyleCnt="0">
        <dgm:presLayoutVars>
          <dgm:chMax val="0"/>
          <dgm:chPref val="0"/>
        </dgm:presLayoutVars>
      </dgm:prSet>
      <dgm:spPr/>
    </dgm:pt>
    <dgm:pt modelId="{4286581A-E029-4226-992A-773B4BE074DC}" type="pres">
      <dgm:prSet presAssocID="{55118697-7BE6-40F5-8A6C-533717AD15F4}" presName="childComposite" presStyleCnt="0">
        <dgm:presLayoutVars>
          <dgm:chMax val="0"/>
          <dgm:chPref val="0"/>
        </dgm:presLayoutVars>
      </dgm:prSet>
      <dgm:spPr/>
    </dgm:pt>
    <dgm:pt modelId="{B11D6948-1E92-414F-A3B2-765A09010828}" type="pres">
      <dgm:prSet presAssocID="{55118697-7BE6-40F5-8A6C-533717AD15F4}" presName="Image" presStyleLbl="node1" presStyleIdx="0" presStyleCnt="2"/>
      <dgm:spPr>
        <a:noFill/>
      </dgm:spPr>
      <dgm:t>
        <a:bodyPr/>
        <a:lstStyle/>
        <a:p>
          <a:endParaRPr lang="es-ES"/>
        </a:p>
      </dgm:t>
    </dgm:pt>
    <dgm:pt modelId="{7D94610D-763E-4777-BB9E-D7211F8D3F5E}" type="pres">
      <dgm:prSet presAssocID="{55118697-7BE6-40F5-8A6C-533717AD15F4}" presName="childText" presStyleLbl="lnNode1" presStyleIdx="0" presStyleCnt="2">
        <dgm:presLayoutVars>
          <dgm:chMax val="0"/>
          <dgm:chPref val="0"/>
          <dgm:bulletEnabled val="1"/>
        </dgm:presLayoutVars>
      </dgm:prSet>
      <dgm:spPr/>
      <dgm:t>
        <a:bodyPr/>
        <a:lstStyle/>
        <a:p>
          <a:endParaRPr lang="es-ES"/>
        </a:p>
      </dgm:t>
    </dgm:pt>
    <dgm:pt modelId="{4A2D017C-5A1A-4A12-A7E4-30351535375C}" type="pres">
      <dgm:prSet presAssocID="{E814315B-113C-40D4-92B4-37939655A708}" presName="childComposite" presStyleCnt="0">
        <dgm:presLayoutVars>
          <dgm:chMax val="0"/>
          <dgm:chPref val="0"/>
        </dgm:presLayoutVars>
      </dgm:prSet>
      <dgm:spPr/>
    </dgm:pt>
    <dgm:pt modelId="{653F71B5-50A9-4CF3-AA32-7635A37C5F1A}" type="pres">
      <dgm:prSet presAssocID="{E814315B-113C-40D4-92B4-37939655A708}" presName="Image" presStyleLbl="node1" presStyleIdx="1" presStyleCnt="2"/>
      <dgm:spPr>
        <a:noFill/>
      </dgm:spPr>
      <dgm:t>
        <a:bodyPr/>
        <a:lstStyle/>
        <a:p>
          <a:endParaRPr lang="es-ES"/>
        </a:p>
      </dgm:t>
    </dgm:pt>
    <dgm:pt modelId="{014D37F8-906A-4B29-A1A4-D35E6D447156}" type="pres">
      <dgm:prSet presAssocID="{E814315B-113C-40D4-92B4-37939655A708}" presName="childText" presStyleLbl="lnNode1" presStyleIdx="1" presStyleCnt="2">
        <dgm:presLayoutVars>
          <dgm:chMax val="0"/>
          <dgm:chPref val="0"/>
          <dgm:bulletEnabled val="1"/>
        </dgm:presLayoutVars>
      </dgm:prSet>
      <dgm:spPr/>
      <dgm:t>
        <a:bodyPr/>
        <a:lstStyle/>
        <a:p>
          <a:endParaRPr lang="es-ES"/>
        </a:p>
      </dgm:t>
    </dgm:pt>
  </dgm:ptLst>
  <dgm:cxnLst>
    <dgm:cxn modelId="{E338211D-8781-4BD9-B041-64BF4DC3D7C4}" srcId="{EA66FDDB-EDDA-4137-9422-0AB3EADADD31}" destId="{55118697-7BE6-40F5-8A6C-533717AD15F4}" srcOrd="0" destOrd="0" parTransId="{320DAD06-9097-487C-8B6F-95AC18603106}" sibTransId="{B959551F-7D3D-48DD-A25F-5600AFB46603}"/>
    <dgm:cxn modelId="{578930B8-3966-4A4D-902E-A4AB92069A62}" type="presOf" srcId="{A8158F8B-8138-4112-9051-BFECD4FD7B8A}" destId="{4BFFD2CA-08C7-4D48-A98E-D3541F42E7A1}" srcOrd="0" destOrd="0" presId="urn:microsoft.com/office/officeart/2008/layout/PictureAccentList"/>
    <dgm:cxn modelId="{F8391C72-0E4A-41E6-9C3D-A9549240DB99}" srcId="{A8158F8B-8138-4112-9051-BFECD4FD7B8A}" destId="{EA66FDDB-EDDA-4137-9422-0AB3EADADD31}" srcOrd="0" destOrd="0" parTransId="{60499081-0824-4DC9-A3C3-BA4783AA9122}" sibTransId="{53A93700-605B-4D52-AAA6-BC44B1F09556}"/>
    <dgm:cxn modelId="{0D599818-849E-4A50-9927-796122F95148}" type="presOf" srcId="{55118697-7BE6-40F5-8A6C-533717AD15F4}" destId="{7D94610D-763E-4777-BB9E-D7211F8D3F5E}" srcOrd="0" destOrd="0" presId="urn:microsoft.com/office/officeart/2008/layout/PictureAccentList"/>
    <dgm:cxn modelId="{7B03BAE9-8706-47BA-BE5A-0F5AF6B29B7C}" srcId="{EA66FDDB-EDDA-4137-9422-0AB3EADADD31}" destId="{E814315B-113C-40D4-92B4-37939655A708}" srcOrd="1" destOrd="0" parTransId="{4E518583-FE9E-4556-8375-DDE716385EB0}" sibTransId="{140F9430-BBC0-4564-9621-6E91582EB41B}"/>
    <dgm:cxn modelId="{E721E4E7-51E5-4703-A26D-66E76DC5639A}" type="presOf" srcId="{EA66FDDB-EDDA-4137-9422-0AB3EADADD31}" destId="{5B6F97EA-9F39-4A16-9449-FBA16F69BEAE}" srcOrd="0" destOrd="0" presId="urn:microsoft.com/office/officeart/2008/layout/PictureAccentList"/>
    <dgm:cxn modelId="{65655C00-FF77-454A-AFF2-D93200FEFF91}" type="presOf" srcId="{E814315B-113C-40D4-92B4-37939655A708}" destId="{014D37F8-906A-4B29-A1A4-D35E6D447156}" srcOrd="0" destOrd="0" presId="urn:microsoft.com/office/officeart/2008/layout/PictureAccentList"/>
    <dgm:cxn modelId="{5ED8BD09-C846-4CF2-8027-4326E94DC2D9}" type="presParOf" srcId="{4BFFD2CA-08C7-4D48-A98E-D3541F42E7A1}" destId="{5CA2C5D0-5AE0-4944-80E5-489653C26AA8}" srcOrd="0" destOrd="0" presId="urn:microsoft.com/office/officeart/2008/layout/PictureAccentList"/>
    <dgm:cxn modelId="{89E5B7F9-6A55-4285-8B3D-69D3C5EDA9DB}" type="presParOf" srcId="{5CA2C5D0-5AE0-4944-80E5-489653C26AA8}" destId="{E26E9B83-143F-491E-AF09-0ADB40ABE084}" srcOrd="0" destOrd="0" presId="urn:microsoft.com/office/officeart/2008/layout/PictureAccentList"/>
    <dgm:cxn modelId="{B593A1F4-3509-431F-9B62-C36135FC6E0C}" type="presParOf" srcId="{E26E9B83-143F-491E-AF09-0ADB40ABE084}" destId="{5B6F97EA-9F39-4A16-9449-FBA16F69BEAE}" srcOrd="0" destOrd="0" presId="urn:microsoft.com/office/officeart/2008/layout/PictureAccentList"/>
    <dgm:cxn modelId="{8C929F37-646B-44E8-8CFE-FEED6CA0D35F}" type="presParOf" srcId="{5CA2C5D0-5AE0-4944-80E5-489653C26AA8}" destId="{954A4BB0-10B4-482D-930E-EC43F4784F11}" srcOrd="1" destOrd="0" presId="urn:microsoft.com/office/officeart/2008/layout/PictureAccentList"/>
    <dgm:cxn modelId="{AAF317A6-6901-45F2-8327-3D50766AB88E}" type="presParOf" srcId="{954A4BB0-10B4-482D-930E-EC43F4784F11}" destId="{4286581A-E029-4226-992A-773B4BE074DC}" srcOrd="0" destOrd="0" presId="urn:microsoft.com/office/officeart/2008/layout/PictureAccentList"/>
    <dgm:cxn modelId="{D3D6F25D-2F11-4815-B79D-4D703A8C4697}" type="presParOf" srcId="{4286581A-E029-4226-992A-773B4BE074DC}" destId="{B11D6948-1E92-414F-A3B2-765A09010828}" srcOrd="0" destOrd="0" presId="urn:microsoft.com/office/officeart/2008/layout/PictureAccentList"/>
    <dgm:cxn modelId="{96551F27-87D6-412B-9A75-D9D99483DCFB}" type="presParOf" srcId="{4286581A-E029-4226-992A-773B4BE074DC}" destId="{7D94610D-763E-4777-BB9E-D7211F8D3F5E}" srcOrd="1" destOrd="0" presId="urn:microsoft.com/office/officeart/2008/layout/PictureAccentList"/>
    <dgm:cxn modelId="{0EB9D4B8-B57D-46AB-9520-D25FEA1D033F}" type="presParOf" srcId="{954A4BB0-10B4-482D-930E-EC43F4784F11}" destId="{4A2D017C-5A1A-4A12-A7E4-30351535375C}" srcOrd="1" destOrd="0" presId="urn:microsoft.com/office/officeart/2008/layout/PictureAccentList"/>
    <dgm:cxn modelId="{195D4712-03F7-4648-9DAB-496C3AE1E65F}" type="presParOf" srcId="{4A2D017C-5A1A-4A12-A7E4-30351535375C}" destId="{653F71B5-50A9-4CF3-AA32-7635A37C5F1A}" srcOrd="0" destOrd="0" presId="urn:microsoft.com/office/officeart/2008/layout/PictureAccentList"/>
    <dgm:cxn modelId="{22009542-1565-47AC-BC5F-ACA4A79411B4}" type="presParOf" srcId="{4A2D017C-5A1A-4A12-A7E4-30351535375C}" destId="{014D37F8-906A-4B29-A1A4-D35E6D447156}"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08EE970-181A-4859-A2C3-54565555B6CF}" type="doc">
      <dgm:prSet loTypeId="urn:microsoft.com/office/officeart/2005/8/layout/pList2" loCatId="list" qsTypeId="urn:microsoft.com/office/officeart/2005/8/quickstyle/simple1" qsCatId="simple" csTypeId="urn:microsoft.com/office/officeart/2005/8/colors/accent1_2" csCatId="accent1" phldr="1"/>
      <dgm:spPr/>
    </dgm:pt>
    <dgm:pt modelId="{F829D0B1-6DF2-4947-AA47-CD59EE4CD713}">
      <dgm:prSet/>
      <dgm:spPr/>
      <dgm:t>
        <a:bodyPr/>
        <a:lstStyle/>
        <a:p>
          <a:pPr algn="just"/>
          <a:r>
            <a:rPr lang="es-ES" dirty="0" smtClean="0">
              <a:latin typeface="Arial" pitchFamily="34" charset="0"/>
              <a:cs typeface="Arial" pitchFamily="34" charset="0"/>
            </a:rPr>
            <a:t>Vía respiratoria: El grado de absorción de plomo depende de la concentración ambiental en el puesto de trabajo, del tiempo de exposición, de la forma física de la emisión (vapores, humos o </a:t>
          </a:r>
          <a:r>
            <a:rPr lang="es-ES" dirty="0" err="1" smtClean="0">
              <a:latin typeface="Arial" pitchFamily="34" charset="0"/>
              <a:cs typeface="Arial" pitchFamily="34" charset="0"/>
            </a:rPr>
            <a:t>particulado</a:t>
          </a:r>
          <a:r>
            <a:rPr lang="es-ES" dirty="0" smtClean="0">
              <a:latin typeface="Arial" pitchFamily="34" charset="0"/>
              <a:cs typeface="Arial" pitchFamily="34" charset="0"/>
            </a:rPr>
            <a:t>), del tipo de ventilación, y de las condiciones de trabajo como son la temperatura, humedad y nivel de esfuerzo físico.</a:t>
          </a:r>
          <a:endParaRPr lang="en-US" dirty="0">
            <a:latin typeface="Arial" pitchFamily="34" charset="0"/>
            <a:cs typeface="Arial" pitchFamily="34" charset="0"/>
          </a:endParaRPr>
        </a:p>
      </dgm:t>
    </dgm:pt>
    <dgm:pt modelId="{F350E575-9B03-4127-85DC-B6743781D25B}" type="parTrans" cxnId="{90475339-BD72-4918-8123-49284474B5C8}">
      <dgm:prSet/>
      <dgm:spPr/>
      <dgm:t>
        <a:bodyPr/>
        <a:lstStyle/>
        <a:p>
          <a:endParaRPr lang="es-ES">
            <a:latin typeface="Arial" pitchFamily="34" charset="0"/>
            <a:cs typeface="Arial" pitchFamily="34" charset="0"/>
          </a:endParaRPr>
        </a:p>
      </dgm:t>
    </dgm:pt>
    <dgm:pt modelId="{D5B0AEE8-3002-4138-B676-393F76B190B9}" type="sibTrans" cxnId="{90475339-BD72-4918-8123-49284474B5C8}">
      <dgm:prSet/>
      <dgm:spPr/>
      <dgm:t>
        <a:bodyPr/>
        <a:lstStyle/>
        <a:p>
          <a:endParaRPr lang="es-ES">
            <a:latin typeface="Arial" pitchFamily="34" charset="0"/>
            <a:cs typeface="Arial" pitchFamily="34" charset="0"/>
          </a:endParaRPr>
        </a:p>
      </dgm:t>
    </dgm:pt>
    <dgm:pt modelId="{04909C4C-0551-43CF-A756-E63BEF0762B3}">
      <dgm:prSet/>
      <dgm:spPr/>
      <dgm:t>
        <a:bodyPr/>
        <a:lstStyle/>
        <a:p>
          <a:pPr algn="just"/>
          <a:endParaRPr lang="es-ES" dirty="0" smtClean="0">
            <a:latin typeface="Arial" pitchFamily="34" charset="0"/>
            <a:cs typeface="Arial" pitchFamily="34" charset="0"/>
          </a:endParaRPr>
        </a:p>
        <a:p>
          <a:pPr algn="just"/>
          <a:endParaRPr lang="es-ES" dirty="0" smtClean="0">
            <a:latin typeface="Arial" pitchFamily="34" charset="0"/>
            <a:cs typeface="Arial" pitchFamily="34" charset="0"/>
          </a:endParaRPr>
        </a:p>
        <a:p>
          <a:pPr algn="just"/>
          <a:r>
            <a:rPr lang="es-ES" dirty="0" smtClean="0">
              <a:latin typeface="Arial" pitchFamily="34" charset="0"/>
              <a:cs typeface="Arial" pitchFamily="34" charset="0"/>
            </a:rPr>
            <a:t>Vía oral: Las partículas de polvo de plomo son ingeridas a través de las manos, alimentos o bebidas.</a:t>
          </a:r>
          <a:endParaRPr lang="en-US" dirty="0">
            <a:latin typeface="Arial" pitchFamily="34" charset="0"/>
            <a:cs typeface="Arial" pitchFamily="34" charset="0"/>
          </a:endParaRPr>
        </a:p>
      </dgm:t>
    </dgm:pt>
    <dgm:pt modelId="{EFC3170D-EC63-4E0C-8065-52011B92D72B}" type="parTrans" cxnId="{8879FFB2-65C6-4830-8E95-A3928065828E}">
      <dgm:prSet/>
      <dgm:spPr/>
      <dgm:t>
        <a:bodyPr/>
        <a:lstStyle/>
        <a:p>
          <a:endParaRPr lang="es-ES">
            <a:latin typeface="Arial" pitchFamily="34" charset="0"/>
            <a:cs typeface="Arial" pitchFamily="34" charset="0"/>
          </a:endParaRPr>
        </a:p>
      </dgm:t>
    </dgm:pt>
    <dgm:pt modelId="{DE1D1D00-A670-4964-89CD-544058D50163}" type="sibTrans" cxnId="{8879FFB2-65C6-4830-8E95-A3928065828E}">
      <dgm:prSet/>
      <dgm:spPr/>
      <dgm:t>
        <a:bodyPr/>
        <a:lstStyle/>
        <a:p>
          <a:endParaRPr lang="es-ES">
            <a:latin typeface="Arial" pitchFamily="34" charset="0"/>
            <a:cs typeface="Arial" pitchFamily="34" charset="0"/>
          </a:endParaRPr>
        </a:p>
      </dgm:t>
    </dgm:pt>
    <dgm:pt modelId="{A5732E05-F75D-4361-A038-85E5E758ABC5}" type="pres">
      <dgm:prSet presAssocID="{608EE970-181A-4859-A2C3-54565555B6CF}" presName="Name0" presStyleCnt="0">
        <dgm:presLayoutVars>
          <dgm:dir/>
          <dgm:resizeHandles val="exact"/>
        </dgm:presLayoutVars>
      </dgm:prSet>
      <dgm:spPr/>
    </dgm:pt>
    <dgm:pt modelId="{C00C11A8-B37F-488B-9598-F1E0369F1AFB}" type="pres">
      <dgm:prSet presAssocID="{608EE970-181A-4859-A2C3-54565555B6CF}" presName="bkgdShp" presStyleLbl="alignAccFollowNode1" presStyleIdx="0" presStyleCnt="1" custLinFactY="-14379" custLinFactNeighborX="33043" custLinFactNeighborY="-100000"/>
      <dgm:spPr/>
    </dgm:pt>
    <dgm:pt modelId="{E27A0F54-C216-40E5-AF25-131735A7580F}" type="pres">
      <dgm:prSet presAssocID="{608EE970-181A-4859-A2C3-54565555B6CF}" presName="linComp" presStyleCnt="0"/>
      <dgm:spPr/>
    </dgm:pt>
    <dgm:pt modelId="{18817DE8-846F-4793-9B7D-5953B692CBC1}" type="pres">
      <dgm:prSet presAssocID="{F829D0B1-6DF2-4947-AA47-CD59EE4CD713}" presName="compNode" presStyleCnt="0"/>
      <dgm:spPr/>
    </dgm:pt>
    <dgm:pt modelId="{4227D9E6-C2C3-4277-A24B-9CC3827431A5}" type="pres">
      <dgm:prSet presAssocID="{F829D0B1-6DF2-4947-AA47-CD59EE4CD713}" presName="node" presStyleLbl="node1" presStyleIdx="0" presStyleCnt="2">
        <dgm:presLayoutVars>
          <dgm:bulletEnabled val="1"/>
        </dgm:presLayoutVars>
      </dgm:prSet>
      <dgm:spPr/>
      <dgm:t>
        <a:bodyPr/>
        <a:lstStyle/>
        <a:p>
          <a:endParaRPr lang="es-ES"/>
        </a:p>
      </dgm:t>
    </dgm:pt>
    <dgm:pt modelId="{58A2B03D-6314-411E-8F4A-6A68018F6596}" type="pres">
      <dgm:prSet presAssocID="{F829D0B1-6DF2-4947-AA47-CD59EE4CD713}" presName="invisiNode" presStyleLbl="node1" presStyleIdx="0" presStyleCnt="2"/>
      <dgm:spPr/>
    </dgm:pt>
    <dgm:pt modelId="{AFAD09FF-A232-41AE-ABD4-8B21406640A5}" type="pres">
      <dgm:prSet presAssocID="{F829D0B1-6DF2-4947-AA47-CD59EE4CD713}" presName="imagNode"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6000" b="-26000"/>
          </a:stretch>
        </a:blipFill>
      </dgm:spPr>
    </dgm:pt>
    <dgm:pt modelId="{74952141-BE4B-424C-8444-797074ADF175}" type="pres">
      <dgm:prSet presAssocID="{D5B0AEE8-3002-4138-B676-393F76B190B9}" presName="sibTrans" presStyleLbl="sibTrans2D1" presStyleIdx="0" presStyleCnt="0"/>
      <dgm:spPr/>
      <dgm:t>
        <a:bodyPr/>
        <a:lstStyle/>
        <a:p>
          <a:endParaRPr lang="es-ES"/>
        </a:p>
      </dgm:t>
    </dgm:pt>
    <dgm:pt modelId="{F830171F-082C-47B4-9D7F-607D7F0B319A}" type="pres">
      <dgm:prSet presAssocID="{04909C4C-0551-43CF-A756-E63BEF0762B3}" presName="compNode" presStyleCnt="0"/>
      <dgm:spPr/>
    </dgm:pt>
    <dgm:pt modelId="{64E40AD9-A94D-4629-B94F-974EE8FA6563}" type="pres">
      <dgm:prSet presAssocID="{04909C4C-0551-43CF-A756-E63BEF0762B3}" presName="node" presStyleLbl="node1" presStyleIdx="1" presStyleCnt="2">
        <dgm:presLayoutVars>
          <dgm:bulletEnabled val="1"/>
        </dgm:presLayoutVars>
      </dgm:prSet>
      <dgm:spPr/>
      <dgm:t>
        <a:bodyPr/>
        <a:lstStyle/>
        <a:p>
          <a:endParaRPr lang="es-ES"/>
        </a:p>
      </dgm:t>
    </dgm:pt>
    <dgm:pt modelId="{9E6EFC89-F58A-42F3-8CFA-8DF0042F49FB}" type="pres">
      <dgm:prSet presAssocID="{04909C4C-0551-43CF-A756-E63BEF0762B3}" presName="invisiNode" presStyleLbl="node1" presStyleIdx="1" presStyleCnt="2"/>
      <dgm:spPr/>
    </dgm:pt>
    <dgm:pt modelId="{59824CE7-6EEC-4FDF-A547-DE7FADFD64FF}" type="pres">
      <dgm:prSet presAssocID="{04909C4C-0551-43CF-A756-E63BEF0762B3}" presName="imagNode"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29000" b="-29000"/>
          </a:stretch>
        </a:blipFill>
      </dgm:spPr>
    </dgm:pt>
  </dgm:ptLst>
  <dgm:cxnLst>
    <dgm:cxn modelId="{8879FFB2-65C6-4830-8E95-A3928065828E}" srcId="{608EE970-181A-4859-A2C3-54565555B6CF}" destId="{04909C4C-0551-43CF-A756-E63BEF0762B3}" srcOrd="1" destOrd="0" parTransId="{EFC3170D-EC63-4E0C-8065-52011B92D72B}" sibTransId="{DE1D1D00-A670-4964-89CD-544058D50163}"/>
    <dgm:cxn modelId="{430D3350-FFC5-4234-976C-055E05FD1C24}" type="presOf" srcId="{04909C4C-0551-43CF-A756-E63BEF0762B3}" destId="{64E40AD9-A94D-4629-B94F-974EE8FA6563}" srcOrd="0" destOrd="0" presId="urn:microsoft.com/office/officeart/2005/8/layout/pList2"/>
    <dgm:cxn modelId="{90475339-BD72-4918-8123-49284474B5C8}" srcId="{608EE970-181A-4859-A2C3-54565555B6CF}" destId="{F829D0B1-6DF2-4947-AA47-CD59EE4CD713}" srcOrd="0" destOrd="0" parTransId="{F350E575-9B03-4127-85DC-B6743781D25B}" sibTransId="{D5B0AEE8-3002-4138-B676-393F76B190B9}"/>
    <dgm:cxn modelId="{12F05867-521C-4FFE-BE41-7A6FC79E9E6D}" type="presOf" srcId="{D5B0AEE8-3002-4138-B676-393F76B190B9}" destId="{74952141-BE4B-424C-8444-797074ADF175}" srcOrd="0" destOrd="0" presId="urn:microsoft.com/office/officeart/2005/8/layout/pList2"/>
    <dgm:cxn modelId="{78496758-A360-4AF5-91AD-BC9593FFF9D1}" type="presOf" srcId="{F829D0B1-6DF2-4947-AA47-CD59EE4CD713}" destId="{4227D9E6-C2C3-4277-A24B-9CC3827431A5}" srcOrd="0" destOrd="0" presId="urn:microsoft.com/office/officeart/2005/8/layout/pList2"/>
    <dgm:cxn modelId="{5F06F108-EDF3-494B-94DE-446909170673}" type="presOf" srcId="{608EE970-181A-4859-A2C3-54565555B6CF}" destId="{A5732E05-F75D-4361-A038-85E5E758ABC5}" srcOrd="0" destOrd="0" presId="urn:microsoft.com/office/officeart/2005/8/layout/pList2"/>
    <dgm:cxn modelId="{A5F92F22-D31C-45D6-B672-D4E41B48689C}" type="presParOf" srcId="{A5732E05-F75D-4361-A038-85E5E758ABC5}" destId="{C00C11A8-B37F-488B-9598-F1E0369F1AFB}" srcOrd="0" destOrd="0" presId="urn:microsoft.com/office/officeart/2005/8/layout/pList2"/>
    <dgm:cxn modelId="{03B4B8CA-0B44-4953-AFC9-8F2495B70323}" type="presParOf" srcId="{A5732E05-F75D-4361-A038-85E5E758ABC5}" destId="{E27A0F54-C216-40E5-AF25-131735A7580F}" srcOrd="1" destOrd="0" presId="urn:microsoft.com/office/officeart/2005/8/layout/pList2"/>
    <dgm:cxn modelId="{30F9E457-9A0A-417C-8A6C-8C4BB957E78D}" type="presParOf" srcId="{E27A0F54-C216-40E5-AF25-131735A7580F}" destId="{18817DE8-846F-4793-9B7D-5953B692CBC1}" srcOrd="0" destOrd="0" presId="urn:microsoft.com/office/officeart/2005/8/layout/pList2"/>
    <dgm:cxn modelId="{CB3BCC7C-6FC4-4705-AD23-23418DDCE5D5}" type="presParOf" srcId="{18817DE8-846F-4793-9B7D-5953B692CBC1}" destId="{4227D9E6-C2C3-4277-A24B-9CC3827431A5}" srcOrd="0" destOrd="0" presId="urn:microsoft.com/office/officeart/2005/8/layout/pList2"/>
    <dgm:cxn modelId="{88686E1D-9DE3-4DC4-AA72-2F78CC4AF708}" type="presParOf" srcId="{18817DE8-846F-4793-9B7D-5953B692CBC1}" destId="{58A2B03D-6314-411E-8F4A-6A68018F6596}" srcOrd="1" destOrd="0" presId="urn:microsoft.com/office/officeart/2005/8/layout/pList2"/>
    <dgm:cxn modelId="{0267406F-A196-4B5E-9F7F-0505ECE9F752}" type="presParOf" srcId="{18817DE8-846F-4793-9B7D-5953B692CBC1}" destId="{AFAD09FF-A232-41AE-ABD4-8B21406640A5}" srcOrd="2" destOrd="0" presId="urn:microsoft.com/office/officeart/2005/8/layout/pList2"/>
    <dgm:cxn modelId="{5FDBF779-AE28-4F75-876A-643F3F5E8135}" type="presParOf" srcId="{E27A0F54-C216-40E5-AF25-131735A7580F}" destId="{74952141-BE4B-424C-8444-797074ADF175}" srcOrd="1" destOrd="0" presId="urn:microsoft.com/office/officeart/2005/8/layout/pList2"/>
    <dgm:cxn modelId="{EDF2660A-28C0-472C-8C92-F2EDD2E0E521}" type="presParOf" srcId="{E27A0F54-C216-40E5-AF25-131735A7580F}" destId="{F830171F-082C-47B4-9D7F-607D7F0B319A}" srcOrd="2" destOrd="0" presId="urn:microsoft.com/office/officeart/2005/8/layout/pList2"/>
    <dgm:cxn modelId="{AF07BEDF-421B-43B4-AAE8-B84CA71905B9}" type="presParOf" srcId="{F830171F-082C-47B4-9D7F-607D7F0B319A}" destId="{64E40AD9-A94D-4629-B94F-974EE8FA6563}" srcOrd="0" destOrd="0" presId="urn:microsoft.com/office/officeart/2005/8/layout/pList2"/>
    <dgm:cxn modelId="{00AF54DA-043D-4007-9C5E-4C3D7274C05C}" type="presParOf" srcId="{F830171F-082C-47B4-9D7F-607D7F0B319A}" destId="{9E6EFC89-F58A-42F3-8CFA-8DF0042F49FB}" srcOrd="1" destOrd="0" presId="urn:microsoft.com/office/officeart/2005/8/layout/pList2"/>
    <dgm:cxn modelId="{89832235-15CC-4CEA-A0AC-C48194ABEC8E}" type="presParOf" srcId="{F830171F-082C-47B4-9D7F-607D7F0B319A}" destId="{59824CE7-6EEC-4FDF-A547-DE7FADFD64FF}"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1035CD1-F39D-430D-A013-4B540B4AB343}" type="doc">
      <dgm:prSet loTypeId="urn:microsoft.com/office/officeart/2005/8/layout/hProcess9" loCatId="process" qsTypeId="urn:microsoft.com/office/officeart/2005/8/quickstyle/simple1" qsCatId="simple" csTypeId="urn:microsoft.com/office/officeart/2005/8/colors/accent1_2" csCatId="accent1" phldr="1"/>
      <dgm:spPr/>
    </dgm:pt>
    <dgm:pt modelId="{4C760301-4DB0-482F-9D91-5E15E7C3AA4E}">
      <dgm:prSet phldrT="[Texto]" custT="1"/>
      <dgm:spPr/>
      <dgm:t>
        <a:bodyPr/>
        <a:lstStyle/>
        <a:p>
          <a:pPr algn="ctr"/>
          <a:r>
            <a:rPr lang="es-ES" sz="2200" dirty="0" smtClean="0">
              <a:latin typeface="Arial" pitchFamily="34" charset="0"/>
              <a:cs typeface="Arial" pitchFamily="34" charset="0"/>
            </a:rPr>
            <a:t>Elemento natural presente en rocas, plantas, suelos, animales, humos y gases volcánicos</a:t>
          </a:r>
          <a:endParaRPr lang="es-ES" sz="2200" dirty="0">
            <a:latin typeface="Arial" pitchFamily="34" charset="0"/>
            <a:cs typeface="Arial" pitchFamily="34" charset="0"/>
          </a:endParaRPr>
        </a:p>
      </dgm:t>
    </dgm:pt>
    <dgm:pt modelId="{A7F27ADE-1398-4FC4-8EC2-36345475A4F4}" type="parTrans" cxnId="{4FCF5CF0-7E6C-4DA2-8CCD-A1F9A6C4C1B2}">
      <dgm:prSet/>
      <dgm:spPr/>
      <dgm:t>
        <a:bodyPr/>
        <a:lstStyle/>
        <a:p>
          <a:pPr algn="ctr"/>
          <a:endParaRPr lang="es-ES" sz="2200">
            <a:latin typeface="Arial" pitchFamily="34" charset="0"/>
            <a:cs typeface="Arial" pitchFamily="34" charset="0"/>
          </a:endParaRPr>
        </a:p>
      </dgm:t>
    </dgm:pt>
    <dgm:pt modelId="{D72C4BD8-4A19-4A85-B2C6-C9D6B5135117}" type="sibTrans" cxnId="{4FCF5CF0-7E6C-4DA2-8CCD-A1F9A6C4C1B2}">
      <dgm:prSet/>
      <dgm:spPr/>
      <dgm:t>
        <a:bodyPr/>
        <a:lstStyle/>
        <a:p>
          <a:pPr algn="ctr"/>
          <a:endParaRPr lang="es-ES" sz="2200">
            <a:latin typeface="Arial" pitchFamily="34" charset="0"/>
            <a:cs typeface="Arial" pitchFamily="34" charset="0"/>
          </a:endParaRPr>
        </a:p>
      </dgm:t>
    </dgm:pt>
    <dgm:pt modelId="{E262ECE6-2AD2-49F2-A625-A9F553864148}">
      <dgm:prSet phldrT="[Texto]" custT="1"/>
      <dgm:spPr/>
      <dgm:t>
        <a:bodyPr/>
        <a:lstStyle/>
        <a:p>
          <a:pPr algn="ctr"/>
          <a:r>
            <a:rPr lang="es-ES" sz="2200" dirty="0" smtClean="0">
              <a:latin typeface="Arial" pitchFamily="34" charset="0"/>
              <a:cs typeface="Arial" pitchFamily="34" charset="0"/>
            </a:rPr>
            <a:t>Cromo trivalente es un nutriente esencial para los seres humanos</a:t>
          </a:r>
          <a:endParaRPr lang="es-ES" sz="2200" dirty="0">
            <a:latin typeface="Arial" pitchFamily="34" charset="0"/>
            <a:cs typeface="Arial" pitchFamily="34" charset="0"/>
          </a:endParaRPr>
        </a:p>
      </dgm:t>
    </dgm:pt>
    <dgm:pt modelId="{AA609362-587F-41EF-8890-F85357CA837A}" type="parTrans" cxnId="{AD8D3E54-D997-4AB4-8168-0A20906DB52E}">
      <dgm:prSet/>
      <dgm:spPr/>
      <dgm:t>
        <a:bodyPr/>
        <a:lstStyle/>
        <a:p>
          <a:pPr algn="ctr"/>
          <a:endParaRPr lang="es-ES" sz="2200">
            <a:latin typeface="Arial" pitchFamily="34" charset="0"/>
            <a:cs typeface="Arial" pitchFamily="34" charset="0"/>
          </a:endParaRPr>
        </a:p>
      </dgm:t>
    </dgm:pt>
    <dgm:pt modelId="{B7F19301-2917-49D5-BEED-6F3311674CD9}" type="sibTrans" cxnId="{AD8D3E54-D997-4AB4-8168-0A20906DB52E}">
      <dgm:prSet/>
      <dgm:spPr/>
      <dgm:t>
        <a:bodyPr/>
        <a:lstStyle/>
        <a:p>
          <a:pPr algn="ctr"/>
          <a:endParaRPr lang="es-ES" sz="2200">
            <a:latin typeface="Arial" pitchFamily="34" charset="0"/>
            <a:cs typeface="Arial" pitchFamily="34" charset="0"/>
          </a:endParaRPr>
        </a:p>
      </dgm:t>
    </dgm:pt>
    <dgm:pt modelId="{A8C31FBA-CBB6-427D-B38E-9C014814D5B5}">
      <dgm:prSet phldrT="[Texto]" custT="1"/>
      <dgm:spPr/>
      <dgm:t>
        <a:bodyPr/>
        <a:lstStyle/>
        <a:p>
          <a:pPr algn="ctr"/>
          <a:r>
            <a:rPr lang="es-ES" sz="2200" dirty="0" smtClean="0">
              <a:latin typeface="Arial" pitchFamily="34" charset="0"/>
              <a:cs typeface="Arial" pitchFamily="34" charset="0"/>
            </a:rPr>
            <a:t>Cromo hexavalente y cromo cero son usualmente de origen </a:t>
          </a:r>
          <a:r>
            <a:rPr lang="es-ES" sz="2200" dirty="0" err="1" smtClean="0">
              <a:latin typeface="Arial" pitchFamily="34" charset="0"/>
              <a:cs typeface="Arial" pitchFamily="34" charset="0"/>
            </a:rPr>
            <a:t>antropogénico</a:t>
          </a:r>
          <a:r>
            <a:rPr lang="es-ES" sz="2200" dirty="0" smtClean="0">
              <a:latin typeface="Arial" pitchFamily="34" charset="0"/>
              <a:cs typeface="Arial" pitchFamily="34" charset="0"/>
            </a:rPr>
            <a:t>.</a:t>
          </a:r>
          <a:endParaRPr lang="es-ES" sz="2200" dirty="0">
            <a:latin typeface="Arial" pitchFamily="34" charset="0"/>
            <a:cs typeface="Arial" pitchFamily="34" charset="0"/>
          </a:endParaRPr>
        </a:p>
      </dgm:t>
    </dgm:pt>
    <dgm:pt modelId="{ED55CBA6-3C0B-42FC-A702-ECE2C4F5F387}" type="sibTrans" cxnId="{B40E8A86-9A3B-4EDA-9E90-D47CA6E2BC4B}">
      <dgm:prSet/>
      <dgm:spPr/>
      <dgm:t>
        <a:bodyPr/>
        <a:lstStyle/>
        <a:p>
          <a:pPr algn="ctr"/>
          <a:endParaRPr lang="es-ES" sz="2200">
            <a:latin typeface="Arial" pitchFamily="34" charset="0"/>
            <a:cs typeface="Arial" pitchFamily="34" charset="0"/>
          </a:endParaRPr>
        </a:p>
      </dgm:t>
    </dgm:pt>
    <dgm:pt modelId="{9D1E77BF-9F06-4FFD-B596-64AB9EFA34B1}" type="parTrans" cxnId="{B40E8A86-9A3B-4EDA-9E90-D47CA6E2BC4B}">
      <dgm:prSet/>
      <dgm:spPr/>
      <dgm:t>
        <a:bodyPr/>
        <a:lstStyle/>
        <a:p>
          <a:pPr algn="ctr"/>
          <a:endParaRPr lang="es-ES" sz="2200">
            <a:latin typeface="Arial" pitchFamily="34" charset="0"/>
            <a:cs typeface="Arial" pitchFamily="34" charset="0"/>
          </a:endParaRPr>
        </a:p>
      </dgm:t>
    </dgm:pt>
    <dgm:pt modelId="{18EBB8EC-BBC2-4F08-B7F4-9A843FDF24BF}" type="pres">
      <dgm:prSet presAssocID="{81035CD1-F39D-430D-A013-4B540B4AB343}" presName="CompostProcess" presStyleCnt="0">
        <dgm:presLayoutVars>
          <dgm:dir/>
          <dgm:resizeHandles val="exact"/>
        </dgm:presLayoutVars>
      </dgm:prSet>
      <dgm:spPr/>
    </dgm:pt>
    <dgm:pt modelId="{770B7D08-A323-452C-9A35-1BD7B42E1FB2}" type="pres">
      <dgm:prSet presAssocID="{81035CD1-F39D-430D-A013-4B540B4AB343}" presName="arrow" presStyleLbl="bgShp" presStyleIdx="0" presStyleCnt="1"/>
      <dgm:spPr/>
    </dgm:pt>
    <dgm:pt modelId="{88F744BC-E686-480A-9305-3EBD00C5E0FB}" type="pres">
      <dgm:prSet presAssocID="{81035CD1-F39D-430D-A013-4B540B4AB343}" presName="linearProcess" presStyleCnt="0"/>
      <dgm:spPr/>
    </dgm:pt>
    <dgm:pt modelId="{201D4254-903F-4FDD-80E6-9129ADAD3B54}" type="pres">
      <dgm:prSet presAssocID="{4C760301-4DB0-482F-9D91-5E15E7C3AA4E}" presName="textNode" presStyleLbl="node1" presStyleIdx="0" presStyleCnt="3" custScaleY="131818">
        <dgm:presLayoutVars>
          <dgm:bulletEnabled val="1"/>
        </dgm:presLayoutVars>
      </dgm:prSet>
      <dgm:spPr/>
      <dgm:t>
        <a:bodyPr/>
        <a:lstStyle/>
        <a:p>
          <a:endParaRPr lang="es-ES"/>
        </a:p>
      </dgm:t>
    </dgm:pt>
    <dgm:pt modelId="{F42FEDFF-2A86-4EAF-8AF4-E7C97EE8FC8B}" type="pres">
      <dgm:prSet presAssocID="{D72C4BD8-4A19-4A85-B2C6-C9D6B5135117}" presName="sibTrans" presStyleCnt="0"/>
      <dgm:spPr/>
    </dgm:pt>
    <dgm:pt modelId="{ED2FB7CF-76C4-4500-961C-E170F10F24A4}" type="pres">
      <dgm:prSet presAssocID="{E262ECE6-2AD2-49F2-A625-A9F553864148}" presName="textNode" presStyleLbl="node1" presStyleIdx="1" presStyleCnt="3">
        <dgm:presLayoutVars>
          <dgm:bulletEnabled val="1"/>
        </dgm:presLayoutVars>
      </dgm:prSet>
      <dgm:spPr/>
      <dgm:t>
        <a:bodyPr/>
        <a:lstStyle/>
        <a:p>
          <a:endParaRPr lang="es-ES"/>
        </a:p>
      </dgm:t>
    </dgm:pt>
    <dgm:pt modelId="{EFF07C57-C5EA-4497-B40D-1F3BEF2738CF}" type="pres">
      <dgm:prSet presAssocID="{B7F19301-2917-49D5-BEED-6F3311674CD9}" presName="sibTrans" presStyleCnt="0"/>
      <dgm:spPr/>
    </dgm:pt>
    <dgm:pt modelId="{E6C105BC-1F32-4D93-B106-473966847F80}" type="pres">
      <dgm:prSet presAssocID="{A8C31FBA-CBB6-427D-B38E-9C014814D5B5}" presName="textNode" presStyleLbl="node1" presStyleIdx="2" presStyleCnt="3" custScaleY="123335" custLinFactNeighborX="50051" custLinFactNeighborY="304">
        <dgm:presLayoutVars>
          <dgm:bulletEnabled val="1"/>
        </dgm:presLayoutVars>
      </dgm:prSet>
      <dgm:spPr/>
      <dgm:t>
        <a:bodyPr/>
        <a:lstStyle/>
        <a:p>
          <a:endParaRPr lang="es-ES"/>
        </a:p>
      </dgm:t>
    </dgm:pt>
  </dgm:ptLst>
  <dgm:cxnLst>
    <dgm:cxn modelId="{04DDFB57-46CA-4660-90CF-E84FA12F0E48}" type="presOf" srcId="{A8C31FBA-CBB6-427D-B38E-9C014814D5B5}" destId="{E6C105BC-1F32-4D93-B106-473966847F80}" srcOrd="0" destOrd="0" presId="urn:microsoft.com/office/officeart/2005/8/layout/hProcess9"/>
    <dgm:cxn modelId="{B40E8A86-9A3B-4EDA-9E90-D47CA6E2BC4B}" srcId="{81035CD1-F39D-430D-A013-4B540B4AB343}" destId="{A8C31FBA-CBB6-427D-B38E-9C014814D5B5}" srcOrd="2" destOrd="0" parTransId="{9D1E77BF-9F06-4FFD-B596-64AB9EFA34B1}" sibTransId="{ED55CBA6-3C0B-42FC-A702-ECE2C4F5F387}"/>
    <dgm:cxn modelId="{AD8D3E54-D997-4AB4-8168-0A20906DB52E}" srcId="{81035CD1-F39D-430D-A013-4B540B4AB343}" destId="{E262ECE6-2AD2-49F2-A625-A9F553864148}" srcOrd="1" destOrd="0" parTransId="{AA609362-587F-41EF-8890-F85357CA837A}" sibTransId="{B7F19301-2917-49D5-BEED-6F3311674CD9}"/>
    <dgm:cxn modelId="{4FCF5CF0-7E6C-4DA2-8CCD-A1F9A6C4C1B2}" srcId="{81035CD1-F39D-430D-A013-4B540B4AB343}" destId="{4C760301-4DB0-482F-9D91-5E15E7C3AA4E}" srcOrd="0" destOrd="0" parTransId="{A7F27ADE-1398-4FC4-8EC2-36345475A4F4}" sibTransId="{D72C4BD8-4A19-4A85-B2C6-C9D6B5135117}"/>
    <dgm:cxn modelId="{BB7FFF5E-DF18-4AD5-97AD-C01B6A3D115F}" type="presOf" srcId="{E262ECE6-2AD2-49F2-A625-A9F553864148}" destId="{ED2FB7CF-76C4-4500-961C-E170F10F24A4}" srcOrd="0" destOrd="0" presId="urn:microsoft.com/office/officeart/2005/8/layout/hProcess9"/>
    <dgm:cxn modelId="{18784F0B-294E-49F3-829D-84EB2C12E2AA}" type="presOf" srcId="{4C760301-4DB0-482F-9D91-5E15E7C3AA4E}" destId="{201D4254-903F-4FDD-80E6-9129ADAD3B54}" srcOrd="0" destOrd="0" presId="urn:microsoft.com/office/officeart/2005/8/layout/hProcess9"/>
    <dgm:cxn modelId="{B9558C5C-3661-46FD-9B0D-8958768EAC61}" type="presOf" srcId="{81035CD1-F39D-430D-A013-4B540B4AB343}" destId="{18EBB8EC-BBC2-4F08-B7F4-9A843FDF24BF}" srcOrd="0" destOrd="0" presId="urn:microsoft.com/office/officeart/2005/8/layout/hProcess9"/>
    <dgm:cxn modelId="{4D779CCD-DC4C-4A59-915A-1A6ACAE5C256}" type="presParOf" srcId="{18EBB8EC-BBC2-4F08-B7F4-9A843FDF24BF}" destId="{770B7D08-A323-452C-9A35-1BD7B42E1FB2}" srcOrd="0" destOrd="0" presId="urn:microsoft.com/office/officeart/2005/8/layout/hProcess9"/>
    <dgm:cxn modelId="{63C09EA1-C94B-4F68-9260-2462BD6DACDB}" type="presParOf" srcId="{18EBB8EC-BBC2-4F08-B7F4-9A843FDF24BF}" destId="{88F744BC-E686-480A-9305-3EBD00C5E0FB}" srcOrd="1" destOrd="0" presId="urn:microsoft.com/office/officeart/2005/8/layout/hProcess9"/>
    <dgm:cxn modelId="{2B539BBB-9717-4432-852B-6D981CCC3567}" type="presParOf" srcId="{88F744BC-E686-480A-9305-3EBD00C5E0FB}" destId="{201D4254-903F-4FDD-80E6-9129ADAD3B54}" srcOrd="0" destOrd="0" presId="urn:microsoft.com/office/officeart/2005/8/layout/hProcess9"/>
    <dgm:cxn modelId="{3F1F96CD-B232-4058-81F0-A7DF27963471}" type="presParOf" srcId="{88F744BC-E686-480A-9305-3EBD00C5E0FB}" destId="{F42FEDFF-2A86-4EAF-8AF4-E7C97EE8FC8B}" srcOrd="1" destOrd="0" presId="urn:microsoft.com/office/officeart/2005/8/layout/hProcess9"/>
    <dgm:cxn modelId="{3BA30952-92A0-4244-95B0-50D9D1D3B5B6}" type="presParOf" srcId="{88F744BC-E686-480A-9305-3EBD00C5E0FB}" destId="{ED2FB7CF-76C4-4500-961C-E170F10F24A4}" srcOrd="2" destOrd="0" presId="urn:microsoft.com/office/officeart/2005/8/layout/hProcess9"/>
    <dgm:cxn modelId="{BA5607D6-4F7A-4649-A571-4FE0E2E161F4}" type="presParOf" srcId="{88F744BC-E686-480A-9305-3EBD00C5E0FB}" destId="{EFF07C57-C5EA-4497-B40D-1F3BEF2738CF}" srcOrd="3" destOrd="0" presId="urn:microsoft.com/office/officeart/2005/8/layout/hProcess9"/>
    <dgm:cxn modelId="{04D35732-5736-4EAC-B06E-00FD634B132F}" type="presParOf" srcId="{88F744BC-E686-480A-9305-3EBD00C5E0FB}" destId="{E6C105BC-1F32-4D93-B106-473966847F80}"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0B4754D-B90E-47E7-9062-9BA74D3B96B1}"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S"/>
        </a:p>
      </dgm:t>
    </dgm:pt>
    <dgm:pt modelId="{31C70D0B-C476-47B4-B704-F5DE8F074957}">
      <dgm:prSet phldrT="[Texto]" custT="1"/>
      <dgm:spPr/>
      <dgm:t>
        <a:bodyPr/>
        <a:lstStyle/>
        <a:p>
          <a:pPr algn="just"/>
          <a:r>
            <a:rPr lang="es-ES" sz="2000" dirty="0" smtClean="0">
              <a:latin typeface="Arial" pitchFamily="34" charset="0"/>
              <a:cs typeface="Arial" pitchFamily="34" charset="0"/>
            </a:rPr>
            <a:t>Industria de la metalurgia: </a:t>
          </a:r>
          <a:endParaRPr lang="es-ES" sz="2000" dirty="0">
            <a:latin typeface="Arial" pitchFamily="34" charset="0"/>
            <a:cs typeface="Arial" pitchFamily="34" charset="0"/>
          </a:endParaRPr>
        </a:p>
      </dgm:t>
    </dgm:pt>
    <dgm:pt modelId="{B26FE711-B7F9-422E-8393-9BE20F825275}" type="parTrans" cxnId="{2050DC7C-78EF-4EAE-8BD8-9D0EFCF27A85}">
      <dgm:prSet/>
      <dgm:spPr/>
      <dgm:t>
        <a:bodyPr/>
        <a:lstStyle/>
        <a:p>
          <a:pPr algn="just"/>
          <a:endParaRPr lang="es-ES" sz="2000">
            <a:latin typeface="Arial" pitchFamily="34" charset="0"/>
            <a:cs typeface="Arial" pitchFamily="34" charset="0"/>
          </a:endParaRPr>
        </a:p>
      </dgm:t>
    </dgm:pt>
    <dgm:pt modelId="{3838CE85-A476-435E-872D-76659A26A533}" type="sibTrans" cxnId="{2050DC7C-78EF-4EAE-8BD8-9D0EFCF27A85}">
      <dgm:prSet/>
      <dgm:spPr/>
      <dgm:t>
        <a:bodyPr/>
        <a:lstStyle/>
        <a:p>
          <a:pPr algn="just"/>
          <a:endParaRPr lang="es-ES" sz="2000">
            <a:latin typeface="Arial" pitchFamily="34" charset="0"/>
            <a:cs typeface="Arial" pitchFamily="34" charset="0"/>
          </a:endParaRPr>
        </a:p>
      </dgm:t>
    </dgm:pt>
    <dgm:pt modelId="{245DF07A-E99A-4334-9B09-5C300E7A06DC}">
      <dgm:prSet phldrT="[Texto]" custT="1"/>
      <dgm:spPr/>
      <dgm:t>
        <a:bodyPr/>
        <a:lstStyle/>
        <a:p>
          <a:pPr algn="just"/>
          <a:r>
            <a:rPr lang="es-ES" sz="2000" dirty="0" smtClean="0">
              <a:latin typeface="Arial" pitchFamily="34" charset="0"/>
              <a:cs typeface="Arial" pitchFamily="34" charset="0"/>
            </a:rPr>
            <a:t>Esencial para los aceros inoxidables y otras aleaciones metálicas.</a:t>
          </a:r>
          <a:endParaRPr lang="es-ES" sz="2000" dirty="0">
            <a:latin typeface="Arial" pitchFamily="34" charset="0"/>
            <a:cs typeface="Arial" pitchFamily="34" charset="0"/>
          </a:endParaRPr>
        </a:p>
      </dgm:t>
    </dgm:pt>
    <dgm:pt modelId="{595B6984-F913-4AC6-B525-E009E6FFD719}" type="parTrans" cxnId="{783495AF-7093-4430-9214-BEDED50366EE}">
      <dgm:prSet/>
      <dgm:spPr/>
      <dgm:t>
        <a:bodyPr/>
        <a:lstStyle/>
        <a:p>
          <a:pPr algn="just"/>
          <a:endParaRPr lang="es-ES" sz="2000">
            <a:latin typeface="Arial" pitchFamily="34" charset="0"/>
            <a:cs typeface="Arial" pitchFamily="34" charset="0"/>
          </a:endParaRPr>
        </a:p>
      </dgm:t>
    </dgm:pt>
    <dgm:pt modelId="{D9383884-61C9-4E78-A571-47323CBD6FDD}" type="sibTrans" cxnId="{783495AF-7093-4430-9214-BEDED50366EE}">
      <dgm:prSet/>
      <dgm:spPr/>
      <dgm:t>
        <a:bodyPr/>
        <a:lstStyle/>
        <a:p>
          <a:pPr algn="just"/>
          <a:endParaRPr lang="es-ES" sz="2000">
            <a:latin typeface="Arial" pitchFamily="34" charset="0"/>
            <a:cs typeface="Arial" pitchFamily="34" charset="0"/>
          </a:endParaRPr>
        </a:p>
      </dgm:t>
    </dgm:pt>
    <dgm:pt modelId="{09B248BE-E3FA-4B26-98B3-23B9A5A6374C}">
      <dgm:prSet phldrT="[Texto]" custT="1"/>
      <dgm:spPr/>
      <dgm:t>
        <a:bodyPr/>
        <a:lstStyle/>
        <a:p>
          <a:pPr algn="just"/>
          <a:r>
            <a:rPr lang="es-ES" sz="2000" dirty="0" smtClean="0">
              <a:latin typeface="Arial" pitchFamily="34" charset="0"/>
              <a:cs typeface="Arial" pitchFamily="34" charset="0"/>
            </a:rPr>
            <a:t>Planchas de blindaje, proyectiles, cajas fuertes, prótesis metálicas para ortopedia</a:t>
          </a:r>
          <a:endParaRPr lang="es-ES" sz="2000" dirty="0">
            <a:latin typeface="Arial" pitchFamily="34" charset="0"/>
            <a:cs typeface="Arial" pitchFamily="34" charset="0"/>
          </a:endParaRPr>
        </a:p>
      </dgm:t>
    </dgm:pt>
    <dgm:pt modelId="{F0D7DE3D-3A76-4716-86B2-47BD48C9BF76}" type="parTrans" cxnId="{48EA69E8-2E96-4BCF-A013-CB1B6058A77F}">
      <dgm:prSet/>
      <dgm:spPr/>
      <dgm:t>
        <a:bodyPr/>
        <a:lstStyle/>
        <a:p>
          <a:pPr algn="just"/>
          <a:endParaRPr lang="es-ES" sz="2000">
            <a:latin typeface="Arial" pitchFamily="34" charset="0"/>
            <a:cs typeface="Arial" pitchFamily="34" charset="0"/>
          </a:endParaRPr>
        </a:p>
      </dgm:t>
    </dgm:pt>
    <dgm:pt modelId="{3531D706-ED8E-46B7-A28A-D5B396B7052B}" type="sibTrans" cxnId="{48EA69E8-2E96-4BCF-A013-CB1B6058A77F}">
      <dgm:prSet/>
      <dgm:spPr/>
      <dgm:t>
        <a:bodyPr/>
        <a:lstStyle/>
        <a:p>
          <a:pPr algn="just"/>
          <a:endParaRPr lang="es-ES" sz="2000">
            <a:latin typeface="Arial" pitchFamily="34" charset="0"/>
            <a:cs typeface="Arial" pitchFamily="34" charset="0"/>
          </a:endParaRPr>
        </a:p>
      </dgm:t>
    </dgm:pt>
    <dgm:pt modelId="{44CE8820-2139-4BF4-BFC9-C33C85B0A62E}">
      <dgm:prSet phldrT="[Texto]" phldr="1" custT="1"/>
      <dgm:spPr/>
      <dgm:t>
        <a:bodyPr/>
        <a:lstStyle/>
        <a:p>
          <a:pPr algn="just"/>
          <a:endParaRPr lang="es-ES" sz="2000" dirty="0">
            <a:latin typeface="Arial" pitchFamily="34" charset="0"/>
            <a:cs typeface="Arial" pitchFamily="34" charset="0"/>
          </a:endParaRPr>
        </a:p>
      </dgm:t>
    </dgm:pt>
    <dgm:pt modelId="{E13D2060-0889-4ABD-987C-C1081E34EFC7}" type="parTrans" cxnId="{7831EDE6-FD0B-44DC-9FF5-F669A97D73AD}">
      <dgm:prSet/>
      <dgm:spPr/>
      <dgm:t>
        <a:bodyPr/>
        <a:lstStyle/>
        <a:p>
          <a:pPr algn="just"/>
          <a:endParaRPr lang="es-ES" sz="2000">
            <a:latin typeface="Arial" pitchFamily="34" charset="0"/>
            <a:cs typeface="Arial" pitchFamily="34" charset="0"/>
          </a:endParaRPr>
        </a:p>
      </dgm:t>
    </dgm:pt>
    <dgm:pt modelId="{6B976C16-34FD-41AB-84B7-663B090B5211}" type="sibTrans" cxnId="{7831EDE6-FD0B-44DC-9FF5-F669A97D73AD}">
      <dgm:prSet/>
      <dgm:spPr/>
      <dgm:t>
        <a:bodyPr/>
        <a:lstStyle/>
        <a:p>
          <a:pPr algn="just"/>
          <a:endParaRPr lang="es-ES" sz="2000">
            <a:latin typeface="Arial" pitchFamily="34" charset="0"/>
            <a:cs typeface="Arial" pitchFamily="34" charset="0"/>
          </a:endParaRPr>
        </a:p>
      </dgm:t>
    </dgm:pt>
    <dgm:pt modelId="{1DB3E50E-3B17-4DF7-BAA7-BF594D6801D8}">
      <dgm:prSet phldrT="[Texto]" custT="1"/>
      <dgm:spPr/>
      <dgm:t>
        <a:bodyPr/>
        <a:lstStyle/>
        <a:p>
          <a:pPr algn="just"/>
          <a:r>
            <a:rPr lang="es-ES" sz="2000" dirty="0" smtClean="0">
              <a:latin typeface="Arial" pitchFamily="34" charset="0"/>
              <a:cs typeface="Arial" pitchFamily="34" charset="0"/>
            </a:rPr>
            <a:t>Aplicaciones que requieran la resistencia al calor.</a:t>
          </a:r>
          <a:endParaRPr lang="es-ES" sz="2000" dirty="0">
            <a:latin typeface="Arial" pitchFamily="34" charset="0"/>
            <a:cs typeface="Arial" pitchFamily="34" charset="0"/>
          </a:endParaRPr>
        </a:p>
      </dgm:t>
    </dgm:pt>
    <dgm:pt modelId="{BE8D950F-2098-4A10-AB11-EE359C67BD82}" type="parTrans" cxnId="{B5F2EB24-2867-456E-844F-F183000446C8}">
      <dgm:prSet/>
      <dgm:spPr/>
      <dgm:t>
        <a:bodyPr/>
        <a:lstStyle/>
        <a:p>
          <a:pPr algn="just"/>
          <a:endParaRPr lang="es-ES" sz="2000">
            <a:latin typeface="Arial" pitchFamily="34" charset="0"/>
            <a:cs typeface="Arial" pitchFamily="34" charset="0"/>
          </a:endParaRPr>
        </a:p>
      </dgm:t>
    </dgm:pt>
    <dgm:pt modelId="{4A672587-3BA5-4FFB-987B-394DD32D8B60}" type="sibTrans" cxnId="{B5F2EB24-2867-456E-844F-F183000446C8}">
      <dgm:prSet/>
      <dgm:spPr/>
      <dgm:t>
        <a:bodyPr/>
        <a:lstStyle/>
        <a:p>
          <a:pPr algn="just"/>
          <a:endParaRPr lang="es-ES" sz="2000">
            <a:latin typeface="Arial" pitchFamily="34" charset="0"/>
            <a:cs typeface="Arial" pitchFamily="34" charset="0"/>
          </a:endParaRPr>
        </a:p>
      </dgm:t>
    </dgm:pt>
    <dgm:pt modelId="{6008DC75-FC49-4A90-AF83-7F97A8F864D9}">
      <dgm:prSet phldrT="[Texto]" custT="1"/>
      <dgm:spPr/>
      <dgm:t>
        <a:bodyPr/>
        <a:lstStyle/>
        <a:p>
          <a:pPr algn="just"/>
          <a:r>
            <a:rPr lang="es-ES" sz="2000" dirty="0" smtClean="0">
              <a:latin typeface="Arial" pitchFamily="34" charset="0"/>
              <a:cs typeface="Arial" pitchFamily="34" charset="0"/>
            </a:rPr>
            <a:t>Fabricación de ladrillos para hornos metalúrgicos</a:t>
          </a:r>
          <a:endParaRPr lang="es-ES" sz="2000" dirty="0">
            <a:latin typeface="Arial" pitchFamily="34" charset="0"/>
            <a:cs typeface="Arial" pitchFamily="34" charset="0"/>
          </a:endParaRPr>
        </a:p>
      </dgm:t>
    </dgm:pt>
    <dgm:pt modelId="{CD5A557C-165F-4B23-8B49-7D87CE670C3B}" type="parTrans" cxnId="{BBCF25CE-F113-438F-9544-6D289E57A6CF}">
      <dgm:prSet/>
      <dgm:spPr/>
      <dgm:t>
        <a:bodyPr/>
        <a:lstStyle/>
        <a:p>
          <a:pPr algn="just"/>
          <a:endParaRPr lang="es-ES" sz="2000">
            <a:latin typeface="Arial" pitchFamily="34" charset="0"/>
            <a:cs typeface="Arial" pitchFamily="34" charset="0"/>
          </a:endParaRPr>
        </a:p>
      </dgm:t>
    </dgm:pt>
    <dgm:pt modelId="{2634A9E1-36F6-4B42-A846-802A213C306C}" type="sibTrans" cxnId="{BBCF25CE-F113-438F-9544-6D289E57A6CF}">
      <dgm:prSet/>
      <dgm:spPr/>
      <dgm:t>
        <a:bodyPr/>
        <a:lstStyle/>
        <a:p>
          <a:pPr algn="just"/>
          <a:endParaRPr lang="es-ES" sz="2000">
            <a:latin typeface="Arial" pitchFamily="34" charset="0"/>
            <a:cs typeface="Arial" pitchFamily="34" charset="0"/>
          </a:endParaRPr>
        </a:p>
      </dgm:t>
    </dgm:pt>
    <dgm:pt modelId="{83D533D6-493A-475A-9108-4A049C7B7799}">
      <dgm:prSet phldrT="[Texto]" custT="1"/>
      <dgm:spPr/>
      <dgm:t>
        <a:bodyPr/>
        <a:lstStyle/>
        <a:p>
          <a:pPr algn="just"/>
          <a:r>
            <a:rPr lang="es-ES" sz="2000" dirty="0" smtClean="0">
              <a:latin typeface="Arial" pitchFamily="34" charset="0"/>
              <a:cs typeface="Arial" pitchFamily="34" charset="0"/>
            </a:rPr>
            <a:t>Fuente de exposición:</a:t>
          </a:r>
          <a:endParaRPr lang="es-ES" sz="2000" dirty="0">
            <a:latin typeface="Arial" pitchFamily="34" charset="0"/>
            <a:cs typeface="Arial" pitchFamily="34" charset="0"/>
          </a:endParaRPr>
        </a:p>
      </dgm:t>
    </dgm:pt>
    <dgm:pt modelId="{16FF2F94-48FB-44EC-A079-B7C99C8B9D88}" type="parTrans" cxnId="{FA156427-44A4-4C99-BCAF-61D4A0AC51B1}">
      <dgm:prSet/>
      <dgm:spPr/>
      <dgm:t>
        <a:bodyPr/>
        <a:lstStyle/>
        <a:p>
          <a:pPr algn="just"/>
          <a:endParaRPr lang="es-ES" sz="2000">
            <a:latin typeface="Arial" pitchFamily="34" charset="0"/>
            <a:cs typeface="Arial" pitchFamily="34" charset="0"/>
          </a:endParaRPr>
        </a:p>
      </dgm:t>
    </dgm:pt>
    <dgm:pt modelId="{BD319CA9-00B7-4306-807B-9BE303D4521D}" type="sibTrans" cxnId="{FA156427-44A4-4C99-BCAF-61D4A0AC51B1}">
      <dgm:prSet/>
      <dgm:spPr/>
      <dgm:t>
        <a:bodyPr/>
        <a:lstStyle/>
        <a:p>
          <a:pPr algn="just"/>
          <a:endParaRPr lang="es-ES" sz="2000">
            <a:latin typeface="Arial" pitchFamily="34" charset="0"/>
            <a:cs typeface="Arial" pitchFamily="34" charset="0"/>
          </a:endParaRPr>
        </a:p>
      </dgm:t>
    </dgm:pt>
    <dgm:pt modelId="{DA304CD1-FF3E-4FD4-A9C0-69B9B239899B}">
      <dgm:prSet phldrT="[Texto]" custT="1"/>
      <dgm:spPr/>
      <dgm:t>
        <a:bodyPr/>
        <a:lstStyle/>
        <a:p>
          <a:pPr algn="just"/>
          <a:r>
            <a:rPr lang="es-ES" sz="2000" dirty="0" smtClean="0">
              <a:latin typeface="Arial" pitchFamily="34" charset="0"/>
              <a:cs typeface="Arial" pitchFamily="34" charset="0"/>
            </a:rPr>
            <a:t>Polvo de cemento y  polvo de las vías de transporte</a:t>
          </a:r>
          <a:endParaRPr lang="es-ES" sz="2000" dirty="0">
            <a:latin typeface="Arial" pitchFamily="34" charset="0"/>
            <a:cs typeface="Arial" pitchFamily="34" charset="0"/>
          </a:endParaRPr>
        </a:p>
      </dgm:t>
    </dgm:pt>
    <dgm:pt modelId="{F9DCB4BB-EF44-4BD7-BCBF-0B62F43E4CD8}" type="parTrans" cxnId="{FD82008E-7D9D-436D-9AAE-8BB6E05E8220}">
      <dgm:prSet/>
      <dgm:spPr/>
      <dgm:t>
        <a:bodyPr/>
        <a:lstStyle/>
        <a:p>
          <a:pPr algn="just"/>
          <a:endParaRPr lang="es-ES" sz="2000">
            <a:latin typeface="Arial" pitchFamily="34" charset="0"/>
            <a:cs typeface="Arial" pitchFamily="34" charset="0"/>
          </a:endParaRPr>
        </a:p>
      </dgm:t>
    </dgm:pt>
    <dgm:pt modelId="{8B2294C1-8414-4058-96C9-AC113FD3F851}" type="sibTrans" cxnId="{FD82008E-7D9D-436D-9AAE-8BB6E05E8220}">
      <dgm:prSet/>
      <dgm:spPr/>
      <dgm:t>
        <a:bodyPr/>
        <a:lstStyle/>
        <a:p>
          <a:pPr algn="just"/>
          <a:endParaRPr lang="es-ES" sz="2000">
            <a:latin typeface="Arial" pitchFamily="34" charset="0"/>
            <a:cs typeface="Arial" pitchFamily="34" charset="0"/>
          </a:endParaRPr>
        </a:p>
      </dgm:t>
    </dgm:pt>
    <dgm:pt modelId="{FB713D78-9E37-4782-AC1C-5C1F7868ADAB}">
      <dgm:prSet phldrT="[Texto]" custT="1"/>
      <dgm:spPr/>
      <dgm:t>
        <a:bodyPr/>
        <a:lstStyle/>
        <a:p>
          <a:pPr algn="just"/>
          <a:r>
            <a:rPr lang="es-ES" sz="2000" dirty="0" smtClean="0">
              <a:latin typeface="Arial" pitchFamily="34" charset="0"/>
              <a:cs typeface="Arial" pitchFamily="34" charset="0"/>
            </a:rPr>
            <a:t>Tratamiento de la madera</a:t>
          </a:r>
          <a:endParaRPr lang="es-ES" sz="2000" dirty="0">
            <a:latin typeface="Arial" pitchFamily="34" charset="0"/>
            <a:cs typeface="Arial" pitchFamily="34" charset="0"/>
          </a:endParaRPr>
        </a:p>
      </dgm:t>
    </dgm:pt>
    <dgm:pt modelId="{25B47E03-3A6E-4594-8D7D-2C3407A62CB4}" type="parTrans" cxnId="{8B8B99AC-C031-4B0B-9299-CF4D7E0B92AC}">
      <dgm:prSet/>
      <dgm:spPr/>
      <dgm:t>
        <a:bodyPr/>
        <a:lstStyle/>
        <a:p>
          <a:pPr algn="just"/>
          <a:endParaRPr lang="es-ES" sz="2000">
            <a:latin typeface="Arial" pitchFamily="34" charset="0"/>
            <a:cs typeface="Arial" pitchFamily="34" charset="0"/>
          </a:endParaRPr>
        </a:p>
      </dgm:t>
    </dgm:pt>
    <dgm:pt modelId="{313E012B-AFE5-4400-A2AE-0E9231A22EDC}" type="sibTrans" cxnId="{8B8B99AC-C031-4B0B-9299-CF4D7E0B92AC}">
      <dgm:prSet/>
      <dgm:spPr/>
      <dgm:t>
        <a:bodyPr/>
        <a:lstStyle/>
        <a:p>
          <a:pPr algn="just"/>
          <a:endParaRPr lang="es-ES" sz="2000">
            <a:latin typeface="Arial" pitchFamily="34" charset="0"/>
            <a:cs typeface="Arial" pitchFamily="34" charset="0"/>
          </a:endParaRPr>
        </a:p>
      </dgm:t>
    </dgm:pt>
    <dgm:pt modelId="{87C193FD-A3EA-49FA-871F-E88EEBB1DB7C}" type="pres">
      <dgm:prSet presAssocID="{E0B4754D-B90E-47E7-9062-9BA74D3B96B1}" presName="linear" presStyleCnt="0">
        <dgm:presLayoutVars>
          <dgm:dir/>
          <dgm:resizeHandles val="exact"/>
        </dgm:presLayoutVars>
      </dgm:prSet>
      <dgm:spPr/>
      <dgm:t>
        <a:bodyPr/>
        <a:lstStyle/>
        <a:p>
          <a:endParaRPr lang="es-ES"/>
        </a:p>
      </dgm:t>
    </dgm:pt>
    <dgm:pt modelId="{796A0DAB-D1E5-4773-B625-7DCF01185C9C}" type="pres">
      <dgm:prSet presAssocID="{31C70D0B-C476-47B4-B704-F5DE8F074957}" presName="comp" presStyleCnt="0"/>
      <dgm:spPr/>
    </dgm:pt>
    <dgm:pt modelId="{17735F09-467D-4CBE-9D3C-76E2629FC716}" type="pres">
      <dgm:prSet presAssocID="{31C70D0B-C476-47B4-B704-F5DE8F074957}" presName="box" presStyleLbl="node1" presStyleIdx="0" presStyleCnt="3"/>
      <dgm:spPr/>
      <dgm:t>
        <a:bodyPr/>
        <a:lstStyle/>
        <a:p>
          <a:endParaRPr lang="es-ES"/>
        </a:p>
      </dgm:t>
    </dgm:pt>
    <dgm:pt modelId="{F29EC90F-0448-4904-829A-6E7F456D815A}" type="pres">
      <dgm:prSet presAssocID="{31C70D0B-C476-47B4-B704-F5DE8F074957}"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pt>
    <dgm:pt modelId="{2B1BB3AB-161E-4C41-8994-A4C8F99BA2B4}" type="pres">
      <dgm:prSet presAssocID="{31C70D0B-C476-47B4-B704-F5DE8F074957}" presName="text" presStyleLbl="node1" presStyleIdx="0" presStyleCnt="3">
        <dgm:presLayoutVars>
          <dgm:bulletEnabled val="1"/>
        </dgm:presLayoutVars>
      </dgm:prSet>
      <dgm:spPr/>
      <dgm:t>
        <a:bodyPr/>
        <a:lstStyle/>
        <a:p>
          <a:endParaRPr lang="es-ES"/>
        </a:p>
      </dgm:t>
    </dgm:pt>
    <dgm:pt modelId="{2CB9DEE5-6304-409A-8F91-DC8EBCCF0105}" type="pres">
      <dgm:prSet presAssocID="{3838CE85-A476-435E-872D-76659A26A533}" presName="spacer" presStyleCnt="0"/>
      <dgm:spPr/>
    </dgm:pt>
    <dgm:pt modelId="{0BA2AC41-B0EE-40ED-9166-01C61F5D2C53}" type="pres">
      <dgm:prSet presAssocID="{44CE8820-2139-4BF4-BFC9-C33C85B0A62E}" presName="comp" presStyleCnt="0"/>
      <dgm:spPr/>
    </dgm:pt>
    <dgm:pt modelId="{DA63ABEE-EE15-47B8-BA86-F3FC91E1CE8E}" type="pres">
      <dgm:prSet presAssocID="{44CE8820-2139-4BF4-BFC9-C33C85B0A62E}" presName="box" presStyleLbl="node1" presStyleIdx="1" presStyleCnt="3"/>
      <dgm:spPr/>
      <dgm:t>
        <a:bodyPr/>
        <a:lstStyle/>
        <a:p>
          <a:endParaRPr lang="es-ES"/>
        </a:p>
      </dgm:t>
    </dgm:pt>
    <dgm:pt modelId="{E1D6F3E1-AC4F-4C2B-99FA-8D4C1E5CB49B}" type="pres">
      <dgm:prSet presAssocID="{44CE8820-2139-4BF4-BFC9-C33C85B0A62E}"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1000" r="-21000"/>
          </a:stretch>
        </a:blipFill>
      </dgm:spPr>
    </dgm:pt>
    <dgm:pt modelId="{B5581D8E-DD48-4C24-8C17-F8A20DB156BA}" type="pres">
      <dgm:prSet presAssocID="{44CE8820-2139-4BF4-BFC9-C33C85B0A62E}" presName="text" presStyleLbl="node1" presStyleIdx="1" presStyleCnt="3">
        <dgm:presLayoutVars>
          <dgm:bulletEnabled val="1"/>
        </dgm:presLayoutVars>
      </dgm:prSet>
      <dgm:spPr/>
      <dgm:t>
        <a:bodyPr/>
        <a:lstStyle/>
        <a:p>
          <a:endParaRPr lang="es-ES"/>
        </a:p>
      </dgm:t>
    </dgm:pt>
    <dgm:pt modelId="{CFCB271A-3035-419D-A228-6F3756770F4B}" type="pres">
      <dgm:prSet presAssocID="{6B976C16-34FD-41AB-84B7-663B090B5211}" presName="spacer" presStyleCnt="0"/>
      <dgm:spPr/>
    </dgm:pt>
    <dgm:pt modelId="{E8CEA953-49CE-4415-B3A5-038A5C370B9C}" type="pres">
      <dgm:prSet presAssocID="{83D533D6-493A-475A-9108-4A049C7B7799}" presName="comp" presStyleCnt="0"/>
      <dgm:spPr/>
    </dgm:pt>
    <dgm:pt modelId="{2B147CA4-6057-41E2-8704-460371884721}" type="pres">
      <dgm:prSet presAssocID="{83D533D6-493A-475A-9108-4A049C7B7799}" presName="box" presStyleLbl="node1" presStyleIdx="2" presStyleCnt="3"/>
      <dgm:spPr/>
      <dgm:t>
        <a:bodyPr/>
        <a:lstStyle/>
        <a:p>
          <a:endParaRPr lang="es-ES"/>
        </a:p>
      </dgm:t>
    </dgm:pt>
    <dgm:pt modelId="{0848E167-46A8-4C93-8091-14C5DD8BE244}" type="pres">
      <dgm:prSet presAssocID="{83D533D6-493A-475A-9108-4A049C7B7799}" presName="img"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0" r="-10000"/>
          </a:stretch>
        </a:blipFill>
      </dgm:spPr>
    </dgm:pt>
    <dgm:pt modelId="{CF6F62BE-0EA7-4501-AB05-CED170BA7343}" type="pres">
      <dgm:prSet presAssocID="{83D533D6-493A-475A-9108-4A049C7B7799}" presName="text" presStyleLbl="node1" presStyleIdx="2" presStyleCnt="3">
        <dgm:presLayoutVars>
          <dgm:bulletEnabled val="1"/>
        </dgm:presLayoutVars>
      </dgm:prSet>
      <dgm:spPr/>
      <dgm:t>
        <a:bodyPr/>
        <a:lstStyle/>
        <a:p>
          <a:endParaRPr lang="es-ES"/>
        </a:p>
      </dgm:t>
    </dgm:pt>
  </dgm:ptLst>
  <dgm:cxnLst>
    <dgm:cxn modelId="{70FD70D4-FDB6-4FC1-9FD1-959FD4A09025}" type="presOf" srcId="{E0B4754D-B90E-47E7-9062-9BA74D3B96B1}" destId="{87C193FD-A3EA-49FA-871F-E88EEBB1DB7C}" srcOrd="0" destOrd="0" presId="urn:microsoft.com/office/officeart/2005/8/layout/vList4"/>
    <dgm:cxn modelId="{598ABA3C-1228-4717-9867-25B5735C573F}" type="presOf" srcId="{245DF07A-E99A-4334-9B09-5C300E7A06DC}" destId="{2B1BB3AB-161E-4C41-8994-A4C8F99BA2B4}" srcOrd="1" destOrd="1" presId="urn:microsoft.com/office/officeart/2005/8/layout/vList4"/>
    <dgm:cxn modelId="{BCF34AF6-E557-4A0B-891A-ACA6D056DE33}" type="presOf" srcId="{1DB3E50E-3B17-4DF7-BAA7-BF594D6801D8}" destId="{DA63ABEE-EE15-47B8-BA86-F3FC91E1CE8E}" srcOrd="0" destOrd="1" presId="urn:microsoft.com/office/officeart/2005/8/layout/vList4"/>
    <dgm:cxn modelId="{FD82008E-7D9D-436D-9AAE-8BB6E05E8220}" srcId="{83D533D6-493A-475A-9108-4A049C7B7799}" destId="{DA304CD1-FF3E-4FD4-A9C0-69B9B239899B}" srcOrd="0" destOrd="0" parTransId="{F9DCB4BB-EF44-4BD7-BCBF-0B62F43E4CD8}" sibTransId="{8B2294C1-8414-4058-96C9-AC113FD3F851}"/>
    <dgm:cxn modelId="{14BCF334-D417-45F3-A436-05431D979378}" type="presOf" srcId="{44CE8820-2139-4BF4-BFC9-C33C85B0A62E}" destId="{DA63ABEE-EE15-47B8-BA86-F3FC91E1CE8E}" srcOrd="0" destOrd="0" presId="urn:microsoft.com/office/officeart/2005/8/layout/vList4"/>
    <dgm:cxn modelId="{FA156427-44A4-4C99-BCAF-61D4A0AC51B1}" srcId="{E0B4754D-B90E-47E7-9062-9BA74D3B96B1}" destId="{83D533D6-493A-475A-9108-4A049C7B7799}" srcOrd="2" destOrd="0" parTransId="{16FF2F94-48FB-44EC-A079-B7C99C8B9D88}" sibTransId="{BD319CA9-00B7-4306-807B-9BE303D4521D}"/>
    <dgm:cxn modelId="{684272F7-C922-4186-9DCB-B526514402E9}" type="presOf" srcId="{44CE8820-2139-4BF4-BFC9-C33C85B0A62E}" destId="{B5581D8E-DD48-4C24-8C17-F8A20DB156BA}" srcOrd="1" destOrd="0" presId="urn:microsoft.com/office/officeart/2005/8/layout/vList4"/>
    <dgm:cxn modelId="{4B40006C-2772-4A96-BCDB-6E9F4AD65B72}" type="presOf" srcId="{DA304CD1-FF3E-4FD4-A9C0-69B9B239899B}" destId="{2B147CA4-6057-41E2-8704-460371884721}" srcOrd="0" destOrd="1" presId="urn:microsoft.com/office/officeart/2005/8/layout/vList4"/>
    <dgm:cxn modelId="{2050DC7C-78EF-4EAE-8BD8-9D0EFCF27A85}" srcId="{E0B4754D-B90E-47E7-9062-9BA74D3B96B1}" destId="{31C70D0B-C476-47B4-B704-F5DE8F074957}" srcOrd="0" destOrd="0" parTransId="{B26FE711-B7F9-422E-8393-9BE20F825275}" sibTransId="{3838CE85-A476-435E-872D-76659A26A533}"/>
    <dgm:cxn modelId="{8B8B99AC-C031-4B0B-9299-CF4D7E0B92AC}" srcId="{83D533D6-493A-475A-9108-4A049C7B7799}" destId="{FB713D78-9E37-4782-AC1C-5C1F7868ADAB}" srcOrd="1" destOrd="0" parTransId="{25B47E03-3A6E-4594-8D7D-2C3407A62CB4}" sibTransId="{313E012B-AFE5-4400-A2AE-0E9231A22EDC}"/>
    <dgm:cxn modelId="{CA812EE2-41BC-4BDC-8C58-2653877E6E8E}" type="presOf" srcId="{83D533D6-493A-475A-9108-4A049C7B7799}" destId="{2B147CA4-6057-41E2-8704-460371884721}" srcOrd="0" destOrd="0" presId="urn:microsoft.com/office/officeart/2005/8/layout/vList4"/>
    <dgm:cxn modelId="{2A708F3D-A6E9-4D25-B7C9-3EBA5429EDD1}" type="presOf" srcId="{245DF07A-E99A-4334-9B09-5C300E7A06DC}" destId="{17735F09-467D-4CBE-9D3C-76E2629FC716}" srcOrd="0" destOrd="1" presId="urn:microsoft.com/office/officeart/2005/8/layout/vList4"/>
    <dgm:cxn modelId="{24F882CE-D030-430B-9286-0D51436349F5}" type="presOf" srcId="{09B248BE-E3FA-4B26-98B3-23B9A5A6374C}" destId="{17735F09-467D-4CBE-9D3C-76E2629FC716}" srcOrd="0" destOrd="2" presId="urn:microsoft.com/office/officeart/2005/8/layout/vList4"/>
    <dgm:cxn modelId="{48EA69E8-2E96-4BCF-A013-CB1B6058A77F}" srcId="{31C70D0B-C476-47B4-B704-F5DE8F074957}" destId="{09B248BE-E3FA-4B26-98B3-23B9A5A6374C}" srcOrd="1" destOrd="0" parTransId="{F0D7DE3D-3A76-4716-86B2-47BD48C9BF76}" sibTransId="{3531D706-ED8E-46B7-A28A-D5B396B7052B}"/>
    <dgm:cxn modelId="{D655B49C-4A06-4B53-9A0D-CD496A4B9E8F}" type="presOf" srcId="{31C70D0B-C476-47B4-B704-F5DE8F074957}" destId="{2B1BB3AB-161E-4C41-8994-A4C8F99BA2B4}" srcOrd="1" destOrd="0" presId="urn:microsoft.com/office/officeart/2005/8/layout/vList4"/>
    <dgm:cxn modelId="{04A37ABB-4B89-46EC-8883-A0E1A0B86B64}" type="presOf" srcId="{09B248BE-E3FA-4B26-98B3-23B9A5A6374C}" destId="{2B1BB3AB-161E-4C41-8994-A4C8F99BA2B4}" srcOrd="1" destOrd="2" presId="urn:microsoft.com/office/officeart/2005/8/layout/vList4"/>
    <dgm:cxn modelId="{9F3EC72F-D9F1-4C9A-814D-461A9521BD4B}" type="presOf" srcId="{FB713D78-9E37-4782-AC1C-5C1F7868ADAB}" destId="{2B147CA4-6057-41E2-8704-460371884721}" srcOrd="0" destOrd="2" presId="urn:microsoft.com/office/officeart/2005/8/layout/vList4"/>
    <dgm:cxn modelId="{BACBF422-3CA7-492E-8FEF-B5DFF2518691}" type="presOf" srcId="{DA304CD1-FF3E-4FD4-A9C0-69B9B239899B}" destId="{CF6F62BE-0EA7-4501-AB05-CED170BA7343}" srcOrd="1" destOrd="1" presId="urn:microsoft.com/office/officeart/2005/8/layout/vList4"/>
    <dgm:cxn modelId="{A43EDCD1-09FC-4A16-A67B-F911CF5EA020}" type="presOf" srcId="{83D533D6-493A-475A-9108-4A049C7B7799}" destId="{CF6F62BE-0EA7-4501-AB05-CED170BA7343}" srcOrd="1" destOrd="0" presId="urn:microsoft.com/office/officeart/2005/8/layout/vList4"/>
    <dgm:cxn modelId="{D91526BB-0297-404B-8732-36292D2D492C}" type="presOf" srcId="{6008DC75-FC49-4A90-AF83-7F97A8F864D9}" destId="{B5581D8E-DD48-4C24-8C17-F8A20DB156BA}" srcOrd="1" destOrd="2" presId="urn:microsoft.com/office/officeart/2005/8/layout/vList4"/>
    <dgm:cxn modelId="{BBCF25CE-F113-438F-9544-6D289E57A6CF}" srcId="{44CE8820-2139-4BF4-BFC9-C33C85B0A62E}" destId="{6008DC75-FC49-4A90-AF83-7F97A8F864D9}" srcOrd="1" destOrd="0" parTransId="{CD5A557C-165F-4B23-8B49-7D87CE670C3B}" sibTransId="{2634A9E1-36F6-4B42-A846-802A213C306C}"/>
    <dgm:cxn modelId="{6043B237-1395-4882-8E79-7BEF623FF684}" type="presOf" srcId="{1DB3E50E-3B17-4DF7-BAA7-BF594D6801D8}" destId="{B5581D8E-DD48-4C24-8C17-F8A20DB156BA}" srcOrd="1" destOrd="1" presId="urn:microsoft.com/office/officeart/2005/8/layout/vList4"/>
    <dgm:cxn modelId="{BA72CE5E-232D-45EC-B485-6BC41B0232C8}" type="presOf" srcId="{6008DC75-FC49-4A90-AF83-7F97A8F864D9}" destId="{DA63ABEE-EE15-47B8-BA86-F3FC91E1CE8E}" srcOrd="0" destOrd="2" presId="urn:microsoft.com/office/officeart/2005/8/layout/vList4"/>
    <dgm:cxn modelId="{7831EDE6-FD0B-44DC-9FF5-F669A97D73AD}" srcId="{E0B4754D-B90E-47E7-9062-9BA74D3B96B1}" destId="{44CE8820-2139-4BF4-BFC9-C33C85B0A62E}" srcOrd="1" destOrd="0" parTransId="{E13D2060-0889-4ABD-987C-C1081E34EFC7}" sibTransId="{6B976C16-34FD-41AB-84B7-663B090B5211}"/>
    <dgm:cxn modelId="{6017DE92-AD63-4A9D-8730-65E836A89DA3}" type="presOf" srcId="{FB713D78-9E37-4782-AC1C-5C1F7868ADAB}" destId="{CF6F62BE-0EA7-4501-AB05-CED170BA7343}" srcOrd="1" destOrd="2" presId="urn:microsoft.com/office/officeart/2005/8/layout/vList4"/>
    <dgm:cxn modelId="{B5F2EB24-2867-456E-844F-F183000446C8}" srcId="{44CE8820-2139-4BF4-BFC9-C33C85B0A62E}" destId="{1DB3E50E-3B17-4DF7-BAA7-BF594D6801D8}" srcOrd="0" destOrd="0" parTransId="{BE8D950F-2098-4A10-AB11-EE359C67BD82}" sibTransId="{4A672587-3BA5-4FFB-987B-394DD32D8B60}"/>
    <dgm:cxn modelId="{783495AF-7093-4430-9214-BEDED50366EE}" srcId="{31C70D0B-C476-47B4-B704-F5DE8F074957}" destId="{245DF07A-E99A-4334-9B09-5C300E7A06DC}" srcOrd="0" destOrd="0" parTransId="{595B6984-F913-4AC6-B525-E009E6FFD719}" sibTransId="{D9383884-61C9-4E78-A571-47323CBD6FDD}"/>
    <dgm:cxn modelId="{F41959BF-DDD7-4160-AF1F-38318980F0C4}" type="presOf" srcId="{31C70D0B-C476-47B4-B704-F5DE8F074957}" destId="{17735F09-467D-4CBE-9D3C-76E2629FC716}" srcOrd="0" destOrd="0" presId="urn:microsoft.com/office/officeart/2005/8/layout/vList4"/>
    <dgm:cxn modelId="{35C8E0D3-0A53-463A-90C3-8A7680A69457}" type="presParOf" srcId="{87C193FD-A3EA-49FA-871F-E88EEBB1DB7C}" destId="{796A0DAB-D1E5-4773-B625-7DCF01185C9C}" srcOrd="0" destOrd="0" presId="urn:microsoft.com/office/officeart/2005/8/layout/vList4"/>
    <dgm:cxn modelId="{4AE6B6BC-5E8B-4DA3-B261-0100660EFC9B}" type="presParOf" srcId="{796A0DAB-D1E5-4773-B625-7DCF01185C9C}" destId="{17735F09-467D-4CBE-9D3C-76E2629FC716}" srcOrd="0" destOrd="0" presId="urn:microsoft.com/office/officeart/2005/8/layout/vList4"/>
    <dgm:cxn modelId="{7F05CCA2-B7B0-47F0-9D6A-EBFC1CA9C335}" type="presParOf" srcId="{796A0DAB-D1E5-4773-B625-7DCF01185C9C}" destId="{F29EC90F-0448-4904-829A-6E7F456D815A}" srcOrd="1" destOrd="0" presId="urn:microsoft.com/office/officeart/2005/8/layout/vList4"/>
    <dgm:cxn modelId="{F0000615-A757-43CE-9268-4E7E6B2D61FC}" type="presParOf" srcId="{796A0DAB-D1E5-4773-B625-7DCF01185C9C}" destId="{2B1BB3AB-161E-4C41-8994-A4C8F99BA2B4}" srcOrd="2" destOrd="0" presId="urn:microsoft.com/office/officeart/2005/8/layout/vList4"/>
    <dgm:cxn modelId="{8A918D4C-2A1F-4E4B-A077-93A7EE51B5DD}" type="presParOf" srcId="{87C193FD-A3EA-49FA-871F-E88EEBB1DB7C}" destId="{2CB9DEE5-6304-409A-8F91-DC8EBCCF0105}" srcOrd="1" destOrd="0" presId="urn:microsoft.com/office/officeart/2005/8/layout/vList4"/>
    <dgm:cxn modelId="{EC23B7D9-5150-4FA1-9AE9-BA21FC770299}" type="presParOf" srcId="{87C193FD-A3EA-49FA-871F-E88EEBB1DB7C}" destId="{0BA2AC41-B0EE-40ED-9166-01C61F5D2C53}" srcOrd="2" destOrd="0" presId="urn:microsoft.com/office/officeart/2005/8/layout/vList4"/>
    <dgm:cxn modelId="{0B608E4B-5FF2-43B4-BD09-7E527CD11169}" type="presParOf" srcId="{0BA2AC41-B0EE-40ED-9166-01C61F5D2C53}" destId="{DA63ABEE-EE15-47B8-BA86-F3FC91E1CE8E}" srcOrd="0" destOrd="0" presId="urn:microsoft.com/office/officeart/2005/8/layout/vList4"/>
    <dgm:cxn modelId="{2C079815-E0BF-4E1D-93AD-601661DFD634}" type="presParOf" srcId="{0BA2AC41-B0EE-40ED-9166-01C61F5D2C53}" destId="{E1D6F3E1-AC4F-4C2B-99FA-8D4C1E5CB49B}" srcOrd="1" destOrd="0" presId="urn:microsoft.com/office/officeart/2005/8/layout/vList4"/>
    <dgm:cxn modelId="{22E38602-5AD2-4450-9D18-D31221260212}" type="presParOf" srcId="{0BA2AC41-B0EE-40ED-9166-01C61F5D2C53}" destId="{B5581D8E-DD48-4C24-8C17-F8A20DB156BA}" srcOrd="2" destOrd="0" presId="urn:microsoft.com/office/officeart/2005/8/layout/vList4"/>
    <dgm:cxn modelId="{95346A06-53A5-4ADA-AC90-0BCE58CE2D0C}" type="presParOf" srcId="{87C193FD-A3EA-49FA-871F-E88EEBB1DB7C}" destId="{CFCB271A-3035-419D-A228-6F3756770F4B}" srcOrd="3" destOrd="0" presId="urn:microsoft.com/office/officeart/2005/8/layout/vList4"/>
    <dgm:cxn modelId="{C4843A4D-2309-4430-AA77-3B56A33FE120}" type="presParOf" srcId="{87C193FD-A3EA-49FA-871F-E88EEBB1DB7C}" destId="{E8CEA953-49CE-4415-B3A5-038A5C370B9C}" srcOrd="4" destOrd="0" presId="urn:microsoft.com/office/officeart/2005/8/layout/vList4"/>
    <dgm:cxn modelId="{18295A29-9451-4120-9B22-F95C0E46F82C}" type="presParOf" srcId="{E8CEA953-49CE-4415-B3A5-038A5C370B9C}" destId="{2B147CA4-6057-41E2-8704-460371884721}" srcOrd="0" destOrd="0" presId="urn:microsoft.com/office/officeart/2005/8/layout/vList4"/>
    <dgm:cxn modelId="{0DBF24D7-4E00-4583-9EC3-F84E81AB87C4}" type="presParOf" srcId="{E8CEA953-49CE-4415-B3A5-038A5C370B9C}" destId="{0848E167-46A8-4C93-8091-14C5DD8BE244}" srcOrd="1" destOrd="0" presId="urn:microsoft.com/office/officeart/2005/8/layout/vList4"/>
    <dgm:cxn modelId="{EBE7FFD3-2945-4D1A-9346-BFFFD983E8FF}" type="presParOf" srcId="{E8CEA953-49CE-4415-B3A5-038A5C370B9C}" destId="{CF6F62BE-0EA7-4501-AB05-CED170BA7343}"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3E53274-DC3C-4D59-9765-2FD6B7F4C0D7}" type="doc">
      <dgm:prSet loTypeId="urn:microsoft.com/office/officeart/2005/8/layout/pList2" loCatId="picture" qsTypeId="urn:microsoft.com/office/officeart/2005/8/quickstyle/simple1" qsCatId="simple" csTypeId="urn:microsoft.com/office/officeart/2005/8/colors/accent1_2" csCatId="accent1" phldr="1"/>
      <dgm:spPr/>
    </dgm:pt>
    <dgm:pt modelId="{B9733806-F86B-4998-8C8E-944082748F96}">
      <dgm:prSet/>
      <dgm:spPr/>
      <dgm:t>
        <a:bodyPr/>
        <a:lstStyle/>
        <a:p>
          <a:pPr algn="ctr"/>
          <a:r>
            <a:rPr lang="es-ES" dirty="0" smtClean="0">
              <a:latin typeface="Arial" pitchFamily="34" charset="0"/>
              <a:cs typeface="Arial" pitchFamily="34" charset="0"/>
            </a:rPr>
            <a:t>Cromo VI</a:t>
          </a:r>
        </a:p>
        <a:p>
          <a:pPr algn="just"/>
          <a:r>
            <a:rPr lang="es-ES" dirty="0" smtClean="0">
              <a:latin typeface="Arial" pitchFamily="34" charset="0"/>
              <a:cs typeface="Arial" pitchFamily="34" charset="0"/>
            </a:rPr>
            <a:t>Exposición crónica a la vista: </a:t>
          </a:r>
        </a:p>
        <a:p>
          <a:pPr algn="just"/>
          <a:r>
            <a:rPr lang="es-ES" dirty="0" smtClean="0">
              <a:latin typeface="Arial" pitchFamily="34" charset="0"/>
              <a:cs typeface="Arial" pitchFamily="34" charset="0"/>
            </a:rPr>
            <a:t>Conjuntivitis, lagrimeo y dolor.</a:t>
          </a:r>
        </a:p>
        <a:p>
          <a:pPr algn="just"/>
          <a:endParaRPr lang="es-ES" dirty="0" smtClean="0">
            <a:latin typeface="Arial" pitchFamily="34" charset="0"/>
            <a:cs typeface="Arial" pitchFamily="34" charset="0"/>
          </a:endParaRPr>
        </a:p>
        <a:p>
          <a:pPr algn="just"/>
          <a:r>
            <a:rPr lang="es-ES" dirty="0" smtClean="0">
              <a:latin typeface="Arial" pitchFamily="34" charset="0"/>
              <a:cs typeface="Arial" pitchFamily="34" charset="0"/>
            </a:rPr>
            <a:t>Piel: Lesiones en forma de alergias, irritación y sensibilidad. </a:t>
          </a:r>
          <a:endParaRPr lang="es-ES" dirty="0">
            <a:latin typeface="Arial" pitchFamily="34" charset="0"/>
            <a:cs typeface="Arial" pitchFamily="34" charset="0"/>
          </a:endParaRPr>
        </a:p>
      </dgm:t>
    </dgm:pt>
    <dgm:pt modelId="{EF9D64BF-C608-42E1-AA28-31A4A2891E06}" type="parTrans" cxnId="{EACA2D66-1ABD-47FE-AF7D-5DA48F94A29E}">
      <dgm:prSet/>
      <dgm:spPr/>
      <dgm:t>
        <a:bodyPr/>
        <a:lstStyle/>
        <a:p>
          <a:pPr algn="just"/>
          <a:endParaRPr lang="es-ES">
            <a:latin typeface="Arial" pitchFamily="34" charset="0"/>
            <a:cs typeface="Arial" pitchFamily="34" charset="0"/>
          </a:endParaRPr>
        </a:p>
      </dgm:t>
    </dgm:pt>
    <dgm:pt modelId="{775E6CAE-EB7F-4769-A3E5-32E77EEF8327}" type="sibTrans" cxnId="{EACA2D66-1ABD-47FE-AF7D-5DA48F94A29E}">
      <dgm:prSet/>
      <dgm:spPr/>
      <dgm:t>
        <a:bodyPr/>
        <a:lstStyle/>
        <a:p>
          <a:pPr algn="just"/>
          <a:endParaRPr lang="es-ES">
            <a:latin typeface="Arial" pitchFamily="34" charset="0"/>
            <a:cs typeface="Arial" pitchFamily="34" charset="0"/>
          </a:endParaRPr>
        </a:p>
      </dgm:t>
    </dgm:pt>
    <dgm:pt modelId="{641BBF39-C77C-404A-A90C-2FD924117014}">
      <dgm:prSet/>
      <dgm:spPr/>
      <dgm:t>
        <a:bodyPr/>
        <a:lstStyle/>
        <a:p>
          <a:pPr algn="just"/>
          <a:r>
            <a:rPr lang="es-ES" dirty="0" smtClean="0">
              <a:latin typeface="Arial" pitchFamily="34" charset="0"/>
              <a:cs typeface="Arial" pitchFamily="34" charset="0"/>
            </a:rPr>
            <a:t>Sistema Respiratorio: </a:t>
          </a:r>
        </a:p>
        <a:p>
          <a:pPr algn="just"/>
          <a:r>
            <a:rPr lang="es-ES" dirty="0" smtClean="0">
              <a:latin typeface="Arial" pitchFamily="34" charset="0"/>
              <a:cs typeface="Arial" pitchFamily="34" charset="0"/>
            </a:rPr>
            <a:t>Irritaciones de la nariz la cual se manifiesta con estornudos, picazón, sangrado y úlceras. </a:t>
          </a:r>
        </a:p>
        <a:p>
          <a:pPr algn="just"/>
          <a:r>
            <a:rPr lang="es-ES" dirty="0" smtClean="0">
              <a:latin typeface="Arial" pitchFamily="34" charset="0"/>
              <a:cs typeface="Arial" pitchFamily="34" charset="0"/>
            </a:rPr>
            <a:t>Tracto Gastrointestinal: </a:t>
          </a:r>
        </a:p>
        <a:p>
          <a:pPr algn="just"/>
          <a:r>
            <a:rPr lang="es-ES" dirty="0" smtClean="0">
              <a:latin typeface="Arial" pitchFamily="34" charset="0"/>
              <a:cs typeface="Arial" pitchFamily="34" charset="0"/>
            </a:rPr>
            <a:t>En cantidades elevadas que sean ingeridas produce vómitos con sangre, diarrea, colapso cardiovascular y hasta la muerte.</a:t>
          </a:r>
        </a:p>
      </dgm:t>
    </dgm:pt>
    <dgm:pt modelId="{2FEEA8A6-799E-47DD-996B-D2C7F8DDF511}" type="parTrans" cxnId="{D80B0241-575C-4DB5-ACAA-ACCE81DE0D05}">
      <dgm:prSet/>
      <dgm:spPr/>
      <dgm:t>
        <a:bodyPr/>
        <a:lstStyle/>
        <a:p>
          <a:pPr algn="just"/>
          <a:endParaRPr lang="es-ES">
            <a:latin typeface="Arial" pitchFamily="34" charset="0"/>
            <a:cs typeface="Arial" pitchFamily="34" charset="0"/>
          </a:endParaRPr>
        </a:p>
      </dgm:t>
    </dgm:pt>
    <dgm:pt modelId="{3901705A-D9F7-402F-8B0B-07703ABFBD3F}" type="sibTrans" cxnId="{D80B0241-575C-4DB5-ACAA-ACCE81DE0D05}">
      <dgm:prSet/>
      <dgm:spPr/>
      <dgm:t>
        <a:bodyPr/>
        <a:lstStyle/>
        <a:p>
          <a:pPr algn="just"/>
          <a:endParaRPr lang="es-ES">
            <a:latin typeface="Arial" pitchFamily="34" charset="0"/>
            <a:cs typeface="Arial" pitchFamily="34" charset="0"/>
          </a:endParaRPr>
        </a:p>
      </dgm:t>
    </dgm:pt>
    <dgm:pt modelId="{C52FBE3E-F28B-4FD0-987D-AC364F93F8FC}">
      <dgm:prSet phldrT="[Texto]"/>
      <dgm:spPr/>
      <dgm:t>
        <a:bodyPr/>
        <a:lstStyle/>
        <a:p>
          <a:pPr algn="ctr"/>
          <a:r>
            <a:rPr lang="es-ES" dirty="0" smtClean="0">
              <a:latin typeface="Arial" pitchFamily="34" charset="0"/>
              <a:cs typeface="Arial" pitchFamily="34" charset="0"/>
            </a:rPr>
            <a:t>El Cromo III es un nutriente esencial en el metabolismo de azúcares y grasas del cuerpo humano.</a:t>
          </a:r>
          <a:endParaRPr lang="es-ES" dirty="0">
            <a:latin typeface="Arial" pitchFamily="34" charset="0"/>
            <a:cs typeface="Arial" pitchFamily="34" charset="0"/>
          </a:endParaRPr>
        </a:p>
      </dgm:t>
    </dgm:pt>
    <dgm:pt modelId="{617D6544-B54F-46BA-BFC3-DC240FFA35AC}" type="parTrans" cxnId="{D0B7F817-ADF0-40ED-9740-53100F39312A}">
      <dgm:prSet/>
      <dgm:spPr/>
      <dgm:t>
        <a:bodyPr/>
        <a:lstStyle/>
        <a:p>
          <a:endParaRPr lang="es-ES"/>
        </a:p>
      </dgm:t>
    </dgm:pt>
    <dgm:pt modelId="{029ECE47-0963-4A7B-ACCE-57CDB0A485E8}" type="sibTrans" cxnId="{D0B7F817-ADF0-40ED-9740-53100F39312A}">
      <dgm:prSet/>
      <dgm:spPr/>
      <dgm:t>
        <a:bodyPr/>
        <a:lstStyle/>
        <a:p>
          <a:endParaRPr lang="es-ES"/>
        </a:p>
      </dgm:t>
    </dgm:pt>
    <dgm:pt modelId="{74D5DB35-F585-44CD-98FF-1C21EA0D4C91}" type="pres">
      <dgm:prSet presAssocID="{B3E53274-DC3C-4D59-9765-2FD6B7F4C0D7}" presName="Name0" presStyleCnt="0">
        <dgm:presLayoutVars>
          <dgm:dir/>
          <dgm:resizeHandles val="exact"/>
        </dgm:presLayoutVars>
      </dgm:prSet>
      <dgm:spPr/>
    </dgm:pt>
    <dgm:pt modelId="{C97798BE-509C-404D-A793-264038B26194}" type="pres">
      <dgm:prSet presAssocID="{B3E53274-DC3C-4D59-9765-2FD6B7F4C0D7}" presName="bkgdShp" presStyleLbl="alignAccFollowNode1" presStyleIdx="0" presStyleCnt="1"/>
      <dgm:spPr/>
    </dgm:pt>
    <dgm:pt modelId="{18077D48-22EF-4E66-ACF6-92256C944ADE}" type="pres">
      <dgm:prSet presAssocID="{B3E53274-DC3C-4D59-9765-2FD6B7F4C0D7}" presName="linComp" presStyleCnt="0"/>
      <dgm:spPr/>
    </dgm:pt>
    <dgm:pt modelId="{6DCFF6F7-A805-4F51-96DD-F03D56224989}" type="pres">
      <dgm:prSet presAssocID="{C52FBE3E-F28B-4FD0-987D-AC364F93F8FC}" presName="compNode" presStyleCnt="0"/>
      <dgm:spPr/>
    </dgm:pt>
    <dgm:pt modelId="{9A9015B6-E7E8-4799-9DA0-6FD76CBBFCFC}" type="pres">
      <dgm:prSet presAssocID="{C52FBE3E-F28B-4FD0-987D-AC364F93F8FC}" presName="node" presStyleLbl="node1" presStyleIdx="0" presStyleCnt="3">
        <dgm:presLayoutVars>
          <dgm:bulletEnabled val="1"/>
        </dgm:presLayoutVars>
      </dgm:prSet>
      <dgm:spPr/>
      <dgm:t>
        <a:bodyPr/>
        <a:lstStyle/>
        <a:p>
          <a:endParaRPr lang="es-ES"/>
        </a:p>
      </dgm:t>
    </dgm:pt>
    <dgm:pt modelId="{030F6375-7541-479C-B3B9-3C9AE5336948}" type="pres">
      <dgm:prSet presAssocID="{C52FBE3E-F28B-4FD0-987D-AC364F93F8FC}" presName="invisiNode" presStyleLbl="node1" presStyleIdx="0" presStyleCnt="3"/>
      <dgm:spPr/>
    </dgm:pt>
    <dgm:pt modelId="{6D5A8AD9-CA16-4BA8-B32E-F493F55F427B}" type="pres">
      <dgm:prSet presAssocID="{C52FBE3E-F28B-4FD0-987D-AC364F93F8FC}" presName="imagNode" presStyleLbl="fgImgPlace1" presStyleIdx="0" presStyleCnt="3"/>
      <dgm:spPr>
        <a:blipFill rotWithShape="1">
          <a:blip xmlns:r="http://schemas.openxmlformats.org/officeDocument/2006/relationships" r:embed="rId1"/>
          <a:stretch>
            <a:fillRect/>
          </a:stretch>
        </a:blipFill>
      </dgm:spPr>
    </dgm:pt>
    <dgm:pt modelId="{A905066B-CA65-4E19-857F-907477197E0F}" type="pres">
      <dgm:prSet presAssocID="{029ECE47-0963-4A7B-ACCE-57CDB0A485E8}" presName="sibTrans" presStyleLbl="sibTrans2D1" presStyleIdx="0" presStyleCnt="0"/>
      <dgm:spPr/>
      <dgm:t>
        <a:bodyPr/>
        <a:lstStyle/>
        <a:p>
          <a:endParaRPr lang="es-ES"/>
        </a:p>
      </dgm:t>
    </dgm:pt>
    <dgm:pt modelId="{2865A0A0-10CD-4B42-BF4C-539147525348}" type="pres">
      <dgm:prSet presAssocID="{B9733806-F86B-4998-8C8E-944082748F96}" presName="compNode" presStyleCnt="0"/>
      <dgm:spPr/>
    </dgm:pt>
    <dgm:pt modelId="{6BB5DE1F-D225-4719-A9AE-5B13E89A7282}" type="pres">
      <dgm:prSet presAssocID="{B9733806-F86B-4998-8C8E-944082748F96}" presName="node" presStyleLbl="node1" presStyleIdx="1" presStyleCnt="3">
        <dgm:presLayoutVars>
          <dgm:bulletEnabled val="1"/>
        </dgm:presLayoutVars>
      </dgm:prSet>
      <dgm:spPr/>
      <dgm:t>
        <a:bodyPr/>
        <a:lstStyle/>
        <a:p>
          <a:endParaRPr lang="es-ES"/>
        </a:p>
      </dgm:t>
    </dgm:pt>
    <dgm:pt modelId="{90B29D53-F4FD-4A9C-9973-939B02792D93}" type="pres">
      <dgm:prSet presAssocID="{B9733806-F86B-4998-8C8E-944082748F96}" presName="invisiNode" presStyleLbl="node1" presStyleIdx="1" presStyleCnt="3"/>
      <dgm:spPr/>
    </dgm:pt>
    <dgm:pt modelId="{46633EA7-6258-4592-8704-A12AEA50C1A5}" type="pres">
      <dgm:prSet presAssocID="{B9733806-F86B-4998-8C8E-944082748F96}"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dgm:spPr>
    </dgm:pt>
    <dgm:pt modelId="{60C30786-A6FB-4CC9-ADBB-33C398D5BEF9}" type="pres">
      <dgm:prSet presAssocID="{775E6CAE-EB7F-4769-A3E5-32E77EEF8327}" presName="sibTrans" presStyleLbl="sibTrans2D1" presStyleIdx="0" presStyleCnt="0"/>
      <dgm:spPr/>
      <dgm:t>
        <a:bodyPr/>
        <a:lstStyle/>
        <a:p>
          <a:endParaRPr lang="es-ES"/>
        </a:p>
      </dgm:t>
    </dgm:pt>
    <dgm:pt modelId="{0FD833E6-4012-4D2D-8181-DD878B34EBE9}" type="pres">
      <dgm:prSet presAssocID="{641BBF39-C77C-404A-A90C-2FD924117014}" presName="compNode" presStyleCnt="0"/>
      <dgm:spPr/>
    </dgm:pt>
    <dgm:pt modelId="{C3E6583B-C653-429A-B1BD-F1A5A96BA065}" type="pres">
      <dgm:prSet presAssocID="{641BBF39-C77C-404A-A90C-2FD924117014}" presName="node" presStyleLbl="node1" presStyleIdx="2" presStyleCnt="3">
        <dgm:presLayoutVars>
          <dgm:bulletEnabled val="1"/>
        </dgm:presLayoutVars>
      </dgm:prSet>
      <dgm:spPr/>
      <dgm:t>
        <a:bodyPr/>
        <a:lstStyle/>
        <a:p>
          <a:endParaRPr lang="es-ES"/>
        </a:p>
      </dgm:t>
    </dgm:pt>
    <dgm:pt modelId="{D365B756-735B-4A33-9488-E9462BC4B5F9}" type="pres">
      <dgm:prSet presAssocID="{641BBF39-C77C-404A-A90C-2FD924117014}" presName="invisiNode" presStyleLbl="node1" presStyleIdx="2" presStyleCnt="3"/>
      <dgm:spPr/>
    </dgm:pt>
    <dgm:pt modelId="{7D251A13-CED0-48A8-BE24-B9DA3E458E48}" type="pres">
      <dgm:prSet presAssocID="{641BBF39-C77C-404A-A90C-2FD924117014}"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0000" r="-10000"/>
          </a:stretch>
        </a:blipFill>
      </dgm:spPr>
    </dgm:pt>
  </dgm:ptLst>
  <dgm:cxnLst>
    <dgm:cxn modelId="{119F73F8-EC3A-4B04-B1C4-D3B8B854F046}" type="presOf" srcId="{C52FBE3E-F28B-4FD0-987D-AC364F93F8FC}" destId="{9A9015B6-E7E8-4799-9DA0-6FD76CBBFCFC}" srcOrd="0" destOrd="0" presId="urn:microsoft.com/office/officeart/2005/8/layout/pList2"/>
    <dgm:cxn modelId="{09AFC1EB-4EB8-46C3-9DB9-A495F74E57C5}" type="presOf" srcId="{029ECE47-0963-4A7B-ACCE-57CDB0A485E8}" destId="{A905066B-CA65-4E19-857F-907477197E0F}" srcOrd="0" destOrd="0" presId="urn:microsoft.com/office/officeart/2005/8/layout/pList2"/>
    <dgm:cxn modelId="{96DDDA70-7B03-456B-8D65-4A8C7928DFAD}" type="presOf" srcId="{B3E53274-DC3C-4D59-9765-2FD6B7F4C0D7}" destId="{74D5DB35-F585-44CD-98FF-1C21EA0D4C91}" srcOrd="0" destOrd="0" presId="urn:microsoft.com/office/officeart/2005/8/layout/pList2"/>
    <dgm:cxn modelId="{D80B0241-575C-4DB5-ACAA-ACCE81DE0D05}" srcId="{B3E53274-DC3C-4D59-9765-2FD6B7F4C0D7}" destId="{641BBF39-C77C-404A-A90C-2FD924117014}" srcOrd="2" destOrd="0" parTransId="{2FEEA8A6-799E-47DD-996B-D2C7F8DDF511}" sibTransId="{3901705A-D9F7-402F-8B0B-07703ABFBD3F}"/>
    <dgm:cxn modelId="{D0B7F817-ADF0-40ED-9740-53100F39312A}" srcId="{B3E53274-DC3C-4D59-9765-2FD6B7F4C0D7}" destId="{C52FBE3E-F28B-4FD0-987D-AC364F93F8FC}" srcOrd="0" destOrd="0" parTransId="{617D6544-B54F-46BA-BFC3-DC240FFA35AC}" sibTransId="{029ECE47-0963-4A7B-ACCE-57CDB0A485E8}"/>
    <dgm:cxn modelId="{4FA04AF1-945D-4518-AD0D-E4E5227FF5D7}" type="presOf" srcId="{775E6CAE-EB7F-4769-A3E5-32E77EEF8327}" destId="{60C30786-A6FB-4CC9-ADBB-33C398D5BEF9}" srcOrd="0" destOrd="0" presId="urn:microsoft.com/office/officeart/2005/8/layout/pList2"/>
    <dgm:cxn modelId="{7B15A5AF-4F1D-4745-A429-FB1BD4E0A004}" type="presOf" srcId="{641BBF39-C77C-404A-A90C-2FD924117014}" destId="{C3E6583B-C653-429A-B1BD-F1A5A96BA065}" srcOrd="0" destOrd="0" presId="urn:microsoft.com/office/officeart/2005/8/layout/pList2"/>
    <dgm:cxn modelId="{EACA2D66-1ABD-47FE-AF7D-5DA48F94A29E}" srcId="{B3E53274-DC3C-4D59-9765-2FD6B7F4C0D7}" destId="{B9733806-F86B-4998-8C8E-944082748F96}" srcOrd="1" destOrd="0" parTransId="{EF9D64BF-C608-42E1-AA28-31A4A2891E06}" sibTransId="{775E6CAE-EB7F-4769-A3E5-32E77EEF8327}"/>
    <dgm:cxn modelId="{514D2D7C-87A0-4B1E-8F22-5711390B5859}" type="presOf" srcId="{B9733806-F86B-4998-8C8E-944082748F96}" destId="{6BB5DE1F-D225-4719-A9AE-5B13E89A7282}" srcOrd="0" destOrd="0" presId="urn:microsoft.com/office/officeart/2005/8/layout/pList2"/>
    <dgm:cxn modelId="{34291D46-0747-4907-9A5C-4C12D2CE897F}" type="presParOf" srcId="{74D5DB35-F585-44CD-98FF-1C21EA0D4C91}" destId="{C97798BE-509C-404D-A793-264038B26194}" srcOrd="0" destOrd="0" presId="urn:microsoft.com/office/officeart/2005/8/layout/pList2"/>
    <dgm:cxn modelId="{5777ED39-C5DE-4D88-881E-FEEEC601DED6}" type="presParOf" srcId="{74D5DB35-F585-44CD-98FF-1C21EA0D4C91}" destId="{18077D48-22EF-4E66-ACF6-92256C944ADE}" srcOrd="1" destOrd="0" presId="urn:microsoft.com/office/officeart/2005/8/layout/pList2"/>
    <dgm:cxn modelId="{D35BDB6A-8C9F-4559-B834-A0FEE37E0A8A}" type="presParOf" srcId="{18077D48-22EF-4E66-ACF6-92256C944ADE}" destId="{6DCFF6F7-A805-4F51-96DD-F03D56224989}" srcOrd="0" destOrd="0" presId="urn:microsoft.com/office/officeart/2005/8/layout/pList2"/>
    <dgm:cxn modelId="{5DD7CBE3-2936-4ADA-9886-61E48BDAC429}" type="presParOf" srcId="{6DCFF6F7-A805-4F51-96DD-F03D56224989}" destId="{9A9015B6-E7E8-4799-9DA0-6FD76CBBFCFC}" srcOrd="0" destOrd="0" presId="urn:microsoft.com/office/officeart/2005/8/layout/pList2"/>
    <dgm:cxn modelId="{C51FDD66-A415-470B-94AA-CF21B04000E9}" type="presParOf" srcId="{6DCFF6F7-A805-4F51-96DD-F03D56224989}" destId="{030F6375-7541-479C-B3B9-3C9AE5336948}" srcOrd="1" destOrd="0" presId="urn:microsoft.com/office/officeart/2005/8/layout/pList2"/>
    <dgm:cxn modelId="{561AD23F-096C-4F1C-B63E-4A77A2410443}" type="presParOf" srcId="{6DCFF6F7-A805-4F51-96DD-F03D56224989}" destId="{6D5A8AD9-CA16-4BA8-B32E-F493F55F427B}" srcOrd="2" destOrd="0" presId="urn:microsoft.com/office/officeart/2005/8/layout/pList2"/>
    <dgm:cxn modelId="{E35223FD-DCB8-415F-942D-2C0D4F4EAC79}" type="presParOf" srcId="{18077D48-22EF-4E66-ACF6-92256C944ADE}" destId="{A905066B-CA65-4E19-857F-907477197E0F}" srcOrd="1" destOrd="0" presId="urn:microsoft.com/office/officeart/2005/8/layout/pList2"/>
    <dgm:cxn modelId="{901C2121-AF3D-4565-B9FB-A22B87F7B17F}" type="presParOf" srcId="{18077D48-22EF-4E66-ACF6-92256C944ADE}" destId="{2865A0A0-10CD-4B42-BF4C-539147525348}" srcOrd="2" destOrd="0" presId="urn:microsoft.com/office/officeart/2005/8/layout/pList2"/>
    <dgm:cxn modelId="{5A4ECB6A-A8D2-484A-B117-6B800EB6D248}" type="presParOf" srcId="{2865A0A0-10CD-4B42-BF4C-539147525348}" destId="{6BB5DE1F-D225-4719-A9AE-5B13E89A7282}" srcOrd="0" destOrd="0" presId="urn:microsoft.com/office/officeart/2005/8/layout/pList2"/>
    <dgm:cxn modelId="{B309E8BC-E7B7-45BE-B60C-40A21903A660}" type="presParOf" srcId="{2865A0A0-10CD-4B42-BF4C-539147525348}" destId="{90B29D53-F4FD-4A9C-9973-939B02792D93}" srcOrd="1" destOrd="0" presId="urn:microsoft.com/office/officeart/2005/8/layout/pList2"/>
    <dgm:cxn modelId="{FD857D68-01B5-4989-84D8-301686860821}" type="presParOf" srcId="{2865A0A0-10CD-4B42-BF4C-539147525348}" destId="{46633EA7-6258-4592-8704-A12AEA50C1A5}" srcOrd="2" destOrd="0" presId="urn:microsoft.com/office/officeart/2005/8/layout/pList2"/>
    <dgm:cxn modelId="{94395657-1136-471D-A609-E78A1CEEF0D3}" type="presParOf" srcId="{18077D48-22EF-4E66-ACF6-92256C944ADE}" destId="{60C30786-A6FB-4CC9-ADBB-33C398D5BEF9}" srcOrd="3" destOrd="0" presId="urn:microsoft.com/office/officeart/2005/8/layout/pList2"/>
    <dgm:cxn modelId="{7535A6C7-FBA8-4E62-8A5E-5C714CF612EF}" type="presParOf" srcId="{18077D48-22EF-4E66-ACF6-92256C944ADE}" destId="{0FD833E6-4012-4D2D-8181-DD878B34EBE9}" srcOrd="4" destOrd="0" presId="urn:microsoft.com/office/officeart/2005/8/layout/pList2"/>
    <dgm:cxn modelId="{7C1438E3-0324-4EA7-A26A-2E0D001971FB}" type="presParOf" srcId="{0FD833E6-4012-4D2D-8181-DD878B34EBE9}" destId="{C3E6583B-C653-429A-B1BD-F1A5A96BA065}" srcOrd="0" destOrd="0" presId="urn:microsoft.com/office/officeart/2005/8/layout/pList2"/>
    <dgm:cxn modelId="{8DE2F817-D2FD-497E-ADE2-FDB16ECA32FA}" type="presParOf" srcId="{0FD833E6-4012-4D2D-8181-DD878B34EBE9}" destId="{D365B756-735B-4A33-9488-E9462BC4B5F9}" srcOrd="1" destOrd="0" presId="urn:microsoft.com/office/officeart/2005/8/layout/pList2"/>
    <dgm:cxn modelId="{8C72EC61-E55E-43D4-90EA-D4CDC998BAFE}" type="presParOf" srcId="{0FD833E6-4012-4D2D-8181-DD878B34EBE9}" destId="{7D251A13-CED0-48A8-BE24-B9DA3E458E48}"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680932C-0372-4A3A-B2CF-1CE18AD4B378}" type="doc">
      <dgm:prSet loTypeId="urn:microsoft.com/office/officeart/2005/8/layout/hProcess9" loCatId="process" qsTypeId="urn:microsoft.com/office/officeart/2005/8/quickstyle/simple1" qsCatId="simple" csTypeId="urn:microsoft.com/office/officeart/2005/8/colors/accent1_2" csCatId="accent1" phldr="1"/>
      <dgm:spPr/>
    </dgm:pt>
    <dgm:pt modelId="{F8B0EE90-771A-4DE6-BAA0-92A968B810EF}">
      <dgm:prSet phldrT="[Texto]"/>
      <dgm:spPr/>
      <dgm:t>
        <a:bodyPr/>
        <a:lstStyle/>
        <a:p>
          <a:pPr algn="ctr"/>
          <a:r>
            <a:rPr lang="es-ES" dirty="0" smtClean="0">
              <a:latin typeface="Arial" pitchFamily="34" charset="0"/>
              <a:cs typeface="Arial" pitchFamily="34" charset="0"/>
            </a:rPr>
            <a:t>El zinc es un elemento natural de la corteza terrestre. Se presenta en las rocas, suelos, aire, agua, plantas, animales y seres humanos.</a:t>
          </a:r>
        </a:p>
      </dgm:t>
    </dgm:pt>
    <dgm:pt modelId="{315528B7-50CC-41EE-B4DB-ACAD791DA014}" type="parTrans" cxnId="{D0F683D8-4117-4F08-A73C-F8023BDE84D6}">
      <dgm:prSet/>
      <dgm:spPr/>
      <dgm:t>
        <a:bodyPr/>
        <a:lstStyle/>
        <a:p>
          <a:pPr algn="ctr"/>
          <a:endParaRPr lang="es-ES">
            <a:latin typeface="Arial" pitchFamily="34" charset="0"/>
            <a:cs typeface="Arial" pitchFamily="34" charset="0"/>
          </a:endParaRPr>
        </a:p>
      </dgm:t>
    </dgm:pt>
    <dgm:pt modelId="{15B2613E-3C9C-4C80-A49E-CD0BE8FD3877}" type="sibTrans" cxnId="{D0F683D8-4117-4F08-A73C-F8023BDE84D6}">
      <dgm:prSet/>
      <dgm:spPr/>
      <dgm:t>
        <a:bodyPr/>
        <a:lstStyle/>
        <a:p>
          <a:pPr algn="ctr"/>
          <a:endParaRPr lang="es-ES">
            <a:latin typeface="Arial" pitchFamily="34" charset="0"/>
            <a:cs typeface="Arial" pitchFamily="34" charset="0"/>
          </a:endParaRPr>
        </a:p>
      </dgm:t>
    </dgm:pt>
    <dgm:pt modelId="{1BADDECB-7597-43C0-9800-0D7FF49C9689}">
      <dgm:prSet phldrT="[Texto]"/>
      <dgm:spPr/>
      <dgm:t>
        <a:bodyPr/>
        <a:lstStyle/>
        <a:p>
          <a:pPr algn="ctr"/>
          <a:r>
            <a:rPr lang="es-ES" dirty="0" smtClean="0">
              <a:latin typeface="Arial" pitchFamily="34" charset="0"/>
              <a:cs typeface="Arial" pitchFamily="34" charset="0"/>
            </a:rPr>
            <a:t>Considerado como elemento esencial  ya que desempeña un papel importante en los procesos biológicos de todo ser vivo.</a:t>
          </a:r>
          <a:endParaRPr lang="es-ES" dirty="0">
            <a:latin typeface="Arial" pitchFamily="34" charset="0"/>
            <a:cs typeface="Arial" pitchFamily="34" charset="0"/>
          </a:endParaRPr>
        </a:p>
      </dgm:t>
    </dgm:pt>
    <dgm:pt modelId="{05FCA64E-64B6-4A81-A0EF-8B665F902864}" type="parTrans" cxnId="{5C2CEE8D-BA17-46E4-8BC8-2363B8E29432}">
      <dgm:prSet/>
      <dgm:spPr/>
      <dgm:t>
        <a:bodyPr/>
        <a:lstStyle/>
        <a:p>
          <a:pPr algn="ctr"/>
          <a:endParaRPr lang="es-ES">
            <a:latin typeface="Arial" pitchFamily="34" charset="0"/>
            <a:cs typeface="Arial" pitchFamily="34" charset="0"/>
          </a:endParaRPr>
        </a:p>
      </dgm:t>
    </dgm:pt>
    <dgm:pt modelId="{87DEDD10-1EC8-4878-8995-F8D183300969}" type="sibTrans" cxnId="{5C2CEE8D-BA17-46E4-8BC8-2363B8E29432}">
      <dgm:prSet/>
      <dgm:spPr/>
      <dgm:t>
        <a:bodyPr/>
        <a:lstStyle/>
        <a:p>
          <a:pPr algn="ctr"/>
          <a:endParaRPr lang="es-ES">
            <a:latin typeface="Arial" pitchFamily="34" charset="0"/>
            <a:cs typeface="Arial" pitchFamily="34" charset="0"/>
          </a:endParaRPr>
        </a:p>
      </dgm:t>
    </dgm:pt>
    <dgm:pt modelId="{EF009E8D-A060-4D3F-A6E7-CED3795F9B06}">
      <dgm:prSet phldrT="[Texto]"/>
      <dgm:spPr/>
      <dgm:t>
        <a:bodyPr/>
        <a:lstStyle/>
        <a:p>
          <a:pPr algn="ctr"/>
          <a:r>
            <a:rPr lang="es-ES" dirty="0" smtClean="0">
              <a:latin typeface="Arial" pitchFamily="34" charset="0"/>
              <a:cs typeface="Arial" pitchFamily="34" charset="0"/>
            </a:rPr>
            <a:t>En dosis adecuadas de ingesta es fundamental para cumplir con ciclos vitales como la digestión, reproducción entre otros procesos naturales.</a:t>
          </a:r>
          <a:endParaRPr lang="es-ES" dirty="0">
            <a:latin typeface="Arial" pitchFamily="34" charset="0"/>
            <a:cs typeface="Arial" pitchFamily="34" charset="0"/>
          </a:endParaRPr>
        </a:p>
      </dgm:t>
    </dgm:pt>
    <dgm:pt modelId="{9AD25A71-2BE5-4F52-BD88-CBD40C3D4160}" type="parTrans" cxnId="{9C720342-63EA-40D0-8142-08EA3063D286}">
      <dgm:prSet/>
      <dgm:spPr/>
      <dgm:t>
        <a:bodyPr/>
        <a:lstStyle/>
        <a:p>
          <a:pPr algn="ctr"/>
          <a:endParaRPr lang="es-ES">
            <a:latin typeface="Arial" pitchFamily="34" charset="0"/>
            <a:cs typeface="Arial" pitchFamily="34" charset="0"/>
          </a:endParaRPr>
        </a:p>
      </dgm:t>
    </dgm:pt>
    <dgm:pt modelId="{74554B8A-C5BF-4CA9-9827-CE609ACDA748}" type="sibTrans" cxnId="{9C720342-63EA-40D0-8142-08EA3063D286}">
      <dgm:prSet/>
      <dgm:spPr/>
      <dgm:t>
        <a:bodyPr/>
        <a:lstStyle/>
        <a:p>
          <a:pPr algn="ctr"/>
          <a:endParaRPr lang="es-ES">
            <a:latin typeface="Arial" pitchFamily="34" charset="0"/>
            <a:cs typeface="Arial" pitchFamily="34" charset="0"/>
          </a:endParaRPr>
        </a:p>
      </dgm:t>
    </dgm:pt>
    <dgm:pt modelId="{BA855A30-5222-45BA-9507-EB7D5C9D9691}" type="pres">
      <dgm:prSet presAssocID="{F680932C-0372-4A3A-B2CF-1CE18AD4B378}" presName="CompostProcess" presStyleCnt="0">
        <dgm:presLayoutVars>
          <dgm:dir/>
          <dgm:resizeHandles val="exact"/>
        </dgm:presLayoutVars>
      </dgm:prSet>
      <dgm:spPr/>
    </dgm:pt>
    <dgm:pt modelId="{A5AB0A74-A782-481C-B821-1CEC5A72A607}" type="pres">
      <dgm:prSet presAssocID="{F680932C-0372-4A3A-B2CF-1CE18AD4B378}" presName="arrow" presStyleLbl="bgShp" presStyleIdx="0" presStyleCnt="1"/>
      <dgm:spPr/>
    </dgm:pt>
    <dgm:pt modelId="{58D70CB3-C14E-4618-BCAF-92B0494E0233}" type="pres">
      <dgm:prSet presAssocID="{F680932C-0372-4A3A-B2CF-1CE18AD4B378}" presName="linearProcess" presStyleCnt="0"/>
      <dgm:spPr/>
    </dgm:pt>
    <dgm:pt modelId="{619667C3-3691-4FF9-8D3A-34B572236C2D}" type="pres">
      <dgm:prSet presAssocID="{F8B0EE90-771A-4DE6-BAA0-92A968B810EF}" presName="textNode" presStyleLbl="node1" presStyleIdx="0" presStyleCnt="3">
        <dgm:presLayoutVars>
          <dgm:bulletEnabled val="1"/>
        </dgm:presLayoutVars>
      </dgm:prSet>
      <dgm:spPr/>
      <dgm:t>
        <a:bodyPr/>
        <a:lstStyle/>
        <a:p>
          <a:endParaRPr lang="es-ES"/>
        </a:p>
      </dgm:t>
    </dgm:pt>
    <dgm:pt modelId="{47D21909-E901-48E0-A718-58481426DD5D}" type="pres">
      <dgm:prSet presAssocID="{15B2613E-3C9C-4C80-A49E-CD0BE8FD3877}" presName="sibTrans" presStyleCnt="0"/>
      <dgm:spPr/>
    </dgm:pt>
    <dgm:pt modelId="{AD004916-EAEB-4351-A677-BE6F361D6AF9}" type="pres">
      <dgm:prSet presAssocID="{1BADDECB-7597-43C0-9800-0D7FF49C9689}" presName="textNode" presStyleLbl="node1" presStyleIdx="1" presStyleCnt="3">
        <dgm:presLayoutVars>
          <dgm:bulletEnabled val="1"/>
        </dgm:presLayoutVars>
      </dgm:prSet>
      <dgm:spPr/>
      <dgm:t>
        <a:bodyPr/>
        <a:lstStyle/>
        <a:p>
          <a:endParaRPr lang="es-ES"/>
        </a:p>
      </dgm:t>
    </dgm:pt>
    <dgm:pt modelId="{18A1554D-5692-4B8C-BDEF-568B70189DD2}" type="pres">
      <dgm:prSet presAssocID="{87DEDD10-1EC8-4878-8995-F8D183300969}" presName="sibTrans" presStyleCnt="0"/>
      <dgm:spPr/>
    </dgm:pt>
    <dgm:pt modelId="{D1721D4A-B33C-4111-ACE9-4E5352CE13A8}" type="pres">
      <dgm:prSet presAssocID="{EF009E8D-A060-4D3F-A6E7-CED3795F9B06}" presName="textNode" presStyleLbl="node1" presStyleIdx="2" presStyleCnt="3">
        <dgm:presLayoutVars>
          <dgm:bulletEnabled val="1"/>
        </dgm:presLayoutVars>
      </dgm:prSet>
      <dgm:spPr/>
      <dgm:t>
        <a:bodyPr/>
        <a:lstStyle/>
        <a:p>
          <a:endParaRPr lang="es-ES"/>
        </a:p>
      </dgm:t>
    </dgm:pt>
  </dgm:ptLst>
  <dgm:cxnLst>
    <dgm:cxn modelId="{1563BDC7-BC21-4FBD-9C5C-23AF6B13FDBE}" type="presOf" srcId="{F680932C-0372-4A3A-B2CF-1CE18AD4B378}" destId="{BA855A30-5222-45BA-9507-EB7D5C9D9691}" srcOrd="0" destOrd="0" presId="urn:microsoft.com/office/officeart/2005/8/layout/hProcess9"/>
    <dgm:cxn modelId="{5C2CEE8D-BA17-46E4-8BC8-2363B8E29432}" srcId="{F680932C-0372-4A3A-B2CF-1CE18AD4B378}" destId="{1BADDECB-7597-43C0-9800-0D7FF49C9689}" srcOrd="1" destOrd="0" parTransId="{05FCA64E-64B6-4A81-A0EF-8B665F902864}" sibTransId="{87DEDD10-1EC8-4878-8995-F8D183300969}"/>
    <dgm:cxn modelId="{DF655607-199C-4312-98CC-E6623BC1D107}" type="presOf" srcId="{EF009E8D-A060-4D3F-A6E7-CED3795F9B06}" destId="{D1721D4A-B33C-4111-ACE9-4E5352CE13A8}" srcOrd="0" destOrd="0" presId="urn:microsoft.com/office/officeart/2005/8/layout/hProcess9"/>
    <dgm:cxn modelId="{90959FE8-6812-4056-B9C3-29E6051AF7E4}" type="presOf" srcId="{F8B0EE90-771A-4DE6-BAA0-92A968B810EF}" destId="{619667C3-3691-4FF9-8D3A-34B572236C2D}" srcOrd="0" destOrd="0" presId="urn:microsoft.com/office/officeart/2005/8/layout/hProcess9"/>
    <dgm:cxn modelId="{D0F683D8-4117-4F08-A73C-F8023BDE84D6}" srcId="{F680932C-0372-4A3A-B2CF-1CE18AD4B378}" destId="{F8B0EE90-771A-4DE6-BAA0-92A968B810EF}" srcOrd="0" destOrd="0" parTransId="{315528B7-50CC-41EE-B4DB-ACAD791DA014}" sibTransId="{15B2613E-3C9C-4C80-A49E-CD0BE8FD3877}"/>
    <dgm:cxn modelId="{9C720342-63EA-40D0-8142-08EA3063D286}" srcId="{F680932C-0372-4A3A-B2CF-1CE18AD4B378}" destId="{EF009E8D-A060-4D3F-A6E7-CED3795F9B06}" srcOrd="2" destOrd="0" parTransId="{9AD25A71-2BE5-4F52-BD88-CBD40C3D4160}" sibTransId="{74554B8A-C5BF-4CA9-9827-CE609ACDA748}"/>
    <dgm:cxn modelId="{C514E4AB-AEC0-4A99-A028-8ED1E62126D9}" type="presOf" srcId="{1BADDECB-7597-43C0-9800-0D7FF49C9689}" destId="{AD004916-EAEB-4351-A677-BE6F361D6AF9}" srcOrd="0" destOrd="0" presId="urn:microsoft.com/office/officeart/2005/8/layout/hProcess9"/>
    <dgm:cxn modelId="{7ADFDE7A-631B-4589-98C3-69D669551898}" type="presParOf" srcId="{BA855A30-5222-45BA-9507-EB7D5C9D9691}" destId="{A5AB0A74-A782-481C-B821-1CEC5A72A607}" srcOrd="0" destOrd="0" presId="urn:microsoft.com/office/officeart/2005/8/layout/hProcess9"/>
    <dgm:cxn modelId="{42B24B92-8672-4C38-9C7F-B79AA4471148}" type="presParOf" srcId="{BA855A30-5222-45BA-9507-EB7D5C9D9691}" destId="{58D70CB3-C14E-4618-BCAF-92B0494E0233}" srcOrd="1" destOrd="0" presId="urn:microsoft.com/office/officeart/2005/8/layout/hProcess9"/>
    <dgm:cxn modelId="{BF3F54CB-994C-4EB7-A5A9-6FCFF947DD90}" type="presParOf" srcId="{58D70CB3-C14E-4618-BCAF-92B0494E0233}" destId="{619667C3-3691-4FF9-8D3A-34B572236C2D}" srcOrd="0" destOrd="0" presId="urn:microsoft.com/office/officeart/2005/8/layout/hProcess9"/>
    <dgm:cxn modelId="{42487CDD-0F93-49BA-98F0-0AF68C57D106}" type="presParOf" srcId="{58D70CB3-C14E-4618-BCAF-92B0494E0233}" destId="{47D21909-E901-48E0-A718-58481426DD5D}" srcOrd="1" destOrd="0" presId="urn:microsoft.com/office/officeart/2005/8/layout/hProcess9"/>
    <dgm:cxn modelId="{4FC39209-3B06-48FD-B901-26B325349141}" type="presParOf" srcId="{58D70CB3-C14E-4618-BCAF-92B0494E0233}" destId="{AD004916-EAEB-4351-A677-BE6F361D6AF9}" srcOrd="2" destOrd="0" presId="urn:microsoft.com/office/officeart/2005/8/layout/hProcess9"/>
    <dgm:cxn modelId="{25E10BF6-219A-413E-AFD7-0158F321E5B1}" type="presParOf" srcId="{58D70CB3-C14E-4618-BCAF-92B0494E0233}" destId="{18A1554D-5692-4B8C-BDEF-568B70189DD2}" srcOrd="3" destOrd="0" presId="urn:microsoft.com/office/officeart/2005/8/layout/hProcess9"/>
    <dgm:cxn modelId="{1DBABCF9-E0B5-4CC6-83DD-5586807D95AF}" type="presParOf" srcId="{58D70CB3-C14E-4618-BCAF-92B0494E0233}" destId="{D1721D4A-B33C-4111-ACE9-4E5352CE13A8}"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34933C3-6C8A-49E3-B4DD-8EE67873CF44}"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S"/>
        </a:p>
      </dgm:t>
    </dgm:pt>
    <dgm:pt modelId="{A7C559BB-BC09-4149-AB9C-40EDF44F7C81}">
      <dgm:prSet phldrT="[Texto]" custT="1"/>
      <dgm:spPr/>
      <dgm:t>
        <a:bodyPr/>
        <a:lstStyle/>
        <a:p>
          <a:r>
            <a:rPr lang="es-ES" sz="1600" dirty="0" smtClean="0">
              <a:latin typeface="Arial" pitchFamily="34" charset="0"/>
              <a:cs typeface="Arial" pitchFamily="34" charset="0"/>
            </a:rPr>
            <a:t>Industrias</a:t>
          </a:r>
          <a:endParaRPr lang="es-ES" sz="1600" dirty="0">
            <a:latin typeface="Arial" pitchFamily="34" charset="0"/>
            <a:cs typeface="Arial" pitchFamily="34" charset="0"/>
          </a:endParaRPr>
        </a:p>
      </dgm:t>
    </dgm:pt>
    <dgm:pt modelId="{A40DB513-1973-4554-9C73-3D5D6AF3AFB9}" type="parTrans" cxnId="{6BE34C71-1DB8-46A4-8B01-E4BEC145B7EF}">
      <dgm:prSet/>
      <dgm:spPr/>
      <dgm:t>
        <a:bodyPr/>
        <a:lstStyle/>
        <a:p>
          <a:endParaRPr lang="es-ES" sz="1600">
            <a:latin typeface="Arial" pitchFamily="34" charset="0"/>
            <a:cs typeface="Arial" pitchFamily="34" charset="0"/>
          </a:endParaRPr>
        </a:p>
      </dgm:t>
    </dgm:pt>
    <dgm:pt modelId="{6786476E-114A-4266-B359-8B68C6A15792}" type="sibTrans" cxnId="{6BE34C71-1DB8-46A4-8B01-E4BEC145B7EF}">
      <dgm:prSet/>
      <dgm:spPr/>
      <dgm:t>
        <a:bodyPr/>
        <a:lstStyle/>
        <a:p>
          <a:endParaRPr lang="es-ES" sz="1600">
            <a:latin typeface="Arial" pitchFamily="34" charset="0"/>
            <a:cs typeface="Arial" pitchFamily="34" charset="0"/>
          </a:endParaRPr>
        </a:p>
      </dgm:t>
    </dgm:pt>
    <dgm:pt modelId="{A85280DA-0C68-4CC0-847E-C43CA93B7E0D}">
      <dgm:prSet phldrT="[Texto]" custT="1"/>
      <dgm:spPr/>
      <dgm:t>
        <a:bodyPr/>
        <a:lstStyle/>
        <a:p>
          <a:r>
            <a:rPr lang="es-ES" sz="1600" dirty="0" smtClean="0">
              <a:latin typeface="Arial" pitchFamily="34" charset="0"/>
              <a:cs typeface="Arial" pitchFamily="34" charset="0"/>
            </a:rPr>
            <a:t>Vulcanización, catalizadores</a:t>
          </a:r>
          <a:endParaRPr lang="es-ES" sz="1600" dirty="0">
            <a:latin typeface="Arial" pitchFamily="34" charset="0"/>
            <a:cs typeface="Arial" pitchFamily="34" charset="0"/>
          </a:endParaRPr>
        </a:p>
      </dgm:t>
    </dgm:pt>
    <dgm:pt modelId="{95D02DFD-1BB2-40DA-8D17-EC0496DD073C}" type="parTrans" cxnId="{3058C398-BDDB-476D-9A61-13F6D2CB141A}">
      <dgm:prSet/>
      <dgm:spPr/>
      <dgm:t>
        <a:bodyPr/>
        <a:lstStyle/>
        <a:p>
          <a:endParaRPr lang="es-ES" sz="1600">
            <a:latin typeface="Arial" pitchFamily="34" charset="0"/>
            <a:cs typeface="Arial" pitchFamily="34" charset="0"/>
          </a:endParaRPr>
        </a:p>
      </dgm:t>
    </dgm:pt>
    <dgm:pt modelId="{F4B3633C-10B5-4100-9686-2F0CC981A706}" type="sibTrans" cxnId="{3058C398-BDDB-476D-9A61-13F6D2CB141A}">
      <dgm:prSet/>
      <dgm:spPr/>
      <dgm:t>
        <a:bodyPr/>
        <a:lstStyle/>
        <a:p>
          <a:endParaRPr lang="es-ES" sz="1600">
            <a:latin typeface="Arial" pitchFamily="34" charset="0"/>
            <a:cs typeface="Arial" pitchFamily="34" charset="0"/>
          </a:endParaRPr>
        </a:p>
      </dgm:t>
    </dgm:pt>
    <dgm:pt modelId="{6BCA9385-FE39-4678-A894-80F33D5A1D56}">
      <dgm:prSet phldrT="[Texto]" custT="1"/>
      <dgm:spPr/>
      <dgm:t>
        <a:bodyPr/>
        <a:lstStyle/>
        <a:p>
          <a:r>
            <a:rPr lang="es-ES" sz="1600" dirty="0" smtClean="0">
              <a:latin typeface="Arial" pitchFamily="34" charset="0"/>
              <a:cs typeface="Arial" pitchFamily="34" charset="0"/>
            </a:rPr>
            <a:t>Otros usos</a:t>
          </a:r>
          <a:endParaRPr lang="es-ES" sz="1600" dirty="0">
            <a:latin typeface="Arial" pitchFamily="34" charset="0"/>
            <a:cs typeface="Arial" pitchFamily="34" charset="0"/>
          </a:endParaRPr>
        </a:p>
      </dgm:t>
    </dgm:pt>
    <dgm:pt modelId="{1142C288-2B96-40F1-BB24-3EE02C109099}" type="parTrans" cxnId="{13C49E29-E5CE-4B5F-A51F-9537DD4D89CA}">
      <dgm:prSet/>
      <dgm:spPr/>
      <dgm:t>
        <a:bodyPr/>
        <a:lstStyle/>
        <a:p>
          <a:endParaRPr lang="es-ES" sz="1600">
            <a:latin typeface="Arial" pitchFamily="34" charset="0"/>
            <a:cs typeface="Arial" pitchFamily="34" charset="0"/>
          </a:endParaRPr>
        </a:p>
      </dgm:t>
    </dgm:pt>
    <dgm:pt modelId="{EDCB9162-19FD-48FF-B8DB-1030BA9E64D1}" type="sibTrans" cxnId="{13C49E29-E5CE-4B5F-A51F-9537DD4D89CA}">
      <dgm:prSet/>
      <dgm:spPr/>
      <dgm:t>
        <a:bodyPr/>
        <a:lstStyle/>
        <a:p>
          <a:endParaRPr lang="es-ES" sz="1600">
            <a:latin typeface="Arial" pitchFamily="34" charset="0"/>
            <a:cs typeface="Arial" pitchFamily="34" charset="0"/>
          </a:endParaRPr>
        </a:p>
      </dgm:t>
    </dgm:pt>
    <dgm:pt modelId="{87986A7C-E7D0-4B0D-8E2B-C1F58370DCFB}">
      <dgm:prSet phldrT="[Texto]" custT="1"/>
      <dgm:spPr/>
      <dgm:t>
        <a:bodyPr/>
        <a:lstStyle/>
        <a:p>
          <a:r>
            <a:rPr lang="es-ES" sz="1600" dirty="0" smtClean="0">
              <a:latin typeface="Arial" pitchFamily="34" charset="0"/>
              <a:cs typeface="Arial" pitchFamily="34" charset="0"/>
            </a:rPr>
            <a:t>Farmacéutico y fines terapéuticos: Propiedades absorbentes y astringentes para el caso de quemaduras, escoceduras, infecciones y enfermedades de la piel.</a:t>
          </a:r>
          <a:endParaRPr lang="es-ES" sz="1600" dirty="0">
            <a:latin typeface="Arial" pitchFamily="34" charset="0"/>
            <a:cs typeface="Arial" pitchFamily="34" charset="0"/>
          </a:endParaRPr>
        </a:p>
      </dgm:t>
    </dgm:pt>
    <dgm:pt modelId="{71FAB2A9-449F-49F8-9844-581D4F5ADAE4}" type="parTrans" cxnId="{0C9A377C-3249-4C2F-A476-BAEF07D1EB38}">
      <dgm:prSet/>
      <dgm:spPr/>
      <dgm:t>
        <a:bodyPr/>
        <a:lstStyle/>
        <a:p>
          <a:endParaRPr lang="es-ES" sz="1600">
            <a:latin typeface="Arial" pitchFamily="34" charset="0"/>
            <a:cs typeface="Arial" pitchFamily="34" charset="0"/>
          </a:endParaRPr>
        </a:p>
      </dgm:t>
    </dgm:pt>
    <dgm:pt modelId="{C6C88352-CA14-40AB-9F6E-9786385E0427}" type="sibTrans" cxnId="{0C9A377C-3249-4C2F-A476-BAEF07D1EB38}">
      <dgm:prSet/>
      <dgm:spPr/>
      <dgm:t>
        <a:bodyPr/>
        <a:lstStyle/>
        <a:p>
          <a:endParaRPr lang="es-ES" sz="1600">
            <a:latin typeface="Arial" pitchFamily="34" charset="0"/>
            <a:cs typeface="Arial" pitchFamily="34" charset="0"/>
          </a:endParaRPr>
        </a:p>
      </dgm:t>
    </dgm:pt>
    <dgm:pt modelId="{9182001A-EC73-4D9E-A5CB-114D93F030AB}">
      <dgm:prSet phldrT="[Texto]" custT="1"/>
      <dgm:spPr/>
      <dgm:t>
        <a:bodyPr/>
        <a:lstStyle/>
        <a:p>
          <a:r>
            <a:rPr lang="es-ES" sz="1600" dirty="0" smtClean="0">
              <a:latin typeface="Arial" pitchFamily="34" charset="0"/>
              <a:cs typeface="Arial" pitchFamily="34" charset="0"/>
            </a:rPr>
            <a:t>Agricultura: Algunos compuestos de zinc han logrado remplazar fungicidas a base de Hg y Cu los cuales son muy tóxicos.</a:t>
          </a:r>
          <a:endParaRPr lang="es-ES" sz="1600" dirty="0">
            <a:latin typeface="Arial" pitchFamily="34" charset="0"/>
            <a:cs typeface="Arial" pitchFamily="34" charset="0"/>
          </a:endParaRPr>
        </a:p>
      </dgm:t>
    </dgm:pt>
    <dgm:pt modelId="{29773CE7-CB3B-4753-9CC3-4D6089FCD4CE}" type="parTrans" cxnId="{167C4D83-9592-41FA-B1EA-66E98F5FF793}">
      <dgm:prSet/>
      <dgm:spPr/>
      <dgm:t>
        <a:bodyPr/>
        <a:lstStyle/>
        <a:p>
          <a:endParaRPr lang="es-ES" sz="1600">
            <a:latin typeface="Arial" pitchFamily="34" charset="0"/>
            <a:cs typeface="Arial" pitchFamily="34" charset="0"/>
          </a:endParaRPr>
        </a:p>
      </dgm:t>
    </dgm:pt>
    <dgm:pt modelId="{CEA88CE2-741F-45B5-B180-6FB9A634D9EE}" type="sibTrans" cxnId="{167C4D83-9592-41FA-B1EA-66E98F5FF793}">
      <dgm:prSet/>
      <dgm:spPr/>
      <dgm:t>
        <a:bodyPr/>
        <a:lstStyle/>
        <a:p>
          <a:endParaRPr lang="es-ES" sz="1600">
            <a:latin typeface="Arial" pitchFamily="34" charset="0"/>
            <a:cs typeface="Arial" pitchFamily="34" charset="0"/>
          </a:endParaRPr>
        </a:p>
      </dgm:t>
    </dgm:pt>
    <dgm:pt modelId="{6E3EB0E5-B9A2-4E1A-88B9-395E980C046F}">
      <dgm:prSet phldrT="[Texto]" phldr="1" custT="1"/>
      <dgm:spPr/>
      <dgm:t>
        <a:bodyPr/>
        <a:lstStyle/>
        <a:p>
          <a:endParaRPr lang="es-ES" sz="1600" dirty="0">
            <a:latin typeface="Arial" pitchFamily="34" charset="0"/>
            <a:cs typeface="Arial" pitchFamily="34" charset="0"/>
          </a:endParaRPr>
        </a:p>
      </dgm:t>
    </dgm:pt>
    <dgm:pt modelId="{AD427308-52FC-4CB9-A290-41F6AA8F4F83}" type="parTrans" cxnId="{825FB63E-8454-40C3-BF16-70E98BDBFFFC}">
      <dgm:prSet/>
      <dgm:spPr/>
      <dgm:t>
        <a:bodyPr/>
        <a:lstStyle/>
        <a:p>
          <a:endParaRPr lang="es-ES" sz="1600">
            <a:latin typeface="Arial" pitchFamily="34" charset="0"/>
            <a:cs typeface="Arial" pitchFamily="34" charset="0"/>
          </a:endParaRPr>
        </a:p>
      </dgm:t>
    </dgm:pt>
    <dgm:pt modelId="{BAFD7FE7-2E29-4655-91D7-EA8D52166482}" type="sibTrans" cxnId="{825FB63E-8454-40C3-BF16-70E98BDBFFFC}">
      <dgm:prSet/>
      <dgm:spPr/>
      <dgm:t>
        <a:bodyPr/>
        <a:lstStyle/>
        <a:p>
          <a:endParaRPr lang="es-ES" sz="1600">
            <a:latin typeface="Arial" pitchFamily="34" charset="0"/>
            <a:cs typeface="Arial" pitchFamily="34" charset="0"/>
          </a:endParaRPr>
        </a:p>
      </dgm:t>
    </dgm:pt>
    <dgm:pt modelId="{1E7E73A0-38FF-4A55-8228-496E40282ACF}">
      <dgm:prSet phldrT="[Texto]" custT="1"/>
      <dgm:spPr/>
      <dgm:t>
        <a:bodyPr/>
        <a:lstStyle/>
        <a:p>
          <a:r>
            <a:rPr lang="es-ES" sz="1600" dirty="0" smtClean="0">
              <a:latin typeface="Arial" pitchFamily="34" charset="0"/>
              <a:cs typeface="Arial" pitchFamily="34" charset="0"/>
            </a:rPr>
            <a:t>Galvanizado: La mayor cantidad de zinc que se produce está destinado al empleo en la galvanización del hierro y acero con objeto de proporcionar una cubierta resistente a la corrosión. </a:t>
          </a:r>
          <a:endParaRPr lang="es-ES" sz="1600" dirty="0">
            <a:latin typeface="Arial" pitchFamily="34" charset="0"/>
            <a:cs typeface="Arial" pitchFamily="34" charset="0"/>
          </a:endParaRPr>
        </a:p>
      </dgm:t>
    </dgm:pt>
    <dgm:pt modelId="{7701D7B4-9018-4D72-9B37-FBFC60E67328}" type="parTrans" cxnId="{47B9E5A4-E940-4F7A-9154-181F00C8481B}">
      <dgm:prSet/>
      <dgm:spPr/>
      <dgm:t>
        <a:bodyPr/>
        <a:lstStyle/>
        <a:p>
          <a:endParaRPr lang="es-ES" sz="1600">
            <a:latin typeface="Arial" pitchFamily="34" charset="0"/>
            <a:cs typeface="Arial" pitchFamily="34" charset="0"/>
          </a:endParaRPr>
        </a:p>
      </dgm:t>
    </dgm:pt>
    <dgm:pt modelId="{03473835-32D2-4655-B687-21E8875A96E4}" type="sibTrans" cxnId="{47B9E5A4-E940-4F7A-9154-181F00C8481B}">
      <dgm:prSet/>
      <dgm:spPr/>
      <dgm:t>
        <a:bodyPr/>
        <a:lstStyle/>
        <a:p>
          <a:endParaRPr lang="es-ES" sz="1600">
            <a:latin typeface="Arial" pitchFamily="34" charset="0"/>
            <a:cs typeface="Arial" pitchFamily="34" charset="0"/>
          </a:endParaRPr>
        </a:p>
      </dgm:t>
    </dgm:pt>
    <dgm:pt modelId="{38B4B76A-31FB-44A8-B0D5-D65BD7C910A9}">
      <dgm:prSet phldrT="[Texto]" phldr="1" custT="1"/>
      <dgm:spPr/>
      <dgm:t>
        <a:bodyPr/>
        <a:lstStyle/>
        <a:p>
          <a:endParaRPr lang="es-ES" sz="1600">
            <a:latin typeface="Arial" pitchFamily="34" charset="0"/>
            <a:cs typeface="Arial" pitchFamily="34" charset="0"/>
          </a:endParaRPr>
        </a:p>
      </dgm:t>
    </dgm:pt>
    <dgm:pt modelId="{F96134E1-A24D-42D9-8E27-F5387447EA7C}" type="parTrans" cxnId="{6CB30996-9CA6-4ECE-9E7F-5FD12E0988D3}">
      <dgm:prSet/>
      <dgm:spPr/>
      <dgm:t>
        <a:bodyPr/>
        <a:lstStyle/>
        <a:p>
          <a:endParaRPr lang="es-ES" sz="1600">
            <a:latin typeface="Arial" pitchFamily="34" charset="0"/>
            <a:cs typeface="Arial" pitchFamily="34" charset="0"/>
          </a:endParaRPr>
        </a:p>
      </dgm:t>
    </dgm:pt>
    <dgm:pt modelId="{8FE4B8E0-5A7C-420D-ABFE-39018938B7C8}" type="sibTrans" cxnId="{6CB30996-9CA6-4ECE-9E7F-5FD12E0988D3}">
      <dgm:prSet/>
      <dgm:spPr/>
      <dgm:t>
        <a:bodyPr/>
        <a:lstStyle/>
        <a:p>
          <a:endParaRPr lang="es-ES" sz="1600">
            <a:latin typeface="Arial" pitchFamily="34" charset="0"/>
            <a:cs typeface="Arial" pitchFamily="34" charset="0"/>
          </a:endParaRPr>
        </a:p>
      </dgm:t>
    </dgm:pt>
    <dgm:pt modelId="{8B9667D8-B62E-4AEB-A540-9A56D8B3CC5D}">
      <dgm:prSet phldrT="[Texto]" custT="1"/>
      <dgm:spPr/>
      <dgm:t>
        <a:bodyPr/>
        <a:lstStyle/>
        <a:p>
          <a:r>
            <a:rPr lang="es-ES" sz="1600" dirty="0" smtClean="0">
              <a:latin typeface="Arial" pitchFamily="34" charset="0"/>
              <a:cs typeface="Arial" pitchFamily="34" charset="0"/>
            </a:rPr>
            <a:t>Obtención de papel de copia, gomas</a:t>
          </a:r>
          <a:endParaRPr lang="es-ES" sz="1600" dirty="0">
            <a:latin typeface="Arial" pitchFamily="34" charset="0"/>
            <a:cs typeface="Arial" pitchFamily="34" charset="0"/>
          </a:endParaRPr>
        </a:p>
      </dgm:t>
    </dgm:pt>
    <dgm:pt modelId="{EAB1CBCB-9942-4CD6-B8B3-31E768CC0D6C}" type="parTrans" cxnId="{E32414D2-5598-43DE-84EC-D90ECA611359}">
      <dgm:prSet/>
      <dgm:spPr/>
      <dgm:t>
        <a:bodyPr/>
        <a:lstStyle/>
        <a:p>
          <a:endParaRPr lang="es-ES" sz="1600"/>
        </a:p>
      </dgm:t>
    </dgm:pt>
    <dgm:pt modelId="{C66704F2-4E27-4A98-AFF3-D644EF67284D}" type="sibTrans" cxnId="{E32414D2-5598-43DE-84EC-D90ECA611359}">
      <dgm:prSet/>
      <dgm:spPr/>
      <dgm:t>
        <a:bodyPr/>
        <a:lstStyle/>
        <a:p>
          <a:endParaRPr lang="es-ES" sz="1600"/>
        </a:p>
      </dgm:t>
    </dgm:pt>
    <dgm:pt modelId="{D66B7565-89AE-42FC-A322-7CDD587D91DE}">
      <dgm:prSet phldrT="[Texto]" custT="1"/>
      <dgm:spPr/>
      <dgm:t>
        <a:bodyPr/>
        <a:lstStyle/>
        <a:p>
          <a:r>
            <a:rPr lang="es-ES" sz="1600" dirty="0" smtClean="0">
              <a:latin typeface="Arial" pitchFamily="34" charset="0"/>
              <a:cs typeface="Arial" pitchFamily="34" charset="0"/>
            </a:rPr>
            <a:t>Como pigmento blanco en la industria de la cerámica</a:t>
          </a:r>
          <a:endParaRPr lang="es-ES" sz="1600" dirty="0">
            <a:latin typeface="Arial" pitchFamily="34" charset="0"/>
            <a:cs typeface="Arial" pitchFamily="34" charset="0"/>
          </a:endParaRPr>
        </a:p>
      </dgm:t>
    </dgm:pt>
    <dgm:pt modelId="{37974C99-6C44-4F14-B490-E905BD2A55E6}" type="parTrans" cxnId="{4CB522A1-B999-498A-90A8-F937F9A518D2}">
      <dgm:prSet/>
      <dgm:spPr/>
      <dgm:t>
        <a:bodyPr/>
        <a:lstStyle/>
        <a:p>
          <a:endParaRPr lang="es-ES" sz="1600"/>
        </a:p>
      </dgm:t>
    </dgm:pt>
    <dgm:pt modelId="{AA58CB85-AAB7-4085-B606-4966C4E77B22}" type="sibTrans" cxnId="{4CB522A1-B999-498A-90A8-F937F9A518D2}">
      <dgm:prSet/>
      <dgm:spPr/>
      <dgm:t>
        <a:bodyPr/>
        <a:lstStyle/>
        <a:p>
          <a:endParaRPr lang="es-ES" sz="1600"/>
        </a:p>
      </dgm:t>
    </dgm:pt>
    <dgm:pt modelId="{77C8CCEE-8F50-4938-BB93-66ADB6AC75E4}" type="pres">
      <dgm:prSet presAssocID="{D34933C3-6C8A-49E3-B4DD-8EE67873CF44}" presName="linear" presStyleCnt="0">
        <dgm:presLayoutVars>
          <dgm:dir/>
          <dgm:resizeHandles val="exact"/>
        </dgm:presLayoutVars>
      </dgm:prSet>
      <dgm:spPr/>
      <dgm:t>
        <a:bodyPr/>
        <a:lstStyle/>
        <a:p>
          <a:endParaRPr lang="es-ES"/>
        </a:p>
      </dgm:t>
    </dgm:pt>
    <dgm:pt modelId="{FEB54D1B-0492-41D0-9451-0EE31163F455}" type="pres">
      <dgm:prSet presAssocID="{A7C559BB-BC09-4149-AB9C-40EDF44F7C81}" presName="comp" presStyleCnt="0"/>
      <dgm:spPr/>
    </dgm:pt>
    <dgm:pt modelId="{F602C391-1A14-403A-906D-9865586B8ADC}" type="pres">
      <dgm:prSet presAssocID="{A7C559BB-BC09-4149-AB9C-40EDF44F7C81}" presName="box" presStyleLbl="node1" presStyleIdx="0" presStyleCnt="3" custLinFactNeighborX="-943"/>
      <dgm:spPr/>
      <dgm:t>
        <a:bodyPr/>
        <a:lstStyle/>
        <a:p>
          <a:endParaRPr lang="es-ES"/>
        </a:p>
      </dgm:t>
    </dgm:pt>
    <dgm:pt modelId="{B34949CB-7A21-4FA4-826E-F09A8794D96C}" type="pres">
      <dgm:prSet presAssocID="{A7C559BB-BC09-4149-AB9C-40EDF44F7C81}"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000" r="-3000"/>
          </a:stretch>
        </a:blipFill>
      </dgm:spPr>
    </dgm:pt>
    <dgm:pt modelId="{929D2F60-CCF3-4CDD-91A1-EC7E0A467A1E}" type="pres">
      <dgm:prSet presAssocID="{A7C559BB-BC09-4149-AB9C-40EDF44F7C81}" presName="text" presStyleLbl="node1" presStyleIdx="0" presStyleCnt="3">
        <dgm:presLayoutVars>
          <dgm:bulletEnabled val="1"/>
        </dgm:presLayoutVars>
      </dgm:prSet>
      <dgm:spPr/>
      <dgm:t>
        <a:bodyPr/>
        <a:lstStyle/>
        <a:p>
          <a:endParaRPr lang="es-ES"/>
        </a:p>
      </dgm:t>
    </dgm:pt>
    <dgm:pt modelId="{34CFA323-FF16-4A2D-AF7B-6698436470E3}" type="pres">
      <dgm:prSet presAssocID="{6786476E-114A-4266-B359-8B68C6A15792}" presName="spacer" presStyleCnt="0"/>
      <dgm:spPr/>
    </dgm:pt>
    <dgm:pt modelId="{865FA7C7-A204-4ECB-A0D0-3552A904388A}" type="pres">
      <dgm:prSet presAssocID="{6BCA9385-FE39-4678-A894-80F33D5A1D56}" presName="comp" presStyleCnt="0"/>
      <dgm:spPr/>
    </dgm:pt>
    <dgm:pt modelId="{32758455-C303-4712-A0EA-81F012EA3429}" type="pres">
      <dgm:prSet presAssocID="{6BCA9385-FE39-4678-A894-80F33D5A1D56}" presName="box" presStyleLbl="node1" presStyleIdx="1" presStyleCnt="3"/>
      <dgm:spPr/>
      <dgm:t>
        <a:bodyPr/>
        <a:lstStyle/>
        <a:p>
          <a:endParaRPr lang="es-ES"/>
        </a:p>
      </dgm:t>
    </dgm:pt>
    <dgm:pt modelId="{B76905B2-3757-4FE7-8211-42AA36C75D99}" type="pres">
      <dgm:prSet presAssocID="{6BCA9385-FE39-4678-A894-80F33D5A1D56}"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33000" b="-33000"/>
          </a:stretch>
        </a:blipFill>
      </dgm:spPr>
    </dgm:pt>
    <dgm:pt modelId="{9DFA2B1A-7EEE-4F71-A311-3999EC0E2E9C}" type="pres">
      <dgm:prSet presAssocID="{6BCA9385-FE39-4678-A894-80F33D5A1D56}" presName="text" presStyleLbl="node1" presStyleIdx="1" presStyleCnt="3">
        <dgm:presLayoutVars>
          <dgm:bulletEnabled val="1"/>
        </dgm:presLayoutVars>
      </dgm:prSet>
      <dgm:spPr/>
      <dgm:t>
        <a:bodyPr/>
        <a:lstStyle/>
        <a:p>
          <a:endParaRPr lang="es-ES"/>
        </a:p>
      </dgm:t>
    </dgm:pt>
    <dgm:pt modelId="{EB0DBD20-FF6B-4E12-9E70-81DAEC1CA6F5}" type="pres">
      <dgm:prSet presAssocID="{EDCB9162-19FD-48FF-B8DB-1030BA9E64D1}" presName="spacer" presStyleCnt="0"/>
      <dgm:spPr/>
    </dgm:pt>
    <dgm:pt modelId="{F3204F89-28D0-4247-8689-A069A783215B}" type="pres">
      <dgm:prSet presAssocID="{6E3EB0E5-B9A2-4E1A-88B9-395E980C046F}" presName="comp" presStyleCnt="0"/>
      <dgm:spPr/>
    </dgm:pt>
    <dgm:pt modelId="{DEB91988-EE5C-4DDF-8518-E739FF51C7A7}" type="pres">
      <dgm:prSet presAssocID="{6E3EB0E5-B9A2-4E1A-88B9-395E980C046F}" presName="box" presStyleLbl="node1" presStyleIdx="2" presStyleCnt="3"/>
      <dgm:spPr/>
      <dgm:t>
        <a:bodyPr/>
        <a:lstStyle/>
        <a:p>
          <a:endParaRPr lang="es-ES"/>
        </a:p>
      </dgm:t>
    </dgm:pt>
    <dgm:pt modelId="{5584E494-4AAF-4222-9919-04D875FB1960}" type="pres">
      <dgm:prSet presAssocID="{6E3EB0E5-B9A2-4E1A-88B9-395E980C046F}"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t>
        <a:bodyPr/>
        <a:lstStyle/>
        <a:p>
          <a:endParaRPr lang="es-ES"/>
        </a:p>
      </dgm:t>
    </dgm:pt>
    <dgm:pt modelId="{4FAC4826-59A7-4CA6-BFA7-78C74EA7E813}" type="pres">
      <dgm:prSet presAssocID="{6E3EB0E5-B9A2-4E1A-88B9-395E980C046F}" presName="text" presStyleLbl="node1" presStyleIdx="2" presStyleCnt="3">
        <dgm:presLayoutVars>
          <dgm:bulletEnabled val="1"/>
        </dgm:presLayoutVars>
      </dgm:prSet>
      <dgm:spPr/>
      <dgm:t>
        <a:bodyPr/>
        <a:lstStyle/>
        <a:p>
          <a:endParaRPr lang="es-ES"/>
        </a:p>
      </dgm:t>
    </dgm:pt>
  </dgm:ptLst>
  <dgm:cxnLst>
    <dgm:cxn modelId="{6BE34C71-1DB8-46A4-8B01-E4BEC145B7EF}" srcId="{D34933C3-6C8A-49E3-B4DD-8EE67873CF44}" destId="{A7C559BB-BC09-4149-AB9C-40EDF44F7C81}" srcOrd="0" destOrd="0" parTransId="{A40DB513-1973-4554-9C73-3D5D6AF3AFB9}" sibTransId="{6786476E-114A-4266-B359-8B68C6A15792}"/>
    <dgm:cxn modelId="{389DDC81-DDC8-46F0-8286-8E26B7277871}" type="presOf" srcId="{A7C559BB-BC09-4149-AB9C-40EDF44F7C81}" destId="{F602C391-1A14-403A-906D-9865586B8ADC}" srcOrd="0" destOrd="0" presId="urn:microsoft.com/office/officeart/2005/8/layout/vList4"/>
    <dgm:cxn modelId="{14620C99-1F6D-4AB0-B281-3D4A67EB8D48}" type="presOf" srcId="{D66B7565-89AE-42FC-A322-7CDD587D91DE}" destId="{929D2F60-CCF3-4CDD-91A1-EC7E0A467A1E}" srcOrd="1" destOrd="2" presId="urn:microsoft.com/office/officeart/2005/8/layout/vList4"/>
    <dgm:cxn modelId="{7CBB19D2-117C-4F0E-AE27-5917C5D91F68}" type="presOf" srcId="{D66B7565-89AE-42FC-A322-7CDD587D91DE}" destId="{F602C391-1A14-403A-906D-9865586B8ADC}" srcOrd="0" destOrd="2" presId="urn:microsoft.com/office/officeart/2005/8/layout/vList4"/>
    <dgm:cxn modelId="{2D133AC1-BFB7-47B2-81D9-E1F05F44A809}" type="presOf" srcId="{A85280DA-0C68-4CC0-847E-C43CA93B7E0D}" destId="{F602C391-1A14-403A-906D-9865586B8ADC}" srcOrd="0" destOrd="1" presId="urn:microsoft.com/office/officeart/2005/8/layout/vList4"/>
    <dgm:cxn modelId="{A3DF9D21-8F99-4B75-B22F-69BAB8F988DD}" type="presOf" srcId="{87986A7C-E7D0-4B0D-8E2B-C1F58370DCFB}" destId="{9DFA2B1A-7EEE-4F71-A311-3999EC0E2E9C}" srcOrd="1" destOrd="1" presId="urn:microsoft.com/office/officeart/2005/8/layout/vList4"/>
    <dgm:cxn modelId="{855595D6-A8EE-4E08-A78C-146BC2A663F2}" type="presOf" srcId="{6BCA9385-FE39-4678-A894-80F33D5A1D56}" destId="{32758455-C303-4712-A0EA-81F012EA3429}" srcOrd="0" destOrd="0" presId="urn:microsoft.com/office/officeart/2005/8/layout/vList4"/>
    <dgm:cxn modelId="{0C9A377C-3249-4C2F-A476-BAEF07D1EB38}" srcId="{6BCA9385-FE39-4678-A894-80F33D5A1D56}" destId="{87986A7C-E7D0-4B0D-8E2B-C1F58370DCFB}" srcOrd="0" destOrd="0" parTransId="{71FAB2A9-449F-49F8-9844-581D4F5ADAE4}" sibTransId="{C6C88352-CA14-40AB-9F6E-9786385E0427}"/>
    <dgm:cxn modelId="{503D9D05-2516-45E6-A006-ACD3ED83557D}" type="presOf" srcId="{8B9667D8-B62E-4AEB-A540-9A56D8B3CC5D}" destId="{F602C391-1A14-403A-906D-9865586B8ADC}" srcOrd="0" destOrd="3" presId="urn:microsoft.com/office/officeart/2005/8/layout/vList4"/>
    <dgm:cxn modelId="{3058C398-BDDB-476D-9A61-13F6D2CB141A}" srcId="{A7C559BB-BC09-4149-AB9C-40EDF44F7C81}" destId="{A85280DA-0C68-4CC0-847E-C43CA93B7E0D}" srcOrd="0" destOrd="0" parTransId="{95D02DFD-1BB2-40DA-8D17-EC0496DD073C}" sibTransId="{F4B3633C-10B5-4100-9686-2F0CC981A706}"/>
    <dgm:cxn modelId="{D8942CE4-93F8-4155-8CA9-1AFF80A4D5D4}" type="presOf" srcId="{87986A7C-E7D0-4B0D-8E2B-C1F58370DCFB}" destId="{32758455-C303-4712-A0EA-81F012EA3429}" srcOrd="0" destOrd="1" presId="urn:microsoft.com/office/officeart/2005/8/layout/vList4"/>
    <dgm:cxn modelId="{8F26D2D9-CA6D-451C-8C0A-9A59A139EBC6}" type="presOf" srcId="{6BCA9385-FE39-4678-A894-80F33D5A1D56}" destId="{9DFA2B1A-7EEE-4F71-A311-3999EC0E2E9C}" srcOrd="1" destOrd="0" presId="urn:microsoft.com/office/officeart/2005/8/layout/vList4"/>
    <dgm:cxn modelId="{3C665FB1-D5B6-4BF9-9074-2D73D718CD8F}" type="presOf" srcId="{6E3EB0E5-B9A2-4E1A-88B9-395E980C046F}" destId="{4FAC4826-59A7-4CA6-BFA7-78C74EA7E813}" srcOrd="1" destOrd="0" presId="urn:microsoft.com/office/officeart/2005/8/layout/vList4"/>
    <dgm:cxn modelId="{B07C96A5-7CEE-4F22-9C08-69D3CBC2C142}" type="presOf" srcId="{8B9667D8-B62E-4AEB-A540-9A56D8B3CC5D}" destId="{929D2F60-CCF3-4CDD-91A1-EC7E0A467A1E}" srcOrd="1" destOrd="3" presId="urn:microsoft.com/office/officeart/2005/8/layout/vList4"/>
    <dgm:cxn modelId="{825FB63E-8454-40C3-BF16-70E98BDBFFFC}" srcId="{D34933C3-6C8A-49E3-B4DD-8EE67873CF44}" destId="{6E3EB0E5-B9A2-4E1A-88B9-395E980C046F}" srcOrd="2" destOrd="0" parTransId="{AD427308-52FC-4CB9-A290-41F6AA8F4F83}" sibTransId="{BAFD7FE7-2E29-4655-91D7-EA8D52166482}"/>
    <dgm:cxn modelId="{E32414D2-5598-43DE-84EC-D90ECA611359}" srcId="{A7C559BB-BC09-4149-AB9C-40EDF44F7C81}" destId="{8B9667D8-B62E-4AEB-A540-9A56D8B3CC5D}" srcOrd="2" destOrd="0" parTransId="{EAB1CBCB-9942-4CD6-B8B3-31E768CC0D6C}" sibTransId="{C66704F2-4E27-4A98-AFF3-D644EF67284D}"/>
    <dgm:cxn modelId="{011FC772-B071-4AF6-825E-2026EA731922}" type="presOf" srcId="{38B4B76A-31FB-44A8-B0D5-D65BD7C910A9}" destId="{4FAC4826-59A7-4CA6-BFA7-78C74EA7E813}" srcOrd="1" destOrd="2" presId="urn:microsoft.com/office/officeart/2005/8/layout/vList4"/>
    <dgm:cxn modelId="{13C49E29-E5CE-4B5F-A51F-9537DD4D89CA}" srcId="{D34933C3-6C8A-49E3-B4DD-8EE67873CF44}" destId="{6BCA9385-FE39-4678-A894-80F33D5A1D56}" srcOrd="1" destOrd="0" parTransId="{1142C288-2B96-40F1-BB24-3EE02C109099}" sibTransId="{EDCB9162-19FD-48FF-B8DB-1030BA9E64D1}"/>
    <dgm:cxn modelId="{4CB522A1-B999-498A-90A8-F937F9A518D2}" srcId="{A7C559BB-BC09-4149-AB9C-40EDF44F7C81}" destId="{D66B7565-89AE-42FC-A322-7CDD587D91DE}" srcOrd="1" destOrd="0" parTransId="{37974C99-6C44-4F14-B490-E905BD2A55E6}" sibTransId="{AA58CB85-AAB7-4085-B606-4966C4E77B22}"/>
    <dgm:cxn modelId="{73F74B27-34C9-4909-AFA6-67C03AB32C12}" type="presOf" srcId="{6E3EB0E5-B9A2-4E1A-88B9-395E980C046F}" destId="{DEB91988-EE5C-4DDF-8518-E739FF51C7A7}" srcOrd="0" destOrd="0" presId="urn:microsoft.com/office/officeart/2005/8/layout/vList4"/>
    <dgm:cxn modelId="{B7E15760-1EED-4AFD-924B-CC4598CD9304}" type="presOf" srcId="{9182001A-EC73-4D9E-A5CB-114D93F030AB}" destId="{9DFA2B1A-7EEE-4F71-A311-3999EC0E2E9C}" srcOrd="1" destOrd="2" presId="urn:microsoft.com/office/officeart/2005/8/layout/vList4"/>
    <dgm:cxn modelId="{6CB30996-9CA6-4ECE-9E7F-5FD12E0988D3}" srcId="{6E3EB0E5-B9A2-4E1A-88B9-395E980C046F}" destId="{38B4B76A-31FB-44A8-B0D5-D65BD7C910A9}" srcOrd="1" destOrd="0" parTransId="{F96134E1-A24D-42D9-8E27-F5387447EA7C}" sibTransId="{8FE4B8E0-5A7C-420D-ABFE-39018938B7C8}"/>
    <dgm:cxn modelId="{7A2163E5-C432-4CE1-847B-09CCE7825B05}" type="presOf" srcId="{D34933C3-6C8A-49E3-B4DD-8EE67873CF44}" destId="{77C8CCEE-8F50-4938-BB93-66ADB6AC75E4}" srcOrd="0" destOrd="0" presId="urn:microsoft.com/office/officeart/2005/8/layout/vList4"/>
    <dgm:cxn modelId="{F9FA2136-A95A-4E8F-89E5-620D038AB4D2}" type="presOf" srcId="{1E7E73A0-38FF-4A55-8228-496E40282ACF}" destId="{4FAC4826-59A7-4CA6-BFA7-78C74EA7E813}" srcOrd="1" destOrd="1" presId="urn:microsoft.com/office/officeart/2005/8/layout/vList4"/>
    <dgm:cxn modelId="{167C4D83-9592-41FA-B1EA-66E98F5FF793}" srcId="{6BCA9385-FE39-4678-A894-80F33D5A1D56}" destId="{9182001A-EC73-4D9E-A5CB-114D93F030AB}" srcOrd="1" destOrd="0" parTransId="{29773CE7-CB3B-4753-9CC3-4D6089FCD4CE}" sibTransId="{CEA88CE2-741F-45B5-B180-6FB9A634D9EE}"/>
    <dgm:cxn modelId="{AC561B97-6C47-468E-B2A2-3054E9D82BDB}" type="presOf" srcId="{A7C559BB-BC09-4149-AB9C-40EDF44F7C81}" destId="{929D2F60-CCF3-4CDD-91A1-EC7E0A467A1E}" srcOrd="1" destOrd="0" presId="urn:microsoft.com/office/officeart/2005/8/layout/vList4"/>
    <dgm:cxn modelId="{82BCE4F0-B8CC-4EF9-A93D-ECABC7741AA4}" type="presOf" srcId="{9182001A-EC73-4D9E-A5CB-114D93F030AB}" destId="{32758455-C303-4712-A0EA-81F012EA3429}" srcOrd="0" destOrd="2" presId="urn:microsoft.com/office/officeart/2005/8/layout/vList4"/>
    <dgm:cxn modelId="{C574EB62-99BC-450B-B5BA-AFFF5DC4296C}" type="presOf" srcId="{A85280DA-0C68-4CC0-847E-C43CA93B7E0D}" destId="{929D2F60-CCF3-4CDD-91A1-EC7E0A467A1E}" srcOrd="1" destOrd="1" presId="urn:microsoft.com/office/officeart/2005/8/layout/vList4"/>
    <dgm:cxn modelId="{965304B4-99E9-4233-A093-1961C346266D}" type="presOf" srcId="{1E7E73A0-38FF-4A55-8228-496E40282ACF}" destId="{DEB91988-EE5C-4DDF-8518-E739FF51C7A7}" srcOrd="0" destOrd="1" presId="urn:microsoft.com/office/officeart/2005/8/layout/vList4"/>
    <dgm:cxn modelId="{2D637B9A-E74B-4656-858F-D1AE3E479532}" type="presOf" srcId="{38B4B76A-31FB-44A8-B0D5-D65BD7C910A9}" destId="{DEB91988-EE5C-4DDF-8518-E739FF51C7A7}" srcOrd="0" destOrd="2" presId="urn:microsoft.com/office/officeart/2005/8/layout/vList4"/>
    <dgm:cxn modelId="{47B9E5A4-E940-4F7A-9154-181F00C8481B}" srcId="{6E3EB0E5-B9A2-4E1A-88B9-395E980C046F}" destId="{1E7E73A0-38FF-4A55-8228-496E40282ACF}" srcOrd="0" destOrd="0" parTransId="{7701D7B4-9018-4D72-9B37-FBFC60E67328}" sibTransId="{03473835-32D2-4655-B687-21E8875A96E4}"/>
    <dgm:cxn modelId="{083F4E8D-64A1-4097-90AD-FEF1D01C760D}" type="presParOf" srcId="{77C8CCEE-8F50-4938-BB93-66ADB6AC75E4}" destId="{FEB54D1B-0492-41D0-9451-0EE31163F455}" srcOrd="0" destOrd="0" presId="urn:microsoft.com/office/officeart/2005/8/layout/vList4"/>
    <dgm:cxn modelId="{1280A2D5-5AE6-4F5A-AE74-E5762B76C9D9}" type="presParOf" srcId="{FEB54D1B-0492-41D0-9451-0EE31163F455}" destId="{F602C391-1A14-403A-906D-9865586B8ADC}" srcOrd="0" destOrd="0" presId="urn:microsoft.com/office/officeart/2005/8/layout/vList4"/>
    <dgm:cxn modelId="{0F4D9EED-85C1-4859-9027-010C6AB0B523}" type="presParOf" srcId="{FEB54D1B-0492-41D0-9451-0EE31163F455}" destId="{B34949CB-7A21-4FA4-826E-F09A8794D96C}" srcOrd="1" destOrd="0" presId="urn:microsoft.com/office/officeart/2005/8/layout/vList4"/>
    <dgm:cxn modelId="{4B4673BF-4C57-4D6E-81E5-1F2FC406A9CE}" type="presParOf" srcId="{FEB54D1B-0492-41D0-9451-0EE31163F455}" destId="{929D2F60-CCF3-4CDD-91A1-EC7E0A467A1E}" srcOrd="2" destOrd="0" presId="urn:microsoft.com/office/officeart/2005/8/layout/vList4"/>
    <dgm:cxn modelId="{26C95BC7-9159-4D25-A631-5B353C359AC2}" type="presParOf" srcId="{77C8CCEE-8F50-4938-BB93-66ADB6AC75E4}" destId="{34CFA323-FF16-4A2D-AF7B-6698436470E3}" srcOrd="1" destOrd="0" presId="urn:microsoft.com/office/officeart/2005/8/layout/vList4"/>
    <dgm:cxn modelId="{F16CA592-DDDA-46A5-BC70-EA29EC10E8BE}" type="presParOf" srcId="{77C8CCEE-8F50-4938-BB93-66ADB6AC75E4}" destId="{865FA7C7-A204-4ECB-A0D0-3552A904388A}" srcOrd="2" destOrd="0" presId="urn:microsoft.com/office/officeart/2005/8/layout/vList4"/>
    <dgm:cxn modelId="{58B69993-621E-4CA8-889D-C6DBC9BC748C}" type="presParOf" srcId="{865FA7C7-A204-4ECB-A0D0-3552A904388A}" destId="{32758455-C303-4712-A0EA-81F012EA3429}" srcOrd="0" destOrd="0" presId="urn:microsoft.com/office/officeart/2005/8/layout/vList4"/>
    <dgm:cxn modelId="{3C3BFBBE-A002-41D0-BE23-85E5940BF48B}" type="presParOf" srcId="{865FA7C7-A204-4ECB-A0D0-3552A904388A}" destId="{B76905B2-3757-4FE7-8211-42AA36C75D99}" srcOrd="1" destOrd="0" presId="urn:microsoft.com/office/officeart/2005/8/layout/vList4"/>
    <dgm:cxn modelId="{C1D3BD7F-D390-402C-BF9F-B6B884CC9915}" type="presParOf" srcId="{865FA7C7-A204-4ECB-A0D0-3552A904388A}" destId="{9DFA2B1A-7EEE-4F71-A311-3999EC0E2E9C}" srcOrd="2" destOrd="0" presId="urn:microsoft.com/office/officeart/2005/8/layout/vList4"/>
    <dgm:cxn modelId="{5DCF535B-0451-4125-9214-486B62F5CF61}" type="presParOf" srcId="{77C8CCEE-8F50-4938-BB93-66ADB6AC75E4}" destId="{EB0DBD20-FF6B-4E12-9E70-81DAEC1CA6F5}" srcOrd="3" destOrd="0" presId="urn:microsoft.com/office/officeart/2005/8/layout/vList4"/>
    <dgm:cxn modelId="{FF4EDEF1-DE17-4A76-9D4E-90CD816EA98B}" type="presParOf" srcId="{77C8CCEE-8F50-4938-BB93-66ADB6AC75E4}" destId="{F3204F89-28D0-4247-8689-A069A783215B}" srcOrd="4" destOrd="0" presId="urn:microsoft.com/office/officeart/2005/8/layout/vList4"/>
    <dgm:cxn modelId="{E439B021-29C8-4136-8DC2-F3AFB00A48D0}" type="presParOf" srcId="{F3204F89-28D0-4247-8689-A069A783215B}" destId="{DEB91988-EE5C-4DDF-8518-E739FF51C7A7}" srcOrd="0" destOrd="0" presId="urn:microsoft.com/office/officeart/2005/8/layout/vList4"/>
    <dgm:cxn modelId="{7D0204C3-3B5E-459C-AEEB-B5F01703E426}" type="presParOf" srcId="{F3204F89-28D0-4247-8689-A069A783215B}" destId="{5584E494-4AAF-4222-9919-04D875FB1960}" srcOrd="1" destOrd="0" presId="urn:microsoft.com/office/officeart/2005/8/layout/vList4"/>
    <dgm:cxn modelId="{1BA2F7AC-8C27-4532-8950-A35C8BFB1BCF}" type="presParOf" srcId="{F3204F89-28D0-4247-8689-A069A783215B}" destId="{4FAC4826-59A7-4CA6-BFA7-78C74EA7E813}"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0A1E285-DF83-44FC-B50B-48F57133C742}" type="doc">
      <dgm:prSet loTypeId="urn:microsoft.com/office/officeart/2005/8/layout/pList2" loCatId="list" qsTypeId="urn:microsoft.com/office/officeart/2005/8/quickstyle/simple1" qsCatId="simple" csTypeId="urn:microsoft.com/office/officeart/2005/8/colors/accent1_2" csCatId="accent1" phldr="1"/>
      <dgm:spPr/>
    </dgm:pt>
    <dgm:pt modelId="{E85F38A4-8345-459E-87F0-5422BD10B290}">
      <dgm:prSet phldrT="[Texto]" custT="1"/>
      <dgm:spPr/>
      <dgm:t>
        <a:bodyPr/>
        <a:lstStyle/>
        <a:p>
          <a:pPr algn="ctr"/>
          <a:r>
            <a:rPr lang="es-ES" sz="1800" dirty="0" smtClean="0">
              <a:latin typeface="Arial" pitchFamily="34" charset="0"/>
              <a:cs typeface="Arial" pitchFamily="34" charset="0"/>
            </a:rPr>
            <a:t>Déficit de zinc </a:t>
          </a:r>
        </a:p>
        <a:p>
          <a:pPr algn="just"/>
          <a:r>
            <a:rPr lang="es-ES" sz="1800" dirty="0" smtClean="0">
              <a:latin typeface="Arial" pitchFamily="34" charset="0"/>
              <a:cs typeface="Arial" pitchFamily="34" charset="0"/>
            </a:rPr>
            <a:t>Retraso en el crecimiento corporal, alteraciones en la madurez sexual y la capacidad reproductiva, depresión de la función inmune, anorexia, dermatitis, alteraciones esqueléticas, diarrea.</a:t>
          </a:r>
          <a:endParaRPr lang="es-ES" sz="1800" dirty="0">
            <a:latin typeface="Arial" pitchFamily="34" charset="0"/>
            <a:cs typeface="Arial" pitchFamily="34" charset="0"/>
          </a:endParaRPr>
        </a:p>
      </dgm:t>
    </dgm:pt>
    <dgm:pt modelId="{46D7DD83-5296-4F20-8861-69AAF69C7746}" type="parTrans" cxnId="{8E629692-AF44-4858-B052-3043510C2F43}">
      <dgm:prSet/>
      <dgm:spPr/>
      <dgm:t>
        <a:bodyPr/>
        <a:lstStyle/>
        <a:p>
          <a:pPr algn="just"/>
          <a:endParaRPr lang="es-ES" sz="1800">
            <a:latin typeface="Arial" pitchFamily="34" charset="0"/>
            <a:cs typeface="Arial" pitchFamily="34" charset="0"/>
          </a:endParaRPr>
        </a:p>
      </dgm:t>
    </dgm:pt>
    <dgm:pt modelId="{6870CF7E-63CF-4F15-A94E-82D4139D93EB}" type="sibTrans" cxnId="{8E629692-AF44-4858-B052-3043510C2F43}">
      <dgm:prSet/>
      <dgm:spPr/>
      <dgm:t>
        <a:bodyPr/>
        <a:lstStyle/>
        <a:p>
          <a:pPr algn="just"/>
          <a:endParaRPr lang="es-ES" sz="1800">
            <a:latin typeface="Arial" pitchFamily="34" charset="0"/>
            <a:cs typeface="Arial" pitchFamily="34" charset="0"/>
          </a:endParaRPr>
        </a:p>
      </dgm:t>
    </dgm:pt>
    <dgm:pt modelId="{C46D9A1B-7E45-410B-803A-935F9F965B0B}">
      <dgm:prSet custT="1"/>
      <dgm:spPr/>
      <dgm:t>
        <a:bodyPr/>
        <a:lstStyle/>
        <a:p>
          <a:pPr algn="ctr"/>
          <a:r>
            <a:rPr lang="es-ES" sz="1800" dirty="0" smtClean="0">
              <a:latin typeface="Arial" pitchFamily="34" charset="0"/>
              <a:cs typeface="Arial" pitchFamily="34" charset="0"/>
            </a:rPr>
            <a:t>Exceso de zinc</a:t>
          </a:r>
        </a:p>
        <a:p>
          <a:pPr algn="just"/>
          <a:r>
            <a:rPr lang="es-ES" sz="1800" dirty="0" smtClean="0">
              <a:latin typeface="Arial" pitchFamily="34" charset="0"/>
              <a:cs typeface="Arial" pitchFamily="34" charset="0"/>
            </a:rPr>
            <a:t>Las dosis necesarias de compuestos de zinc para producir envenenamientos agudos son relativamente altas</a:t>
          </a:r>
        </a:p>
        <a:p>
          <a:pPr algn="just"/>
          <a:r>
            <a:rPr lang="es-ES" sz="1800" dirty="0" smtClean="0">
              <a:latin typeface="Arial" pitchFamily="34" charset="0"/>
              <a:cs typeface="Arial" pitchFamily="34" charset="0"/>
            </a:rPr>
            <a:t>Los síntomas más frecuentes son fiebre, debilidad, depresión, vómitos, salivación, dolor de cabeza, sudoración y dolores en pecho y piernas.</a:t>
          </a:r>
          <a:endParaRPr lang="es-ES" sz="1800" dirty="0">
            <a:latin typeface="Arial" pitchFamily="34" charset="0"/>
            <a:cs typeface="Arial" pitchFamily="34" charset="0"/>
          </a:endParaRPr>
        </a:p>
      </dgm:t>
    </dgm:pt>
    <dgm:pt modelId="{904310B5-A26B-4E1A-BF20-905AE5E94D39}" type="parTrans" cxnId="{6A7DA0E9-B18C-4FF3-8E68-FD2E07FC5B6D}">
      <dgm:prSet/>
      <dgm:spPr/>
      <dgm:t>
        <a:bodyPr/>
        <a:lstStyle/>
        <a:p>
          <a:pPr algn="just"/>
          <a:endParaRPr lang="es-ES" sz="1800">
            <a:latin typeface="Arial" pitchFamily="34" charset="0"/>
            <a:cs typeface="Arial" pitchFamily="34" charset="0"/>
          </a:endParaRPr>
        </a:p>
      </dgm:t>
    </dgm:pt>
    <dgm:pt modelId="{4A67D7C3-5120-4345-BEF9-6582691316BD}" type="sibTrans" cxnId="{6A7DA0E9-B18C-4FF3-8E68-FD2E07FC5B6D}">
      <dgm:prSet/>
      <dgm:spPr/>
      <dgm:t>
        <a:bodyPr/>
        <a:lstStyle/>
        <a:p>
          <a:pPr algn="just"/>
          <a:endParaRPr lang="es-ES" sz="1800">
            <a:latin typeface="Arial" pitchFamily="34" charset="0"/>
            <a:cs typeface="Arial" pitchFamily="34" charset="0"/>
          </a:endParaRPr>
        </a:p>
      </dgm:t>
    </dgm:pt>
    <dgm:pt modelId="{F10EF11D-51CB-493B-8E5E-C42111285ED3}" type="pres">
      <dgm:prSet presAssocID="{70A1E285-DF83-44FC-B50B-48F57133C742}" presName="Name0" presStyleCnt="0">
        <dgm:presLayoutVars>
          <dgm:dir/>
          <dgm:resizeHandles val="exact"/>
        </dgm:presLayoutVars>
      </dgm:prSet>
      <dgm:spPr/>
    </dgm:pt>
    <dgm:pt modelId="{61DD7C5E-5AE7-4D83-99DD-ADC0A59A969D}" type="pres">
      <dgm:prSet presAssocID="{70A1E285-DF83-44FC-B50B-48F57133C742}" presName="bkgdShp" presStyleLbl="alignAccFollowNode1" presStyleIdx="0" presStyleCnt="1"/>
      <dgm:spPr/>
    </dgm:pt>
    <dgm:pt modelId="{BE42755C-0B59-4ABB-AF71-5243F24AE473}" type="pres">
      <dgm:prSet presAssocID="{70A1E285-DF83-44FC-B50B-48F57133C742}" presName="linComp" presStyleCnt="0"/>
      <dgm:spPr/>
    </dgm:pt>
    <dgm:pt modelId="{CA284844-C2AB-41BB-881D-56C51EF15C24}" type="pres">
      <dgm:prSet presAssocID="{E85F38A4-8345-459E-87F0-5422BD10B290}" presName="compNode" presStyleCnt="0"/>
      <dgm:spPr/>
    </dgm:pt>
    <dgm:pt modelId="{A7E96544-5696-4E9F-8325-E9FDCC85813E}" type="pres">
      <dgm:prSet presAssocID="{E85F38A4-8345-459E-87F0-5422BD10B290}" presName="node" presStyleLbl="node1" presStyleIdx="0" presStyleCnt="2">
        <dgm:presLayoutVars>
          <dgm:bulletEnabled val="1"/>
        </dgm:presLayoutVars>
      </dgm:prSet>
      <dgm:spPr/>
      <dgm:t>
        <a:bodyPr/>
        <a:lstStyle/>
        <a:p>
          <a:endParaRPr lang="es-ES"/>
        </a:p>
      </dgm:t>
    </dgm:pt>
    <dgm:pt modelId="{A3AD7164-3248-4A62-AEAB-5630336FA903}" type="pres">
      <dgm:prSet presAssocID="{E85F38A4-8345-459E-87F0-5422BD10B290}" presName="invisiNode" presStyleLbl="node1" presStyleIdx="0" presStyleCnt="2"/>
      <dgm:spPr/>
    </dgm:pt>
    <dgm:pt modelId="{29E64C6B-BFE0-490F-8C7A-851A8747B74E}" type="pres">
      <dgm:prSet presAssocID="{E85F38A4-8345-459E-87F0-5422BD10B290}" presName="imagNode"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30000" b="-30000"/>
          </a:stretch>
        </a:blipFill>
      </dgm:spPr>
    </dgm:pt>
    <dgm:pt modelId="{D16D2180-4562-4183-A192-4389E814C16B}" type="pres">
      <dgm:prSet presAssocID="{6870CF7E-63CF-4F15-A94E-82D4139D93EB}" presName="sibTrans" presStyleLbl="sibTrans2D1" presStyleIdx="0" presStyleCnt="0"/>
      <dgm:spPr/>
      <dgm:t>
        <a:bodyPr/>
        <a:lstStyle/>
        <a:p>
          <a:endParaRPr lang="es-ES"/>
        </a:p>
      </dgm:t>
    </dgm:pt>
    <dgm:pt modelId="{3CF9F304-3D91-4BB5-9B97-E41156AE0BB2}" type="pres">
      <dgm:prSet presAssocID="{C46D9A1B-7E45-410B-803A-935F9F965B0B}" presName="compNode" presStyleCnt="0"/>
      <dgm:spPr/>
    </dgm:pt>
    <dgm:pt modelId="{531CE57B-EC4D-44E7-BA25-F36881635F41}" type="pres">
      <dgm:prSet presAssocID="{C46D9A1B-7E45-410B-803A-935F9F965B0B}" presName="node" presStyleLbl="node1" presStyleIdx="1" presStyleCnt="2">
        <dgm:presLayoutVars>
          <dgm:bulletEnabled val="1"/>
        </dgm:presLayoutVars>
      </dgm:prSet>
      <dgm:spPr/>
      <dgm:t>
        <a:bodyPr/>
        <a:lstStyle/>
        <a:p>
          <a:endParaRPr lang="es-ES"/>
        </a:p>
      </dgm:t>
    </dgm:pt>
    <dgm:pt modelId="{AA3EC445-7114-4F27-BB0A-DC4704240DE5}" type="pres">
      <dgm:prSet presAssocID="{C46D9A1B-7E45-410B-803A-935F9F965B0B}" presName="invisiNode" presStyleLbl="node1" presStyleIdx="1" presStyleCnt="2"/>
      <dgm:spPr/>
    </dgm:pt>
    <dgm:pt modelId="{F652C403-4080-4417-BD37-799CEF1735C0}" type="pres">
      <dgm:prSet presAssocID="{C46D9A1B-7E45-410B-803A-935F9F965B0B}" presName="imagNode"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122000" b="-122000"/>
          </a:stretch>
        </a:blipFill>
      </dgm:spPr>
    </dgm:pt>
  </dgm:ptLst>
  <dgm:cxnLst>
    <dgm:cxn modelId="{2ECEE525-DB26-477F-96C6-9841432B6498}" type="presOf" srcId="{C46D9A1B-7E45-410B-803A-935F9F965B0B}" destId="{531CE57B-EC4D-44E7-BA25-F36881635F41}" srcOrd="0" destOrd="0" presId="urn:microsoft.com/office/officeart/2005/8/layout/pList2"/>
    <dgm:cxn modelId="{6A7DA0E9-B18C-4FF3-8E68-FD2E07FC5B6D}" srcId="{70A1E285-DF83-44FC-B50B-48F57133C742}" destId="{C46D9A1B-7E45-410B-803A-935F9F965B0B}" srcOrd="1" destOrd="0" parTransId="{904310B5-A26B-4E1A-BF20-905AE5E94D39}" sibTransId="{4A67D7C3-5120-4345-BEF9-6582691316BD}"/>
    <dgm:cxn modelId="{C3641ACF-521C-4DDD-AABB-259E76119CC2}" type="presOf" srcId="{6870CF7E-63CF-4F15-A94E-82D4139D93EB}" destId="{D16D2180-4562-4183-A192-4389E814C16B}" srcOrd="0" destOrd="0" presId="urn:microsoft.com/office/officeart/2005/8/layout/pList2"/>
    <dgm:cxn modelId="{8E629692-AF44-4858-B052-3043510C2F43}" srcId="{70A1E285-DF83-44FC-B50B-48F57133C742}" destId="{E85F38A4-8345-459E-87F0-5422BD10B290}" srcOrd="0" destOrd="0" parTransId="{46D7DD83-5296-4F20-8861-69AAF69C7746}" sibTransId="{6870CF7E-63CF-4F15-A94E-82D4139D93EB}"/>
    <dgm:cxn modelId="{D4302A2E-6B78-41DF-B9DB-16517B380D51}" type="presOf" srcId="{E85F38A4-8345-459E-87F0-5422BD10B290}" destId="{A7E96544-5696-4E9F-8325-E9FDCC85813E}" srcOrd="0" destOrd="0" presId="urn:microsoft.com/office/officeart/2005/8/layout/pList2"/>
    <dgm:cxn modelId="{B6F7AD44-7E48-43E7-8538-8517CCD5455F}" type="presOf" srcId="{70A1E285-DF83-44FC-B50B-48F57133C742}" destId="{F10EF11D-51CB-493B-8E5E-C42111285ED3}" srcOrd="0" destOrd="0" presId="urn:microsoft.com/office/officeart/2005/8/layout/pList2"/>
    <dgm:cxn modelId="{DEF87474-C82B-41FE-9AA2-20BCC7938F18}" type="presParOf" srcId="{F10EF11D-51CB-493B-8E5E-C42111285ED3}" destId="{61DD7C5E-5AE7-4D83-99DD-ADC0A59A969D}" srcOrd="0" destOrd="0" presId="urn:microsoft.com/office/officeart/2005/8/layout/pList2"/>
    <dgm:cxn modelId="{F9739339-DEDB-4A33-B475-8810C8222000}" type="presParOf" srcId="{F10EF11D-51CB-493B-8E5E-C42111285ED3}" destId="{BE42755C-0B59-4ABB-AF71-5243F24AE473}" srcOrd="1" destOrd="0" presId="urn:microsoft.com/office/officeart/2005/8/layout/pList2"/>
    <dgm:cxn modelId="{D7A10CEE-AB36-48E4-825F-40180CEEE928}" type="presParOf" srcId="{BE42755C-0B59-4ABB-AF71-5243F24AE473}" destId="{CA284844-C2AB-41BB-881D-56C51EF15C24}" srcOrd="0" destOrd="0" presId="urn:microsoft.com/office/officeart/2005/8/layout/pList2"/>
    <dgm:cxn modelId="{E93B7359-E66C-462E-9CAF-6CC57A74995F}" type="presParOf" srcId="{CA284844-C2AB-41BB-881D-56C51EF15C24}" destId="{A7E96544-5696-4E9F-8325-E9FDCC85813E}" srcOrd="0" destOrd="0" presId="urn:microsoft.com/office/officeart/2005/8/layout/pList2"/>
    <dgm:cxn modelId="{73E89371-0F1E-4762-BA28-D27D6593819E}" type="presParOf" srcId="{CA284844-C2AB-41BB-881D-56C51EF15C24}" destId="{A3AD7164-3248-4A62-AEAB-5630336FA903}" srcOrd="1" destOrd="0" presId="urn:microsoft.com/office/officeart/2005/8/layout/pList2"/>
    <dgm:cxn modelId="{E2979BAD-E4BE-410E-B920-4C54F687396D}" type="presParOf" srcId="{CA284844-C2AB-41BB-881D-56C51EF15C24}" destId="{29E64C6B-BFE0-490F-8C7A-851A8747B74E}" srcOrd="2" destOrd="0" presId="urn:microsoft.com/office/officeart/2005/8/layout/pList2"/>
    <dgm:cxn modelId="{2C9D9127-6B7F-4DCF-86F8-0B9014F3192F}" type="presParOf" srcId="{BE42755C-0B59-4ABB-AF71-5243F24AE473}" destId="{D16D2180-4562-4183-A192-4389E814C16B}" srcOrd="1" destOrd="0" presId="urn:microsoft.com/office/officeart/2005/8/layout/pList2"/>
    <dgm:cxn modelId="{AC504D49-0ECD-4C2D-A170-2930168A2F4E}" type="presParOf" srcId="{BE42755C-0B59-4ABB-AF71-5243F24AE473}" destId="{3CF9F304-3D91-4BB5-9B97-E41156AE0BB2}" srcOrd="2" destOrd="0" presId="urn:microsoft.com/office/officeart/2005/8/layout/pList2"/>
    <dgm:cxn modelId="{F84DC3A2-0BC3-4112-97EB-627D530358DE}" type="presParOf" srcId="{3CF9F304-3D91-4BB5-9B97-E41156AE0BB2}" destId="{531CE57B-EC4D-44E7-BA25-F36881635F41}" srcOrd="0" destOrd="0" presId="urn:microsoft.com/office/officeart/2005/8/layout/pList2"/>
    <dgm:cxn modelId="{30E22083-5C3F-407E-9A0C-5DFF60C00320}" type="presParOf" srcId="{3CF9F304-3D91-4BB5-9B97-E41156AE0BB2}" destId="{AA3EC445-7114-4F27-BB0A-DC4704240DE5}" srcOrd="1" destOrd="0" presId="urn:microsoft.com/office/officeart/2005/8/layout/pList2"/>
    <dgm:cxn modelId="{09D53CBA-A84A-45E6-AB82-5A50F9159B79}" type="presParOf" srcId="{3CF9F304-3D91-4BB5-9B97-E41156AE0BB2}" destId="{F652C403-4080-4417-BD37-799CEF1735C0}"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2CA9CCF-A38E-4805-B83D-4EBED5629571}"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B528129F-9414-42B1-BC7F-26886473978D}">
      <dgm:prSet phldrT="[Texto]" custT="1"/>
      <dgm:spPr/>
      <dgm:t>
        <a:bodyPr/>
        <a:lstStyle/>
        <a:p>
          <a:r>
            <a:rPr lang="es-ES" sz="2000" dirty="0" smtClean="0">
              <a:latin typeface="Arial" pitchFamily="34" charset="0"/>
              <a:cs typeface="Arial" pitchFamily="34" charset="0"/>
            </a:rPr>
            <a:t>El análisis se apoya en el uso del equipo de espectrofotometría de absorción atómica para lo cual se  consideran los siguientes aspectos:</a:t>
          </a:r>
          <a:endParaRPr lang="en-US" sz="2000" dirty="0">
            <a:latin typeface="Arial" pitchFamily="34" charset="0"/>
            <a:cs typeface="Arial" pitchFamily="34" charset="0"/>
          </a:endParaRPr>
        </a:p>
      </dgm:t>
    </dgm:pt>
    <dgm:pt modelId="{9741B0E5-3899-4ACA-8BA7-8BE64D2C38D7}" type="parTrans" cxnId="{8F4BF07A-D8A3-4353-B8CE-0CF87CA32A6C}">
      <dgm:prSet/>
      <dgm:spPr/>
      <dgm:t>
        <a:bodyPr/>
        <a:lstStyle/>
        <a:p>
          <a:endParaRPr lang="en-US">
            <a:latin typeface="Arial" pitchFamily="34" charset="0"/>
            <a:cs typeface="Arial" pitchFamily="34" charset="0"/>
          </a:endParaRPr>
        </a:p>
      </dgm:t>
    </dgm:pt>
    <dgm:pt modelId="{F196817F-5ACC-4428-A418-053B4DCD2170}" type="sibTrans" cxnId="{8F4BF07A-D8A3-4353-B8CE-0CF87CA32A6C}">
      <dgm:prSet/>
      <dgm:spPr/>
      <dgm:t>
        <a:bodyPr/>
        <a:lstStyle/>
        <a:p>
          <a:endParaRPr lang="en-US">
            <a:latin typeface="Arial" pitchFamily="34" charset="0"/>
            <a:cs typeface="Arial" pitchFamily="34" charset="0"/>
          </a:endParaRPr>
        </a:p>
      </dgm:t>
    </dgm:pt>
    <dgm:pt modelId="{87A8A49C-14D5-449F-8679-87E9B57653D9}">
      <dgm:prSet phldrT="[Texto]"/>
      <dgm:spPr/>
      <dgm:t>
        <a:bodyPr/>
        <a:lstStyle/>
        <a:p>
          <a:r>
            <a:rPr lang="es-ES" dirty="0" smtClean="0">
              <a:latin typeface="Arial" pitchFamily="34" charset="0"/>
              <a:cs typeface="Arial" pitchFamily="34" charset="0"/>
            </a:rPr>
            <a:t>Preparación de solución patrón.</a:t>
          </a:r>
          <a:endParaRPr lang="en-US" dirty="0">
            <a:latin typeface="Arial" pitchFamily="34" charset="0"/>
            <a:cs typeface="Arial" pitchFamily="34" charset="0"/>
          </a:endParaRPr>
        </a:p>
      </dgm:t>
    </dgm:pt>
    <dgm:pt modelId="{28B29C74-02C5-4643-B234-4E5E09F60149}" type="parTrans" cxnId="{DA7106C0-A978-4F8D-8484-C53E547971D1}">
      <dgm:prSet/>
      <dgm:spPr/>
      <dgm:t>
        <a:bodyPr/>
        <a:lstStyle/>
        <a:p>
          <a:endParaRPr lang="en-US">
            <a:latin typeface="Arial" pitchFamily="34" charset="0"/>
            <a:cs typeface="Arial" pitchFamily="34" charset="0"/>
          </a:endParaRPr>
        </a:p>
      </dgm:t>
    </dgm:pt>
    <dgm:pt modelId="{985573F5-88EB-480D-B6EF-A164F6CA30C7}" type="sibTrans" cxnId="{DA7106C0-A978-4F8D-8484-C53E547971D1}">
      <dgm:prSet/>
      <dgm:spPr/>
      <dgm:t>
        <a:bodyPr/>
        <a:lstStyle/>
        <a:p>
          <a:endParaRPr lang="en-US">
            <a:latin typeface="Arial" pitchFamily="34" charset="0"/>
            <a:cs typeface="Arial" pitchFamily="34" charset="0"/>
          </a:endParaRPr>
        </a:p>
      </dgm:t>
    </dgm:pt>
    <dgm:pt modelId="{D76EF722-C90D-4D0B-BFC1-822F6883C68F}">
      <dgm:prSet/>
      <dgm:spPr/>
      <dgm:t>
        <a:bodyPr/>
        <a:lstStyle/>
        <a:p>
          <a:r>
            <a:rPr lang="es-ES" dirty="0" smtClean="0">
              <a:latin typeface="Arial" pitchFamily="34" charset="0"/>
              <a:cs typeface="Arial" pitchFamily="34" charset="0"/>
            </a:rPr>
            <a:t>Estándares de plomo.</a:t>
          </a:r>
          <a:endParaRPr lang="en-US" dirty="0">
            <a:latin typeface="Arial" pitchFamily="34" charset="0"/>
            <a:cs typeface="Arial" pitchFamily="34" charset="0"/>
          </a:endParaRPr>
        </a:p>
      </dgm:t>
    </dgm:pt>
    <dgm:pt modelId="{89CC85D5-D875-4267-AE04-EEE138ECB5AA}" type="parTrans" cxnId="{ADC9C812-A836-4366-8C38-DF0A90A0D8C7}">
      <dgm:prSet/>
      <dgm:spPr/>
      <dgm:t>
        <a:bodyPr/>
        <a:lstStyle/>
        <a:p>
          <a:endParaRPr lang="en-US">
            <a:latin typeface="Arial" pitchFamily="34" charset="0"/>
            <a:cs typeface="Arial" pitchFamily="34" charset="0"/>
          </a:endParaRPr>
        </a:p>
      </dgm:t>
    </dgm:pt>
    <dgm:pt modelId="{A5AAADFA-04BF-4F4E-A007-E53B29925A93}" type="sibTrans" cxnId="{ADC9C812-A836-4366-8C38-DF0A90A0D8C7}">
      <dgm:prSet/>
      <dgm:spPr/>
      <dgm:t>
        <a:bodyPr/>
        <a:lstStyle/>
        <a:p>
          <a:endParaRPr lang="en-US">
            <a:latin typeface="Arial" pitchFamily="34" charset="0"/>
            <a:cs typeface="Arial" pitchFamily="34" charset="0"/>
          </a:endParaRPr>
        </a:p>
      </dgm:t>
    </dgm:pt>
    <dgm:pt modelId="{41886635-CDDC-4DEC-93A8-A36156E65CA6}">
      <dgm:prSet/>
      <dgm:spPr/>
      <dgm:t>
        <a:bodyPr/>
        <a:lstStyle/>
        <a:p>
          <a:r>
            <a:rPr lang="es-ES" dirty="0" smtClean="0">
              <a:latin typeface="Arial" pitchFamily="34" charset="0"/>
              <a:cs typeface="Arial" pitchFamily="34" charset="0"/>
            </a:rPr>
            <a:t>Digestión de la muestra.</a:t>
          </a:r>
          <a:endParaRPr lang="en-US" dirty="0">
            <a:latin typeface="Arial" pitchFamily="34" charset="0"/>
            <a:cs typeface="Arial" pitchFamily="34" charset="0"/>
          </a:endParaRPr>
        </a:p>
      </dgm:t>
    </dgm:pt>
    <dgm:pt modelId="{DE5867E1-9BDE-408D-BEE5-D407221EB714}" type="parTrans" cxnId="{19A48B34-10C5-4B0F-A5EC-28DE6A92A09D}">
      <dgm:prSet/>
      <dgm:spPr/>
      <dgm:t>
        <a:bodyPr/>
        <a:lstStyle/>
        <a:p>
          <a:endParaRPr lang="en-US">
            <a:latin typeface="Arial" pitchFamily="34" charset="0"/>
            <a:cs typeface="Arial" pitchFamily="34" charset="0"/>
          </a:endParaRPr>
        </a:p>
      </dgm:t>
    </dgm:pt>
    <dgm:pt modelId="{E9966C4B-6B27-45E4-8AC8-585064CA66DA}" type="sibTrans" cxnId="{19A48B34-10C5-4B0F-A5EC-28DE6A92A09D}">
      <dgm:prSet/>
      <dgm:spPr/>
      <dgm:t>
        <a:bodyPr/>
        <a:lstStyle/>
        <a:p>
          <a:endParaRPr lang="en-US">
            <a:latin typeface="Arial" pitchFamily="34" charset="0"/>
            <a:cs typeface="Arial" pitchFamily="34" charset="0"/>
          </a:endParaRPr>
        </a:p>
      </dgm:t>
    </dgm:pt>
    <dgm:pt modelId="{EF2C2137-0FD0-4DD4-9C44-43009300D11B}">
      <dgm:prSet/>
      <dgm:spPr/>
      <dgm:t>
        <a:bodyPr/>
        <a:lstStyle/>
        <a:p>
          <a:r>
            <a:rPr lang="es-ES" dirty="0" smtClean="0">
              <a:latin typeface="Arial" pitchFamily="34" charset="0"/>
              <a:cs typeface="Arial" pitchFamily="34" charset="0"/>
            </a:rPr>
            <a:t>Determinación de la concentración en el equipo de espectrofotometría de absorción atómica</a:t>
          </a:r>
          <a:endParaRPr lang="en-US" dirty="0">
            <a:latin typeface="Arial" pitchFamily="34" charset="0"/>
            <a:cs typeface="Arial" pitchFamily="34" charset="0"/>
          </a:endParaRPr>
        </a:p>
      </dgm:t>
    </dgm:pt>
    <dgm:pt modelId="{D0CFA53A-1946-4371-B067-B48C2E97260C}" type="parTrans" cxnId="{ABC34C3D-2540-42FB-90CF-BB31BB6EF02F}">
      <dgm:prSet/>
      <dgm:spPr/>
      <dgm:t>
        <a:bodyPr/>
        <a:lstStyle/>
        <a:p>
          <a:endParaRPr lang="en-US">
            <a:latin typeface="Arial" pitchFamily="34" charset="0"/>
            <a:cs typeface="Arial" pitchFamily="34" charset="0"/>
          </a:endParaRPr>
        </a:p>
      </dgm:t>
    </dgm:pt>
    <dgm:pt modelId="{1568C486-A9FE-473A-93DD-24E2E9E17BBD}" type="sibTrans" cxnId="{ABC34C3D-2540-42FB-90CF-BB31BB6EF02F}">
      <dgm:prSet/>
      <dgm:spPr/>
      <dgm:t>
        <a:bodyPr/>
        <a:lstStyle/>
        <a:p>
          <a:endParaRPr lang="en-US">
            <a:latin typeface="Arial" pitchFamily="34" charset="0"/>
            <a:cs typeface="Arial" pitchFamily="34" charset="0"/>
          </a:endParaRPr>
        </a:p>
      </dgm:t>
    </dgm:pt>
    <dgm:pt modelId="{706FE1FF-B484-481E-956C-B676E58A36E7}">
      <dgm:prSet phldrT="[Texto]"/>
      <dgm:spPr/>
      <dgm:t>
        <a:bodyPr/>
        <a:lstStyle/>
        <a:p>
          <a:endParaRPr lang="en-US" dirty="0">
            <a:latin typeface="Arial" pitchFamily="34" charset="0"/>
            <a:cs typeface="Arial" pitchFamily="34" charset="0"/>
          </a:endParaRPr>
        </a:p>
      </dgm:t>
    </dgm:pt>
    <dgm:pt modelId="{76080FAC-6C4A-43C9-BBF7-88F43F4583C4}" type="parTrans" cxnId="{96E93F21-4C5C-4F4F-938F-14792C79F8CA}">
      <dgm:prSet/>
      <dgm:spPr/>
      <dgm:t>
        <a:bodyPr/>
        <a:lstStyle/>
        <a:p>
          <a:endParaRPr lang="en-US">
            <a:latin typeface="Arial" pitchFamily="34" charset="0"/>
            <a:cs typeface="Arial" pitchFamily="34" charset="0"/>
          </a:endParaRPr>
        </a:p>
      </dgm:t>
    </dgm:pt>
    <dgm:pt modelId="{52CA3014-334E-4A75-9F3D-93A0486EB3B0}" type="sibTrans" cxnId="{96E93F21-4C5C-4F4F-938F-14792C79F8CA}">
      <dgm:prSet/>
      <dgm:spPr/>
      <dgm:t>
        <a:bodyPr/>
        <a:lstStyle/>
        <a:p>
          <a:endParaRPr lang="en-US">
            <a:latin typeface="Arial" pitchFamily="34" charset="0"/>
            <a:cs typeface="Arial" pitchFamily="34" charset="0"/>
          </a:endParaRPr>
        </a:p>
      </dgm:t>
    </dgm:pt>
    <dgm:pt modelId="{AA79653F-8ED8-4608-9DE9-616A194476F7}" type="pres">
      <dgm:prSet presAssocID="{72CA9CCF-A38E-4805-B83D-4EBED5629571}" presName="Name0" presStyleCnt="0">
        <dgm:presLayoutVars>
          <dgm:chMax/>
          <dgm:chPref val="3"/>
          <dgm:dir/>
          <dgm:animOne val="branch"/>
          <dgm:animLvl val="lvl"/>
        </dgm:presLayoutVars>
      </dgm:prSet>
      <dgm:spPr/>
      <dgm:t>
        <a:bodyPr/>
        <a:lstStyle/>
        <a:p>
          <a:endParaRPr lang="en-US"/>
        </a:p>
      </dgm:t>
    </dgm:pt>
    <dgm:pt modelId="{C2C06CC9-6782-4212-B29D-4AB721AD8A12}" type="pres">
      <dgm:prSet presAssocID="{B528129F-9414-42B1-BC7F-26886473978D}" presName="composite" presStyleCnt="0"/>
      <dgm:spPr/>
    </dgm:pt>
    <dgm:pt modelId="{480A4669-8F27-484D-A7B8-C9E44945B543}" type="pres">
      <dgm:prSet presAssocID="{B528129F-9414-42B1-BC7F-26886473978D}" presName="FirstChild" presStyleLbl="revTx" presStyleIdx="0" presStyleCnt="2">
        <dgm:presLayoutVars>
          <dgm:chMax val="0"/>
          <dgm:chPref val="0"/>
          <dgm:bulletEnabled val="1"/>
        </dgm:presLayoutVars>
      </dgm:prSet>
      <dgm:spPr/>
      <dgm:t>
        <a:bodyPr/>
        <a:lstStyle/>
        <a:p>
          <a:endParaRPr lang="en-US"/>
        </a:p>
      </dgm:t>
    </dgm:pt>
    <dgm:pt modelId="{A8152E05-9942-4EA3-ACD8-2E3D58F5B808}" type="pres">
      <dgm:prSet presAssocID="{B528129F-9414-42B1-BC7F-26886473978D}" presName="Parent" presStyleLbl="alignNode1" presStyleIdx="0" presStyleCnt="1" custScaleX="258707" custLinFactNeighborX="35979" custLinFactNeighborY="-147">
        <dgm:presLayoutVars>
          <dgm:chMax val="3"/>
          <dgm:chPref val="3"/>
          <dgm:bulletEnabled val="1"/>
        </dgm:presLayoutVars>
      </dgm:prSet>
      <dgm:spPr/>
      <dgm:t>
        <a:bodyPr/>
        <a:lstStyle/>
        <a:p>
          <a:endParaRPr lang="en-US"/>
        </a:p>
      </dgm:t>
    </dgm:pt>
    <dgm:pt modelId="{F893E9B8-C686-4948-A35A-ABAB234FE7CB}" type="pres">
      <dgm:prSet presAssocID="{B528129F-9414-42B1-BC7F-26886473978D}" presName="Accent" presStyleLbl="parChTrans1D1" presStyleIdx="0" presStyleCnt="1"/>
      <dgm:spPr/>
    </dgm:pt>
    <dgm:pt modelId="{AA89F490-11F9-4CEE-84BA-F45CF3145AF1}" type="pres">
      <dgm:prSet presAssocID="{B528129F-9414-42B1-BC7F-26886473978D}" presName="Child" presStyleLbl="revTx" presStyleIdx="1" presStyleCnt="2">
        <dgm:presLayoutVars>
          <dgm:chMax val="0"/>
          <dgm:chPref val="0"/>
          <dgm:bulletEnabled val="1"/>
        </dgm:presLayoutVars>
      </dgm:prSet>
      <dgm:spPr/>
      <dgm:t>
        <a:bodyPr/>
        <a:lstStyle/>
        <a:p>
          <a:endParaRPr lang="en-US"/>
        </a:p>
      </dgm:t>
    </dgm:pt>
  </dgm:ptLst>
  <dgm:cxnLst>
    <dgm:cxn modelId="{2D791477-B88B-4DD9-9D76-5CFD42FDC23D}" type="presOf" srcId="{EF2C2137-0FD0-4DD4-9C44-43009300D11B}" destId="{AA89F490-11F9-4CEE-84BA-F45CF3145AF1}" srcOrd="0" destOrd="3" presId="urn:microsoft.com/office/officeart/2011/layout/TabList"/>
    <dgm:cxn modelId="{ABC34C3D-2540-42FB-90CF-BB31BB6EF02F}" srcId="{B528129F-9414-42B1-BC7F-26886473978D}" destId="{EF2C2137-0FD0-4DD4-9C44-43009300D11B}" srcOrd="4" destOrd="0" parTransId="{D0CFA53A-1946-4371-B067-B48C2E97260C}" sibTransId="{1568C486-A9FE-473A-93DD-24E2E9E17BBD}"/>
    <dgm:cxn modelId="{8F4BF07A-D8A3-4353-B8CE-0CF87CA32A6C}" srcId="{72CA9CCF-A38E-4805-B83D-4EBED5629571}" destId="{B528129F-9414-42B1-BC7F-26886473978D}" srcOrd="0" destOrd="0" parTransId="{9741B0E5-3899-4ACA-8BA7-8BE64D2C38D7}" sibTransId="{F196817F-5ACC-4428-A418-053B4DCD2170}"/>
    <dgm:cxn modelId="{C0BED4DA-B091-495F-B2DB-264DA79BE8D1}" type="presOf" srcId="{706FE1FF-B484-481E-956C-B676E58A36E7}" destId="{480A4669-8F27-484D-A7B8-C9E44945B543}" srcOrd="0" destOrd="0" presId="urn:microsoft.com/office/officeart/2011/layout/TabList"/>
    <dgm:cxn modelId="{8441637B-E78F-4144-8CCE-45431B23405C}" type="presOf" srcId="{72CA9CCF-A38E-4805-B83D-4EBED5629571}" destId="{AA79653F-8ED8-4608-9DE9-616A194476F7}" srcOrd="0" destOrd="0" presId="urn:microsoft.com/office/officeart/2011/layout/TabList"/>
    <dgm:cxn modelId="{767E283F-90E9-4542-B52C-0C1E6BFDE104}" type="presOf" srcId="{87A8A49C-14D5-449F-8679-87E9B57653D9}" destId="{AA89F490-11F9-4CEE-84BA-F45CF3145AF1}" srcOrd="0" destOrd="0" presId="urn:microsoft.com/office/officeart/2011/layout/TabList"/>
    <dgm:cxn modelId="{DA7106C0-A978-4F8D-8484-C53E547971D1}" srcId="{B528129F-9414-42B1-BC7F-26886473978D}" destId="{87A8A49C-14D5-449F-8679-87E9B57653D9}" srcOrd="1" destOrd="0" parTransId="{28B29C74-02C5-4643-B234-4E5E09F60149}" sibTransId="{985573F5-88EB-480D-B6EF-A164F6CA30C7}"/>
    <dgm:cxn modelId="{19A48B34-10C5-4B0F-A5EC-28DE6A92A09D}" srcId="{B528129F-9414-42B1-BC7F-26886473978D}" destId="{41886635-CDDC-4DEC-93A8-A36156E65CA6}" srcOrd="3" destOrd="0" parTransId="{DE5867E1-9BDE-408D-BEE5-D407221EB714}" sibTransId="{E9966C4B-6B27-45E4-8AC8-585064CA66DA}"/>
    <dgm:cxn modelId="{8E2262CF-FBA6-41C8-AD31-0B49D4F66FBF}" type="presOf" srcId="{B528129F-9414-42B1-BC7F-26886473978D}" destId="{A8152E05-9942-4EA3-ACD8-2E3D58F5B808}" srcOrd="0" destOrd="0" presId="urn:microsoft.com/office/officeart/2011/layout/TabList"/>
    <dgm:cxn modelId="{96E93F21-4C5C-4F4F-938F-14792C79F8CA}" srcId="{B528129F-9414-42B1-BC7F-26886473978D}" destId="{706FE1FF-B484-481E-956C-B676E58A36E7}" srcOrd="0" destOrd="0" parTransId="{76080FAC-6C4A-43C9-BBF7-88F43F4583C4}" sibTransId="{52CA3014-334E-4A75-9F3D-93A0486EB3B0}"/>
    <dgm:cxn modelId="{ADC9C812-A836-4366-8C38-DF0A90A0D8C7}" srcId="{B528129F-9414-42B1-BC7F-26886473978D}" destId="{D76EF722-C90D-4D0B-BFC1-822F6883C68F}" srcOrd="2" destOrd="0" parTransId="{89CC85D5-D875-4267-AE04-EEE138ECB5AA}" sibTransId="{A5AAADFA-04BF-4F4E-A007-E53B29925A93}"/>
    <dgm:cxn modelId="{C5A56F34-44E6-4194-95F7-91A67CA8B8F5}" type="presOf" srcId="{41886635-CDDC-4DEC-93A8-A36156E65CA6}" destId="{AA89F490-11F9-4CEE-84BA-F45CF3145AF1}" srcOrd="0" destOrd="2" presId="urn:microsoft.com/office/officeart/2011/layout/TabList"/>
    <dgm:cxn modelId="{8D821C60-85AB-4A9F-B6D3-9F70C8A46421}" type="presOf" srcId="{D76EF722-C90D-4D0B-BFC1-822F6883C68F}" destId="{AA89F490-11F9-4CEE-84BA-F45CF3145AF1}" srcOrd="0" destOrd="1" presId="urn:microsoft.com/office/officeart/2011/layout/TabList"/>
    <dgm:cxn modelId="{E9915DBD-BB12-4C03-B77F-CD71A09C4324}" type="presParOf" srcId="{AA79653F-8ED8-4608-9DE9-616A194476F7}" destId="{C2C06CC9-6782-4212-B29D-4AB721AD8A12}" srcOrd="0" destOrd="0" presId="urn:microsoft.com/office/officeart/2011/layout/TabList"/>
    <dgm:cxn modelId="{6F6FB81C-4CE5-4E4A-A738-F98F644699D4}" type="presParOf" srcId="{C2C06CC9-6782-4212-B29D-4AB721AD8A12}" destId="{480A4669-8F27-484D-A7B8-C9E44945B543}" srcOrd="0" destOrd="0" presId="urn:microsoft.com/office/officeart/2011/layout/TabList"/>
    <dgm:cxn modelId="{E3ABF4D9-0A59-4985-B23D-5D61DDF19114}" type="presParOf" srcId="{C2C06CC9-6782-4212-B29D-4AB721AD8A12}" destId="{A8152E05-9942-4EA3-ACD8-2E3D58F5B808}" srcOrd="1" destOrd="0" presId="urn:microsoft.com/office/officeart/2011/layout/TabList"/>
    <dgm:cxn modelId="{501A14FE-5BA6-4E21-9B63-2464C9229B0A}" type="presParOf" srcId="{C2C06CC9-6782-4212-B29D-4AB721AD8A12}" destId="{F893E9B8-C686-4948-A35A-ABAB234FE7CB}" srcOrd="2" destOrd="0" presId="urn:microsoft.com/office/officeart/2011/layout/TabList"/>
    <dgm:cxn modelId="{3F85FC94-2041-49DD-A630-B4809070C513}" type="presParOf" srcId="{AA79653F-8ED8-4608-9DE9-616A194476F7}" destId="{AA89F490-11F9-4CEE-84BA-F45CF3145AF1}" srcOrd="1"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D0349AE-C573-48E3-A8B3-C3BDCD9E4E4E}" type="doc">
      <dgm:prSet loTypeId="urn:microsoft.com/office/officeart/2009/3/layout/SubStepProcess" loCatId="process" qsTypeId="urn:microsoft.com/office/officeart/2005/8/quickstyle/simple1" qsCatId="simple" csTypeId="urn:microsoft.com/office/officeart/2005/8/colors/accent1_2" csCatId="accent1" phldr="1"/>
      <dgm:spPr/>
      <dgm:t>
        <a:bodyPr/>
        <a:lstStyle/>
        <a:p>
          <a:endParaRPr lang="en-US"/>
        </a:p>
      </dgm:t>
    </dgm:pt>
    <dgm:pt modelId="{7609BCD7-68CE-401F-B527-A66AA849C0F5}">
      <dgm:prSet phldrT="[Texto]" custT="1"/>
      <dgm:spPr/>
      <dgm:t>
        <a:bodyPr/>
        <a:lstStyle/>
        <a:p>
          <a:r>
            <a:rPr lang="en-US" sz="3100" dirty="0" err="1" smtClean="0">
              <a:latin typeface="Arial" pitchFamily="34" charset="0"/>
              <a:cs typeface="Arial" pitchFamily="34" charset="0"/>
            </a:rPr>
            <a:t>Ciencia</a:t>
          </a:r>
          <a:endParaRPr lang="en-US" sz="3100" dirty="0">
            <a:latin typeface="Arial" pitchFamily="34" charset="0"/>
            <a:cs typeface="Arial" pitchFamily="34" charset="0"/>
          </a:endParaRPr>
        </a:p>
      </dgm:t>
    </dgm:pt>
    <dgm:pt modelId="{D75F9C53-F094-42CB-BE0B-493A773259EC}" type="parTrans" cxnId="{4049675E-CB8C-41A5-B6C0-1A6D00995F5A}">
      <dgm:prSet/>
      <dgm:spPr/>
      <dgm:t>
        <a:bodyPr/>
        <a:lstStyle/>
        <a:p>
          <a:endParaRPr lang="en-US" sz="1200">
            <a:latin typeface="Arial" pitchFamily="34" charset="0"/>
            <a:cs typeface="Arial" pitchFamily="34" charset="0"/>
          </a:endParaRPr>
        </a:p>
      </dgm:t>
    </dgm:pt>
    <dgm:pt modelId="{D136E400-42D4-46DB-84E3-5DD0FC933865}" type="sibTrans" cxnId="{4049675E-CB8C-41A5-B6C0-1A6D00995F5A}">
      <dgm:prSet/>
      <dgm:spPr/>
      <dgm:t>
        <a:bodyPr/>
        <a:lstStyle/>
        <a:p>
          <a:endParaRPr lang="en-US" sz="1200">
            <a:latin typeface="Arial" pitchFamily="34" charset="0"/>
            <a:cs typeface="Arial" pitchFamily="34" charset="0"/>
          </a:endParaRPr>
        </a:p>
      </dgm:t>
    </dgm:pt>
    <dgm:pt modelId="{C1A2204E-8F0C-4336-B8B6-B0D5D0A19982}">
      <dgm:prSet phldrT="[Texto]" custT="1"/>
      <dgm:spPr/>
      <dgm:t>
        <a:bodyPr/>
        <a:lstStyle/>
        <a:p>
          <a:r>
            <a:rPr lang="en-US" sz="1800" dirty="0" err="1" smtClean="0">
              <a:latin typeface="Arial" pitchFamily="34" charset="0"/>
              <a:cs typeface="Arial" pitchFamily="34" charset="0"/>
            </a:rPr>
            <a:t>Estadística</a:t>
          </a:r>
          <a:endParaRPr lang="en-US" sz="1800" dirty="0">
            <a:latin typeface="Arial" pitchFamily="34" charset="0"/>
            <a:cs typeface="Arial" pitchFamily="34" charset="0"/>
          </a:endParaRPr>
        </a:p>
      </dgm:t>
    </dgm:pt>
    <dgm:pt modelId="{43E9A6E1-0C33-4E83-8AA6-5909DF3EC6A7}" type="parTrans" cxnId="{4029C5FC-CF95-41E5-818D-7B9986BF61D4}">
      <dgm:prSet/>
      <dgm:spPr/>
      <dgm:t>
        <a:bodyPr/>
        <a:lstStyle/>
        <a:p>
          <a:endParaRPr lang="en-US" sz="1200">
            <a:latin typeface="Arial" pitchFamily="34" charset="0"/>
            <a:cs typeface="Arial" pitchFamily="34" charset="0"/>
          </a:endParaRPr>
        </a:p>
      </dgm:t>
    </dgm:pt>
    <dgm:pt modelId="{57F9AA25-0774-43D2-8B0B-0D296480A0B6}" type="sibTrans" cxnId="{4029C5FC-CF95-41E5-818D-7B9986BF61D4}">
      <dgm:prSet/>
      <dgm:spPr/>
      <dgm:t>
        <a:bodyPr/>
        <a:lstStyle/>
        <a:p>
          <a:endParaRPr lang="en-US" sz="1200">
            <a:latin typeface="Arial" pitchFamily="34" charset="0"/>
            <a:cs typeface="Arial" pitchFamily="34" charset="0"/>
          </a:endParaRPr>
        </a:p>
      </dgm:t>
    </dgm:pt>
    <dgm:pt modelId="{DAB40426-AE29-49DD-B25B-99755F074EA8}">
      <dgm:prSet phldrT="[Texto]" custT="1"/>
      <dgm:spPr/>
      <dgm:t>
        <a:bodyPr/>
        <a:lstStyle/>
        <a:p>
          <a:r>
            <a:rPr lang="en-US" sz="1800" dirty="0" err="1" smtClean="0">
              <a:latin typeface="Arial" pitchFamily="34" charset="0"/>
              <a:cs typeface="Arial" pitchFamily="34" charset="0"/>
            </a:rPr>
            <a:t>Geografía</a:t>
          </a:r>
          <a:endParaRPr lang="en-US" sz="1800" dirty="0">
            <a:latin typeface="Arial" pitchFamily="34" charset="0"/>
            <a:cs typeface="Arial" pitchFamily="34" charset="0"/>
          </a:endParaRPr>
        </a:p>
      </dgm:t>
    </dgm:pt>
    <dgm:pt modelId="{5020167E-5911-4394-9A09-3240DB8D53FF}" type="parTrans" cxnId="{5DB3E9DA-35A7-4742-8C76-07F622227A5C}">
      <dgm:prSet/>
      <dgm:spPr/>
      <dgm:t>
        <a:bodyPr/>
        <a:lstStyle/>
        <a:p>
          <a:endParaRPr lang="en-US" sz="1200">
            <a:latin typeface="Arial" pitchFamily="34" charset="0"/>
            <a:cs typeface="Arial" pitchFamily="34" charset="0"/>
          </a:endParaRPr>
        </a:p>
      </dgm:t>
    </dgm:pt>
    <dgm:pt modelId="{183FC2B8-9758-46DD-996B-3BE0F2E4E9CB}" type="sibTrans" cxnId="{5DB3E9DA-35A7-4742-8C76-07F622227A5C}">
      <dgm:prSet/>
      <dgm:spPr/>
      <dgm:t>
        <a:bodyPr/>
        <a:lstStyle/>
        <a:p>
          <a:endParaRPr lang="en-US" sz="1200">
            <a:latin typeface="Arial" pitchFamily="34" charset="0"/>
            <a:cs typeface="Arial" pitchFamily="34" charset="0"/>
          </a:endParaRPr>
        </a:p>
      </dgm:t>
    </dgm:pt>
    <dgm:pt modelId="{8E7C5287-883E-4562-9C5F-6CA87BDE6FAD}">
      <dgm:prSet phldrT="[Texto]" custT="1"/>
      <dgm:spPr/>
      <dgm:t>
        <a:bodyPr/>
        <a:lstStyle/>
        <a:p>
          <a:r>
            <a:rPr lang="es-EC" sz="1600" dirty="0" smtClean="0">
              <a:latin typeface="Arial" pitchFamily="34" charset="0"/>
              <a:cs typeface="Arial" pitchFamily="34" charset="0"/>
            </a:rPr>
            <a:t>con el uso de técnicas informáticas </a:t>
          </a:r>
          <a:endParaRPr lang="en-US" sz="1600" dirty="0">
            <a:latin typeface="Arial" pitchFamily="34" charset="0"/>
            <a:cs typeface="Arial" pitchFamily="34" charset="0"/>
          </a:endParaRPr>
        </a:p>
      </dgm:t>
    </dgm:pt>
    <dgm:pt modelId="{97707A2E-35BE-427F-96E0-2F8189E91CA4}" type="parTrans" cxnId="{677252DF-BC96-4B5F-BAB7-B47E7D488D26}">
      <dgm:prSet/>
      <dgm:spPr/>
      <dgm:t>
        <a:bodyPr/>
        <a:lstStyle/>
        <a:p>
          <a:endParaRPr lang="en-US" sz="1200">
            <a:latin typeface="Arial" pitchFamily="34" charset="0"/>
            <a:cs typeface="Arial" pitchFamily="34" charset="0"/>
          </a:endParaRPr>
        </a:p>
      </dgm:t>
    </dgm:pt>
    <dgm:pt modelId="{D36F10E1-72FE-4F98-95C2-6F8B38095EE3}" type="sibTrans" cxnId="{677252DF-BC96-4B5F-BAB7-B47E7D488D26}">
      <dgm:prSet/>
      <dgm:spPr/>
      <dgm:t>
        <a:bodyPr/>
        <a:lstStyle/>
        <a:p>
          <a:endParaRPr lang="en-US" sz="1200">
            <a:latin typeface="Arial" pitchFamily="34" charset="0"/>
            <a:cs typeface="Arial" pitchFamily="34" charset="0"/>
          </a:endParaRPr>
        </a:p>
      </dgm:t>
    </dgm:pt>
    <dgm:pt modelId="{A47A1276-8297-4C6B-BE6E-817C6A87D35F}">
      <dgm:prSet phldrT="[Texto]" custT="1"/>
      <dgm:spPr/>
      <dgm:t>
        <a:bodyPr/>
        <a:lstStyle/>
        <a:p>
          <a:r>
            <a:rPr lang="es-EC" sz="1400" dirty="0" smtClean="0">
              <a:latin typeface="Arial" pitchFamily="34" charset="0"/>
              <a:cs typeface="Arial" pitchFamily="34" charset="0"/>
            </a:rPr>
            <a:t>Busca realizar análisis en base a  estimaciones, predicciones de variables y simulaciones de su comportamiento</a:t>
          </a:r>
          <a:r>
            <a:rPr lang="es-EC" sz="1200" dirty="0" smtClean="0">
              <a:latin typeface="Arial" pitchFamily="34" charset="0"/>
              <a:cs typeface="Arial" pitchFamily="34" charset="0"/>
            </a:rPr>
            <a:t> </a:t>
          </a:r>
          <a:r>
            <a:rPr lang="es-EC" sz="1400" dirty="0" smtClean="0">
              <a:latin typeface="Arial" pitchFamily="34" charset="0"/>
              <a:cs typeface="Arial" pitchFamily="34" charset="0"/>
            </a:rPr>
            <a:t>en el espacio.</a:t>
          </a:r>
          <a:endParaRPr lang="en-US" sz="1400" dirty="0">
            <a:latin typeface="Arial" pitchFamily="34" charset="0"/>
            <a:cs typeface="Arial" pitchFamily="34" charset="0"/>
          </a:endParaRPr>
        </a:p>
      </dgm:t>
    </dgm:pt>
    <dgm:pt modelId="{5D90F2E6-62FF-41B0-9D71-53ADC71612EB}" type="parTrans" cxnId="{BAA0EDB4-B77B-4E01-8312-C3BD77677500}">
      <dgm:prSet/>
      <dgm:spPr/>
      <dgm:t>
        <a:bodyPr/>
        <a:lstStyle/>
        <a:p>
          <a:endParaRPr lang="en-US" sz="1200">
            <a:latin typeface="Arial" pitchFamily="34" charset="0"/>
            <a:cs typeface="Arial" pitchFamily="34" charset="0"/>
          </a:endParaRPr>
        </a:p>
      </dgm:t>
    </dgm:pt>
    <dgm:pt modelId="{C86F5C67-30E1-4E7D-929E-4BC5CDCD9F4C}" type="sibTrans" cxnId="{BAA0EDB4-B77B-4E01-8312-C3BD77677500}">
      <dgm:prSet/>
      <dgm:spPr/>
      <dgm:t>
        <a:bodyPr/>
        <a:lstStyle/>
        <a:p>
          <a:endParaRPr lang="en-US" sz="1200">
            <a:latin typeface="Arial" pitchFamily="34" charset="0"/>
            <a:cs typeface="Arial" pitchFamily="34" charset="0"/>
          </a:endParaRPr>
        </a:p>
      </dgm:t>
    </dgm:pt>
    <dgm:pt modelId="{FE9371E8-186A-4BCF-8396-E3896CB4EDD5}" type="pres">
      <dgm:prSet presAssocID="{6D0349AE-C573-48E3-A8B3-C3BDCD9E4E4E}" presName="Name0" presStyleCnt="0">
        <dgm:presLayoutVars>
          <dgm:chMax val="7"/>
          <dgm:dir/>
          <dgm:animOne val="branch"/>
        </dgm:presLayoutVars>
      </dgm:prSet>
      <dgm:spPr/>
      <dgm:t>
        <a:bodyPr/>
        <a:lstStyle/>
        <a:p>
          <a:endParaRPr lang="en-US"/>
        </a:p>
      </dgm:t>
    </dgm:pt>
    <dgm:pt modelId="{13738ABA-A13B-4C7E-B2E7-C4997A118A44}" type="pres">
      <dgm:prSet presAssocID="{7609BCD7-68CE-401F-B527-A66AA849C0F5}" presName="parTx1" presStyleLbl="node1" presStyleIdx="0" presStyleCnt="3" custScaleX="146506" custScaleY="141831"/>
      <dgm:spPr/>
      <dgm:t>
        <a:bodyPr/>
        <a:lstStyle/>
        <a:p>
          <a:endParaRPr lang="en-US"/>
        </a:p>
      </dgm:t>
    </dgm:pt>
    <dgm:pt modelId="{525D7252-DE91-4CCD-BC0F-446A69C4ACB4}" type="pres">
      <dgm:prSet presAssocID="{7609BCD7-68CE-401F-B527-A66AA849C0F5}" presName="spPre1" presStyleCnt="0"/>
      <dgm:spPr/>
    </dgm:pt>
    <dgm:pt modelId="{60F6500B-9686-4040-B1B7-4F77F58311DF}" type="pres">
      <dgm:prSet presAssocID="{7609BCD7-68CE-401F-B527-A66AA849C0F5}" presName="chLin1" presStyleCnt="0"/>
      <dgm:spPr/>
    </dgm:pt>
    <dgm:pt modelId="{2961656C-52C7-440D-9411-A6ED65BEB1B9}" type="pres">
      <dgm:prSet presAssocID="{43E9A6E1-0C33-4E83-8AA6-5909DF3EC6A7}" presName="Name11" presStyleLbl="parChTrans1D1" presStyleIdx="0" presStyleCnt="8"/>
      <dgm:spPr/>
    </dgm:pt>
    <dgm:pt modelId="{F518B37C-A71B-4AA4-857A-DDC0F6D5ED59}" type="pres">
      <dgm:prSet presAssocID="{43E9A6E1-0C33-4E83-8AA6-5909DF3EC6A7}" presName="Name31" presStyleLbl="parChTrans1D1" presStyleIdx="1" presStyleCnt="8"/>
      <dgm:spPr/>
    </dgm:pt>
    <dgm:pt modelId="{4515412D-8956-4303-B1D8-7E88282C5765}" type="pres">
      <dgm:prSet presAssocID="{C1A2204E-8F0C-4336-B8B6-B0D5D0A19982}" presName="txAndLines1" presStyleCnt="0"/>
      <dgm:spPr/>
    </dgm:pt>
    <dgm:pt modelId="{EB0FCC45-DBE0-489F-86E3-AF0E76C4F5A7}" type="pres">
      <dgm:prSet presAssocID="{C1A2204E-8F0C-4336-B8B6-B0D5D0A19982}" presName="anchor1" presStyleCnt="0"/>
      <dgm:spPr/>
    </dgm:pt>
    <dgm:pt modelId="{F36D433A-2E52-4921-818D-5AAF0E924DD3}" type="pres">
      <dgm:prSet presAssocID="{C1A2204E-8F0C-4336-B8B6-B0D5D0A19982}" presName="backup1" presStyleCnt="0"/>
      <dgm:spPr/>
    </dgm:pt>
    <dgm:pt modelId="{EB67A23A-0FA1-4B8D-ADF9-DC22E02646D9}" type="pres">
      <dgm:prSet presAssocID="{C1A2204E-8F0C-4336-B8B6-B0D5D0A19982}" presName="preLine1" presStyleLbl="parChTrans1D1" presStyleIdx="2" presStyleCnt="8"/>
      <dgm:spPr/>
    </dgm:pt>
    <dgm:pt modelId="{2FB16ED2-1757-463A-967C-0E550ED2F2CC}" type="pres">
      <dgm:prSet presAssocID="{C1A2204E-8F0C-4336-B8B6-B0D5D0A19982}" presName="desTx1" presStyleLbl="revTx" presStyleIdx="0" presStyleCnt="0" custLinFactX="-512" custLinFactNeighborX="-100000" custLinFactNeighborY="-1300">
        <dgm:presLayoutVars>
          <dgm:bulletEnabled val="1"/>
        </dgm:presLayoutVars>
      </dgm:prSet>
      <dgm:spPr/>
      <dgm:t>
        <a:bodyPr/>
        <a:lstStyle/>
        <a:p>
          <a:endParaRPr lang="en-US"/>
        </a:p>
      </dgm:t>
    </dgm:pt>
    <dgm:pt modelId="{166041FB-130F-4B42-87A7-F9E2C5916D67}" type="pres">
      <dgm:prSet presAssocID="{C1A2204E-8F0C-4336-B8B6-B0D5D0A19982}" presName="postLine1" presStyleLbl="parChTrans1D1" presStyleIdx="3" presStyleCnt="8"/>
      <dgm:spPr/>
    </dgm:pt>
    <dgm:pt modelId="{24193B6E-5616-4E72-994E-00A1543E4731}" type="pres">
      <dgm:prSet presAssocID="{5020167E-5911-4394-9A09-3240DB8D53FF}" presName="Name11" presStyleLbl="parChTrans1D1" presStyleIdx="4" presStyleCnt="8"/>
      <dgm:spPr/>
    </dgm:pt>
    <dgm:pt modelId="{4F3EB9B7-CE4F-4EB7-93F9-82CA9CC53C45}" type="pres">
      <dgm:prSet presAssocID="{5020167E-5911-4394-9A09-3240DB8D53FF}" presName="Name31" presStyleLbl="parChTrans1D1" presStyleIdx="5" presStyleCnt="8"/>
      <dgm:spPr/>
    </dgm:pt>
    <dgm:pt modelId="{6AE3E979-FCD9-4086-BE4F-3323502FD84B}" type="pres">
      <dgm:prSet presAssocID="{DAB40426-AE29-49DD-B25B-99755F074EA8}" presName="txAndLines1" presStyleCnt="0"/>
      <dgm:spPr/>
    </dgm:pt>
    <dgm:pt modelId="{C1C77DEA-B9A9-407F-ABD2-57BCED850515}" type="pres">
      <dgm:prSet presAssocID="{DAB40426-AE29-49DD-B25B-99755F074EA8}" presName="anchor1" presStyleCnt="0"/>
      <dgm:spPr/>
    </dgm:pt>
    <dgm:pt modelId="{9D3A8A4C-CE62-4B11-8E11-7A9576E4C7B4}" type="pres">
      <dgm:prSet presAssocID="{DAB40426-AE29-49DD-B25B-99755F074EA8}" presName="backup1" presStyleCnt="0"/>
      <dgm:spPr/>
    </dgm:pt>
    <dgm:pt modelId="{DE36876F-0256-4444-98B3-BAF8B767BBC7}" type="pres">
      <dgm:prSet presAssocID="{DAB40426-AE29-49DD-B25B-99755F074EA8}" presName="preLine1" presStyleLbl="parChTrans1D1" presStyleIdx="6" presStyleCnt="8"/>
      <dgm:spPr/>
    </dgm:pt>
    <dgm:pt modelId="{38E2B107-0C7B-4C4A-A9B2-474FB2467A47}" type="pres">
      <dgm:prSet presAssocID="{DAB40426-AE29-49DD-B25B-99755F074EA8}" presName="desTx1" presStyleLbl="revTx" presStyleIdx="0" presStyleCnt="0" custLinFactX="-512" custLinFactNeighborX="-100000" custLinFactNeighborY="-1300">
        <dgm:presLayoutVars>
          <dgm:bulletEnabled val="1"/>
        </dgm:presLayoutVars>
      </dgm:prSet>
      <dgm:spPr/>
      <dgm:t>
        <a:bodyPr/>
        <a:lstStyle/>
        <a:p>
          <a:endParaRPr lang="en-US"/>
        </a:p>
      </dgm:t>
    </dgm:pt>
    <dgm:pt modelId="{EBE74234-695C-4907-A47E-B68406EB852F}" type="pres">
      <dgm:prSet presAssocID="{DAB40426-AE29-49DD-B25B-99755F074EA8}" presName="postLine1" presStyleLbl="parChTrans1D1" presStyleIdx="7" presStyleCnt="8"/>
      <dgm:spPr/>
    </dgm:pt>
    <dgm:pt modelId="{DCA8030D-A38C-47BF-9CA7-320CAF7D6B2A}" type="pres">
      <dgm:prSet presAssocID="{7609BCD7-68CE-401F-B527-A66AA849C0F5}" presName="spPost1" presStyleCnt="0"/>
      <dgm:spPr/>
    </dgm:pt>
    <dgm:pt modelId="{77B61775-A749-43D7-9CB0-44F8697AB25C}" type="pres">
      <dgm:prSet presAssocID="{8E7C5287-883E-4562-9C5F-6CA87BDE6FAD}" presName="parTx2" presStyleLbl="node1" presStyleIdx="1" presStyleCnt="3" custScaleX="84866" custScaleY="68781" custLinFactNeighborX="-68684" custLinFactNeighborY="352"/>
      <dgm:spPr/>
      <dgm:t>
        <a:bodyPr/>
        <a:lstStyle/>
        <a:p>
          <a:endParaRPr lang="en-US"/>
        </a:p>
      </dgm:t>
    </dgm:pt>
    <dgm:pt modelId="{52931667-C0DC-46CC-9F30-947B9F933665}" type="pres">
      <dgm:prSet presAssocID="{A47A1276-8297-4C6B-BE6E-817C6A87D35F}" presName="parTx3" presStyleLbl="node1" presStyleIdx="2" presStyleCnt="3" custScaleX="1644383" custScaleY="1890727"/>
      <dgm:spPr/>
      <dgm:t>
        <a:bodyPr/>
        <a:lstStyle/>
        <a:p>
          <a:endParaRPr lang="en-US"/>
        </a:p>
      </dgm:t>
    </dgm:pt>
  </dgm:ptLst>
  <dgm:cxnLst>
    <dgm:cxn modelId="{5F26AB39-5F7B-47F2-8F89-1F47AE421449}" type="presOf" srcId="{8E7C5287-883E-4562-9C5F-6CA87BDE6FAD}" destId="{77B61775-A749-43D7-9CB0-44F8697AB25C}" srcOrd="0" destOrd="0" presId="urn:microsoft.com/office/officeart/2009/3/layout/SubStepProcess"/>
    <dgm:cxn modelId="{637DC407-CAF7-4C98-BCAD-970640DA6EA3}" type="presOf" srcId="{DAB40426-AE29-49DD-B25B-99755F074EA8}" destId="{38E2B107-0C7B-4C4A-A9B2-474FB2467A47}" srcOrd="0" destOrd="0" presId="urn:microsoft.com/office/officeart/2009/3/layout/SubStepProcess"/>
    <dgm:cxn modelId="{4049675E-CB8C-41A5-B6C0-1A6D00995F5A}" srcId="{6D0349AE-C573-48E3-A8B3-C3BDCD9E4E4E}" destId="{7609BCD7-68CE-401F-B527-A66AA849C0F5}" srcOrd="0" destOrd="0" parTransId="{D75F9C53-F094-42CB-BE0B-493A773259EC}" sibTransId="{D136E400-42D4-46DB-84E3-5DD0FC933865}"/>
    <dgm:cxn modelId="{6448237B-9174-43BB-A112-9EB7312BFAF3}" type="presOf" srcId="{C1A2204E-8F0C-4336-B8B6-B0D5D0A19982}" destId="{2FB16ED2-1757-463A-967C-0E550ED2F2CC}" srcOrd="0" destOrd="0" presId="urn:microsoft.com/office/officeart/2009/3/layout/SubStepProcess"/>
    <dgm:cxn modelId="{7BAFBFFF-AA5E-455C-9D20-484A2D322064}" type="presOf" srcId="{A47A1276-8297-4C6B-BE6E-817C6A87D35F}" destId="{52931667-C0DC-46CC-9F30-947B9F933665}" srcOrd="0" destOrd="0" presId="urn:microsoft.com/office/officeart/2009/3/layout/SubStepProcess"/>
    <dgm:cxn modelId="{BAA0EDB4-B77B-4E01-8312-C3BD77677500}" srcId="{6D0349AE-C573-48E3-A8B3-C3BDCD9E4E4E}" destId="{A47A1276-8297-4C6B-BE6E-817C6A87D35F}" srcOrd="2" destOrd="0" parTransId="{5D90F2E6-62FF-41B0-9D71-53ADC71612EB}" sibTransId="{C86F5C67-30E1-4E7D-929E-4BC5CDCD9F4C}"/>
    <dgm:cxn modelId="{5DB3E9DA-35A7-4742-8C76-07F622227A5C}" srcId="{7609BCD7-68CE-401F-B527-A66AA849C0F5}" destId="{DAB40426-AE29-49DD-B25B-99755F074EA8}" srcOrd="1" destOrd="0" parTransId="{5020167E-5911-4394-9A09-3240DB8D53FF}" sibTransId="{183FC2B8-9758-46DD-996B-3BE0F2E4E9CB}"/>
    <dgm:cxn modelId="{4029C5FC-CF95-41E5-818D-7B9986BF61D4}" srcId="{7609BCD7-68CE-401F-B527-A66AA849C0F5}" destId="{C1A2204E-8F0C-4336-B8B6-B0D5D0A19982}" srcOrd="0" destOrd="0" parTransId="{43E9A6E1-0C33-4E83-8AA6-5909DF3EC6A7}" sibTransId="{57F9AA25-0774-43D2-8B0B-0D296480A0B6}"/>
    <dgm:cxn modelId="{26EA17D9-A5A3-4D54-9AD9-49BC04823339}" type="presOf" srcId="{7609BCD7-68CE-401F-B527-A66AA849C0F5}" destId="{13738ABA-A13B-4C7E-B2E7-C4997A118A44}" srcOrd="0" destOrd="0" presId="urn:microsoft.com/office/officeart/2009/3/layout/SubStepProcess"/>
    <dgm:cxn modelId="{5D390F41-1B7D-459F-9D0E-9563A4CF347B}" type="presOf" srcId="{6D0349AE-C573-48E3-A8B3-C3BDCD9E4E4E}" destId="{FE9371E8-186A-4BCF-8396-E3896CB4EDD5}" srcOrd="0" destOrd="0" presId="urn:microsoft.com/office/officeart/2009/3/layout/SubStepProcess"/>
    <dgm:cxn modelId="{677252DF-BC96-4B5F-BAB7-B47E7D488D26}" srcId="{6D0349AE-C573-48E3-A8B3-C3BDCD9E4E4E}" destId="{8E7C5287-883E-4562-9C5F-6CA87BDE6FAD}" srcOrd="1" destOrd="0" parTransId="{97707A2E-35BE-427F-96E0-2F8189E91CA4}" sibTransId="{D36F10E1-72FE-4F98-95C2-6F8B38095EE3}"/>
    <dgm:cxn modelId="{996AFD19-EB93-4828-867C-5DBFD9F63978}" type="presParOf" srcId="{FE9371E8-186A-4BCF-8396-E3896CB4EDD5}" destId="{13738ABA-A13B-4C7E-B2E7-C4997A118A44}" srcOrd="0" destOrd="0" presId="urn:microsoft.com/office/officeart/2009/3/layout/SubStepProcess"/>
    <dgm:cxn modelId="{0A3AF8EC-E6D9-44D9-A8EB-F269B53DAAFA}" type="presParOf" srcId="{FE9371E8-186A-4BCF-8396-E3896CB4EDD5}" destId="{525D7252-DE91-4CCD-BC0F-446A69C4ACB4}" srcOrd="1" destOrd="0" presId="urn:microsoft.com/office/officeart/2009/3/layout/SubStepProcess"/>
    <dgm:cxn modelId="{1F2FF0D9-7AB1-4A12-A99B-E8E9267CE1C6}" type="presParOf" srcId="{FE9371E8-186A-4BCF-8396-E3896CB4EDD5}" destId="{60F6500B-9686-4040-B1B7-4F77F58311DF}" srcOrd="2" destOrd="0" presId="urn:microsoft.com/office/officeart/2009/3/layout/SubStepProcess"/>
    <dgm:cxn modelId="{60842B11-E639-493A-8513-AB744AADC7E0}" type="presParOf" srcId="{60F6500B-9686-4040-B1B7-4F77F58311DF}" destId="{2961656C-52C7-440D-9411-A6ED65BEB1B9}" srcOrd="0" destOrd="0" presId="urn:microsoft.com/office/officeart/2009/3/layout/SubStepProcess"/>
    <dgm:cxn modelId="{850115EF-1BC8-4188-84A4-2FA46FDA9874}" type="presParOf" srcId="{60F6500B-9686-4040-B1B7-4F77F58311DF}" destId="{F518B37C-A71B-4AA4-857A-DDC0F6D5ED59}" srcOrd="1" destOrd="0" presId="urn:microsoft.com/office/officeart/2009/3/layout/SubStepProcess"/>
    <dgm:cxn modelId="{FDBA4FDB-D95E-48C9-889D-9E5FB330CF08}" type="presParOf" srcId="{60F6500B-9686-4040-B1B7-4F77F58311DF}" destId="{4515412D-8956-4303-B1D8-7E88282C5765}" srcOrd="2" destOrd="0" presId="urn:microsoft.com/office/officeart/2009/3/layout/SubStepProcess"/>
    <dgm:cxn modelId="{9706AE88-099E-4C79-99E8-0AC5D0119DEA}" type="presParOf" srcId="{4515412D-8956-4303-B1D8-7E88282C5765}" destId="{EB0FCC45-DBE0-489F-86E3-AF0E76C4F5A7}" srcOrd="0" destOrd="0" presId="urn:microsoft.com/office/officeart/2009/3/layout/SubStepProcess"/>
    <dgm:cxn modelId="{2F626357-5F3A-4DA0-8D80-CA5B6DD13E46}" type="presParOf" srcId="{4515412D-8956-4303-B1D8-7E88282C5765}" destId="{F36D433A-2E52-4921-818D-5AAF0E924DD3}" srcOrd="1" destOrd="0" presId="urn:microsoft.com/office/officeart/2009/3/layout/SubStepProcess"/>
    <dgm:cxn modelId="{3DD83E45-387B-4F77-BCDC-9626B037217E}" type="presParOf" srcId="{4515412D-8956-4303-B1D8-7E88282C5765}" destId="{EB67A23A-0FA1-4B8D-ADF9-DC22E02646D9}" srcOrd="2" destOrd="0" presId="urn:microsoft.com/office/officeart/2009/3/layout/SubStepProcess"/>
    <dgm:cxn modelId="{CC39950B-82F2-47D8-B3CB-54272020A20F}" type="presParOf" srcId="{4515412D-8956-4303-B1D8-7E88282C5765}" destId="{2FB16ED2-1757-463A-967C-0E550ED2F2CC}" srcOrd="3" destOrd="0" presId="urn:microsoft.com/office/officeart/2009/3/layout/SubStepProcess"/>
    <dgm:cxn modelId="{53D6B205-454A-4A46-AED4-399E80571EAF}" type="presParOf" srcId="{4515412D-8956-4303-B1D8-7E88282C5765}" destId="{166041FB-130F-4B42-87A7-F9E2C5916D67}" srcOrd="4" destOrd="0" presId="urn:microsoft.com/office/officeart/2009/3/layout/SubStepProcess"/>
    <dgm:cxn modelId="{D7DB0091-D7C4-42EB-B284-B1F5CED132EC}" type="presParOf" srcId="{60F6500B-9686-4040-B1B7-4F77F58311DF}" destId="{24193B6E-5616-4E72-994E-00A1543E4731}" srcOrd="3" destOrd="0" presId="urn:microsoft.com/office/officeart/2009/3/layout/SubStepProcess"/>
    <dgm:cxn modelId="{B5B02967-43D9-43F3-8BB6-104CDC49766E}" type="presParOf" srcId="{60F6500B-9686-4040-B1B7-4F77F58311DF}" destId="{4F3EB9B7-CE4F-4EB7-93F9-82CA9CC53C45}" srcOrd="4" destOrd="0" presId="urn:microsoft.com/office/officeart/2009/3/layout/SubStepProcess"/>
    <dgm:cxn modelId="{DFF7D748-6596-4066-9526-8481F4DF0C5A}" type="presParOf" srcId="{60F6500B-9686-4040-B1B7-4F77F58311DF}" destId="{6AE3E979-FCD9-4086-BE4F-3323502FD84B}" srcOrd="5" destOrd="0" presId="urn:microsoft.com/office/officeart/2009/3/layout/SubStepProcess"/>
    <dgm:cxn modelId="{3CD1F8EF-F9E3-4684-AA56-6D960336635C}" type="presParOf" srcId="{6AE3E979-FCD9-4086-BE4F-3323502FD84B}" destId="{C1C77DEA-B9A9-407F-ABD2-57BCED850515}" srcOrd="0" destOrd="0" presId="urn:microsoft.com/office/officeart/2009/3/layout/SubStepProcess"/>
    <dgm:cxn modelId="{FD56C2EE-DC70-4B11-8BB3-6AD5A95B404E}" type="presParOf" srcId="{6AE3E979-FCD9-4086-BE4F-3323502FD84B}" destId="{9D3A8A4C-CE62-4B11-8E11-7A9576E4C7B4}" srcOrd="1" destOrd="0" presId="urn:microsoft.com/office/officeart/2009/3/layout/SubStepProcess"/>
    <dgm:cxn modelId="{1BE58403-EF8A-44A7-ACB0-2BB892926E88}" type="presParOf" srcId="{6AE3E979-FCD9-4086-BE4F-3323502FD84B}" destId="{DE36876F-0256-4444-98B3-BAF8B767BBC7}" srcOrd="2" destOrd="0" presId="urn:microsoft.com/office/officeart/2009/3/layout/SubStepProcess"/>
    <dgm:cxn modelId="{739BBF60-0881-4980-93EE-50AD2AAB429C}" type="presParOf" srcId="{6AE3E979-FCD9-4086-BE4F-3323502FD84B}" destId="{38E2B107-0C7B-4C4A-A9B2-474FB2467A47}" srcOrd="3" destOrd="0" presId="urn:microsoft.com/office/officeart/2009/3/layout/SubStepProcess"/>
    <dgm:cxn modelId="{5A7325E2-814E-4F28-8515-3B3F348AA2BF}" type="presParOf" srcId="{6AE3E979-FCD9-4086-BE4F-3323502FD84B}" destId="{EBE74234-695C-4907-A47E-B68406EB852F}" srcOrd="4" destOrd="0" presId="urn:microsoft.com/office/officeart/2009/3/layout/SubStepProcess"/>
    <dgm:cxn modelId="{702F1852-00DB-4B06-94F4-43FF3022D431}" type="presParOf" srcId="{FE9371E8-186A-4BCF-8396-E3896CB4EDD5}" destId="{DCA8030D-A38C-47BF-9CA7-320CAF7D6B2A}" srcOrd="3" destOrd="0" presId="urn:microsoft.com/office/officeart/2009/3/layout/SubStepProcess"/>
    <dgm:cxn modelId="{30D5B88D-B64D-4C0C-81C0-5FABC57110DF}" type="presParOf" srcId="{FE9371E8-186A-4BCF-8396-E3896CB4EDD5}" destId="{77B61775-A749-43D7-9CB0-44F8697AB25C}" srcOrd="4" destOrd="0" presId="urn:microsoft.com/office/officeart/2009/3/layout/SubStepProcess"/>
    <dgm:cxn modelId="{53791C18-F754-4146-A821-894606976970}" type="presParOf" srcId="{FE9371E8-186A-4BCF-8396-E3896CB4EDD5}" destId="{52931667-C0DC-46CC-9F30-947B9F933665}" srcOrd="5"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0D1E0DF-E101-461B-A8F4-B4C222A3CED9}"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279248E8-5AB3-4EBE-905C-E7C6A4ECE00B}">
      <dgm:prSet phldrT="[Texto]"/>
      <dgm:spPr/>
      <dgm:t>
        <a:bodyPr/>
        <a:lstStyle/>
        <a:p>
          <a:r>
            <a:rPr lang="es-EC" dirty="0" smtClean="0">
              <a:latin typeface="Arial" pitchFamily="34" charset="0"/>
              <a:cs typeface="Arial" pitchFamily="34" charset="0"/>
            </a:rPr>
            <a:t>Se determina la:</a:t>
          </a:r>
          <a:endParaRPr lang="en-US" dirty="0">
            <a:latin typeface="Arial" pitchFamily="34" charset="0"/>
            <a:cs typeface="Arial" pitchFamily="34" charset="0"/>
          </a:endParaRPr>
        </a:p>
      </dgm:t>
    </dgm:pt>
    <dgm:pt modelId="{1730C98C-90B4-4594-A944-2DAD57E76896}" type="parTrans" cxnId="{78927CF7-74F7-426C-B510-E9B72CFBC363}">
      <dgm:prSet/>
      <dgm:spPr/>
      <dgm:t>
        <a:bodyPr/>
        <a:lstStyle/>
        <a:p>
          <a:endParaRPr lang="en-US">
            <a:latin typeface="Arial" pitchFamily="34" charset="0"/>
            <a:cs typeface="Arial" pitchFamily="34" charset="0"/>
          </a:endParaRPr>
        </a:p>
      </dgm:t>
    </dgm:pt>
    <dgm:pt modelId="{243B4D59-375E-4DAE-9038-B1AD6A76810D}" type="sibTrans" cxnId="{78927CF7-74F7-426C-B510-E9B72CFBC363}">
      <dgm:prSet/>
      <dgm:spPr/>
      <dgm:t>
        <a:bodyPr/>
        <a:lstStyle/>
        <a:p>
          <a:endParaRPr lang="en-US">
            <a:latin typeface="Arial" pitchFamily="34" charset="0"/>
            <a:cs typeface="Arial" pitchFamily="34" charset="0"/>
          </a:endParaRPr>
        </a:p>
      </dgm:t>
    </dgm:pt>
    <dgm:pt modelId="{CFF33D5B-0918-402C-8C2B-0C578EE4E80F}">
      <dgm:prSet phldrT="[Texto]"/>
      <dgm:spPr/>
      <dgm:t>
        <a:bodyPr/>
        <a:lstStyle/>
        <a:p>
          <a:r>
            <a:rPr lang="es-EC" dirty="0" smtClean="0">
              <a:latin typeface="Arial" pitchFamily="34" charset="0"/>
              <a:cs typeface="Arial" pitchFamily="34" charset="0"/>
            </a:rPr>
            <a:t>Correlación o dependencia espacial</a:t>
          </a:r>
          <a:endParaRPr lang="en-US" dirty="0">
            <a:latin typeface="Arial" pitchFamily="34" charset="0"/>
            <a:cs typeface="Arial" pitchFamily="34" charset="0"/>
          </a:endParaRPr>
        </a:p>
      </dgm:t>
    </dgm:pt>
    <dgm:pt modelId="{F91C3CEC-ADE6-45C4-A7A7-4DA763E18CEB}" type="parTrans" cxnId="{C985D568-9C3F-45E0-B7E8-30A73E76FCCE}">
      <dgm:prSet/>
      <dgm:spPr/>
      <dgm:t>
        <a:bodyPr/>
        <a:lstStyle/>
        <a:p>
          <a:endParaRPr lang="en-US">
            <a:latin typeface="Arial" pitchFamily="34" charset="0"/>
            <a:cs typeface="Arial" pitchFamily="34" charset="0"/>
          </a:endParaRPr>
        </a:p>
      </dgm:t>
    </dgm:pt>
    <dgm:pt modelId="{84316271-737B-49F4-BE58-4A12D6C74161}" type="sibTrans" cxnId="{C985D568-9C3F-45E0-B7E8-30A73E76FCCE}">
      <dgm:prSet/>
      <dgm:spPr/>
      <dgm:t>
        <a:bodyPr/>
        <a:lstStyle/>
        <a:p>
          <a:endParaRPr lang="en-US">
            <a:latin typeface="Arial" pitchFamily="34" charset="0"/>
            <a:cs typeface="Arial" pitchFamily="34" charset="0"/>
          </a:endParaRPr>
        </a:p>
      </dgm:t>
    </dgm:pt>
    <dgm:pt modelId="{D4D63DB8-9A45-4BE7-AAFD-C58D6B0C5BC2}">
      <dgm:prSet phldrT="[Texto]"/>
      <dgm:spPr/>
      <dgm:t>
        <a:bodyPr/>
        <a:lstStyle/>
        <a:p>
          <a:r>
            <a:rPr lang="es-EC" dirty="0" smtClean="0">
              <a:latin typeface="Arial" pitchFamily="34" charset="0"/>
              <a:cs typeface="Arial" pitchFamily="34" charset="0"/>
            </a:rPr>
            <a:t>La estructura del conjunto de datos medidos de una variable regionalizada</a:t>
          </a:r>
          <a:endParaRPr lang="en-US" dirty="0">
            <a:latin typeface="Arial" pitchFamily="34" charset="0"/>
            <a:cs typeface="Arial" pitchFamily="34" charset="0"/>
          </a:endParaRPr>
        </a:p>
      </dgm:t>
    </dgm:pt>
    <dgm:pt modelId="{0E83B800-3C5A-448E-943D-E654622C5300}" type="parTrans" cxnId="{743860D2-09F3-4A7C-AF75-6AF3CD6E5AA4}">
      <dgm:prSet/>
      <dgm:spPr/>
      <dgm:t>
        <a:bodyPr/>
        <a:lstStyle/>
        <a:p>
          <a:endParaRPr lang="en-US">
            <a:latin typeface="Arial" pitchFamily="34" charset="0"/>
            <a:cs typeface="Arial" pitchFamily="34" charset="0"/>
          </a:endParaRPr>
        </a:p>
      </dgm:t>
    </dgm:pt>
    <dgm:pt modelId="{19EE4675-D5D1-4EE0-9911-ACE297196A7A}" type="sibTrans" cxnId="{743860D2-09F3-4A7C-AF75-6AF3CD6E5AA4}">
      <dgm:prSet/>
      <dgm:spPr/>
      <dgm:t>
        <a:bodyPr/>
        <a:lstStyle/>
        <a:p>
          <a:endParaRPr lang="en-US">
            <a:latin typeface="Arial" pitchFamily="34" charset="0"/>
            <a:cs typeface="Arial" pitchFamily="34" charset="0"/>
          </a:endParaRPr>
        </a:p>
      </dgm:t>
    </dgm:pt>
    <dgm:pt modelId="{5F5F77A4-584D-4294-BF9D-2FC890E33DD1}">
      <dgm:prSet phldrT="[Texto]"/>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EC" dirty="0" smtClean="0">
              <a:latin typeface="Arial" pitchFamily="34" charset="0"/>
              <a:cs typeface="Arial" pitchFamily="34" charset="0"/>
            </a:rPr>
            <a:t>Se utiliza el </a:t>
          </a:r>
          <a:r>
            <a:rPr lang="es-EC" dirty="0" err="1" smtClean="0">
              <a:latin typeface="Arial" pitchFamily="34" charset="0"/>
              <a:cs typeface="Arial" pitchFamily="34" charset="0"/>
            </a:rPr>
            <a:t>semivariograma</a:t>
          </a:r>
          <a:r>
            <a:rPr lang="es-EC" dirty="0" smtClean="0">
              <a:latin typeface="Arial" pitchFamily="34" charset="0"/>
              <a:cs typeface="Arial" pitchFamily="34" charset="0"/>
            </a:rPr>
            <a:t> que representa gráficamente las varianzas en función de las distancias entre las muestras.</a:t>
          </a:r>
          <a:endParaRPr lang="en-US" dirty="0" smtClean="0">
            <a:latin typeface="Arial" pitchFamily="34" charset="0"/>
            <a:cs typeface="Arial" pitchFamily="34" charset="0"/>
          </a:endParaRPr>
        </a:p>
      </dgm:t>
    </dgm:pt>
    <dgm:pt modelId="{E1550D91-32B0-469C-8055-80D05A81A0E5}" type="parTrans" cxnId="{D12D697B-20A8-4877-A418-69BED617771E}">
      <dgm:prSet/>
      <dgm:spPr/>
      <dgm:t>
        <a:bodyPr/>
        <a:lstStyle/>
        <a:p>
          <a:endParaRPr lang="en-US">
            <a:latin typeface="Arial" pitchFamily="34" charset="0"/>
            <a:cs typeface="Arial" pitchFamily="34" charset="0"/>
          </a:endParaRPr>
        </a:p>
      </dgm:t>
    </dgm:pt>
    <dgm:pt modelId="{F31A763B-28A9-4B07-B054-AF52C1E67D83}" type="sibTrans" cxnId="{D12D697B-20A8-4877-A418-69BED617771E}">
      <dgm:prSet/>
      <dgm:spPr/>
      <dgm:t>
        <a:bodyPr/>
        <a:lstStyle/>
        <a:p>
          <a:endParaRPr lang="en-US">
            <a:latin typeface="Arial" pitchFamily="34" charset="0"/>
            <a:cs typeface="Arial" pitchFamily="34" charset="0"/>
          </a:endParaRPr>
        </a:p>
      </dgm:t>
    </dgm:pt>
    <dgm:pt modelId="{60704027-A094-47F9-824A-8E8CE363B694}">
      <dgm:prSet phldrT="[Texto]"/>
      <dgm:spPr/>
      <dgm:t>
        <a:bodyPr/>
        <a:lstStyle/>
        <a:p>
          <a:r>
            <a:rPr lang="es-EC" dirty="0" smtClean="0">
              <a:latin typeface="Arial" pitchFamily="34" charset="0"/>
              <a:cs typeface="Arial" pitchFamily="34" charset="0"/>
            </a:rPr>
            <a:t>Es un estimador de la varianza de las observaciones, estas deben ser estacionarias</a:t>
          </a:r>
          <a:endParaRPr lang="en-US" dirty="0">
            <a:latin typeface="Arial" pitchFamily="34" charset="0"/>
            <a:cs typeface="Arial" pitchFamily="34" charset="0"/>
          </a:endParaRPr>
        </a:p>
      </dgm:t>
    </dgm:pt>
    <dgm:pt modelId="{F279F9B4-D454-4C90-A99B-6ADD7A22E5A3}" type="parTrans" cxnId="{896B36EF-4CA9-4183-836C-90BBC11A12EC}">
      <dgm:prSet/>
      <dgm:spPr/>
      <dgm:t>
        <a:bodyPr/>
        <a:lstStyle/>
        <a:p>
          <a:endParaRPr lang="en-US">
            <a:latin typeface="Arial" pitchFamily="34" charset="0"/>
            <a:cs typeface="Arial" pitchFamily="34" charset="0"/>
          </a:endParaRPr>
        </a:p>
      </dgm:t>
    </dgm:pt>
    <dgm:pt modelId="{FDC1E2F3-1240-4576-A987-DFC64AED5C44}" type="sibTrans" cxnId="{896B36EF-4CA9-4183-836C-90BBC11A12EC}">
      <dgm:prSet/>
      <dgm:spPr/>
      <dgm:t>
        <a:bodyPr/>
        <a:lstStyle/>
        <a:p>
          <a:endParaRPr lang="en-US">
            <a:latin typeface="Arial" pitchFamily="34" charset="0"/>
            <a:cs typeface="Arial" pitchFamily="34" charset="0"/>
          </a:endParaRPr>
        </a:p>
      </dgm:t>
    </dgm:pt>
    <dgm:pt modelId="{BFBBAFFC-D9E9-4726-BE54-5DDA8AFE34C9}">
      <dgm:prSet phldrT="[Texto]"/>
      <dgm:spPr/>
      <dgm:t>
        <a:bodyPr/>
        <a:lstStyle/>
        <a:p>
          <a:r>
            <a:rPr lang="es-EC" dirty="0" smtClean="0">
              <a:latin typeface="Arial" pitchFamily="34" charset="0"/>
              <a:cs typeface="Arial" pitchFamily="34" charset="0"/>
            </a:rPr>
            <a:t>La </a:t>
          </a:r>
          <a:r>
            <a:rPr lang="es-EC" dirty="0" err="1" smtClean="0">
              <a:latin typeface="Arial" pitchFamily="34" charset="0"/>
              <a:cs typeface="Arial" pitchFamily="34" charset="0"/>
            </a:rPr>
            <a:t>estacionariedad</a:t>
          </a:r>
          <a:r>
            <a:rPr lang="es-EC" dirty="0" smtClean="0">
              <a:latin typeface="Arial" pitchFamily="34" charset="0"/>
              <a:cs typeface="Arial" pitchFamily="34" charset="0"/>
            </a:rPr>
            <a:t> se cumple cuando la función de distribución no cambia a diferentes distancias.</a:t>
          </a:r>
          <a:endParaRPr lang="en-US" dirty="0">
            <a:latin typeface="Arial" pitchFamily="34" charset="0"/>
            <a:cs typeface="Arial" pitchFamily="34" charset="0"/>
          </a:endParaRPr>
        </a:p>
      </dgm:t>
    </dgm:pt>
    <dgm:pt modelId="{C9C19EDB-EBF6-4C0F-9339-7CC904DB8C3E}" type="parTrans" cxnId="{8BB45C30-CB4A-40D5-836A-23E1EA81D597}">
      <dgm:prSet/>
      <dgm:spPr/>
      <dgm:t>
        <a:bodyPr/>
        <a:lstStyle/>
        <a:p>
          <a:endParaRPr lang="en-US">
            <a:latin typeface="Arial" pitchFamily="34" charset="0"/>
            <a:cs typeface="Arial" pitchFamily="34" charset="0"/>
          </a:endParaRPr>
        </a:p>
      </dgm:t>
    </dgm:pt>
    <dgm:pt modelId="{2B2AE657-4E1F-45F9-AFE3-0D285D357284}" type="sibTrans" cxnId="{8BB45C30-CB4A-40D5-836A-23E1EA81D597}">
      <dgm:prSet/>
      <dgm:spPr/>
      <dgm:t>
        <a:bodyPr/>
        <a:lstStyle/>
        <a:p>
          <a:endParaRPr lang="en-US">
            <a:latin typeface="Arial" pitchFamily="34" charset="0"/>
            <a:cs typeface="Arial" pitchFamily="34" charset="0"/>
          </a:endParaRPr>
        </a:p>
      </dgm:t>
    </dgm:pt>
    <dgm:pt modelId="{2DE82781-9F87-436B-A8EA-89A08C8641D8}" type="pres">
      <dgm:prSet presAssocID="{B0D1E0DF-E101-461B-A8F4-B4C222A3CED9}" presName="Name0" presStyleCnt="0">
        <dgm:presLayoutVars>
          <dgm:dir/>
          <dgm:animLvl val="lvl"/>
          <dgm:resizeHandles val="exact"/>
        </dgm:presLayoutVars>
      </dgm:prSet>
      <dgm:spPr/>
      <dgm:t>
        <a:bodyPr/>
        <a:lstStyle/>
        <a:p>
          <a:endParaRPr lang="en-US"/>
        </a:p>
      </dgm:t>
    </dgm:pt>
    <dgm:pt modelId="{1EC02C82-932E-4E18-8F2E-82D414FDF10F}" type="pres">
      <dgm:prSet presAssocID="{5F5F77A4-584D-4294-BF9D-2FC890E33DD1}" presName="boxAndChildren" presStyleCnt="0"/>
      <dgm:spPr/>
    </dgm:pt>
    <dgm:pt modelId="{BF33AD72-E829-4329-A868-0D84A01A1E46}" type="pres">
      <dgm:prSet presAssocID="{5F5F77A4-584D-4294-BF9D-2FC890E33DD1}" presName="parentTextBox" presStyleLbl="node1" presStyleIdx="0" presStyleCnt="2"/>
      <dgm:spPr/>
      <dgm:t>
        <a:bodyPr/>
        <a:lstStyle/>
        <a:p>
          <a:endParaRPr lang="en-US"/>
        </a:p>
      </dgm:t>
    </dgm:pt>
    <dgm:pt modelId="{2626FFE3-3099-4601-AF3D-A0E3C407F002}" type="pres">
      <dgm:prSet presAssocID="{5F5F77A4-584D-4294-BF9D-2FC890E33DD1}" presName="entireBox" presStyleLbl="node1" presStyleIdx="0" presStyleCnt="2"/>
      <dgm:spPr/>
      <dgm:t>
        <a:bodyPr/>
        <a:lstStyle/>
        <a:p>
          <a:endParaRPr lang="en-US"/>
        </a:p>
      </dgm:t>
    </dgm:pt>
    <dgm:pt modelId="{873C969A-6278-4E25-823A-B9BD09E10F96}" type="pres">
      <dgm:prSet presAssocID="{5F5F77A4-584D-4294-BF9D-2FC890E33DD1}" presName="descendantBox" presStyleCnt="0"/>
      <dgm:spPr/>
    </dgm:pt>
    <dgm:pt modelId="{8703FDC1-291E-4827-9F5B-D1016F50145D}" type="pres">
      <dgm:prSet presAssocID="{60704027-A094-47F9-824A-8E8CE363B694}" presName="childTextBox" presStyleLbl="fgAccFollowNode1" presStyleIdx="0" presStyleCnt="4">
        <dgm:presLayoutVars>
          <dgm:bulletEnabled val="1"/>
        </dgm:presLayoutVars>
      </dgm:prSet>
      <dgm:spPr/>
      <dgm:t>
        <a:bodyPr/>
        <a:lstStyle/>
        <a:p>
          <a:endParaRPr lang="en-US"/>
        </a:p>
      </dgm:t>
    </dgm:pt>
    <dgm:pt modelId="{2D1134B7-E553-495E-8673-44B8FC6758B1}" type="pres">
      <dgm:prSet presAssocID="{BFBBAFFC-D9E9-4726-BE54-5DDA8AFE34C9}" presName="childTextBox" presStyleLbl="fgAccFollowNode1" presStyleIdx="1" presStyleCnt="4">
        <dgm:presLayoutVars>
          <dgm:bulletEnabled val="1"/>
        </dgm:presLayoutVars>
      </dgm:prSet>
      <dgm:spPr/>
      <dgm:t>
        <a:bodyPr/>
        <a:lstStyle/>
        <a:p>
          <a:endParaRPr lang="en-US"/>
        </a:p>
      </dgm:t>
    </dgm:pt>
    <dgm:pt modelId="{7FB24AEA-4428-48BA-A744-6A3371FEC83B}" type="pres">
      <dgm:prSet presAssocID="{243B4D59-375E-4DAE-9038-B1AD6A76810D}" presName="sp" presStyleCnt="0"/>
      <dgm:spPr/>
    </dgm:pt>
    <dgm:pt modelId="{850972C8-8EFC-466F-9A97-5A2A3C7660F4}" type="pres">
      <dgm:prSet presAssocID="{279248E8-5AB3-4EBE-905C-E7C6A4ECE00B}" presName="arrowAndChildren" presStyleCnt="0"/>
      <dgm:spPr/>
    </dgm:pt>
    <dgm:pt modelId="{A5BE4283-D209-4FB1-9140-E2620E971842}" type="pres">
      <dgm:prSet presAssocID="{279248E8-5AB3-4EBE-905C-E7C6A4ECE00B}" presName="parentTextArrow" presStyleLbl="node1" presStyleIdx="0" presStyleCnt="2"/>
      <dgm:spPr/>
      <dgm:t>
        <a:bodyPr/>
        <a:lstStyle/>
        <a:p>
          <a:endParaRPr lang="en-US"/>
        </a:p>
      </dgm:t>
    </dgm:pt>
    <dgm:pt modelId="{85A84786-FF6E-4DC6-9E9F-504CAE386554}" type="pres">
      <dgm:prSet presAssocID="{279248E8-5AB3-4EBE-905C-E7C6A4ECE00B}" presName="arrow" presStyleLbl="node1" presStyleIdx="1" presStyleCnt="2"/>
      <dgm:spPr/>
      <dgm:t>
        <a:bodyPr/>
        <a:lstStyle/>
        <a:p>
          <a:endParaRPr lang="en-US"/>
        </a:p>
      </dgm:t>
    </dgm:pt>
    <dgm:pt modelId="{A93BA71D-C3B4-47C6-AB27-6CE1D905DB42}" type="pres">
      <dgm:prSet presAssocID="{279248E8-5AB3-4EBE-905C-E7C6A4ECE00B}" presName="descendantArrow" presStyleCnt="0"/>
      <dgm:spPr/>
    </dgm:pt>
    <dgm:pt modelId="{15175121-FC80-482E-969E-F0110164AAD7}" type="pres">
      <dgm:prSet presAssocID="{CFF33D5B-0918-402C-8C2B-0C578EE4E80F}" presName="childTextArrow" presStyleLbl="fgAccFollowNode1" presStyleIdx="2" presStyleCnt="4">
        <dgm:presLayoutVars>
          <dgm:bulletEnabled val="1"/>
        </dgm:presLayoutVars>
      </dgm:prSet>
      <dgm:spPr/>
      <dgm:t>
        <a:bodyPr/>
        <a:lstStyle/>
        <a:p>
          <a:endParaRPr lang="en-US"/>
        </a:p>
      </dgm:t>
    </dgm:pt>
    <dgm:pt modelId="{7CCE6DA8-5F4C-4314-85A8-FEA3212A7758}" type="pres">
      <dgm:prSet presAssocID="{D4D63DB8-9A45-4BE7-AAFD-C58D6B0C5BC2}" presName="childTextArrow" presStyleLbl="fgAccFollowNode1" presStyleIdx="3" presStyleCnt="4">
        <dgm:presLayoutVars>
          <dgm:bulletEnabled val="1"/>
        </dgm:presLayoutVars>
      </dgm:prSet>
      <dgm:spPr/>
      <dgm:t>
        <a:bodyPr/>
        <a:lstStyle/>
        <a:p>
          <a:endParaRPr lang="en-US"/>
        </a:p>
      </dgm:t>
    </dgm:pt>
  </dgm:ptLst>
  <dgm:cxnLst>
    <dgm:cxn modelId="{51B33528-A3A1-470D-8050-8B4B032E8EDC}" type="presOf" srcId="{CFF33D5B-0918-402C-8C2B-0C578EE4E80F}" destId="{15175121-FC80-482E-969E-F0110164AAD7}" srcOrd="0" destOrd="0" presId="urn:microsoft.com/office/officeart/2005/8/layout/process4"/>
    <dgm:cxn modelId="{743860D2-09F3-4A7C-AF75-6AF3CD6E5AA4}" srcId="{279248E8-5AB3-4EBE-905C-E7C6A4ECE00B}" destId="{D4D63DB8-9A45-4BE7-AAFD-C58D6B0C5BC2}" srcOrd="1" destOrd="0" parTransId="{0E83B800-3C5A-448E-943D-E654622C5300}" sibTransId="{19EE4675-D5D1-4EE0-9911-ACE297196A7A}"/>
    <dgm:cxn modelId="{6A797C3B-B728-445B-B2F3-0EA4CF1E32FF}" type="presOf" srcId="{BFBBAFFC-D9E9-4726-BE54-5DDA8AFE34C9}" destId="{2D1134B7-E553-495E-8673-44B8FC6758B1}" srcOrd="0" destOrd="0" presId="urn:microsoft.com/office/officeart/2005/8/layout/process4"/>
    <dgm:cxn modelId="{694AEBF6-FFB8-44AD-A869-D418A670B726}" type="presOf" srcId="{60704027-A094-47F9-824A-8E8CE363B694}" destId="{8703FDC1-291E-4827-9F5B-D1016F50145D}" srcOrd="0" destOrd="0" presId="urn:microsoft.com/office/officeart/2005/8/layout/process4"/>
    <dgm:cxn modelId="{49C7FF86-2CCF-48E9-BC2B-4A8073CFF977}" type="presOf" srcId="{5F5F77A4-584D-4294-BF9D-2FC890E33DD1}" destId="{2626FFE3-3099-4601-AF3D-A0E3C407F002}" srcOrd="1" destOrd="0" presId="urn:microsoft.com/office/officeart/2005/8/layout/process4"/>
    <dgm:cxn modelId="{78927CF7-74F7-426C-B510-E9B72CFBC363}" srcId="{B0D1E0DF-E101-461B-A8F4-B4C222A3CED9}" destId="{279248E8-5AB3-4EBE-905C-E7C6A4ECE00B}" srcOrd="0" destOrd="0" parTransId="{1730C98C-90B4-4594-A944-2DAD57E76896}" sibTransId="{243B4D59-375E-4DAE-9038-B1AD6A76810D}"/>
    <dgm:cxn modelId="{D12D697B-20A8-4877-A418-69BED617771E}" srcId="{B0D1E0DF-E101-461B-A8F4-B4C222A3CED9}" destId="{5F5F77A4-584D-4294-BF9D-2FC890E33DD1}" srcOrd="1" destOrd="0" parTransId="{E1550D91-32B0-469C-8055-80D05A81A0E5}" sibTransId="{F31A763B-28A9-4B07-B054-AF52C1E67D83}"/>
    <dgm:cxn modelId="{0A4D9C0A-EC85-4F3D-A142-09EF7B83A213}" type="presOf" srcId="{D4D63DB8-9A45-4BE7-AAFD-C58D6B0C5BC2}" destId="{7CCE6DA8-5F4C-4314-85A8-FEA3212A7758}" srcOrd="0" destOrd="0" presId="urn:microsoft.com/office/officeart/2005/8/layout/process4"/>
    <dgm:cxn modelId="{5F83852D-32A3-42ED-81F9-8C884676AFB9}" type="presOf" srcId="{5F5F77A4-584D-4294-BF9D-2FC890E33DD1}" destId="{BF33AD72-E829-4329-A868-0D84A01A1E46}" srcOrd="0" destOrd="0" presId="urn:microsoft.com/office/officeart/2005/8/layout/process4"/>
    <dgm:cxn modelId="{7292C93F-4F2F-4E90-8D96-7D51704F3E5F}" type="presOf" srcId="{B0D1E0DF-E101-461B-A8F4-B4C222A3CED9}" destId="{2DE82781-9F87-436B-A8EA-89A08C8641D8}" srcOrd="0" destOrd="0" presId="urn:microsoft.com/office/officeart/2005/8/layout/process4"/>
    <dgm:cxn modelId="{C985D568-9C3F-45E0-B7E8-30A73E76FCCE}" srcId="{279248E8-5AB3-4EBE-905C-E7C6A4ECE00B}" destId="{CFF33D5B-0918-402C-8C2B-0C578EE4E80F}" srcOrd="0" destOrd="0" parTransId="{F91C3CEC-ADE6-45C4-A7A7-4DA763E18CEB}" sibTransId="{84316271-737B-49F4-BE58-4A12D6C74161}"/>
    <dgm:cxn modelId="{896B36EF-4CA9-4183-836C-90BBC11A12EC}" srcId="{5F5F77A4-584D-4294-BF9D-2FC890E33DD1}" destId="{60704027-A094-47F9-824A-8E8CE363B694}" srcOrd="0" destOrd="0" parTransId="{F279F9B4-D454-4C90-A99B-6ADD7A22E5A3}" sibTransId="{FDC1E2F3-1240-4576-A987-DFC64AED5C44}"/>
    <dgm:cxn modelId="{0C9F2ADA-44DB-42D2-9725-D0C3DA06FC35}" type="presOf" srcId="{279248E8-5AB3-4EBE-905C-E7C6A4ECE00B}" destId="{A5BE4283-D209-4FB1-9140-E2620E971842}" srcOrd="0" destOrd="0" presId="urn:microsoft.com/office/officeart/2005/8/layout/process4"/>
    <dgm:cxn modelId="{A2253E0D-A0E8-4CD0-84F6-9132A4CB263B}" type="presOf" srcId="{279248E8-5AB3-4EBE-905C-E7C6A4ECE00B}" destId="{85A84786-FF6E-4DC6-9E9F-504CAE386554}" srcOrd="1" destOrd="0" presId="urn:microsoft.com/office/officeart/2005/8/layout/process4"/>
    <dgm:cxn modelId="{8BB45C30-CB4A-40D5-836A-23E1EA81D597}" srcId="{5F5F77A4-584D-4294-BF9D-2FC890E33DD1}" destId="{BFBBAFFC-D9E9-4726-BE54-5DDA8AFE34C9}" srcOrd="1" destOrd="0" parTransId="{C9C19EDB-EBF6-4C0F-9339-7CC904DB8C3E}" sibTransId="{2B2AE657-4E1F-45F9-AFE3-0D285D357284}"/>
    <dgm:cxn modelId="{55196B67-BC58-4C5B-A833-DDBD1B5EF682}" type="presParOf" srcId="{2DE82781-9F87-436B-A8EA-89A08C8641D8}" destId="{1EC02C82-932E-4E18-8F2E-82D414FDF10F}" srcOrd="0" destOrd="0" presId="urn:microsoft.com/office/officeart/2005/8/layout/process4"/>
    <dgm:cxn modelId="{B08D9BC2-47BA-4DF9-9D9F-043433FB344D}" type="presParOf" srcId="{1EC02C82-932E-4E18-8F2E-82D414FDF10F}" destId="{BF33AD72-E829-4329-A868-0D84A01A1E46}" srcOrd="0" destOrd="0" presId="urn:microsoft.com/office/officeart/2005/8/layout/process4"/>
    <dgm:cxn modelId="{09E328CC-A108-4D38-A8B5-4314E20DA7B5}" type="presParOf" srcId="{1EC02C82-932E-4E18-8F2E-82D414FDF10F}" destId="{2626FFE3-3099-4601-AF3D-A0E3C407F002}" srcOrd="1" destOrd="0" presId="urn:microsoft.com/office/officeart/2005/8/layout/process4"/>
    <dgm:cxn modelId="{7CA19321-D4DF-4E70-934A-48C0A60A00E3}" type="presParOf" srcId="{1EC02C82-932E-4E18-8F2E-82D414FDF10F}" destId="{873C969A-6278-4E25-823A-B9BD09E10F96}" srcOrd="2" destOrd="0" presId="urn:microsoft.com/office/officeart/2005/8/layout/process4"/>
    <dgm:cxn modelId="{267CF1B0-783A-4E3F-8E70-F97E84842A6C}" type="presParOf" srcId="{873C969A-6278-4E25-823A-B9BD09E10F96}" destId="{8703FDC1-291E-4827-9F5B-D1016F50145D}" srcOrd="0" destOrd="0" presId="urn:microsoft.com/office/officeart/2005/8/layout/process4"/>
    <dgm:cxn modelId="{3740742B-E459-4C08-B3AC-69EEA4D1C093}" type="presParOf" srcId="{873C969A-6278-4E25-823A-B9BD09E10F96}" destId="{2D1134B7-E553-495E-8673-44B8FC6758B1}" srcOrd="1" destOrd="0" presId="urn:microsoft.com/office/officeart/2005/8/layout/process4"/>
    <dgm:cxn modelId="{4AAD4AB6-8516-4833-BE7E-F218317AB859}" type="presParOf" srcId="{2DE82781-9F87-436B-A8EA-89A08C8641D8}" destId="{7FB24AEA-4428-48BA-A744-6A3371FEC83B}" srcOrd="1" destOrd="0" presId="urn:microsoft.com/office/officeart/2005/8/layout/process4"/>
    <dgm:cxn modelId="{6BCC29FE-222E-4C3A-BD77-3304B8387855}" type="presParOf" srcId="{2DE82781-9F87-436B-A8EA-89A08C8641D8}" destId="{850972C8-8EFC-466F-9A97-5A2A3C7660F4}" srcOrd="2" destOrd="0" presId="urn:microsoft.com/office/officeart/2005/8/layout/process4"/>
    <dgm:cxn modelId="{498F6166-9665-45D8-B7D1-D6C5717180CB}" type="presParOf" srcId="{850972C8-8EFC-466F-9A97-5A2A3C7660F4}" destId="{A5BE4283-D209-4FB1-9140-E2620E971842}" srcOrd="0" destOrd="0" presId="urn:microsoft.com/office/officeart/2005/8/layout/process4"/>
    <dgm:cxn modelId="{70453380-DE02-461D-AEE9-DA34BDAF46F8}" type="presParOf" srcId="{850972C8-8EFC-466F-9A97-5A2A3C7660F4}" destId="{85A84786-FF6E-4DC6-9E9F-504CAE386554}" srcOrd="1" destOrd="0" presId="urn:microsoft.com/office/officeart/2005/8/layout/process4"/>
    <dgm:cxn modelId="{109F6DEC-AB20-4E20-B126-B288D31673EB}" type="presParOf" srcId="{850972C8-8EFC-466F-9A97-5A2A3C7660F4}" destId="{A93BA71D-C3B4-47C6-AB27-6CE1D905DB42}" srcOrd="2" destOrd="0" presId="urn:microsoft.com/office/officeart/2005/8/layout/process4"/>
    <dgm:cxn modelId="{EBD5AA62-2566-4D47-B1CA-F03E9250AF12}" type="presParOf" srcId="{A93BA71D-C3B4-47C6-AB27-6CE1D905DB42}" destId="{15175121-FC80-482E-969E-F0110164AAD7}" srcOrd="0" destOrd="0" presId="urn:microsoft.com/office/officeart/2005/8/layout/process4"/>
    <dgm:cxn modelId="{D42ACE44-E61C-40E0-9BD8-7FA3FD9EF4A7}" type="presParOf" srcId="{A93BA71D-C3B4-47C6-AB27-6CE1D905DB42}" destId="{7CCE6DA8-5F4C-4314-85A8-FEA3212A7758}"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D3F320-6DBC-422B-AA43-A622B701BFFF}"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3D741A4C-4DC7-4511-B201-231718271E3C}">
      <dgm:prSet phldrT="[Text]"/>
      <dgm:spPr/>
      <dgm:t>
        <a:bodyPr/>
        <a:lstStyle/>
        <a:p>
          <a:pPr algn="ctr"/>
          <a:r>
            <a:rPr lang="es-ES" noProof="0" dirty="0" smtClean="0">
              <a:latin typeface="Arial" pitchFamily="34" charset="0"/>
              <a:cs typeface="Arial" pitchFamily="34" charset="0"/>
            </a:rPr>
            <a:t>El uso de suelo, puede ser afectado por diferentes actividades</a:t>
          </a:r>
        </a:p>
      </dgm:t>
    </dgm:pt>
    <dgm:pt modelId="{554F485C-9D64-4058-99ED-9654F6D228ED}" type="parTrans" cxnId="{1FA69371-396E-41E7-AD01-F61DEFD625EE}">
      <dgm:prSet/>
      <dgm:spPr/>
      <dgm:t>
        <a:bodyPr/>
        <a:lstStyle/>
        <a:p>
          <a:pPr algn="ctr"/>
          <a:endParaRPr lang="es-ES" noProof="0">
            <a:latin typeface="Arial" pitchFamily="34" charset="0"/>
            <a:cs typeface="Arial" pitchFamily="34" charset="0"/>
          </a:endParaRPr>
        </a:p>
      </dgm:t>
    </dgm:pt>
    <dgm:pt modelId="{B059FCB8-C0A4-4621-B212-FFEAE7C9F423}" type="sibTrans" cxnId="{1FA69371-396E-41E7-AD01-F61DEFD625EE}">
      <dgm:prSet/>
      <dgm:spPr/>
      <dgm:t>
        <a:bodyPr/>
        <a:lstStyle/>
        <a:p>
          <a:pPr algn="ctr"/>
          <a:endParaRPr lang="es-ES" noProof="0">
            <a:latin typeface="Arial" pitchFamily="34" charset="0"/>
            <a:cs typeface="Arial" pitchFamily="34" charset="0"/>
          </a:endParaRPr>
        </a:p>
      </dgm:t>
    </dgm:pt>
    <dgm:pt modelId="{300B9663-3C32-455E-A075-7D0C9C096858}">
      <dgm:prSet phldrT="[Text]"/>
      <dgm:spPr/>
      <dgm:t>
        <a:bodyPr/>
        <a:lstStyle/>
        <a:p>
          <a:pPr algn="ctr"/>
          <a:r>
            <a:rPr lang="es-ES" noProof="0" dirty="0" smtClean="0">
              <a:latin typeface="Arial" pitchFamily="34" charset="0"/>
              <a:cs typeface="Arial" pitchFamily="34" charset="0"/>
            </a:rPr>
            <a:t>Agrícolas</a:t>
          </a:r>
        </a:p>
      </dgm:t>
    </dgm:pt>
    <dgm:pt modelId="{7B60225D-9E33-4DA0-860D-6477D5678725}" type="parTrans" cxnId="{C4E68493-FD43-47FE-A924-71671D690380}">
      <dgm:prSet/>
      <dgm:spPr/>
      <dgm:t>
        <a:bodyPr/>
        <a:lstStyle/>
        <a:p>
          <a:pPr algn="ctr"/>
          <a:endParaRPr lang="es-ES" noProof="0">
            <a:latin typeface="Arial" pitchFamily="34" charset="0"/>
            <a:cs typeface="Arial" pitchFamily="34" charset="0"/>
          </a:endParaRPr>
        </a:p>
      </dgm:t>
    </dgm:pt>
    <dgm:pt modelId="{DA08D14C-0B67-4CE2-A9B6-1906652CC507}" type="sibTrans" cxnId="{C4E68493-FD43-47FE-A924-71671D690380}">
      <dgm:prSet/>
      <dgm:spPr/>
      <dgm:t>
        <a:bodyPr/>
        <a:lstStyle/>
        <a:p>
          <a:pPr algn="ctr"/>
          <a:endParaRPr lang="es-ES" noProof="0">
            <a:latin typeface="Arial" pitchFamily="34" charset="0"/>
            <a:cs typeface="Arial" pitchFamily="34" charset="0"/>
          </a:endParaRPr>
        </a:p>
      </dgm:t>
    </dgm:pt>
    <dgm:pt modelId="{A4105D7D-4CF4-4E9E-BA3A-E4B0D04D1C04}">
      <dgm:prSet phldrT="[Text]"/>
      <dgm:spPr/>
      <dgm:t>
        <a:bodyPr/>
        <a:lstStyle/>
        <a:p>
          <a:pPr algn="ctr"/>
          <a:r>
            <a:rPr lang="es-ES" noProof="0" dirty="0" smtClean="0">
              <a:latin typeface="Arial" pitchFamily="34" charset="0"/>
              <a:cs typeface="Arial" pitchFamily="34" charset="0"/>
            </a:rPr>
            <a:t>Industriales</a:t>
          </a:r>
        </a:p>
      </dgm:t>
    </dgm:pt>
    <dgm:pt modelId="{0D7901FA-4D54-4582-A901-FE1B767F3FD6}" type="parTrans" cxnId="{960CA4D4-64DF-4A2C-AF1C-AB58494DF0F9}">
      <dgm:prSet/>
      <dgm:spPr/>
      <dgm:t>
        <a:bodyPr/>
        <a:lstStyle/>
        <a:p>
          <a:pPr algn="ctr"/>
          <a:endParaRPr lang="es-ES" noProof="0">
            <a:latin typeface="Arial" pitchFamily="34" charset="0"/>
            <a:cs typeface="Arial" pitchFamily="34" charset="0"/>
          </a:endParaRPr>
        </a:p>
      </dgm:t>
    </dgm:pt>
    <dgm:pt modelId="{47CF5F98-C531-4D57-B423-72E445E79190}" type="sibTrans" cxnId="{960CA4D4-64DF-4A2C-AF1C-AB58494DF0F9}">
      <dgm:prSet/>
      <dgm:spPr/>
      <dgm:t>
        <a:bodyPr/>
        <a:lstStyle/>
        <a:p>
          <a:pPr algn="ctr"/>
          <a:endParaRPr lang="es-ES" noProof="0">
            <a:latin typeface="Arial" pitchFamily="34" charset="0"/>
            <a:cs typeface="Arial" pitchFamily="34" charset="0"/>
          </a:endParaRPr>
        </a:p>
      </dgm:t>
    </dgm:pt>
    <dgm:pt modelId="{2C428935-CC57-431C-A4B9-7B2C662F8C6E}">
      <dgm:prSet phldrT="[Text]"/>
      <dgm:spPr/>
      <dgm:t>
        <a:bodyPr/>
        <a:lstStyle/>
        <a:p>
          <a:pPr algn="ctr"/>
          <a:r>
            <a:rPr lang="es-ES" noProof="0" dirty="0" smtClean="0">
              <a:latin typeface="Arial" pitchFamily="34" charset="0"/>
              <a:cs typeface="Arial" pitchFamily="34" charset="0"/>
            </a:rPr>
            <a:t>Comerciales </a:t>
          </a:r>
        </a:p>
      </dgm:t>
    </dgm:pt>
    <dgm:pt modelId="{0FDBCE0A-FCCB-4329-BBF0-4A0374E53B1B}" type="parTrans" cxnId="{484EF0D4-0680-4894-A64C-3C79987A3EF8}">
      <dgm:prSet/>
      <dgm:spPr/>
      <dgm:t>
        <a:bodyPr/>
        <a:lstStyle/>
        <a:p>
          <a:pPr algn="ctr"/>
          <a:endParaRPr lang="es-ES" noProof="0">
            <a:latin typeface="Arial" pitchFamily="34" charset="0"/>
            <a:cs typeface="Arial" pitchFamily="34" charset="0"/>
          </a:endParaRPr>
        </a:p>
      </dgm:t>
    </dgm:pt>
    <dgm:pt modelId="{847DD85C-9D19-4E05-8E80-3278B9AE8055}" type="sibTrans" cxnId="{484EF0D4-0680-4894-A64C-3C79987A3EF8}">
      <dgm:prSet/>
      <dgm:spPr/>
      <dgm:t>
        <a:bodyPr/>
        <a:lstStyle/>
        <a:p>
          <a:pPr algn="ctr"/>
          <a:endParaRPr lang="es-ES" noProof="0">
            <a:latin typeface="Arial" pitchFamily="34" charset="0"/>
            <a:cs typeface="Arial" pitchFamily="34" charset="0"/>
          </a:endParaRPr>
        </a:p>
      </dgm:t>
    </dgm:pt>
    <dgm:pt modelId="{B5693EE9-5F74-4F94-AC6F-92CEBB264E91}">
      <dgm:prSet phldrT="[Text]"/>
      <dgm:spPr/>
      <dgm:t>
        <a:bodyPr/>
        <a:lstStyle/>
        <a:p>
          <a:pPr algn="ctr"/>
          <a:r>
            <a:rPr lang="es-ES" noProof="0" dirty="0" smtClean="0">
              <a:latin typeface="Arial" pitchFamily="34" charset="0"/>
              <a:cs typeface="Arial" pitchFamily="34" charset="0"/>
            </a:rPr>
            <a:t>Residenciales </a:t>
          </a:r>
        </a:p>
      </dgm:t>
    </dgm:pt>
    <dgm:pt modelId="{9D5535F7-1FA8-4FF4-97F9-195E542A76FD}" type="parTrans" cxnId="{3A29AABD-6607-404C-81FE-BF52103667EE}">
      <dgm:prSet/>
      <dgm:spPr/>
      <dgm:t>
        <a:bodyPr/>
        <a:lstStyle/>
        <a:p>
          <a:pPr algn="ctr"/>
          <a:endParaRPr lang="es-ES" noProof="0">
            <a:latin typeface="Arial" pitchFamily="34" charset="0"/>
            <a:cs typeface="Arial" pitchFamily="34" charset="0"/>
          </a:endParaRPr>
        </a:p>
      </dgm:t>
    </dgm:pt>
    <dgm:pt modelId="{414AD260-A749-4125-ABA5-571FCE16F28A}" type="sibTrans" cxnId="{3A29AABD-6607-404C-81FE-BF52103667EE}">
      <dgm:prSet/>
      <dgm:spPr/>
      <dgm:t>
        <a:bodyPr/>
        <a:lstStyle/>
        <a:p>
          <a:pPr algn="ctr"/>
          <a:endParaRPr lang="es-ES" noProof="0">
            <a:latin typeface="Arial" pitchFamily="34" charset="0"/>
            <a:cs typeface="Arial" pitchFamily="34" charset="0"/>
          </a:endParaRPr>
        </a:p>
      </dgm:t>
    </dgm:pt>
    <dgm:pt modelId="{8DC00C78-FBE2-4008-8CCD-253A14BD6403}">
      <dgm:prSet phldrT="[Text]"/>
      <dgm:spPr/>
      <dgm:t>
        <a:bodyPr/>
        <a:lstStyle/>
        <a:p>
          <a:pPr algn="ctr"/>
          <a:r>
            <a:rPr lang="es-ES" noProof="0" dirty="0" smtClean="0">
              <a:latin typeface="Arial" pitchFamily="34" charset="0"/>
              <a:cs typeface="Arial" pitchFamily="34" charset="0"/>
            </a:rPr>
            <a:t>T.U.L.A.S. (Tabla No.2 y 3 del Libro VI anexo 2)</a:t>
          </a:r>
        </a:p>
      </dgm:t>
    </dgm:pt>
    <dgm:pt modelId="{7EA664D7-95A0-4431-A402-AC09D6B98E18}" type="sibTrans" cxnId="{B94F2EED-2441-4100-A4D1-911631DB39C7}">
      <dgm:prSet/>
      <dgm:spPr/>
      <dgm:t>
        <a:bodyPr/>
        <a:lstStyle/>
        <a:p>
          <a:pPr algn="ctr"/>
          <a:endParaRPr lang="es-ES" noProof="0">
            <a:latin typeface="Arial" pitchFamily="34" charset="0"/>
            <a:cs typeface="Arial" pitchFamily="34" charset="0"/>
          </a:endParaRPr>
        </a:p>
      </dgm:t>
    </dgm:pt>
    <dgm:pt modelId="{72BCD61A-5F2F-4F6D-9FC3-647B642874D7}" type="parTrans" cxnId="{B94F2EED-2441-4100-A4D1-911631DB39C7}">
      <dgm:prSet/>
      <dgm:spPr/>
      <dgm:t>
        <a:bodyPr/>
        <a:lstStyle/>
        <a:p>
          <a:pPr algn="ctr"/>
          <a:endParaRPr lang="es-ES" noProof="0">
            <a:latin typeface="Arial" pitchFamily="34" charset="0"/>
            <a:cs typeface="Arial" pitchFamily="34" charset="0"/>
          </a:endParaRPr>
        </a:p>
      </dgm:t>
    </dgm:pt>
    <dgm:pt modelId="{4B4022C9-7B01-428A-BD78-19D82A52E541}">
      <dgm:prSet phldrT="[Text]"/>
      <dgm:spPr/>
      <dgm:t>
        <a:bodyPr/>
        <a:lstStyle/>
        <a:p>
          <a:pPr algn="ctr"/>
          <a:r>
            <a:rPr lang="es-ES" noProof="0" smtClean="0">
              <a:latin typeface="Arial" pitchFamily="34" charset="0"/>
              <a:cs typeface="Arial" pitchFamily="34" charset="0"/>
            </a:rPr>
            <a:t>Sector industrial</a:t>
          </a:r>
        </a:p>
      </dgm:t>
    </dgm:pt>
    <dgm:pt modelId="{F4A1B217-B790-4C19-82F7-C8ADB3371C7A}" type="parTrans" cxnId="{10350417-D3C7-4F66-A478-438280AA4222}">
      <dgm:prSet/>
      <dgm:spPr/>
      <dgm:t>
        <a:bodyPr/>
        <a:lstStyle/>
        <a:p>
          <a:pPr algn="ctr"/>
          <a:endParaRPr lang="es-ES" noProof="0">
            <a:latin typeface="Arial" pitchFamily="34" charset="0"/>
            <a:cs typeface="Arial" pitchFamily="34" charset="0"/>
          </a:endParaRPr>
        </a:p>
      </dgm:t>
    </dgm:pt>
    <dgm:pt modelId="{193D189B-FBDD-48BD-94F7-E453AE26EA4B}" type="sibTrans" cxnId="{10350417-D3C7-4F66-A478-438280AA4222}">
      <dgm:prSet/>
      <dgm:spPr/>
      <dgm:t>
        <a:bodyPr/>
        <a:lstStyle/>
        <a:p>
          <a:pPr algn="ctr"/>
          <a:endParaRPr lang="es-ES" noProof="0">
            <a:latin typeface="Arial" pitchFamily="34" charset="0"/>
            <a:cs typeface="Arial" pitchFamily="34" charset="0"/>
          </a:endParaRPr>
        </a:p>
      </dgm:t>
    </dgm:pt>
    <dgm:pt modelId="{4F9DCE86-E34E-4272-8ABC-8B6F3207FD30}">
      <dgm:prSet phldrT="[Text]"/>
      <dgm:spPr/>
      <dgm:t>
        <a:bodyPr/>
        <a:lstStyle/>
        <a:p>
          <a:pPr algn="ctr"/>
          <a:r>
            <a:rPr lang="es-ES" noProof="0" dirty="0" smtClean="0">
              <a:latin typeface="Arial" pitchFamily="34" charset="0"/>
              <a:cs typeface="Arial" pitchFamily="34" charset="0"/>
            </a:rPr>
            <a:t>Las principales fuentes de emisión de metales pesados son:</a:t>
          </a:r>
        </a:p>
      </dgm:t>
    </dgm:pt>
    <dgm:pt modelId="{406A0464-43BD-43D6-AE6C-B9BEAC656621}" type="parTrans" cxnId="{72BDBEEF-8643-4DAE-A1A5-8DD8D21EEADE}">
      <dgm:prSet/>
      <dgm:spPr/>
      <dgm:t>
        <a:bodyPr/>
        <a:lstStyle/>
        <a:p>
          <a:pPr algn="ctr"/>
          <a:endParaRPr lang="es-ES" noProof="0">
            <a:latin typeface="Arial" pitchFamily="34" charset="0"/>
            <a:cs typeface="Arial" pitchFamily="34" charset="0"/>
          </a:endParaRPr>
        </a:p>
      </dgm:t>
    </dgm:pt>
    <dgm:pt modelId="{C288E7DE-AC68-4796-9268-2EAF6E6A563A}" type="sibTrans" cxnId="{72BDBEEF-8643-4DAE-A1A5-8DD8D21EEADE}">
      <dgm:prSet/>
      <dgm:spPr/>
      <dgm:t>
        <a:bodyPr/>
        <a:lstStyle/>
        <a:p>
          <a:pPr algn="ctr"/>
          <a:endParaRPr lang="es-ES" noProof="0">
            <a:latin typeface="Arial" pitchFamily="34" charset="0"/>
            <a:cs typeface="Arial" pitchFamily="34" charset="0"/>
          </a:endParaRPr>
        </a:p>
      </dgm:t>
    </dgm:pt>
    <dgm:pt modelId="{2902F121-5CA3-4A3A-858A-DC3D4A558C39}">
      <dgm:prSet phldrT="[Text]"/>
      <dgm:spPr/>
      <dgm:t>
        <a:bodyPr/>
        <a:lstStyle/>
        <a:p>
          <a:pPr algn="ctr"/>
          <a:r>
            <a:rPr lang="es-ES" noProof="0" smtClean="0">
              <a:latin typeface="Arial" pitchFamily="34" charset="0"/>
              <a:cs typeface="Arial" pitchFamily="34" charset="0"/>
            </a:rPr>
            <a:t>Parque automotor</a:t>
          </a:r>
        </a:p>
      </dgm:t>
    </dgm:pt>
    <dgm:pt modelId="{D958AE6B-4341-433E-AA80-293F75FC2188}" type="parTrans" cxnId="{26D93831-DE97-4728-953A-6A6E1A5138CD}">
      <dgm:prSet/>
      <dgm:spPr/>
      <dgm:t>
        <a:bodyPr/>
        <a:lstStyle/>
        <a:p>
          <a:pPr algn="ctr"/>
          <a:endParaRPr lang="es-ES" noProof="0">
            <a:latin typeface="Arial" pitchFamily="34" charset="0"/>
            <a:cs typeface="Arial" pitchFamily="34" charset="0"/>
          </a:endParaRPr>
        </a:p>
      </dgm:t>
    </dgm:pt>
    <dgm:pt modelId="{8865471E-D96A-4489-8D1D-05E3A9A9A59B}" type="sibTrans" cxnId="{26D93831-DE97-4728-953A-6A6E1A5138CD}">
      <dgm:prSet/>
      <dgm:spPr/>
      <dgm:t>
        <a:bodyPr/>
        <a:lstStyle/>
        <a:p>
          <a:pPr algn="ctr"/>
          <a:endParaRPr lang="es-ES" noProof="0">
            <a:latin typeface="Arial" pitchFamily="34" charset="0"/>
            <a:cs typeface="Arial" pitchFamily="34" charset="0"/>
          </a:endParaRPr>
        </a:p>
      </dgm:t>
    </dgm:pt>
    <dgm:pt modelId="{63415CC9-6C50-4AB3-B506-AC03245DF830}" type="pres">
      <dgm:prSet presAssocID="{19D3F320-6DBC-422B-AA43-A622B701BFFF}" presName="Name0" presStyleCnt="0">
        <dgm:presLayoutVars>
          <dgm:dir/>
          <dgm:animLvl val="lvl"/>
          <dgm:resizeHandles val="exact"/>
        </dgm:presLayoutVars>
      </dgm:prSet>
      <dgm:spPr/>
      <dgm:t>
        <a:bodyPr/>
        <a:lstStyle/>
        <a:p>
          <a:endParaRPr lang="es-ES"/>
        </a:p>
      </dgm:t>
    </dgm:pt>
    <dgm:pt modelId="{77E2AF08-9C83-405C-A1A9-955B705A9CFE}" type="pres">
      <dgm:prSet presAssocID="{8DC00C78-FBE2-4008-8CCD-253A14BD6403}" presName="boxAndChildren" presStyleCnt="0"/>
      <dgm:spPr/>
    </dgm:pt>
    <dgm:pt modelId="{1E4E50B2-6EC5-445C-BB17-3016093EE80A}" type="pres">
      <dgm:prSet presAssocID="{8DC00C78-FBE2-4008-8CCD-253A14BD6403}" presName="parentTextBox" presStyleLbl="node1" presStyleIdx="0" presStyleCnt="3" custScaleY="38805" custLinFactNeighborX="368" custLinFactNeighborY="16534"/>
      <dgm:spPr/>
      <dgm:t>
        <a:bodyPr/>
        <a:lstStyle/>
        <a:p>
          <a:endParaRPr lang="en-US"/>
        </a:p>
      </dgm:t>
    </dgm:pt>
    <dgm:pt modelId="{86F6DEB6-7B4C-49E0-923E-575D43A60F0C}" type="pres">
      <dgm:prSet presAssocID="{B059FCB8-C0A4-4621-B212-FFEAE7C9F423}" presName="sp" presStyleCnt="0"/>
      <dgm:spPr/>
    </dgm:pt>
    <dgm:pt modelId="{3B7F06EC-24CA-4C6C-A784-FFBCA1E4A595}" type="pres">
      <dgm:prSet presAssocID="{3D741A4C-4DC7-4511-B201-231718271E3C}" presName="arrowAndChildren" presStyleCnt="0"/>
      <dgm:spPr/>
    </dgm:pt>
    <dgm:pt modelId="{01CA1B10-3453-44F2-AB55-D3D8B80F7E56}" type="pres">
      <dgm:prSet presAssocID="{3D741A4C-4DC7-4511-B201-231718271E3C}" presName="parentTextArrow" presStyleLbl="node1" presStyleIdx="0" presStyleCnt="3"/>
      <dgm:spPr/>
      <dgm:t>
        <a:bodyPr/>
        <a:lstStyle/>
        <a:p>
          <a:endParaRPr lang="es-ES"/>
        </a:p>
      </dgm:t>
    </dgm:pt>
    <dgm:pt modelId="{697DDF58-9BA7-4F82-B581-E9ED0A708D86}" type="pres">
      <dgm:prSet presAssocID="{3D741A4C-4DC7-4511-B201-231718271E3C}" presName="arrow" presStyleLbl="node1" presStyleIdx="1" presStyleCnt="3"/>
      <dgm:spPr/>
      <dgm:t>
        <a:bodyPr/>
        <a:lstStyle/>
        <a:p>
          <a:endParaRPr lang="es-ES"/>
        </a:p>
      </dgm:t>
    </dgm:pt>
    <dgm:pt modelId="{CF5F81E3-6D28-4EE8-8C49-23D38ABC02E9}" type="pres">
      <dgm:prSet presAssocID="{3D741A4C-4DC7-4511-B201-231718271E3C}" presName="descendantArrow" presStyleCnt="0"/>
      <dgm:spPr/>
    </dgm:pt>
    <dgm:pt modelId="{CF972D27-BBB4-4E2E-BB6B-C702DA52655B}" type="pres">
      <dgm:prSet presAssocID="{300B9663-3C32-455E-A075-7D0C9C096858}" presName="childTextArrow" presStyleLbl="fgAccFollowNode1" presStyleIdx="0" presStyleCnt="6">
        <dgm:presLayoutVars>
          <dgm:bulletEnabled val="1"/>
        </dgm:presLayoutVars>
      </dgm:prSet>
      <dgm:spPr/>
      <dgm:t>
        <a:bodyPr/>
        <a:lstStyle/>
        <a:p>
          <a:endParaRPr lang="es-ES"/>
        </a:p>
      </dgm:t>
    </dgm:pt>
    <dgm:pt modelId="{7FCA5A9A-7E90-4267-974C-7CA36E632E06}" type="pres">
      <dgm:prSet presAssocID="{A4105D7D-4CF4-4E9E-BA3A-E4B0D04D1C04}" presName="childTextArrow" presStyleLbl="fgAccFollowNode1" presStyleIdx="1" presStyleCnt="6">
        <dgm:presLayoutVars>
          <dgm:bulletEnabled val="1"/>
        </dgm:presLayoutVars>
      </dgm:prSet>
      <dgm:spPr/>
      <dgm:t>
        <a:bodyPr/>
        <a:lstStyle/>
        <a:p>
          <a:endParaRPr lang="en-US"/>
        </a:p>
      </dgm:t>
    </dgm:pt>
    <dgm:pt modelId="{F2F8467A-6BBD-450B-AFEA-5A74A3D0335C}" type="pres">
      <dgm:prSet presAssocID="{2C428935-CC57-431C-A4B9-7B2C662F8C6E}" presName="childTextArrow" presStyleLbl="fgAccFollowNode1" presStyleIdx="2" presStyleCnt="6">
        <dgm:presLayoutVars>
          <dgm:bulletEnabled val="1"/>
        </dgm:presLayoutVars>
      </dgm:prSet>
      <dgm:spPr/>
      <dgm:t>
        <a:bodyPr/>
        <a:lstStyle/>
        <a:p>
          <a:endParaRPr lang="es-ES"/>
        </a:p>
      </dgm:t>
    </dgm:pt>
    <dgm:pt modelId="{A24833E7-F891-4D6A-A620-D6F1A1CFCD09}" type="pres">
      <dgm:prSet presAssocID="{B5693EE9-5F74-4F94-AC6F-92CEBB264E91}" presName="childTextArrow" presStyleLbl="fgAccFollowNode1" presStyleIdx="3" presStyleCnt="6">
        <dgm:presLayoutVars>
          <dgm:bulletEnabled val="1"/>
        </dgm:presLayoutVars>
      </dgm:prSet>
      <dgm:spPr/>
      <dgm:t>
        <a:bodyPr/>
        <a:lstStyle/>
        <a:p>
          <a:endParaRPr lang="es-ES"/>
        </a:p>
      </dgm:t>
    </dgm:pt>
    <dgm:pt modelId="{3E0B26EE-D5FC-45CC-95F7-3895A54A2FCA}" type="pres">
      <dgm:prSet presAssocID="{C288E7DE-AC68-4796-9268-2EAF6E6A563A}" presName="sp" presStyleCnt="0"/>
      <dgm:spPr/>
    </dgm:pt>
    <dgm:pt modelId="{DA55CB2E-790F-4306-A6AB-1C7B1BD64E82}" type="pres">
      <dgm:prSet presAssocID="{4F9DCE86-E34E-4272-8ABC-8B6F3207FD30}" presName="arrowAndChildren" presStyleCnt="0"/>
      <dgm:spPr/>
    </dgm:pt>
    <dgm:pt modelId="{601DF5F6-4B5E-4287-AFAC-AAE5EC5B0568}" type="pres">
      <dgm:prSet presAssocID="{4F9DCE86-E34E-4272-8ABC-8B6F3207FD30}" presName="parentTextArrow" presStyleLbl="node1" presStyleIdx="1" presStyleCnt="3"/>
      <dgm:spPr/>
      <dgm:t>
        <a:bodyPr/>
        <a:lstStyle/>
        <a:p>
          <a:endParaRPr lang="en-US"/>
        </a:p>
      </dgm:t>
    </dgm:pt>
    <dgm:pt modelId="{843B3EBF-FB27-4AD1-B260-F9A1E4022446}" type="pres">
      <dgm:prSet presAssocID="{4F9DCE86-E34E-4272-8ABC-8B6F3207FD30}" presName="arrow" presStyleLbl="node1" presStyleIdx="2" presStyleCnt="3" custLinFactNeighborY="-5944"/>
      <dgm:spPr/>
      <dgm:t>
        <a:bodyPr/>
        <a:lstStyle/>
        <a:p>
          <a:endParaRPr lang="en-US"/>
        </a:p>
      </dgm:t>
    </dgm:pt>
    <dgm:pt modelId="{04602E2A-89BC-48AD-9146-8099933EE266}" type="pres">
      <dgm:prSet presAssocID="{4F9DCE86-E34E-4272-8ABC-8B6F3207FD30}" presName="descendantArrow" presStyleCnt="0"/>
      <dgm:spPr/>
    </dgm:pt>
    <dgm:pt modelId="{92568BD0-9A45-4F30-858F-05B7B5B988A4}" type="pres">
      <dgm:prSet presAssocID="{4B4022C9-7B01-428A-BD78-19D82A52E541}" presName="childTextArrow" presStyleLbl="fgAccFollowNode1" presStyleIdx="4" presStyleCnt="6">
        <dgm:presLayoutVars>
          <dgm:bulletEnabled val="1"/>
        </dgm:presLayoutVars>
      </dgm:prSet>
      <dgm:spPr/>
      <dgm:t>
        <a:bodyPr/>
        <a:lstStyle/>
        <a:p>
          <a:endParaRPr lang="es-ES"/>
        </a:p>
      </dgm:t>
    </dgm:pt>
    <dgm:pt modelId="{0F7BEACC-75BE-4710-AC07-218F8D59075C}" type="pres">
      <dgm:prSet presAssocID="{2902F121-5CA3-4A3A-858A-DC3D4A558C39}" presName="childTextArrow" presStyleLbl="fgAccFollowNode1" presStyleIdx="5" presStyleCnt="6">
        <dgm:presLayoutVars>
          <dgm:bulletEnabled val="1"/>
        </dgm:presLayoutVars>
      </dgm:prSet>
      <dgm:spPr/>
      <dgm:t>
        <a:bodyPr/>
        <a:lstStyle/>
        <a:p>
          <a:endParaRPr lang="es-ES"/>
        </a:p>
      </dgm:t>
    </dgm:pt>
  </dgm:ptLst>
  <dgm:cxnLst>
    <dgm:cxn modelId="{170987A4-AE44-4B2A-96E5-51FD050FF189}" type="presOf" srcId="{3D741A4C-4DC7-4511-B201-231718271E3C}" destId="{01CA1B10-3453-44F2-AB55-D3D8B80F7E56}" srcOrd="0" destOrd="0" presId="urn:microsoft.com/office/officeart/2005/8/layout/process4"/>
    <dgm:cxn modelId="{72BDBEEF-8643-4DAE-A1A5-8DD8D21EEADE}" srcId="{19D3F320-6DBC-422B-AA43-A622B701BFFF}" destId="{4F9DCE86-E34E-4272-8ABC-8B6F3207FD30}" srcOrd="0" destOrd="0" parTransId="{406A0464-43BD-43D6-AE6C-B9BEAC656621}" sibTransId="{C288E7DE-AC68-4796-9268-2EAF6E6A563A}"/>
    <dgm:cxn modelId="{4D984AA4-BBB8-4F39-BA9F-6F580192CBB8}" type="presOf" srcId="{4F9DCE86-E34E-4272-8ABC-8B6F3207FD30}" destId="{843B3EBF-FB27-4AD1-B260-F9A1E4022446}" srcOrd="1" destOrd="0" presId="urn:microsoft.com/office/officeart/2005/8/layout/process4"/>
    <dgm:cxn modelId="{709D2256-D920-4770-B3D2-822840AFD901}" type="presOf" srcId="{2C428935-CC57-431C-A4B9-7B2C662F8C6E}" destId="{F2F8467A-6BBD-450B-AFEA-5A74A3D0335C}" srcOrd="0" destOrd="0" presId="urn:microsoft.com/office/officeart/2005/8/layout/process4"/>
    <dgm:cxn modelId="{C4E68493-FD43-47FE-A924-71671D690380}" srcId="{3D741A4C-4DC7-4511-B201-231718271E3C}" destId="{300B9663-3C32-455E-A075-7D0C9C096858}" srcOrd="0" destOrd="0" parTransId="{7B60225D-9E33-4DA0-860D-6477D5678725}" sibTransId="{DA08D14C-0B67-4CE2-A9B6-1906652CC507}"/>
    <dgm:cxn modelId="{4D633BDA-5AE7-4BF9-970C-2591CB7654E9}" type="presOf" srcId="{300B9663-3C32-455E-A075-7D0C9C096858}" destId="{CF972D27-BBB4-4E2E-BB6B-C702DA52655B}" srcOrd="0" destOrd="0" presId="urn:microsoft.com/office/officeart/2005/8/layout/process4"/>
    <dgm:cxn modelId="{FB23D36C-9431-4183-B937-8724EC9FD592}" type="presOf" srcId="{B5693EE9-5F74-4F94-AC6F-92CEBB264E91}" destId="{A24833E7-F891-4D6A-A620-D6F1A1CFCD09}" srcOrd="0" destOrd="0" presId="urn:microsoft.com/office/officeart/2005/8/layout/process4"/>
    <dgm:cxn modelId="{F6991BDB-EA3F-4373-BA72-FC6A5A68D5A9}" type="presOf" srcId="{4B4022C9-7B01-428A-BD78-19D82A52E541}" destId="{92568BD0-9A45-4F30-858F-05B7B5B988A4}" srcOrd="0" destOrd="0" presId="urn:microsoft.com/office/officeart/2005/8/layout/process4"/>
    <dgm:cxn modelId="{B94F2EED-2441-4100-A4D1-911631DB39C7}" srcId="{19D3F320-6DBC-422B-AA43-A622B701BFFF}" destId="{8DC00C78-FBE2-4008-8CCD-253A14BD6403}" srcOrd="2" destOrd="0" parTransId="{72BCD61A-5F2F-4F6D-9FC3-647B642874D7}" sibTransId="{7EA664D7-95A0-4431-A402-AC09D6B98E18}"/>
    <dgm:cxn modelId="{10350417-D3C7-4F66-A478-438280AA4222}" srcId="{4F9DCE86-E34E-4272-8ABC-8B6F3207FD30}" destId="{4B4022C9-7B01-428A-BD78-19D82A52E541}" srcOrd="0" destOrd="0" parTransId="{F4A1B217-B790-4C19-82F7-C8ADB3371C7A}" sibTransId="{193D189B-FBDD-48BD-94F7-E453AE26EA4B}"/>
    <dgm:cxn modelId="{013746A0-620C-422C-9A57-2FB3F25C3BAF}" type="presOf" srcId="{A4105D7D-4CF4-4E9E-BA3A-E4B0D04D1C04}" destId="{7FCA5A9A-7E90-4267-974C-7CA36E632E06}" srcOrd="0" destOrd="0" presId="urn:microsoft.com/office/officeart/2005/8/layout/process4"/>
    <dgm:cxn modelId="{1FA69371-396E-41E7-AD01-F61DEFD625EE}" srcId="{19D3F320-6DBC-422B-AA43-A622B701BFFF}" destId="{3D741A4C-4DC7-4511-B201-231718271E3C}" srcOrd="1" destOrd="0" parTransId="{554F485C-9D64-4058-99ED-9654F6D228ED}" sibTransId="{B059FCB8-C0A4-4621-B212-FFEAE7C9F423}"/>
    <dgm:cxn modelId="{AD8FBFB8-49E8-4589-BAD0-59FFD2EA503E}" type="presOf" srcId="{3D741A4C-4DC7-4511-B201-231718271E3C}" destId="{697DDF58-9BA7-4F82-B581-E9ED0A708D86}" srcOrd="1" destOrd="0" presId="urn:microsoft.com/office/officeart/2005/8/layout/process4"/>
    <dgm:cxn modelId="{3A29AABD-6607-404C-81FE-BF52103667EE}" srcId="{3D741A4C-4DC7-4511-B201-231718271E3C}" destId="{B5693EE9-5F74-4F94-AC6F-92CEBB264E91}" srcOrd="3" destOrd="0" parTransId="{9D5535F7-1FA8-4FF4-97F9-195E542A76FD}" sibTransId="{414AD260-A749-4125-ABA5-571FCE16F28A}"/>
    <dgm:cxn modelId="{960CA4D4-64DF-4A2C-AF1C-AB58494DF0F9}" srcId="{3D741A4C-4DC7-4511-B201-231718271E3C}" destId="{A4105D7D-4CF4-4E9E-BA3A-E4B0D04D1C04}" srcOrd="1" destOrd="0" parTransId="{0D7901FA-4D54-4582-A901-FE1B767F3FD6}" sibTransId="{47CF5F98-C531-4D57-B423-72E445E79190}"/>
    <dgm:cxn modelId="{BD128B42-A958-494E-A0A5-83DA77894B82}" type="presOf" srcId="{8DC00C78-FBE2-4008-8CCD-253A14BD6403}" destId="{1E4E50B2-6EC5-445C-BB17-3016093EE80A}" srcOrd="0" destOrd="0" presId="urn:microsoft.com/office/officeart/2005/8/layout/process4"/>
    <dgm:cxn modelId="{BB15BBB3-9AE1-46E9-BFE1-E977D8576298}" type="presOf" srcId="{2902F121-5CA3-4A3A-858A-DC3D4A558C39}" destId="{0F7BEACC-75BE-4710-AC07-218F8D59075C}" srcOrd="0" destOrd="0" presId="urn:microsoft.com/office/officeart/2005/8/layout/process4"/>
    <dgm:cxn modelId="{484EF0D4-0680-4894-A64C-3C79987A3EF8}" srcId="{3D741A4C-4DC7-4511-B201-231718271E3C}" destId="{2C428935-CC57-431C-A4B9-7B2C662F8C6E}" srcOrd="2" destOrd="0" parTransId="{0FDBCE0A-FCCB-4329-BBF0-4A0374E53B1B}" sibTransId="{847DD85C-9D19-4E05-8E80-3278B9AE8055}"/>
    <dgm:cxn modelId="{26D93831-DE97-4728-953A-6A6E1A5138CD}" srcId="{4F9DCE86-E34E-4272-8ABC-8B6F3207FD30}" destId="{2902F121-5CA3-4A3A-858A-DC3D4A558C39}" srcOrd="1" destOrd="0" parTransId="{D958AE6B-4341-433E-AA80-293F75FC2188}" sibTransId="{8865471E-D96A-4489-8D1D-05E3A9A9A59B}"/>
    <dgm:cxn modelId="{19D874F8-EEBE-4F63-827E-323AC22B730F}" type="presOf" srcId="{4F9DCE86-E34E-4272-8ABC-8B6F3207FD30}" destId="{601DF5F6-4B5E-4287-AFAC-AAE5EC5B0568}" srcOrd="0" destOrd="0" presId="urn:microsoft.com/office/officeart/2005/8/layout/process4"/>
    <dgm:cxn modelId="{F88A257C-5C86-46B7-A18C-A442E25845F6}" type="presOf" srcId="{19D3F320-6DBC-422B-AA43-A622B701BFFF}" destId="{63415CC9-6C50-4AB3-B506-AC03245DF830}" srcOrd="0" destOrd="0" presId="urn:microsoft.com/office/officeart/2005/8/layout/process4"/>
    <dgm:cxn modelId="{2C87F29B-1AB2-437A-A123-A2EEC48A65E4}" type="presParOf" srcId="{63415CC9-6C50-4AB3-B506-AC03245DF830}" destId="{77E2AF08-9C83-405C-A1A9-955B705A9CFE}" srcOrd="0" destOrd="0" presId="urn:microsoft.com/office/officeart/2005/8/layout/process4"/>
    <dgm:cxn modelId="{B3520886-1B38-43E9-A82E-A8DBE1FCC896}" type="presParOf" srcId="{77E2AF08-9C83-405C-A1A9-955B705A9CFE}" destId="{1E4E50B2-6EC5-445C-BB17-3016093EE80A}" srcOrd="0" destOrd="0" presId="urn:microsoft.com/office/officeart/2005/8/layout/process4"/>
    <dgm:cxn modelId="{087A1314-4D1E-4AFA-A96D-6A178F4D1AB7}" type="presParOf" srcId="{63415CC9-6C50-4AB3-B506-AC03245DF830}" destId="{86F6DEB6-7B4C-49E0-923E-575D43A60F0C}" srcOrd="1" destOrd="0" presId="urn:microsoft.com/office/officeart/2005/8/layout/process4"/>
    <dgm:cxn modelId="{8EDD893B-B734-4965-BE0C-A67D656BAB2D}" type="presParOf" srcId="{63415CC9-6C50-4AB3-B506-AC03245DF830}" destId="{3B7F06EC-24CA-4C6C-A784-FFBCA1E4A595}" srcOrd="2" destOrd="0" presId="urn:microsoft.com/office/officeart/2005/8/layout/process4"/>
    <dgm:cxn modelId="{A05409CB-AC61-4AC0-93DD-99FAFB4C9000}" type="presParOf" srcId="{3B7F06EC-24CA-4C6C-A784-FFBCA1E4A595}" destId="{01CA1B10-3453-44F2-AB55-D3D8B80F7E56}" srcOrd="0" destOrd="0" presId="urn:microsoft.com/office/officeart/2005/8/layout/process4"/>
    <dgm:cxn modelId="{DD60C512-22CA-4252-BAF4-B8B491F714A9}" type="presParOf" srcId="{3B7F06EC-24CA-4C6C-A784-FFBCA1E4A595}" destId="{697DDF58-9BA7-4F82-B581-E9ED0A708D86}" srcOrd="1" destOrd="0" presId="urn:microsoft.com/office/officeart/2005/8/layout/process4"/>
    <dgm:cxn modelId="{B0AECE5F-AD1A-4A95-8F4E-CB039CBE728A}" type="presParOf" srcId="{3B7F06EC-24CA-4C6C-A784-FFBCA1E4A595}" destId="{CF5F81E3-6D28-4EE8-8C49-23D38ABC02E9}" srcOrd="2" destOrd="0" presId="urn:microsoft.com/office/officeart/2005/8/layout/process4"/>
    <dgm:cxn modelId="{9F0129BB-47AC-4874-8E2F-2F828D0E8D1F}" type="presParOf" srcId="{CF5F81E3-6D28-4EE8-8C49-23D38ABC02E9}" destId="{CF972D27-BBB4-4E2E-BB6B-C702DA52655B}" srcOrd="0" destOrd="0" presId="urn:microsoft.com/office/officeart/2005/8/layout/process4"/>
    <dgm:cxn modelId="{6A5D06DA-6957-4F8F-B5B1-F181D0C2AB59}" type="presParOf" srcId="{CF5F81E3-6D28-4EE8-8C49-23D38ABC02E9}" destId="{7FCA5A9A-7E90-4267-974C-7CA36E632E06}" srcOrd="1" destOrd="0" presId="urn:microsoft.com/office/officeart/2005/8/layout/process4"/>
    <dgm:cxn modelId="{A8C21F90-EA31-44A2-9FF0-B2630BA95D7A}" type="presParOf" srcId="{CF5F81E3-6D28-4EE8-8C49-23D38ABC02E9}" destId="{F2F8467A-6BBD-450B-AFEA-5A74A3D0335C}" srcOrd="2" destOrd="0" presId="urn:microsoft.com/office/officeart/2005/8/layout/process4"/>
    <dgm:cxn modelId="{5CAA6C56-7CB5-4BC7-A4F6-031D63C5B036}" type="presParOf" srcId="{CF5F81E3-6D28-4EE8-8C49-23D38ABC02E9}" destId="{A24833E7-F891-4D6A-A620-D6F1A1CFCD09}" srcOrd="3" destOrd="0" presId="urn:microsoft.com/office/officeart/2005/8/layout/process4"/>
    <dgm:cxn modelId="{961E2A9E-EC0A-471E-B087-A3CFE631919D}" type="presParOf" srcId="{63415CC9-6C50-4AB3-B506-AC03245DF830}" destId="{3E0B26EE-D5FC-45CC-95F7-3895A54A2FCA}" srcOrd="3" destOrd="0" presId="urn:microsoft.com/office/officeart/2005/8/layout/process4"/>
    <dgm:cxn modelId="{CFD09EB0-189D-47B9-89FA-331604F305FE}" type="presParOf" srcId="{63415CC9-6C50-4AB3-B506-AC03245DF830}" destId="{DA55CB2E-790F-4306-A6AB-1C7B1BD64E82}" srcOrd="4" destOrd="0" presId="urn:microsoft.com/office/officeart/2005/8/layout/process4"/>
    <dgm:cxn modelId="{EB7D46D7-AB8B-4A84-8E66-7910B1D07ED2}" type="presParOf" srcId="{DA55CB2E-790F-4306-A6AB-1C7B1BD64E82}" destId="{601DF5F6-4B5E-4287-AFAC-AAE5EC5B0568}" srcOrd="0" destOrd="0" presId="urn:microsoft.com/office/officeart/2005/8/layout/process4"/>
    <dgm:cxn modelId="{419E41D2-DFB1-4E42-85E7-C47F12731EF2}" type="presParOf" srcId="{DA55CB2E-790F-4306-A6AB-1C7B1BD64E82}" destId="{843B3EBF-FB27-4AD1-B260-F9A1E4022446}" srcOrd="1" destOrd="0" presId="urn:microsoft.com/office/officeart/2005/8/layout/process4"/>
    <dgm:cxn modelId="{8BFC5028-9360-42C9-8F1D-6085EA058F6D}" type="presParOf" srcId="{DA55CB2E-790F-4306-A6AB-1C7B1BD64E82}" destId="{04602E2A-89BC-48AD-9146-8099933EE266}" srcOrd="2" destOrd="0" presId="urn:microsoft.com/office/officeart/2005/8/layout/process4"/>
    <dgm:cxn modelId="{26E4C89A-F83D-4740-8AB4-477A012F63A7}" type="presParOf" srcId="{04602E2A-89BC-48AD-9146-8099933EE266}" destId="{92568BD0-9A45-4F30-858F-05B7B5B988A4}" srcOrd="0" destOrd="0" presId="urn:microsoft.com/office/officeart/2005/8/layout/process4"/>
    <dgm:cxn modelId="{C27DAFB9-D640-4E1F-AA29-1C1940464461}" type="presParOf" srcId="{04602E2A-89BC-48AD-9146-8099933EE266}" destId="{0F7BEACC-75BE-4710-AC07-218F8D59075C}"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E289B5E-6474-4888-8673-CB3DFE48D14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EE37E46-F110-444B-A399-0B4890C7D2F8}">
      <dgm:prSet phldrT="[Texto]" custT="1"/>
      <dgm:spPr/>
      <dgm:t>
        <a:bodyPr/>
        <a:lstStyle/>
        <a:p>
          <a:pPr algn="just"/>
          <a:r>
            <a:rPr lang="es-EC" sz="1800" dirty="0" smtClean="0">
              <a:latin typeface="Arial" pitchFamily="34" charset="0"/>
              <a:cs typeface="Arial" pitchFamily="34" charset="0"/>
            </a:rPr>
            <a:t>Corresponde a la operación de calcular el valor de la variable en cualquier otro punto que no haya sido medido, para lo cual se requiere encontrar la distribución conjunta de las variables aleatorias y el predictor que más se ajuste. </a:t>
          </a:r>
          <a:endParaRPr lang="en-US" sz="1800" dirty="0">
            <a:latin typeface="Arial" pitchFamily="34" charset="0"/>
            <a:cs typeface="Arial" pitchFamily="34" charset="0"/>
          </a:endParaRPr>
        </a:p>
      </dgm:t>
    </dgm:pt>
    <dgm:pt modelId="{0E00396D-6C2B-4999-9A3D-20E2009DBAEF}" type="parTrans" cxnId="{19BACAAC-813D-47F8-B349-6CDDD349209D}">
      <dgm:prSet/>
      <dgm:spPr/>
      <dgm:t>
        <a:bodyPr/>
        <a:lstStyle/>
        <a:p>
          <a:pPr algn="just"/>
          <a:endParaRPr lang="en-US" sz="1800">
            <a:latin typeface="Arial" pitchFamily="34" charset="0"/>
            <a:cs typeface="Arial" pitchFamily="34" charset="0"/>
          </a:endParaRPr>
        </a:p>
      </dgm:t>
    </dgm:pt>
    <dgm:pt modelId="{C059F5ED-FED6-4512-BBE5-7AD7767EC08A}" type="sibTrans" cxnId="{19BACAAC-813D-47F8-B349-6CDDD349209D}">
      <dgm:prSet custT="1"/>
      <dgm:spPr/>
      <dgm:t>
        <a:bodyPr/>
        <a:lstStyle/>
        <a:p>
          <a:pPr algn="just"/>
          <a:endParaRPr lang="en-US" sz="1800">
            <a:latin typeface="Arial" pitchFamily="34" charset="0"/>
            <a:cs typeface="Arial" pitchFamily="34" charset="0"/>
          </a:endParaRPr>
        </a:p>
      </dgm:t>
    </dgm:pt>
    <dgm:pt modelId="{F7ED57EA-950C-48C3-98EA-4F9DA8514579}">
      <dgm:prSet phldrT="[Texto]" custT="1"/>
      <dgm:spPr/>
      <dgm:t>
        <a:bodyPr/>
        <a:lstStyle/>
        <a:p>
          <a:pPr algn="just"/>
          <a:r>
            <a:rPr lang="es-EC" sz="1800" dirty="0" err="1" smtClean="0">
              <a:latin typeface="Arial" pitchFamily="34" charset="0"/>
              <a:cs typeface="Arial" pitchFamily="34" charset="0"/>
            </a:rPr>
            <a:t>Kriging</a:t>
          </a:r>
          <a:r>
            <a:rPr lang="es-EC" sz="1800" dirty="0" smtClean="0">
              <a:latin typeface="Arial" pitchFamily="34" charset="0"/>
              <a:cs typeface="Arial" pitchFamily="34" charset="0"/>
            </a:rPr>
            <a:t> es conocido como el interpolador </a:t>
          </a:r>
          <a:r>
            <a:rPr lang="es-EC" sz="1800" dirty="0" err="1" smtClean="0">
              <a:latin typeface="Arial" pitchFamily="34" charset="0"/>
              <a:cs typeface="Arial" pitchFamily="34" charset="0"/>
            </a:rPr>
            <a:t>geoestadístico</a:t>
          </a:r>
          <a:r>
            <a:rPr lang="es-EC" sz="1800" dirty="0" smtClean="0">
              <a:latin typeface="Arial" pitchFamily="34" charset="0"/>
              <a:cs typeface="Arial" pitchFamily="34" charset="0"/>
            </a:rPr>
            <a:t> más utilizado ya que su principal objetivo es el de disminuir el error cuadrático medio de predicción, permitiendo al analista contar con un modelo fiable. Los diferentes métodos predictores </a:t>
          </a:r>
          <a:r>
            <a:rPr lang="es-EC" sz="1800" dirty="0" err="1" smtClean="0">
              <a:latin typeface="Arial" pitchFamily="34" charset="0"/>
              <a:cs typeface="Arial" pitchFamily="34" charset="0"/>
            </a:rPr>
            <a:t>kriging</a:t>
          </a:r>
          <a:r>
            <a:rPr lang="es-EC" sz="1800" dirty="0" smtClean="0">
              <a:latin typeface="Arial" pitchFamily="34" charset="0"/>
              <a:cs typeface="Arial" pitchFamily="34" charset="0"/>
            </a:rPr>
            <a:t> son elegidos de acuerdo a la necesidad del estudio.</a:t>
          </a:r>
          <a:endParaRPr lang="en-US" sz="1800" dirty="0">
            <a:latin typeface="Arial" pitchFamily="34" charset="0"/>
            <a:cs typeface="Arial" pitchFamily="34" charset="0"/>
          </a:endParaRPr>
        </a:p>
      </dgm:t>
    </dgm:pt>
    <dgm:pt modelId="{D7C07268-C5B9-4F80-ACD6-A3E2CC912BC5}" type="parTrans" cxnId="{903B7A9F-A509-4B44-A3C0-3819E79C1A05}">
      <dgm:prSet/>
      <dgm:spPr/>
      <dgm:t>
        <a:bodyPr/>
        <a:lstStyle/>
        <a:p>
          <a:pPr algn="just"/>
          <a:endParaRPr lang="en-US" sz="1800">
            <a:latin typeface="Arial" pitchFamily="34" charset="0"/>
            <a:cs typeface="Arial" pitchFamily="34" charset="0"/>
          </a:endParaRPr>
        </a:p>
      </dgm:t>
    </dgm:pt>
    <dgm:pt modelId="{CF3832AC-B678-4D47-8906-8FA20DDC651B}" type="sibTrans" cxnId="{903B7A9F-A509-4B44-A3C0-3819E79C1A05}">
      <dgm:prSet/>
      <dgm:spPr/>
      <dgm:t>
        <a:bodyPr/>
        <a:lstStyle/>
        <a:p>
          <a:pPr algn="just"/>
          <a:endParaRPr lang="en-US" sz="1800">
            <a:latin typeface="Arial" pitchFamily="34" charset="0"/>
            <a:cs typeface="Arial" pitchFamily="34" charset="0"/>
          </a:endParaRPr>
        </a:p>
      </dgm:t>
    </dgm:pt>
    <dgm:pt modelId="{06088555-00E6-4646-B3B0-C5222CAF884B}" type="pres">
      <dgm:prSet presAssocID="{BE289B5E-6474-4888-8673-CB3DFE48D14F}" presName="outerComposite" presStyleCnt="0">
        <dgm:presLayoutVars>
          <dgm:chMax val="5"/>
          <dgm:dir/>
          <dgm:resizeHandles val="exact"/>
        </dgm:presLayoutVars>
      </dgm:prSet>
      <dgm:spPr/>
      <dgm:t>
        <a:bodyPr/>
        <a:lstStyle/>
        <a:p>
          <a:endParaRPr lang="es-ES"/>
        </a:p>
      </dgm:t>
    </dgm:pt>
    <dgm:pt modelId="{BB2E90C9-2D6E-4E6A-A47E-4AE22EA882D9}" type="pres">
      <dgm:prSet presAssocID="{BE289B5E-6474-4888-8673-CB3DFE48D14F}" presName="dummyMaxCanvas" presStyleCnt="0">
        <dgm:presLayoutVars/>
      </dgm:prSet>
      <dgm:spPr/>
    </dgm:pt>
    <dgm:pt modelId="{09C003DE-F3EF-4E2E-B3E7-6D10D49CBA76}" type="pres">
      <dgm:prSet presAssocID="{BE289B5E-6474-4888-8673-CB3DFE48D14F}" presName="TwoNodes_1" presStyleLbl="node1" presStyleIdx="0" presStyleCnt="2">
        <dgm:presLayoutVars>
          <dgm:bulletEnabled val="1"/>
        </dgm:presLayoutVars>
      </dgm:prSet>
      <dgm:spPr/>
      <dgm:t>
        <a:bodyPr/>
        <a:lstStyle/>
        <a:p>
          <a:endParaRPr lang="en-US"/>
        </a:p>
      </dgm:t>
    </dgm:pt>
    <dgm:pt modelId="{333DCD18-0215-4A47-A527-8F8180D7FF7B}" type="pres">
      <dgm:prSet presAssocID="{BE289B5E-6474-4888-8673-CB3DFE48D14F}" presName="TwoNodes_2" presStyleLbl="node1" presStyleIdx="1" presStyleCnt="2" custLinFactNeighborX="628" custLinFactNeighborY="-1523">
        <dgm:presLayoutVars>
          <dgm:bulletEnabled val="1"/>
        </dgm:presLayoutVars>
      </dgm:prSet>
      <dgm:spPr/>
      <dgm:t>
        <a:bodyPr/>
        <a:lstStyle/>
        <a:p>
          <a:endParaRPr lang="es-ES"/>
        </a:p>
      </dgm:t>
    </dgm:pt>
    <dgm:pt modelId="{92AA5C5E-38FA-4727-92F0-AEBEE1057055}" type="pres">
      <dgm:prSet presAssocID="{BE289B5E-6474-4888-8673-CB3DFE48D14F}" presName="TwoConn_1-2" presStyleLbl="fgAccFollowNode1" presStyleIdx="0" presStyleCnt="1" custLinFactNeighborX="55486" custLinFactNeighborY="2276">
        <dgm:presLayoutVars>
          <dgm:bulletEnabled val="1"/>
        </dgm:presLayoutVars>
      </dgm:prSet>
      <dgm:spPr/>
      <dgm:t>
        <a:bodyPr/>
        <a:lstStyle/>
        <a:p>
          <a:endParaRPr lang="es-ES"/>
        </a:p>
      </dgm:t>
    </dgm:pt>
    <dgm:pt modelId="{278DE0F9-63ED-4ABD-995A-AECFFD2237ED}" type="pres">
      <dgm:prSet presAssocID="{BE289B5E-6474-4888-8673-CB3DFE48D14F}" presName="TwoNodes_1_text" presStyleLbl="node1" presStyleIdx="1" presStyleCnt="2">
        <dgm:presLayoutVars>
          <dgm:bulletEnabled val="1"/>
        </dgm:presLayoutVars>
      </dgm:prSet>
      <dgm:spPr/>
      <dgm:t>
        <a:bodyPr/>
        <a:lstStyle/>
        <a:p>
          <a:endParaRPr lang="en-US"/>
        </a:p>
      </dgm:t>
    </dgm:pt>
    <dgm:pt modelId="{A4F3419D-AAC5-4455-AEE1-367138533612}" type="pres">
      <dgm:prSet presAssocID="{BE289B5E-6474-4888-8673-CB3DFE48D14F}" presName="TwoNodes_2_text" presStyleLbl="node1" presStyleIdx="1" presStyleCnt="2">
        <dgm:presLayoutVars>
          <dgm:bulletEnabled val="1"/>
        </dgm:presLayoutVars>
      </dgm:prSet>
      <dgm:spPr/>
      <dgm:t>
        <a:bodyPr/>
        <a:lstStyle/>
        <a:p>
          <a:endParaRPr lang="es-ES"/>
        </a:p>
      </dgm:t>
    </dgm:pt>
  </dgm:ptLst>
  <dgm:cxnLst>
    <dgm:cxn modelId="{6C777BD0-D6C0-4111-AB87-A5CB996645E1}" type="presOf" srcId="{4EE37E46-F110-444B-A399-0B4890C7D2F8}" destId="{09C003DE-F3EF-4E2E-B3E7-6D10D49CBA76}" srcOrd="0" destOrd="0" presId="urn:microsoft.com/office/officeart/2005/8/layout/vProcess5"/>
    <dgm:cxn modelId="{0764C8A3-1D46-46B7-8918-F47F8321717E}" type="presOf" srcId="{F7ED57EA-950C-48C3-98EA-4F9DA8514579}" destId="{333DCD18-0215-4A47-A527-8F8180D7FF7B}" srcOrd="0" destOrd="0" presId="urn:microsoft.com/office/officeart/2005/8/layout/vProcess5"/>
    <dgm:cxn modelId="{B96DF8D6-1766-4D9F-B530-980D8A290BE5}" type="presOf" srcId="{4EE37E46-F110-444B-A399-0B4890C7D2F8}" destId="{278DE0F9-63ED-4ABD-995A-AECFFD2237ED}" srcOrd="1" destOrd="0" presId="urn:microsoft.com/office/officeart/2005/8/layout/vProcess5"/>
    <dgm:cxn modelId="{5D8D26CE-0541-4B16-8A42-468E388D11AD}" type="presOf" srcId="{C059F5ED-FED6-4512-BBE5-7AD7767EC08A}" destId="{92AA5C5E-38FA-4727-92F0-AEBEE1057055}" srcOrd="0" destOrd="0" presId="urn:microsoft.com/office/officeart/2005/8/layout/vProcess5"/>
    <dgm:cxn modelId="{FBC7A19D-DDC8-4D2F-8E16-3EC795D9E6BF}" type="presOf" srcId="{F7ED57EA-950C-48C3-98EA-4F9DA8514579}" destId="{A4F3419D-AAC5-4455-AEE1-367138533612}" srcOrd="1" destOrd="0" presId="urn:microsoft.com/office/officeart/2005/8/layout/vProcess5"/>
    <dgm:cxn modelId="{54A0277E-7FF6-4A76-B721-C545BC199197}" type="presOf" srcId="{BE289B5E-6474-4888-8673-CB3DFE48D14F}" destId="{06088555-00E6-4646-B3B0-C5222CAF884B}" srcOrd="0" destOrd="0" presId="urn:microsoft.com/office/officeart/2005/8/layout/vProcess5"/>
    <dgm:cxn modelId="{903B7A9F-A509-4B44-A3C0-3819E79C1A05}" srcId="{BE289B5E-6474-4888-8673-CB3DFE48D14F}" destId="{F7ED57EA-950C-48C3-98EA-4F9DA8514579}" srcOrd="1" destOrd="0" parTransId="{D7C07268-C5B9-4F80-ACD6-A3E2CC912BC5}" sibTransId="{CF3832AC-B678-4D47-8906-8FA20DDC651B}"/>
    <dgm:cxn modelId="{19BACAAC-813D-47F8-B349-6CDDD349209D}" srcId="{BE289B5E-6474-4888-8673-CB3DFE48D14F}" destId="{4EE37E46-F110-444B-A399-0B4890C7D2F8}" srcOrd="0" destOrd="0" parTransId="{0E00396D-6C2B-4999-9A3D-20E2009DBAEF}" sibTransId="{C059F5ED-FED6-4512-BBE5-7AD7767EC08A}"/>
    <dgm:cxn modelId="{5DD59109-9978-4F9E-A0AA-997EAD3EF909}" type="presParOf" srcId="{06088555-00E6-4646-B3B0-C5222CAF884B}" destId="{BB2E90C9-2D6E-4E6A-A47E-4AE22EA882D9}" srcOrd="0" destOrd="0" presId="urn:microsoft.com/office/officeart/2005/8/layout/vProcess5"/>
    <dgm:cxn modelId="{1EE54ECD-E6AE-407D-93C4-D78F0452CBD2}" type="presParOf" srcId="{06088555-00E6-4646-B3B0-C5222CAF884B}" destId="{09C003DE-F3EF-4E2E-B3E7-6D10D49CBA76}" srcOrd="1" destOrd="0" presId="urn:microsoft.com/office/officeart/2005/8/layout/vProcess5"/>
    <dgm:cxn modelId="{FA55F991-ABE6-4D7E-AAAF-B6286EA1D1DF}" type="presParOf" srcId="{06088555-00E6-4646-B3B0-C5222CAF884B}" destId="{333DCD18-0215-4A47-A527-8F8180D7FF7B}" srcOrd="2" destOrd="0" presId="urn:microsoft.com/office/officeart/2005/8/layout/vProcess5"/>
    <dgm:cxn modelId="{A46A5D16-6293-446B-9F84-2DD8F8017638}" type="presParOf" srcId="{06088555-00E6-4646-B3B0-C5222CAF884B}" destId="{92AA5C5E-38FA-4727-92F0-AEBEE1057055}" srcOrd="3" destOrd="0" presId="urn:microsoft.com/office/officeart/2005/8/layout/vProcess5"/>
    <dgm:cxn modelId="{81C095C5-C49F-4BBE-9A83-AED48D1565FD}" type="presParOf" srcId="{06088555-00E6-4646-B3B0-C5222CAF884B}" destId="{278DE0F9-63ED-4ABD-995A-AECFFD2237ED}" srcOrd="4" destOrd="0" presId="urn:microsoft.com/office/officeart/2005/8/layout/vProcess5"/>
    <dgm:cxn modelId="{1F3DAD47-AAFB-4530-BE87-CDE0E63220D4}" type="presParOf" srcId="{06088555-00E6-4646-B3B0-C5222CAF884B}" destId="{A4F3419D-AAC5-4455-AEE1-367138533612}"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FCE1503-9CB1-44FC-BA11-DAF670A33EC7}"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s-ES"/>
        </a:p>
      </dgm:t>
    </dgm:pt>
    <dgm:pt modelId="{D4962E63-DDC8-4F78-AA7B-1E080D4D663B}">
      <dgm:prSet phldrT="[Texto]" custT="1"/>
      <dgm:spPr>
        <a:ln>
          <a:solidFill>
            <a:schemeClr val="tx1"/>
          </a:solidFill>
        </a:ln>
      </dgm:spPr>
      <dgm:t>
        <a:bodyPr/>
        <a:lstStyle/>
        <a:p>
          <a:r>
            <a:rPr lang="es-ES" sz="1600" dirty="0" smtClean="0">
              <a:latin typeface="Arial" pitchFamily="34" charset="0"/>
              <a:cs typeface="Arial" pitchFamily="34" charset="0"/>
            </a:rPr>
            <a:t>Material </a:t>
          </a:r>
          <a:r>
            <a:rPr lang="es-ES" sz="1600" dirty="0">
              <a:latin typeface="Arial" pitchFamily="34" charset="0"/>
              <a:cs typeface="Arial" pitchFamily="34" charset="0"/>
            </a:rPr>
            <a:t>Cartográfico: cartas </a:t>
          </a:r>
          <a:r>
            <a:rPr lang="es-ES" sz="1600" dirty="0" err="1">
              <a:latin typeface="Arial" pitchFamily="34" charset="0"/>
              <a:cs typeface="Arial" pitchFamily="34" charset="0"/>
            </a:rPr>
            <a:t>topográfias</a:t>
          </a:r>
          <a:r>
            <a:rPr lang="es-ES" sz="1600" dirty="0">
              <a:latin typeface="Arial" pitchFamily="34" charset="0"/>
              <a:cs typeface="Arial" pitchFamily="34" charset="0"/>
            </a:rPr>
            <a:t>, </a:t>
          </a:r>
          <a:r>
            <a:rPr lang="es-ES" sz="1600" dirty="0" err="1">
              <a:latin typeface="Arial" pitchFamily="34" charset="0"/>
              <a:cs typeface="Arial" pitchFamily="34" charset="0"/>
            </a:rPr>
            <a:t>fotografias</a:t>
          </a:r>
          <a:r>
            <a:rPr lang="es-ES" sz="1600" dirty="0">
              <a:latin typeface="Arial" pitchFamily="34" charset="0"/>
              <a:cs typeface="Arial" pitchFamily="34" charset="0"/>
            </a:rPr>
            <a:t> aéreas, información digital</a:t>
          </a:r>
        </a:p>
      </dgm:t>
    </dgm:pt>
    <dgm:pt modelId="{75AABCFD-0DA6-4A62-9DDC-476B66477E0D}" type="parTrans" cxnId="{67177C57-F806-42A7-AA92-7389365F5D90}">
      <dgm:prSet/>
      <dgm:spPr/>
      <dgm:t>
        <a:bodyPr/>
        <a:lstStyle/>
        <a:p>
          <a:endParaRPr lang="es-ES" sz="1600"/>
        </a:p>
      </dgm:t>
    </dgm:pt>
    <dgm:pt modelId="{64DA7288-7690-4DEF-BA6D-6780593352A2}" type="sibTrans" cxnId="{67177C57-F806-42A7-AA92-7389365F5D90}">
      <dgm:prSet/>
      <dgm:spPr/>
      <dgm:t>
        <a:bodyPr/>
        <a:lstStyle/>
        <a:p>
          <a:endParaRPr lang="es-ES" sz="1600"/>
        </a:p>
      </dgm:t>
    </dgm:pt>
    <dgm:pt modelId="{13EF198C-F710-469E-97AC-670A2EC6E364}">
      <dgm:prSet phldrT="[Texto]" custT="1"/>
      <dgm:spPr>
        <a:ln>
          <a:solidFill>
            <a:schemeClr val="tx1"/>
          </a:solidFill>
        </a:ln>
      </dgm:spPr>
      <dgm:t>
        <a:bodyPr/>
        <a:lstStyle/>
        <a:p>
          <a:pPr algn="ctr"/>
          <a:r>
            <a:rPr lang="es-ES" sz="1600" dirty="0" err="1">
              <a:latin typeface="Arial" pitchFamily="34" charset="0"/>
              <a:cs typeface="Arial" pitchFamily="34" charset="0"/>
            </a:rPr>
            <a:t>Gps</a:t>
          </a:r>
          <a:r>
            <a:rPr lang="es-ES" sz="1600" dirty="0">
              <a:latin typeface="Arial" pitchFamily="34" charset="0"/>
              <a:cs typeface="Arial" pitchFamily="34" charset="0"/>
            </a:rPr>
            <a:t> (Mobile </a:t>
          </a:r>
          <a:r>
            <a:rPr lang="es-ES" sz="1600" dirty="0" err="1">
              <a:latin typeface="Arial" pitchFamily="34" charset="0"/>
              <a:cs typeface="Arial" pitchFamily="34" charset="0"/>
            </a:rPr>
            <a:t>Maprer</a:t>
          </a:r>
          <a:r>
            <a:rPr lang="es-ES" sz="1600" dirty="0">
              <a:latin typeface="Arial" pitchFamily="34" charset="0"/>
              <a:cs typeface="Arial" pitchFamily="34" charset="0"/>
            </a:rPr>
            <a:t>)</a:t>
          </a:r>
        </a:p>
      </dgm:t>
    </dgm:pt>
    <dgm:pt modelId="{007634BE-1E73-43D9-8F43-7457770C894C}" type="parTrans" cxnId="{55007B7B-1FAF-4031-B9BE-5377922021D8}">
      <dgm:prSet/>
      <dgm:spPr/>
      <dgm:t>
        <a:bodyPr/>
        <a:lstStyle/>
        <a:p>
          <a:endParaRPr lang="es-ES" sz="1600"/>
        </a:p>
      </dgm:t>
    </dgm:pt>
    <dgm:pt modelId="{A3B59448-794F-4349-9AB4-922D71CD6C7E}" type="sibTrans" cxnId="{55007B7B-1FAF-4031-B9BE-5377922021D8}">
      <dgm:prSet/>
      <dgm:spPr/>
      <dgm:t>
        <a:bodyPr/>
        <a:lstStyle/>
        <a:p>
          <a:endParaRPr lang="es-ES" sz="1600"/>
        </a:p>
      </dgm:t>
    </dgm:pt>
    <dgm:pt modelId="{DD4951CD-3CBB-46A0-942E-CABCE93A9941}">
      <dgm:prSet phldrT="[Texto]" custT="1"/>
      <dgm:spPr>
        <a:ln>
          <a:solidFill>
            <a:schemeClr val="tx1"/>
          </a:solidFill>
        </a:ln>
      </dgm:spPr>
      <dgm:t>
        <a:bodyPr/>
        <a:lstStyle/>
        <a:p>
          <a:pPr algn="ctr"/>
          <a:r>
            <a:rPr lang="es-ES" sz="1600" dirty="0">
              <a:latin typeface="Arial" pitchFamily="34" charset="0"/>
              <a:cs typeface="Arial" pitchFamily="34" charset="0"/>
            </a:rPr>
            <a:t>Cajas de las </a:t>
          </a:r>
          <a:r>
            <a:rPr lang="es-ES" sz="1600" dirty="0" smtClean="0">
              <a:latin typeface="Arial" pitchFamily="34" charset="0"/>
              <a:cs typeface="Arial" pitchFamily="34" charset="0"/>
            </a:rPr>
            <a:t>muestras</a:t>
          </a:r>
          <a:endParaRPr lang="es-ES" sz="1600" dirty="0">
            <a:latin typeface="Arial" pitchFamily="34" charset="0"/>
            <a:cs typeface="Arial" pitchFamily="34" charset="0"/>
          </a:endParaRPr>
        </a:p>
      </dgm:t>
    </dgm:pt>
    <dgm:pt modelId="{79D65AE2-C8C5-4EB7-AEAA-A2E0E18CE3B4}" type="parTrans" cxnId="{E407873B-E04E-4E6D-8E6A-84D5DE9E811A}">
      <dgm:prSet/>
      <dgm:spPr/>
      <dgm:t>
        <a:bodyPr/>
        <a:lstStyle/>
        <a:p>
          <a:endParaRPr lang="es-ES" sz="1600"/>
        </a:p>
      </dgm:t>
    </dgm:pt>
    <dgm:pt modelId="{07EE3196-0B5B-463C-9451-08779F556054}" type="sibTrans" cxnId="{E407873B-E04E-4E6D-8E6A-84D5DE9E811A}">
      <dgm:prSet/>
      <dgm:spPr/>
      <dgm:t>
        <a:bodyPr/>
        <a:lstStyle/>
        <a:p>
          <a:endParaRPr lang="es-ES" sz="1600"/>
        </a:p>
      </dgm:t>
    </dgm:pt>
    <dgm:pt modelId="{07B5CA86-6CF4-4B83-B6BB-FF8EACC49481}" type="pres">
      <dgm:prSet presAssocID="{6FCE1503-9CB1-44FC-BA11-DAF670A33EC7}" presName="Name0" presStyleCnt="0">
        <dgm:presLayoutVars>
          <dgm:dir/>
          <dgm:resizeHandles val="exact"/>
        </dgm:presLayoutVars>
      </dgm:prSet>
      <dgm:spPr/>
      <dgm:t>
        <a:bodyPr/>
        <a:lstStyle/>
        <a:p>
          <a:endParaRPr lang="es-ES"/>
        </a:p>
      </dgm:t>
    </dgm:pt>
    <dgm:pt modelId="{2987CFAF-21CA-4AC9-8402-4233581E537D}" type="pres">
      <dgm:prSet presAssocID="{D4962E63-DDC8-4F78-AA7B-1E080D4D663B}" presName="composite" presStyleCnt="0"/>
      <dgm:spPr/>
    </dgm:pt>
    <dgm:pt modelId="{4F37F526-9DE3-4D40-B5F2-1265C55F908A}" type="pres">
      <dgm:prSet presAssocID="{D4962E63-DDC8-4F78-AA7B-1E080D4D663B}" presName="rect1" presStyleLbl="trAlignAcc1" presStyleIdx="0" presStyleCnt="3" custScaleX="100150" custLinFactNeighborX="31614" custLinFactNeighborY="-40023">
        <dgm:presLayoutVars>
          <dgm:bulletEnabled val="1"/>
        </dgm:presLayoutVars>
      </dgm:prSet>
      <dgm:spPr/>
      <dgm:t>
        <a:bodyPr/>
        <a:lstStyle/>
        <a:p>
          <a:endParaRPr lang="es-ES"/>
        </a:p>
      </dgm:t>
    </dgm:pt>
    <dgm:pt modelId="{B7AE6626-B276-4999-BDCC-1A8E036ACB19}" type="pres">
      <dgm:prSet presAssocID="{D4962E63-DDC8-4F78-AA7B-1E080D4D663B}" presName="rect2" presStyleLbl="fgImgPlace1" presStyleIdx="0" presStyleCnt="3" custScaleX="294297" custScaleY="174348" custLinFactNeighborX="31678" custLinFactNeighborY="-21971"/>
      <dgm:spPr>
        <a:blipFill>
          <a:blip xmlns:r="http://schemas.openxmlformats.org/officeDocument/2006/relationships" r:embed="rId1"/>
          <a:srcRect/>
          <a:stretch>
            <a:fillRect/>
          </a:stretch>
        </a:blipFill>
        <a:ln>
          <a:solidFill>
            <a:schemeClr val="tx1"/>
          </a:solidFill>
        </a:ln>
      </dgm:spPr>
      <dgm:t>
        <a:bodyPr/>
        <a:lstStyle/>
        <a:p>
          <a:endParaRPr lang="es-ES"/>
        </a:p>
      </dgm:t>
    </dgm:pt>
    <dgm:pt modelId="{C8DD077E-BC79-4985-AECD-F475A94F1E37}" type="pres">
      <dgm:prSet presAssocID="{64DA7288-7690-4DEF-BA6D-6780593352A2}" presName="sibTrans" presStyleCnt="0"/>
      <dgm:spPr/>
    </dgm:pt>
    <dgm:pt modelId="{C2F998D4-4476-43F2-823A-4B1891C78D5D}" type="pres">
      <dgm:prSet presAssocID="{13EF198C-F710-469E-97AC-670A2EC6E364}" presName="composite" presStyleCnt="0"/>
      <dgm:spPr/>
    </dgm:pt>
    <dgm:pt modelId="{3F135381-82B6-4D59-9A21-E48221A66028}" type="pres">
      <dgm:prSet presAssocID="{13EF198C-F710-469E-97AC-670A2EC6E364}" presName="rect1" presStyleLbl="trAlignAcc1" presStyleIdx="1" presStyleCnt="3" custScaleX="61363" custScaleY="59136" custLinFactNeighborX="-3625" custLinFactNeighborY="39771">
        <dgm:presLayoutVars>
          <dgm:bulletEnabled val="1"/>
        </dgm:presLayoutVars>
      </dgm:prSet>
      <dgm:spPr/>
      <dgm:t>
        <a:bodyPr/>
        <a:lstStyle/>
        <a:p>
          <a:endParaRPr lang="es-ES"/>
        </a:p>
      </dgm:t>
    </dgm:pt>
    <dgm:pt modelId="{6EB34701-8D57-4C13-975E-18A54F02BFFB}" type="pres">
      <dgm:prSet presAssocID="{13EF198C-F710-469E-97AC-670A2EC6E364}" presName="rect2" presStyleLbl="fgImgPlace1" presStyleIdx="1" presStyleCnt="3" custScaleX="169213" custScaleY="149749" custLinFactNeighborX="47113" custLinFactNeighborY="3188"/>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 r="-1000"/>
          </a:stretch>
        </a:blipFill>
        <a:ln>
          <a:solidFill>
            <a:schemeClr val="tx1"/>
          </a:solidFill>
        </a:ln>
      </dgm:spPr>
      <dgm:t>
        <a:bodyPr/>
        <a:lstStyle/>
        <a:p>
          <a:endParaRPr lang="es-ES"/>
        </a:p>
      </dgm:t>
    </dgm:pt>
    <dgm:pt modelId="{02B4BF48-E5C6-47BF-850D-FEF01CCAAE0B}" type="pres">
      <dgm:prSet presAssocID="{A3B59448-794F-4349-9AB4-922D71CD6C7E}" presName="sibTrans" presStyleCnt="0"/>
      <dgm:spPr/>
    </dgm:pt>
    <dgm:pt modelId="{5894A10E-07AA-4738-B1F2-A4EF54378594}" type="pres">
      <dgm:prSet presAssocID="{DD4951CD-3CBB-46A0-942E-CABCE93A9941}" presName="composite" presStyleCnt="0"/>
      <dgm:spPr/>
    </dgm:pt>
    <dgm:pt modelId="{E1851C9A-4E68-463D-AB4D-428BB6EC4C39}" type="pres">
      <dgm:prSet presAssocID="{DD4951CD-3CBB-46A0-942E-CABCE93A9941}" presName="rect1" presStyleLbl="trAlignAcc1" presStyleIdx="2" presStyleCnt="3" custScaleX="69211" custScaleY="62174" custLinFactNeighborX="859" custLinFactNeighborY="71733">
        <dgm:presLayoutVars>
          <dgm:bulletEnabled val="1"/>
        </dgm:presLayoutVars>
      </dgm:prSet>
      <dgm:spPr/>
      <dgm:t>
        <a:bodyPr/>
        <a:lstStyle/>
        <a:p>
          <a:endParaRPr lang="es-ES"/>
        </a:p>
      </dgm:t>
    </dgm:pt>
    <dgm:pt modelId="{C1723536-15BE-48A4-91E5-23C002B4BFC8}" type="pres">
      <dgm:prSet presAssocID="{DD4951CD-3CBB-46A0-942E-CABCE93A9941}" presName="rect2" presStyleLbl="fgImgPlace1" presStyleIdx="2" presStyleCnt="3" custScaleX="276594" custScaleY="169625" custLinFactNeighborX="7684" custLinFactNeighborY="1528"/>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9000" r="-9000"/>
          </a:stretch>
        </a:blipFill>
        <a:ln>
          <a:solidFill>
            <a:schemeClr val="tx1"/>
          </a:solidFill>
        </a:ln>
      </dgm:spPr>
      <dgm:t>
        <a:bodyPr/>
        <a:lstStyle/>
        <a:p>
          <a:endParaRPr lang="es-ES"/>
        </a:p>
      </dgm:t>
    </dgm:pt>
  </dgm:ptLst>
  <dgm:cxnLst>
    <dgm:cxn modelId="{67177C57-F806-42A7-AA92-7389365F5D90}" srcId="{6FCE1503-9CB1-44FC-BA11-DAF670A33EC7}" destId="{D4962E63-DDC8-4F78-AA7B-1E080D4D663B}" srcOrd="0" destOrd="0" parTransId="{75AABCFD-0DA6-4A62-9DDC-476B66477E0D}" sibTransId="{64DA7288-7690-4DEF-BA6D-6780593352A2}"/>
    <dgm:cxn modelId="{E407873B-E04E-4E6D-8E6A-84D5DE9E811A}" srcId="{6FCE1503-9CB1-44FC-BA11-DAF670A33EC7}" destId="{DD4951CD-3CBB-46A0-942E-CABCE93A9941}" srcOrd="2" destOrd="0" parTransId="{79D65AE2-C8C5-4EB7-AEAA-A2E0E18CE3B4}" sibTransId="{07EE3196-0B5B-463C-9451-08779F556054}"/>
    <dgm:cxn modelId="{55007B7B-1FAF-4031-B9BE-5377922021D8}" srcId="{6FCE1503-9CB1-44FC-BA11-DAF670A33EC7}" destId="{13EF198C-F710-469E-97AC-670A2EC6E364}" srcOrd="1" destOrd="0" parTransId="{007634BE-1E73-43D9-8F43-7457770C894C}" sibTransId="{A3B59448-794F-4349-9AB4-922D71CD6C7E}"/>
    <dgm:cxn modelId="{AF42E66B-068A-4895-98EE-7770DEC42369}" type="presOf" srcId="{D4962E63-DDC8-4F78-AA7B-1E080D4D663B}" destId="{4F37F526-9DE3-4D40-B5F2-1265C55F908A}" srcOrd="0" destOrd="0" presId="urn:microsoft.com/office/officeart/2008/layout/PictureStrips"/>
    <dgm:cxn modelId="{2C7D5C0B-B2C9-4742-AFE1-B35F679225C0}" type="presOf" srcId="{6FCE1503-9CB1-44FC-BA11-DAF670A33EC7}" destId="{07B5CA86-6CF4-4B83-B6BB-FF8EACC49481}" srcOrd="0" destOrd="0" presId="urn:microsoft.com/office/officeart/2008/layout/PictureStrips"/>
    <dgm:cxn modelId="{51D089C8-9829-4292-87ED-74DD97DE3E94}" type="presOf" srcId="{13EF198C-F710-469E-97AC-670A2EC6E364}" destId="{3F135381-82B6-4D59-9A21-E48221A66028}" srcOrd="0" destOrd="0" presId="urn:microsoft.com/office/officeart/2008/layout/PictureStrips"/>
    <dgm:cxn modelId="{7A0AA4D8-320A-4175-863F-C1F4167B043F}" type="presOf" srcId="{DD4951CD-3CBB-46A0-942E-CABCE93A9941}" destId="{E1851C9A-4E68-463D-AB4D-428BB6EC4C39}" srcOrd="0" destOrd="0" presId="urn:microsoft.com/office/officeart/2008/layout/PictureStrips"/>
    <dgm:cxn modelId="{7BBC99E7-CBB6-4B3F-878A-964C06C22086}" type="presParOf" srcId="{07B5CA86-6CF4-4B83-B6BB-FF8EACC49481}" destId="{2987CFAF-21CA-4AC9-8402-4233581E537D}" srcOrd="0" destOrd="0" presId="urn:microsoft.com/office/officeart/2008/layout/PictureStrips"/>
    <dgm:cxn modelId="{5C77702B-6FA4-4A62-A6B6-F1A482EC82BE}" type="presParOf" srcId="{2987CFAF-21CA-4AC9-8402-4233581E537D}" destId="{4F37F526-9DE3-4D40-B5F2-1265C55F908A}" srcOrd="0" destOrd="0" presId="urn:microsoft.com/office/officeart/2008/layout/PictureStrips"/>
    <dgm:cxn modelId="{A1ED8037-E93D-474C-9441-99845F12B536}" type="presParOf" srcId="{2987CFAF-21CA-4AC9-8402-4233581E537D}" destId="{B7AE6626-B276-4999-BDCC-1A8E036ACB19}" srcOrd="1" destOrd="0" presId="urn:microsoft.com/office/officeart/2008/layout/PictureStrips"/>
    <dgm:cxn modelId="{B9C60CE1-A7F8-4B26-A49D-ABAF83E1FB67}" type="presParOf" srcId="{07B5CA86-6CF4-4B83-B6BB-FF8EACC49481}" destId="{C8DD077E-BC79-4985-AECD-F475A94F1E37}" srcOrd="1" destOrd="0" presId="urn:microsoft.com/office/officeart/2008/layout/PictureStrips"/>
    <dgm:cxn modelId="{03FC74D4-F00F-4CE1-B5F4-DD802494F474}" type="presParOf" srcId="{07B5CA86-6CF4-4B83-B6BB-FF8EACC49481}" destId="{C2F998D4-4476-43F2-823A-4B1891C78D5D}" srcOrd="2" destOrd="0" presId="urn:microsoft.com/office/officeart/2008/layout/PictureStrips"/>
    <dgm:cxn modelId="{75E82804-8C40-4712-92B0-DF30CD521382}" type="presParOf" srcId="{C2F998D4-4476-43F2-823A-4B1891C78D5D}" destId="{3F135381-82B6-4D59-9A21-E48221A66028}" srcOrd="0" destOrd="0" presId="urn:microsoft.com/office/officeart/2008/layout/PictureStrips"/>
    <dgm:cxn modelId="{1C28D5FF-DC66-4996-82A3-AE664B941A8C}" type="presParOf" srcId="{C2F998D4-4476-43F2-823A-4B1891C78D5D}" destId="{6EB34701-8D57-4C13-975E-18A54F02BFFB}" srcOrd="1" destOrd="0" presId="urn:microsoft.com/office/officeart/2008/layout/PictureStrips"/>
    <dgm:cxn modelId="{D4FEDC1B-479A-4BA1-8806-05C8799A2689}" type="presParOf" srcId="{07B5CA86-6CF4-4B83-B6BB-FF8EACC49481}" destId="{02B4BF48-E5C6-47BF-850D-FEF01CCAAE0B}" srcOrd="3" destOrd="0" presId="urn:microsoft.com/office/officeart/2008/layout/PictureStrips"/>
    <dgm:cxn modelId="{367FBA5D-1F4A-4A9F-8D24-1C05D439D8A4}" type="presParOf" srcId="{07B5CA86-6CF4-4B83-B6BB-FF8EACC49481}" destId="{5894A10E-07AA-4738-B1F2-A4EF54378594}" srcOrd="4" destOrd="0" presId="urn:microsoft.com/office/officeart/2008/layout/PictureStrips"/>
    <dgm:cxn modelId="{9E2020F9-37DC-4AA3-9672-2830FCFFAAFF}" type="presParOf" srcId="{5894A10E-07AA-4738-B1F2-A4EF54378594}" destId="{E1851C9A-4E68-463D-AB4D-428BB6EC4C39}" srcOrd="0" destOrd="0" presId="urn:microsoft.com/office/officeart/2008/layout/PictureStrips"/>
    <dgm:cxn modelId="{6DA4AF08-A6FD-4632-AFBF-B0E2523BBAE7}" type="presParOf" srcId="{5894A10E-07AA-4738-B1F2-A4EF54378594}" destId="{C1723536-15BE-48A4-91E5-23C002B4BFC8}"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3F5580A-5140-44A6-8486-BDB8F36A0ECF}" type="doc">
      <dgm:prSet loTypeId="urn:microsoft.com/office/officeart/2005/8/layout/process5" loCatId="process" qsTypeId="urn:microsoft.com/office/officeart/2005/8/quickstyle/simple1" qsCatId="simple" csTypeId="urn:microsoft.com/office/officeart/2005/8/colors/accent4_1" csCatId="accent4" phldr="1"/>
      <dgm:spPr/>
      <dgm:t>
        <a:bodyPr/>
        <a:lstStyle/>
        <a:p>
          <a:endParaRPr lang="es-EC"/>
        </a:p>
      </dgm:t>
    </dgm:pt>
    <dgm:pt modelId="{8F04D57B-0D76-49C6-BE93-97994C1C9C7E}">
      <dgm:prSet phldrT="[Texto]" custT="1"/>
      <dgm:spPr>
        <a:noFill/>
      </dgm:spPr>
      <dgm:t>
        <a:bodyPr/>
        <a:lstStyle/>
        <a:p>
          <a:r>
            <a:rPr lang="es-EC" sz="2400" dirty="0" smtClean="0">
              <a:latin typeface="Arial" pitchFamily="34" charset="0"/>
              <a:cs typeface="Arial" pitchFamily="34" charset="0"/>
            </a:rPr>
            <a:t>Encendido</a:t>
          </a:r>
          <a:endParaRPr lang="es-EC" sz="2400" dirty="0">
            <a:latin typeface="Arial" pitchFamily="34" charset="0"/>
            <a:cs typeface="Arial" pitchFamily="34" charset="0"/>
          </a:endParaRPr>
        </a:p>
      </dgm:t>
    </dgm:pt>
    <dgm:pt modelId="{12F7D0C9-3CA7-43B6-BF5A-5C7CE2FA9D41}" type="parTrans" cxnId="{1B016E4B-B176-4A17-BBB1-92A18BC88CBD}">
      <dgm:prSet/>
      <dgm:spPr/>
      <dgm:t>
        <a:bodyPr/>
        <a:lstStyle/>
        <a:p>
          <a:endParaRPr lang="es-EC" sz="2400">
            <a:latin typeface="Arial" pitchFamily="34" charset="0"/>
            <a:cs typeface="Arial" pitchFamily="34" charset="0"/>
          </a:endParaRPr>
        </a:p>
      </dgm:t>
    </dgm:pt>
    <dgm:pt modelId="{162108DC-655A-4610-B967-AC395377C4ED}" type="sibTrans" cxnId="{1B016E4B-B176-4A17-BBB1-92A18BC88CBD}">
      <dgm:prSet custT="1"/>
      <dgm:spPr/>
      <dgm:t>
        <a:bodyPr/>
        <a:lstStyle/>
        <a:p>
          <a:endParaRPr lang="es-EC" sz="2400">
            <a:latin typeface="Arial" pitchFamily="34" charset="0"/>
            <a:cs typeface="Arial" pitchFamily="34" charset="0"/>
          </a:endParaRPr>
        </a:p>
      </dgm:t>
    </dgm:pt>
    <dgm:pt modelId="{CE581695-7CE0-4D10-8C0A-5AEF13CEB247}">
      <dgm:prSet phldrT="[Texto]" custT="1"/>
      <dgm:spPr>
        <a:noFill/>
      </dgm:spPr>
      <dgm:t>
        <a:bodyPr/>
        <a:lstStyle/>
        <a:p>
          <a:r>
            <a:rPr lang="es-EC" sz="2400" dirty="0" smtClean="0">
              <a:latin typeface="Arial" pitchFamily="34" charset="0"/>
              <a:cs typeface="Arial" pitchFamily="34" charset="0"/>
            </a:rPr>
            <a:t>Escoger llama</a:t>
          </a:r>
          <a:endParaRPr lang="es-EC" sz="2400" dirty="0">
            <a:latin typeface="Arial" pitchFamily="34" charset="0"/>
            <a:cs typeface="Arial" pitchFamily="34" charset="0"/>
          </a:endParaRPr>
        </a:p>
      </dgm:t>
    </dgm:pt>
    <dgm:pt modelId="{194A29E2-C134-43A1-831A-9D29BF57478A}" type="parTrans" cxnId="{0A58E643-24A5-44A3-954B-3CAD81AD961C}">
      <dgm:prSet/>
      <dgm:spPr/>
      <dgm:t>
        <a:bodyPr/>
        <a:lstStyle/>
        <a:p>
          <a:endParaRPr lang="es-EC" sz="2400">
            <a:latin typeface="Arial" pitchFamily="34" charset="0"/>
            <a:cs typeface="Arial" pitchFamily="34" charset="0"/>
          </a:endParaRPr>
        </a:p>
      </dgm:t>
    </dgm:pt>
    <dgm:pt modelId="{35949546-5DFF-422D-9B39-201AFE4BF7DB}" type="sibTrans" cxnId="{0A58E643-24A5-44A3-954B-3CAD81AD961C}">
      <dgm:prSet custT="1"/>
      <dgm:spPr/>
      <dgm:t>
        <a:bodyPr/>
        <a:lstStyle/>
        <a:p>
          <a:endParaRPr lang="es-EC" sz="2400">
            <a:latin typeface="Arial" pitchFamily="34" charset="0"/>
            <a:cs typeface="Arial" pitchFamily="34" charset="0"/>
          </a:endParaRPr>
        </a:p>
      </dgm:t>
    </dgm:pt>
    <dgm:pt modelId="{D0DDDA65-4DC9-41C9-8FB7-104816BD9D4A}">
      <dgm:prSet phldrT="[Texto]" custT="1"/>
      <dgm:spPr>
        <a:noFill/>
      </dgm:spPr>
      <dgm:t>
        <a:bodyPr/>
        <a:lstStyle/>
        <a:p>
          <a:r>
            <a:rPr lang="es-EC" sz="2400" dirty="0" smtClean="0">
              <a:latin typeface="Arial" pitchFamily="34" charset="0"/>
              <a:cs typeface="Arial" pitchFamily="34" charset="0"/>
            </a:rPr>
            <a:t>Instalación de lámpara</a:t>
          </a:r>
          <a:endParaRPr lang="es-EC" sz="2400" dirty="0">
            <a:latin typeface="Arial" pitchFamily="34" charset="0"/>
            <a:cs typeface="Arial" pitchFamily="34" charset="0"/>
          </a:endParaRPr>
        </a:p>
      </dgm:t>
    </dgm:pt>
    <dgm:pt modelId="{AC385925-02A3-416E-89FA-D6B6A75E96D2}" type="parTrans" cxnId="{30699139-8C86-461A-AEF4-42CFB0F58522}">
      <dgm:prSet/>
      <dgm:spPr/>
      <dgm:t>
        <a:bodyPr/>
        <a:lstStyle/>
        <a:p>
          <a:endParaRPr lang="es-EC" sz="2400">
            <a:latin typeface="Arial" pitchFamily="34" charset="0"/>
            <a:cs typeface="Arial" pitchFamily="34" charset="0"/>
          </a:endParaRPr>
        </a:p>
      </dgm:t>
    </dgm:pt>
    <dgm:pt modelId="{9FBEA983-ADFB-447A-AA4D-2DA633DC016A}" type="sibTrans" cxnId="{30699139-8C86-461A-AEF4-42CFB0F58522}">
      <dgm:prSet custT="1"/>
      <dgm:spPr/>
      <dgm:t>
        <a:bodyPr/>
        <a:lstStyle/>
        <a:p>
          <a:endParaRPr lang="es-EC" sz="2400">
            <a:latin typeface="Arial" pitchFamily="34" charset="0"/>
            <a:cs typeface="Arial" pitchFamily="34" charset="0"/>
          </a:endParaRPr>
        </a:p>
      </dgm:t>
    </dgm:pt>
    <dgm:pt modelId="{1F2715F6-BF32-4F3A-9B7E-196EF6F46ED8}">
      <dgm:prSet phldrT="[Texto]" custT="1"/>
      <dgm:spPr/>
      <dgm:t>
        <a:bodyPr/>
        <a:lstStyle/>
        <a:p>
          <a:r>
            <a:rPr lang="es-EC" sz="2400" dirty="0" smtClean="0">
              <a:latin typeface="Arial" pitchFamily="34" charset="0"/>
              <a:cs typeface="Arial" pitchFamily="34" charset="0"/>
            </a:rPr>
            <a:t>Longitud de onda</a:t>
          </a:r>
          <a:endParaRPr lang="es-EC" sz="2400" dirty="0">
            <a:latin typeface="Arial" pitchFamily="34" charset="0"/>
            <a:cs typeface="Arial" pitchFamily="34" charset="0"/>
          </a:endParaRPr>
        </a:p>
      </dgm:t>
    </dgm:pt>
    <dgm:pt modelId="{CD294C6D-FDF3-4673-8367-E263D8BE56AE}" type="parTrans" cxnId="{7812C868-110A-4E7C-AA81-736EFF5FAD2C}">
      <dgm:prSet/>
      <dgm:spPr/>
      <dgm:t>
        <a:bodyPr/>
        <a:lstStyle/>
        <a:p>
          <a:endParaRPr lang="es-EC" sz="2400">
            <a:latin typeface="Arial" pitchFamily="34" charset="0"/>
            <a:cs typeface="Arial" pitchFamily="34" charset="0"/>
          </a:endParaRPr>
        </a:p>
      </dgm:t>
    </dgm:pt>
    <dgm:pt modelId="{E6123479-330D-40C0-9A5B-3FB0C73612B9}" type="sibTrans" cxnId="{7812C868-110A-4E7C-AA81-736EFF5FAD2C}">
      <dgm:prSet custT="1"/>
      <dgm:spPr/>
      <dgm:t>
        <a:bodyPr/>
        <a:lstStyle/>
        <a:p>
          <a:endParaRPr lang="es-EC" sz="2400">
            <a:latin typeface="Arial" pitchFamily="34" charset="0"/>
            <a:cs typeface="Arial" pitchFamily="34" charset="0"/>
          </a:endParaRPr>
        </a:p>
      </dgm:t>
    </dgm:pt>
    <dgm:pt modelId="{0A13B13C-F96A-4B7B-A2E1-C3202EF9808A}">
      <dgm:prSet phldrT="[Texto]" custT="1"/>
      <dgm:spPr>
        <a:noFill/>
      </dgm:spPr>
      <dgm:t>
        <a:bodyPr/>
        <a:lstStyle/>
        <a:p>
          <a:r>
            <a:rPr lang="es-EC" sz="2000" dirty="0" smtClean="0">
              <a:latin typeface="Arial" pitchFamily="34" charset="0"/>
              <a:cs typeface="Arial" pitchFamily="34" charset="0"/>
            </a:rPr>
            <a:t>Pb: </a:t>
          </a:r>
          <a:r>
            <a:rPr lang="es-ES" sz="2000" dirty="0" smtClean="0">
              <a:latin typeface="Arial" pitchFamily="34" charset="0"/>
              <a:cs typeface="Arial" pitchFamily="34" charset="0"/>
            </a:rPr>
            <a:t>283.31 </a:t>
          </a:r>
          <a:r>
            <a:rPr lang="es-ES" sz="2000" dirty="0" err="1" smtClean="0">
              <a:latin typeface="Arial" pitchFamily="34" charset="0"/>
              <a:cs typeface="Arial" pitchFamily="34" charset="0"/>
            </a:rPr>
            <a:t>nm</a:t>
          </a:r>
          <a:endParaRPr lang="es-ES" sz="2000" dirty="0" smtClean="0">
            <a:latin typeface="Arial" pitchFamily="34" charset="0"/>
            <a:cs typeface="Arial" pitchFamily="34" charset="0"/>
          </a:endParaRPr>
        </a:p>
        <a:p>
          <a:r>
            <a:rPr lang="es-ES" sz="2000" dirty="0" smtClean="0">
              <a:latin typeface="Arial" pitchFamily="34" charset="0"/>
              <a:cs typeface="Arial" pitchFamily="34" charset="0"/>
            </a:rPr>
            <a:t>Cr: 357.87 </a:t>
          </a:r>
          <a:r>
            <a:rPr lang="es-ES" sz="2000" dirty="0" err="1" smtClean="0">
              <a:latin typeface="Arial" pitchFamily="34" charset="0"/>
              <a:cs typeface="Arial" pitchFamily="34" charset="0"/>
            </a:rPr>
            <a:t>nm</a:t>
          </a:r>
          <a:endParaRPr lang="es-ES" sz="2000" dirty="0" smtClean="0">
            <a:latin typeface="Arial" pitchFamily="34" charset="0"/>
            <a:cs typeface="Arial" pitchFamily="34" charset="0"/>
          </a:endParaRPr>
        </a:p>
        <a:p>
          <a:r>
            <a:rPr lang="es-ES" sz="2000" dirty="0" smtClean="0">
              <a:latin typeface="Arial" pitchFamily="34" charset="0"/>
              <a:cs typeface="Arial" pitchFamily="34" charset="0"/>
            </a:rPr>
            <a:t>Zn: 213.86 </a:t>
          </a:r>
          <a:r>
            <a:rPr lang="es-ES" sz="2000" dirty="0" err="1" smtClean="0">
              <a:latin typeface="Arial" pitchFamily="34" charset="0"/>
              <a:cs typeface="Arial" pitchFamily="34" charset="0"/>
            </a:rPr>
            <a:t>nm</a:t>
          </a:r>
          <a:endParaRPr lang="es-EC" sz="2000" dirty="0">
            <a:latin typeface="Arial" pitchFamily="34" charset="0"/>
            <a:cs typeface="Arial" pitchFamily="34" charset="0"/>
          </a:endParaRPr>
        </a:p>
      </dgm:t>
    </dgm:pt>
    <dgm:pt modelId="{9DA60714-C4BC-41BC-BFB2-14E17D4AE93C}" type="parTrans" cxnId="{80EC691A-FE2E-4886-8D6F-5BBD6A212B60}">
      <dgm:prSet/>
      <dgm:spPr/>
      <dgm:t>
        <a:bodyPr/>
        <a:lstStyle/>
        <a:p>
          <a:endParaRPr lang="es-EC" sz="2400">
            <a:latin typeface="Arial" pitchFamily="34" charset="0"/>
            <a:cs typeface="Arial" pitchFamily="34" charset="0"/>
          </a:endParaRPr>
        </a:p>
      </dgm:t>
    </dgm:pt>
    <dgm:pt modelId="{C6C3102D-5626-4872-9695-7ED56489977B}" type="sibTrans" cxnId="{80EC691A-FE2E-4886-8D6F-5BBD6A212B60}">
      <dgm:prSet/>
      <dgm:spPr/>
      <dgm:t>
        <a:bodyPr/>
        <a:lstStyle/>
        <a:p>
          <a:endParaRPr lang="es-EC" sz="2400">
            <a:latin typeface="Arial" pitchFamily="34" charset="0"/>
            <a:cs typeface="Arial" pitchFamily="34" charset="0"/>
          </a:endParaRPr>
        </a:p>
      </dgm:t>
    </dgm:pt>
    <dgm:pt modelId="{8F75B2AB-B616-4128-AC34-7E6CE27E9159}" type="pres">
      <dgm:prSet presAssocID="{33F5580A-5140-44A6-8486-BDB8F36A0ECF}" presName="diagram" presStyleCnt="0">
        <dgm:presLayoutVars>
          <dgm:dir/>
          <dgm:resizeHandles val="exact"/>
        </dgm:presLayoutVars>
      </dgm:prSet>
      <dgm:spPr/>
      <dgm:t>
        <a:bodyPr/>
        <a:lstStyle/>
        <a:p>
          <a:endParaRPr lang="es-EC"/>
        </a:p>
      </dgm:t>
    </dgm:pt>
    <dgm:pt modelId="{0FAA4D43-2AA9-40C4-BC2A-3504CEFB4805}" type="pres">
      <dgm:prSet presAssocID="{8F04D57B-0D76-49C6-BE93-97994C1C9C7E}" presName="node" presStyleLbl="node1" presStyleIdx="0" presStyleCnt="5" custScaleY="58313" custLinFactNeighborX="4057" custLinFactNeighborY="-23728">
        <dgm:presLayoutVars>
          <dgm:bulletEnabled val="1"/>
        </dgm:presLayoutVars>
      </dgm:prSet>
      <dgm:spPr/>
      <dgm:t>
        <a:bodyPr/>
        <a:lstStyle/>
        <a:p>
          <a:endParaRPr lang="es-EC"/>
        </a:p>
      </dgm:t>
    </dgm:pt>
    <dgm:pt modelId="{4EE97D01-3FFF-439D-A66A-AAD99549D59F}" type="pres">
      <dgm:prSet presAssocID="{162108DC-655A-4610-B967-AC395377C4ED}" presName="sibTrans" presStyleLbl="sibTrans2D1" presStyleIdx="0" presStyleCnt="4"/>
      <dgm:spPr/>
      <dgm:t>
        <a:bodyPr/>
        <a:lstStyle/>
        <a:p>
          <a:endParaRPr lang="es-EC"/>
        </a:p>
      </dgm:t>
    </dgm:pt>
    <dgm:pt modelId="{B0A9BB52-0462-430F-BA8E-7D4F5551A9BD}" type="pres">
      <dgm:prSet presAssocID="{162108DC-655A-4610-B967-AC395377C4ED}" presName="connectorText" presStyleLbl="sibTrans2D1" presStyleIdx="0" presStyleCnt="4"/>
      <dgm:spPr/>
      <dgm:t>
        <a:bodyPr/>
        <a:lstStyle/>
        <a:p>
          <a:endParaRPr lang="es-EC"/>
        </a:p>
      </dgm:t>
    </dgm:pt>
    <dgm:pt modelId="{66A8F27C-6B80-4F96-A0FF-83FA3106614F}" type="pres">
      <dgm:prSet presAssocID="{CE581695-7CE0-4D10-8C0A-5AEF13CEB247}" presName="node" presStyleLbl="node1" presStyleIdx="1" presStyleCnt="5" custScaleY="58313" custLinFactNeighborX="4057" custLinFactNeighborY="-23728">
        <dgm:presLayoutVars>
          <dgm:bulletEnabled val="1"/>
        </dgm:presLayoutVars>
      </dgm:prSet>
      <dgm:spPr/>
      <dgm:t>
        <a:bodyPr/>
        <a:lstStyle/>
        <a:p>
          <a:endParaRPr lang="es-EC"/>
        </a:p>
      </dgm:t>
    </dgm:pt>
    <dgm:pt modelId="{09ABFEDB-19A6-4111-8BCF-AE5C1D934423}" type="pres">
      <dgm:prSet presAssocID="{35949546-5DFF-422D-9B39-201AFE4BF7DB}" presName="sibTrans" presStyleLbl="sibTrans2D1" presStyleIdx="1" presStyleCnt="4"/>
      <dgm:spPr/>
      <dgm:t>
        <a:bodyPr/>
        <a:lstStyle/>
        <a:p>
          <a:endParaRPr lang="es-EC"/>
        </a:p>
      </dgm:t>
    </dgm:pt>
    <dgm:pt modelId="{700CE7D4-F635-447E-B20A-9B7835D36970}" type="pres">
      <dgm:prSet presAssocID="{35949546-5DFF-422D-9B39-201AFE4BF7DB}" presName="connectorText" presStyleLbl="sibTrans2D1" presStyleIdx="1" presStyleCnt="4"/>
      <dgm:spPr/>
      <dgm:t>
        <a:bodyPr/>
        <a:lstStyle/>
        <a:p>
          <a:endParaRPr lang="es-EC"/>
        </a:p>
      </dgm:t>
    </dgm:pt>
    <dgm:pt modelId="{3E401324-38CF-4664-AF95-6B7A67FBA9DB}" type="pres">
      <dgm:prSet presAssocID="{D0DDDA65-4DC9-41C9-8FB7-104816BD9D4A}" presName="node" presStyleLbl="node1" presStyleIdx="2" presStyleCnt="5" custScaleY="58313" custLinFactNeighborX="4057" custLinFactNeighborY="-23728">
        <dgm:presLayoutVars>
          <dgm:bulletEnabled val="1"/>
        </dgm:presLayoutVars>
      </dgm:prSet>
      <dgm:spPr/>
      <dgm:t>
        <a:bodyPr/>
        <a:lstStyle/>
        <a:p>
          <a:endParaRPr lang="es-EC"/>
        </a:p>
      </dgm:t>
    </dgm:pt>
    <dgm:pt modelId="{D7BAC7D0-5046-4858-90D9-0C44678B34BC}" type="pres">
      <dgm:prSet presAssocID="{9FBEA983-ADFB-447A-AA4D-2DA633DC016A}" presName="sibTrans" presStyleLbl="sibTrans2D1" presStyleIdx="2" presStyleCnt="4"/>
      <dgm:spPr/>
      <dgm:t>
        <a:bodyPr/>
        <a:lstStyle/>
        <a:p>
          <a:endParaRPr lang="es-EC"/>
        </a:p>
      </dgm:t>
    </dgm:pt>
    <dgm:pt modelId="{46C5C4C9-B556-4994-9AEE-7888A05C1D99}" type="pres">
      <dgm:prSet presAssocID="{9FBEA983-ADFB-447A-AA4D-2DA633DC016A}" presName="connectorText" presStyleLbl="sibTrans2D1" presStyleIdx="2" presStyleCnt="4"/>
      <dgm:spPr/>
      <dgm:t>
        <a:bodyPr/>
        <a:lstStyle/>
        <a:p>
          <a:endParaRPr lang="es-EC"/>
        </a:p>
      </dgm:t>
    </dgm:pt>
    <dgm:pt modelId="{4716E067-FDA5-458C-BFF4-763E866626F0}" type="pres">
      <dgm:prSet presAssocID="{1F2715F6-BF32-4F3A-9B7E-196EF6F46ED8}" presName="node" presStyleLbl="node1" presStyleIdx="3" presStyleCnt="5" custScaleX="90334" custScaleY="58313" custLinFactNeighborX="4057" custLinFactNeighborY="-23728">
        <dgm:presLayoutVars>
          <dgm:bulletEnabled val="1"/>
        </dgm:presLayoutVars>
      </dgm:prSet>
      <dgm:spPr/>
      <dgm:t>
        <a:bodyPr/>
        <a:lstStyle/>
        <a:p>
          <a:endParaRPr lang="es-EC"/>
        </a:p>
      </dgm:t>
    </dgm:pt>
    <dgm:pt modelId="{E8B713E9-4C35-4D4B-9CAC-C2977DB06E85}" type="pres">
      <dgm:prSet presAssocID="{E6123479-330D-40C0-9A5B-3FB0C73612B9}" presName="sibTrans" presStyleLbl="sibTrans2D1" presStyleIdx="3" presStyleCnt="4"/>
      <dgm:spPr/>
      <dgm:t>
        <a:bodyPr/>
        <a:lstStyle/>
        <a:p>
          <a:endParaRPr lang="es-EC"/>
        </a:p>
      </dgm:t>
    </dgm:pt>
    <dgm:pt modelId="{DCC59C9D-BC05-4C2C-A2B9-DE43B7B38B07}" type="pres">
      <dgm:prSet presAssocID="{E6123479-330D-40C0-9A5B-3FB0C73612B9}" presName="connectorText" presStyleLbl="sibTrans2D1" presStyleIdx="3" presStyleCnt="4"/>
      <dgm:spPr/>
      <dgm:t>
        <a:bodyPr/>
        <a:lstStyle/>
        <a:p>
          <a:endParaRPr lang="es-EC"/>
        </a:p>
      </dgm:t>
    </dgm:pt>
    <dgm:pt modelId="{7C1F36B0-03DF-473B-A9C7-C63374492FE1}" type="pres">
      <dgm:prSet presAssocID="{0A13B13C-F96A-4B7B-A2E1-C3202EF9808A}" presName="node" presStyleLbl="node1" presStyleIdx="4" presStyleCnt="5" custScaleX="111576" custScaleY="133850" custLinFactNeighborX="15812" custLinFactNeighborY="-20027">
        <dgm:presLayoutVars>
          <dgm:bulletEnabled val="1"/>
        </dgm:presLayoutVars>
      </dgm:prSet>
      <dgm:spPr/>
      <dgm:t>
        <a:bodyPr/>
        <a:lstStyle/>
        <a:p>
          <a:endParaRPr lang="es-EC"/>
        </a:p>
      </dgm:t>
    </dgm:pt>
  </dgm:ptLst>
  <dgm:cxnLst>
    <dgm:cxn modelId="{EFB11EC3-A5A5-49AE-8499-0042C24C4C0B}" type="presOf" srcId="{162108DC-655A-4610-B967-AC395377C4ED}" destId="{B0A9BB52-0462-430F-BA8E-7D4F5551A9BD}" srcOrd="1" destOrd="0" presId="urn:microsoft.com/office/officeart/2005/8/layout/process5"/>
    <dgm:cxn modelId="{0A58E643-24A5-44A3-954B-3CAD81AD961C}" srcId="{33F5580A-5140-44A6-8486-BDB8F36A0ECF}" destId="{CE581695-7CE0-4D10-8C0A-5AEF13CEB247}" srcOrd="1" destOrd="0" parTransId="{194A29E2-C134-43A1-831A-9D29BF57478A}" sibTransId="{35949546-5DFF-422D-9B39-201AFE4BF7DB}"/>
    <dgm:cxn modelId="{9E092ED3-B8E2-4DC4-8DD3-713E7DECD0B8}" type="presOf" srcId="{E6123479-330D-40C0-9A5B-3FB0C73612B9}" destId="{DCC59C9D-BC05-4C2C-A2B9-DE43B7B38B07}" srcOrd="1" destOrd="0" presId="urn:microsoft.com/office/officeart/2005/8/layout/process5"/>
    <dgm:cxn modelId="{D033B977-7565-4911-B108-040BB9280F8C}" type="presOf" srcId="{D0DDDA65-4DC9-41C9-8FB7-104816BD9D4A}" destId="{3E401324-38CF-4664-AF95-6B7A67FBA9DB}" srcOrd="0" destOrd="0" presId="urn:microsoft.com/office/officeart/2005/8/layout/process5"/>
    <dgm:cxn modelId="{048C5A89-733E-4504-B2E5-69B588FFD40C}" type="presOf" srcId="{35949546-5DFF-422D-9B39-201AFE4BF7DB}" destId="{09ABFEDB-19A6-4111-8BCF-AE5C1D934423}" srcOrd="0" destOrd="0" presId="urn:microsoft.com/office/officeart/2005/8/layout/process5"/>
    <dgm:cxn modelId="{1641BEDF-D6A6-4428-8FB2-366978E0086C}" type="presOf" srcId="{9FBEA983-ADFB-447A-AA4D-2DA633DC016A}" destId="{D7BAC7D0-5046-4858-90D9-0C44678B34BC}" srcOrd="0" destOrd="0" presId="urn:microsoft.com/office/officeart/2005/8/layout/process5"/>
    <dgm:cxn modelId="{CF52E2F9-BEC2-4D7C-98C7-048DB14CB723}" type="presOf" srcId="{CE581695-7CE0-4D10-8C0A-5AEF13CEB247}" destId="{66A8F27C-6B80-4F96-A0FF-83FA3106614F}" srcOrd="0" destOrd="0" presId="urn:microsoft.com/office/officeart/2005/8/layout/process5"/>
    <dgm:cxn modelId="{FD88531E-7B52-46E4-87D9-033D4C5FF8C3}" type="presOf" srcId="{0A13B13C-F96A-4B7B-A2E1-C3202EF9808A}" destId="{7C1F36B0-03DF-473B-A9C7-C63374492FE1}" srcOrd="0" destOrd="0" presId="urn:microsoft.com/office/officeart/2005/8/layout/process5"/>
    <dgm:cxn modelId="{30699139-8C86-461A-AEF4-42CFB0F58522}" srcId="{33F5580A-5140-44A6-8486-BDB8F36A0ECF}" destId="{D0DDDA65-4DC9-41C9-8FB7-104816BD9D4A}" srcOrd="2" destOrd="0" parTransId="{AC385925-02A3-416E-89FA-D6B6A75E96D2}" sibTransId="{9FBEA983-ADFB-447A-AA4D-2DA633DC016A}"/>
    <dgm:cxn modelId="{281F728D-A00B-4B51-BD26-60A19B64CF37}" type="presOf" srcId="{1F2715F6-BF32-4F3A-9B7E-196EF6F46ED8}" destId="{4716E067-FDA5-458C-BFF4-763E866626F0}" srcOrd="0" destOrd="0" presId="urn:microsoft.com/office/officeart/2005/8/layout/process5"/>
    <dgm:cxn modelId="{7812C868-110A-4E7C-AA81-736EFF5FAD2C}" srcId="{33F5580A-5140-44A6-8486-BDB8F36A0ECF}" destId="{1F2715F6-BF32-4F3A-9B7E-196EF6F46ED8}" srcOrd="3" destOrd="0" parTransId="{CD294C6D-FDF3-4673-8367-E263D8BE56AE}" sibTransId="{E6123479-330D-40C0-9A5B-3FB0C73612B9}"/>
    <dgm:cxn modelId="{E6581B99-1619-4DBD-8876-DF1E76459883}" type="presOf" srcId="{162108DC-655A-4610-B967-AC395377C4ED}" destId="{4EE97D01-3FFF-439D-A66A-AAD99549D59F}" srcOrd="0" destOrd="0" presId="urn:microsoft.com/office/officeart/2005/8/layout/process5"/>
    <dgm:cxn modelId="{1B016E4B-B176-4A17-BBB1-92A18BC88CBD}" srcId="{33F5580A-5140-44A6-8486-BDB8F36A0ECF}" destId="{8F04D57B-0D76-49C6-BE93-97994C1C9C7E}" srcOrd="0" destOrd="0" parTransId="{12F7D0C9-3CA7-43B6-BF5A-5C7CE2FA9D41}" sibTransId="{162108DC-655A-4610-B967-AC395377C4ED}"/>
    <dgm:cxn modelId="{F950CFE3-8FDF-47E7-9687-BB1EE93A430A}" type="presOf" srcId="{33F5580A-5140-44A6-8486-BDB8F36A0ECF}" destId="{8F75B2AB-B616-4128-AC34-7E6CE27E9159}" srcOrd="0" destOrd="0" presId="urn:microsoft.com/office/officeart/2005/8/layout/process5"/>
    <dgm:cxn modelId="{8F2D22CE-B417-48E3-AF30-C82A4A657D5D}" type="presOf" srcId="{35949546-5DFF-422D-9B39-201AFE4BF7DB}" destId="{700CE7D4-F635-447E-B20A-9B7835D36970}" srcOrd="1" destOrd="0" presId="urn:microsoft.com/office/officeart/2005/8/layout/process5"/>
    <dgm:cxn modelId="{9DAB9F16-89C1-481B-B3E0-9BF15836EA2C}" type="presOf" srcId="{E6123479-330D-40C0-9A5B-3FB0C73612B9}" destId="{E8B713E9-4C35-4D4B-9CAC-C2977DB06E85}" srcOrd="0" destOrd="0" presId="urn:microsoft.com/office/officeart/2005/8/layout/process5"/>
    <dgm:cxn modelId="{80EC691A-FE2E-4886-8D6F-5BBD6A212B60}" srcId="{33F5580A-5140-44A6-8486-BDB8F36A0ECF}" destId="{0A13B13C-F96A-4B7B-A2E1-C3202EF9808A}" srcOrd="4" destOrd="0" parTransId="{9DA60714-C4BC-41BC-BFB2-14E17D4AE93C}" sibTransId="{C6C3102D-5626-4872-9695-7ED56489977B}"/>
    <dgm:cxn modelId="{3E5F956E-C02D-4EF0-829D-17F5CBF81F00}" type="presOf" srcId="{8F04D57B-0D76-49C6-BE93-97994C1C9C7E}" destId="{0FAA4D43-2AA9-40C4-BC2A-3504CEFB4805}" srcOrd="0" destOrd="0" presId="urn:microsoft.com/office/officeart/2005/8/layout/process5"/>
    <dgm:cxn modelId="{51AD2012-3288-48F0-864A-331D4C4D6AAC}" type="presOf" srcId="{9FBEA983-ADFB-447A-AA4D-2DA633DC016A}" destId="{46C5C4C9-B556-4994-9AEE-7888A05C1D99}" srcOrd="1" destOrd="0" presId="urn:microsoft.com/office/officeart/2005/8/layout/process5"/>
    <dgm:cxn modelId="{4FDD03E0-CD51-4413-966B-A25F4E13D6DC}" type="presParOf" srcId="{8F75B2AB-B616-4128-AC34-7E6CE27E9159}" destId="{0FAA4D43-2AA9-40C4-BC2A-3504CEFB4805}" srcOrd="0" destOrd="0" presId="urn:microsoft.com/office/officeart/2005/8/layout/process5"/>
    <dgm:cxn modelId="{C416174A-0497-42F1-85C4-331FC1FBC1EA}" type="presParOf" srcId="{8F75B2AB-B616-4128-AC34-7E6CE27E9159}" destId="{4EE97D01-3FFF-439D-A66A-AAD99549D59F}" srcOrd="1" destOrd="0" presId="urn:microsoft.com/office/officeart/2005/8/layout/process5"/>
    <dgm:cxn modelId="{6D4AD547-C16C-4430-9AB1-19B7B2269CAC}" type="presParOf" srcId="{4EE97D01-3FFF-439D-A66A-AAD99549D59F}" destId="{B0A9BB52-0462-430F-BA8E-7D4F5551A9BD}" srcOrd="0" destOrd="0" presId="urn:microsoft.com/office/officeart/2005/8/layout/process5"/>
    <dgm:cxn modelId="{07316A51-4496-45B2-9580-FFA132C382C9}" type="presParOf" srcId="{8F75B2AB-B616-4128-AC34-7E6CE27E9159}" destId="{66A8F27C-6B80-4F96-A0FF-83FA3106614F}" srcOrd="2" destOrd="0" presId="urn:microsoft.com/office/officeart/2005/8/layout/process5"/>
    <dgm:cxn modelId="{A4BB0F91-925B-4015-B9DF-55DF8BFD999C}" type="presParOf" srcId="{8F75B2AB-B616-4128-AC34-7E6CE27E9159}" destId="{09ABFEDB-19A6-4111-8BCF-AE5C1D934423}" srcOrd="3" destOrd="0" presId="urn:microsoft.com/office/officeart/2005/8/layout/process5"/>
    <dgm:cxn modelId="{B40E9E39-FAE5-4E7E-8EF8-945D099F0CC2}" type="presParOf" srcId="{09ABFEDB-19A6-4111-8BCF-AE5C1D934423}" destId="{700CE7D4-F635-447E-B20A-9B7835D36970}" srcOrd="0" destOrd="0" presId="urn:microsoft.com/office/officeart/2005/8/layout/process5"/>
    <dgm:cxn modelId="{755F4FA1-499C-4026-8805-C5D8DB163DBD}" type="presParOf" srcId="{8F75B2AB-B616-4128-AC34-7E6CE27E9159}" destId="{3E401324-38CF-4664-AF95-6B7A67FBA9DB}" srcOrd="4" destOrd="0" presId="urn:microsoft.com/office/officeart/2005/8/layout/process5"/>
    <dgm:cxn modelId="{4126A944-EAAD-4708-B992-0868F759BD6D}" type="presParOf" srcId="{8F75B2AB-B616-4128-AC34-7E6CE27E9159}" destId="{D7BAC7D0-5046-4858-90D9-0C44678B34BC}" srcOrd="5" destOrd="0" presId="urn:microsoft.com/office/officeart/2005/8/layout/process5"/>
    <dgm:cxn modelId="{CDC99FA9-15B6-485F-BCC0-B86593EA1640}" type="presParOf" srcId="{D7BAC7D0-5046-4858-90D9-0C44678B34BC}" destId="{46C5C4C9-B556-4994-9AEE-7888A05C1D99}" srcOrd="0" destOrd="0" presId="urn:microsoft.com/office/officeart/2005/8/layout/process5"/>
    <dgm:cxn modelId="{4FB35A7B-70CD-4BCA-9C56-D50A4D9379DE}" type="presParOf" srcId="{8F75B2AB-B616-4128-AC34-7E6CE27E9159}" destId="{4716E067-FDA5-458C-BFF4-763E866626F0}" srcOrd="6" destOrd="0" presId="urn:microsoft.com/office/officeart/2005/8/layout/process5"/>
    <dgm:cxn modelId="{F554A163-0F7C-4CBF-9D2A-7F70D6C60D1A}" type="presParOf" srcId="{8F75B2AB-B616-4128-AC34-7E6CE27E9159}" destId="{E8B713E9-4C35-4D4B-9CAC-C2977DB06E85}" srcOrd="7" destOrd="0" presId="urn:microsoft.com/office/officeart/2005/8/layout/process5"/>
    <dgm:cxn modelId="{6C1DEAE0-F2A5-4341-A3A1-BD685D8DF80D}" type="presParOf" srcId="{E8B713E9-4C35-4D4B-9CAC-C2977DB06E85}" destId="{DCC59C9D-BC05-4C2C-A2B9-DE43B7B38B07}" srcOrd="0" destOrd="0" presId="urn:microsoft.com/office/officeart/2005/8/layout/process5"/>
    <dgm:cxn modelId="{8FF5B296-44F2-4B00-8E7E-FA0A4EAB2A05}" type="presParOf" srcId="{8F75B2AB-B616-4128-AC34-7E6CE27E9159}" destId="{7C1F36B0-03DF-473B-A9C7-C63374492FE1}"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3F5580A-5140-44A6-8486-BDB8F36A0ECF}" type="doc">
      <dgm:prSet loTypeId="urn:microsoft.com/office/officeart/2005/8/layout/process5" loCatId="process" qsTypeId="urn:microsoft.com/office/officeart/2005/8/quickstyle/simple1" qsCatId="simple" csTypeId="urn:microsoft.com/office/officeart/2005/8/colors/accent4_1" csCatId="accent4" phldr="1"/>
      <dgm:spPr/>
      <dgm:t>
        <a:bodyPr/>
        <a:lstStyle/>
        <a:p>
          <a:endParaRPr lang="es-EC"/>
        </a:p>
      </dgm:t>
    </dgm:pt>
    <dgm:pt modelId="{8F04D57B-0D76-49C6-BE93-97994C1C9C7E}">
      <dgm:prSet phldrT="[Texto]" custT="1"/>
      <dgm:spPr/>
      <dgm:t>
        <a:bodyPr/>
        <a:lstStyle/>
        <a:p>
          <a:r>
            <a:rPr lang="es-EC" sz="2400" dirty="0" smtClean="0">
              <a:latin typeface="Arial" pitchFamily="34" charset="0"/>
              <a:cs typeface="Arial" pitchFamily="34" charset="0"/>
            </a:rPr>
            <a:t>Verificar altura del mechero</a:t>
          </a:r>
          <a:endParaRPr lang="es-EC" sz="2400" dirty="0">
            <a:latin typeface="Arial" pitchFamily="34" charset="0"/>
            <a:cs typeface="Arial" pitchFamily="34" charset="0"/>
          </a:endParaRPr>
        </a:p>
      </dgm:t>
    </dgm:pt>
    <dgm:pt modelId="{12F7D0C9-3CA7-43B6-BF5A-5C7CE2FA9D41}" type="parTrans" cxnId="{1B016E4B-B176-4A17-BBB1-92A18BC88CBD}">
      <dgm:prSet/>
      <dgm:spPr/>
      <dgm:t>
        <a:bodyPr/>
        <a:lstStyle/>
        <a:p>
          <a:endParaRPr lang="es-EC" sz="2400">
            <a:latin typeface="Arial" pitchFamily="34" charset="0"/>
            <a:cs typeface="Arial" pitchFamily="34" charset="0"/>
          </a:endParaRPr>
        </a:p>
      </dgm:t>
    </dgm:pt>
    <dgm:pt modelId="{162108DC-655A-4610-B967-AC395377C4ED}" type="sibTrans" cxnId="{1B016E4B-B176-4A17-BBB1-92A18BC88CBD}">
      <dgm:prSet custT="1"/>
      <dgm:spPr/>
      <dgm:t>
        <a:bodyPr/>
        <a:lstStyle/>
        <a:p>
          <a:endParaRPr lang="es-EC" sz="2400">
            <a:latin typeface="Arial" pitchFamily="34" charset="0"/>
            <a:cs typeface="Arial" pitchFamily="34" charset="0"/>
          </a:endParaRPr>
        </a:p>
      </dgm:t>
    </dgm:pt>
    <dgm:pt modelId="{CE581695-7CE0-4D10-8C0A-5AEF13CEB247}">
      <dgm:prSet phldrT="[Texto]" custT="1"/>
      <dgm:spPr/>
      <dgm:t>
        <a:bodyPr/>
        <a:lstStyle/>
        <a:p>
          <a:r>
            <a:rPr lang="es-EC" sz="2400" dirty="0" smtClean="0">
              <a:latin typeface="Arial" pitchFamily="34" charset="0"/>
              <a:cs typeface="Arial" pitchFamily="34" charset="0"/>
            </a:rPr>
            <a:t>Parámetros del espectrómetro</a:t>
          </a:r>
          <a:endParaRPr lang="es-EC" sz="2400" dirty="0">
            <a:latin typeface="Arial" pitchFamily="34" charset="0"/>
            <a:cs typeface="Arial" pitchFamily="34" charset="0"/>
          </a:endParaRPr>
        </a:p>
      </dgm:t>
    </dgm:pt>
    <dgm:pt modelId="{194A29E2-C134-43A1-831A-9D29BF57478A}" type="parTrans" cxnId="{0A58E643-24A5-44A3-954B-3CAD81AD961C}">
      <dgm:prSet/>
      <dgm:spPr/>
      <dgm:t>
        <a:bodyPr/>
        <a:lstStyle/>
        <a:p>
          <a:endParaRPr lang="es-EC" sz="2400">
            <a:latin typeface="Arial" pitchFamily="34" charset="0"/>
            <a:cs typeface="Arial" pitchFamily="34" charset="0"/>
          </a:endParaRPr>
        </a:p>
      </dgm:t>
    </dgm:pt>
    <dgm:pt modelId="{35949546-5DFF-422D-9B39-201AFE4BF7DB}" type="sibTrans" cxnId="{0A58E643-24A5-44A3-954B-3CAD81AD961C}">
      <dgm:prSet custT="1"/>
      <dgm:spPr/>
      <dgm:t>
        <a:bodyPr/>
        <a:lstStyle/>
        <a:p>
          <a:endParaRPr lang="es-EC" sz="2400">
            <a:latin typeface="Arial" pitchFamily="34" charset="0"/>
            <a:cs typeface="Arial" pitchFamily="34" charset="0"/>
          </a:endParaRPr>
        </a:p>
      </dgm:t>
    </dgm:pt>
    <dgm:pt modelId="{D0DDDA65-4DC9-41C9-8FB7-104816BD9D4A}">
      <dgm:prSet phldrT="[Texto]" custT="1"/>
      <dgm:spPr/>
      <dgm:t>
        <a:bodyPr/>
        <a:lstStyle/>
        <a:p>
          <a:r>
            <a:rPr lang="es-EC" sz="2400" dirty="0" smtClean="0">
              <a:latin typeface="Arial" pitchFamily="34" charset="0"/>
              <a:cs typeface="Arial" pitchFamily="34" charset="0"/>
            </a:rPr>
            <a:t>Parámetros de la calibración</a:t>
          </a:r>
          <a:endParaRPr lang="es-EC" sz="2400" dirty="0">
            <a:latin typeface="Arial" pitchFamily="34" charset="0"/>
            <a:cs typeface="Arial" pitchFamily="34" charset="0"/>
          </a:endParaRPr>
        </a:p>
      </dgm:t>
    </dgm:pt>
    <dgm:pt modelId="{AC385925-02A3-416E-89FA-D6B6A75E96D2}" type="parTrans" cxnId="{30699139-8C86-461A-AEF4-42CFB0F58522}">
      <dgm:prSet/>
      <dgm:spPr/>
      <dgm:t>
        <a:bodyPr/>
        <a:lstStyle/>
        <a:p>
          <a:endParaRPr lang="es-EC" sz="2400">
            <a:latin typeface="Arial" pitchFamily="34" charset="0"/>
            <a:cs typeface="Arial" pitchFamily="34" charset="0"/>
          </a:endParaRPr>
        </a:p>
      </dgm:t>
    </dgm:pt>
    <dgm:pt modelId="{9FBEA983-ADFB-447A-AA4D-2DA633DC016A}" type="sibTrans" cxnId="{30699139-8C86-461A-AEF4-42CFB0F58522}">
      <dgm:prSet custT="1"/>
      <dgm:spPr/>
      <dgm:t>
        <a:bodyPr/>
        <a:lstStyle/>
        <a:p>
          <a:endParaRPr lang="es-EC" sz="2400">
            <a:latin typeface="Arial" pitchFamily="34" charset="0"/>
            <a:cs typeface="Arial" pitchFamily="34" charset="0"/>
          </a:endParaRPr>
        </a:p>
      </dgm:t>
    </dgm:pt>
    <dgm:pt modelId="{1F2715F6-BF32-4F3A-9B7E-196EF6F46ED8}">
      <dgm:prSet phldrT="[Texto]" custT="1"/>
      <dgm:spPr/>
      <dgm:t>
        <a:bodyPr/>
        <a:lstStyle/>
        <a:p>
          <a:r>
            <a:rPr lang="es-EC" sz="2400" dirty="0" smtClean="0">
              <a:latin typeface="Arial" pitchFamily="34" charset="0"/>
              <a:cs typeface="Arial" pitchFamily="34" charset="0"/>
            </a:rPr>
            <a:t> </a:t>
          </a:r>
          <a:r>
            <a:rPr lang="es-EC" sz="2400" i="1" dirty="0" smtClean="0">
              <a:latin typeface="Arial" pitchFamily="34" charset="0"/>
              <a:cs typeface="Arial" pitchFamily="34" charset="0"/>
            </a:rPr>
            <a:t># </a:t>
          </a:r>
          <a:r>
            <a:rPr lang="es-EC" sz="2400" i="1" dirty="0" err="1" smtClean="0">
              <a:latin typeface="Arial" pitchFamily="34" charset="0"/>
              <a:cs typeface="Arial" pitchFamily="34" charset="0"/>
            </a:rPr>
            <a:t>Stándares</a:t>
          </a:r>
          <a:endParaRPr lang="es-EC" sz="2400" i="1" dirty="0" smtClean="0">
            <a:latin typeface="Arial" pitchFamily="34" charset="0"/>
            <a:cs typeface="Arial" pitchFamily="34" charset="0"/>
          </a:endParaRPr>
        </a:p>
        <a:p>
          <a:r>
            <a:rPr lang="es-EC" sz="2400" dirty="0" smtClean="0">
              <a:latin typeface="Arial" pitchFamily="34" charset="0"/>
              <a:cs typeface="Arial" pitchFamily="34" charset="0"/>
            </a:rPr>
            <a:t>Pb: 5 </a:t>
          </a:r>
        </a:p>
        <a:p>
          <a:r>
            <a:rPr lang="es-EC" sz="2400" dirty="0" smtClean="0">
              <a:latin typeface="Arial" pitchFamily="34" charset="0"/>
              <a:cs typeface="Arial" pitchFamily="34" charset="0"/>
            </a:rPr>
            <a:t>Cr: 6</a:t>
          </a:r>
        </a:p>
        <a:p>
          <a:r>
            <a:rPr lang="es-EC" sz="2400" dirty="0" smtClean="0">
              <a:latin typeface="Arial" pitchFamily="34" charset="0"/>
              <a:cs typeface="Arial" pitchFamily="34" charset="0"/>
            </a:rPr>
            <a:t>Zn: 4</a:t>
          </a:r>
          <a:endParaRPr lang="es-EC" sz="2400" dirty="0">
            <a:latin typeface="Arial" pitchFamily="34" charset="0"/>
            <a:cs typeface="Arial" pitchFamily="34" charset="0"/>
          </a:endParaRPr>
        </a:p>
      </dgm:t>
    </dgm:pt>
    <dgm:pt modelId="{CD294C6D-FDF3-4673-8367-E263D8BE56AE}" type="parTrans" cxnId="{7812C868-110A-4E7C-AA81-736EFF5FAD2C}">
      <dgm:prSet/>
      <dgm:spPr/>
      <dgm:t>
        <a:bodyPr/>
        <a:lstStyle/>
        <a:p>
          <a:endParaRPr lang="es-EC" sz="2400">
            <a:latin typeface="Arial" pitchFamily="34" charset="0"/>
            <a:cs typeface="Arial" pitchFamily="34" charset="0"/>
          </a:endParaRPr>
        </a:p>
      </dgm:t>
    </dgm:pt>
    <dgm:pt modelId="{E6123479-330D-40C0-9A5B-3FB0C73612B9}" type="sibTrans" cxnId="{7812C868-110A-4E7C-AA81-736EFF5FAD2C}">
      <dgm:prSet custT="1"/>
      <dgm:spPr/>
      <dgm:t>
        <a:bodyPr/>
        <a:lstStyle/>
        <a:p>
          <a:endParaRPr lang="es-EC" sz="2400">
            <a:latin typeface="Arial" pitchFamily="34" charset="0"/>
            <a:cs typeface="Arial" pitchFamily="34" charset="0"/>
          </a:endParaRPr>
        </a:p>
      </dgm:t>
    </dgm:pt>
    <dgm:pt modelId="{0A13B13C-F96A-4B7B-A2E1-C3202EF9808A}">
      <dgm:prSet phldrT="[Texto]" custT="1"/>
      <dgm:spPr/>
      <dgm:t>
        <a:bodyPr/>
        <a:lstStyle/>
        <a:p>
          <a:r>
            <a:rPr lang="es-EC" sz="2400" i="1" dirty="0" smtClean="0">
              <a:latin typeface="Arial" pitchFamily="34" charset="0"/>
              <a:cs typeface="Arial" pitchFamily="34" charset="0"/>
            </a:rPr>
            <a:t>Concentraciones (ppm)</a:t>
          </a:r>
        </a:p>
        <a:p>
          <a:r>
            <a:rPr lang="es-EC" sz="2400" dirty="0" smtClean="0">
              <a:latin typeface="Arial" pitchFamily="34" charset="0"/>
              <a:cs typeface="Arial" pitchFamily="34" charset="0"/>
            </a:rPr>
            <a:t>Pb: 1;2;5;8;10</a:t>
          </a:r>
          <a:endParaRPr lang="es-ES" sz="2400" dirty="0" smtClean="0">
            <a:latin typeface="Arial" pitchFamily="34" charset="0"/>
            <a:cs typeface="Arial" pitchFamily="34" charset="0"/>
          </a:endParaRPr>
        </a:p>
        <a:p>
          <a:r>
            <a:rPr lang="es-ES" sz="2400" dirty="0" smtClean="0">
              <a:latin typeface="Arial" pitchFamily="34" charset="0"/>
              <a:cs typeface="Arial" pitchFamily="34" charset="0"/>
            </a:rPr>
            <a:t>Cr: 0,1;1;2;4;5;10</a:t>
          </a:r>
        </a:p>
        <a:p>
          <a:r>
            <a:rPr lang="es-ES" sz="2400" dirty="0" smtClean="0">
              <a:latin typeface="Arial" pitchFamily="34" charset="0"/>
              <a:cs typeface="Arial" pitchFamily="34" charset="0"/>
            </a:rPr>
            <a:t>Zn= 0,1; 0,25; 0,5; 1</a:t>
          </a:r>
          <a:endParaRPr lang="es-EC" sz="2400" dirty="0">
            <a:latin typeface="Arial" pitchFamily="34" charset="0"/>
            <a:cs typeface="Arial" pitchFamily="34" charset="0"/>
          </a:endParaRPr>
        </a:p>
      </dgm:t>
    </dgm:pt>
    <dgm:pt modelId="{9DA60714-C4BC-41BC-BFB2-14E17D4AE93C}" type="parTrans" cxnId="{80EC691A-FE2E-4886-8D6F-5BBD6A212B60}">
      <dgm:prSet/>
      <dgm:spPr/>
      <dgm:t>
        <a:bodyPr/>
        <a:lstStyle/>
        <a:p>
          <a:endParaRPr lang="es-EC" sz="2400">
            <a:latin typeface="Arial" pitchFamily="34" charset="0"/>
            <a:cs typeface="Arial" pitchFamily="34" charset="0"/>
          </a:endParaRPr>
        </a:p>
      </dgm:t>
    </dgm:pt>
    <dgm:pt modelId="{C6C3102D-5626-4872-9695-7ED56489977B}" type="sibTrans" cxnId="{80EC691A-FE2E-4886-8D6F-5BBD6A212B60}">
      <dgm:prSet/>
      <dgm:spPr/>
      <dgm:t>
        <a:bodyPr/>
        <a:lstStyle/>
        <a:p>
          <a:endParaRPr lang="es-EC" sz="2400">
            <a:latin typeface="Arial" pitchFamily="34" charset="0"/>
            <a:cs typeface="Arial" pitchFamily="34" charset="0"/>
          </a:endParaRPr>
        </a:p>
      </dgm:t>
    </dgm:pt>
    <dgm:pt modelId="{8F75B2AB-B616-4128-AC34-7E6CE27E9159}" type="pres">
      <dgm:prSet presAssocID="{33F5580A-5140-44A6-8486-BDB8F36A0ECF}" presName="diagram" presStyleCnt="0">
        <dgm:presLayoutVars>
          <dgm:dir/>
          <dgm:resizeHandles val="exact"/>
        </dgm:presLayoutVars>
      </dgm:prSet>
      <dgm:spPr/>
      <dgm:t>
        <a:bodyPr/>
        <a:lstStyle/>
        <a:p>
          <a:endParaRPr lang="es-EC"/>
        </a:p>
      </dgm:t>
    </dgm:pt>
    <dgm:pt modelId="{0FAA4D43-2AA9-40C4-BC2A-3504CEFB4805}" type="pres">
      <dgm:prSet presAssocID="{8F04D57B-0D76-49C6-BE93-97994C1C9C7E}" presName="node" presStyleLbl="node1" presStyleIdx="0" presStyleCnt="5" custScaleY="58611" custLinFactX="32900" custLinFactNeighborX="100000" custLinFactNeighborY="-76662">
        <dgm:presLayoutVars>
          <dgm:bulletEnabled val="1"/>
        </dgm:presLayoutVars>
      </dgm:prSet>
      <dgm:spPr/>
      <dgm:t>
        <a:bodyPr/>
        <a:lstStyle/>
        <a:p>
          <a:endParaRPr lang="es-EC"/>
        </a:p>
      </dgm:t>
    </dgm:pt>
    <dgm:pt modelId="{4EE97D01-3FFF-439D-A66A-AAD99549D59F}" type="pres">
      <dgm:prSet presAssocID="{162108DC-655A-4610-B967-AC395377C4ED}" presName="sibTrans" presStyleLbl="sibTrans2D1" presStyleIdx="0" presStyleCnt="4"/>
      <dgm:spPr/>
      <dgm:t>
        <a:bodyPr/>
        <a:lstStyle/>
        <a:p>
          <a:endParaRPr lang="es-EC"/>
        </a:p>
      </dgm:t>
    </dgm:pt>
    <dgm:pt modelId="{B0A9BB52-0462-430F-BA8E-7D4F5551A9BD}" type="pres">
      <dgm:prSet presAssocID="{162108DC-655A-4610-B967-AC395377C4ED}" presName="connectorText" presStyleLbl="sibTrans2D1" presStyleIdx="0" presStyleCnt="4"/>
      <dgm:spPr/>
      <dgm:t>
        <a:bodyPr/>
        <a:lstStyle/>
        <a:p>
          <a:endParaRPr lang="es-EC"/>
        </a:p>
      </dgm:t>
    </dgm:pt>
    <dgm:pt modelId="{66A8F27C-6B80-4F96-A0FF-83FA3106614F}" type="pres">
      <dgm:prSet presAssocID="{CE581695-7CE0-4D10-8C0A-5AEF13CEB247}" presName="node" presStyleLbl="node1" presStyleIdx="1" presStyleCnt="5" custScaleY="78851" custLinFactNeighborX="-3928" custLinFactNeighborY="34366">
        <dgm:presLayoutVars>
          <dgm:bulletEnabled val="1"/>
        </dgm:presLayoutVars>
      </dgm:prSet>
      <dgm:spPr/>
      <dgm:t>
        <a:bodyPr/>
        <a:lstStyle/>
        <a:p>
          <a:endParaRPr lang="es-EC"/>
        </a:p>
      </dgm:t>
    </dgm:pt>
    <dgm:pt modelId="{09ABFEDB-19A6-4111-8BCF-AE5C1D934423}" type="pres">
      <dgm:prSet presAssocID="{35949546-5DFF-422D-9B39-201AFE4BF7DB}" presName="sibTrans" presStyleLbl="sibTrans2D1" presStyleIdx="1" presStyleCnt="4"/>
      <dgm:spPr/>
      <dgm:t>
        <a:bodyPr/>
        <a:lstStyle/>
        <a:p>
          <a:endParaRPr lang="es-EC"/>
        </a:p>
      </dgm:t>
    </dgm:pt>
    <dgm:pt modelId="{700CE7D4-F635-447E-B20A-9B7835D36970}" type="pres">
      <dgm:prSet presAssocID="{35949546-5DFF-422D-9B39-201AFE4BF7DB}" presName="connectorText" presStyleLbl="sibTrans2D1" presStyleIdx="1" presStyleCnt="4"/>
      <dgm:spPr/>
      <dgm:t>
        <a:bodyPr/>
        <a:lstStyle/>
        <a:p>
          <a:endParaRPr lang="es-EC"/>
        </a:p>
      </dgm:t>
    </dgm:pt>
    <dgm:pt modelId="{3E401324-38CF-4664-AF95-6B7A67FBA9DB}" type="pres">
      <dgm:prSet presAssocID="{D0DDDA65-4DC9-41C9-8FB7-104816BD9D4A}" presName="node" presStyleLbl="node1" presStyleIdx="2" presStyleCnt="5" custScaleY="58613" custLinFactX="-100000" custLinFactY="3553" custLinFactNeighborX="-169717" custLinFactNeighborY="100000">
        <dgm:presLayoutVars>
          <dgm:bulletEnabled val="1"/>
        </dgm:presLayoutVars>
      </dgm:prSet>
      <dgm:spPr/>
      <dgm:t>
        <a:bodyPr/>
        <a:lstStyle/>
        <a:p>
          <a:endParaRPr lang="es-EC"/>
        </a:p>
      </dgm:t>
    </dgm:pt>
    <dgm:pt modelId="{D7BAC7D0-5046-4858-90D9-0C44678B34BC}" type="pres">
      <dgm:prSet presAssocID="{9FBEA983-ADFB-447A-AA4D-2DA633DC016A}" presName="sibTrans" presStyleLbl="sibTrans2D1" presStyleIdx="2" presStyleCnt="4"/>
      <dgm:spPr/>
      <dgm:t>
        <a:bodyPr/>
        <a:lstStyle/>
        <a:p>
          <a:endParaRPr lang="es-EC"/>
        </a:p>
      </dgm:t>
    </dgm:pt>
    <dgm:pt modelId="{46C5C4C9-B556-4994-9AEE-7888A05C1D99}" type="pres">
      <dgm:prSet presAssocID="{9FBEA983-ADFB-447A-AA4D-2DA633DC016A}" presName="connectorText" presStyleLbl="sibTrans2D1" presStyleIdx="2" presStyleCnt="4"/>
      <dgm:spPr/>
      <dgm:t>
        <a:bodyPr/>
        <a:lstStyle/>
        <a:p>
          <a:endParaRPr lang="es-EC"/>
        </a:p>
      </dgm:t>
    </dgm:pt>
    <dgm:pt modelId="{4716E067-FDA5-458C-BFF4-763E866626F0}" type="pres">
      <dgm:prSet presAssocID="{1F2715F6-BF32-4F3A-9B7E-196EF6F46ED8}" presName="node" presStyleLbl="node1" presStyleIdx="3" presStyleCnt="5" custScaleX="94477" custScaleY="134696" custLinFactX="-100000" custLinFactNeighborX="-172478" custLinFactNeighborY="68608">
        <dgm:presLayoutVars>
          <dgm:bulletEnabled val="1"/>
        </dgm:presLayoutVars>
      </dgm:prSet>
      <dgm:spPr/>
      <dgm:t>
        <a:bodyPr/>
        <a:lstStyle/>
        <a:p>
          <a:endParaRPr lang="es-EC"/>
        </a:p>
      </dgm:t>
    </dgm:pt>
    <dgm:pt modelId="{E8B713E9-4C35-4D4B-9CAC-C2977DB06E85}" type="pres">
      <dgm:prSet presAssocID="{E6123479-330D-40C0-9A5B-3FB0C73612B9}" presName="sibTrans" presStyleLbl="sibTrans2D1" presStyleIdx="3" presStyleCnt="4"/>
      <dgm:spPr/>
      <dgm:t>
        <a:bodyPr/>
        <a:lstStyle/>
        <a:p>
          <a:endParaRPr lang="es-EC"/>
        </a:p>
      </dgm:t>
    </dgm:pt>
    <dgm:pt modelId="{DCC59C9D-BC05-4C2C-A2B9-DE43B7B38B07}" type="pres">
      <dgm:prSet presAssocID="{E6123479-330D-40C0-9A5B-3FB0C73612B9}" presName="connectorText" presStyleLbl="sibTrans2D1" presStyleIdx="3" presStyleCnt="4"/>
      <dgm:spPr/>
      <dgm:t>
        <a:bodyPr/>
        <a:lstStyle/>
        <a:p>
          <a:endParaRPr lang="es-EC"/>
        </a:p>
      </dgm:t>
    </dgm:pt>
    <dgm:pt modelId="{7C1F36B0-03DF-473B-A9C7-C63374492FE1}" type="pres">
      <dgm:prSet presAssocID="{0A13B13C-F96A-4B7B-A2E1-C3202EF9808A}" presName="node" presStyleLbl="node1" presStyleIdx="4" presStyleCnt="5" custScaleX="164956" custScaleY="134698" custLinFactNeighborX="55506" custLinFactNeighborY="68609">
        <dgm:presLayoutVars>
          <dgm:bulletEnabled val="1"/>
        </dgm:presLayoutVars>
      </dgm:prSet>
      <dgm:spPr/>
      <dgm:t>
        <a:bodyPr/>
        <a:lstStyle/>
        <a:p>
          <a:endParaRPr lang="es-EC"/>
        </a:p>
      </dgm:t>
    </dgm:pt>
  </dgm:ptLst>
  <dgm:cxnLst>
    <dgm:cxn modelId="{BBBB96E8-7257-4E14-93C1-4EB3D7E2B3D2}" type="presOf" srcId="{9FBEA983-ADFB-447A-AA4D-2DA633DC016A}" destId="{46C5C4C9-B556-4994-9AEE-7888A05C1D99}" srcOrd="1" destOrd="0" presId="urn:microsoft.com/office/officeart/2005/8/layout/process5"/>
    <dgm:cxn modelId="{CDB83AD0-D3B5-4579-BEB6-032D205431D7}" type="presOf" srcId="{162108DC-655A-4610-B967-AC395377C4ED}" destId="{B0A9BB52-0462-430F-BA8E-7D4F5551A9BD}" srcOrd="1" destOrd="0" presId="urn:microsoft.com/office/officeart/2005/8/layout/process5"/>
    <dgm:cxn modelId="{50789751-8358-4DD5-A605-A9190139AF63}" type="presOf" srcId="{D0DDDA65-4DC9-41C9-8FB7-104816BD9D4A}" destId="{3E401324-38CF-4664-AF95-6B7A67FBA9DB}" srcOrd="0" destOrd="0" presId="urn:microsoft.com/office/officeart/2005/8/layout/process5"/>
    <dgm:cxn modelId="{0A58E643-24A5-44A3-954B-3CAD81AD961C}" srcId="{33F5580A-5140-44A6-8486-BDB8F36A0ECF}" destId="{CE581695-7CE0-4D10-8C0A-5AEF13CEB247}" srcOrd="1" destOrd="0" parTransId="{194A29E2-C134-43A1-831A-9D29BF57478A}" sibTransId="{35949546-5DFF-422D-9B39-201AFE4BF7DB}"/>
    <dgm:cxn modelId="{86675266-2413-4E54-B772-7810B104E59D}" type="presOf" srcId="{E6123479-330D-40C0-9A5B-3FB0C73612B9}" destId="{E8B713E9-4C35-4D4B-9CAC-C2977DB06E85}" srcOrd="0" destOrd="0" presId="urn:microsoft.com/office/officeart/2005/8/layout/process5"/>
    <dgm:cxn modelId="{BD1DE338-D8F1-4341-A708-DD8814CFACC2}" type="presOf" srcId="{35949546-5DFF-422D-9B39-201AFE4BF7DB}" destId="{700CE7D4-F635-447E-B20A-9B7835D36970}" srcOrd="1" destOrd="0" presId="urn:microsoft.com/office/officeart/2005/8/layout/process5"/>
    <dgm:cxn modelId="{30699139-8C86-461A-AEF4-42CFB0F58522}" srcId="{33F5580A-5140-44A6-8486-BDB8F36A0ECF}" destId="{D0DDDA65-4DC9-41C9-8FB7-104816BD9D4A}" srcOrd="2" destOrd="0" parTransId="{AC385925-02A3-416E-89FA-D6B6A75E96D2}" sibTransId="{9FBEA983-ADFB-447A-AA4D-2DA633DC016A}"/>
    <dgm:cxn modelId="{F916CFBB-F11D-4D70-B657-2724D86FCB68}" type="presOf" srcId="{9FBEA983-ADFB-447A-AA4D-2DA633DC016A}" destId="{D7BAC7D0-5046-4858-90D9-0C44678B34BC}" srcOrd="0" destOrd="0" presId="urn:microsoft.com/office/officeart/2005/8/layout/process5"/>
    <dgm:cxn modelId="{7812C868-110A-4E7C-AA81-736EFF5FAD2C}" srcId="{33F5580A-5140-44A6-8486-BDB8F36A0ECF}" destId="{1F2715F6-BF32-4F3A-9B7E-196EF6F46ED8}" srcOrd="3" destOrd="0" parTransId="{CD294C6D-FDF3-4673-8367-E263D8BE56AE}" sibTransId="{E6123479-330D-40C0-9A5B-3FB0C73612B9}"/>
    <dgm:cxn modelId="{44935265-8563-4D72-B6FD-DEEFBB46B2FA}" type="presOf" srcId="{35949546-5DFF-422D-9B39-201AFE4BF7DB}" destId="{09ABFEDB-19A6-4111-8BCF-AE5C1D934423}" srcOrd="0" destOrd="0" presId="urn:microsoft.com/office/officeart/2005/8/layout/process5"/>
    <dgm:cxn modelId="{2D997B3E-D602-479B-B09D-C8893A139CAA}" type="presOf" srcId="{1F2715F6-BF32-4F3A-9B7E-196EF6F46ED8}" destId="{4716E067-FDA5-458C-BFF4-763E866626F0}" srcOrd="0" destOrd="0" presId="urn:microsoft.com/office/officeart/2005/8/layout/process5"/>
    <dgm:cxn modelId="{1B016E4B-B176-4A17-BBB1-92A18BC88CBD}" srcId="{33F5580A-5140-44A6-8486-BDB8F36A0ECF}" destId="{8F04D57B-0D76-49C6-BE93-97994C1C9C7E}" srcOrd="0" destOrd="0" parTransId="{12F7D0C9-3CA7-43B6-BF5A-5C7CE2FA9D41}" sibTransId="{162108DC-655A-4610-B967-AC395377C4ED}"/>
    <dgm:cxn modelId="{7F256D56-0A5B-4D02-88DE-1F966CBCF0AB}" type="presOf" srcId="{CE581695-7CE0-4D10-8C0A-5AEF13CEB247}" destId="{66A8F27C-6B80-4F96-A0FF-83FA3106614F}" srcOrd="0" destOrd="0" presId="urn:microsoft.com/office/officeart/2005/8/layout/process5"/>
    <dgm:cxn modelId="{5E34520E-119A-4D40-B120-447A08684C10}" type="presOf" srcId="{162108DC-655A-4610-B967-AC395377C4ED}" destId="{4EE97D01-3FFF-439D-A66A-AAD99549D59F}" srcOrd="0" destOrd="0" presId="urn:microsoft.com/office/officeart/2005/8/layout/process5"/>
    <dgm:cxn modelId="{7E89C2F0-E263-42AB-9CE5-6A0459CA17DE}" type="presOf" srcId="{0A13B13C-F96A-4B7B-A2E1-C3202EF9808A}" destId="{7C1F36B0-03DF-473B-A9C7-C63374492FE1}" srcOrd="0" destOrd="0" presId="urn:microsoft.com/office/officeart/2005/8/layout/process5"/>
    <dgm:cxn modelId="{80EC691A-FE2E-4886-8D6F-5BBD6A212B60}" srcId="{33F5580A-5140-44A6-8486-BDB8F36A0ECF}" destId="{0A13B13C-F96A-4B7B-A2E1-C3202EF9808A}" srcOrd="4" destOrd="0" parTransId="{9DA60714-C4BC-41BC-BFB2-14E17D4AE93C}" sibTransId="{C6C3102D-5626-4872-9695-7ED56489977B}"/>
    <dgm:cxn modelId="{08E52EB5-5E46-4044-8D87-4E0808F39C50}" type="presOf" srcId="{E6123479-330D-40C0-9A5B-3FB0C73612B9}" destId="{DCC59C9D-BC05-4C2C-A2B9-DE43B7B38B07}" srcOrd="1" destOrd="0" presId="urn:microsoft.com/office/officeart/2005/8/layout/process5"/>
    <dgm:cxn modelId="{7BD293B3-F6A0-43A5-8D64-4BA4300C594A}" type="presOf" srcId="{33F5580A-5140-44A6-8486-BDB8F36A0ECF}" destId="{8F75B2AB-B616-4128-AC34-7E6CE27E9159}" srcOrd="0" destOrd="0" presId="urn:microsoft.com/office/officeart/2005/8/layout/process5"/>
    <dgm:cxn modelId="{5C88709D-BBE3-4F72-A6F2-68C5C62CD076}" type="presOf" srcId="{8F04D57B-0D76-49C6-BE93-97994C1C9C7E}" destId="{0FAA4D43-2AA9-40C4-BC2A-3504CEFB4805}" srcOrd="0" destOrd="0" presId="urn:microsoft.com/office/officeart/2005/8/layout/process5"/>
    <dgm:cxn modelId="{9F5982C1-A4B7-4B58-97EF-4DDAD5191D88}" type="presParOf" srcId="{8F75B2AB-B616-4128-AC34-7E6CE27E9159}" destId="{0FAA4D43-2AA9-40C4-BC2A-3504CEFB4805}" srcOrd="0" destOrd="0" presId="urn:microsoft.com/office/officeart/2005/8/layout/process5"/>
    <dgm:cxn modelId="{B7B702D7-E1E4-464F-91B3-37E1061DF6FE}" type="presParOf" srcId="{8F75B2AB-B616-4128-AC34-7E6CE27E9159}" destId="{4EE97D01-3FFF-439D-A66A-AAD99549D59F}" srcOrd="1" destOrd="0" presId="urn:microsoft.com/office/officeart/2005/8/layout/process5"/>
    <dgm:cxn modelId="{435E1310-0DF6-480E-9052-A65403F9BE5F}" type="presParOf" srcId="{4EE97D01-3FFF-439D-A66A-AAD99549D59F}" destId="{B0A9BB52-0462-430F-BA8E-7D4F5551A9BD}" srcOrd="0" destOrd="0" presId="urn:microsoft.com/office/officeart/2005/8/layout/process5"/>
    <dgm:cxn modelId="{380311AC-A847-4D49-A257-6AA7C3DE6794}" type="presParOf" srcId="{8F75B2AB-B616-4128-AC34-7E6CE27E9159}" destId="{66A8F27C-6B80-4F96-A0FF-83FA3106614F}" srcOrd="2" destOrd="0" presId="urn:microsoft.com/office/officeart/2005/8/layout/process5"/>
    <dgm:cxn modelId="{2D59B870-732C-443D-A67C-2972CA9EBB53}" type="presParOf" srcId="{8F75B2AB-B616-4128-AC34-7E6CE27E9159}" destId="{09ABFEDB-19A6-4111-8BCF-AE5C1D934423}" srcOrd="3" destOrd="0" presId="urn:microsoft.com/office/officeart/2005/8/layout/process5"/>
    <dgm:cxn modelId="{FE5B7E7B-3EEC-4187-9B75-4F7BD321BEF5}" type="presParOf" srcId="{09ABFEDB-19A6-4111-8BCF-AE5C1D934423}" destId="{700CE7D4-F635-447E-B20A-9B7835D36970}" srcOrd="0" destOrd="0" presId="urn:microsoft.com/office/officeart/2005/8/layout/process5"/>
    <dgm:cxn modelId="{835EA0CB-2C77-4B72-81C6-2400259CF64E}" type="presParOf" srcId="{8F75B2AB-B616-4128-AC34-7E6CE27E9159}" destId="{3E401324-38CF-4664-AF95-6B7A67FBA9DB}" srcOrd="4" destOrd="0" presId="urn:microsoft.com/office/officeart/2005/8/layout/process5"/>
    <dgm:cxn modelId="{95635E61-76DF-4581-857F-90F7C95A5E9C}" type="presParOf" srcId="{8F75B2AB-B616-4128-AC34-7E6CE27E9159}" destId="{D7BAC7D0-5046-4858-90D9-0C44678B34BC}" srcOrd="5" destOrd="0" presId="urn:microsoft.com/office/officeart/2005/8/layout/process5"/>
    <dgm:cxn modelId="{8C83DB51-0536-4AD3-AF46-5EB7CB50AA07}" type="presParOf" srcId="{D7BAC7D0-5046-4858-90D9-0C44678B34BC}" destId="{46C5C4C9-B556-4994-9AEE-7888A05C1D99}" srcOrd="0" destOrd="0" presId="urn:microsoft.com/office/officeart/2005/8/layout/process5"/>
    <dgm:cxn modelId="{8AB583C6-0CC0-46EE-A86E-EAB5BB36156F}" type="presParOf" srcId="{8F75B2AB-B616-4128-AC34-7E6CE27E9159}" destId="{4716E067-FDA5-458C-BFF4-763E866626F0}" srcOrd="6" destOrd="0" presId="urn:microsoft.com/office/officeart/2005/8/layout/process5"/>
    <dgm:cxn modelId="{93AC1795-D61D-4443-BEC9-10B21E55016C}" type="presParOf" srcId="{8F75B2AB-B616-4128-AC34-7E6CE27E9159}" destId="{E8B713E9-4C35-4D4B-9CAC-C2977DB06E85}" srcOrd="7" destOrd="0" presId="urn:microsoft.com/office/officeart/2005/8/layout/process5"/>
    <dgm:cxn modelId="{19901286-C9DF-4CD1-A08E-9F5A55BAA3B4}" type="presParOf" srcId="{E8B713E9-4C35-4D4B-9CAC-C2977DB06E85}" destId="{DCC59C9D-BC05-4C2C-A2B9-DE43B7B38B07}" srcOrd="0" destOrd="0" presId="urn:microsoft.com/office/officeart/2005/8/layout/process5"/>
    <dgm:cxn modelId="{350A194C-BA21-4A5C-BADF-A123BEC07447}" type="presParOf" srcId="{8F75B2AB-B616-4128-AC34-7E6CE27E9159}" destId="{7C1F36B0-03DF-473B-A9C7-C63374492FE1}" srcOrd="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3F5580A-5140-44A6-8486-BDB8F36A0ECF}" type="doc">
      <dgm:prSet loTypeId="urn:microsoft.com/office/officeart/2005/8/layout/process5" loCatId="process" qsTypeId="urn:microsoft.com/office/officeart/2005/8/quickstyle/simple1" qsCatId="simple" csTypeId="urn:microsoft.com/office/officeart/2005/8/colors/accent4_1" csCatId="accent4" phldr="1"/>
      <dgm:spPr/>
      <dgm:t>
        <a:bodyPr/>
        <a:lstStyle/>
        <a:p>
          <a:endParaRPr lang="es-EC"/>
        </a:p>
      </dgm:t>
    </dgm:pt>
    <dgm:pt modelId="{8F04D57B-0D76-49C6-BE93-97994C1C9C7E}">
      <dgm:prSet phldrT="[Texto]" custT="1"/>
      <dgm:spPr>
        <a:noFill/>
      </dgm:spPr>
      <dgm:t>
        <a:bodyPr/>
        <a:lstStyle/>
        <a:p>
          <a:r>
            <a:rPr lang="es-EC" sz="2400" dirty="0" smtClean="0">
              <a:latin typeface="Arial" pitchFamily="34" charset="0"/>
              <a:cs typeface="Arial" pitchFamily="34" charset="0"/>
            </a:rPr>
            <a:t>Verificar interbloqueos</a:t>
          </a:r>
          <a:endParaRPr lang="es-EC" sz="2400" dirty="0">
            <a:latin typeface="Arial" pitchFamily="34" charset="0"/>
            <a:cs typeface="Arial" pitchFamily="34" charset="0"/>
          </a:endParaRPr>
        </a:p>
      </dgm:t>
    </dgm:pt>
    <dgm:pt modelId="{12F7D0C9-3CA7-43B6-BF5A-5C7CE2FA9D41}" type="parTrans" cxnId="{1B016E4B-B176-4A17-BBB1-92A18BC88CBD}">
      <dgm:prSet/>
      <dgm:spPr/>
      <dgm:t>
        <a:bodyPr/>
        <a:lstStyle/>
        <a:p>
          <a:endParaRPr lang="es-EC" sz="2400">
            <a:latin typeface="Arial" pitchFamily="34" charset="0"/>
            <a:cs typeface="Arial" pitchFamily="34" charset="0"/>
          </a:endParaRPr>
        </a:p>
      </dgm:t>
    </dgm:pt>
    <dgm:pt modelId="{162108DC-655A-4610-B967-AC395377C4ED}" type="sibTrans" cxnId="{1B016E4B-B176-4A17-BBB1-92A18BC88CBD}">
      <dgm:prSet custT="1"/>
      <dgm:spPr/>
      <dgm:t>
        <a:bodyPr/>
        <a:lstStyle/>
        <a:p>
          <a:endParaRPr lang="es-EC" sz="2400">
            <a:latin typeface="Arial" pitchFamily="34" charset="0"/>
            <a:cs typeface="Arial" pitchFamily="34" charset="0"/>
          </a:endParaRPr>
        </a:p>
      </dgm:t>
    </dgm:pt>
    <dgm:pt modelId="{CE581695-7CE0-4D10-8C0A-5AEF13CEB247}">
      <dgm:prSet phldrT="[Texto]" custT="1"/>
      <dgm:spPr/>
      <dgm:t>
        <a:bodyPr/>
        <a:lstStyle/>
        <a:p>
          <a:r>
            <a:rPr lang="es-EC" sz="2400" dirty="0" smtClean="0">
              <a:latin typeface="Arial" pitchFamily="34" charset="0"/>
              <a:cs typeface="Arial" pitchFamily="34" charset="0"/>
            </a:rPr>
            <a:t>Prender llama</a:t>
          </a:r>
          <a:endParaRPr lang="es-EC" sz="2400" dirty="0">
            <a:latin typeface="Arial" pitchFamily="34" charset="0"/>
            <a:cs typeface="Arial" pitchFamily="34" charset="0"/>
          </a:endParaRPr>
        </a:p>
      </dgm:t>
    </dgm:pt>
    <dgm:pt modelId="{194A29E2-C134-43A1-831A-9D29BF57478A}" type="parTrans" cxnId="{0A58E643-24A5-44A3-954B-3CAD81AD961C}">
      <dgm:prSet/>
      <dgm:spPr/>
      <dgm:t>
        <a:bodyPr/>
        <a:lstStyle/>
        <a:p>
          <a:endParaRPr lang="es-EC" sz="2400">
            <a:latin typeface="Arial" pitchFamily="34" charset="0"/>
            <a:cs typeface="Arial" pitchFamily="34" charset="0"/>
          </a:endParaRPr>
        </a:p>
      </dgm:t>
    </dgm:pt>
    <dgm:pt modelId="{35949546-5DFF-422D-9B39-201AFE4BF7DB}" type="sibTrans" cxnId="{0A58E643-24A5-44A3-954B-3CAD81AD961C}">
      <dgm:prSet custT="1"/>
      <dgm:spPr/>
      <dgm:t>
        <a:bodyPr/>
        <a:lstStyle/>
        <a:p>
          <a:endParaRPr lang="es-EC" sz="2400">
            <a:latin typeface="Arial" pitchFamily="34" charset="0"/>
            <a:cs typeface="Arial" pitchFamily="34" charset="0"/>
          </a:endParaRPr>
        </a:p>
      </dgm:t>
    </dgm:pt>
    <dgm:pt modelId="{D0DDDA65-4DC9-41C9-8FB7-104816BD9D4A}">
      <dgm:prSet phldrT="[Texto]" custT="1"/>
      <dgm:spPr/>
      <dgm:t>
        <a:bodyPr/>
        <a:lstStyle/>
        <a:p>
          <a:r>
            <a:rPr lang="es-EC" sz="2400" i="1" dirty="0" smtClean="0">
              <a:latin typeface="Arial" pitchFamily="34" charset="0"/>
              <a:cs typeface="Arial" pitchFamily="34" charset="0"/>
            </a:rPr>
            <a:t>Flujo oxidante (</a:t>
          </a:r>
          <a:r>
            <a:rPr lang="es-ES" sz="2400" i="1" dirty="0" smtClean="0">
              <a:latin typeface="Arial" pitchFamily="34" charset="0"/>
              <a:cs typeface="Arial" pitchFamily="34" charset="0"/>
            </a:rPr>
            <a:t>L/min</a:t>
          </a:r>
          <a:r>
            <a:rPr lang="es-EC" sz="2400" i="1" dirty="0" smtClean="0">
              <a:latin typeface="Arial" pitchFamily="34" charset="0"/>
              <a:cs typeface="Arial" pitchFamily="34" charset="0"/>
            </a:rPr>
            <a:t>)</a:t>
          </a:r>
        </a:p>
        <a:p>
          <a:r>
            <a:rPr lang="es-EC" sz="2400" dirty="0" smtClean="0">
              <a:latin typeface="Arial" pitchFamily="34" charset="0"/>
              <a:cs typeface="Arial" pitchFamily="34" charset="0"/>
            </a:rPr>
            <a:t>Pb: </a:t>
          </a:r>
          <a:r>
            <a:rPr lang="es-ES" sz="2400" dirty="0" smtClean="0">
              <a:latin typeface="Arial" pitchFamily="34" charset="0"/>
              <a:cs typeface="Arial" pitchFamily="34" charset="0"/>
            </a:rPr>
            <a:t>10 </a:t>
          </a:r>
        </a:p>
        <a:p>
          <a:r>
            <a:rPr lang="es-ES" sz="2400" dirty="0" smtClean="0">
              <a:latin typeface="Arial" pitchFamily="34" charset="0"/>
              <a:cs typeface="Arial" pitchFamily="34" charset="0"/>
            </a:rPr>
            <a:t>Cr: 8</a:t>
          </a:r>
        </a:p>
        <a:p>
          <a:r>
            <a:rPr lang="es-ES" sz="2400" dirty="0" smtClean="0">
              <a:latin typeface="Arial" pitchFamily="34" charset="0"/>
              <a:cs typeface="Arial" pitchFamily="34" charset="0"/>
            </a:rPr>
            <a:t>Zn: 10</a:t>
          </a:r>
          <a:endParaRPr lang="es-EC" sz="2400" dirty="0">
            <a:latin typeface="Arial" pitchFamily="34" charset="0"/>
            <a:cs typeface="Arial" pitchFamily="34" charset="0"/>
          </a:endParaRPr>
        </a:p>
      </dgm:t>
    </dgm:pt>
    <dgm:pt modelId="{AC385925-02A3-416E-89FA-D6B6A75E96D2}" type="parTrans" cxnId="{30699139-8C86-461A-AEF4-42CFB0F58522}">
      <dgm:prSet/>
      <dgm:spPr/>
      <dgm:t>
        <a:bodyPr/>
        <a:lstStyle/>
        <a:p>
          <a:endParaRPr lang="es-EC" sz="2400">
            <a:latin typeface="Arial" pitchFamily="34" charset="0"/>
            <a:cs typeface="Arial" pitchFamily="34" charset="0"/>
          </a:endParaRPr>
        </a:p>
      </dgm:t>
    </dgm:pt>
    <dgm:pt modelId="{9FBEA983-ADFB-447A-AA4D-2DA633DC016A}" type="sibTrans" cxnId="{30699139-8C86-461A-AEF4-42CFB0F58522}">
      <dgm:prSet custT="1"/>
      <dgm:spPr/>
      <dgm:t>
        <a:bodyPr/>
        <a:lstStyle/>
        <a:p>
          <a:endParaRPr lang="es-EC" sz="2400">
            <a:latin typeface="Arial" pitchFamily="34" charset="0"/>
            <a:cs typeface="Arial" pitchFamily="34" charset="0"/>
          </a:endParaRPr>
        </a:p>
      </dgm:t>
    </dgm:pt>
    <dgm:pt modelId="{1F2715F6-BF32-4F3A-9B7E-196EF6F46ED8}">
      <dgm:prSet phldrT="[Texto]" custT="1"/>
      <dgm:spPr/>
      <dgm:t>
        <a:bodyPr/>
        <a:lstStyle/>
        <a:p>
          <a:r>
            <a:rPr lang="es-EC" sz="2400" i="1" dirty="0" smtClean="0">
              <a:latin typeface="Arial" pitchFamily="34" charset="0"/>
              <a:cs typeface="Arial" pitchFamily="34" charset="0"/>
            </a:rPr>
            <a:t>Flujo acetileno (</a:t>
          </a:r>
          <a:r>
            <a:rPr lang="es-ES" sz="2400" i="1" dirty="0" smtClean="0">
              <a:latin typeface="Arial" pitchFamily="34" charset="0"/>
              <a:cs typeface="Arial" pitchFamily="34" charset="0"/>
            </a:rPr>
            <a:t>L/min</a:t>
          </a:r>
          <a:r>
            <a:rPr lang="es-EC" sz="2400" i="1" dirty="0" smtClean="0">
              <a:latin typeface="Arial" pitchFamily="34" charset="0"/>
              <a:cs typeface="Arial" pitchFamily="34" charset="0"/>
            </a:rPr>
            <a:t>)</a:t>
          </a:r>
        </a:p>
        <a:p>
          <a:r>
            <a:rPr lang="es-EC" sz="2400" dirty="0" smtClean="0">
              <a:latin typeface="Arial" pitchFamily="34" charset="0"/>
              <a:cs typeface="Arial" pitchFamily="34" charset="0"/>
            </a:rPr>
            <a:t>Pb: 2,5 </a:t>
          </a:r>
        </a:p>
        <a:p>
          <a:r>
            <a:rPr lang="es-EC" sz="2400" dirty="0" smtClean="0">
              <a:latin typeface="Arial" pitchFamily="34" charset="0"/>
              <a:cs typeface="Arial" pitchFamily="34" charset="0"/>
            </a:rPr>
            <a:t>Cr: 4</a:t>
          </a:r>
        </a:p>
        <a:p>
          <a:r>
            <a:rPr lang="es-EC" sz="2400" dirty="0" smtClean="0">
              <a:latin typeface="Arial" pitchFamily="34" charset="0"/>
              <a:cs typeface="Arial" pitchFamily="34" charset="0"/>
            </a:rPr>
            <a:t>Zn: 2,5</a:t>
          </a:r>
          <a:endParaRPr lang="es-EC" sz="2400" dirty="0">
            <a:latin typeface="Arial" pitchFamily="34" charset="0"/>
            <a:cs typeface="Arial" pitchFamily="34" charset="0"/>
          </a:endParaRPr>
        </a:p>
      </dgm:t>
    </dgm:pt>
    <dgm:pt modelId="{CD294C6D-FDF3-4673-8367-E263D8BE56AE}" type="parTrans" cxnId="{7812C868-110A-4E7C-AA81-736EFF5FAD2C}">
      <dgm:prSet/>
      <dgm:spPr/>
      <dgm:t>
        <a:bodyPr/>
        <a:lstStyle/>
        <a:p>
          <a:endParaRPr lang="es-EC" sz="2400">
            <a:latin typeface="Arial" pitchFamily="34" charset="0"/>
            <a:cs typeface="Arial" pitchFamily="34" charset="0"/>
          </a:endParaRPr>
        </a:p>
      </dgm:t>
    </dgm:pt>
    <dgm:pt modelId="{E6123479-330D-40C0-9A5B-3FB0C73612B9}" type="sibTrans" cxnId="{7812C868-110A-4E7C-AA81-736EFF5FAD2C}">
      <dgm:prSet custT="1"/>
      <dgm:spPr/>
      <dgm:t>
        <a:bodyPr/>
        <a:lstStyle/>
        <a:p>
          <a:endParaRPr lang="es-EC" sz="2400">
            <a:latin typeface="Arial" pitchFamily="34" charset="0"/>
            <a:cs typeface="Arial" pitchFamily="34" charset="0"/>
          </a:endParaRPr>
        </a:p>
      </dgm:t>
    </dgm:pt>
    <dgm:pt modelId="{8F75B2AB-B616-4128-AC34-7E6CE27E9159}" type="pres">
      <dgm:prSet presAssocID="{33F5580A-5140-44A6-8486-BDB8F36A0ECF}" presName="diagram" presStyleCnt="0">
        <dgm:presLayoutVars>
          <dgm:dir/>
          <dgm:resizeHandles val="exact"/>
        </dgm:presLayoutVars>
      </dgm:prSet>
      <dgm:spPr/>
      <dgm:t>
        <a:bodyPr/>
        <a:lstStyle/>
        <a:p>
          <a:endParaRPr lang="es-EC"/>
        </a:p>
      </dgm:t>
    </dgm:pt>
    <dgm:pt modelId="{0FAA4D43-2AA9-40C4-BC2A-3504CEFB4805}" type="pres">
      <dgm:prSet presAssocID="{8F04D57B-0D76-49C6-BE93-97994C1C9C7E}" presName="node" presStyleLbl="node1" presStyleIdx="0" presStyleCnt="4" custScaleX="87865" custScaleY="45612" custLinFactX="11724" custLinFactNeighborX="100000" custLinFactNeighborY="-58639">
        <dgm:presLayoutVars>
          <dgm:bulletEnabled val="1"/>
        </dgm:presLayoutVars>
      </dgm:prSet>
      <dgm:spPr/>
      <dgm:t>
        <a:bodyPr/>
        <a:lstStyle/>
        <a:p>
          <a:endParaRPr lang="es-EC"/>
        </a:p>
      </dgm:t>
    </dgm:pt>
    <dgm:pt modelId="{4EE97D01-3FFF-439D-A66A-AAD99549D59F}" type="pres">
      <dgm:prSet presAssocID="{162108DC-655A-4610-B967-AC395377C4ED}" presName="sibTrans" presStyleLbl="sibTrans2D1" presStyleIdx="0" presStyleCnt="3"/>
      <dgm:spPr/>
      <dgm:t>
        <a:bodyPr/>
        <a:lstStyle/>
        <a:p>
          <a:endParaRPr lang="es-EC"/>
        </a:p>
      </dgm:t>
    </dgm:pt>
    <dgm:pt modelId="{B0A9BB52-0462-430F-BA8E-7D4F5551A9BD}" type="pres">
      <dgm:prSet presAssocID="{162108DC-655A-4610-B967-AC395377C4ED}" presName="connectorText" presStyleLbl="sibTrans2D1" presStyleIdx="0" presStyleCnt="3"/>
      <dgm:spPr/>
      <dgm:t>
        <a:bodyPr/>
        <a:lstStyle/>
        <a:p>
          <a:endParaRPr lang="es-EC"/>
        </a:p>
      </dgm:t>
    </dgm:pt>
    <dgm:pt modelId="{66A8F27C-6B80-4F96-A0FF-83FA3106614F}" type="pres">
      <dgm:prSet presAssocID="{CE581695-7CE0-4D10-8C0A-5AEF13CEB247}" presName="node" presStyleLbl="node1" presStyleIdx="1" presStyleCnt="4" custScaleX="91158" custScaleY="32961" custLinFactNeighborX="-17787" custLinFactNeighborY="29453">
        <dgm:presLayoutVars>
          <dgm:bulletEnabled val="1"/>
        </dgm:presLayoutVars>
      </dgm:prSet>
      <dgm:spPr/>
      <dgm:t>
        <a:bodyPr/>
        <a:lstStyle/>
        <a:p>
          <a:endParaRPr lang="es-EC"/>
        </a:p>
      </dgm:t>
    </dgm:pt>
    <dgm:pt modelId="{09ABFEDB-19A6-4111-8BCF-AE5C1D934423}" type="pres">
      <dgm:prSet presAssocID="{35949546-5DFF-422D-9B39-201AFE4BF7DB}" presName="sibTrans" presStyleLbl="sibTrans2D1" presStyleIdx="1" presStyleCnt="3"/>
      <dgm:spPr/>
      <dgm:t>
        <a:bodyPr/>
        <a:lstStyle/>
        <a:p>
          <a:endParaRPr lang="es-EC"/>
        </a:p>
      </dgm:t>
    </dgm:pt>
    <dgm:pt modelId="{700CE7D4-F635-447E-B20A-9B7835D36970}" type="pres">
      <dgm:prSet presAssocID="{35949546-5DFF-422D-9B39-201AFE4BF7DB}" presName="connectorText" presStyleLbl="sibTrans2D1" presStyleIdx="1" presStyleCnt="3"/>
      <dgm:spPr/>
      <dgm:t>
        <a:bodyPr/>
        <a:lstStyle/>
        <a:p>
          <a:endParaRPr lang="es-EC"/>
        </a:p>
      </dgm:t>
    </dgm:pt>
    <dgm:pt modelId="{3E401324-38CF-4664-AF95-6B7A67FBA9DB}" type="pres">
      <dgm:prSet presAssocID="{D0DDDA65-4DC9-41C9-8FB7-104816BD9D4A}" presName="node" presStyleLbl="node1" presStyleIdx="2" presStyleCnt="4" custScaleX="120143" custScaleY="109412" custLinFactNeighborX="-2640" custLinFactNeighborY="33033">
        <dgm:presLayoutVars>
          <dgm:bulletEnabled val="1"/>
        </dgm:presLayoutVars>
      </dgm:prSet>
      <dgm:spPr/>
      <dgm:t>
        <a:bodyPr/>
        <a:lstStyle/>
        <a:p>
          <a:endParaRPr lang="es-EC"/>
        </a:p>
      </dgm:t>
    </dgm:pt>
    <dgm:pt modelId="{D7BAC7D0-5046-4858-90D9-0C44678B34BC}" type="pres">
      <dgm:prSet presAssocID="{9FBEA983-ADFB-447A-AA4D-2DA633DC016A}" presName="sibTrans" presStyleLbl="sibTrans2D1" presStyleIdx="2" presStyleCnt="3"/>
      <dgm:spPr/>
      <dgm:t>
        <a:bodyPr/>
        <a:lstStyle/>
        <a:p>
          <a:endParaRPr lang="es-EC"/>
        </a:p>
      </dgm:t>
    </dgm:pt>
    <dgm:pt modelId="{46C5C4C9-B556-4994-9AEE-7888A05C1D99}" type="pres">
      <dgm:prSet presAssocID="{9FBEA983-ADFB-447A-AA4D-2DA633DC016A}" presName="connectorText" presStyleLbl="sibTrans2D1" presStyleIdx="2" presStyleCnt="3"/>
      <dgm:spPr/>
      <dgm:t>
        <a:bodyPr/>
        <a:lstStyle/>
        <a:p>
          <a:endParaRPr lang="es-EC"/>
        </a:p>
      </dgm:t>
    </dgm:pt>
    <dgm:pt modelId="{4716E067-FDA5-458C-BFF4-763E866626F0}" type="pres">
      <dgm:prSet presAssocID="{1F2715F6-BF32-4F3A-9B7E-196EF6F46ED8}" presName="node" presStyleLbl="node1" presStyleIdx="3" presStyleCnt="4" custScaleX="122315" custScaleY="111363" custLinFactNeighborX="4790" custLinFactNeighborY="32135">
        <dgm:presLayoutVars>
          <dgm:bulletEnabled val="1"/>
        </dgm:presLayoutVars>
      </dgm:prSet>
      <dgm:spPr/>
      <dgm:t>
        <a:bodyPr/>
        <a:lstStyle/>
        <a:p>
          <a:endParaRPr lang="es-EC"/>
        </a:p>
      </dgm:t>
    </dgm:pt>
  </dgm:ptLst>
  <dgm:cxnLst>
    <dgm:cxn modelId="{70414603-7D77-480E-84B0-5F9018B47D66}" type="presOf" srcId="{33F5580A-5140-44A6-8486-BDB8F36A0ECF}" destId="{8F75B2AB-B616-4128-AC34-7E6CE27E9159}" srcOrd="0" destOrd="0" presId="urn:microsoft.com/office/officeart/2005/8/layout/process5"/>
    <dgm:cxn modelId="{D554539F-4B98-415D-8B3A-810ECB0E72C3}" type="presOf" srcId="{35949546-5DFF-422D-9B39-201AFE4BF7DB}" destId="{700CE7D4-F635-447E-B20A-9B7835D36970}" srcOrd="1" destOrd="0" presId="urn:microsoft.com/office/officeart/2005/8/layout/process5"/>
    <dgm:cxn modelId="{72E7862E-A4FE-4408-B219-22338D08C7ED}" type="presOf" srcId="{CE581695-7CE0-4D10-8C0A-5AEF13CEB247}" destId="{66A8F27C-6B80-4F96-A0FF-83FA3106614F}" srcOrd="0" destOrd="0" presId="urn:microsoft.com/office/officeart/2005/8/layout/process5"/>
    <dgm:cxn modelId="{4BF3385B-C53A-47B0-876B-C4814D49D7BD}" type="presOf" srcId="{1F2715F6-BF32-4F3A-9B7E-196EF6F46ED8}" destId="{4716E067-FDA5-458C-BFF4-763E866626F0}" srcOrd="0" destOrd="0" presId="urn:microsoft.com/office/officeart/2005/8/layout/process5"/>
    <dgm:cxn modelId="{0A58E643-24A5-44A3-954B-3CAD81AD961C}" srcId="{33F5580A-5140-44A6-8486-BDB8F36A0ECF}" destId="{CE581695-7CE0-4D10-8C0A-5AEF13CEB247}" srcOrd="1" destOrd="0" parTransId="{194A29E2-C134-43A1-831A-9D29BF57478A}" sibTransId="{35949546-5DFF-422D-9B39-201AFE4BF7DB}"/>
    <dgm:cxn modelId="{7BE38BEA-92D5-4628-A1A7-283B7FF70A56}" type="presOf" srcId="{162108DC-655A-4610-B967-AC395377C4ED}" destId="{B0A9BB52-0462-430F-BA8E-7D4F5551A9BD}" srcOrd="1" destOrd="0" presId="urn:microsoft.com/office/officeart/2005/8/layout/process5"/>
    <dgm:cxn modelId="{D4BF31B6-6A28-4DF9-8F95-2E06C361374D}" type="presOf" srcId="{35949546-5DFF-422D-9B39-201AFE4BF7DB}" destId="{09ABFEDB-19A6-4111-8BCF-AE5C1D934423}" srcOrd="0" destOrd="0" presId="urn:microsoft.com/office/officeart/2005/8/layout/process5"/>
    <dgm:cxn modelId="{A9A06215-7697-405F-82F9-61B0522DF8C4}" type="presOf" srcId="{9FBEA983-ADFB-447A-AA4D-2DA633DC016A}" destId="{D7BAC7D0-5046-4858-90D9-0C44678B34BC}" srcOrd="0" destOrd="0" presId="urn:microsoft.com/office/officeart/2005/8/layout/process5"/>
    <dgm:cxn modelId="{30699139-8C86-461A-AEF4-42CFB0F58522}" srcId="{33F5580A-5140-44A6-8486-BDB8F36A0ECF}" destId="{D0DDDA65-4DC9-41C9-8FB7-104816BD9D4A}" srcOrd="2" destOrd="0" parTransId="{AC385925-02A3-416E-89FA-D6B6A75E96D2}" sibTransId="{9FBEA983-ADFB-447A-AA4D-2DA633DC016A}"/>
    <dgm:cxn modelId="{7812C868-110A-4E7C-AA81-736EFF5FAD2C}" srcId="{33F5580A-5140-44A6-8486-BDB8F36A0ECF}" destId="{1F2715F6-BF32-4F3A-9B7E-196EF6F46ED8}" srcOrd="3" destOrd="0" parTransId="{CD294C6D-FDF3-4673-8367-E263D8BE56AE}" sibTransId="{E6123479-330D-40C0-9A5B-3FB0C73612B9}"/>
    <dgm:cxn modelId="{DB9F084F-7709-4BA4-A9BD-36A65A396389}" type="presOf" srcId="{162108DC-655A-4610-B967-AC395377C4ED}" destId="{4EE97D01-3FFF-439D-A66A-AAD99549D59F}" srcOrd="0" destOrd="0" presId="urn:microsoft.com/office/officeart/2005/8/layout/process5"/>
    <dgm:cxn modelId="{A1C2678B-0FA6-426C-AFD8-24E0ED9E4017}" type="presOf" srcId="{D0DDDA65-4DC9-41C9-8FB7-104816BD9D4A}" destId="{3E401324-38CF-4664-AF95-6B7A67FBA9DB}" srcOrd="0" destOrd="0" presId="urn:microsoft.com/office/officeart/2005/8/layout/process5"/>
    <dgm:cxn modelId="{66244FD3-F16A-4A0F-88DC-C4D95ABF08F2}" type="presOf" srcId="{9FBEA983-ADFB-447A-AA4D-2DA633DC016A}" destId="{46C5C4C9-B556-4994-9AEE-7888A05C1D99}" srcOrd="1" destOrd="0" presId="urn:microsoft.com/office/officeart/2005/8/layout/process5"/>
    <dgm:cxn modelId="{1B016E4B-B176-4A17-BBB1-92A18BC88CBD}" srcId="{33F5580A-5140-44A6-8486-BDB8F36A0ECF}" destId="{8F04D57B-0D76-49C6-BE93-97994C1C9C7E}" srcOrd="0" destOrd="0" parTransId="{12F7D0C9-3CA7-43B6-BF5A-5C7CE2FA9D41}" sibTransId="{162108DC-655A-4610-B967-AC395377C4ED}"/>
    <dgm:cxn modelId="{F2E13514-5078-48FC-BB06-9D138901D8B6}" type="presOf" srcId="{8F04D57B-0D76-49C6-BE93-97994C1C9C7E}" destId="{0FAA4D43-2AA9-40C4-BC2A-3504CEFB4805}" srcOrd="0" destOrd="0" presId="urn:microsoft.com/office/officeart/2005/8/layout/process5"/>
    <dgm:cxn modelId="{76CA5E58-B59A-4BF2-83E0-466AC3190E41}" type="presParOf" srcId="{8F75B2AB-B616-4128-AC34-7E6CE27E9159}" destId="{0FAA4D43-2AA9-40C4-BC2A-3504CEFB4805}" srcOrd="0" destOrd="0" presId="urn:microsoft.com/office/officeart/2005/8/layout/process5"/>
    <dgm:cxn modelId="{55D454F7-EB23-4047-8EE6-F958E07F06A2}" type="presParOf" srcId="{8F75B2AB-B616-4128-AC34-7E6CE27E9159}" destId="{4EE97D01-3FFF-439D-A66A-AAD99549D59F}" srcOrd="1" destOrd="0" presId="urn:microsoft.com/office/officeart/2005/8/layout/process5"/>
    <dgm:cxn modelId="{C840ABBE-C75B-4536-BF0D-7FC3CB15F632}" type="presParOf" srcId="{4EE97D01-3FFF-439D-A66A-AAD99549D59F}" destId="{B0A9BB52-0462-430F-BA8E-7D4F5551A9BD}" srcOrd="0" destOrd="0" presId="urn:microsoft.com/office/officeart/2005/8/layout/process5"/>
    <dgm:cxn modelId="{DAD223EF-09BE-4FC6-A3F5-DC43555024D1}" type="presParOf" srcId="{8F75B2AB-B616-4128-AC34-7E6CE27E9159}" destId="{66A8F27C-6B80-4F96-A0FF-83FA3106614F}" srcOrd="2" destOrd="0" presId="urn:microsoft.com/office/officeart/2005/8/layout/process5"/>
    <dgm:cxn modelId="{346ECDA9-9487-4F18-9FD0-BD003098E40B}" type="presParOf" srcId="{8F75B2AB-B616-4128-AC34-7E6CE27E9159}" destId="{09ABFEDB-19A6-4111-8BCF-AE5C1D934423}" srcOrd="3" destOrd="0" presId="urn:microsoft.com/office/officeart/2005/8/layout/process5"/>
    <dgm:cxn modelId="{777B6EB8-2C3F-4AB1-A998-73DAA001EE56}" type="presParOf" srcId="{09ABFEDB-19A6-4111-8BCF-AE5C1D934423}" destId="{700CE7D4-F635-447E-B20A-9B7835D36970}" srcOrd="0" destOrd="0" presId="urn:microsoft.com/office/officeart/2005/8/layout/process5"/>
    <dgm:cxn modelId="{9C056DBA-07F7-4E5E-AEFF-3C79AE3AC79E}" type="presParOf" srcId="{8F75B2AB-B616-4128-AC34-7E6CE27E9159}" destId="{3E401324-38CF-4664-AF95-6B7A67FBA9DB}" srcOrd="4" destOrd="0" presId="urn:microsoft.com/office/officeart/2005/8/layout/process5"/>
    <dgm:cxn modelId="{261FFF8B-2662-4254-84CB-C2B3C8884DB2}" type="presParOf" srcId="{8F75B2AB-B616-4128-AC34-7E6CE27E9159}" destId="{D7BAC7D0-5046-4858-90D9-0C44678B34BC}" srcOrd="5" destOrd="0" presId="urn:microsoft.com/office/officeart/2005/8/layout/process5"/>
    <dgm:cxn modelId="{F2E1B0B7-FA02-4DD2-99AE-F66097C6C608}" type="presParOf" srcId="{D7BAC7D0-5046-4858-90D9-0C44678B34BC}" destId="{46C5C4C9-B556-4994-9AEE-7888A05C1D99}" srcOrd="0" destOrd="0" presId="urn:microsoft.com/office/officeart/2005/8/layout/process5"/>
    <dgm:cxn modelId="{3704A547-323B-477C-A02E-53C0C15F2C67}" type="presParOf" srcId="{8F75B2AB-B616-4128-AC34-7E6CE27E9159}" destId="{4716E067-FDA5-458C-BFF4-763E866626F0}" srcOrd="6" destOrd="0" presId="urn:microsoft.com/office/officeart/2005/8/layout/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33F5580A-5140-44A6-8486-BDB8F36A0ECF}" type="doc">
      <dgm:prSet loTypeId="urn:microsoft.com/office/officeart/2005/8/layout/process5" loCatId="process" qsTypeId="urn:microsoft.com/office/officeart/2005/8/quickstyle/simple1" qsCatId="simple" csTypeId="urn:microsoft.com/office/officeart/2005/8/colors/accent4_1" csCatId="accent4" phldr="1"/>
      <dgm:spPr/>
      <dgm:t>
        <a:bodyPr/>
        <a:lstStyle/>
        <a:p>
          <a:endParaRPr lang="es-EC"/>
        </a:p>
      </dgm:t>
    </dgm:pt>
    <dgm:pt modelId="{8F04D57B-0D76-49C6-BE93-97994C1C9C7E}">
      <dgm:prSet phldrT="[Texto]" custT="1"/>
      <dgm:spPr/>
      <dgm:t>
        <a:bodyPr/>
        <a:lstStyle/>
        <a:p>
          <a:r>
            <a:rPr lang="es-EC" sz="2400" dirty="0" smtClean="0">
              <a:latin typeface="Arial" pitchFamily="34" charset="0"/>
              <a:cs typeface="Arial" pitchFamily="34" charset="0"/>
            </a:rPr>
            <a:t>Analizar blanco y estándares</a:t>
          </a:r>
          <a:endParaRPr lang="es-EC" sz="2400" dirty="0">
            <a:latin typeface="Arial" pitchFamily="34" charset="0"/>
            <a:cs typeface="Arial" pitchFamily="34" charset="0"/>
          </a:endParaRPr>
        </a:p>
      </dgm:t>
    </dgm:pt>
    <dgm:pt modelId="{12F7D0C9-3CA7-43B6-BF5A-5C7CE2FA9D41}" type="parTrans" cxnId="{1B016E4B-B176-4A17-BBB1-92A18BC88CBD}">
      <dgm:prSet/>
      <dgm:spPr/>
      <dgm:t>
        <a:bodyPr/>
        <a:lstStyle/>
        <a:p>
          <a:endParaRPr lang="es-EC" sz="2400">
            <a:latin typeface="Arial" pitchFamily="34" charset="0"/>
            <a:cs typeface="Arial" pitchFamily="34" charset="0"/>
          </a:endParaRPr>
        </a:p>
      </dgm:t>
    </dgm:pt>
    <dgm:pt modelId="{162108DC-655A-4610-B967-AC395377C4ED}" type="sibTrans" cxnId="{1B016E4B-B176-4A17-BBB1-92A18BC88CBD}">
      <dgm:prSet custT="1"/>
      <dgm:spPr/>
      <dgm:t>
        <a:bodyPr/>
        <a:lstStyle/>
        <a:p>
          <a:endParaRPr lang="es-EC" sz="2400">
            <a:latin typeface="Arial" pitchFamily="34" charset="0"/>
            <a:cs typeface="Arial" pitchFamily="34" charset="0"/>
          </a:endParaRPr>
        </a:p>
      </dgm:t>
    </dgm:pt>
    <dgm:pt modelId="{CE581695-7CE0-4D10-8C0A-5AEF13CEB247}">
      <dgm:prSet phldrT="[Texto]" custT="1"/>
      <dgm:spPr/>
      <dgm:t>
        <a:bodyPr/>
        <a:lstStyle/>
        <a:p>
          <a:r>
            <a:rPr lang="es-EC" sz="2400" dirty="0" smtClean="0">
              <a:latin typeface="Arial" pitchFamily="34" charset="0"/>
              <a:cs typeface="Arial" pitchFamily="34" charset="0"/>
            </a:rPr>
            <a:t>Verificar calibración</a:t>
          </a:r>
          <a:endParaRPr lang="es-EC" sz="2400" dirty="0">
            <a:latin typeface="Arial" pitchFamily="34" charset="0"/>
            <a:cs typeface="Arial" pitchFamily="34" charset="0"/>
          </a:endParaRPr>
        </a:p>
      </dgm:t>
    </dgm:pt>
    <dgm:pt modelId="{194A29E2-C134-43A1-831A-9D29BF57478A}" type="parTrans" cxnId="{0A58E643-24A5-44A3-954B-3CAD81AD961C}">
      <dgm:prSet/>
      <dgm:spPr/>
      <dgm:t>
        <a:bodyPr/>
        <a:lstStyle/>
        <a:p>
          <a:endParaRPr lang="es-EC" sz="2400">
            <a:latin typeface="Arial" pitchFamily="34" charset="0"/>
            <a:cs typeface="Arial" pitchFamily="34" charset="0"/>
          </a:endParaRPr>
        </a:p>
      </dgm:t>
    </dgm:pt>
    <dgm:pt modelId="{35949546-5DFF-422D-9B39-201AFE4BF7DB}" type="sibTrans" cxnId="{0A58E643-24A5-44A3-954B-3CAD81AD961C}">
      <dgm:prSet custT="1"/>
      <dgm:spPr/>
      <dgm:t>
        <a:bodyPr/>
        <a:lstStyle/>
        <a:p>
          <a:endParaRPr lang="es-EC" sz="2400">
            <a:latin typeface="Arial" pitchFamily="34" charset="0"/>
            <a:cs typeface="Arial" pitchFamily="34" charset="0"/>
          </a:endParaRPr>
        </a:p>
      </dgm:t>
    </dgm:pt>
    <dgm:pt modelId="{D0DDDA65-4DC9-41C9-8FB7-104816BD9D4A}">
      <dgm:prSet phldrT="[Texto]" custT="1"/>
      <dgm:spPr/>
      <dgm:t>
        <a:bodyPr/>
        <a:lstStyle/>
        <a:p>
          <a:r>
            <a:rPr lang="es-EC" sz="2400" i="0" dirty="0" smtClean="0">
              <a:latin typeface="Arial" pitchFamily="34" charset="0"/>
              <a:cs typeface="Arial" pitchFamily="34" charset="0"/>
            </a:rPr>
            <a:t>Analizar muestras</a:t>
          </a:r>
          <a:endParaRPr lang="es-EC" sz="2400" i="0" dirty="0">
            <a:latin typeface="Arial" pitchFamily="34" charset="0"/>
            <a:cs typeface="Arial" pitchFamily="34" charset="0"/>
          </a:endParaRPr>
        </a:p>
      </dgm:t>
    </dgm:pt>
    <dgm:pt modelId="{AC385925-02A3-416E-89FA-D6B6A75E96D2}" type="parTrans" cxnId="{30699139-8C86-461A-AEF4-42CFB0F58522}">
      <dgm:prSet/>
      <dgm:spPr/>
      <dgm:t>
        <a:bodyPr/>
        <a:lstStyle/>
        <a:p>
          <a:endParaRPr lang="es-EC" sz="2400">
            <a:latin typeface="Arial" pitchFamily="34" charset="0"/>
            <a:cs typeface="Arial" pitchFamily="34" charset="0"/>
          </a:endParaRPr>
        </a:p>
      </dgm:t>
    </dgm:pt>
    <dgm:pt modelId="{9FBEA983-ADFB-447A-AA4D-2DA633DC016A}" type="sibTrans" cxnId="{30699139-8C86-461A-AEF4-42CFB0F58522}">
      <dgm:prSet custT="1"/>
      <dgm:spPr/>
      <dgm:t>
        <a:bodyPr/>
        <a:lstStyle/>
        <a:p>
          <a:endParaRPr lang="es-EC" sz="2400">
            <a:latin typeface="Arial" pitchFamily="34" charset="0"/>
            <a:cs typeface="Arial" pitchFamily="34" charset="0"/>
          </a:endParaRPr>
        </a:p>
      </dgm:t>
    </dgm:pt>
    <dgm:pt modelId="{1F2715F6-BF32-4F3A-9B7E-196EF6F46ED8}">
      <dgm:prSet phldrT="[Texto]" custT="1"/>
      <dgm:spPr/>
      <dgm:t>
        <a:bodyPr/>
        <a:lstStyle/>
        <a:p>
          <a:r>
            <a:rPr lang="es-EC" sz="2400" dirty="0" smtClean="0">
              <a:latin typeface="Arial" pitchFamily="34" charset="0"/>
              <a:cs typeface="Arial" pitchFamily="34" charset="0"/>
            </a:rPr>
            <a:t>Verificar calibración cada 20 muestras leídas</a:t>
          </a:r>
          <a:endParaRPr lang="es-EC" sz="2400" dirty="0">
            <a:latin typeface="Arial" pitchFamily="34" charset="0"/>
            <a:cs typeface="Arial" pitchFamily="34" charset="0"/>
          </a:endParaRPr>
        </a:p>
      </dgm:t>
    </dgm:pt>
    <dgm:pt modelId="{CD294C6D-FDF3-4673-8367-E263D8BE56AE}" type="parTrans" cxnId="{7812C868-110A-4E7C-AA81-736EFF5FAD2C}">
      <dgm:prSet/>
      <dgm:spPr/>
      <dgm:t>
        <a:bodyPr/>
        <a:lstStyle/>
        <a:p>
          <a:endParaRPr lang="es-EC" sz="2400">
            <a:latin typeface="Arial" pitchFamily="34" charset="0"/>
            <a:cs typeface="Arial" pitchFamily="34" charset="0"/>
          </a:endParaRPr>
        </a:p>
      </dgm:t>
    </dgm:pt>
    <dgm:pt modelId="{E6123479-330D-40C0-9A5B-3FB0C73612B9}" type="sibTrans" cxnId="{7812C868-110A-4E7C-AA81-736EFF5FAD2C}">
      <dgm:prSet custT="1"/>
      <dgm:spPr/>
      <dgm:t>
        <a:bodyPr/>
        <a:lstStyle/>
        <a:p>
          <a:endParaRPr lang="es-EC" sz="2400">
            <a:latin typeface="Arial" pitchFamily="34" charset="0"/>
            <a:cs typeface="Arial" pitchFamily="34" charset="0"/>
          </a:endParaRPr>
        </a:p>
      </dgm:t>
    </dgm:pt>
    <dgm:pt modelId="{8F75B2AB-B616-4128-AC34-7E6CE27E9159}" type="pres">
      <dgm:prSet presAssocID="{33F5580A-5140-44A6-8486-BDB8F36A0ECF}" presName="diagram" presStyleCnt="0">
        <dgm:presLayoutVars>
          <dgm:dir/>
          <dgm:resizeHandles val="exact"/>
        </dgm:presLayoutVars>
      </dgm:prSet>
      <dgm:spPr/>
      <dgm:t>
        <a:bodyPr/>
        <a:lstStyle/>
        <a:p>
          <a:endParaRPr lang="es-EC"/>
        </a:p>
      </dgm:t>
    </dgm:pt>
    <dgm:pt modelId="{0FAA4D43-2AA9-40C4-BC2A-3504CEFB4805}" type="pres">
      <dgm:prSet presAssocID="{8F04D57B-0D76-49C6-BE93-97994C1C9C7E}" presName="node" presStyleLbl="node1" presStyleIdx="0" presStyleCnt="4" custScaleY="54906" custLinFactNeighborY="-44466">
        <dgm:presLayoutVars>
          <dgm:bulletEnabled val="1"/>
        </dgm:presLayoutVars>
      </dgm:prSet>
      <dgm:spPr/>
      <dgm:t>
        <a:bodyPr/>
        <a:lstStyle/>
        <a:p>
          <a:endParaRPr lang="es-EC"/>
        </a:p>
      </dgm:t>
    </dgm:pt>
    <dgm:pt modelId="{4EE97D01-3FFF-439D-A66A-AAD99549D59F}" type="pres">
      <dgm:prSet presAssocID="{162108DC-655A-4610-B967-AC395377C4ED}" presName="sibTrans" presStyleLbl="sibTrans2D1" presStyleIdx="0" presStyleCnt="3"/>
      <dgm:spPr/>
      <dgm:t>
        <a:bodyPr/>
        <a:lstStyle/>
        <a:p>
          <a:endParaRPr lang="es-EC"/>
        </a:p>
      </dgm:t>
    </dgm:pt>
    <dgm:pt modelId="{B0A9BB52-0462-430F-BA8E-7D4F5551A9BD}" type="pres">
      <dgm:prSet presAssocID="{162108DC-655A-4610-B967-AC395377C4ED}" presName="connectorText" presStyleLbl="sibTrans2D1" presStyleIdx="0" presStyleCnt="3"/>
      <dgm:spPr/>
      <dgm:t>
        <a:bodyPr/>
        <a:lstStyle/>
        <a:p>
          <a:endParaRPr lang="es-EC"/>
        </a:p>
      </dgm:t>
    </dgm:pt>
    <dgm:pt modelId="{66A8F27C-6B80-4F96-A0FF-83FA3106614F}" type="pres">
      <dgm:prSet presAssocID="{CE581695-7CE0-4D10-8C0A-5AEF13CEB247}" presName="node" presStyleLbl="node1" presStyleIdx="1" presStyleCnt="4" custScaleY="54906" custLinFactNeighborY="-44466">
        <dgm:presLayoutVars>
          <dgm:bulletEnabled val="1"/>
        </dgm:presLayoutVars>
      </dgm:prSet>
      <dgm:spPr/>
      <dgm:t>
        <a:bodyPr/>
        <a:lstStyle/>
        <a:p>
          <a:endParaRPr lang="es-EC"/>
        </a:p>
      </dgm:t>
    </dgm:pt>
    <dgm:pt modelId="{09ABFEDB-19A6-4111-8BCF-AE5C1D934423}" type="pres">
      <dgm:prSet presAssocID="{35949546-5DFF-422D-9B39-201AFE4BF7DB}" presName="sibTrans" presStyleLbl="sibTrans2D1" presStyleIdx="1" presStyleCnt="3"/>
      <dgm:spPr/>
      <dgm:t>
        <a:bodyPr/>
        <a:lstStyle/>
        <a:p>
          <a:endParaRPr lang="es-EC"/>
        </a:p>
      </dgm:t>
    </dgm:pt>
    <dgm:pt modelId="{700CE7D4-F635-447E-B20A-9B7835D36970}" type="pres">
      <dgm:prSet presAssocID="{35949546-5DFF-422D-9B39-201AFE4BF7DB}" presName="connectorText" presStyleLbl="sibTrans2D1" presStyleIdx="1" presStyleCnt="3"/>
      <dgm:spPr/>
      <dgm:t>
        <a:bodyPr/>
        <a:lstStyle/>
        <a:p>
          <a:endParaRPr lang="es-EC"/>
        </a:p>
      </dgm:t>
    </dgm:pt>
    <dgm:pt modelId="{3E401324-38CF-4664-AF95-6B7A67FBA9DB}" type="pres">
      <dgm:prSet presAssocID="{D0DDDA65-4DC9-41C9-8FB7-104816BD9D4A}" presName="node" presStyleLbl="node1" presStyleIdx="2" presStyleCnt="4" custScaleX="99185" custScaleY="58343" custLinFactNeighborY="46614">
        <dgm:presLayoutVars>
          <dgm:bulletEnabled val="1"/>
        </dgm:presLayoutVars>
      </dgm:prSet>
      <dgm:spPr/>
      <dgm:t>
        <a:bodyPr/>
        <a:lstStyle/>
        <a:p>
          <a:endParaRPr lang="es-EC"/>
        </a:p>
      </dgm:t>
    </dgm:pt>
    <dgm:pt modelId="{D7BAC7D0-5046-4858-90D9-0C44678B34BC}" type="pres">
      <dgm:prSet presAssocID="{9FBEA983-ADFB-447A-AA4D-2DA633DC016A}" presName="sibTrans" presStyleLbl="sibTrans2D1" presStyleIdx="2" presStyleCnt="3"/>
      <dgm:spPr/>
      <dgm:t>
        <a:bodyPr/>
        <a:lstStyle/>
        <a:p>
          <a:endParaRPr lang="es-EC"/>
        </a:p>
      </dgm:t>
    </dgm:pt>
    <dgm:pt modelId="{46C5C4C9-B556-4994-9AEE-7888A05C1D99}" type="pres">
      <dgm:prSet presAssocID="{9FBEA983-ADFB-447A-AA4D-2DA633DC016A}" presName="connectorText" presStyleLbl="sibTrans2D1" presStyleIdx="2" presStyleCnt="3"/>
      <dgm:spPr/>
      <dgm:t>
        <a:bodyPr/>
        <a:lstStyle/>
        <a:p>
          <a:endParaRPr lang="es-EC"/>
        </a:p>
      </dgm:t>
    </dgm:pt>
    <dgm:pt modelId="{4716E067-FDA5-458C-BFF4-763E866626F0}" type="pres">
      <dgm:prSet presAssocID="{1F2715F6-BF32-4F3A-9B7E-196EF6F46ED8}" presName="node" presStyleLbl="node1" presStyleIdx="3" presStyleCnt="4" custScaleX="96997" custScaleY="64123" custLinFactNeighborY="46613">
        <dgm:presLayoutVars>
          <dgm:bulletEnabled val="1"/>
        </dgm:presLayoutVars>
      </dgm:prSet>
      <dgm:spPr/>
      <dgm:t>
        <a:bodyPr/>
        <a:lstStyle/>
        <a:p>
          <a:endParaRPr lang="es-EC"/>
        </a:p>
      </dgm:t>
    </dgm:pt>
  </dgm:ptLst>
  <dgm:cxnLst>
    <dgm:cxn modelId="{98C38618-EDDF-4522-A1F3-5FF87975CBF9}" type="presOf" srcId="{CE581695-7CE0-4D10-8C0A-5AEF13CEB247}" destId="{66A8F27C-6B80-4F96-A0FF-83FA3106614F}" srcOrd="0" destOrd="0" presId="urn:microsoft.com/office/officeart/2005/8/layout/process5"/>
    <dgm:cxn modelId="{CB5BFE7A-C924-486B-A054-26B745CFEA39}" type="presOf" srcId="{9FBEA983-ADFB-447A-AA4D-2DA633DC016A}" destId="{D7BAC7D0-5046-4858-90D9-0C44678B34BC}" srcOrd="0" destOrd="0" presId="urn:microsoft.com/office/officeart/2005/8/layout/process5"/>
    <dgm:cxn modelId="{0A58E643-24A5-44A3-954B-3CAD81AD961C}" srcId="{33F5580A-5140-44A6-8486-BDB8F36A0ECF}" destId="{CE581695-7CE0-4D10-8C0A-5AEF13CEB247}" srcOrd="1" destOrd="0" parTransId="{194A29E2-C134-43A1-831A-9D29BF57478A}" sibTransId="{35949546-5DFF-422D-9B39-201AFE4BF7DB}"/>
    <dgm:cxn modelId="{22F3BDBC-6164-4B8E-B1EC-99BF36C07F22}" type="presOf" srcId="{9FBEA983-ADFB-447A-AA4D-2DA633DC016A}" destId="{46C5C4C9-B556-4994-9AEE-7888A05C1D99}" srcOrd="1" destOrd="0" presId="urn:microsoft.com/office/officeart/2005/8/layout/process5"/>
    <dgm:cxn modelId="{DA288BAA-6A6A-4D7E-BA54-342DF0829C85}" type="presOf" srcId="{D0DDDA65-4DC9-41C9-8FB7-104816BD9D4A}" destId="{3E401324-38CF-4664-AF95-6B7A67FBA9DB}" srcOrd="0" destOrd="0" presId="urn:microsoft.com/office/officeart/2005/8/layout/process5"/>
    <dgm:cxn modelId="{DF67F915-EDA6-4C9E-955C-7CF8ABCC9F13}" type="presOf" srcId="{8F04D57B-0D76-49C6-BE93-97994C1C9C7E}" destId="{0FAA4D43-2AA9-40C4-BC2A-3504CEFB4805}" srcOrd="0" destOrd="0" presId="urn:microsoft.com/office/officeart/2005/8/layout/process5"/>
    <dgm:cxn modelId="{DBD63130-5FA5-4101-93D5-6DEC497DA091}" type="presOf" srcId="{33F5580A-5140-44A6-8486-BDB8F36A0ECF}" destId="{8F75B2AB-B616-4128-AC34-7E6CE27E9159}" srcOrd="0" destOrd="0" presId="urn:microsoft.com/office/officeart/2005/8/layout/process5"/>
    <dgm:cxn modelId="{D2BAFAA4-503C-4118-B126-035FE495BEF1}" type="presOf" srcId="{162108DC-655A-4610-B967-AC395377C4ED}" destId="{B0A9BB52-0462-430F-BA8E-7D4F5551A9BD}" srcOrd="1" destOrd="0" presId="urn:microsoft.com/office/officeart/2005/8/layout/process5"/>
    <dgm:cxn modelId="{868C6F1A-121B-4E9D-8051-E9443A56B3CD}" type="presOf" srcId="{35949546-5DFF-422D-9B39-201AFE4BF7DB}" destId="{700CE7D4-F635-447E-B20A-9B7835D36970}" srcOrd="1" destOrd="0" presId="urn:microsoft.com/office/officeart/2005/8/layout/process5"/>
    <dgm:cxn modelId="{30699139-8C86-461A-AEF4-42CFB0F58522}" srcId="{33F5580A-5140-44A6-8486-BDB8F36A0ECF}" destId="{D0DDDA65-4DC9-41C9-8FB7-104816BD9D4A}" srcOrd="2" destOrd="0" parTransId="{AC385925-02A3-416E-89FA-D6B6A75E96D2}" sibTransId="{9FBEA983-ADFB-447A-AA4D-2DA633DC016A}"/>
    <dgm:cxn modelId="{2D8A5366-C6CA-4C8A-A33B-DEC3321A9195}" type="presOf" srcId="{1F2715F6-BF32-4F3A-9B7E-196EF6F46ED8}" destId="{4716E067-FDA5-458C-BFF4-763E866626F0}" srcOrd="0" destOrd="0" presId="urn:microsoft.com/office/officeart/2005/8/layout/process5"/>
    <dgm:cxn modelId="{F5DB0F1D-1598-44B2-AB9E-3AA8A4D2FA26}" type="presOf" srcId="{162108DC-655A-4610-B967-AC395377C4ED}" destId="{4EE97D01-3FFF-439D-A66A-AAD99549D59F}" srcOrd="0" destOrd="0" presId="urn:microsoft.com/office/officeart/2005/8/layout/process5"/>
    <dgm:cxn modelId="{1B016E4B-B176-4A17-BBB1-92A18BC88CBD}" srcId="{33F5580A-5140-44A6-8486-BDB8F36A0ECF}" destId="{8F04D57B-0D76-49C6-BE93-97994C1C9C7E}" srcOrd="0" destOrd="0" parTransId="{12F7D0C9-3CA7-43B6-BF5A-5C7CE2FA9D41}" sibTransId="{162108DC-655A-4610-B967-AC395377C4ED}"/>
    <dgm:cxn modelId="{7812C868-110A-4E7C-AA81-736EFF5FAD2C}" srcId="{33F5580A-5140-44A6-8486-BDB8F36A0ECF}" destId="{1F2715F6-BF32-4F3A-9B7E-196EF6F46ED8}" srcOrd="3" destOrd="0" parTransId="{CD294C6D-FDF3-4673-8367-E263D8BE56AE}" sibTransId="{E6123479-330D-40C0-9A5B-3FB0C73612B9}"/>
    <dgm:cxn modelId="{861DB059-62C6-4DA5-BEC5-A43374CB6B61}" type="presOf" srcId="{35949546-5DFF-422D-9B39-201AFE4BF7DB}" destId="{09ABFEDB-19A6-4111-8BCF-AE5C1D934423}" srcOrd="0" destOrd="0" presId="urn:microsoft.com/office/officeart/2005/8/layout/process5"/>
    <dgm:cxn modelId="{81CC79AA-03B9-4B54-B8C1-9D22D606448C}" type="presParOf" srcId="{8F75B2AB-B616-4128-AC34-7E6CE27E9159}" destId="{0FAA4D43-2AA9-40C4-BC2A-3504CEFB4805}" srcOrd="0" destOrd="0" presId="urn:microsoft.com/office/officeart/2005/8/layout/process5"/>
    <dgm:cxn modelId="{51928B52-BEB6-40CC-9138-9063612CCF11}" type="presParOf" srcId="{8F75B2AB-B616-4128-AC34-7E6CE27E9159}" destId="{4EE97D01-3FFF-439D-A66A-AAD99549D59F}" srcOrd="1" destOrd="0" presId="urn:microsoft.com/office/officeart/2005/8/layout/process5"/>
    <dgm:cxn modelId="{F3A76222-B5B4-4C44-B0EB-FE15E67F00A8}" type="presParOf" srcId="{4EE97D01-3FFF-439D-A66A-AAD99549D59F}" destId="{B0A9BB52-0462-430F-BA8E-7D4F5551A9BD}" srcOrd="0" destOrd="0" presId="urn:microsoft.com/office/officeart/2005/8/layout/process5"/>
    <dgm:cxn modelId="{4935B6F9-388D-47A0-9A67-E0C4F6E08A72}" type="presParOf" srcId="{8F75B2AB-B616-4128-AC34-7E6CE27E9159}" destId="{66A8F27C-6B80-4F96-A0FF-83FA3106614F}" srcOrd="2" destOrd="0" presId="urn:microsoft.com/office/officeart/2005/8/layout/process5"/>
    <dgm:cxn modelId="{20E040AF-D742-4F44-8CC7-18EF528E2361}" type="presParOf" srcId="{8F75B2AB-B616-4128-AC34-7E6CE27E9159}" destId="{09ABFEDB-19A6-4111-8BCF-AE5C1D934423}" srcOrd="3" destOrd="0" presId="urn:microsoft.com/office/officeart/2005/8/layout/process5"/>
    <dgm:cxn modelId="{451EAA02-5EEE-478C-84B3-3DF8B9413344}" type="presParOf" srcId="{09ABFEDB-19A6-4111-8BCF-AE5C1D934423}" destId="{700CE7D4-F635-447E-B20A-9B7835D36970}" srcOrd="0" destOrd="0" presId="urn:microsoft.com/office/officeart/2005/8/layout/process5"/>
    <dgm:cxn modelId="{7D79EFBB-3BDD-44C2-8C3F-8E6DF4DD30A5}" type="presParOf" srcId="{8F75B2AB-B616-4128-AC34-7E6CE27E9159}" destId="{3E401324-38CF-4664-AF95-6B7A67FBA9DB}" srcOrd="4" destOrd="0" presId="urn:microsoft.com/office/officeart/2005/8/layout/process5"/>
    <dgm:cxn modelId="{36950961-443A-45AA-933B-D14261C67F23}" type="presParOf" srcId="{8F75B2AB-B616-4128-AC34-7E6CE27E9159}" destId="{D7BAC7D0-5046-4858-90D9-0C44678B34BC}" srcOrd="5" destOrd="0" presId="urn:microsoft.com/office/officeart/2005/8/layout/process5"/>
    <dgm:cxn modelId="{F247887E-E86C-4C26-ACE6-5E07C69A6AB1}" type="presParOf" srcId="{D7BAC7D0-5046-4858-90D9-0C44678B34BC}" destId="{46C5C4C9-B556-4994-9AEE-7888A05C1D99}" srcOrd="0" destOrd="0" presId="urn:microsoft.com/office/officeart/2005/8/layout/process5"/>
    <dgm:cxn modelId="{3E8D6C25-5432-48C6-81E8-19017B5E1018}" type="presParOf" srcId="{8F75B2AB-B616-4128-AC34-7E6CE27E9159}" destId="{4716E067-FDA5-458C-BFF4-763E866626F0}"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231BC1EB-0FE9-40D9-AB94-AA69B93B26FE}"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s-EC"/>
        </a:p>
      </dgm:t>
    </dgm:pt>
    <dgm:pt modelId="{E0ED5584-CF90-4A9F-A919-7C50AD1AF6CF}">
      <dgm:prSet phldrT="[Texto]"/>
      <dgm:spPr/>
      <dgm:t>
        <a:bodyPr/>
        <a:lstStyle/>
        <a:p>
          <a:r>
            <a:rPr lang="es-EC" dirty="0" smtClean="0">
              <a:latin typeface="Arial" pitchFamily="34" charset="0"/>
              <a:cs typeface="Arial" pitchFamily="34" charset="0"/>
            </a:rPr>
            <a:t>Temperatura = 19° C</a:t>
          </a:r>
          <a:endParaRPr lang="es-EC" dirty="0">
            <a:latin typeface="Arial" pitchFamily="34" charset="0"/>
            <a:cs typeface="Arial" pitchFamily="34" charset="0"/>
          </a:endParaRPr>
        </a:p>
      </dgm:t>
    </dgm:pt>
    <dgm:pt modelId="{540E48E4-BECD-49A7-9841-EFCE6F95B001}" type="parTrans" cxnId="{E4513464-1556-4902-8803-A6F09A40BE4F}">
      <dgm:prSet/>
      <dgm:spPr/>
      <dgm:t>
        <a:bodyPr/>
        <a:lstStyle/>
        <a:p>
          <a:endParaRPr lang="es-EC">
            <a:latin typeface="Arial" pitchFamily="34" charset="0"/>
            <a:cs typeface="Arial" pitchFamily="34" charset="0"/>
          </a:endParaRPr>
        </a:p>
      </dgm:t>
    </dgm:pt>
    <dgm:pt modelId="{B1B40853-E731-4380-8433-8B6CEA6AA236}" type="sibTrans" cxnId="{E4513464-1556-4902-8803-A6F09A40BE4F}">
      <dgm:prSet/>
      <dgm:spPr/>
      <dgm:t>
        <a:bodyPr/>
        <a:lstStyle/>
        <a:p>
          <a:endParaRPr lang="es-EC">
            <a:latin typeface="Arial" pitchFamily="34" charset="0"/>
            <a:cs typeface="Arial" pitchFamily="34" charset="0"/>
          </a:endParaRPr>
        </a:p>
      </dgm:t>
    </dgm:pt>
    <dgm:pt modelId="{989A4048-A9B5-4B57-A2A6-358309BA260C}">
      <dgm:prSet phldrT="[Texto]"/>
      <dgm:spPr/>
      <dgm:t>
        <a:bodyPr/>
        <a:lstStyle/>
        <a:p>
          <a:r>
            <a:rPr lang="es-EC" dirty="0" smtClean="0">
              <a:latin typeface="Arial" pitchFamily="34" charset="0"/>
              <a:cs typeface="Arial" pitchFamily="34" charset="0"/>
            </a:rPr>
            <a:t>pH=6,5</a:t>
          </a:r>
          <a:endParaRPr lang="es-EC" dirty="0">
            <a:latin typeface="Arial" pitchFamily="34" charset="0"/>
            <a:cs typeface="Arial" pitchFamily="34" charset="0"/>
          </a:endParaRPr>
        </a:p>
      </dgm:t>
    </dgm:pt>
    <dgm:pt modelId="{A0546C9D-78D3-4D0C-A56A-1E114975607F}" type="parTrans" cxnId="{8A7AC645-2777-4B98-919E-A1124DF83BA7}">
      <dgm:prSet/>
      <dgm:spPr/>
      <dgm:t>
        <a:bodyPr/>
        <a:lstStyle/>
        <a:p>
          <a:endParaRPr lang="es-EC">
            <a:latin typeface="Arial" pitchFamily="34" charset="0"/>
            <a:cs typeface="Arial" pitchFamily="34" charset="0"/>
          </a:endParaRPr>
        </a:p>
      </dgm:t>
    </dgm:pt>
    <dgm:pt modelId="{5EACBFAD-7194-4D44-AA32-0EDB3E1D1F15}" type="sibTrans" cxnId="{8A7AC645-2777-4B98-919E-A1124DF83BA7}">
      <dgm:prSet/>
      <dgm:spPr/>
      <dgm:t>
        <a:bodyPr/>
        <a:lstStyle/>
        <a:p>
          <a:endParaRPr lang="es-EC">
            <a:latin typeface="Arial" pitchFamily="34" charset="0"/>
            <a:cs typeface="Arial" pitchFamily="34" charset="0"/>
          </a:endParaRPr>
        </a:p>
      </dgm:t>
    </dgm:pt>
    <dgm:pt modelId="{B5179FC0-F25D-455C-A67F-07E5B1EF2E3D}">
      <dgm:prSet phldrT="[Texto]"/>
      <dgm:spPr/>
      <dgm:t>
        <a:bodyPr/>
        <a:lstStyle/>
        <a:p>
          <a:r>
            <a:rPr lang="es-EC" dirty="0" smtClean="0">
              <a:latin typeface="Arial" pitchFamily="34" charset="0"/>
              <a:cs typeface="Arial" pitchFamily="34" charset="0"/>
            </a:rPr>
            <a:t>Conductividad = 5,56 </a:t>
          </a:r>
          <a:r>
            <a:rPr lang="es-EC" dirty="0" err="1" smtClean="0">
              <a:latin typeface="Arial" pitchFamily="34" charset="0"/>
              <a:cs typeface="Arial" pitchFamily="34" charset="0"/>
            </a:rPr>
            <a:t>mmhos</a:t>
          </a:r>
          <a:r>
            <a:rPr lang="es-EC" dirty="0" smtClean="0">
              <a:latin typeface="Arial" pitchFamily="34" charset="0"/>
              <a:cs typeface="Arial" pitchFamily="34" charset="0"/>
            </a:rPr>
            <a:t>/cm</a:t>
          </a:r>
          <a:endParaRPr lang="es-EC" dirty="0">
            <a:latin typeface="Arial" pitchFamily="34" charset="0"/>
            <a:cs typeface="Arial" pitchFamily="34" charset="0"/>
          </a:endParaRPr>
        </a:p>
      </dgm:t>
    </dgm:pt>
    <dgm:pt modelId="{4163C663-9C41-4ED5-AAD1-BC140E6C2FC0}" type="parTrans" cxnId="{6613E942-C04A-44E0-9C62-9AADF6675B45}">
      <dgm:prSet/>
      <dgm:spPr/>
      <dgm:t>
        <a:bodyPr/>
        <a:lstStyle/>
        <a:p>
          <a:endParaRPr lang="es-EC">
            <a:latin typeface="Arial" pitchFamily="34" charset="0"/>
            <a:cs typeface="Arial" pitchFamily="34" charset="0"/>
          </a:endParaRPr>
        </a:p>
      </dgm:t>
    </dgm:pt>
    <dgm:pt modelId="{3367A33A-C1C7-4DDC-8763-7CA6D61D6431}" type="sibTrans" cxnId="{6613E942-C04A-44E0-9C62-9AADF6675B45}">
      <dgm:prSet/>
      <dgm:spPr/>
      <dgm:t>
        <a:bodyPr/>
        <a:lstStyle/>
        <a:p>
          <a:endParaRPr lang="es-EC">
            <a:latin typeface="Arial" pitchFamily="34" charset="0"/>
            <a:cs typeface="Arial" pitchFamily="34" charset="0"/>
          </a:endParaRPr>
        </a:p>
      </dgm:t>
    </dgm:pt>
    <dgm:pt modelId="{9F0A2252-B63F-4642-95D3-1AADF26DED1B}">
      <dgm:prSet phldrT="[Texto]"/>
      <dgm:spPr/>
      <dgm:t>
        <a:bodyPr/>
        <a:lstStyle/>
        <a:p>
          <a:r>
            <a:rPr lang="es-EC" dirty="0" smtClean="0">
              <a:latin typeface="Arial" pitchFamily="34" charset="0"/>
              <a:cs typeface="Arial" pitchFamily="34" charset="0"/>
            </a:rPr>
            <a:t>Sulfatos=35,2 mg/l</a:t>
          </a:r>
        </a:p>
        <a:p>
          <a:r>
            <a:rPr lang="es-EC" dirty="0" smtClean="0">
              <a:latin typeface="Arial" pitchFamily="34" charset="0"/>
              <a:cs typeface="Arial" pitchFamily="34" charset="0"/>
            </a:rPr>
            <a:t>Nitratos=3,68 mg/l</a:t>
          </a:r>
        </a:p>
        <a:p>
          <a:r>
            <a:rPr lang="es-EC" dirty="0" smtClean="0">
              <a:latin typeface="Arial" pitchFamily="34" charset="0"/>
              <a:cs typeface="Arial" pitchFamily="34" charset="0"/>
            </a:rPr>
            <a:t>Fosfatos= 2686 </a:t>
          </a:r>
          <a:r>
            <a:rPr lang="el-GR" dirty="0" smtClean="0">
              <a:latin typeface="Arial" pitchFamily="34" charset="0"/>
              <a:cs typeface="Arial" pitchFamily="34" charset="0"/>
            </a:rPr>
            <a:t>μ</a:t>
          </a:r>
          <a:r>
            <a:rPr lang="es-EC" dirty="0" smtClean="0">
              <a:latin typeface="Arial" pitchFamily="34" charset="0"/>
              <a:cs typeface="Arial" pitchFamily="34" charset="0"/>
            </a:rPr>
            <a:t>g/l</a:t>
          </a:r>
          <a:endParaRPr lang="es-EC" dirty="0">
            <a:latin typeface="Arial" pitchFamily="34" charset="0"/>
            <a:cs typeface="Arial" pitchFamily="34" charset="0"/>
          </a:endParaRPr>
        </a:p>
      </dgm:t>
    </dgm:pt>
    <dgm:pt modelId="{A3B7EBC8-FDB4-456E-85E4-1FB7F6EF8053}" type="parTrans" cxnId="{5E9F8459-9C83-4A99-BE33-D76B09C04B8E}">
      <dgm:prSet/>
      <dgm:spPr/>
      <dgm:t>
        <a:bodyPr/>
        <a:lstStyle/>
        <a:p>
          <a:endParaRPr lang="es-EC">
            <a:latin typeface="Arial" pitchFamily="34" charset="0"/>
            <a:cs typeface="Arial" pitchFamily="34" charset="0"/>
          </a:endParaRPr>
        </a:p>
      </dgm:t>
    </dgm:pt>
    <dgm:pt modelId="{8434A913-A6C5-4CCE-88D0-97D9B4B0086C}" type="sibTrans" cxnId="{5E9F8459-9C83-4A99-BE33-D76B09C04B8E}">
      <dgm:prSet/>
      <dgm:spPr/>
      <dgm:t>
        <a:bodyPr/>
        <a:lstStyle/>
        <a:p>
          <a:endParaRPr lang="es-EC">
            <a:latin typeface="Arial" pitchFamily="34" charset="0"/>
            <a:cs typeface="Arial" pitchFamily="34" charset="0"/>
          </a:endParaRPr>
        </a:p>
      </dgm:t>
    </dgm:pt>
    <dgm:pt modelId="{C6236AEC-B67C-4974-885F-BDDB6EAD7839}" type="pres">
      <dgm:prSet presAssocID="{231BC1EB-0FE9-40D9-AB94-AA69B93B26FE}" presName="Name0" presStyleCnt="0">
        <dgm:presLayoutVars>
          <dgm:dir/>
          <dgm:resizeHandles val="exact"/>
        </dgm:presLayoutVars>
      </dgm:prSet>
      <dgm:spPr/>
      <dgm:t>
        <a:bodyPr/>
        <a:lstStyle/>
        <a:p>
          <a:endParaRPr lang="es-EC"/>
        </a:p>
      </dgm:t>
    </dgm:pt>
    <dgm:pt modelId="{45C388CD-5A37-4F30-B17E-3457E0021370}" type="pres">
      <dgm:prSet presAssocID="{E0ED5584-CF90-4A9F-A919-7C50AD1AF6CF}" presName="compNode" presStyleCnt="0"/>
      <dgm:spPr/>
    </dgm:pt>
    <dgm:pt modelId="{8B15FF35-1366-44DF-824A-748E265F3202}" type="pres">
      <dgm:prSet presAssocID="{E0ED5584-CF90-4A9F-A919-7C50AD1AF6CF}" presName="pict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79000" b="-79000"/>
          </a:stretch>
        </a:blipFill>
      </dgm:spPr>
      <dgm:t>
        <a:bodyPr/>
        <a:lstStyle/>
        <a:p>
          <a:endParaRPr lang="es-ES"/>
        </a:p>
      </dgm:t>
    </dgm:pt>
    <dgm:pt modelId="{F90C0A41-5BF5-41EF-8E6C-78013CADEC32}" type="pres">
      <dgm:prSet presAssocID="{E0ED5584-CF90-4A9F-A919-7C50AD1AF6CF}" presName="textRect" presStyleLbl="revTx" presStyleIdx="0" presStyleCnt="4">
        <dgm:presLayoutVars>
          <dgm:bulletEnabled val="1"/>
        </dgm:presLayoutVars>
      </dgm:prSet>
      <dgm:spPr/>
      <dgm:t>
        <a:bodyPr/>
        <a:lstStyle/>
        <a:p>
          <a:endParaRPr lang="es-EC"/>
        </a:p>
      </dgm:t>
    </dgm:pt>
    <dgm:pt modelId="{D650FE3C-DFD9-485A-8BC8-F843AA67194B}" type="pres">
      <dgm:prSet presAssocID="{B1B40853-E731-4380-8433-8B6CEA6AA236}" presName="sibTrans" presStyleLbl="sibTrans2D1" presStyleIdx="0" presStyleCnt="0"/>
      <dgm:spPr/>
      <dgm:t>
        <a:bodyPr/>
        <a:lstStyle/>
        <a:p>
          <a:endParaRPr lang="es-EC"/>
        </a:p>
      </dgm:t>
    </dgm:pt>
    <dgm:pt modelId="{41A2205E-9A0D-417C-8D14-32C4137A321F}" type="pres">
      <dgm:prSet presAssocID="{989A4048-A9B5-4B57-A2A6-358309BA260C}" presName="compNode" presStyleCnt="0"/>
      <dgm:spPr/>
    </dgm:pt>
    <dgm:pt modelId="{50246CA5-EAB6-48A3-BD6B-9C7934C56762}" type="pres">
      <dgm:prSet presAssocID="{989A4048-A9B5-4B57-A2A6-358309BA260C}" presName="pictRect" presStyleLbl="nod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79000" b="-79000"/>
          </a:stretch>
        </a:blipFill>
      </dgm:spPr>
      <dgm:t>
        <a:bodyPr/>
        <a:lstStyle/>
        <a:p>
          <a:endParaRPr lang="es-ES"/>
        </a:p>
      </dgm:t>
    </dgm:pt>
    <dgm:pt modelId="{171FE64A-9113-4596-BE74-1BF1C2C348D0}" type="pres">
      <dgm:prSet presAssocID="{989A4048-A9B5-4B57-A2A6-358309BA260C}" presName="textRect" presStyleLbl="revTx" presStyleIdx="1" presStyleCnt="4">
        <dgm:presLayoutVars>
          <dgm:bulletEnabled val="1"/>
        </dgm:presLayoutVars>
      </dgm:prSet>
      <dgm:spPr/>
      <dgm:t>
        <a:bodyPr/>
        <a:lstStyle/>
        <a:p>
          <a:endParaRPr lang="es-EC"/>
        </a:p>
      </dgm:t>
    </dgm:pt>
    <dgm:pt modelId="{F06E2F5E-A0F7-45F9-AF1B-3C3AAD8E04F5}" type="pres">
      <dgm:prSet presAssocID="{5EACBFAD-7194-4D44-AA32-0EDB3E1D1F15}" presName="sibTrans" presStyleLbl="sibTrans2D1" presStyleIdx="0" presStyleCnt="0"/>
      <dgm:spPr/>
      <dgm:t>
        <a:bodyPr/>
        <a:lstStyle/>
        <a:p>
          <a:endParaRPr lang="es-EC"/>
        </a:p>
      </dgm:t>
    </dgm:pt>
    <dgm:pt modelId="{629C174E-1366-4D27-B540-C5EAEA942BF4}" type="pres">
      <dgm:prSet presAssocID="{B5179FC0-F25D-455C-A67F-07E5B1EF2E3D}" presName="compNode" presStyleCnt="0"/>
      <dgm:spPr/>
    </dgm:pt>
    <dgm:pt modelId="{7B065664-233E-4A4D-81C3-A2EA1C856F67}" type="pres">
      <dgm:prSet presAssocID="{B5179FC0-F25D-455C-A67F-07E5B1EF2E3D}" presName="pictRect" presStyleLbl="nod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79000" b="-79000"/>
          </a:stretch>
        </a:blipFill>
      </dgm:spPr>
      <dgm:t>
        <a:bodyPr/>
        <a:lstStyle/>
        <a:p>
          <a:endParaRPr lang="es-ES"/>
        </a:p>
      </dgm:t>
    </dgm:pt>
    <dgm:pt modelId="{2F2DA971-5D15-47F6-A746-86BAF99D07D9}" type="pres">
      <dgm:prSet presAssocID="{B5179FC0-F25D-455C-A67F-07E5B1EF2E3D}" presName="textRect" presStyleLbl="revTx" presStyleIdx="2" presStyleCnt="4">
        <dgm:presLayoutVars>
          <dgm:bulletEnabled val="1"/>
        </dgm:presLayoutVars>
      </dgm:prSet>
      <dgm:spPr/>
      <dgm:t>
        <a:bodyPr/>
        <a:lstStyle/>
        <a:p>
          <a:endParaRPr lang="es-EC"/>
        </a:p>
      </dgm:t>
    </dgm:pt>
    <dgm:pt modelId="{360FF52E-5979-46CB-8098-E692CA765E57}" type="pres">
      <dgm:prSet presAssocID="{3367A33A-C1C7-4DDC-8763-7CA6D61D6431}" presName="sibTrans" presStyleLbl="sibTrans2D1" presStyleIdx="0" presStyleCnt="0"/>
      <dgm:spPr/>
      <dgm:t>
        <a:bodyPr/>
        <a:lstStyle/>
        <a:p>
          <a:endParaRPr lang="es-EC"/>
        </a:p>
      </dgm:t>
    </dgm:pt>
    <dgm:pt modelId="{2C210161-441F-4394-9405-57C5F7EB758C}" type="pres">
      <dgm:prSet presAssocID="{9F0A2252-B63F-4642-95D3-1AADF26DED1B}" presName="compNode" presStyleCnt="0"/>
      <dgm:spPr/>
    </dgm:pt>
    <dgm:pt modelId="{6359F772-8663-4DC8-A1F7-56CAFD525D25}" type="pres">
      <dgm:prSet presAssocID="{9F0A2252-B63F-4642-95D3-1AADF26DED1B}" presName="pictRect" presStyleLbl="nod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1000" r="-11000"/>
          </a:stretch>
        </a:blipFill>
      </dgm:spPr>
      <dgm:t>
        <a:bodyPr/>
        <a:lstStyle/>
        <a:p>
          <a:endParaRPr lang="es-ES"/>
        </a:p>
      </dgm:t>
    </dgm:pt>
    <dgm:pt modelId="{15426A9D-870E-4110-84AA-5075DAA1DE8D}" type="pres">
      <dgm:prSet presAssocID="{9F0A2252-B63F-4642-95D3-1AADF26DED1B}" presName="textRect" presStyleLbl="revTx" presStyleIdx="3" presStyleCnt="4">
        <dgm:presLayoutVars>
          <dgm:bulletEnabled val="1"/>
        </dgm:presLayoutVars>
      </dgm:prSet>
      <dgm:spPr/>
      <dgm:t>
        <a:bodyPr/>
        <a:lstStyle/>
        <a:p>
          <a:endParaRPr lang="es-EC"/>
        </a:p>
      </dgm:t>
    </dgm:pt>
  </dgm:ptLst>
  <dgm:cxnLst>
    <dgm:cxn modelId="{E2CF1852-64DB-47C2-9A09-511BF85D8B8F}" type="presOf" srcId="{5EACBFAD-7194-4D44-AA32-0EDB3E1D1F15}" destId="{F06E2F5E-A0F7-45F9-AF1B-3C3AAD8E04F5}" srcOrd="0" destOrd="0" presId="urn:microsoft.com/office/officeart/2005/8/layout/pList1"/>
    <dgm:cxn modelId="{E4513464-1556-4902-8803-A6F09A40BE4F}" srcId="{231BC1EB-0FE9-40D9-AB94-AA69B93B26FE}" destId="{E0ED5584-CF90-4A9F-A919-7C50AD1AF6CF}" srcOrd="0" destOrd="0" parTransId="{540E48E4-BECD-49A7-9841-EFCE6F95B001}" sibTransId="{B1B40853-E731-4380-8433-8B6CEA6AA236}"/>
    <dgm:cxn modelId="{8A7AC645-2777-4B98-919E-A1124DF83BA7}" srcId="{231BC1EB-0FE9-40D9-AB94-AA69B93B26FE}" destId="{989A4048-A9B5-4B57-A2A6-358309BA260C}" srcOrd="1" destOrd="0" parTransId="{A0546C9D-78D3-4D0C-A56A-1E114975607F}" sibTransId="{5EACBFAD-7194-4D44-AA32-0EDB3E1D1F15}"/>
    <dgm:cxn modelId="{5E9F8459-9C83-4A99-BE33-D76B09C04B8E}" srcId="{231BC1EB-0FE9-40D9-AB94-AA69B93B26FE}" destId="{9F0A2252-B63F-4642-95D3-1AADF26DED1B}" srcOrd="3" destOrd="0" parTransId="{A3B7EBC8-FDB4-456E-85E4-1FB7F6EF8053}" sibTransId="{8434A913-A6C5-4CCE-88D0-97D9B4B0086C}"/>
    <dgm:cxn modelId="{42F7ECC3-BABF-4906-8631-6B80989AEFC7}" type="presOf" srcId="{B5179FC0-F25D-455C-A67F-07E5B1EF2E3D}" destId="{2F2DA971-5D15-47F6-A746-86BAF99D07D9}" srcOrd="0" destOrd="0" presId="urn:microsoft.com/office/officeart/2005/8/layout/pList1"/>
    <dgm:cxn modelId="{A16D904E-F71F-425B-A8FE-E15543DD74EE}" type="presOf" srcId="{9F0A2252-B63F-4642-95D3-1AADF26DED1B}" destId="{15426A9D-870E-4110-84AA-5075DAA1DE8D}" srcOrd="0" destOrd="0" presId="urn:microsoft.com/office/officeart/2005/8/layout/pList1"/>
    <dgm:cxn modelId="{844D2971-AEA5-42C4-B52E-7AADFE730FAB}" type="presOf" srcId="{B1B40853-E731-4380-8433-8B6CEA6AA236}" destId="{D650FE3C-DFD9-485A-8BC8-F843AA67194B}" srcOrd="0" destOrd="0" presId="urn:microsoft.com/office/officeart/2005/8/layout/pList1"/>
    <dgm:cxn modelId="{6613E942-C04A-44E0-9C62-9AADF6675B45}" srcId="{231BC1EB-0FE9-40D9-AB94-AA69B93B26FE}" destId="{B5179FC0-F25D-455C-A67F-07E5B1EF2E3D}" srcOrd="2" destOrd="0" parTransId="{4163C663-9C41-4ED5-AAD1-BC140E6C2FC0}" sibTransId="{3367A33A-C1C7-4DDC-8763-7CA6D61D6431}"/>
    <dgm:cxn modelId="{54F0389A-5FE8-4207-9360-6C597F0313FD}" type="presOf" srcId="{E0ED5584-CF90-4A9F-A919-7C50AD1AF6CF}" destId="{F90C0A41-5BF5-41EF-8E6C-78013CADEC32}" srcOrd="0" destOrd="0" presId="urn:microsoft.com/office/officeart/2005/8/layout/pList1"/>
    <dgm:cxn modelId="{277EBB58-6525-42E6-BA0F-AC71D28F71F5}" type="presOf" srcId="{989A4048-A9B5-4B57-A2A6-358309BA260C}" destId="{171FE64A-9113-4596-BE74-1BF1C2C348D0}" srcOrd="0" destOrd="0" presId="urn:microsoft.com/office/officeart/2005/8/layout/pList1"/>
    <dgm:cxn modelId="{3E92A290-0E00-40AE-AC0C-D31219628E67}" type="presOf" srcId="{231BC1EB-0FE9-40D9-AB94-AA69B93B26FE}" destId="{C6236AEC-B67C-4974-885F-BDDB6EAD7839}" srcOrd="0" destOrd="0" presId="urn:microsoft.com/office/officeart/2005/8/layout/pList1"/>
    <dgm:cxn modelId="{8FDB36C9-37D6-4DE4-87FB-FE46D458AC56}" type="presOf" srcId="{3367A33A-C1C7-4DDC-8763-7CA6D61D6431}" destId="{360FF52E-5979-46CB-8098-E692CA765E57}" srcOrd="0" destOrd="0" presId="urn:microsoft.com/office/officeart/2005/8/layout/pList1"/>
    <dgm:cxn modelId="{4FB30D1B-99B1-45DF-A292-2B08562624F5}" type="presParOf" srcId="{C6236AEC-B67C-4974-885F-BDDB6EAD7839}" destId="{45C388CD-5A37-4F30-B17E-3457E0021370}" srcOrd="0" destOrd="0" presId="urn:microsoft.com/office/officeart/2005/8/layout/pList1"/>
    <dgm:cxn modelId="{104D4082-9B98-47E9-A1AF-77AB3FD2E63E}" type="presParOf" srcId="{45C388CD-5A37-4F30-B17E-3457E0021370}" destId="{8B15FF35-1366-44DF-824A-748E265F3202}" srcOrd="0" destOrd="0" presId="urn:microsoft.com/office/officeart/2005/8/layout/pList1"/>
    <dgm:cxn modelId="{E1DE82C7-4CC7-4E92-AD6C-C6DB55AD2126}" type="presParOf" srcId="{45C388CD-5A37-4F30-B17E-3457E0021370}" destId="{F90C0A41-5BF5-41EF-8E6C-78013CADEC32}" srcOrd="1" destOrd="0" presId="urn:microsoft.com/office/officeart/2005/8/layout/pList1"/>
    <dgm:cxn modelId="{8C244440-ECFC-4C99-80D3-62181CB1DEA0}" type="presParOf" srcId="{C6236AEC-B67C-4974-885F-BDDB6EAD7839}" destId="{D650FE3C-DFD9-485A-8BC8-F843AA67194B}" srcOrd="1" destOrd="0" presId="urn:microsoft.com/office/officeart/2005/8/layout/pList1"/>
    <dgm:cxn modelId="{CF645686-BC3C-4D08-A5A4-E5C6CCADAAA0}" type="presParOf" srcId="{C6236AEC-B67C-4974-885F-BDDB6EAD7839}" destId="{41A2205E-9A0D-417C-8D14-32C4137A321F}" srcOrd="2" destOrd="0" presId="urn:microsoft.com/office/officeart/2005/8/layout/pList1"/>
    <dgm:cxn modelId="{55DB435E-910A-4DD6-84FE-CEDA053866EA}" type="presParOf" srcId="{41A2205E-9A0D-417C-8D14-32C4137A321F}" destId="{50246CA5-EAB6-48A3-BD6B-9C7934C56762}" srcOrd="0" destOrd="0" presId="urn:microsoft.com/office/officeart/2005/8/layout/pList1"/>
    <dgm:cxn modelId="{60588ED6-D42F-4488-8CD7-CB06FF9C8ACA}" type="presParOf" srcId="{41A2205E-9A0D-417C-8D14-32C4137A321F}" destId="{171FE64A-9113-4596-BE74-1BF1C2C348D0}" srcOrd="1" destOrd="0" presId="urn:microsoft.com/office/officeart/2005/8/layout/pList1"/>
    <dgm:cxn modelId="{E98D55AC-7BDE-401E-AD83-CE20C47CE798}" type="presParOf" srcId="{C6236AEC-B67C-4974-885F-BDDB6EAD7839}" destId="{F06E2F5E-A0F7-45F9-AF1B-3C3AAD8E04F5}" srcOrd="3" destOrd="0" presId="urn:microsoft.com/office/officeart/2005/8/layout/pList1"/>
    <dgm:cxn modelId="{30F28D69-0B93-4D63-BA3E-3CCD187ABEFD}" type="presParOf" srcId="{C6236AEC-B67C-4974-885F-BDDB6EAD7839}" destId="{629C174E-1366-4D27-B540-C5EAEA942BF4}" srcOrd="4" destOrd="0" presId="urn:microsoft.com/office/officeart/2005/8/layout/pList1"/>
    <dgm:cxn modelId="{D48A739B-3847-498A-905E-76C0939D40E1}" type="presParOf" srcId="{629C174E-1366-4D27-B540-C5EAEA942BF4}" destId="{7B065664-233E-4A4D-81C3-A2EA1C856F67}" srcOrd="0" destOrd="0" presId="urn:microsoft.com/office/officeart/2005/8/layout/pList1"/>
    <dgm:cxn modelId="{9358EF9D-510E-40FC-98D7-0D72851CB6E6}" type="presParOf" srcId="{629C174E-1366-4D27-B540-C5EAEA942BF4}" destId="{2F2DA971-5D15-47F6-A746-86BAF99D07D9}" srcOrd="1" destOrd="0" presId="urn:microsoft.com/office/officeart/2005/8/layout/pList1"/>
    <dgm:cxn modelId="{2AE7E8AD-93F8-4436-8EE4-BB19C90CF24F}" type="presParOf" srcId="{C6236AEC-B67C-4974-885F-BDDB6EAD7839}" destId="{360FF52E-5979-46CB-8098-E692CA765E57}" srcOrd="5" destOrd="0" presId="urn:microsoft.com/office/officeart/2005/8/layout/pList1"/>
    <dgm:cxn modelId="{626B87AF-F96F-4FC7-B352-72F2BC87DFAE}" type="presParOf" srcId="{C6236AEC-B67C-4974-885F-BDDB6EAD7839}" destId="{2C210161-441F-4394-9405-57C5F7EB758C}" srcOrd="6" destOrd="0" presId="urn:microsoft.com/office/officeart/2005/8/layout/pList1"/>
    <dgm:cxn modelId="{4ADD37B4-DFED-4043-AE72-4D4C1CC65E24}" type="presParOf" srcId="{2C210161-441F-4394-9405-57C5F7EB758C}" destId="{6359F772-8663-4DC8-A1F7-56CAFD525D25}" srcOrd="0" destOrd="0" presId="urn:microsoft.com/office/officeart/2005/8/layout/pList1"/>
    <dgm:cxn modelId="{13A9ABC2-EDB0-44DF-B3F9-FA0A6F357F17}" type="presParOf" srcId="{2C210161-441F-4394-9405-57C5F7EB758C}" destId="{15426A9D-870E-4110-84AA-5075DAA1DE8D}"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2B58C4-72D7-45EC-A3B4-E35F2F511FC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CFEE427-BEA2-4C94-ABEA-133AFDFFCCA3}">
      <dgm:prSet phldrT="[Text]" custT="1"/>
      <dgm:spPr/>
      <dgm:t>
        <a:bodyPr/>
        <a:lstStyle/>
        <a:p>
          <a:pPr algn="just"/>
          <a:r>
            <a:rPr lang="es-ES" sz="1800" noProof="0" dirty="0" smtClean="0">
              <a:latin typeface="Arial" pitchFamily="34" charset="0"/>
              <a:cs typeface="Arial" pitchFamily="34" charset="0"/>
            </a:rPr>
            <a:t>Al no haberse encontrado estudios sobre contaminación de plomo en los suelos de las parroquias San Rafael y Sangolquí. </a:t>
          </a:r>
          <a:endParaRPr lang="es-ES" sz="1800" noProof="0" dirty="0">
            <a:latin typeface="Arial" pitchFamily="34" charset="0"/>
            <a:cs typeface="Arial" pitchFamily="34" charset="0"/>
          </a:endParaRPr>
        </a:p>
      </dgm:t>
    </dgm:pt>
    <dgm:pt modelId="{B554E817-3D01-4A32-8E5B-B08BAEE8BB93}" type="parTrans" cxnId="{B8D87AFA-59A9-4C1F-B20D-056149F86738}">
      <dgm:prSet/>
      <dgm:spPr/>
      <dgm:t>
        <a:bodyPr/>
        <a:lstStyle/>
        <a:p>
          <a:pPr algn="just"/>
          <a:endParaRPr lang="es-ES" sz="1800" noProof="0">
            <a:latin typeface="Arial" pitchFamily="34" charset="0"/>
            <a:cs typeface="Arial" pitchFamily="34" charset="0"/>
          </a:endParaRPr>
        </a:p>
      </dgm:t>
    </dgm:pt>
    <dgm:pt modelId="{5E0BB7F4-3779-429B-87C6-D0A43A3FB84E}" type="sibTrans" cxnId="{B8D87AFA-59A9-4C1F-B20D-056149F86738}">
      <dgm:prSet/>
      <dgm:spPr/>
      <dgm:t>
        <a:bodyPr/>
        <a:lstStyle/>
        <a:p>
          <a:pPr algn="just"/>
          <a:endParaRPr lang="es-ES" sz="1800" noProof="0">
            <a:latin typeface="Arial" pitchFamily="34" charset="0"/>
            <a:cs typeface="Arial" pitchFamily="34" charset="0"/>
          </a:endParaRPr>
        </a:p>
      </dgm:t>
    </dgm:pt>
    <dgm:pt modelId="{3DEE48DA-A0F5-42D1-9FCE-F4AC45C7A733}">
      <dgm:prSet custT="1"/>
      <dgm:spPr/>
      <dgm:t>
        <a:bodyPr/>
        <a:lstStyle/>
        <a:p>
          <a:pPr algn="just"/>
          <a:r>
            <a:rPr lang="es-ES" sz="1800" noProof="0" dirty="0" smtClean="0">
              <a:latin typeface="Arial" pitchFamily="34" charset="0"/>
              <a:cs typeface="Arial" pitchFamily="34" charset="0"/>
            </a:rPr>
            <a:t>Debido al incremento del sector industrial y el aumento del parque automotor. </a:t>
          </a:r>
        </a:p>
      </dgm:t>
    </dgm:pt>
    <dgm:pt modelId="{B084DD96-7D7D-4211-AB5A-1F8231096805}" type="parTrans" cxnId="{61F5FEB9-520F-4A37-8D4E-6AFC28C6E290}">
      <dgm:prSet/>
      <dgm:spPr/>
      <dgm:t>
        <a:bodyPr/>
        <a:lstStyle/>
        <a:p>
          <a:pPr algn="just"/>
          <a:endParaRPr lang="es-ES" sz="1800" noProof="0">
            <a:latin typeface="Arial" pitchFamily="34" charset="0"/>
            <a:cs typeface="Arial" pitchFamily="34" charset="0"/>
          </a:endParaRPr>
        </a:p>
      </dgm:t>
    </dgm:pt>
    <dgm:pt modelId="{8D23A633-71E6-49AC-BB18-30F2AD95B163}" type="sibTrans" cxnId="{61F5FEB9-520F-4A37-8D4E-6AFC28C6E290}">
      <dgm:prSet/>
      <dgm:spPr/>
      <dgm:t>
        <a:bodyPr/>
        <a:lstStyle/>
        <a:p>
          <a:pPr algn="just"/>
          <a:endParaRPr lang="es-ES" sz="1800" noProof="0">
            <a:latin typeface="Arial" pitchFamily="34" charset="0"/>
            <a:cs typeface="Arial" pitchFamily="34" charset="0"/>
          </a:endParaRPr>
        </a:p>
      </dgm:t>
    </dgm:pt>
    <dgm:pt modelId="{9AAD954C-AA63-485C-9BE8-5A16CCC93142}">
      <dgm:prSet custT="1"/>
      <dgm:spPr/>
      <dgm:t>
        <a:bodyPr/>
        <a:lstStyle/>
        <a:p>
          <a:pPr algn="just"/>
          <a:r>
            <a:rPr lang="es-ES" sz="1800" noProof="0" dirty="0" smtClean="0">
              <a:latin typeface="Arial" pitchFamily="34" charset="0"/>
              <a:cs typeface="Arial" pitchFamily="34" charset="0"/>
            </a:rPr>
            <a:t>El riesgo de una posible contaminación de plomo en estos suelos es inminente</a:t>
          </a:r>
        </a:p>
      </dgm:t>
    </dgm:pt>
    <dgm:pt modelId="{DAD99DDD-FEBB-449F-83AD-84FA5CF2FE8E}" type="parTrans" cxnId="{789D600C-411F-4D62-A732-1E3C35CC2A87}">
      <dgm:prSet/>
      <dgm:spPr/>
      <dgm:t>
        <a:bodyPr/>
        <a:lstStyle/>
        <a:p>
          <a:pPr algn="just"/>
          <a:endParaRPr lang="es-ES" sz="1800" noProof="0">
            <a:latin typeface="Arial" pitchFamily="34" charset="0"/>
            <a:cs typeface="Arial" pitchFamily="34" charset="0"/>
          </a:endParaRPr>
        </a:p>
      </dgm:t>
    </dgm:pt>
    <dgm:pt modelId="{1E82DF43-61DB-4344-8A56-33B82B10F3EC}" type="sibTrans" cxnId="{789D600C-411F-4D62-A732-1E3C35CC2A87}">
      <dgm:prSet/>
      <dgm:spPr/>
      <dgm:t>
        <a:bodyPr/>
        <a:lstStyle/>
        <a:p>
          <a:pPr algn="just"/>
          <a:endParaRPr lang="es-ES" sz="1800" noProof="0">
            <a:latin typeface="Arial" pitchFamily="34" charset="0"/>
            <a:cs typeface="Arial" pitchFamily="34" charset="0"/>
          </a:endParaRPr>
        </a:p>
      </dgm:t>
    </dgm:pt>
    <dgm:pt modelId="{938229D3-96DD-40E7-B957-F6D59ADE4D66}">
      <dgm:prSet custT="1"/>
      <dgm:spPr/>
      <dgm:t>
        <a:bodyPr/>
        <a:lstStyle/>
        <a:p>
          <a:pPr algn="just"/>
          <a:r>
            <a:rPr lang="es-ES" sz="1800" noProof="0" smtClean="0">
              <a:latin typeface="Arial" pitchFamily="34" charset="0"/>
              <a:cs typeface="Arial" pitchFamily="34" charset="0"/>
            </a:rPr>
            <a:t>La Escuela </a:t>
          </a:r>
          <a:r>
            <a:rPr lang="es-ES" sz="1800" noProof="0" dirty="0" smtClean="0">
              <a:latin typeface="Arial" pitchFamily="34" charset="0"/>
              <a:cs typeface="Arial" pitchFamily="34" charset="0"/>
            </a:rPr>
            <a:t>Politécnica del Ejército dentro de su misión contempla la educación, investigación y vinculación con la colectividad, apoyando proyectos dentro de éste marco. </a:t>
          </a:r>
          <a:endParaRPr lang="es-ES" sz="1800" noProof="0" dirty="0">
            <a:latin typeface="Arial" pitchFamily="34" charset="0"/>
            <a:cs typeface="Arial" pitchFamily="34" charset="0"/>
          </a:endParaRPr>
        </a:p>
      </dgm:t>
    </dgm:pt>
    <dgm:pt modelId="{B97DE8B5-BD15-4693-ADB9-26BEA1912DCB}" type="parTrans" cxnId="{9CF9FCA0-C0DA-484B-8489-E8DB5B7173E6}">
      <dgm:prSet/>
      <dgm:spPr/>
      <dgm:t>
        <a:bodyPr/>
        <a:lstStyle/>
        <a:p>
          <a:pPr algn="just"/>
          <a:endParaRPr lang="es-ES" sz="1800" noProof="0">
            <a:latin typeface="Arial" pitchFamily="34" charset="0"/>
            <a:cs typeface="Arial" pitchFamily="34" charset="0"/>
          </a:endParaRPr>
        </a:p>
      </dgm:t>
    </dgm:pt>
    <dgm:pt modelId="{5C2B77CA-FB15-4ED6-99CF-58E2ACCE9C84}" type="sibTrans" cxnId="{9CF9FCA0-C0DA-484B-8489-E8DB5B7173E6}">
      <dgm:prSet/>
      <dgm:spPr/>
      <dgm:t>
        <a:bodyPr/>
        <a:lstStyle/>
        <a:p>
          <a:pPr algn="just"/>
          <a:endParaRPr lang="es-ES" sz="1800" noProof="0">
            <a:latin typeface="Arial" pitchFamily="34" charset="0"/>
            <a:cs typeface="Arial" pitchFamily="34" charset="0"/>
          </a:endParaRPr>
        </a:p>
      </dgm:t>
    </dgm:pt>
    <dgm:pt modelId="{F590BCF0-70D9-4A81-967E-62D22C9DF2C0}" type="pres">
      <dgm:prSet presAssocID="{A92B58C4-72D7-45EC-A3B4-E35F2F511FCC}" presName="linear" presStyleCnt="0">
        <dgm:presLayoutVars>
          <dgm:dir/>
          <dgm:animLvl val="lvl"/>
          <dgm:resizeHandles val="exact"/>
        </dgm:presLayoutVars>
      </dgm:prSet>
      <dgm:spPr/>
      <dgm:t>
        <a:bodyPr/>
        <a:lstStyle/>
        <a:p>
          <a:endParaRPr lang="es-ES"/>
        </a:p>
      </dgm:t>
    </dgm:pt>
    <dgm:pt modelId="{88FAC98E-2B90-407D-A714-3594FD378267}" type="pres">
      <dgm:prSet presAssocID="{0CFEE427-BEA2-4C94-ABEA-133AFDFFCCA3}" presName="parentLin" presStyleCnt="0"/>
      <dgm:spPr/>
    </dgm:pt>
    <dgm:pt modelId="{F1337D8C-AC50-4635-B1BA-B9CFDF9431CD}" type="pres">
      <dgm:prSet presAssocID="{0CFEE427-BEA2-4C94-ABEA-133AFDFFCCA3}" presName="parentLeftMargin" presStyleLbl="node1" presStyleIdx="0" presStyleCnt="4"/>
      <dgm:spPr/>
      <dgm:t>
        <a:bodyPr/>
        <a:lstStyle/>
        <a:p>
          <a:endParaRPr lang="es-ES"/>
        </a:p>
      </dgm:t>
    </dgm:pt>
    <dgm:pt modelId="{5D66F40D-2C78-40B5-9808-D865CE5FBA0B}" type="pres">
      <dgm:prSet presAssocID="{0CFEE427-BEA2-4C94-ABEA-133AFDFFCCA3}" presName="parentText" presStyleLbl="node1" presStyleIdx="0" presStyleCnt="4" custScaleX="136340">
        <dgm:presLayoutVars>
          <dgm:chMax val="0"/>
          <dgm:bulletEnabled val="1"/>
        </dgm:presLayoutVars>
      </dgm:prSet>
      <dgm:spPr/>
      <dgm:t>
        <a:bodyPr/>
        <a:lstStyle/>
        <a:p>
          <a:endParaRPr lang="en-US"/>
        </a:p>
      </dgm:t>
    </dgm:pt>
    <dgm:pt modelId="{93789FBD-6B91-4E48-99E2-BB04B78F8FC0}" type="pres">
      <dgm:prSet presAssocID="{0CFEE427-BEA2-4C94-ABEA-133AFDFFCCA3}" presName="negativeSpace" presStyleCnt="0"/>
      <dgm:spPr/>
    </dgm:pt>
    <dgm:pt modelId="{35DFD206-4E96-4D12-B1FA-49A2473D4232}" type="pres">
      <dgm:prSet presAssocID="{0CFEE427-BEA2-4C94-ABEA-133AFDFFCCA3}" presName="childText" presStyleLbl="conFgAcc1" presStyleIdx="0" presStyleCnt="4">
        <dgm:presLayoutVars>
          <dgm:bulletEnabled val="1"/>
        </dgm:presLayoutVars>
      </dgm:prSet>
      <dgm:spPr/>
    </dgm:pt>
    <dgm:pt modelId="{F362A1C7-0966-4696-9202-8B34E43D7AE2}" type="pres">
      <dgm:prSet presAssocID="{5E0BB7F4-3779-429B-87C6-D0A43A3FB84E}" presName="spaceBetweenRectangles" presStyleCnt="0"/>
      <dgm:spPr/>
    </dgm:pt>
    <dgm:pt modelId="{82EBD179-AEDB-42C0-996C-6E82A6DA7DEC}" type="pres">
      <dgm:prSet presAssocID="{3DEE48DA-A0F5-42D1-9FCE-F4AC45C7A733}" presName="parentLin" presStyleCnt="0"/>
      <dgm:spPr/>
    </dgm:pt>
    <dgm:pt modelId="{6D39F43E-58B5-46FC-8002-09B1A2C82D67}" type="pres">
      <dgm:prSet presAssocID="{3DEE48DA-A0F5-42D1-9FCE-F4AC45C7A733}" presName="parentLeftMargin" presStyleLbl="node1" presStyleIdx="0" presStyleCnt="4"/>
      <dgm:spPr/>
      <dgm:t>
        <a:bodyPr/>
        <a:lstStyle/>
        <a:p>
          <a:endParaRPr lang="es-ES"/>
        </a:p>
      </dgm:t>
    </dgm:pt>
    <dgm:pt modelId="{F78394BB-1337-411D-8359-57CC6D70C889}" type="pres">
      <dgm:prSet presAssocID="{3DEE48DA-A0F5-42D1-9FCE-F4AC45C7A733}" presName="parentText" presStyleLbl="node1" presStyleIdx="1" presStyleCnt="4" custScaleX="136340">
        <dgm:presLayoutVars>
          <dgm:chMax val="0"/>
          <dgm:bulletEnabled val="1"/>
        </dgm:presLayoutVars>
      </dgm:prSet>
      <dgm:spPr/>
      <dgm:t>
        <a:bodyPr/>
        <a:lstStyle/>
        <a:p>
          <a:endParaRPr lang="es-ES"/>
        </a:p>
      </dgm:t>
    </dgm:pt>
    <dgm:pt modelId="{4EE0CDDE-61E4-4498-AA68-813C20B10548}" type="pres">
      <dgm:prSet presAssocID="{3DEE48DA-A0F5-42D1-9FCE-F4AC45C7A733}" presName="negativeSpace" presStyleCnt="0"/>
      <dgm:spPr/>
    </dgm:pt>
    <dgm:pt modelId="{96A22C80-A29A-4F7A-98F7-9FFADE04B795}" type="pres">
      <dgm:prSet presAssocID="{3DEE48DA-A0F5-42D1-9FCE-F4AC45C7A733}" presName="childText" presStyleLbl="conFgAcc1" presStyleIdx="1" presStyleCnt="4">
        <dgm:presLayoutVars>
          <dgm:bulletEnabled val="1"/>
        </dgm:presLayoutVars>
      </dgm:prSet>
      <dgm:spPr/>
    </dgm:pt>
    <dgm:pt modelId="{CFF37C74-4A52-4595-9B61-AC3B0CB8061D}" type="pres">
      <dgm:prSet presAssocID="{8D23A633-71E6-49AC-BB18-30F2AD95B163}" presName="spaceBetweenRectangles" presStyleCnt="0"/>
      <dgm:spPr/>
    </dgm:pt>
    <dgm:pt modelId="{C37C277E-F751-4627-9974-03BE9C510D40}" type="pres">
      <dgm:prSet presAssocID="{9AAD954C-AA63-485C-9BE8-5A16CCC93142}" presName="parentLin" presStyleCnt="0"/>
      <dgm:spPr/>
    </dgm:pt>
    <dgm:pt modelId="{6E44A033-0AB9-47AA-B27A-8330B7570AA1}" type="pres">
      <dgm:prSet presAssocID="{9AAD954C-AA63-485C-9BE8-5A16CCC93142}" presName="parentLeftMargin" presStyleLbl="node1" presStyleIdx="1" presStyleCnt="4"/>
      <dgm:spPr/>
      <dgm:t>
        <a:bodyPr/>
        <a:lstStyle/>
        <a:p>
          <a:endParaRPr lang="es-ES"/>
        </a:p>
      </dgm:t>
    </dgm:pt>
    <dgm:pt modelId="{A71275C7-CBB1-43EF-97C1-96BB91A459CC}" type="pres">
      <dgm:prSet presAssocID="{9AAD954C-AA63-485C-9BE8-5A16CCC93142}" presName="parentText" presStyleLbl="node1" presStyleIdx="2" presStyleCnt="4" custScaleX="136340">
        <dgm:presLayoutVars>
          <dgm:chMax val="0"/>
          <dgm:bulletEnabled val="1"/>
        </dgm:presLayoutVars>
      </dgm:prSet>
      <dgm:spPr/>
      <dgm:t>
        <a:bodyPr/>
        <a:lstStyle/>
        <a:p>
          <a:endParaRPr lang="es-ES"/>
        </a:p>
      </dgm:t>
    </dgm:pt>
    <dgm:pt modelId="{63EFE5EF-FCF0-4861-9556-0E002262B623}" type="pres">
      <dgm:prSet presAssocID="{9AAD954C-AA63-485C-9BE8-5A16CCC93142}" presName="negativeSpace" presStyleCnt="0"/>
      <dgm:spPr/>
    </dgm:pt>
    <dgm:pt modelId="{BE614945-65EB-493A-AC51-42BEBCA5A93F}" type="pres">
      <dgm:prSet presAssocID="{9AAD954C-AA63-485C-9BE8-5A16CCC93142}" presName="childText" presStyleLbl="conFgAcc1" presStyleIdx="2" presStyleCnt="4">
        <dgm:presLayoutVars>
          <dgm:bulletEnabled val="1"/>
        </dgm:presLayoutVars>
      </dgm:prSet>
      <dgm:spPr/>
    </dgm:pt>
    <dgm:pt modelId="{104FD14F-C4DC-4F00-A1C2-C6A93F6F26EF}" type="pres">
      <dgm:prSet presAssocID="{1E82DF43-61DB-4344-8A56-33B82B10F3EC}" presName="spaceBetweenRectangles" presStyleCnt="0"/>
      <dgm:spPr/>
    </dgm:pt>
    <dgm:pt modelId="{38303DFF-136F-4FD3-AD99-A35D0CDCC222}" type="pres">
      <dgm:prSet presAssocID="{938229D3-96DD-40E7-B957-F6D59ADE4D66}" presName="parentLin" presStyleCnt="0"/>
      <dgm:spPr/>
    </dgm:pt>
    <dgm:pt modelId="{96973AAF-7A8B-45B2-A574-2A630DF25FA4}" type="pres">
      <dgm:prSet presAssocID="{938229D3-96DD-40E7-B957-F6D59ADE4D66}" presName="parentLeftMargin" presStyleLbl="node1" presStyleIdx="2" presStyleCnt="4"/>
      <dgm:spPr/>
      <dgm:t>
        <a:bodyPr/>
        <a:lstStyle/>
        <a:p>
          <a:endParaRPr lang="es-ES"/>
        </a:p>
      </dgm:t>
    </dgm:pt>
    <dgm:pt modelId="{36F0D36C-7B6B-4CF8-8B66-A16EB71DF5DC}" type="pres">
      <dgm:prSet presAssocID="{938229D3-96DD-40E7-B957-F6D59ADE4D66}" presName="parentText" presStyleLbl="node1" presStyleIdx="3" presStyleCnt="4" custScaleX="136340" custScaleY="126353">
        <dgm:presLayoutVars>
          <dgm:chMax val="0"/>
          <dgm:bulletEnabled val="1"/>
        </dgm:presLayoutVars>
      </dgm:prSet>
      <dgm:spPr/>
      <dgm:t>
        <a:bodyPr/>
        <a:lstStyle/>
        <a:p>
          <a:endParaRPr lang="es-ES"/>
        </a:p>
      </dgm:t>
    </dgm:pt>
    <dgm:pt modelId="{CE9BD8FC-D4D0-4179-9F7C-F9501F27C245}" type="pres">
      <dgm:prSet presAssocID="{938229D3-96DD-40E7-B957-F6D59ADE4D66}" presName="negativeSpace" presStyleCnt="0"/>
      <dgm:spPr/>
    </dgm:pt>
    <dgm:pt modelId="{FB98C6E8-7688-4F93-AA4A-CF29502203B4}" type="pres">
      <dgm:prSet presAssocID="{938229D3-96DD-40E7-B957-F6D59ADE4D66}" presName="childText" presStyleLbl="conFgAcc1" presStyleIdx="3" presStyleCnt="4">
        <dgm:presLayoutVars>
          <dgm:bulletEnabled val="1"/>
        </dgm:presLayoutVars>
      </dgm:prSet>
      <dgm:spPr/>
    </dgm:pt>
  </dgm:ptLst>
  <dgm:cxnLst>
    <dgm:cxn modelId="{B8D87AFA-59A9-4C1F-B20D-056149F86738}" srcId="{A92B58C4-72D7-45EC-A3B4-E35F2F511FCC}" destId="{0CFEE427-BEA2-4C94-ABEA-133AFDFFCCA3}" srcOrd="0" destOrd="0" parTransId="{B554E817-3D01-4A32-8E5B-B08BAEE8BB93}" sibTransId="{5E0BB7F4-3779-429B-87C6-D0A43A3FB84E}"/>
    <dgm:cxn modelId="{BC472303-545C-4F97-AB26-75861884B39A}" type="presOf" srcId="{3DEE48DA-A0F5-42D1-9FCE-F4AC45C7A733}" destId="{6D39F43E-58B5-46FC-8002-09B1A2C82D67}" srcOrd="0" destOrd="0" presId="urn:microsoft.com/office/officeart/2005/8/layout/list1"/>
    <dgm:cxn modelId="{789D600C-411F-4D62-A732-1E3C35CC2A87}" srcId="{A92B58C4-72D7-45EC-A3B4-E35F2F511FCC}" destId="{9AAD954C-AA63-485C-9BE8-5A16CCC93142}" srcOrd="2" destOrd="0" parTransId="{DAD99DDD-FEBB-449F-83AD-84FA5CF2FE8E}" sibTransId="{1E82DF43-61DB-4344-8A56-33B82B10F3EC}"/>
    <dgm:cxn modelId="{9CF9FCA0-C0DA-484B-8489-E8DB5B7173E6}" srcId="{A92B58C4-72D7-45EC-A3B4-E35F2F511FCC}" destId="{938229D3-96DD-40E7-B957-F6D59ADE4D66}" srcOrd="3" destOrd="0" parTransId="{B97DE8B5-BD15-4693-ADB9-26BEA1912DCB}" sibTransId="{5C2B77CA-FB15-4ED6-99CF-58E2ACCE9C84}"/>
    <dgm:cxn modelId="{8F70AB38-5A60-4794-81C1-AA895E6DE0DE}" type="presOf" srcId="{0CFEE427-BEA2-4C94-ABEA-133AFDFFCCA3}" destId="{5D66F40D-2C78-40B5-9808-D865CE5FBA0B}" srcOrd="1" destOrd="0" presId="urn:microsoft.com/office/officeart/2005/8/layout/list1"/>
    <dgm:cxn modelId="{61F5FEB9-520F-4A37-8D4E-6AFC28C6E290}" srcId="{A92B58C4-72D7-45EC-A3B4-E35F2F511FCC}" destId="{3DEE48DA-A0F5-42D1-9FCE-F4AC45C7A733}" srcOrd="1" destOrd="0" parTransId="{B084DD96-7D7D-4211-AB5A-1F8231096805}" sibTransId="{8D23A633-71E6-49AC-BB18-30F2AD95B163}"/>
    <dgm:cxn modelId="{1477AD34-77EB-4E08-BED2-7ACF23D380A7}" type="presOf" srcId="{A92B58C4-72D7-45EC-A3B4-E35F2F511FCC}" destId="{F590BCF0-70D9-4A81-967E-62D22C9DF2C0}" srcOrd="0" destOrd="0" presId="urn:microsoft.com/office/officeart/2005/8/layout/list1"/>
    <dgm:cxn modelId="{440B1531-6411-4436-B4AA-AED51F18B470}" type="presOf" srcId="{0CFEE427-BEA2-4C94-ABEA-133AFDFFCCA3}" destId="{F1337D8C-AC50-4635-B1BA-B9CFDF9431CD}" srcOrd="0" destOrd="0" presId="urn:microsoft.com/office/officeart/2005/8/layout/list1"/>
    <dgm:cxn modelId="{25F2A2C3-98B7-423C-858B-F371671E337A}" type="presOf" srcId="{938229D3-96DD-40E7-B957-F6D59ADE4D66}" destId="{96973AAF-7A8B-45B2-A574-2A630DF25FA4}" srcOrd="0" destOrd="0" presId="urn:microsoft.com/office/officeart/2005/8/layout/list1"/>
    <dgm:cxn modelId="{B14B742B-778C-47F9-BA3D-9EB58FCE75B5}" type="presOf" srcId="{9AAD954C-AA63-485C-9BE8-5A16CCC93142}" destId="{A71275C7-CBB1-43EF-97C1-96BB91A459CC}" srcOrd="1" destOrd="0" presId="urn:microsoft.com/office/officeart/2005/8/layout/list1"/>
    <dgm:cxn modelId="{D6DA1A67-5F61-4D51-BC32-0ED7906D7FEC}" type="presOf" srcId="{938229D3-96DD-40E7-B957-F6D59ADE4D66}" destId="{36F0D36C-7B6B-4CF8-8B66-A16EB71DF5DC}" srcOrd="1" destOrd="0" presId="urn:microsoft.com/office/officeart/2005/8/layout/list1"/>
    <dgm:cxn modelId="{676EEC1D-C27B-44BA-B05B-AE9519B3E111}" type="presOf" srcId="{3DEE48DA-A0F5-42D1-9FCE-F4AC45C7A733}" destId="{F78394BB-1337-411D-8359-57CC6D70C889}" srcOrd="1" destOrd="0" presId="urn:microsoft.com/office/officeart/2005/8/layout/list1"/>
    <dgm:cxn modelId="{90FED121-453F-4E10-A2D6-0ECF2FD4E917}" type="presOf" srcId="{9AAD954C-AA63-485C-9BE8-5A16CCC93142}" destId="{6E44A033-0AB9-47AA-B27A-8330B7570AA1}" srcOrd="0" destOrd="0" presId="urn:microsoft.com/office/officeart/2005/8/layout/list1"/>
    <dgm:cxn modelId="{607BEAAF-4380-4948-B251-3F5B2BAC4973}" type="presParOf" srcId="{F590BCF0-70D9-4A81-967E-62D22C9DF2C0}" destId="{88FAC98E-2B90-407D-A714-3594FD378267}" srcOrd="0" destOrd="0" presId="urn:microsoft.com/office/officeart/2005/8/layout/list1"/>
    <dgm:cxn modelId="{0BD403DC-8D7E-42E7-B6F7-EAED37320FE8}" type="presParOf" srcId="{88FAC98E-2B90-407D-A714-3594FD378267}" destId="{F1337D8C-AC50-4635-B1BA-B9CFDF9431CD}" srcOrd="0" destOrd="0" presId="urn:microsoft.com/office/officeart/2005/8/layout/list1"/>
    <dgm:cxn modelId="{6E7FABCD-CB02-4D57-8501-DE3C4E2C9771}" type="presParOf" srcId="{88FAC98E-2B90-407D-A714-3594FD378267}" destId="{5D66F40D-2C78-40B5-9808-D865CE5FBA0B}" srcOrd="1" destOrd="0" presId="urn:microsoft.com/office/officeart/2005/8/layout/list1"/>
    <dgm:cxn modelId="{CC9BE404-8A27-4296-8010-13A673C5EA66}" type="presParOf" srcId="{F590BCF0-70D9-4A81-967E-62D22C9DF2C0}" destId="{93789FBD-6B91-4E48-99E2-BB04B78F8FC0}" srcOrd="1" destOrd="0" presId="urn:microsoft.com/office/officeart/2005/8/layout/list1"/>
    <dgm:cxn modelId="{5F097049-061C-4F5D-A7DC-4C9F08631813}" type="presParOf" srcId="{F590BCF0-70D9-4A81-967E-62D22C9DF2C0}" destId="{35DFD206-4E96-4D12-B1FA-49A2473D4232}" srcOrd="2" destOrd="0" presId="urn:microsoft.com/office/officeart/2005/8/layout/list1"/>
    <dgm:cxn modelId="{8AB23515-9801-4D05-8EB9-BDA876037668}" type="presParOf" srcId="{F590BCF0-70D9-4A81-967E-62D22C9DF2C0}" destId="{F362A1C7-0966-4696-9202-8B34E43D7AE2}" srcOrd="3" destOrd="0" presId="urn:microsoft.com/office/officeart/2005/8/layout/list1"/>
    <dgm:cxn modelId="{2222B0BA-F9CA-40AE-93B8-F661EBB78B45}" type="presParOf" srcId="{F590BCF0-70D9-4A81-967E-62D22C9DF2C0}" destId="{82EBD179-AEDB-42C0-996C-6E82A6DA7DEC}" srcOrd="4" destOrd="0" presId="urn:microsoft.com/office/officeart/2005/8/layout/list1"/>
    <dgm:cxn modelId="{85C54073-CE9B-4530-AB6A-C9755F15B3D3}" type="presParOf" srcId="{82EBD179-AEDB-42C0-996C-6E82A6DA7DEC}" destId="{6D39F43E-58B5-46FC-8002-09B1A2C82D67}" srcOrd="0" destOrd="0" presId="urn:microsoft.com/office/officeart/2005/8/layout/list1"/>
    <dgm:cxn modelId="{08AA29D6-4E9B-48C3-A947-E60FF05A025F}" type="presParOf" srcId="{82EBD179-AEDB-42C0-996C-6E82A6DA7DEC}" destId="{F78394BB-1337-411D-8359-57CC6D70C889}" srcOrd="1" destOrd="0" presId="urn:microsoft.com/office/officeart/2005/8/layout/list1"/>
    <dgm:cxn modelId="{6B30C821-F59D-42FF-979E-5E99D6C30565}" type="presParOf" srcId="{F590BCF0-70D9-4A81-967E-62D22C9DF2C0}" destId="{4EE0CDDE-61E4-4498-AA68-813C20B10548}" srcOrd="5" destOrd="0" presId="urn:microsoft.com/office/officeart/2005/8/layout/list1"/>
    <dgm:cxn modelId="{4BD412D0-AA62-4F66-9CC7-3F2E214F6733}" type="presParOf" srcId="{F590BCF0-70D9-4A81-967E-62D22C9DF2C0}" destId="{96A22C80-A29A-4F7A-98F7-9FFADE04B795}" srcOrd="6" destOrd="0" presId="urn:microsoft.com/office/officeart/2005/8/layout/list1"/>
    <dgm:cxn modelId="{603A6B03-5F08-46A6-9A91-EBF8A663BAE5}" type="presParOf" srcId="{F590BCF0-70D9-4A81-967E-62D22C9DF2C0}" destId="{CFF37C74-4A52-4595-9B61-AC3B0CB8061D}" srcOrd="7" destOrd="0" presId="urn:microsoft.com/office/officeart/2005/8/layout/list1"/>
    <dgm:cxn modelId="{E703C51B-08D8-47C1-9FCE-F5EB45AA25F8}" type="presParOf" srcId="{F590BCF0-70D9-4A81-967E-62D22C9DF2C0}" destId="{C37C277E-F751-4627-9974-03BE9C510D40}" srcOrd="8" destOrd="0" presId="urn:microsoft.com/office/officeart/2005/8/layout/list1"/>
    <dgm:cxn modelId="{653F3536-BFD0-439E-9838-6400E753DF13}" type="presParOf" srcId="{C37C277E-F751-4627-9974-03BE9C510D40}" destId="{6E44A033-0AB9-47AA-B27A-8330B7570AA1}" srcOrd="0" destOrd="0" presId="urn:microsoft.com/office/officeart/2005/8/layout/list1"/>
    <dgm:cxn modelId="{0DBF94B0-6DEF-42F0-9FE7-4F0D3AA85228}" type="presParOf" srcId="{C37C277E-F751-4627-9974-03BE9C510D40}" destId="{A71275C7-CBB1-43EF-97C1-96BB91A459CC}" srcOrd="1" destOrd="0" presId="urn:microsoft.com/office/officeart/2005/8/layout/list1"/>
    <dgm:cxn modelId="{9DE62E47-CB55-4C4F-B50A-CDBBFFDD0E74}" type="presParOf" srcId="{F590BCF0-70D9-4A81-967E-62D22C9DF2C0}" destId="{63EFE5EF-FCF0-4861-9556-0E002262B623}" srcOrd="9" destOrd="0" presId="urn:microsoft.com/office/officeart/2005/8/layout/list1"/>
    <dgm:cxn modelId="{EADA2D0B-1FC1-4C85-8256-C18132F23DA5}" type="presParOf" srcId="{F590BCF0-70D9-4A81-967E-62D22C9DF2C0}" destId="{BE614945-65EB-493A-AC51-42BEBCA5A93F}" srcOrd="10" destOrd="0" presId="urn:microsoft.com/office/officeart/2005/8/layout/list1"/>
    <dgm:cxn modelId="{0EBC7385-C608-400B-B9A9-048EDAC900C5}" type="presParOf" srcId="{F590BCF0-70D9-4A81-967E-62D22C9DF2C0}" destId="{104FD14F-C4DC-4F00-A1C2-C6A93F6F26EF}" srcOrd="11" destOrd="0" presId="urn:microsoft.com/office/officeart/2005/8/layout/list1"/>
    <dgm:cxn modelId="{28514259-80A6-461E-9E9E-D4B1FD533EA0}" type="presParOf" srcId="{F590BCF0-70D9-4A81-967E-62D22C9DF2C0}" destId="{38303DFF-136F-4FD3-AD99-A35D0CDCC222}" srcOrd="12" destOrd="0" presId="urn:microsoft.com/office/officeart/2005/8/layout/list1"/>
    <dgm:cxn modelId="{D303C074-0F80-4A0D-8A23-98E6FCE00F9F}" type="presParOf" srcId="{38303DFF-136F-4FD3-AD99-A35D0CDCC222}" destId="{96973AAF-7A8B-45B2-A574-2A630DF25FA4}" srcOrd="0" destOrd="0" presId="urn:microsoft.com/office/officeart/2005/8/layout/list1"/>
    <dgm:cxn modelId="{C534EAAD-71BC-485E-A3F3-B1E5D9348D33}" type="presParOf" srcId="{38303DFF-136F-4FD3-AD99-A35D0CDCC222}" destId="{36F0D36C-7B6B-4CF8-8B66-A16EB71DF5DC}" srcOrd="1" destOrd="0" presId="urn:microsoft.com/office/officeart/2005/8/layout/list1"/>
    <dgm:cxn modelId="{A284ACAD-A9F9-4D3B-B9CA-C0C2DEFF702A}" type="presParOf" srcId="{F590BCF0-70D9-4A81-967E-62D22C9DF2C0}" destId="{CE9BD8FC-D4D0-4179-9F7C-F9501F27C245}" srcOrd="13" destOrd="0" presId="urn:microsoft.com/office/officeart/2005/8/layout/list1"/>
    <dgm:cxn modelId="{086EBFCD-91B8-49A5-9C67-9CA774524D3A}" type="presParOf" srcId="{F590BCF0-70D9-4A81-967E-62D22C9DF2C0}" destId="{FB98C6E8-7688-4F93-AA4A-CF29502203B4}"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83B518-DB3E-4384-B63A-03370168C0B3}"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s-EC"/>
        </a:p>
      </dgm:t>
    </dgm:pt>
    <dgm:pt modelId="{75F07F01-4462-4FFC-9DF5-2E7D9FDF0F0C}">
      <dgm:prSet phldrT="[Texto]" custT="1"/>
      <dgm:spPr/>
      <dgm:t>
        <a:bodyPr/>
        <a:lstStyle/>
        <a:p>
          <a:pPr algn="ctr"/>
          <a:r>
            <a:rPr lang="es-ES" sz="4000" dirty="0" smtClean="0">
              <a:latin typeface="Arial" pitchFamily="34" charset="0"/>
              <a:cs typeface="Arial" pitchFamily="34" charset="0"/>
            </a:rPr>
            <a:t>Objetivo General</a:t>
          </a:r>
          <a:endParaRPr lang="es-EC" sz="4000" dirty="0"/>
        </a:p>
      </dgm:t>
    </dgm:pt>
    <dgm:pt modelId="{6ADFC481-606F-47D5-A93D-22DB9B1EC301}" type="parTrans" cxnId="{7F008054-F55B-40A7-905F-90CEFC35F2F4}">
      <dgm:prSet/>
      <dgm:spPr/>
      <dgm:t>
        <a:bodyPr/>
        <a:lstStyle/>
        <a:p>
          <a:pPr algn="just"/>
          <a:endParaRPr lang="es-EC"/>
        </a:p>
      </dgm:t>
    </dgm:pt>
    <dgm:pt modelId="{252581E0-5883-4569-8749-8D7D0027313E}" type="sibTrans" cxnId="{7F008054-F55B-40A7-905F-90CEFC35F2F4}">
      <dgm:prSet/>
      <dgm:spPr/>
      <dgm:t>
        <a:bodyPr/>
        <a:lstStyle/>
        <a:p>
          <a:pPr algn="just"/>
          <a:endParaRPr lang="es-EC"/>
        </a:p>
      </dgm:t>
    </dgm:pt>
    <dgm:pt modelId="{BBABFD54-150C-4F5F-B8D7-1ABB27C52D63}">
      <dgm:prSet phldrT="[Texto]" custT="1"/>
      <dgm:spPr/>
      <dgm:t>
        <a:bodyPr/>
        <a:lstStyle/>
        <a:p>
          <a:pPr algn="just"/>
          <a:endParaRPr lang="es-EC" sz="2500" dirty="0"/>
        </a:p>
      </dgm:t>
    </dgm:pt>
    <dgm:pt modelId="{9950E310-1EE6-4A2F-A6A4-585441F19D77}" type="parTrans" cxnId="{4B28EADC-B6F7-4544-854D-BFC561C7AF85}">
      <dgm:prSet/>
      <dgm:spPr/>
      <dgm:t>
        <a:bodyPr/>
        <a:lstStyle/>
        <a:p>
          <a:pPr algn="just"/>
          <a:endParaRPr lang="es-EC"/>
        </a:p>
      </dgm:t>
    </dgm:pt>
    <dgm:pt modelId="{3CB751AD-77F5-4698-A23E-F90013120B00}" type="sibTrans" cxnId="{4B28EADC-B6F7-4544-854D-BFC561C7AF85}">
      <dgm:prSet/>
      <dgm:spPr/>
      <dgm:t>
        <a:bodyPr/>
        <a:lstStyle/>
        <a:p>
          <a:pPr algn="just"/>
          <a:endParaRPr lang="es-EC"/>
        </a:p>
      </dgm:t>
    </dgm:pt>
    <dgm:pt modelId="{124DE521-1B7B-4AFB-98AD-C14AD3108057}">
      <dgm:prSet custT="1"/>
      <dgm:spPr/>
      <dgm:t>
        <a:bodyPr/>
        <a:lstStyle/>
        <a:p>
          <a:pPr algn="just"/>
          <a:r>
            <a:rPr kumimoji="0" lang="es-ES" sz="2500" b="0" i="0" u="none" strike="noStrike" cap="none" normalizeH="0" baseline="0" dirty="0" smtClean="0" bmk="">
              <a:ln>
                <a:noFill/>
              </a:ln>
              <a:solidFill>
                <a:schemeClr val="tx1"/>
              </a:solidFill>
              <a:effectLst/>
              <a:latin typeface="Arial" pitchFamily="34" charset="0"/>
              <a:ea typeface="Calibri" pitchFamily="34" charset="0"/>
              <a:cs typeface="Arial" pitchFamily="34" charset="0"/>
            </a:rPr>
            <a:t>Aplicar t</a:t>
          </a:r>
          <a:r>
            <a:rPr lang="es-ES" sz="2500" dirty="0" smtClean="0" bmk="">
              <a:ea typeface="Calibri" pitchFamily="34" charset="0"/>
              <a:cs typeface="Arial" pitchFamily="34" charset="0"/>
            </a:rPr>
            <a:t>é</a:t>
          </a:r>
          <a:r>
            <a:rPr kumimoji="0" lang="es-ES" sz="2500" b="0" i="0" u="none" strike="noStrike" cap="none" normalizeH="0" baseline="0" dirty="0" smtClean="0" bmk="">
              <a:ln>
                <a:noFill/>
              </a:ln>
              <a:solidFill>
                <a:schemeClr val="tx1"/>
              </a:solidFill>
              <a:effectLst/>
              <a:latin typeface="Arial" pitchFamily="34" charset="0"/>
              <a:ea typeface="Calibri" pitchFamily="34" charset="0"/>
              <a:cs typeface="Arial" pitchFamily="34" charset="0"/>
            </a:rPr>
            <a:t>cnicas </a:t>
          </a:r>
          <a:r>
            <a:rPr kumimoji="0" lang="es-ES" sz="2500" b="0" i="0" u="none" strike="noStrike" cap="none" normalizeH="0" baseline="0" dirty="0" err="1" smtClean="0" bmk="">
              <a:ln>
                <a:noFill/>
              </a:ln>
              <a:solidFill>
                <a:schemeClr val="tx1"/>
              </a:solidFill>
              <a:effectLst/>
              <a:latin typeface="Arial" pitchFamily="34" charset="0"/>
              <a:ea typeface="Calibri" pitchFamily="34" charset="0"/>
              <a:cs typeface="Arial" pitchFamily="34" charset="0"/>
            </a:rPr>
            <a:t>geoestad</a:t>
          </a:r>
          <a:r>
            <a:rPr lang="es-ES" sz="2500" dirty="0" err="1" smtClean="0" bmk="">
              <a:ea typeface="Calibri" pitchFamily="34" charset="0"/>
              <a:cs typeface="Arial" pitchFamily="34" charset="0"/>
            </a:rPr>
            <a:t>í</a:t>
          </a:r>
          <a:r>
            <a:rPr kumimoji="0" lang="es-ES" sz="2500" b="0" i="0" u="none" strike="noStrike" cap="none" normalizeH="0" baseline="0" dirty="0" err="1" smtClean="0" bmk="">
              <a:ln>
                <a:noFill/>
              </a:ln>
              <a:solidFill>
                <a:schemeClr val="tx1"/>
              </a:solidFill>
              <a:effectLst/>
              <a:latin typeface="Arial" pitchFamily="34" charset="0"/>
              <a:ea typeface="Calibri" pitchFamily="34" charset="0"/>
              <a:cs typeface="Arial" pitchFamily="34" charset="0"/>
            </a:rPr>
            <a:t>sticas</a:t>
          </a:r>
          <a:r>
            <a:rPr kumimoji="0" lang="es-ES" sz="2500" b="0" i="0" u="none" strike="noStrike" cap="none" normalizeH="0" baseline="0" dirty="0" smtClean="0" bmk="">
              <a:ln>
                <a:noFill/>
              </a:ln>
              <a:solidFill>
                <a:schemeClr val="tx1"/>
              </a:solidFill>
              <a:effectLst/>
              <a:latin typeface="Arial" pitchFamily="34" charset="0"/>
              <a:ea typeface="Calibri" pitchFamily="34" charset="0"/>
              <a:cs typeface="Arial" pitchFamily="34" charset="0"/>
            </a:rPr>
            <a:t> y generar un modelo de concentraci</a:t>
          </a:r>
          <a:r>
            <a:rPr lang="es-ES" sz="2500" dirty="0" smtClean="0" bmk="">
              <a:ea typeface="Calibri" pitchFamily="34" charset="0"/>
              <a:cs typeface="Arial" pitchFamily="34" charset="0"/>
            </a:rPr>
            <a:t>ó</a:t>
          </a:r>
          <a:r>
            <a:rPr kumimoji="0" lang="es-ES" sz="2500" b="0" i="0" u="none" strike="noStrike" cap="none" normalizeH="0" baseline="0" dirty="0" smtClean="0" bmk="">
              <a:ln>
                <a:noFill/>
              </a:ln>
              <a:solidFill>
                <a:schemeClr val="tx1"/>
              </a:solidFill>
              <a:effectLst/>
              <a:latin typeface="Arial" pitchFamily="34" charset="0"/>
              <a:ea typeface="Calibri" pitchFamily="34" charset="0"/>
              <a:cs typeface="Arial" pitchFamily="34" charset="0"/>
            </a:rPr>
            <a:t>n de plomo en el suelo de las parroquias San Rafael y </a:t>
          </a:r>
          <a:r>
            <a:rPr kumimoji="0" lang="es-ES" sz="2500" b="0" i="0" u="none" strike="noStrike" cap="none" normalizeH="0" baseline="0" dirty="0" err="1" smtClean="0" bmk="">
              <a:ln>
                <a:noFill/>
              </a:ln>
              <a:solidFill>
                <a:schemeClr val="tx1"/>
              </a:solidFill>
              <a:effectLst/>
              <a:latin typeface="Arial" pitchFamily="34" charset="0"/>
              <a:ea typeface="Calibri" pitchFamily="34" charset="0"/>
              <a:cs typeface="Arial" pitchFamily="34" charset="0"/>
            </a:rPr>
            <a:t>Sangolqu</a:t>
          </a:r>
          <a:r>
            <a:rPr lang="es-ES" sz="2500" dirty="0" err="1" smtClean="0" bmk="">
              <a:ea typeface="Calibri" pitchFamily="34" charset="0"/>
              <a:cs typeface="Arial" pitchFamily="34" charset="0"/>
            </a:rPr>
            <a:t>í</a:t>
          </a:r>
          <a:r>
            <a:rPr kumimoji="0" lang="es-ES" sz="2500" b="0" i="0" u="none" strike="noStrike" cap="none" normalizeH="0" baseline="0" dirty="0" smtClean="0" bmk="">
              <a:ln>
                <a:noFill/>
              </a:ln>
              <a:solidFill>
                <a:schemeClr val="tx1"/>
              </a:solidFill>
              <a:effectLst/>
              <a:latin typeface="Arial" pitchFamily="34" charset="0"/>
              <a:ea typeface="Calibri" pitchFamily="34" charset="0"/>
              <a:cs typeface="Arial" pitchFamily="34" charset="0"/>
            </a:rPr>
            <a:t>.</a:t>
          </a:r>
          <a:endParaRPr kumimoji="0" lang="es-ES" sz="2500" b="0" i="0" u="none" strike="noStrike" cap="none" normalizeH="0" baseline="0" dirty="0" smtClean="0" bmk="">
            <a:ln>
              <a:noFill/>
            </a:ln>
            <a:solidFill>
              <a:schemeClr val="tx1"/>
            </a:solidFill>
            <a:effectLst/>
            <a:latin typeface="Arial" pitchFamily="34" charset="0"/>
            <a:cs typeface="Arial" pitchFamily="34" charset="0"/>
          </a:endParaRPr>
        </a:p>
      </dgm:t>
    </dgm:pt>
    <dgm:pt modelId="{03BA6170-77B5-429A-B230-BC253475823C}" type="parTrans" cxnId="{16817D40-E82A-430E-AA3F-8374A73CFBDE}">
      <dgm:prSet/>
      <dgm:spPr/>
      <dgm:t>
        <a:bodyPr/>
        <a:lstStyle/>
        <a:p>
          <a:pPr algn="just"/>
          <a:endParaRPr lang="es-EC"/>
        </a:p>
      </dgm:t>
    </dgm:pt>
    <dgm:pt modelId="{40F75B8D-481E-4148-AE90-091057ED370C}" type="sibTrans" cxnId="{16817D40-E82A-430E-AA3F-8374A73CFBDE}">
      <dgm:prSet/>
      <dgm:spPr/>
      <dgm:t>
        <a:bodyPr/>
        <a:lstStyle/>
        <a:p>
          <a:pPr algn="just"/>
          <a:endParaRPr lang="es-EC"/>
        </a:p>
      </dgm:t>
    </dgm:pt>
    <dgm:pt modelId="{DB82EE9C-18E8-4479-931C-442069E69398}" type="pres">
      <dgm:prSet presAssocID="{E483B518-DB3E-4384-B63A-03370168C0B3}" presName="Name0" presStyleCnt="0">
        <dgm:presLayoutVars>
          <dgm:dir/>
          <dgm:animLvl val="lvl"/>
          <dgm:resizeHandles/>
        </dgm:presLayoutVars>
      </dgm:prSet>
      <dgm:spPr/>
      <dgm:t>
        <a:bodyPr/>
        <a:lstStyle/>
        <a:p>
          <a:endParaRPr lang="es-EC"/>
        </a:p>
      </dgm:t>
    </dgm:pt>
    <dgm:pt modelId="{AD3DBB52-F9B4-4FCA-8A79-70112A31CF88}" type="pres">
      <dgm:prSet presAssocID="{75F07F01-4462-4FFC-9DF5-2E7D9FDF0F0C}" presName="linNode" presStyleCnt="0"/>
      <dgm:spPr/>
    </dgm:pt>
    <dgm:pt modelId="{84C3B437-C970-458D-B7E6-C847C13B26F8}" type="pres">
      <dgm:prSet presAssocID="{75F07F01-4462-4FFC-9DF5-2E7D9FDF0F0C}" presName="parentShp" presStyleLbl="node1" presStyleIdx="0" presStyleCnt="1">
        <dgm:presLayoutVars>
          <dgm:bulletEnabled val="1"/>
        </dgm:presLayoutVars>
      </dgm:prSet>
      <dgm:spPr/>
      <dgm:t>
        <a:bodyPr/>
        <a:lstStyle/>
        <a:p>
          <a:endParaRPr lang="es-EC"/>
        </a:p>
      </dgm:t>
    </dgm:pt>
    <dgm:pt modelId="{324107DB-2736-4B57-8C37-B855319EB417}" type="pres">
      <dgm:prSet presAssocID="{75F07F01-4462-4FFC-9DF5-2E7D9FDF0F0C}" presName="childShp" presStyleLbl="bgAccFollowNode1" presStyleIdx="0" presStyleCnt="1">
        <dgm:presLayoutVars>
          <dgm:bulletEnabled val="1"/>
        </dgm:presLayoutVars>
      </dgm:prSet>
      <dgm:spPr/>
      <dgm:t>
        <a:bodyPr/>
        <a:lstStyle/>
        <a:p>
          <a:endParaRPr lang="es-EC"/>
        </a:p>
      </dgm:t>
    </dgm:pt>
  </dgm:ptLst>
  <dgm:cxnLst>
    <dgm:cxn modelId="{6445F90C-1B1A-420A-AF18-D57FBB64F55D}" type="presOf" srcId="{124DE521-1B7B-4AFB-98AD-C14AD3108057}" destId="{324107DB-2736-4B57-8C37-B855319EB417}" srcOrd="0" destOrd="1" presId="urn:microsoft.com/office/officeart/2005/8/layout/vList6"/>
    <dgm:cxn modelId="{EFD649A3-B68E-4E0F-B0E2-B6F5756045A4}" type="presOf" srcId="{BBABFD54-150C-4F5F-B8D7-1ABB27C52D63}" destId="{324107DB-2736-4B57-8C37-B855319EB417}" srcOrd="0" destOrd="0" presId="urn:microsoft.com/office/officeart/2005/8/layout/vList6"/>
    <dgm:cxn modelId="{7F008054-F55B-40A7-905F-90CEFC35F2F4}" srcId="{E483B518-DB3E-4384-B63A-03370168C0B3}" destId="{75F07F01-4462-4FFC-9DF5-2E7D9FDF0F0C}" srcOrd="0" destOrd="0" parTransId="{6ADFC481-606F-47D5-A93D-22DB9B1EC301}" sibTransId="{252581E0-5883-4569-8749-8D7D0027313E}"/>
    <dgm:cxn modelId="{4B28EADC-B6F7-4544-854D-BFC561C7AF85}" srcId="{75F07F01-4462-4FFC-9DF5-2E7D9FDF0F0C}" destId="{BBABFD54-150C-4F5F-B8D7-1ABB27C52D63}" srcOrd="0" destOrd="0" parTransId="{9950E310-1EE6-4A2F-A6A4-585441F19D77}" sibTransId="{3CB751AD-77F5-4698-A23E-F90013120B00}"/>
    <dgm:cxn modelId="{F4530BEB-CD83-4C3F-88B3-F64FE3735E38}" type="presOf" srcId="{75F07F01-4462-4FFC-9DF5-2E7D9FDF0F0C}" destId="{84C3B437-C970-458D-B7E6-C847C13B26F8}" srcOrd="0" destOrd="0" presId="urn:microsoft.com/office/officeart/2005/8/layout/vList6"/>
    <dgm:cxn modelId="{16817D40-E82A-430E-AA3F-8374A73CFBDE}" srcId="{BBABFD54-150C-4F5F-B8D7-1ABB27C52D63}" destId="{124DE521-1B7B-4AFB-98AD-C14AD3108057}" srcOrd="0" destOrd="0" parTransId="{03BA6170-77B5-429A-B230-BC253475823C}" sibTransId="{40F75B8D-481E-4148-AE90-091057ED370C}"/>
    <dgm:cxn modelId="{238D7694-E214-4242-ADB4-E6F6E7A45FB3}" type="presOf" srcId="{E483B518-DB3E-4384-B63A-03370168C0B3}" destId="{DB82EE9C-18E8-4479-931C-442069E69398}" srcOrd="0" destOrd="0" presId="urn:microsoft.com/office/officeart/2005/8/layout/vList6"/>
    <dgm:cxn modelId="{B7264EA5-F4FD-43EC-B14A-FFDA6A1ACD6D}" type="presParOf" srcId="{DB82EE9C-18E8-4479-931C-442069E69398}" destId="{AD3DBB52-F9B4-4FCA-8A79-70112A31CF88}" srcOrd="0" destOrd="0" presId="urn:microsoft.com/office/officeart/2005/8/layout/vList6"/>
    <dgm:cxn modelId="{0744F2D7-B86A-4A2F-BCB9-15F93CF9496F}" type="presParOf" srcId="{AD3DBB52-F9B4-4FCA-8A79-70112A31CF88}" destId="{84C3B437-C970-458D-B7E6-C847C13B26F8}" srcOrd="0" destOrd="0" presId="urn:microsoft.com/office/officeart/2005/8/layout/vList6"/>
    <dgm:cxn modelId="{0058C212-EE2C-4061-949F-E1A1D2C7CC74}" type="presParOf" srcId="{AD3DBB52-F9B4-4FCA-8A79-70112A31CF88}" destId="{324107DB-2736-4B57-8C37-B855319EB417}"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79818B9-E645-4FC9-8903-7A79E77E1FB0}"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s-EC"/>
        </a:p>
      </dgm:t>
    </dgm:pt>
    <dgm:pt modelId="{0DFDE080-DA42-43E8-BBC6-A9853A93CD8D}">
      <dgm:prSet phldrT="[Texto]"/>
      <dgm:spPr/>
      <dgm:t>
        <a:bodyPr/>
        <a:lstStyle/>
        <a:p>
          <a:r>
            <a:rPr lang="es-ES" dirty="0" smtClean="0">
              <a:latin typeface="Arial" pitchFamily="34" charset="0"/>
              <a:cs typeface="Arial" pitchFamily="34" charset="0"/>
            </a:rPr>
            <a:t>Objetivos Específicos</a:t>
          </a:r>
          <a:endParaRPr lang="es-EC" dirty="0"/>
        </a:p>
      </dgm:t>
    </dgm:pt>
    <dgm:pt modelId="{B4D26C3E-FA9E-47DE-8B9F-13C03DA60CDE}" type="parTrans" cxnId="{F52475B0-622D-480C-8708-6BF65EDBCC97}">
      <dgm:prSet/>
      <dgm:spPr/>
      <dgm:t>
        <a:bodyPr/>
        <a:lstStyle/>
        <a:p>
          <a:endParaRPr lang="es-EC"/>
        </a:p>
      </dgm:t>
    </dgm:pt>
    <dgm:pt modelId="{9FAE88D3-C465-47C7-9EAB-50BB2A9B88E5}" type="sibTrans" cxnId="{F52475B0-622D-480C-8708-6BF65EDBCC97}">
      <dgm:prSet/>
      <dgm:spPr/>
      <dgm:t>
        <a:bodyPr/>
        <a:lstStyle/>
        <a:p>
          <a:endParaRPr lang="es-EC"/>
        </a:p>
      </dgm:t>
    </dgm:pt>
    <dgm:pt modelId="{89FBF06B-D211-468D-B73B-F5DD0EA81344}">
      <dgm:prSet phldrT="[Texto]"/>
      <dgm:spPr/>
      <dgm:t>
        <a:bodyPr/>
        <a:lstStyle/>
        <a:p>
          <a:r>
            <a:rPr lang="es-ES" dirty="0" smtClean="0">
              <a:latin typeface="Arial" pitchFamily="34" charset="0"/>
              <a:cs typeface="Arial" pitchFamily="34" charset="0"/>
            </a:rPr>
            <a:t>Cuantificar la concentración de plomo en los suelos de las parroquias San Rafael y </a:t>
          </a:r>
          <a:r>
            <a:rPr lang="es-ES" dirty="0" err="1" smtClean="0">
              <a:latin typeface="Arial" pitchFamily="34" charset="0"/>
              <a:cs typeface="Arial" pitchFamily="34" charset="0"/>
            </a:rPr>
            <a:t>Sangolquí</a:t>
          </a:r>
          <a:r>
            <a:rPr lang="es-ES" dirty="0" smtClean="0">
              <a:latin typeface="Arial" pitchFamily="34" charset="0"/>
              <a:cs typeface="Arial" pitchFamily="34" charset="0"/>
            </a:rPr>
            <a:t>.</a:t>
          </a:r>
          <a:endParaRPr lang="es-EC" dirty="0"/>
        </a:p>
      </dgm:t>
    </dgm:pt>
    <dgm:pt modelId="{EAADD562-D9B7-48BB-B4C4-43A89CB5DA68}" type="parTrans" cxnId="{9B39B14E-0126-416F-B26D-0F1C7967E57A}">
      <dgm:prSet/>
      <dgm:spPr/>
      <dgm:t>
        <a:bodyPr/>
        <a:lstStyle/>
        <a:p>
          <a:endParaRPr lang="es-EC"/>
        </a:p>
      </dgm:t>
    </dgm:pt>
    <dgm:pt modelId="{6EE9D15B-B74E-45D1-BE77-38B05411687A}" type="sibTrans" cxnId="{9B39B14E-0126-416F-B26D-0F1C7967E57A}">
      <dgm:prSet/>
      <dgm:spPr/>
      <dgm:t>
        <a:bodyPr/>
        <a:lstStyle/>
        <a:p>
          <a:endParaRPr lang="es-EC"/>
        </a:p>
      </dgm:t>
    </dgm:pt>
    <dgm:pt modelId="{3D7B632E-6D37-4F60-B4F4-C8BE1A43B26E}">
      <dgm:prSet phldrT="[Texto]"/>
      <dgm:spPr/>
      <dgm:t>
        <a:bodyPr/>
        <a:lstStyle/>
        <a:p>
          <a:r>
            <a:rPr lang="es-ES" dirty="0" smtClean="0">
              <a:latin typeface="Arial" pitchFamily="34" charset="0"/>
              <a:cs typeface="Arial" pitchFamily="34" charset="0"/>
            </a:rPr>
            <a:t>Comparar los resultados obtenidos (datos obtenidos en campo), con las normas establecidas en el T.U.L.A.S., a fin de establecer o no una posible contaminación con plomo en estos suelos.</a:t>
          </a:r>
          <a:endParaRPr lang="es-EC" dirty="0"/>
        </a:p>
      </dgm:t>
    </dgm:pt>
    <dgm:pt modelId="{8A54C2E1-E5B2-4F17-98FC-0D9BD0B7E14A}" type="parTrans" cxnId="{CA5D414A-553B-40E8-BB84-ED9A4487665C}">
      <dgm:prSet/>
      <dgm:spPr/>
      <dgm:t>
        <a:bodyPr/>
        <a:lstStyle/>
        <a:p>
          <a:endParaRPr lang="es-EC"/>
        </a:p>
      </dgm:t>
    </dgm:pt>
    <dgm:pt modelId="{775A3CB6-652A-470F-A4C9-72E9D922D316}" type="sibTrans" cxnId="{CA5D414A-553B-40E8-BB84-ED9A4487665C}">
      <dgm:prSet/>
      <dgm:spPr/>
      <dgm:t>
        <a:bodyPr/>
        <a:lstStyle/>
        <a:p>
          <a:endParaRPr lang="es-EC"/>
        </a:p>
      </dgm:t>
    </dgm:pt>
    <dgm:pt modelId="{ECD66AC3-30EB-489B-BD95-CE8E1E3BAD45}">
      <dgm:prSet phldrT="[Texto]"/>
      <dgm:spPr/>
      <dgm:t>
        <a:bodyPr/>
        <a:lstStyle/>
        <a:p>
          <a:r>
            <a:rPr lang="es-ES" dirty="0" smtClean="0">
              <a:latin typeface="Arial" pitchFamily="34" charset="0"/>
              <a:cs typeface="Arial" pitchFamily="34" charset="0"/>
            </a:rPr>
            <a:t>Seleccionar el mejor interpolador para el modelo de concentración de plomo en los suelos de las parroquias San Rafael y </a:t>
          </a:r>
          <a:r>
            <a:rPr lang="es-ES" dirty="0" err="1" smtClean="0">
              <a:latin typeface="Arial" pitchFamily="34" charset="0"/>
              <a:cs typeface="Arial" pitchFamily="34" charset="0"/>
            </a:rPr>
            <a:t>Sangolquí</a:t>
          </a:r>
          <a:r>
            <a:rPr lang="es-ES" dirty="0" smtClean="0">
              <a:latin typeface="Arial" pitchFamily="34" charset="0"/>
              <a:cs typeface="Arial" pitchFamily="34" charset="0"/>
            </a:rPr>
            <a:t>, utilizando técnicas de </a:t>
          </a:r>
          <a:r>
            <a:rPr lang="es-ES" dirty="0" err="1" smtClean="0">
              <a:latin typeface="Arial" pitchFamily="34" charset="0"/>
              <a:cs typeface="Arial" pitchFamily="34" charset="0"/>
            </a:rPr>
            <a:t>geoestadística</a:t>
          </a:r>
          <a:r>
            <a:rPr lang="es-ES" dirty="0" smtClean="0">
              <a:latin typeface="Arial" pitchFamily="34" charset="0"/>
              <a:cs typeface="Arial" pitchFamily="34" charset="0"/>
            </a:rPr>
            <a:t>.</a:t>
          </a:r>
          <a:endParaRPr lang="es-EC" dirty="0"/>
        </a:p>
      </dgm:t>
    </dgm:pt>
    <dgm:pt modelId="{FA5FE2B9-5204-4423-8ED6-D4C062A96E94}" type="parTrans" cxnId="{4B00206E-2822-4D7C-869E-72996800DEA0}">
      <dgm:prSet/>
      <dgm:spPr/>
      <dgm:t>
        <a:bodyPr/>
        <a:lstStyle/>
        <a:p>
          <a:endParaRPr lang="es-EC"/>
        </a:p>
      </dgm:t>
    </dgm:pt>
    <dgm:pt modelId="{D17A0F3C-C2B0-485F-9F68-3F1D96F35DA7}" type="sibTrans" cxnId="{4B00206E-2822-4D7C-869E-72996800DEA0}">
      <dgm:prSet/>
      <dgm:spPr/>
      <dgm:t>
        <a:bodyPr/>
        <a:lstStyle/>
        <a:p>
          <a:endParaRPr lang="es-EC"/>
        </a:p>
      </dgm:t>
    </dgm:pt>
    <dgm:pt modelId="{B2B6A7AA-C97A-4AD5-B32D-70F7F2401E7D}">
      <dgm:prSet phldrT="[Texto]"/>
      <dgm:spPr/>
      <dgm:t>
        <a:bodyPr/>
        <a:lstStyle/>
        <a:p>
          <a:r>
            <a:rPr lang="es-ES" dirty="0" smtClean="0">
              <a:latin typeface="Arial" pitchFamily="34" charset="0"/>
              <a:cs typeface="Arial" pitchFamily="34" charset="0"/>
            </a:rPr>
            <a:t>Validar el modelo de concentración de plomo en el suelo con puntos de chequeo tomados en campo.</a:t>
          </a:r>
          <a:endParaRPr lang="es-EC" dirty="0"/>
        </a:p>
      </dgm:t>
    </dgm:pt>
    <dgm:pt modelId="{4372502F-9575-4F39-9216-9CF412CC2983}" type="parTrans" cxnId="{70B5B925-E9EF-441A-9493-764D2AB80C6A}">
      <dgm:prSet/>
      <dgm:spPr/>
      <dgm:t>
        <a:bodyPr/>
        <a:lstStyle/>
        <a:p>
          <a:endParaRPr lang="es-EC"/>
        </a:p>
      </dgm:t>
    </dgm:pt>
    <dgm:pt modelId="{F7A7E6EB-4CDF-4AF2-8BEC-DBAC3CFF3F2A}" type="sibTrans" cxnId="{70B5B925-E9EF-441A-9493-764D2AB80C6A}">
      <dgm:prSet/>
      <dgm:spPr/>
      <dgm:t>
        <a:bodyPr/>
        <a:lstStyle/>
        <a:p>
          <a:endParaRPr lang="es-EC"/>
        </a:p>
      </dgm:t>
    </dgm:pt>
    <dgm:pt modelId="{D608A612-47BA-4D08-85B2-C3D4208636CE}" type="pres">
      <dgm:prSet presAssocID="{C79818B9-E645-4FC9-8903-7A79E77E1FB0}" presName="diagram" presStyleCnt="0">
        <dgm:presLayoutVars>
          <dgm:chMax val="1"/>
          <dgm:dir/>
          <dgm:animLvl val="ctr"/>
          <dgm:resizeHandles val="exact"/>
        </dgm:presLayoutVars>
      </dgm:prSet>
      <dgm:spPr/>
      <dgm:t>
        <a:bodyPr/>
        <a:lstStyle/>
        <a:p>
          <a:endParaRPr lang="es-EC"/>
        </a:p>
      </dgm:t>
    </dgm:pt>
    <dgm:pt modelId="{CA6A947E-3A36-4652-83D3-CD23AED272D8}" type="pres">
      <dgm:prSet presAssocID="{C79818B9-E645-4FC9-8903-7A79E77E1FB0}" presName="matrix" presStyleCnt="0"/>
      <dgm:spPr/>
    </dgm:pt>
    <dgm:pt modelId="{E5F62816-0338-415B-A92A-2BDA02FF34AD}" type="pres">
      <dgm:prSet presAssocID="{C79818B9-E645-4FC9-8903-7A79E77E1FB0}" presName="tile1" presStyleLbl="node1" presStyleIdx="0" presStyleCnt="4"/>
      <dgm:spPr/>
      <dgm:t>
        <a:bodyPr/>
        <a:lstStyle/>
        <a:p>
          <a:endParaRPr lang="es-EC"/>
        </a:p>
      </dgm:t>
    </dgm:pt>
    <dgm:pt modelId="{2A77F1A9-D520-4979-B13F-C9D1E6061144}" type="pres">
      <dgm:prSet presAssocID="{C79818B9-E645-4FC9-8903-7A79E77E1FB0}" presName="tile1text" presStyleLbl="node1" presStyleIdx="0" presStyleCnt="4">
        <dgm:presLayoutVars>
          <dgm:chMax val="0"/>
          <dgm:chPref val="0"/>
          <dgm:bulletEnabled val="1"/>
        </dgm:presLayoutVars>
      </dgm:prSet>
      <dgm:spPr/>
      <dgm:t>
        <a:bodyPr/>
        <a:lstStyle/>
        <a:p>
          <a:endParaRPr lang="es-EC"/>
        </a:p>
      </dgm:t>
    </dgm:pt>
    <dgm:pt modelId="{CEA33681-AB07-40B7-A0F7-08165D609932}" type="pres">
      <dgm:prSet presAssocID="{C79818B9-E645-4FC9-8903-7A79E77E1FB0}" presName="tile2" presStyleLbl="node1" presStyleIdx="1" presStyleCnt="4"/>
      <dgm:spPr/>
      <dgm:t>
        <a:bodyPr/>
        <a:lstStyle/>
        <a:p>
          <a:endParaRPr lang="es-EC"/>
        </a:p>
      </dgm:t>
    </dgm:pt>
    <dgm:pt modelId="{105C66AC-7DD7-4FEF-846E-7E0D971EF8A8}" type="pres">
      <dgm:prSet presAssocID="{C79818B9-E645-4FC9-8903-7A79E77E1FB0}" presName="tile2text" presStyleLbl="node1" presStyleIdx="1" presStyleCnt="4">
        <dgm:presLayoutVars>
          <dgm:chMax val="0"/>
          <dgm:chPref val="0"/>
          <dgm:bulletEnabled val="1"/>
        </dgm:presLayoutVars>
      </dgm:prSet>
      <dgm:spPr/>
      <dgm:t>
        <a:bodyPr/>
        <a:lstStyle/>
        <a:p>
          <a:endParaRPr lang="es-EC"/>
        </a:p>
      </dgm:t>
    </dgm:pt>
    <dgm:pt modelId="{5E548873-3FB6-48FF-A6FF-5A949459EAAA}" type="pres">
      <dgm:prSet presAssocID="{C79818B9-E645-4FC9-8903-7A79E77E1FB0}" presName="tile3" presStyleLbl="node1" presStyleIdx="2" presStyleCnt="4"/>
      <dgm:spPr/>
      <dgm:t>
        <a:bodyPr/>
        <a:lstStyle/>
        <a:p>
          <a:endParaRPr lang="es-EC"/>
        </a:p>
      </dgm:t>
    </dgm:pt>
    <dgm:pt modelId="{BEC7E868-568B-499F-8C75-1FE894C42245}" type="pres">
      <dgm:prSet presAssocID="{C79818B9-E645-4FC9-8903-7A79E77E1FB0}" presName="tile3text" presStyleLbl="node1" presStyleIdx="2" presStyleCnt="4">
        <dgm:presLayoutVars>
          <dgm:chMax val="0"/>
          <dgm:chPref val="0"/>
          <dgm:bulletEnabled val="1"/>
        </dgm:presLayoutVars>
      </dgm:prSet>
      <dgm:spPr/>
      <dgm:t>
        <a:bodyPr/>
        <a:lstStyle/>
        <a:p>
          <a:endParaRPr lang="es-EC"/>
        </a:p>
      </dgm:t>
    </dgm:pt>
    <dgm:pt modelId="{68D77FE9-2092-4FBB-86B6-BDDADBA48D69}" type="pres">
      <dgm:prSet presAssocID="{C79818B9-E645-4FC9-8903-7A79E77E1FB0}" presName="tile4" presStyleLbl="node1" presStyleIdx="3" presStyleCnt="4"/>
      <dgm:spPr/>
      <dgm:t>
        <a:bodyPr/>
        <a:lstStyle/>
        <a:p>
          <a:endParaRPr lang="es-EC"/>
        </a:p>
      </dgm:t>
    </dgm:pt>
    <dgm:pt modelId="{0FAF706A-BB89-4CF7-9635-A7C705B63AF0}" type="pres">
      <dgm:prSet presAssocID="{C79818B9-E645-4FC9-8903-7A79E77E1FB0}" presName="tile4text" presStyleLbl="node1" presStyleIdx="3" presStyleCnt="4">
        <dgm:presLayoutVars>
          <dgm:chMax val="0"/>
          <dgm:chPref val="0"/>
          <dgm:bulletEnabled val="1"/>
        </dgm:presLayoutVars>
      </dgm:prSet>
      <dgm:spPr/>
      <dgm:t>
        <a:bodyPr/>
        <a:lstStyle/>
        <a:p>
          <a:endParaRPr lang="es-EC"/>
        </a:p>
      </dgm:t>
    </dgm:pt>
    <dgm:pt modelId="{B92BA5B4-A768-4122-A287-64CB3B22BFD4}" type="pres">
      <dgm:prSet presAssocID="{C79818B9-E645-4FC9-8903-7A79E77E1FB0}" presName="centerTile" presStyleLbl="fgShp" presStyleIdx="0" presStyleCnt="1">
        <dgm:presLayoutVars>
          <dgm:chMax val="0"/>
          <dgm:chPref val="0"/>
        </dgm:presLayoutVars>
      </dgm:prSet>
      <dgm:spPr/>
      <dgm:t>
        <a:bodyPr/>
        <a:lstStyle/>
        <a:p>
          <a:endParaRPr lang="es-EC"/>
        </a:p>
      </dgm:t>
    </dgm:pt>
  </dgm:ptLst>
  <dgm:cxnLst>
    <dgm:cxn modelId="{9B39B14E-0126-416F-B26D-0F1C7967E57A}" srcId="{0DFDE080-DA42-43E8-BBC6-A9853A93CD8D}" destId="{89FBF06B-D211-468D-B73B-F5DD0EA81344}" srcOrd="0" destOrd="0" parTransId="{EAADD562-D9B7-48BB-B4C4-43A89CB5DA68}" sibTransId="{6EE9D15B-B74E-45D1-BE77-38B05411687A}"/>
    <dgm:cxn modelId="{4B00206E-2822-4D7C-869E-72996800DEA0}" srcId="{0DFDE080-DA42-43E8-BBC6-A9853A93CD8D}" destId="{ECD66AC3-30EB-489B-BD95-CE8E1E3BAD45}" srcOrd="2" destOrd="0" parTransId="{FA5FE2B9-5204-4423-8ED6-D4C062A96E94}" sibTransId="{D17A0F3C-C2B0-485F-9F68-3F1D96F35DA7}"/>
    <dgm:cxn modelId="{742CE6E4-4D8B-43B3-893B-2ACC079716EC}" type="presOf" srcId="{0DFDE080-DA42-43E8-BBC6-A9853A93CD8D}" destId="{B92BA5B4-A768-4122-A287-64CB3B22BFD4}" srcOrd="0" destOrd="0" presId="urn:microsoft.com/office/officeart/2005/8/layout/matrix1"/>
    <dgm:cxn modelId="{14A07466-EBC8-4E66-8677-DD902A32A031}" type="presOf" srcId="{3D7B632E-6D37-4F60-B4F4-C8BE1A43B26E}" destId="{105C66AC-7DD7-4FEF-846E-7E0D971EF8A8}" srcOrd="1" destOrd="0" presId="urn:microsoft.com/office/officeart/2005/8/layout/matrix1"/>
    <dgm:cxn modelId="{43CA8BE8-E62E-473D-95B6-E2928C894134}" type="presOf" srcId="{ECD66AC3-30EB-489B-BD95-CE8E1E3BAD45}" destId="{BEC7E868-568B-499F-8C75-1FE894C42245}" srcOrd="1" destOrd="0" presId="urn:microsoft.com/office/officeart/2005/8/layout/matrix1"/>
    <dgm:cxn modelId="{70B5B925-E9EF-441A-9493-764D2AB80C6A}" srcId="{0DFDE080-DA42-43E8-BBC6-A9853A93CD8D}" destId="{B2B6A7AA-C97A-4AD5-B32D-70F7F2401E7D}" srcOrd="3" destOrd="0" parTransId="{4372502F-9575-4F39-9216-9CF412CC2983}" sibTransId="{F7A7E6EB-4CDF-4AF2-8BEC-DBAC3CFF3F2A}"/>
    <dgm:cxn modelId="{CF316C8F-47BC-4E64-8792-432C8813ADB0}" type="presOf" srcId="{ECD66AC3-30EB-489B-BD95-CE8E1E3BAD45}" destId="{5E548873-3FB6-48FF-A6FF-5A949459EAAA}" srcOrd="0" destOrd="0" presId="urn:microsoft.com/office/officeart/2005/8/layout/matrix1"/>
    <dgm:cxn modelId="{F52475B0-622D-480C-8708-6BF65EDBCC97}" srcId="{C79818B9-E645-4FC9-8903-7A79E77E1FB0}" destId="{0DFDE080-DA42-43E8-BBC6-A9853A93CD8D}" srcOrd="0" destOrd="0" parTransId="{B4D26C3E-FA9E-47DE-8B9F-13C03DA60CDE}" sibTransId="{9FAE88D3-C465-47C7-9EAB-50BB2A9B88E5}"/>
    <dgm:cxn modelId="{CA5D414A-553B-40E8-BB84-ED9A4487665C}" srcId="{0DFDE080-DA42-43E8-BBC6-A9853A93CD8D}" destId="{3D7B632E-6D37-4F60-B4F4-C8BE1A43B26E}" srcOrd="1" destOrd="0" parTransId="{8A54C2E1-E5B2-4F17-98FC-0D9BD0B7E14A}" sibTransId="{775A3CB6-652A-470F-A4C9-72E9D922D316}"/>
    <dgm:cxn modelId="{B76BF8E9-270A-44E7-BDD6-4581E2D12F77}" type="presOf" srcId="{B2B6A7AA-C97A-4AD5-B32D-70F7F2401E7D}" destId="{0FAF706A-BB89-4CF7-9635-A7C705B63AF0}" srcOrd="1" destOrd="0" presId="urn:microsoft.com/office/officeart/2005/8/layout/matrix1"/>
    <dgm:cxn modelId="{9437F94E-C9AA-4BEF-AB75-828C0C420D76}" type="presOf" srcId="{C79818B9-E645-4FC9-8903-7A79E77E1FB0}" destId="{D608A612-47BA-4D08-85B2-C3D4208636CE}" srcOrd="0" destOrd="0" presId="urn:microsoft.com/office/officeart/2005/8/layout/matrix1"/>
    <dgm:cxn modelId="{D1D58F9A-4896-476F-8F1E-C3DABDD861DE}" type="presOf" srcId="{89FBF06B-D211-468D-B73B-F5DD0EA81344}" destId="{E5F62816-0338-415B-A92A-2BDA02FF34AD}" srcOrd="0" destOrd="0" presId="urn:microsoft.com/office/officeart/2005/8/layout/matrix1"/>
    <dgm:cxn modelId="{6E293F6A-E4EF-4034-BF9F-EF5006906E44}" type="presOf" srcId="{89FBF06B-D211-468D-B73B-F5DD0EA81344}" destId="{2A77F1A9-D520-4979-B13F-C9D1E6061144}" srcOrd="1" destOrd="0" presId="urn:microsoft.com/office/officeart/2005/8/layout/matrix1"/>
    <dgm:cxn modelId="{F6385ACA-629D-4262-B41B-29E25774787A}" type="presOf" srcId="{3D7B632E-6D37-4F60-B4F4-C8BE1A43B26E}" destId="{CEA33681-AB07-40B7-A0F7-08165D609932}" srcOrd="0" destOrd="0" presId="urn:microsoft.com/office/officeart/2005/8/layout/matrix1"/>
    <dgm:cxn modelId="{16702668-930F-4B4D-B534-534DC0BCC3CC}" type="presOf" srcId="{B2B6A7AA-C97A-4AD5-B32D-70F7F2401E7D}" destId="{68D77FE9-2092-4FBB-86B6-BDDADBA48D69}" srcOrd="0" destOrd="0" presId="urn:microsoft.com/office/officeart/2005/8/layout/matrix1"/>
    <dgm:cxn modelId="{2B15A48C-AC45-4284-99CD-0A95B002F505}" type="presParOf" srcId="{D608A612-47BA-4D08-85B2-C3D4208636CE}" destId="{CA6A947E-3A36-4652-83D3-CD23AED272D8}" srcOrd="0" destOrd="0" presId="urn:microsoft.com/office/officeart/2005/8/layout/matrix1"/>
    <dgm:cxn modelId="{5B763EF6-837F-487B-A818-18AA7BAB8DF0}" type="presParOf" srcId="{CA6A947E-3A36-4652-83D3-CD23AED272D8}" destId="{E5F62816-0338-415B-A92A-2BDA02FF34AD}" srcOrd="0" destOrd="0" presId="urn:microsoft.com/office/officeart/2005/8/layout/matrix1"/>
    <dgm:cxn modelId="{F3537733-751F-431B-B177-3B89C2470AC9}" type="presParOf" srcId="{CA6A947E-3A36-4652-83D3-CD23AED272D8}" destId="{2A77F1A9-D520-4979-B13F-C9D1E6061144}" srcOrd="1" destOrd="0" presId="urn:microsoft.com/office/officeart/2005/8/layout/matrix1"/>
    <dgm:cxn modelId="{4FD9126B-9E33-4EF5-BD2C-77C7FFDADDB0}" type="presParOf" srcId="{CA6A947E-3A36-4652-83D3-CD23AED272D8}" destId="{CEA33681-AB07-40B7-A0F7-08165D609932}" srcOrd="2" destOrd="0" presId="urn:microsoft.com/office/officeart/2005/8/layout/matrix1"/>
    <dgm:cxn modelId="{B3148C15-4914-4086-AD3A-56E49D1EB790}" type="presParOf" srcId="{CA6A947E-3A36-4652-83D3-CD23AED272D8}" destId="{105C66AC-7DD7-4FEF-846E-7E0D971EF8A8}" srcOrd="3" destOrd="0" presId="urn:microsoft.com/office/officeart/2005/8/layout/matrix1"/>
    <dgm:cxn modelId="{E9955940-1FD7-4055-A935-D76E0148886C}" type="presParOf" srcId="{CA6A947E-3A36-4652-83D3-CD23AED272D8}" destId="{5E548873-3FB6-48FF-A6FF-5A949459EAAA}" srcOrd="4" destOrd="0" presId="urn:microsoft.com/office/officeart/2005/8/layout/matrix1"/>
    <dgm:cxn modelId="{0FD407FF-7800-4BE2-96D4-9D0292512FED}" type="presParOf" srcId="{CA6A947E-3A36-4652-83D3-CD23AED272D8}" destId="{BEC7E868-568B-499F-8C75-1FE894C42245}" srcOrd="5" destOrd="0" presId="urn:microsoft.com/office/officeart/2005/8/layout/matrix1"/>
    <dgm:cxn modelId="{86397F65-BC96-45DC-BD37-CA1E9BA4A001}" type="presParOf" srcId="{CA6A947E-3A36-4652-83D3-CD23AED272D8}" destId="{68D77FE9-2092-4FBB-86B6-BDDADBA48D69}" srcOrd="6" destOrd="0" presId="urn:microsoft.com/office/officeart/2005/8/layout/matrix1"/>
    <dgm:cxn modelId="{426916A9-662E-4919-A5FD-0B4F6D120B53}" type="presParOf" srcId="{CA6A947E-3A36-4652-83D3-CD23AED272D8}" destId="{0FAF706A-BB89-4CF7-9635-A7C705B63AF0}" srcOrd="7" destOrd="0" presId="urn:microsoft.com/office/officeart/2005/8/layout/matrix1"/>
    <dgm:cxn modelId="{35D82026-93B8-4E63-BC17-EFE537B58331}" type="presParOf" srcId="{D608A612-47BA-4D08-85B2-C3D4208636CE}" destId="{B92BA5B4-A768-4122-A287-64CB3B22BFD4}"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6E0DAA4-37B6-4B1F-9E30-95E7852A23E4}"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s-EC"/>
        </a:p>
      </dgm:t>
    </dgm:pt>
    <dgm:pt modelId="{AF928768-B96D-41C9-856A-AAA6DCEFC6F1}">
      <dgm:prSet phldrT="[Texto]" custT="1"/>
      <dgm:spPr/>
      <dgm:t>
        <a:bodyPr/>
        <a:lstStyle/>
        <a:p>
          <a:r>
            <a:rPr lang="es-ES" sz="1600" dirty="0" smtClean="0">
              <a:latin typeface="Arial" pitchFamily="34" charset="0"/>
              <a:cs typeface="Arial" pitchFamily="34" charset="0"/>
            </a:rPr>
            <a:t>Un mapa de concentración de plomo Escala 1:10000 en los suelos de las parroquias San Rafael y </a:t>
          </a:r>
          <a:r>
            <a:rPr lang="es-ES" sz="1600" dirty="0" err="1" smtClean="0">
              <a:latin typeface="Arial" pitchFamily="34" charset="0"/>
              <a:cs typeface="Arial" pitchFamily="34" charset="0"/>
            </a:rPr>
            <a:t>Sangolquí</a:t>
          </a:r>
          <a:r>
            <a:rPr lang="es-ES" sz="1600" dirty="0" smtClean="0">
              <a:latin typeface="Arial" pitchFamily="34" charset="0"/>
              <a:cs typeface="Arial" pitchFamily="34" charset="0"/>
            </a:rPr>
            <a:t>.</a:t>
          </a:r>
          <a:endParaRPr lang="es-EC" sz="1600" dirty="0">
            <a:latin typeface="Arial" pitchFamily="34" charset="0"/>
            <a:cs typeface="Arial" pitchFamily="34" charset="0"/>
          </a:endParaRPr>
        </a:p>
      </dgm:t>
    </dgm:pt>
    <dgm:pt modelId="{F636C3DE-CD7E-45EE-A2F6-8D9A9CEDF23F}" type="parTrans" cxnId="{E377C486-68D6-4ACF-923D-CB79B92FFA0E}">
      <dgm:prSet/>
      <dgm:spPr/>
      <dgm:t>
        <a:bodyPr/>
        <a:lstStyle/>
        <a:p>
          <a:endParaRPr lang="es-EC" sz="1600">
            <a:latin typeface="Arial" pitchFamily="34" charset="0"/>
            <a:cs typeface="Arial" pitchFamily="34" charset="0"/>
          </a:endParaRPr>
        </a:p>
      </dgm:t>
    </dgm:pt>
    <dgm:pt modelId="{2F0BDE8E-17FB-4724-973F-079EF8853D44}" type="sibTrans" cxnId="{E377C486-68D6-4ACF-923D-CB79B92FFA0E}">
      <dgm:prSet/>
      <dgm:spPr/>
      <dgm:t>
        <a:bodyPr/>
        <a:lstStyle/>
        <a:p>
          <a:endParaRPr lang="es-EC" sz="1600">
            <a:latin typeface="Arial" pitchFamily="34" charset="0"/>
            <a:cs typeface="Arial" pitchFamily="34" charset="0"/>
          </a:endParaRPr>
        </a:p>
      </dgm:t>
    </dgm:pt>
    <dgm:pt modelId="{03779B2D-5A7D-4050-A133-AA0CB74FF76F}">
      <dgm:prSet phldrT="[Texto]" custT="1"/>
      <dgm:spPr/>
      <dgm:t>
        <a:bodyPr/>
        <a:lstStyle/>
        <a:p>
          <a:r>
            <a:rPr lang="es-ES" sz="1600" dirty="0" smtClean="0">
              <a:latin typeface="Arial" pitchFamily="34" charset="0"/>
              <a:cs typeface="Arial" pitchFamily="34" charset="0"/>
            </a:rPr>
            <a:t>Un mapa de Uso Actual del Suelo Escala 1:10000 de las parroquias San Rafael y </a:t>
          </a:r>
          <a:r>
            <a:rPr lang="es-ES" sz="1600" dirty="0" err="1" smtClean="0">
              <a:latin typeface="Arial" pitchFamily="34" charset="0"/>
              <a:cs typeface="Arial" pitchFamily="34" charset="0"/>
            </a:rPr>
            <a:t>Sangolquí</a:t>
          </a:r>
          <a:r>
            <a:rPr lang="es-ES" sz="1600" dirty="0" smtClean="0">
              <a:latin typeface="Arial" pitchFamily="34" charset="0"/>
              <a:cs typeface="Arial" pitchFamily="34" charset="0"/>
            </a:rPr>
            <a:t>. </a:t>
          </a:r>
          <a:endParaRPr lang="es-EC" sz="1600" dirty="0">
            <a:latin typeface="Arial" pitchFamily="34" charset="0"/>
            <a:cs typeface="Arial" pitchFamily="34" charset="0"/>
          </a:endParaRPr>
        </a:p>
      </dgm:t>
    </dgm:pt>
    <dgm:pt modelId="{2E05643B-6664-42E6-A3DF-0A28140343B7}" type="parTrans" cxnId="{FDF1DF43-70C9-4A74-82B1-20443995FA39}">
      <dgm:prSet/>
      <dgm:spPr/>
      <dgm:t>
        <a:bodyPr/>
        <a:lstStyle/>
        <a:p>
          <a:endParaRPr lang="es-EC" sz="1600">
            <a:latin typeface="Arial" pitchFamily="34" charset="0"/>
            <a:cs typeface="Arial" pitchFamily="34" charset="0"/>
          </a:endParaRPr>
        </a:p>
      </dgm:t>
    </dgm:pt>
    <dgm:pt modelId="{08BA57D6-4CEC-4E59-845E-A9326A4CCA74}" type="sibTrans" cxnId="{FDF1DF43-70C9-4A74-82B1-20443995FA39}">
      <dgm:prSet/>
      <dgm:spPr/>
      <dgm:t>
        <a:bodyPr/>
        <a:lstStyle/>
        <a:p>
          <a:endParaRPr lang="es-EC" sz="1600">
            <a:latin typeface="Arial" pitchFamily="34" charset="0"/>
            <a:cs typeface="Arial" pitchFamily="34" charset="0"/>
          </a:endParaRPr>
        </a:p>
      </dgm:t>
    </dgm:pt>
    <dgm:pt modelId="{2AFD0D04-181C-4499-A4C7-252BC569841E}">
      <dgm:prSet phldrT="[Texto]" custT="1"/>
      <dgm:spPr/>
      <dgm:t>
        <a:bodyPr/>
        <a:lstStyle/>
        <a:p>
          <a:endParaRPr lang="en-US" sz="1600" dirty="0" smtClean="0">
            <a:latin typeface="Arial" pitchFamily="34" charset="0"/>
            <a:cs typeface="Arial" pitchFamily="34" charset="0"/>
          </a:endParaRPr>
        </a:p>
        <a:p>
          <a:r>
            <a:rPr lang="es-ES" sz="1600" dirty="0" smtClean="0">
              <a:latin typeface="Arial" pitchFamily="34" charset="0"/>
              <a:cs typeface="Arial" pitchFamily="34" charset="0"/>
            </a:rPr>
            <a:t>Un histograma de plomo en el suelo que afectan a los habitantes de las parroquias San Rafael y </a:t>
          </a:r>
          <a:r>
            <a:rPr lang="es-ES" sz="1600" dirty="0" err="1" smtClean="0">
              <a:latin typeface="Arial" pitchFamily="34" charset="0"/>
              <a:cs typeface="Arial" pitchFamily="34" charset="0"/>
            </a:rPr>
            <a:t>Sangolquí</a:t>
          </a:r>
          <a:r>
            <a:rPr lang="es-ES" sz="1600" dirty="0" smtClean="0">
              <a:latin typeface="Arial" pitchFamily="34" charset="0"/>
              <a:cs typeface="Arial" pitchFamily="34" charset="0"/>
            </a:rPr>
            <a:t>.</a:t>
          </a:r>
          <a:endParaRPr lang="es-EC" sz="1600" dirty="0">
            <a:latin typeface="Arial" pitchFamily="34" charset="0"/>
            <a:cs typeface="Arial" pitchFamily="34" charset="0"/>
          </a:endParaRPr>
        </a:p>
      </dgm:t>
    </dgm:pt>
    <dgm:pt modelId="{4FB04CF7-9FA7-467F-BB91-44B41AE7E562}" type="parTrans" cxnId="{A5178F7B-036B-4F9F-8B48-9B2176369EB3}">
      <dgm:prSet/>
      <dgm:spPr/>
      <dgm:t>
        <a:bodyPr/>
        <a:lstStyle/>
        <a:p>
          <a:endParaRPr lang="es-EC" sz="1600">
            <a:latin typeface="Arial" pitchFamily="34" charset="0"/>
            <a:cs typeface="Arial" pitchFamily="34" charset="0"/>
          </a:endParaRPr>
        </a:p>
      </dgm:t>
    </dgm:pt>
    <dgm:pt modelId="{FBD8349E-FAED-4457-A8E0-B9CA01675EAB}" type="sibTrans" cxnId="{A5178F7B-036B-4F9F-8B48-9B2176369EB3}">
      <dgm:prSet/>
      <dgm:spPr/>
      <dgm:t>
        <a:bodyPr/>
        <a:lstStyle/>
        <a:p>
          <a:endParaRPr lang="es-EC" sz="1600">
            <a:latin typeface="Arial" pitchFamily="34" charset="0"/>
            <a:cs typeface="Arial" pitchFamily="34" charset="0"/>
          </a:endParaRPr>
        </a:p>
      </dgm:t>
    </dgm:pt>
    <dgm:pt modelId="{2484D238-DF39-4BC7-ADFC-80E39DFF103E}">
      <dgm:prSet phldrT="[Texto]" custT="1"/>
      <dgm:spPr/>
      <dgm:t>
        <a:bodyPr/>
        <a:lstStyle/>
        <a:p>
          <a:r>
            <a:rPr lang="es-ES" sz="1600" dirty="0" smtClean="0">
              <a:latin typeface="Arial" pitchFamily="34" charset="0"/>
              <a:cs typeface="Arial" pitchFamily="34" charset="0"/>
            </a:rPr>
            <a:t>METAS</a:t>
          </a:r>
          <a:endParaRPr lang="es-EC" sz="1600" dirty="0">
            <a:latin typeface="Arial" pitchFamily="34" charset="0"/>
            <a:cs typeface="Arial" pitchFamily="34" charset="0"/>
          </a:endParaRPr>
        </a:p>
      </dgm:t>
    </dgm:pt>
    <dgm:pt modelId="{2941251D-AEA6-4D6F-A822-C691AF42303E}" type="sibTrans" cxnId="{3943D6FA-6384-4C2E-8616-8AFB37D7657B}">
      <dgm:prSet/>
      <dgm:spPr/>
      <dgm:t>
        <a:bodyPr/>
        <a:lstStyle/>
        <a:p>
          <a:endParaRPr lang="es-EC" sz="1600">
            <a:latin typeface="Arial" pitchFamily="34" charset="0"/>
            <a:cs typeface="Arial" pitchFamily="34" charset="0"/>
          </a:endParaRPr>
        </a:p>
      </dgm:t>
    </dgm:pt>
    <dgm:pt modelId="{F4AF4869-181D-4982-B325-BFA6DC8C5A11}" type="parTrans" cxnId="{3943D6FA-6384-4C2E-8616-8AFB37D7657B}">
      <dgm:prSet/>
      <dgm:spPr/>
      <dgm:t>
        <a:bodyPr/>
        <a:lstStyle/>
        <a:p>
          <a:endParaRPr lang="es-EC" sz="1600">
            <a:latin typeface="Arial" pitchFamily="34" charset="0"/>
            <a:cs typeface="Arial" pitchFamily="34" charset="0"/>
          </a:endParaRPr>
        </a:p>
      </dgm:t>
    </dgm:pt>
    <dgm:pt modelId="{E426A361-AB61-4D88-A744-8827D9B99A5D}">
      <dgm:prSet custT="1"/>
      <dgm:spPr/>
      <dgm:t>
        <a:bodyPr/>
        <a:lstStyle/>
        <a:p>
          <a:r>
            <a:rPr lang="es-ES" sz="1600" dirty="0" smtClean="0">
              <a:latin typeface="Arial" pitchFamily="34" charset="0"/>
              <a:cs typeface="Arial" pitchFamily="34" charset="0"/>
            </a:rPr>
            <a:t>Identificación  de los sitios de posible contaminación de plomo en el suelo de las parroquias San Rafael y </a:t>
          </a:r>
          <a:r>
            <a:rPr lang="es-ES" sz="1600" dirty="0" err="1" smtClean="0">
              <a:latin typeface="Arial" pitchFamily="34" charset="0"/>
              <a:cs typeface="Arial" pitchFamily="34" charset="0"/>
            </a:rPr>
            <a:t>Sangolquí</a:t>
          </a:r>
          <a:r>
            <a:rPr lang="es-ES" sz="1600" dirty="0" smtClean="0">
              <a:latin typeface="Arial" pitchFamily="34" charset="0"/>
              <a:cs typeface="Arial" pitchFamily="34" charset="0"/>
            </a:rPr>
            <a:t>.</a:t>
          </a:r>
        </a:p>
      </dgm:t>
    </dgm:pt>
    <dgm:pt modelId="{B3337BD7-93A7-4B50-8469-1F9CB2B32B4F}" type="parTrans" cxnId="{C5BB41A4-818F-4FCD-AFD5-E877288ED4C9}">
      <dgm:prSet/>
      <dgm:spPr/>
      <dgm:t>
        <a:bodyPr/>
        <a:lstStyle/>
        <a:p>
          <a:endParaRPr lang="es-EC" sz="1600">
            <a:latin typeface="Arial" pitchFamily="34" charset="0"/>
            <a:cs typeface="Arial" pitchFamily="34" charset="0"/>
          </a:endParaRPr>
        </a:p>
      </dgm:t>
    </dgm:pt>
    <dgm:pt modelId="{AAAD49D3-016C-4E2B-990F-770160418E99}" type="sibTrans" cxnId="{C5BB41A4-818F-4FCD-AFD5-E877288ED4C9}">
      <dgm:prSet/>
      <dgm:spPr/>
      <dgm:t>
        <a:bodyPr/>
        <a:lstStyle/>
        <a:p>
          <a:endParaRPr lang="es-EC" sz="1600">
            <a:latin typeface="Arial" pitchFamily="34" charset="0"/>
            <a:cs typeface="Arial" pitchFamily="34" charset="0"/>
          </a:endParaRPr>
        </a:p>
      </dgm:t>
    </dgm:pt>
    <dgm:pt modelId="{3F09777D-B2CF-44C5-BD93-366F81F3FBB9}" type="pres">
      <dgm:prSet presAssocID="{86E0DAA4-37B6-4B1F-9E30-95E7852A23E4}" presName="Name0" presStyleCnt="0">
        <dgm:presLayoutVars>
          <dgm:chMax val="1"/>
          <dgm:dir/>
          <dgm:animLvl val="ctr"/>
          <dgm:resizeHandles val="exact"/>
        </dgm:presLayoutVars>
      </dgm:prSet>
      <dgm:spPr/>
      <dgm:t>
        <a:bodyPr/>
        <a:lstStyle/>
        <a:p>
          <a:endParaRPr lang="es-EC"/>
        </a:p>
      </dgm:t>
    </dgm:pt>
    <dgm:pt modelId="{4659C790-3E9A-4B5E-BA1C-72A99036B50A}" type="pres">
      <dgm:prSet presAssocID="{2484D238-DF39-4BC7-ADFC-80E39DFF103E}" presName="centerShape" presStyleLbl="node0" presStyleIdx="0" presStyleCnt="1" custScaleX="83742" custScaleY="81755"/>
      <dgm:spPr/>
      <dgm:t>
        <a:bodyPr/>
        <a:lstStyle/>
        <a:p>
          <a:endParaRPr lang="es-EC"/>
        </a:p>
      </dgm:t>
    </dgm:pt>
    <dgm:pt modelId="{E54D3C58-15F5-4D87-A89F-F029CE831AF3}" type="pres">
      <dgm:prSet presAssocID="{AF928768-B96D-41C9-856A-AAA6DCEFC6F1}" presName="node" presStyleLbl="node1" presStyleIdx="0" presStyleCnt="4" custScaleX="150265" custScaleY="149639">
        <dgm:presLayoutVars>
          <dgm:bulletEnabled val="1"/>
        </dgm:presLayoutVars>
      </dgm:prSet>
      <dgm:spPr/>
      <dgm:t>
        <a:bodyPr/>
        <a:lstStyle/>
        <a:p>
          <a:endParaRPr lang="es-EC"/>
        </a:p>
      </dgm:t>
    </dgm:pt>
    <dgm:pt modelId="{79BA84BC-E247-46DD-B451-16CC6D8EA27A}" type="pres">
      <dgm:prSet presAssocID="{AF928768-B96D-41C9-856A-AAA6DCEFC6F1}" presName="dummy" presStyleCnt="0"/>
      <dgm:spPr/>
    </dgm:pt>
    <dgm:pt modelId="{9E4A50AE-CE4A-4857-A1BE-17DB21DE52FF}" type="pres">
      <dgm:prSet presAssocID="{2F0BDE8E-17FB-4724-973F-079EF8853D44}" presName="sibTrans" presStyleLbl="sibTrans2D1" presStyleIdx="0" presStyleCnt="4"/>
      <dgm:spPr/>
      <dgm:t>
        <a:bodyPr/>
        <a:lstStyle/>
        <a:p>
          <a:endParaRPr lang="es-EC"/>
        </a:p>
      </dgm:t>
    </dgm:pt>
    <dgm:pt modelId="{BE373351-668C-4296-8B15-615541F78D0F}" type="pres">
      <dgm:prSet presAssocID="{E426A361-AB61-4D88-A744-8827D9B99A5D}" presName="node" presStyleLbl="node1" presStyleIdx="1" presStyleCnt="4" custScaleX="172881" custScaleY="165627">
        <dgm:presLayoutVars>
          <dgm:bulletEnabled val="1"/>
        </dgm:presLayoutVars>
      </dgm:prSet>
      <dgm:spPr/>
      <dgm:t>
        <a:bodyPr/>
        <a:lstStyle/>
        <a:p>
          <a:endParaRPr lang="es-EC"/>
        </a:p>
      </dgm:t>
    </dgm:pt>
    <dgm:pt modelId="{CA72E6F7-786A-43FB-984D-262596CC89E4}" type="pres">
      <dgm:prSet presAssocID="{E426A361-AB61-4D88-A744-8827D9B99A5D}" presName="dummy" presStyleCnt="0"/>
      <dgm:spPr/>
    </dgm:pt>
    <dgm:pt modelId="{169CABC1-F720-4567-AE30-7F21C19033B9}" type="pres">
      <dgm:prSet presAssocID="{AAAD49D3-016C-4E2B-990F-770160418E99}" presName="sibTrans" presStyleLbl="sibTrans2D1" presStyleIdx="1" presStyleCnt="4"/>
      <dgm:spPr/>
      <dgm:t>
        <a:bodyPr/>
        <a:lstStyle/>
        <a:p>
          <a:endParaRPr lang="es-EC"/>
        </a:p>
      </dgm:t>
    </dgm:pt>
    <dgm:pt modelId="{7C410C23-C84C-47AB-93FC-FA83E73AB8FD}" type="pres">
      <dgm:prSet presAssocID="{03779B2D-5A7D-4050-A133-AA0CB74FF76F}" presName="node" presStyleLbl="node1" presStyleIdx="2" presStyleCnt="4" custScaleX="140054" custScaleY="148366">
        <dgm:presLayoutVars>
          <dgm:bulletEnabled val="1"/>
        </dgm:presLayoutVars>
      </dgm:prSet>
      <dgm:spPr/>
      <dgm:t>
        <a:bodyPr/>
        <a:lstStyle/>
        <a:p>
          <a:endParaRPr lang="es-EC"/>
        </a:p>
      </dgm:t>
    </dgm:pt>
    <dgm:pt modelId="{44428C97-0B0A-4B1C-B364-C3C43F738EDF}" type="pres">
      <dgm:prSet presAssocID="{03779B2D-5A7D-4050-A133-AA0CB74FF76F}" presName="dummy" presStyleCnt="0"/>
      <dgm:spPr/>
    </dgm:pt>
    <dgm:pt modelId="{3D2201B2-C47F-437A-B869-9FC4995C5746}" type="pres">
      <dgm:prSet presAssocID="{08BA57D6-4CEC-4E59-845E-A9326A4CCA74}" presName="sibTrans" presStyleLbl="sibTrans2D1" presStyleIdx="2" presStyleCnt="4"/>
      <dgm:spPr/>
      <dgm:t>
        <a:bodyPr/>
        <a:lstStyle/>
        <a:p>
          <a:endParaRPr lang="es-EC"/>
        </a:p>
      </dgm:t>
    </dgm:pt>
    <dgm:pt modelId="{CABCAC55-9907-49E0-A10C-AA646B38C8EB}" type="pres">
      <dgm:prSet presAssocID="{2AFD0D04-181C-4499-A4C7-252BC569841E}" presName="node" presStyleLbl="node1" presStyleIdx="3" presStyleCnt="4" custScaleX="158265" custScaleY="165627">
        <dgm:presLayoutVars>
          <dgm:bulletEnabled val="1"/>
        </dgm:presLayoutVars>
      </dgm:prSet>
      <dgm:spPr/>
      <dgm:t>
        <a:bodyPr/>
        <a:lstStyle/>
        <a:p>
          <a:endParaRPr lang="es-EC"/>
        </a:p>
      </dgm:t>
    </dgm:pt>
    <dgm:pt modelId="{E3474006-F2B8-4007-8ED3-4C8BA87258CF}" type="pres">
      <dgm:prSet presAssocID="{2AFD0D04-181C-4499-A4C7-252BC569841E}" presName="dummy" presStyleCnt="0"/>
      <dgm:spPr/>
    </dgm:pt>
    <dgm:pt modelId="{A1130E42-DD09-495B-817B-70BDEFE83C52}" type="pres">
      <dgm:prSet presAssocID="{FBD8349E-FAED-4457-A8E0-B9CA01675EAB}" presName="sibTrans" presStyleLbl="sibTrans2D1" presStyleIdx="3" presStyleCnt="4"/>
      <dgm:spPr/>
      <dgm:t>
        <a:bodyPr/>
        <a:lstStyle/>
        <a:p>
          <a:endParaRPr lang="es-EC"/>
        </a:p>
      </dgm:t>
    </dgm:pt>
  </dgm:ptLst>
  <dgm:cxnLst>
    <dgm:cxn modelId="{E30B259A-7F3E-49ED-BEB3-D13653289F4D}" type="presOf" srcId="{2AFD0D04-181C-4499-A4C7-252BC569841E}" destId="{CABCAC55-9907-49E0-A10C-AA646B38C8EB}" srcOrd="0" destOrd="0" presId="urn:microsoft.com/office/officeart/2005/8/layout/radial6"/>
    <dgm:cxn modelId="{C5BB41A4-818F-4FCD-AFD5-E877288ED4C9}" srcId="{2484D238-DF39-4BC7-ADFC-80E39DFF103E}" destId="{E426A361-AB61-4D88-A744-8827D9B99A5D}" srcOrd="1" destOrd="0" parTransId="{B3337BD7-93A7-4B50-8469-1F9CB2B32B4F}" sibTransId="{AAAD49D3-016C-4E2B-990F-770160418E99}"/>
    <dgm:cxn modelId="{EE7B5F70-6EFB-4D52-B733-45CA782077FD}" type="presOf" srcId="{AF928768-B96D-41C9-856A-AAA6DCEFC6F1}" destId="{E54D3C58-15F5-4D87-A89F-F029CE831AF3}" srcOrd="0" destOrd="0" presId="urn:microsoft.com/office/officeart/2005/8/layout/radial6"/>
    <dgm:cxn modelId="{C5CC27D0-B737-4E8C-B238-28409F9A8FEE}" type="presOf" srcId="{2F0BDE8E-17FB-4724-973F-079EF8853D44}" destId="{9E4A50AE-CE4A-4857-A1BE-17DB21DE52FF}" srcOrd="0" destOrd="0" presId="urn:microsoft.com/office/officeart/2005/8/layout/radial6"/>
    <dgm:cxn modelId="{F65F1FA7-B561-41C2-97DE-F8F3C362ADA0}" type="presOf" srcId="{E426A361-AB61-4D88-A744-8827D9B99A5D}" destId="{BE373351-668C-4296-8B15-615541F78D0F}" srcOrd="0" destOrd="0" presId="urn:microsoft.com/office/officeart/2005/8/layout/radial6"/>
    <dgm:cxn modelId="{061CB920-A221-4997-8CE6-47E37266FF06}" type="presOf" srcId="{AAAD49D3-016C-4E2B-990F-770160418E99}" destId="{169CABC1-F720-4567-AE30-7F21C19033B9}" srcOrd="0" destOrd="0" presId="urn:microsoft.com/office/officeart/2005/8/layout/radial6"/>
    <dgm:cxn modelId="{BDA36EFC-99D4-4748-A322-D3F7EB610DD9}" type="presOf" srcId="{2484D238-DF39-4BC7-ADFC-80E39DFF103E}" destId="{4659C790-3E9A-4B5E-BA1C-72A99036B50A}" srcOrd="0" destOrd="0" presId="urn:microsoft.com/office/officeart/2005/8/layout/radial6"/>
    <dgm:cxn modelId="{0A1AB610-94E1-4008-BF6C-DABBA4CCA96A}" type="presOf" srcId="{FBD8349E-FAED-4457-A8E0-B9CA01675EAB}" destId="{A1130E42-DD09-495B-817B-70BDEFE83C52}" srcOrd="0" destOrd="0" presId="urn:microsoft.com/office/officeart/2005/8/layout/radial6"/>
    <dgm:cxn modelId="{BB0A88BB-E961-4418-BDD4-F038FFD6BF93}" type="presOf" srcId="{86E0DAA4-37B6-4B1F-9E30-95E7852A23E4}" destId="{3F09777D-B2CF-44C5-BD93-366F81F3FBB9}" srcOrd="0" destOrd="0" presId="urn:microsoft.com/office/officeart/2005/8/layout/radial6"/>
    <dgm:cxn modelId="{DE464DE2-93F8-4272-AC2E-456A08C5E20E}" type="presOf" srcId="{08BA57D6-4CEC-4E59-845E-A9326A4CCA74}" destId="{3D2201B2-C47F-437A-B869-9FC4995C5746}" srcOrd="0" destOrd="0" presId="urn:microsoft.com/office/officeart/2005/8/layout/radial6"/>
    <dgm:cxn modelId="{A5178F7B-036B-4F9F-8B48-9B2176369EB3}" srcId="{2484D238-DF39-4BC7-ADFC-80E39DFF103E}" destId="{2AFD0D04-181C-4499-A4C7-252BC569841E}" srcOrd="3" destOrd="0" parTransId="{4FB04CF7-9FA7-467F-BB91-44B41AE7E562}" sibTransId="{FBD8349E-FAED-4457-A8E0-B9CA01675EAB}"/>
    <dgm:cxn modelId="{3943D6FA-6384-4C2E-8616-8AFB37D7657B}" srcId="{86E0DAA4-37B6-4B1F-9E30-95E7852A23E4}" destId="{2484D238-DF39-4BC7-ADFC-80E39DFF103E}" srcOrd="0" destOrd="0" parTransId="{F4AF4869-181D-4982-B325-BFA6DC8C5A11}" sibTransId="{2941251D-AEA6-4D6F-A822-C691AF42303E}"/>
    <dgm:cxn modelId="{FDF1DF43-70C9-4A74-82B1-20443995FA39}" srcId="{2484D238-DF39-4BC7-ADFC-80E39DFF103E}" destId="{03779B2D-5A7D-4050-A133-AA0CB74FF76F}" srcOrd="2" destOrd="0" parTransId="{2E05643B-6664-42E6-A3DF-0A28140343B7}" sibTransId="{08BA57D6-4CEC-4E59-845E-A9326A4CCA74}"/>
    <dgm:cxn modelId="{E377C486-68D6-4ACF-923D-CB79B92FFA0E}" srcId="{2484D238-DF39-4BC7-ADFC-80E39DFF103E}" destId="{AF928768-B96D-41C9-856A-AAA6DCEFC6F1}" srcOrd="0" destOrd="0" parTransId="{F636C3DE-CD7E-45EE-A2F6-8D9A9CEDF23F}" sibTransId="{2F0BDE8E-17FB-4724-973F-079EF8853D44}"/>
    <dgm:cxn modelId="{EB290DCA-C846-4399-8811-E9A90E953E12}" type="presOf" srcId="{03779B2D-5A7D-4050-A133-AA0CB74FF76F}" destId="{7C410C23-C84C-47AB-93FC-FA83E73AB8FD}" srcOrd="0" destOrd="0" presId="urn:microsoft.com/office/officeart/2005/8/layout/radial6"/>
    <dgm:cxn modelId="{4DBC0BFC-C3E8-44A4-B64A-1D41E23283E5}" type="presParOf" srcId="{3F09777D-B2CF-44C5-BD93-366F81F3FBB9}" destId="{4659C790-3E9A-4B5E-BA1C-72A99036B50A}" srcOrd="0" destOrd="0" presId="urn:microsoft.com/office/officeart/2005/8/layout/radial6"/>
    <dgm:cxn modelId="{4E76EEDD-CC2B-48DE-94E1-DAC8EEE77CF1}" type="presParOf" srcId="{3F09777D-B2CF-44C5-BD93-366F81F3FBB9}" destId="{E54D3C58-15F5-4D87-A89F-F029CE831AF3}" srcOrd="1" destOrd="0" presId="urn:microsoft.com/office/officeart/2005/8/layout/radial6"/>
    <dgm:cxn modelId="{19F58119-6ABE-412A-AED7-58CBA29AC518}" type="presParOf" srcId="{3F09777D-B2CF-44C5-BD93-366F81F3FBB9}" destId="{79BA84BC-E247-46DD-B451-16CC6D8EA27A}" srcOrd="2" destOrd="0" presId="urn:microsoft.com/office/officeart/2005/8/layout/radial6"/>
    <dgm:cxn modelId="{3A8D7F45-C471-4065-B344-5FB0EB49180A}" type="presParOf" srcId="{3F09777D-B2CF-44C5-BD93-366F81F3FBB9}" destId="{9E4A50AE-CE4A-4857-A1BE-17DB21DE52FF}" srcOrd="3" destOrd="0" presId="urn:microsoft.com/office/officeart/2005/8/layout/radial6"/>
    <dgm:cxn modelId="{B97C88A0-78AF-416D-8FA1-E102B99CEC25}" type="presParOf" srcId="{3F09777D-B2CF-44C5-BD93-366F81F3FBB9}" destId="{BE373351-668C-4296-8B15-615541F78D0F}" srcOrd="4" destOrd="0" presId="urn:microsoft.com/office/officeart/2005/8/layout/radial6"/>
    <dgm:cxn modelId="{1A659730-A3AC-4E5E-9F93-4DF4358C1F57}" type="presParOf" srcId="{3F09777D-B2CF-44C5-BD93-366F81F3FBB9}" destId="{CA72E6F7-786A-43FB-984D-262596CC89E4}" srcOrd="5" destOrd="0" presId="urn:microsoft.com/office/officeart/2005/8/layout/radial6"/>
    <dgm:cxn modelId="{E766BF12-EFE4-4C1C-BEF3-4BA50261494E}" type="presParOf" srcId="{3F09777D-B2CF-44C5-BD93-366F81F3FBB9}" destId="{169CABC1-F720-4567-AE30-7F21C19033B9}" srcOrd="6" destOrd="0" presId="urn:microsoft.com/office/officeart/2005/8/layout/radial6"/>
    <dgm:cxn modelId="{BD5C6A5C-4B7B-4703-B440-4E92E210D232}" type="presParOf" srcId="{3F09777D-B2CF-44C5-BD93-366F81F3FBB9}" destId="{7C410C23-C84C-47AB-93FC-FA83E73AB8FD}" srcOrd="7" destOrd="0" presId="urn:microsoft.com/office/officeart/2005/8/layout/radial6"/>
    <dgm:cxn modelId="{1E00B97C-CBBA-4771-990E-409F5AF12014}" type="presParOf" srcId="{3F09777D-B2CF-44C5-BD93-366F81F3FBB9}" destId="{44428C97-0B0A-4B1C-B364-C3C43F738EDF}" srcOrd="8" destOrd="0" presId="urn:microsoft.com/office/officeart/2005/8/layout/radial6"/>
    <dgm:cxn modelId="{1EDE4494-12AB-4629-8287-CC78305DE773}" type="presParOf" srcId="{3F09777D-B2CF-44C5-BD93-366F81F3FBB9}" destId="{3D2201B2-C47F-437A-B869-9FC4995C5746}" srcOrd="9" destOrd="0" presId="urn:microsoft.com/office/officeart/2005/8/layout/radial6"/>
    <dgm:cxn modelId="{4FC01627-45A2-4C82-A034-D31457CF2D77}" type="presParOf" srcId="{3F09777D-B2CF-44C5-BD93-366F81F3FBB9}" destId="{CABCAC55-9907-49E0-A10C-AA646B38C8EB}" srcOrd="10" destOrd="0" presId="urn:microsoft.com/office/officeart/2005/8/layout/radial6"/>
    <dgm:cxn modelId="{8C9E0605-D557-487C-B45B-C7ABBB3682EA}" type="presParOf" srcId="{3F09777D-B2CF-44C5-BD93-366F81F3FBB9}" destId="{E3474006-F2B8-4007-8ED3-4C8BA87258CF}" srcOrd="11" destOrd="0" presId="urn:microsoft.com/office/officeart/2005/8/layout/radial6"/>
    <dgm:cxn modelId="{57E1CA7A-A82A-4288-BE5E-6782509A7048}" type="presParOf" srcId="{3F09777D-B2CF-44C5-BD93-366F81F3FBB9}" destId="{A1130E42-DD09-495B-817B-70BDEFE83C52}"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0AD5D6-7C09-47F2-8522-62DB6D250424}"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00C2BFED-37BD-4966-B31B-EEFF6DB0E585}">
      <dgm:prSet phldrT="[Text]" custT="1"/>
      <dgm:spPr/>
      <dgm:t>
        <a:bodyPr/>
        <a:lstStyle/>
        <a:p>
          <a:r>
            <a:rPr lang="es-ES" sz="1800" noProof="0" dirty="0" smtClean="0"/>
            <a:t>Uso</a:t>
          </a:r>
          <a:r>
            <a:rPr lang="es-ES" sz="1800" dirty="0" smtClean="0"/>
            <a:t> residencial</a:t>
          </a:r>
          <a:endParaRPr lang="es-ES" sz="1800" dirty="0"/>
        </a:p>
      </dgm:t>
    </dgm:pt>
    <dgm:pt modelId="{2D4891C5-6F5F-4769-B6BA-51F15CC271B9}" type="parTrans" cxnId="{0AA6BA24-E78C-4417-A3A5-38DF901B3096}">
      <dgm:prSet/>
      <dgm:spPr/>
      <dgm:t>
        <a:bodyPr/>
        <a:lstStyle/>
        <a:p>
          <a:endParaRPr lang="es-ES" sz="4000"/>
        </a:p>
      </dgm:t>
    </dgm:pt>
    <dgm:pt modelId="{D8A7D85F-1F89-4E5E-8D0F-5AABDC68311D}" type="sibTrans" cxnId="{0AA6BA24-E78C-4417-A3A5-38DF901B3096}">
      <dgm:prSet/>
      <dgm:spPr/>
      <dgm:t>
        <a:bodyPr/>
        <a:lstStyle/>
        <a:p>
          <a:endParaRPr lang="es-ES" sz="4000"/>
        </a:p>
      </dgm:t>
    </dgm:pt>
    <dgm:pt modelId="{2B21A3C8-5754-40B6-BC4E-467D045E1AC4}">
      <dgm:prSet phldrT="[Text]" custT="1"/>
      <dgm:spPr/>
      <dgm:t>
        <a:bodyPr/>
        <a:lstStyle/>
        <a:p>
          <a:r>
            <a:rPr lang="es-ES" sz="1800" dirty="0" smtClean="0"/>
            <a:t>Uso comercial y de servicios</a:t>
          </a:r>
          <a:endParaRPr lang="es-ES" sz="1800" dirty="0"/>
        </a:p>
      </dgm:t>
    </dgm:pt>
    <dgm:pt modelId="{AC9DF222-F672-4237-8C24-77C60A5517FC}" type="parTrans" cxnId="{6E6750BE-C286-4074-8ABD-BE53D207F049}">
      <dgm:prSet/>
      <dgm:spPr/>
      <dgm:t>
        <a:bodyPr/>
        <a:lstStyle/>
        <a:p>
          <a:endParaRPr lang="es-ES" sz="4000"/>
        </a:p>
      </dgm:t>
    </dgm:pt>
    <dgm:pt modelId="{64AD0AAE-6CAF-4152-8EE8-9D7CC55E339A}" type="sibTrans" cxnId="{6E6750BE-C286-4074-8ABD-BE53D207F049}">
      <dgm:prSet/>
      <dgm:spPr/>
      <dgm:t>
        <a:bodyPr/>
        <a:lstStyle/>
        <a:p>
          <a:endParaRPr lang="es-ES" sz="4000"/>
        </a:p>
      </dgm:t>
    </dgm:pt>
    <dgm:pt modelId="{551B3449-6CCB-4121-B9B2-5E35A73E52A4}">
      <dgm:prSet phldrT="[Text]" custT="1"/>
      <dgm:spPr/>
      <dgm:t>
        <a:bodyPr/>
        <a:lstStyle/>
        <a:p>
          <a:r>
            <a:rPr lang="es-ES" sz="1800" dirty="0" smtClean="0"/>
            <a:t>Uso industrial, pequeña Industria y manufacturero</a:t>
          </a:r>
        </a:p>
      </dgm:t>
    </dgm:pt>
    <dgm:pt modelId="{2E9EA4FE-A3F1-4508-8EA1-F84500044F3F}" type="parTrans" cxnId="{82B0C77A-62E0-4B43-AEE0-BD74977BE9EE}">
      <dgm:prSet/>
      <dgm:spPr/>
      <dgm:t>
        <a:bodyPr/>
        <a:lstStyle/>
        <a:p>
          <a:endParaRPr lang="es-ES" sz="4000"/>
        </a:p>
      </dgm:t>
    </dgm:pt>
    <dgm:pt modelId="{5A53D869-B072-49D6-9219-FF78EB1B1072}" type="sibTrans" cxnId="{82B0C77A-62E0-4B43-AEE0-BD74977BE9EE}">
      <dgm:prSet/>
      <dgm:spPr/>
      <dgm:t>
        <a:bodyPr/>
        <a:lstStyle/>
        <a:p>
          <a:endParaRPr lang="es-ES" sz="4000"/>
        </a:p>
      </dgm:t>
    </dgm:pt>
    <dgm:pt modelId="{05A3A69D-109C-4399-97E4-B82C955FC4E4}">
      <dgm:prSet phldrT="[Text]" custT="1"/>
      <dgm:spPr/>
      <dgm:t>
        <a:bodyPr/>
        <a:lstStyle/>
        <a:p>
          <a:r>
            <a:rPr lang="es-ES" sz="1800" dirty="0" smtClean="0"/>
            <a:t>Equipamiento de servicios públicos-comunitarios</a:t>
          </a:r>
          <a:endParaRPr lang="es-ES" sz="1800" dirty="0"/>
        </a:p>
      </dgm:t>
    </dgm:pt>
    <dgm:pt modelId="{6A43A66E-71C1-4DC6-B947-3EC2F81CBE85}" type="parTrans" cxnId="{58C80BD1-0549-494A-AEB6-1743088C4C4D}">
      <dgm:prSet/>
      <dgm:spPr/>
      <dgm:t>
        <a:bodyPr/>
        <a:lstStyle/>
        <a:p>
          <a:endParaRPr lang="es-ES" sz="4000"/>
        </a:p>
      </dgm:t>
    </dgm:pt>
    <dgm:pt modelId="{99C0BFF9-4186-4A2A-BAFA-F61D700F87CE}" type="sibTrans" cxnId="{58C80BD1-0549-494A-AEB6-1743088C4C4D}">
      <dgm:prSet/>
      <dgm:spPr/>
      <dgm:t>
        <a:bodyPr/>
        <a:lstStyle/>
        <a:p>
          <a:endParaRPr lang="es-ES" sz="4000"/>
        </a:p>
      </dgm:t>
    </dgm:pt>
    <dgm:pt modelId="{FF422F1B-AC1B-4E71-8CEE-78F1C44B75EA}">
      <dgm:prSet phldrT="[Text]" custT="1"/>
      <dgm:spPr/>
      <dgm:t>
        <a:bodyPr/>
        <a:lstStyle/>
        <a:p>
          <a:r>
            <a:rPr lang="es-ES" sz="1800" dirty="0" smtClean="0"/>
            <a:t>Uso de Protección Ecológica y de Preservación Patrimonial</a:t>
          </a:r>
          <a:endParaRPr lang="es-ES" sz="1800" dirty="0"/>
        </a:p>
      </dgm:t>
    </dgm:pt>
    <dgm:pt modelId="{B712DD30-51EE-49B9-8A67-D3965FEC2393}" type="parTrans" cxnId="{0D84CF81-C233-49B4-A11F-1295F034AA5F}">
      <dgm:prSet/>
      <dgm:spPr/>
      <dgm:t>
        <a:bodyPr/>
        <a:lstStyle/>
        <a:p>
          <a:endParaRPr lang="es-ES" sz="4000"/>
        </a:p>
      </dgm:t>
    </dgm:pt>
    <dgm:pt modelId="{E2B0AA3C-1185-4D1D-AA73-1468462C4A9B}" type="sibTrans" cxnId="{0D84CF81-C233-49B4-A11F-1295F034AA5F}">
      <dgm:prSet/>
      <dgm:spPr/>
      <dgm:t>
        <a:bodyPr/>
        <a:lstStyle/>
        <a:p>
          <a:endParaRPr lang="es-ES" sz="4000"/>
        </a:p>
      </dgm:t>
    </dgm:pt>
    <dgm:pt modelId="{0C69F6E9-93E1-4980-8A5E-1B812D563121}">
      <dgm:prSet phldrT="[Text]" custT="1"/>
      <dgm:spPr/>
      <dgm:t>
        <a:bodyPr/>
        <a:lstStyle/>
        <a:p>
          <a:r>
            <a:rPr lang="es-ES" sz="1800" dirty="0" smtClean="0"/>
            <a:t>Uso de aprovechamiento de Recursos Naturales</a:t>
          </a:r>
        </a:p>
      </dgm:t>
    </dgm:pt>
    <dgm:pt modelId="{C0F8B1A7-BBB6-411C-B404-0808A11500AC}" type="parTrans" cxnId="{C964D869-463A-455D-AC7B-22ABB7ABA355}">
      <dgm:prSet/>
      <dgm:spPr/>
      <dgm:t>
        <a:bodyPr/>
        <a:lstStyle/>
        <a:p>
          <a:endParaRPr lang="es-ES" sz="4000"/>
        </a:p>
      </dgm:t>
    </dgm:pt>
    <dgm:pt modelId="{0AB4C149-8E8F-4CA5-9F79-E9F96C5DCC66}" type="sibTrans" cxnId="{C964D869-463A-455D-AC7B-22ABB7ABA355}">
      <dgm:prSet/>
      <dgm:spPr/>
      <dgm:t>
        <a:bodyPr/>
        <a:lstStyle/>
        <a:p>
          <a:endParaRPr lang="es-ES" sz="4000"/>
        </a:p>
      </dgm:t>
    </dgm:pt>
    <dgm:pt modelId="{672C32B6-8A82-412B-B819-63159AAB643F}" type="pres">
      <dgm:prSet presAssocID="{3A0AD5D6-7C09-47F2-8522-62DB6D250424}" presName="cycle" presStyleCnt="0">
        <dgm:presLayoutVars>
          <dgm:dir/>
          <dgm:resizeHandles val="exact"/>
        </dgm:presLayoutVars>
      </dgm:prSet>
      <dgm:spPr/>
      <dgm:t>
        <a:bodyPr/>
        <a:lstStyle/>
        <a:p>
          <a:endParaRPr lang="es-ES"/>
        </a:p>
      </dgm:t>
    </dgm:pt>
    <dgm:pt modelId="{718A5EDB-A613-438B-ACC7-AB899FB261D0}" type="pres">
      <dgm:prSet presAssocID="{00C2BFED-37BD-4966-B31B-EEFF6DB0E585}" presName="node" presStyleLbl="node1" presStyleIdx="0" presStyleCnt="6" custScaleX="136868">
        <dgm:presLayoutVars>
          <dgm:bulletEnabled val="1"/>
        </dgm:presLayoutVars>
      </dgm:prSet>
      <dgm:spPr/>
      <dgm:t>
        <a:bodyPr/>
        <a:lstStyle/>
        <a:p>
          <a:endParaRPr lang="en-US"/>
        </a:p>
      </dgm:t>
    </dgm:pt>
    <dgm:pt modelId="{9090F208-158C-4C6A-9A85-22C4AB0BDF56}" type="pres">
      <dgm:prSet presAssocID="{00C2BFED-37BD-4966-B31B-EEFF6DB0E585}" presName="spNode" presStyleCnt="0"/>
      <dgm:spPr/>
    </dgm:pt>
    <dgm:pt modelId="{987B32B2-992A-400F-9DAE-261065630D99}" type="pres">
      <dgm:prSet presAssocID="{D8A7D85F-1F89-4E5E-8D0F-5AABDC68311D}" presName="sibTrans" presStyleLbl="sibTrans1D1" presStyleIdx="0" presStyleCnt="6" custScaleX="1534327"/>
      <dgm:spPr/>
      <dgm:t>
        <a:bodyPr/>
        <a:lstStyle/>
        <a:p>
          <a:endParaRPr lang="es-ES"/>
        </a:p>
      </dgm:t>
    </dgm:pt>
    <dgm:pt modelId="{6A7DE3A9-FCC9-48A5-A658-7FA2FCF1C298}" type="pres">
      <dgm:prSet presAssocID="{2B21A3C8-5754-40B6-BC4E-467D045E1AC4}" presName="node" presStyleLbl="node1" presStyleIdx="1" presStyleCnt="6" custScaleX="155695" custRadScaleRad="103122" custRadScaleInc="36195">
        <dgm:presLayoutVars>
          <dgm:bulletEnabled val="1"/>
        </dgm:presLayoutVars>
      </dgm:prSet>
      <dgm:spPr/>
      <dgm:t>
        <a:bodyPr/>
        <a:lstStyle/>
        <a:p>
          <a:endParaRPr lang="en-US"/>
        </a:p>
      </dgm:t>
    </dgm:pt>
    <dgm:pt modelId="{23D4A115-2E46-4341-89B5-FED9599DC0EB}" type="pres">
      <dgm:prSet presAssocID="{2B21A3C8-5754-40B6-BC4E-467D045E1AC4}" presName="spNode" presStyleCnt="0"/>
      <dgm:spPr/>
    </dgm:pt>
    <dgm:pt modelId="{5275556E-DB37-4275-A7DC-D91108EC9151}" type="pres">
      <dgm:prSet presAssocID="{64AD0AAE-6CAF-4152-8EE8-9D7CC55E339A}" presName="sibTrans" presStyleLbl="sibTrans1D1" presStyleIdx="1" presStyleCnt="6" custScaleX="1534327"/>
      <dgm:spPr/>
      <dgm:t>
        <a:bodyPr/>
        <a:lstStyle/>
        <a:p>
          <a:endParaRPr lang="es-ES"/>
        </a:p>
      </dgm:t>
    </dgm:pt>
    <dgm:pt modelId="{F74DD526-ED77-4903-B79B-D6129A374192}" type="pres">
      <dgm:prSet presAssocID="{551B3449-6CCB-4121-B9B2-5E35A73E52A4}" presName="node" presStyleLbl="node1" presStyleIdx="2" presStyleCnt="6" custScaleX="186591" custRadScaleRad="93580" custRadScaleInc="-38675">
        <dgm:presLayoutVars>
          <dgm:bulletEnabled val="1"/>
        </dgm:presLayoutVars>
      </dgm:prSet>
      <dgm:spPr/>
      <dgm:t>
        <a:bodyPr/>
        <a:lstStyle/>
        <a:p>
          <a:endParaRPr lang="en-US"/>
        </a:p>
      </dgm:t>
    </dgm:pt>
    <dgm:pt modelId="{420C6C13-61D3-4DDB-BF7A-06CAB88F4D76}" type="pres">
      <dgm:prSet presAssocID="{551B3449-6CCB-4121-B9B2-5E35A73E52A4}" presName="spNode" presStyleCnt="0"/>
      <dgm:spPr/>
    </dgm:pt>
    <dgm:pt modelId="{6AD67B05-0A2D-45D1-9380-36AB822E7AE9}" type="pres">
      <dgm:prSet presAssocID="{5A53D869-B072-49D6-9219-FF78EB1B1072}" presName="sibTrans" presStyleLbl="sibTrans1D1" presStyleIdx="2" presStyleCnt="6" custScaleX="1534327"/>
      <dgm:spPr/>
      <dgm:t>
        <a:bodyPr/>
        <a:lstStyle/>
        <a:p>
          <a:endParaRPr lang="es-ES"/>
        </a:p>
      </dgm:t>
    </dgm:pt>
    <dgm:pt modelId="{6F285C22-8581-451E-8AEF-D1E946E0D8E8}" type="pres">
      <dgm:prSet presAssocID="{05A3A69D-109C-4399-97E4-B82C955FC4E4}" presName="node" presStyleLbl="node1" presStyleIdx="3" presStyleCnt="6" custScaleX="181808" custRadScaleRad="100027" custRadScaleInc="-6666">
        <dgm:presLayoutVars>
          <dgm:bulletEnabled val="1"/>
        </dgm:presLayoutVars>
      </dgm:prSet>
      <dgm:spPr/>
      <dgm:t>
        <a:bodyPr/>
        <a:lstStyle/>
        <a:p>
          <a:endParaRPr lang="en-US"/>
        </a:p>
      </dgm:t>
    </dgm:pt>
    <dgm:pt modelId="{AB1B6364-93F5-4D2F-ABDD-E1DD0C46024E}" type="pres">
      <dgm:prSet presAssocID="{05A3A69D-109C-4399-97E4-B82C955FC4E4}" presName="spNode" presStyleCnt="0"/>
      <dgm:spPr/>
    </dgm:pt>
    <dgm:pt modelId="{607735D7-C81A-454C-9840-A4DB5ECDE14B}" type="pres">
      <dgm:prSet presAssocID="{99C0BFF9-4186-4A2A-BAFA-F61D700F87CE}" presName="sibTrans" presStyleLbl="sibTrans1D1" presStyleIdx="3" presStyleCnt="6" custScaleX="1534327"/>
      <dgm:spPr/>
      <dgm:t>
        <a:bodyPr/>
        <a:lstStyle/>
        <a:p>
          <a:endParaRPr lang="es-ES"/>
        </a:p>
      </dgm:t>
    </dgm:pt>
    <dgm:pt modelId="{066FA272-0C6E-413A-8AF1-452FF8558F90}" type="pres">
      <dgm:prSet presAssocID="{FF422F1B-AC1B-4E71-8CEE-78F1C44B75EA}" presName="node" presStyleLbl="node1" presStyleIdx="4" presStyleCnt="6" custScaleX="213158" custRadScaleRad="93580" custRadScaleInc="38675">
        <dgm:presLayoutVars>
          <dgm:bulletEnabled val="1"/>
        </dgm:presLayoutVars>
      </dgm:prSet>
      <dgm:spPr/>
      <dgm:t>
        <a:bodyPr/>
        <a:lstStyle/>
        <a:p>
          <a:endParaRPr lang="en-US"/>
        </a:p>
      </dgm:t>
    </dgm:pt>
    <dgm:pt modelId="{921952A5-C342-4D08-BC8F-61513E6498FE}" type="pres">
      <dgm:prSet presAssocID="{FF422F1B-AC1B-4E71-8CEE-78F1C44B75EA}" presName="spNode" presStyleCnt="0"/>
      <dgm:spPr/>
    </dgm:pt>
    <dgm:pt modelId="{F4DCC9F1-21EE-481B-AAFF-3F80A5DCF94F}" type="pres">
      <dgm:prSet presAssocID="{E2B0AA3C-1185-4D1D-AA73-1468462C4A9B}" presName="sibTrans" presStyleLbl="sibTrans1D1" presStyleIdx="4" presStyleCnt="6" custScaleX="1534327"/>
      <dgm:spPr/>
      <dgm:t>
        <a:bodyPr/>
        <a:lstStyle/>
        <a:p>
          <a:endParaRPr lang="es-ES"/>
        </a:p>
      </dgm:t>
    </dgm:pt>
    <dgm:pt modelId="{EAFDAC56-5B20-48E5-8870-3E6E8A348AFF}" type="pres">
      <dgm:prSet presAssocID="{0C69F6E9-93E1-4980-8A5E-1B812D563121}" presName="node" presStyleLbl="node1" presStyleIdx="5" presStyleCnt="6" custScaleX="199812" custRadScaleRad="98488" custRadScaleInc="-25759">
        <dgm:presLayoutVars>
          <dgm:bulletEnabled val="1"/>
        </dgm:presLayoutVars>
      </dgm:prSet>
      <dgm:spPr/>
      <dgm:t>
        <a:bodyPr/>
        <a:lstStyle/>
        <a:p>
          <a:endParaRPr lang="en-US"/>
        </a:p>
      </dgm:t>
    </dgm:pt>
    <dgm:pt modelId="{940274C9-EF5F-4999-A4E1-EBF26F9FBF33}" type="pres">
      <dgm:prSet presAssocID="{0C69F6E9-93E1-4980-8A5E-1B812D563121}" presName="spNode" presStyleCnt="0"/>
      <dgm:spPr/>
    </dgm:pt>
    <dgm:pt modelId="{58EDD6D4-3866-431B-9672-842E187410F0}" type="pres">
      <dgm:prSet presAssocID="{0AB4C149-8E8F-4CA5-9F79-E9F96C5DCC66}" presName="sibTrans" presStyleLbl="sibTrans1D1" presStyleIdx="5" presStyleCnt="6" custScaleX="1534327"/>
      <dgm:spPr/>
      <dgm:t>
        <a:bodyPr/>
        <a:lstStyle/>
        <a:p>
          <a:endParaRPr lang="es-ES"/>
        </a:p>
      </dgm:t>
    </dgm:pt>
  </dgm:ptLst>
  <dgm:cxnLst>
    <dgm:cxn modelId="{3D48AEA4-C0C6-4FD7-8105-3100F4DE2AFA}" type="presOf" srcId="{E2B0AA3C-1185-4D1D-AA73-1468462C4A9B}" destId="{F4DCC9F1-21EE-481B-AAFF-3F80A5DCF94F}" srcOrd="0" destOrd="0" presId="urn:microsoft.com/office/officeart/2005/8/layout/cycle5"/>
    <dgm:cxn modelId="{5DDAFD7E-DDA9-484F-AC49-2DEC675935E4}" type="presOf" srcId="{99C0BFF9-4186-4A2A-BAFA-F61D700F87CE}" destId="{607735D7-C81A-454C-9840-A4DB5ECDE14B}" srcOrd="0" destOrd="0" presId="urn:microsoft.com/office/officeart/2005/8/layout/cycle5"/>
    <dgm:cxn modelId="{0D84CF81-C233-49B4-A11F-1295F034AA5F}" srcId="{3A0AD5D6-7C09-47F2-8522-62DB6D250424}" destId="{FF422F1B-AC1B-4E71-8CEE-78F1C44B75EA}" srcOrd="4" destOrd="0" parTransId="{B712DD30-51EE-49B9-8A67-D3965FEC2393}" sibTransId="{E2B0AA3C-1185-4D1D-AA73-1468462C4A9B}"/>
    <dgm:cxn modelId="{C964D869-463A-455D-AC7B-22ABB7ABA355}" srcId="{3A0AD5D6-7C09-47F2-8522-62DB6D250424}" destId="{0C69F6E9-93E1-4980-8A5E-1B812D563121}" srcOrd="5" destOrd="0" parTransId="{C0F8B1A7-BBB6-411C-B404-0808A11500AC}" sibTransId="{0AB4C149-8E8F-4CA5-9F79-E9F96C5DCC66}"/>
    <dgm:cxn modelId="{A3254AC7-42FB-4EBC-BD32-42072E244681}" type="presOf" srcId="{2B21A3C8-5754-40B6-BC4E-467D045E1AC4}" destId="{6A7DE3A9-FCC9-48A5-A658-7FA2FCF1C298}" srcOrd="0" destOrd="0" presId="urn:microsoft.com/office/officeart/2005/8/layout/cycle5"/>
    <dgm:cxn modelId="{12225290-9AC4-44C4-A10F-202AD42944A2}" type="presOf" srcId="{FF422F1B-AC1B-4E71-8CEE-78F1C44B75EA}" destId="{066FA272-0C6E-413A-8AF1-452FF8558F90}" srcOrd="0" destOrd="0" presId="urn:microsoft.com/office/officeart/2005/8/layout/cycle5"/>
    <dgm:cxn modelId="{593D3CD9-FFB6-42E4-9609-12643D8B57B5}" type="presOf" srcId="{5A53D869-B072-49D6-9219-FF78EB1B1072}" destId="{6AD67B05-0A2D-45D1-9380-36AB822E7AE9}" srcOrd="0" destOrd="0" presId="urn:microsoft.com/office/officeart/2005/8/layout/cycle5"/>
    <dgm:cxn modelId="{58C80BD1-0549-494A-AEB6-1743088C4C4D}" srcId="{3A0AD5D6-7C09-47F2-8522-62DB6D250424}" destId="{05A3A69D-109C-4399-97E4-B82C955FC4E4}" srcOrd="3" destOrd="0" parTransId="{6A43A66E-71C1-4DC6-B947-3EC2F81CBE85}" sibTransId="{99C0BFF9-4186-4A2A-BAFA-F61D700F87CE}"/>
    <dgm:cxn modelId="{702F8D1B-9AA1-46B2-8E87-0BA8661CDC75}" type="presOf" srcId="{0AB4C149-8E8F-4CA5-9F79-E9F96C5DCC66}" destId="{58EDD6D4-3866-431B-9672-842E187410F0}" srcOrd="0" destOrd="0" presId="urn:microsoft.com/office/officeart/2005/8/layout/cycle5"/>
    <dgm:cxn modelId="{0D8D2CAB-DE40-44A4-B6B0-41EFE95A169A}" type="presOf" srcId="{D8A7D85F-1F89-4E5E-8D0F-5AABDC68311D}" destId="{987B32B2-992A-400F-9DAE-261065630D99}" srcOrd="0" destOrd="0" presId="urn:microsoft.com/office/officeart/2005/8/layout/cycle5"/>
    <dgm:cxn modelId="{0AA6BA24-E78C-4417-A3A5-38DF901B3096}" srcId="{3A0AD5D6-7C09-47F2-8522-62DB6D250424}" destId="{00C2BFED-37BD-4966-B31B-EEFF6DB0E585}" srcOrd="0" destOrd="0" parTransId="{2D4891C5-6F5F-4769-B6BA-51F15CC271B9}" sibTransId="{D8A7D85F-1F89-4E5E-8D0F-5AABDC68311D}"/>
    <dgm:cxn modelId="{DABB15A8-078B-4650-A34F-9C8957F644A6}" type="presOf" srcId="{00C2BFED-37BD-4966-B31B-EEFF6DB0E585}" destId="{718A5EDB-A613-438B-ACC7-AB899FB261D0}" srcOrd="0" destOrd="0" presId="urn:microsoft.com/office/officeart/2005/8/layout/cycle5"/>
    <dgm:cxn modelId="{82B0C77A-62E0-4B43-AEE0-BD74977BE9EE}" srcId="{3A0AD5D6-7C09-47F2-8522-62DB6D250424}" destId="{551B3449-6CCB-4121-B9B2-5E35A73E52A4}" srcOrd="2" destOrd="0" parTransId="{2E9EA4FE-A3F1-4508-8EA1-F84500044F3F}" sibTransId="{5A53D869-B072-49D6-9219-FF78EB1B1072}"/>
    <dgm:cxn modelId="{6E6750BE-C286-4074-8ABD-BE53D207F049}" srcId="{3A0AD5D6-7C09-47F2-8522-62DB6D250424}" destId="{2B21A3C8-5754-40B6-BC4E-467D045E1AC4}" srcOrd="1" destOrd="0" parTransId="{AC9DF222-F672-4237-8C24-77C60A5517FC}" sibTransId="{64AD0AAE-6CAF-4152-8EE8-9D7CC55E339A}"/>
    <dgm:cxn modelId="{2D3350B5-67FF-4E4C-B4CE-B38F9770D697}" type="presOf" srcId="{64AD0AAE-6CAF-4152-8EE8-9D7CC55E339A}" destId="{5275556E-DB37-4275-A7DC-D91108EC9151}" srcOrd="0" destOrd="0" presId="urn:microsoft.com/office/officeart/2005/8/layout/cycle5"/>
    <dgm:cxn modelId="{97A7813E-DA65-45C7-8E88-DBCAF7BE391B}" type="presOf" srcId="{0C69F6E9-93E1-4980-8A5E-1B812D563121}" destId="{EAFDAC56-5B20-48E5-8870-3E6E8A348AFF}" srcOrd="0" destOrd="0" presId="urn:microsoft.com/office/officeart/2005/8/layout/cycle5"/>
    <dgm:cxn modelId="{A608DCB7-7838-46B0-9A59-E4EDE5939D9F}" type="presOf" srcId="{551B3449-6CCB-4121-B9B2-5E35A73E52A4}" destId="{F74DD526-ED77-4903-B79B-D6129A374192}" srcOrd="0" destOrd="0" presId="urn:microsoft.com/office/officeart/2005/8/layout/cycle5"/>
    <dgm:cxn modelId="{B6E94F78-CF70-4B93-ADC5-865BA6DF46D1}" type="presOf" srcId="{05A3A69D-109C-4399-97E4-B82C955FC4E4}" destId="{6F285C22-8581-451E-8AEF-D1E946E0D8E8}" srcOrd="0" destOrd="0" presId="urn:microsoft.com/office/officeart/2005/8/layout/cycle5"/>
    <dgm:cxn modelId="{843160EA-630D-4B6E-B1B8-482415448ED7}" type="presOf" srcId="{3A0AD5D6-7C09-47F2-8522-62DB6D250424}" destId="{672C32B6-8A82-412B-B819-63159AAB643F}" srcOrd="0" destOrd="0" presId="urn:microsoft.com/office/officeart/2005/8/layout/cycle5"/>
    <dgm:cxn modelId="{05225034-5B4E-4208-8C99-A61A220B1444}" type="presParOf" srcId="{672C32B6-8A82-412B-B819-63159AAB643F}" destId="{718A5EDB-A613-438B-ACC7-AB899FB261D0}" srcOrd="0" destOrd="0" presId="urn:microsoft.com/office/officeart/2005/8/layout/cycle5"/>
    <dgm:cxn modelId="{009A1E7E-C69A-4A90-BEE9-283E463334C8}" type="presParOf" srcId="{672C32B6-8A82-412B-B819-63159AAB643F}" destId="{9090F208-158C-4C6A-9A85-22C4AB0BDF56}" srcOrd="1" destOrd="0" presId="urn:microsoft.com/office/officeart/2005/8/layout/cycle5"/>
    <dgm:cxn modelId="{88DBBFDA-D2DD-419D-92AB-855496C6B3E5}" type="presParOf" srcId="{672C32B6-8A82-412B-B819-63159AAB643F}" destId="{987B32B2-992A-400F-9DAE-261065630D99}" srcOrd="2" destOrd="0" presId="urn:microsoft.com/office/officeart/2005/8/layout/cycle5"/>
    <dgm:cxn modelId="{4B6F53EF-8EB7-4D95-9C29-5BDA2B8147AE}" type="presParOf" srcId="{672C32B6-8A82-412B-B819-63159AAB643F}" destId="{6A7DE3A9-FCC9-48A5-A658-7FA2FCF1C298}" srcOrd="3" destOrd="0" presId="urn:microsoft.com/office/officeart/2005/8/layout/cycle5"/>
    <dgm:cxn modelId="{B2D1584F-8247-4144-BE18-9320FA4D721C}" type="presParOf" srcId="{672C32B6-8A82-412B-B819-63159AAB643F}" destId="{23D4A115-2E46-4341-89B5-FED9599DC0EB}" srcOrd="4" destOrd="0" presId="urn:microsoft.com/office/officeart/2005/8/layout/cycle5"/>
    <dgm:cxn modelId="{B246294A-6345-41D8-AFE7-5E8AC55FA395}" type="presParOf" srcId="{672C32B6-8A82-412B-B819-63159AAB643F}" destId="{5275556E-DB37-4275-A7DC-D91108EC9151}" srcOrd="5" destOrd="0" presId="urn:microsoft.com/office/officeart/2005/8/layout/cycle5"/>
    <dgm:cxn modelId="{EB4B6AB8-C7A8-4D38-B347-FACA40AFCCAC}" type="presParOf" srcId="{672C32B6-8A82-412B-B819-63159AAB643F}" destId="{F74DD526-ED77-4903-B79B-D6129A374192}" srcOrd="6" destOrd="0" presId="urn:microsoft.com/office/officeart/2005/8/layout/cycle5"/>
    <dgm:cxn modelId="{D7C66CC7-551E-4000-97E0-9C26FE677B50}" type="presParOf" srcId="{672C32B6-8A82-412B-B819-63159AAB643F}" destId="{420C6C13-61D3-4DDB-BF7A-06CAB88F4D76}" srcOrd="7" destOrd="0" presId="urn:microsoft.com/office/officeart/2005/8/layout/cycle5"/>
    <dgm:cxn modelId="{679A6DF3-B99B-40B0-A655-51522FF4E69C}" type="presParOf" srcId="{672C32B6-8A82-412B-B819-63159AAB643F}" destId="{6AD67B05-0A2D-45D1-9380-36AB822E7AE9}" srcOrd="8" destOrd="0" presId="urn:microsoft.com/office/officeart/2005/8/layout/cycle5"/>
    <dgm:cxn modelId="{D8B7E871-F299-41B4-8614-86288D7E2471}" type="presParOf" srcId="{672C32B6-8A82-412B-B819-63159AAB643F}" destId="{6F285C22-8581-451E-8AEF-D1E946E0D8E8}" srcOrd="9" destOrd="0" presId="urn:microsoft.com/office/officeart/2005/8/layout/cycle5"/>
    <dgm:cxn modelId="{210D5278-CDD1-471B-8662-00198895AF60}" type="presParOf" srcId="{672C32B6-8A82-412B-B819-63159AAB643F}" destId="{AB1B6364-93F5-4D2F-ABDD-E1DD0C46024E}" srcOrd="10" destOrd="0" presId="urn:microsoft.com/office/officeart/2005/8/layout/cycle5"/>
    <dgm:cxn modelId="{4A1B2B5A-FB84-4D4B-BE6A-82028E611CAB}" type="presParOf" srcId="{672C32B6-8A82-412B-B819-63159AAB643F}" destId="{607735D7-C81A-454C-9840-A4DB5ECDE14B}" srcOrd="11" destOrd="0" presId="urn:microsoft.com/office/officeart/2005/8/layout/cycle5"/>
    <dgm:cxn modelId="{1B7414C2-E0D3-4F45-9DED-E6A9B4C19CEA}" type="presParOf" srcId="{672C32B6-8A82-412B-B819-63159AAB643F}" destId="{066FA272-0C6E-413A-8AF1-452FF8558F90}" srcOrd="12" destOrd="0" presId="urn:microsoft.com/office/officeart/2005/8/layout/cycle5"/>
    <dgm:cxn modelId="{15C556F2-4EF4-4013-8188-77D7B1E8E2A9}" type="presParOf" srcId="{672C32B6-8A82-412B-B819-63159AAB643F}" destId="{921952A5-C342-4D08-BC8F-61513E6498FE}" srcOrd="13" destOrd="0" presId="urn:microsoft.com/office/officeart/2005/8/layout/cycle5"/>
    <dgm:cxn modelId="{2131CC6F-86B0-48BD-8503-7882D8226CCC}" type="presParOf" srcId="{672C32B6-8A82-412B-B819-63159AAB643F}" destId="{F4DCC9F1-21EE-481B-AAFF-3F80A5DCF94F}" srcOrd="14" destOrd="0" presId="urn:microsoft.com/office/officeart/2005/8/layout/cycle5"/>
    <dgm:cxn modelId="{3213DFD3-C019-4370-BDB1-EEDBB4B96E48}" type="presParOf" srcId="{672C32B6-8A82-412B-B819-63159AAB643F}" destId="{EAFDAC56-5B20-48E5-8870-3E6E8A348AFF}" srcOrd="15" destOrd="0" presId="urn:microsoft.com/office/officeart/2005/8/layout/cycle5"/>
    <dgm:cxn modelId="{8CF49435-AB30-4939-81D5-B529D4C4FC47}" type="presParOf" srcId="{672C32B6-8A82-412B-B819-63159AAB643F}" destId="{940274C9-EF5F-4999-A4E1-EBF26F9FBF33}" srcOrd="16" destOrd="0" presId="urn:microsoft.com/office/officeart/2005/8/layout/cycle5"/>
    <dgm:cxn modelId="{2DDA711B-E2DF-419F-B1C9-EABE717C36FC}" type="presParOf" srcId="{672C32B6-8A82-412B-B819-63159AAB643F}" destId="{58EDD6D4-3866-431B-9672-842E187410F0}" srcOrd="17"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D83CDDD-B84C-4637-9FC2-AA5CB081C8E0}" type="doc">
      <dgm:prSet loTypeId="urn:microsoft.com/office/officeart/2005/8/layout/hProcess9" loCatId="process" qsTypeId="urn:microsoft.com/office/officeart/2005/8/quickstyle/simple1" qsCatId="simple" csTypeId="urn:microsoft.com/office/officeart/2005/8/colors/accent1_2" csCatId="accent1" phldr="1"/>
      <dgm:spPr/>
    </dgm:pt>
    <dgm:pt modelId="{AE2B8171-F5A1-40EC-9969-267D95858BD4}">
      <dgm:prSet phldrT="[Texto]" custT="1"/>
      <dgm:spPr/>
      <dgm:t>
        <a:bodyPr/>
        <a:lstStyle/>
        <a:p>
          <a:r>
            <a:rPr lang="es-ES" sz="2000" dirty="0" smtClean="0">
              <a:latin typeface="Arial" pitchFamily="34" charset="0"/>
              <a:cs typeface="Arial" pitchFamily="34" charset="0"/>
            </a:rPr>
            <a:t>Explotado por sus propiedades físicas de fácil moldeamiento y cambios de forma </a:t>
          </a:r>
          <a:endParaRPr lang="es-ES" sz="2000" dirty="0"/>
        </a:p>
      </dgm:t>
    </dgm:pt>
    <dgm:pt modelId="{698A08A8-8C61-4F99-B76E-338362949D8C}" type="parTrans" cxnId="{FB99DC29-A131-428E-B9D9-BBE52BF44187}">
      <dgm:prSet/>
      <dgm:spPr/>
      <dgm:t>
        <a:bodyPr/>
        <a:lstStyle/>
        <a:p>
          <a:endParaRPr lang="es-ES" sz="2000"/>
        </a:p>
      </dgm:t>
    </dgm:pt>
    <dgm:pt modelId="{D821DA30-1FC6-4802-BA4D-8B1CCEFF7BEE}" type="sibTrans" cxnId="{FB99DC29-A131-428E-B9D9-BBE52BF44187}">
      <dgm:prSet/>
      <dgm:spPr/>
      <dgm:t>
        <a:bodyPr/>
        <a:lstStyle/>
        <a:p>
          <a:endParaRPr lang="es-ES" sz="2000"/>
        </a:p>
      </dgm:t>
    </dgm:pt>
    <dgm:pt modelId="{F9C5D827-1ECC-49A8-8DE3-58A98E62BD03}">
      <dgm:prSet phldrT="[Texto]" custT="1"/>
      <dgm:spPr/>
      <dgm:t>
        <a:bodyPr/>
        <a:lstStyle/>
        <a:p>
          <a:r>
            <a:rPr lang="es-ES" sz="2000" dirty="0" smtClean="0">
              <a:latin typeface="Arial" pitchFamily="34" charset="0"/>
              <a:cs typeface="Arial" pitchFamily="34" charset="0"/>
            </a:rPr>
            <a:t>Sus niveles ambientales ha ido incrementando debido a la actividad humana y a los usos que se le ha dado.</a:t>
          </a:r>
          <a:endParaRPr lang="es-ES" sz="2000" dirty="0"/>
        </a:p>
      </dgm:t>
    </dgm:pt>
    <dgm:pt modelId="{BCB70210-B17B-4533-B271-ACFBA61F25A7}" type="parTrans" cxnId="{17BC2CB8-049E-443B-831E-D111DDBFAAAA}">
      <dgm:prSet/>
      <dgm:spPr/>
      <dgm:t>
        <a:bodyPr/>
        <a:lstStyle/>
        <a:p>
          <a:endParaRPr lang="es-ES" sz="2000"/>
        </a:p>
      </dgm:t>
    </dgm:pt>
    <dgm:pt modelId="{5772386D-A4A9-4248-9EB6-98653E0AED68}" type="sibTrans" cxnId="{17BC2CB8-049E-443B-831E-D111DDBFAAAA}">
      <dgm:prSet/>
      <dgm:spPr/>
      <dgm:t>
        <a:bodyPr/>
        <a:lstStyle/>
        <a:p>
          <a:endParaRPr lang="es-ES" sz="2000"/>
        </a:p>
      </dgm:t>
    </dgm:pt>
    <dgm:pt modelId="{F09E4098-4582-49B2-9C91-D3294AD0CB73}">
      <dgm:prSet custT="1"/>
      <dgm:spPr/>
      <dgm:t>
        <a:bodyPr/>
        <a:lstStyle/>
        <a:p>
          <a:r>
            <a:rPr lang="es-ES" sz="2000" dirty="0" smtClean="0">
              <a:latin typeface="Arial" pitchFamily="34" charset="0"/>
              <a:cs typeface="Arial" pitchFamily="34" charset="0"/>
            </a:rPr>
            <a:t>Empleado en varios procesos industriales. </a:t>
          </a:r>
          <a:endParaRPr lang="es-ES" sz="2000" dirty="0"/>
        </a:p>
      </dgm:t>
    </dgm:pt>
    <dgm:pt modelId="{2E0C43C3-2EF3-4A47-9E81-1DB85ACFB5C6}" type="parTrans" cxnId="{BD38F966-90D4-4BD2-B184-7B280666E2B8}">
      <dgm:prSet/>
      <dgm:spPr/>
      <dgm:t>
        <a:bodyPr/>
        <a:lstStyle/>
        <a:p>
          <a:endParaRPr lang="es-ES" sz="2000"/>
        </a:p>
      </dgm:t>
    </dgm:pt>
    <dgm:pt modelId="{69D74B9B-0EE9-4283-81C3-C2E4E5902557}" type="sibTrans" cxnId="{BD38F966-90D4-4BD2-B184-7B280666E2B8}">
      <dgm:prSet/>
      <dgm:spPr/>
      <dgm:t>
        <a:bodyPr/>
        <a:lstStyle/>
        <a:p>
          <a:endParaRPr lang="es-ES" sz="2000"/>
        </a:p>
      </dgm:t>
    </dgm:pt>
    <dgm:pt modelId="{C09344E8-7DFF-406C-BB9E-3B4E0949891D}" type="pres">
      <dgm:prSet presAssocID="{2D83CDDD-B84C-4637-9FC2-AA5CB081C8E0}" presName="CompostProcess" presStyleCnt="0">
        <dgm:presLayoutVars>
          <dgm:dir/>
          <dgm:resizeHandles val="exact"/>
        </dgm:presLayoutVars>
      </dgm:prSet>
      <dgm:spPr/>
    </dgm:pt>
    <dgm:pt modelId="{18C3578D-1F36-443B-9CDA-1EEAB9E493AF}" type="pres">
      <dgm:prSet presAssocID="{2D83CDDD-B84C-4637-9FC2-AA5CB081C8E0}" presName="arrow" presStyleLbl="bgShp" presStyleIdx="0" presStyleCnt="1" custScaleX="117647"/>
      <dgm:spPr/>
    </dgm:pt>
    <dgm:pt modelId="{2A0378F6-5AEA-4400-A4B0-5F70F00DAC55}" type="pres">
      <dgm:prSet presAssocID="{2D83CDDD-B84C-4637-9FC2-AA5CB081C8E0}" presName="linearProcess" presStyleCnt="0"/>
      <dgm:spPr/>
    </dgm:pt>
    <dgm:pt modelId="{68CF135D-20DC-4F43-BE8A-F6E431C9C2ED}" type="pres">
      <dgm:prSet presAssocID="{AE2B8171-F5A1-40EC-9969-267D95858BD4}" presName="textNode" presStyleLbl="node1" presStyleIdx="0" presStyleCnt="3">
        <dgm:presLayoutVars>
          <dgm:bulletEnabled val="1"/>
        </dgm:presLayoutVars>
      </dgm:prSet>
      <dgm:spPr/>
      <dgm:t>
        <a:bodyPr/>
        <a:lstStyle/>
        <a:p>
          <a:endParaRPr lang="es-ES"/>
        </a:p>
      </dgm:t>
    </dgm:pt>
    <dgm:pt modelId="{CBE95C78-2F9F-435E-AF0E-978AF8E4C561}" type="pres">
      <dgm:prSet presAssocID="{D821DA30-1FC6-4802-BA4D-8B1CCEFF7BEE}" presName="sibTrans" presStyleCnt="0"/>
      <dgm:spPr/>
    </dgm:pt>
    <dgm:pt modelId="{6CCDBD84-C0AE-4DA4-BF10-15612CBFCC0C}" type="pres">
      <dgm:prSet presAssocID="{F09E4098-4582-49B2-9C91-D3294AD0CB73}" presName="textNode" presStyleLbl="node1" presStyleIdx="1" presStyleCnt="3">
        <dgm:presLayoutVars>
          <dgm:bulletEnabled val="1"/>
        </dgm:presLayoutVars>
      </dgm:prSet>
      <dgm:spPr/>
      <dgm:t>
        <a:bodyPr/>
        <a:lstStyle/>
        <a:p>
          <a:endParaRPr lang="es-ES"/>
        </a:p>
      </dgm:t>
    </dgm:pt>
    <dgm:pt modelId="{8243853B-8FD5-4EE6-8C0C-3F6DD7D30EF7}" type="pres">
      <dgm:prSet presAssocID="{69D74B9B-0EE9-4283-81C3-C2E4E5902557}" presName="sibTrans" presStyleCnt="0"/>
      <dgm:spPr/>
    </dgm:pt>
    <dgm:pt modelId="{D85E52A2-42B1-40E1-A10A-C6F14D81CCC2}" type="pres">
      <dgm:prSet presAssocID="{F9C5D827-1ECC-49A8-8DE3-58A98E62BD03}" presName="textNode" presStyleLbl="node1" presStyleIdx="2" presStyleCnt="3" custScaleY="121659">
        <dgm:presLayoutVars>
          <dgm:bulletEnabled val="1"/>
        </dgm:presLayoutVars>
      </dgm:prSet>
      <dgm:spPr/>
      <dgm:t>
        <a:bodyPr/>
        <a:lstStyle/>
        <a:p>
          <a:endParaRPr lang="es-ES"/>
        </a:p>
      </dgm:t>
    </dgm:pt>
  </dgm:ptLst>
  <dgm:cxnLst>
    <dgm:cxn modelId="{B357160B-E5AD-4871-B97A-688F050D4E01}" type="presOf" srcId="{AE2B8171-F5A1-40EC-9969-267D95858BD4}" destId="{68CF135D-20DC-4F43-BE8A-F6E431C9C2ED}" srcOrd="0" destOrd="0" presId="urn:microsoft.com/office/officeart/2005/8/layout/hProcess9"/>
    <dgm:cxn modelId="{2B0CE50F-FFEF-4FAE-8338-0482F9907648}" type="presOf" srcId="{F09E4098-4582-49B2-9C91-D3294AD0CB73}" destId="{6CCDBD84-C0AE-4DA4-BF10-15612CBFCC0C}" srcOrd="0" destOrd="0" presId="urn:microsoft.com/office/officeart/2005/8/layout/hProcess9"/>
    <dgm:cxn modelId="{BD38F966-90D4-4BD2-B184-7B280666E2B8}" srcId="{2D83CDDD-B84C-4637-9FC2-AA5CB081C8E0}" destId="{F09E4098-4582-49B2-9C91-D3294AD0CB73}" srcOrd="1" destOrd="0" parTransId="{2E0C43C3-2EF3-4A47-9E81-1DB85ACFB5C6}" sibTransId="{69D74B9B-0EE9-4283-81C3-C2E4E5902557}"/>
    <dgm:cxn modelId="{FB99DC29-A131-428E-B9D9-BBE52BF44187}" srcId="{2D83CDDD-B84C-4637-9FC2-AA5CB081C8E0}" destId="{AE2B8171-F5A1-40EC-9969-267D95858BD4}" srcOrd="0" destOrd="0" parTransId="{698A08A8-8C61-4F99-B76E-338362949D8C}" sibTransId="{D821DA30-1FC6-4802-BA4D-8B1CCEFF7BEE}"/>
    <dgm:cxn modelId="{05EFC023-5CD9-45CF-BE1D-F5FAE3CB1BD0}" type="presOf" srcId="{2D83CDDD-B84C-4637-9FC2-AA5CB081C8E0}" destId="{C09344E8-7DFF-406C-BB9E-3B4E0949891D}" srcOrd="0" destOrd="0" presId="urn:microsoft.com/office/officeart/2005/8/layout/hProcess9"/>
    <dgm:cxn modelId="{1ED23161-EDDA-4425-9804-FA0531DFC228}" type="presOf" srcId="{F9C5D827-1ECC-49A8-8DE3-58A98E62BD03}" destId="{D85E52A2-42B1-40E1-A10A-C6F14D81CCC2}" srcOrd="0" destOrd="0" presId="urn:microsoft.com/office/officeart/2005/8/layout/hProcess9"/>
    <dgm:cxn modelId="{17BC2CB8-049E-443B-831E-D111DDBFAAAA}" srcId="{2D83CDDD-B84C-4637-9FC2-AA5CB081C8E0}" destId="{F9C5D827-1ECC-49A8-8DE3-58A98E62BD03}" srcOrd="2" destOrd="0" parTransId="{BCB70210-B17B-4533-B271-ACFBA61F25A7}" sibTransId="{5772386D-A4A9-4248-9EB6-98653E0AED68}"/>
    <dgm:cxn modelId="{6C96450C-EB89-4F7B-927E-F521A4B4DB16}" type="presParOf" srcId="{C09344E8-7DFF-406C-BB9E-3B4E0949891D}" destId="{18C3578D-1F36-443B-9CDA-1EEAB9E493AF}" srcOrd="0" destOrd="0" presId="urn:microsoft.com/office/officeart/2005/8/layout/hProcess9"/>
    <dgm:cxn modelId="{EE972A27-DD23-44DE-B2FB-32BCF7A803A9}" type="presParOf" srcId="{C09344E8-7DFF-406C-BB9E-3B4E0949891D}" destId="{2A0378F6-5AEA-4400-A4B0-5F70F00DAC55}" srcOrd="1" destOrd="0" presId="urn:microsoft.com/office/officeart/2005/8/layout/hProcess9"/>
    <dgm:cxn modelId="{323056CC-FC43-4411-9A3A-6E0033F4CFA1}" type="presParOf" srcId="{2A0378F6-5AEA-4400-A4B0-5F70F00DAC55}" destId="{68CF135D-20DC-4F43-BE8A-F6E431C9C2ED}" srcOrd="0" destOrd="0" presId="urn:microsoft.com/office/officeart/2005/8/layout/hProcess9"/>
    <dgm:cxn modelId="{92C16D38-8C83-4945-852B-AA97AAD45ABF}" type="presParOf" srcId="{2A0378F6-5AEA-4400-A4B0-5F70F00DAC55}" destId="{CBE95C78-2F9F-435E-AF0E-978AF8E4C561}" srcOrd="1" destOrd="0" presId="urn:microsoft.com/office/officeart/2005/8/layout/hProcess9"/>
    <dgm:cxn modelId="{36E0C5DB-D310-40A3-897A-79384EFE712A}" type="presParOf" srcId="{2A0378F6-5AEA-4400-A4B0-5F70F00DAC55}" destId="{6CCDBD84-C0AE-4DA4-BF10-15612CBFCC0C}" srcOrd="2" destOrd="0" presId="urn:microsoft.com/office/officeart/2005/8/layout/hProcess9"/>
    <dgm:cxn modelId="{BD9D9F4F-945A-4552-9DC4-F31BB1A0FB3D}" type="presParOf" srcId="{2A0378F6-5AEA-4400-A4B0-5F70F00DAC55}" destId="{8243853B-8FD5-4EE6-8C0C-3F6DD7D30EF7}" srcOrd="3" destOrd="0" presId="urn:microsoft.com/office/officeart/2005/8/layout/hProcess9"/>
    <dgm:cxn modelId="{00C344CC-2DF1-4A5F-A7CD-CB623E5C04D8}" type="presParOf" srcId="{2A0378F6-5AEA-4400-A4B0-5F70F00DAC55}" destId="{D85E52A2-42B1-40E1-A10A-C6F14D81CCC2}"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7D3E909-B7BF-4F91-8B3B-ABEC9ADEAF9E}"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S"/>
        </a:p>
      </dgm:t>
    </dgm:pt>
    <dgm:pt modelId="{2DED257E-DCEC-4891-BBFB-D421613F6838}">
      <dgm:prSet phldrT="[Texto]"/>
      <dgm:spPr/>
      <dgm:t>
        <a:bodyPr/>
        <a:lstStyle/>
        <a:p>
          <a:r>
            <a:rPr lang="es-ES" dirty="0" smtClean="0">
              <a:latin typeface="Arial" pitchFamily="34" charset="0"/>
              <a:cs typeface="Arial" pitchFamily="34" charset="0"/>
            </a:rPr>
            <a:t>Actividades de elevado riesgo</a:t>
          </a:r>
          <a:endParaRPr lang="es-ES" dirty="0">
            <a:latin typeface="Arial" pitchFamily="34" charset="0"/>
            <a:cs typeface="Arial" pitchFamily="34" charset="0"/>
          </a:endParaRPr>
        </a:p>
      </dgm:t>
    </dgm:pt>
    <dgm:pt modelId="{3F91AE44-A6A2-4CBF-833C-ADDF74342279}" type="parTrans" cxnId="{622EB1D6-7910-43A6-B2DD-A60A668E634C}">
      <dgm:prSet/>
      <dgm:spPr/>
      <dgm:t>
        <a:bodyPr/>
        <a:lstStyle/>
        <a:p>
          <a:endParaRPr lang="es-ES">
            <a:latin typeface="Arial" pitchFamily="34" charset="0"/>
            <a:cs typeface="Arial" pitchFamily="34" charset="0"/>
          </a:endParaRPr>
        </a:p>
      </dgm:t>
    </dgm:pt>
    <dgm:pt modelId="{1E57222D-78F3-4B4F-BEFE-1D14EB22F3AA}" type="sibTrans" cxnId="{622EB1D6-7910-43A6-B2DD-A60A668E634C}">
      <dgm:prSet/>
      <dgm:spPr/>
      <dgm:t>
        <a:bodyPr/>
        <a:lstStyle/>
        <a:p>
          <a:endParaRPr lang="es-ES">
            <a:latin typeface="Arial" pitchFamily="34" charset="0"/>
            <a:cs typeface="Arial" pitchFamily="34" charset="0"/>
          </a:endParaRPr>
        </a:p>
      </dgm:t>
    </dgm:pt>
    <dgm:pt modelId="{65E124A4-A062-4510-98B5-6603D5615332}">
      <dgm:prSet phldrT="[Texto]"/>
      <dgm:spPr/>
      <dgm:t>
        <a:bodyPr/>
        <a:lstStyle/>
        <a:p>
          <a:r>
            <a:rPr lang="es-ES" dirty="0" smtClean="0">
              <a:latin typeface="Arial" pitchFamily="34" charset="0"/>
              <a:cs typeface="Arial" pitchFamily="34" charset="0"/>
            </a:rPr>
            <a:t>Fundición de plomo, industrias de la construcción , plástico, pinturas y esmaltes</a:t>
          </a:r>
          <a:endParaRPr lang="es-ES" dirty="0">
            <a:latin typeface="Arial" pitchFamily="34" charset="0"/>
            <a:cs typeface="Arial" pitchFamily="34" charset="0"/>
          </a:endParaRPr>
        </a:p>
      </dgm:t>
    </dgm:pt>
    <dgm:pt modelId="{94F07740-404F-485F-B0F5-464F60750C06}" type="parTrans" cxnId="{37796BDD-4B4D-4896-A9AD-F78AD34F6E5D}">
      <dgm:prSet/>
      <dgm:spPr/>
      <dgm:t>
        <a:bodyPr/>
        <a:lstStyle/>
        <a:p>
          <a:endParaRPr lang="es-ES">
            <a:latin typeface="Arial" pitchFamily="34" charset="0"/>
            <a:cs typeface="Arial" pitchFamily="34" charset="0"/>
          </a:endParaRPr>
        </a:p>
      </dgm:t>
    </dgm:pt>
    <dgm:pt modelId="{68C7E7B8-9D72-469C-B8AD-169289731E85}" type="sibTrans" cxnId="{37796BDD-4B4D-4896-A9AD-F78AD34F6E5D}">
      <dgm:prSet/>
      <dgm:spPr/>
      <dgm:t>
        <a:bodyPr/>
        <a:lstStyle/>
        <a:p>
          <a:endParaRPr lang="es-ES">
            <a:latin typeface="Arial" pitchFamily="34" charset="0"/>
            <a:cs typeface="Arial" pitchFamily="34" charset="0"/>
          </a:endParaRPr>
        </a:p>
      </dgm:t>
    </dgm:pt>
    <dgm:pt modelId="{362DAED4-ABE9-40BC-BD48-3973D09F797F}">
      <dgm:prSet phldrT="[Texto]"/>
      <dgm:spPr/>
      <dgm:t>
        <a:bodyPr/>
        <a:lstStyle/>
        <a:p>
          <a:r>
            <a:rPr lang="es-ES" dirty="0" smtClean="0">
              <a:latin typeface="Arial" pitchFamily="34" charset="0"/>
              <a:cs typeface="Arial" pitchFamily="34" charset="0"/>
            </a:rPr>
            <a:t>Soldadura de objetos y aleaciones de plomo</a:t>
          </a:r>
          <a:endParaRPr lang="es-ES" dirty="0">
            <a:latin typeface="Arial" pitchFamily="34" charset="0"/>
            <a:cs typeface="Arial" pitchFamily="34" charset="0"/>
          </a:endParaRPr>
        </a:p>
      </dgm:t>
    </dgm:pt>
    <dgm:pt modelId="{0672B237-9056-4E35-9209-9655AC7405E7}" type="parTrans" cxnId="{70084C3E-AB34-4A96-81DD-690DDA39B0C9}">
      <dgm:prSet/>
      <dgm:spPr/>
      <dgm:t>
        <a:bodyPr/>
        <a:lstStyle/>
        <a:p>
          <a:endParaRPr lang="es-ES">
            <a:latin typeface="Arial" pitchFamily="34" charset="0"/>
            <a:cs typeface="Arial" pitchFamily="34" charset="0"/>
          </a:endParaRPr>
        </a:p>
      </dgm:t>
    </dgm:pt>
    <dgm:pt modelId="{9077FB72-518F-499F-A4D9-117588189BC4}" type="sibTrans" cxnId="{70084C3E-AB34-4A96-81DD-690DDA39B0C9}">
      <dgm:prSet/>
      <dgm:spPr/>
      <dgm:t>
        <a:bodyPr/>
        <a:lstStyle/>
        <a:p>
          <a:endParaRPr lang="es-ES">
            <a:latin typeface="Arial" pitchFamily="34" charset="0"/>
            <a:cs typeface="Arial" pitchFamily="34" charset="0"/>
          </a:endParaRPr>
        </a:p>
      </dgm:t>
    </dgm:pt>
    <dgm:pt modelId="{6D72BADE-E732-4231-A005-6033C07B89C9}">
      <dgm:prSet phldrT="[Texto]"/>
      <dgm:spPr/>
      <dgm:t>
        <a:bodyPr/>
        <a:lstStyle/>
        <a:p>
          <a:r>
            <a:rPr lang="es-ES" dirty="0" smtClean="0">
              <a:latin typeface="Arial" pitchFamily="34" charset="0"/>
              <a:cs typeface="Arial" pitchFamily="34" charset="0"/>
            </a:rPr>
            <a:t>Actividades de riesgo moderado</a:t>
          </a:r>
          <a:endParaRPr lang="es-ES" dirty="0">
            <a:latin typeface="Arial" pitchFamily="34" charset="0"/>
            <a:cs typeface="Arial" pitchFamily="34" charset="0"/>
          </a:endParaRPr>
        </a:p>
      </dgm:t>
    </dgm:pt>
    <dgm:pt modelId="{12D826BD-988F-4EAD-B736-22EE0798A06A}" type="parTrans" cxnId="{76B24E7C-401D-4AD0-882D-88A6E08CDD21}">
      <dgm:prSet/>
      <dgm:spPr/>
      <dgm:t>
        <a:bodyPr/>
        <a:lstStyle/>
        <a:p>
          <a:endParaRPr lang="es-ES">
            <a:latin typeface="Arial" pitchFamily="34" charset="0"/>
            <a:cs typeface="Arial" pitchFamily="34" charset="0"/>
          </a:endParaRPr>
        </a:p>
      </dgm:t>
    </dgm:pt>
    <dgm:pt modelId="{6FA8A577-4662-43A7-A6EE-EA7B9C82D6FF}" type="sibTrans" cxnId="{76B24E7C-401D-4AD0-882D-88A6E08CDD21}">
      <dgm:prSet/>
      <dgm:spPr/>
      <dgm:t>
        <a:bodyPr/>
        <a:lstStyle/>
        <a:p>
          <a:endParaRPr lang="es-ES">
            <a:latin typeface="Arial" pitchFamily="34" charset="0"/>
            <a:cs typeface="Arial" pitchFamily="34" charset="0"/>
          </a:endParaRPr>
        </a:p>
      </dgm:t>
    </dgm:pt>
    <dgm:pt modelId="{A9943225-431A-4BE3-8EE0-82E969422D9C}">
      <dgm:prSet phldrT="[Texto]"/>
      <dgm:spPr/>
      <dgm:t>
        <a:bodyPr/>
        <a:lstStyle/>
        <a:p>
          <a:r>
            <a:rPr lang="es-ES" dirty="0" smtClean="0">
              <a:latin typeface="Arial" pitchFamily="34" charset="0"/>
              <a:cs typeface="Arial" pitchFamily="34" charset="0"/>
            </a:rPr>
            <a:t>Fabricación de municiones de plomo </a:t>
          </a:r>
          <a:endParaRPr lang="es-ES" dirty="0">
            <a:latin typeface="Arial" pitchFamily="34" charset="0"/>
            <a:cs typeface="Arial" pitchFamily="34" charset="0"/>
          </a:endParaRPr>
        </a:p>
      </dgm:t>
    </dgm:pt>
    <dgm:pt modelId="{C1994AFF-39F9-40B1-95AF-8BE2E15CE57E}" type="parTrans" cxnId="{56523D28-21A9-4767-B5D7-9725B9D52518}">
      <dgm:prSet/>
      <dgm:spPr/>
      <dgm:t>
        <a:bodyPr/>
        <a:lstStyle/>
        <a:p>
          <a:endParaRPr lang="es-ES">
            <a:latin typeface="Arial" pitchFamily="34" charset="0"/>
            <a:cs typeface="Arial" pitchFamily="34" charset="0"/>
          </a:endParaRPr>
        </a:p>
      </dgm:t>
    </dgm:pt>
    <dgm:pt modelId="{5E8E3848-BDB3-4DDC-B166-B7F7FA4398F0}" type="sibTrans" cxnId="{56523D28-21A9-4767-B5D7-9725B9D52518}">
      <dgm:prSet/>
      <dgm:spPr/>
      <dgm:t>
        <a:bodyPr/>
        <a:lstStyle/>
        <a:p>
          <a:endParaRPr lang="es-ES">
            <a:latin typeface="Arial" pitchFamily="34" charset="0"/>
            <a:cs typeface="Arial" pitchFamily="34" charset="0"/>
          </a:endParaRPr>
        </a:p>
      </dgm:t>
    </dgm:pt>
    <dgm:pt modelId="{B49FF57E-65DE-4523-B370-26EA86529F51}">
      <dgm:prSet phldrT="[Texto]"/>
      <dgm:spPr/>
      <dgm:t>
        <a:bodyPr/>
        <a:lstStyle/>
        <a:p>
          <a:r>
            <a:rPr lang="es-ES" dirty="0" smtClean="0">
              <a:latin typeface="Arial" pitchFamily="34" charset="0"/>
              <a:cs typeface="Arial" pitchFamily="34" charset="0"/>
            </a:rPr>
            <a:t>Fabricación de cables </a:t>
          </a:r>
          <a:endParaRPr lang="es-ES" dirty="0">
            <a:latin typeface="Arial" pitchFamily="34" charset="0"/>
            <a:cs typeface="Arial" pitchFamily="34" charset="0"/>
          </a:endParaRPr>
        </a:p>
      </dgm:t>
    </dgm:pt>
    <dgm:pt modelId="{51C9F903-FD01-4179-9C7D-FB236175640B}" type="parTrans" cxnId="{F4FB3865-37EC-407C-81FC-2AE471484923}">
      <dgm:prSet/>
      <dgm:spPr/>
      <dgm:t>
        <a:bodyPr/>
        <a:lstStyle/>
        <a:p>
          <a:endParaRPr lang="es-ES">
            <a:latin typeface="Arial" pitchFamily="34" charset="0"/>
            <a:cs typeface="Arial" pitchFamily="34" charset="0"/>
          </a:endParaRPr>
        </a:p>
      </dgm:t>
    </dgm:pt>
    <dgm:pt modelId="{8CE6EDBA-D1C6-453A-AAA5-8A05CDEEAF9C}" type="sibTrans" cxnId="{F4FB3865-37EC-407C-81FC-2AE471484923}">
      <dgm:prSet/>
      <dgm:spPr/>
      <dgm:t>
        <a:bodyPr/>
        <a:lstStyle/>
        <a:p>
          <a:endParaRPr lang="es-ES">
            <a:latin typeface="Arial" pitchFamily="34" charset="0"/>
            <a:cs typeface="Arial" pitchFamily="34" charset="0"/>
          </a:endParaRPr>
        </a:p>
      </dgm:t>
    </dgm:pt>
    <dgm:pt modelId="{288AE5C8-73EC-4E3E-AE06-B5B254F1F280}">
      <dgm:prSet phldrT="[Texto]"/>
      <dgm:spPr/>
      <dgm:t>
        <a:bodyPr/>
        <a:lstStyle/>
        <a:p>
          <a:r>
            <a:rPr lang="es-ES" dirty="0" smtClean="0">
              <a:latin typeface="Arial" pitchFamily="34" charset="0"/>
              <a:cs typeface="Arial" pitchFamily="34" charset="0"/>
            </a:rPr>
            <a:t>Trabajos con materiales recubiertos con pintura de plomo.</a:t>
          </a:r>
          <a:endParaRPr lang="es-ES" dirty="0">
            <a:latin typeface="Arial" pitchFamily="34" charset="0"/>
            <a:cs typeface="Arial" pitchFamily="34" charset="0"/>
          </a:endParaRPr>
        </a:p>
      </dgm:t>
    </dgm:pt>
    <dgm:pt modelId="{C6C5D97C-174A-4587-A79C-0036C7C77AE9}" type="parTrans" cxnId="{C698C2B1-AE60-4BCE-9AE5-17CB56D2D264}">
      <dgm:prSet/>
      <dgm:spPr/>
      <dgm:t>
        <a:bodyPr/>
        <a:lstStyle/>
        <a:p>
          <a:endParaRPr lang="es-ES">
            <a:latin typeface="Arial" pitchFamily="34" charset="0"/>
            <a:cs typeface="Arial" pitchFamily="34" charset="0"/>
          </a:endParaRPr>
        </a:p>
      </dgm:t>
    </dgm:pt>
    <dgm:pt modelId="{F0EFE566-1526-4CFF-A653-860F1519207D}" type="sibTrans" cxnId="{C698C2B1-AE60-4BCE-9AE5-17CB56D2D264}">
      <dgm:prSet/>
      <dgm:spPr/>
      <dgm:t>
        <a:bodyPr/>
        <a:lstStyle/>
        <a:p>
          <a:endParaRPr lang="es-ES">
            <a:latin typeface="Arial" pitchFamily="34" charset="0"/>
            <a:cs typeface="Arial" pitchFamily="34" charset="0"/>
          </a:endParaRPr>
        </a:p>
      </dgm:t>
    </dgm:pt>
    <dgm:pt modelId="{B58B519A-D8DE-48B4-9342-E58357CEF882}">
      <dgm:prSet phldrT="[Texto]"/>
      <dgm:spPr/>
      <dgm:t>
        <a:bodyPr/>
        <a:lstStyle/>
        <a:p>
          <a:r>
            <a:rPr lang="es-ES" dirty="0" smtClean="0">
              <a:latin typeface="Arial" pitchFamily="34" charset="0"/>
              <a:cs typeface="Arial" pitchFamily="34" charset="0"/>
            </a:rPr>
            <a:t>Fabricación y manipulación de arseniato de plomo como insecticida.</a:t>
          </a:r>
          <a:endParaRPr lang="es-ES" dirty="0">
            <a:latin typeface="Arial" pitchFamily="34" charset="0"/>
            <a:cs typeface="Arial" pitchFamily="34" charset="0"/>
          </a:endParaRPr>
        </a:p>
      </dgm:t>
    </dgm:pt>
    <dgm:pt modelId="{79589999-44A5-4AA9-8E0D-4B8129EAE2F0}" type="parTrans" cxnId="{54D67CE6-D61F-4EB1-B65E-9E95CBA83293}">
      <dgm:prSet/>
      <dgm:spPr/>
      <dgm:t>
        <a:bodyPr/>
        <a:lstStyle/>
        <a:p>
          <a:endParaRPr lang="es-ES">
            <a:latin typeface="Arial" pitchFamily="34" charset="0"/>
            <a:cs typeface="Arial" pitchFamily="34" charset="0"/>
          </a:endParaRPr>
        </a:p>
      </dgm:t>
    </dgm:pt>
    <dgm:pt modelId="{259E0FD8-DFB4-4DA2-BF12-099504120319}" type="sibTrans" cxnId="{54D67CE6-D61F-4EB1-B65E-9E95CBA83293}">
      <dgm:prSet/>
      <dgm:spPr/>
      <dgm:t>
        <a:bodyPr/>
        <a:lstStyle/>
        <a:p>
          <a:endParaRPr lang="es-ES">
            <a:latin typeface="Arial" pitchFamily="34" charset="0"/>
            <a:cs typeface="Arial" pitchFamily="34" charset="0"/>
          </a:endParaRPr>
        </a:p>
      </dgm:t>
    </dgm:pt>
    <dgm:pt modelId="{1065B0C9-8993-4C6C-AC6E-3D54382B3D8C}" type="pres">
      <dgm:prSet presAssocID="{E7D3E909-B7BF-4F91-8B3B-ABEC9ADEAF9E}" presName="linear" presStyleCnt="0">
        <dgm:presLayoutVars>
          <dgm:dir/>
          <dgm:resizeHandles val="exact"/>
        </dgm:presLayoutVars>
      </dgm:prSet>
      <dgm:spPr/>
      <dgm:t>
        <a:bodyPr/>
        <a:lstStyle/>
        <a:p>
          <a:endParaRPr lang="es-ES"/>
        </a:p>
      </dgm:t>
    </dgm:pt>
    <dgm:pt modelId="{9E1C4195-4B10-4222-A678-54B33F55A891}" type="pres">
      <dgm:prSet presAssocID="{2DED257E-DCEC-4891-BBFB-D421613F6838}" presName="comp" presStyleCnt="0"/>
      <dgm:spPr/>
    </dgm:pt>
    <dgm:pt modelId="{64BB4DA9-323B-467F-BC60-CDA72CF26330}" type="pres">
      <dgm:prSet presAssocID="{2DED257E-DCEC-4891-BBFB-D421613F6838}" presName="box" presStyleLbl="node1" presStyleIdx="0" presStyleCnt="2" custLinFactY="-30263" custLinFactNeighborX="3544" custLinFactNeighborY="-100000"/>
      <dgm:spPr/>
      <dgm:t>
        <a:bodyPr/>
        <a:lstStyle/>
        <a:p>
          <a:endParaRPr lang="es-ES"/>
        </a:p>
      </dgm:t>
    </dgm:pt>
    <dgm:pt modelId="{3952D03B-070F-495B-B950-43CD65CD7964}" type="pres">
      <dgm:prSet presAssocID="{2DED257E-DCEC-4891-BBFB-D421613F6838}" presName="img"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62000" r="-62000"/>
          </a:stretch>
        </a:blipFill>
      </dgm:spPr>
    </dgm:pt>
    <dgm:pt modelId="{36380CE2-28E7-459F-8831-E72500893DBC}" type="pres">
      <dgm:prSet presAssocID="{2DED257E-DCEC-4891-BBFB-D421613F6838}" presName="text" presStyleLbl="node1" presStyleIdx="0" presStyleCnt="2">
        <dgm:presLayoutVars>
          <dgm:bulletEnabled val="1"/>
        </dgm:presLayoutVars>
      </dgm:prSet>
      <dgm:spPr/>
      <dgm:t>
        <a:bodyPr/>
        <a:lstStyle/>
        <a:p>
          <a:endParaRPr lang="es-ES"/>
        </a:p>
      </dgm:t>
    </dgm:pt>
    <dgm:pt modelId="{0CAF1949-7A3E-40B7-AC68-161BA3F9D8F8}" type="pres">
      <dgm:prSet presAssocID="{1E57222D-78F3-4B4F-BEFE-1D14EB22F3AA}" presName="spacer" presStyleCnt="0"/>
      <dgm:spPr/>
    </dgm:pt>
    <dgm:pt modelId="{21B59BE5-64A6-481C-A073-6839BF834E8D}" type="pres">
      <dgm:prSet presAssocID="{6D72BADE-E732-4231-A005-6033C07B89C9}" presName="comp" presStyleCnt="0"/>
      <dgm:spPr/>
    </dgm:pt>
    <dgm:pt modelId="{EA84AB62-AADD-48D2-88D9-624ECFC670B8}" type="pres">
      <dgm:prSet presAssocID="{6D72BADE-E732-4231-A005-6033C07B89C9}" presName="box" presStyleLbl="node1" presStyleIdx="1" presStyleCnt="2"/>
      <dgm:spPr/>
      <dgm:t>
        <a:bodyPr/>
        <a:lstStyle/>
        <a:p>
          <a:endParaRPr lang="es-ES"/>
        </a:p>
      </dgm:t>
    </dgm:pt>
    <dgm:pt modelId="{0694C458-E92B-41CA-8086-25856953976B}" type="pres">
      <dgm:prSet presAssocID="{6D72BADE-E732-4231-A005-6033C07B89C9}" presName="img"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DE669CEE-F6E4-43F3-BC80-CC033951825A}" type="pres">
      <dgm:prSet presAssocID="{6D72BADE-E732-4231-A005-6033C07B89C9}" presName="text" presStyleLbl="node1" presStyleIdx="1" presStyleCnt="2">
        <dgm:presLayoutVars>
          <dgm:bulletEnabled val="1"/>
        </dgm:presLayoutVars>
      </dgm:prSet>
      <dgm:spPr/>
      <dgm:t>
        <a:bodyPr/>
        <a:lstStyle/>
        <a:p>
          <a:endParaRPr lang="es-ES"/>
        </a:p>
      </dgm:t>
    </dgm:pt>
  </dgm:ptLst>
  <dgm:cxnLst>
    <dgm:cxn modelId="{A9625614-9565-42F5-A33E-9B0B1D7142D6}" type="presOf" srcId="{65E124A4-A062-4510-98B5-6603D5615332}" destId="{64BB4DA9-323B-467F-BC60-CDA72CF26330}" srcOrd="0" destOrd="1" presId="urn:microsoft.com/office/officeart/2005/8/layout/vList4"/>
    <dgm:cxn modelId="{0B15043E-E893-440C-910E-6651DC04683D}" type="presOf" srcId="{362DAED4-ABE9-40BC-BD48-3973D09F797F}" destId="{64BB4DA9-323B-467F-BC60-CDA72CF26330}" srcOrd="0" destOrd="2" presId="urn:microsoft.com/office/officeart/2005/8/layout/vList4"/>
    <dgm:cxn modelId="{AE720359-F37B-48B3-96FB-32A947838A8E}" type="presOf" srcId="{288AE5C8-73EC-4E3E-AE06-B5B254F1F280}" destId="{EA84AB62-AADD-48D2-88D9-624ECFC670B8}" srcOrd="0" destOrd="3" presId="urn:microsoft.com/office/officeart/2005/8/layout/vList4"/>
    <dgm:cxn modelId="{026560F2-A04F-4186-BB0F-9FDA75C7479A}" type="presOf" srcId="{B58B519A-D8DE-48B4-9342-E58357CEF882}" destId="{64BB4DA9-323B-467F-BC60-CDA72CF26330}" srcOrd="0" destOrd="3" presId="urn:microsoft.com/office/officeart/2005/8/layout/vList4"/>
    <dgm:cxn modelId="{37796BDD-4B4D-4896-A9AD-F78AD34F6E5D}" srcId="{2DED257E-DCEC-4891-BBFB-D421613F6838}" destId="{65E124A4-A062-4510-98B5-6603D5615332}" srcOrd="0" destOrd="0" parTransId="{94F07740-404F-485F-B0F5-464F60750C06}" sibTransId="{68C7E7B8-9D72-469C-B8AD-169289731E85}"/>
    <dgm:cxn modelId="{FF455085-565E-405F-BE1E-A3F77DB9C72F}" type="presOf" srcId="{A9943225-431A-4BE3-8EE0-82E969422D9C}" destId="{DE669CEE-F6E4-43F3-BC80-CC033951825A}" srcOrd="1" destOrd="1" presId="urn:microsoft.com/office/officeart/2005/8/layout/vList4"/>
    <dgm:cxn modelId="{D81FE691-EA5B-4C6F-AFEE-76863F257DAF}" type="presOf" srcId="{65E124A4-A062-4510-98B5-6603D5615332}" destId="{36380CE2-28E7-459F-8831-E72500893DBC}" srcOrd="1" destOrd="1" presId="urn:microsoft.com/office/officeart/2005/8/layout/vList4"/>
    <dgm:cxn modelId="{C698C2B1-AE60-4BCE-9AE5-17CB56D2D264}" srcId="{6D72BADE-E732-4231-A005-6033C07B89C9}" destId="{288AE5C8-73EC-4E3E-AE06-B5B254F1F280}" srcOrd="2" destOrd="0" parTransId="{C6C5D97C-174A-4587-A79C-0036C7C77AE9}" sibTransId="{F0EFE566-1526-4CFF-A653-860F1519207D}"/>
    <dgm:cxn modelId="{5CF063A6-FE84-4D31-B081-FB66C83DFBE5}" type="presOf" srcId="{6D72BADE-E732-4231-A005-6033C07B89C9}" destId="{DE669CEE-F6E4-43F3-BC80-CC033951825A}" srcOrd="1" destOrd="0" presId="urn:microsoft.com/office/officeart/2005/8/layout/vList4"/>
    <dgm:cxn modelId="{40A6BCCC-163A-41A8-870D-F2A123A78E9D}" type="presOf" srcId="{B58B519A-D8DE-48B4-9342-E58357CEF882}" destId="{36380CE2-28E7-459F-8831-E72500893DBC}" srcOrd="1" destOrd="3" presId="urn:microsoft.com/office/officeart/2005/8/layout/vList4"/>
    <dgm:cxn modelId="{449BC7AE-1FEA-428F-98CE-E2C7FC96473E}" type="presOf" srcId="{E7D3E909-B7BF-4F91-8B3B-ABEC9ADEAF9E}" destId="{1065B0C9-8993-4C6C-AC6E-3D54382B3D8C}" srcOrd="0" destOrd="0" presId="urn:microsoft.com/office/officeart/2005/8/layout/vList4"/>
    <dgm:cxn modelId="{E0FB46B4-AA67-418F-B052-BDD15403B372}" type="presOf" srcId="{6D72BADE-E732-4231-A005-6033C07B89C9}" destId="{EA84AB62-AADD-48D2-88D9-624ECFC670B8}" srcOrd="0" destOrd="0" presId="urn:microsoft.com/office/officeart/2005/8/layout/vList4"/>
    <dgm:cxn modelId="{AF94A22A-CD25-4592-A11A-D2684A177420}" type="presOf" srcId="{B49FF57E-65DE-4523-B370-26EA86529F51}" destId="{EA84AB62-AADD-48D2-88D9-624ECFC670B8}" srcOrd="0" destOrd="2" presId="urn:microsoft.com/office/officeart/2005/8/layout/vList4"/>
    <dgm:cxn modelId="{F4FB3865-37EC-407C-81FC-2AE471484923}" srcId="{6D72BADE-E732-4231-A005-6033C07B89C9}" destId="{B49FF57E-65DE-4523-B370-26EA86529F51}" srcOrd="1" destOrd="0" parTransId="{51C9F903-FD01-4179-9C7D-FB236175640B}" sibTransId="{8CE6EDBA-D1C6-453A-AAA5-8A05CDEEAF9C}"/>
    <dgm:cxn modelId="{7BDC5BBC-02F3-4E53-9122-287DEED7218E}" type="presOf" srcId="{B49FF57E-65DE-4523-B370-26EA86529F51}" destId="{DE669CEE-F6E4-43F3-BC80-CC033951825A}" srcOrd="1" destOrd="2" presId="urn:microsoft.com/office/officeart/2005/8/layout/vList4"/>
    <dgm:cxn modelId="{9A6EEFE2-D57E-4B33-98C4-934FAC357462}" type="presOf" srcId="{2DED257E-DCEC-4891-BBFB-D421613F6838}" destId="{64BB4DA9-323B-467F-BC60-CDA72CF26330}" srcOrd="0" destOrd="0" presId="urn:microsoft.com/office/officeart/2005/8/layout/vList4"/>
    <dgm:cxn modelId="{56523D28-21A9-4767-B5D7-9725B9D52518}" srcId="{6D72BADE-E732-4231-A005-6033C07B89C9}" destId="{A9943225-431A-4BE3-8EE0-82E969422D9C}" srcOrd="0" destOrd="0" parTransId="{C1994AFF-39F9-40B1-95AF-8BE2E15CE57E}" sibTransId="{5E8E3848-BDB3-4DDC-B166-B7F7FA4398F0}"/>
    <dgm:cxn modelId="{14F74621-4229-4921-83FB-5E44F09C15C3}" type="presOf" srcId="{288AE5C8-73EC-4E3E-AE06-B5B254F1F280}" destId="{DE669CEE-F6E4-43F3-BC80-CC033951825A}" srcOrd="1" destOrd="3" presId="urn:microsoft.com/office/officeart/2005/8/layout/vList4"/>
    <dgm:cxn modelId="{622EB1D6-7910-43A6-B2DD-A60A668E634C}" srcId="{E7D3E909-B7BF-4F91-8B3B-ABEC9ADEAF9E}" destId="{2DED257E-DCEC-4891-BBFB-D421613F6838}" srcOrd="0" destOrd="0" parTransId="{3F91AE44-A6A2-4CBF-833C-ADDF74342279}" sibTransId="{1E57222D-78F3-4B4F-BEFE-1D14EB22F3AA}"/>
    <dgm:cxn modelId="{125E655A-8A85-47F4-B2DD-56D69AA7AF08}" type="presOf" srcId="{362DAED4-ABE9-40BC-BD48-3973D09F797F}" destId="{36380CE2-28E7-459F-8831-E72500893DBC}" srcOrd="1" destOrd="2" presId="urn:microsoft.com/office/officeart/2005/8/layout/vList4"/>
    <dgm:cxn modelId="{70084C3E-AB34-4A96-81DD-690DDA39B0C9}" srcId="{2DED257E-DCEC-4891-BBFB-D421613F6838}" destId="{362DAED4-ABE9-40BC-BD48-3973D09F797F}" srcOrd="1" destOrd="0" parTransId="{0672B237-9056-4E35-9209-9655AC7405E7}" sibTransId="{9077FB72-518F-499F-A4D9-117588189BC4}"/>
    <dgm:cxn modelId="{76B24E7C-401D-4AD0-882D-88A6E08CDD21}" srcId="{E7D3E909-B7BF-4F91-8B3B-ABEC9ADEAF9E}" destId="{6D72BADE-E732-4231-A005-6033C07B89C9}" srcOrd="1" destOrd="0" parTransId="{12D826BD-988F-4EAD-B736-22EE0798A06A}" sibTransId="{6FA8A577-4662-43A7-A6EE-EA7B9C82D6FF}"/>
    <dgm:cxn modelId="{54D67CE6-D61F-4EB1-B65E-9E95CBA83293}" srcId="{2DED257E-DCEC-4891-BBFB-D421613F6838}" destId="{B58B519A-D8DE-48B4-9342-E58357CEF882}" srcOrd="2" destOrd="0" parTransId="{79589999-44A5-4AA9-8E0D-4B8129EAE2F0}" sibTransId="{259E0FD8-DFB4-4DA2-BF12-099504120319}"/>
    <dgm:cxn modelId="{3DBBE494-C39F-43ED-85B9-A17EAD5906FF}" type="presOf" srcId="{2DED257E-DCEC-4891-BBFB-D421613F6838}" destId="{36380CE2-28E7-459F-8831-E72500893DBC}" srcOrd="1" destOrd="0" presId="urn:microsoft.com/office/officeart/2005/8/layout/vList4"/>
    <dgm:cxn modelId="{7A481BB4-35DD-4A6F-A504-A230F406E61D}" type="presOf" srcId="{A9943225-431A-4BE3-8EE0-82E969422D9C}" destId="{EA84AB62-AADD-48D2-88D9-624ECFC670B8}" srcOrd="0" destOrd="1" presId="urn:microsoft.com/office/officeart/2005/8/layout/vList4"/>
    <dgm:cxn modelId="{F0CF842C-0790-4037-895F-8EB5AE003557}" type="presParOf" srcId="{1065B0C9-8993-4C6C-AC6E-3D54382B3D8C}" destId="{9E1C4195-4B10-4222-A678-54B33F55A891}" srcOrd="0" destOrd="0" presId="urn:microsoft.com/office/officeart/2005/8/layout/vList4"/>
    <dgm:cxn modelId="{457529A3-9DF1-4C39-A5B5-E8652E21CA88}" type="presParOf" srcId="{9E1C4195-4B10-4222-A678-54B33F55A891}" destId="{64BB4DA9-323B-467F-BC60-CDA72CF26330}" srcOrd="0" destOrd="0" presId="urn:microsoft.com/office/officeart/2005/8/layout/vList4"/>
    <dgm:cxn modelId="{07A34D62-FD78-47F8-ACEB-8142AFD72B09}" type="presParOf" srcId="{9E1C4195-4B10-4222-A678-54B33F55A891}" destId="{3952D03B-070F-495B-B950-43CD65CD7964}" srcOrd="1" destOrd="0" presId="urn:microsoft.com/office/officeart/2005/8/layout/vList4"/>
    <dgm:cxn modelId="{61F42E9B-054A-4735-B810-63CDBAC85BF2}" type="presParOf" srcId="{9E1C4195-4B10-4222-A678-54B33F55A891}" destId="{36380CE2-28E7-459F-8831-E72500893DBC}" srcOrd="2" destOrd="0" presId="urn:microsoft.com/office/officeart/2005/8/layout/vList4"/>
    <dgm:cxn modelId="{7BA9D19F-0FF8-4A2C-AF07-B789269EC602}" type="presParOf" srcId="{1065B0C9-8993-4C6C-AC6E-3D54382B3D8C}" destId="{0CAF1949-7A3E-40B7-AC68-161BA3F9D8F8}" srcOrd="1" destOrd="0" presId="urn:microsoft.com/office/officeart/2005/8/layout/vList4"/>
    <dgm:cxn modelId="{754883E5-B2CE-4825-8273-1F4B7C9F586C}" type="presParOf" srcId="{1065B0C9-8993-4C6C-AC6E-3D54382B3D8C}" destId="{21B59BE5-64A6-481C-A073-6839BF834E8D}" srcOrd="2" destOrd="0" presId="urn:microsoft.com/office/officeart/2005/8/layout/vList4"/>
    <dgm:cxn modelId="{4F85ED7D-4194-4E08-AAAA-F02828470A2F}" type="presParOf" srcId="{21B59BE5-64A6-481C-A073-6839BF834E8D}" destId="{EA84AB62-AADD-48D2-88D9-624ECFC670B8}" srcOrd="0" destOrd="0" presId="urn:microsoft.com/office/officeart/2005/8/layout/vList4"/>
    <dgm:cxn modelId="{1F55C222-0A9C-4972-A5A9-280376F82D6B}" type="presParOf" srcId="{21B59BE5-64A6-481C-A073-6839BF834E8D}" destId="{0694C458-E92B-41CA-8086-25856953976B}" srcOrd="1" destOrd="0" presId="urn:microsoft.com/office/officeart/2005/8/layout/vList4"/>
    <dgm:cxn modelId="{2E75126B-D16C-4FF7-A7D6-DDFDD57D6B69}" type="presParOf" srcId="{21B59BE5-64A6-481C-A073-6839BF834E8D}" destId="{DE669CEE-F6E4-43F3-BC80-CC033951825A}"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F97EA-9F39-4A16-9449-FBA16F69BEAE}">
      <dsp:nvSpPr>
        <dsp:cNvPr id="0" name=""/>
        <dsp:cNvSpPr/>
      </dsp:nvSpPr>
      <dsp:spPr>
        <a:xfrm>
          <a:off x="0" y="472552"/>
          <a:ext cx="8363272" cy="13501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es-ES" sz="3000" kern="1200" dirty="0" smtClean="0">
              <a:latin typeface="Arial" pitchFamily="34" charset="0"/>
              <a:cs typeface="Arial" pitchFamily="34" charset="0"/>
            </a:rPr>
            <a:t>Constitución Política de la República del Ecuador del 2008, Capítulo Segundo “Biodiversidad y Recursos Naturales” , Art.396</a:t>
          </a:r>
          <a:endParaRPr lang="es-EC" sz="3000" kern="1200" dirty="0">
            <a:latin typeface="Arial" pitchFamily="34" charset="0"/>
            <a:cs typeface="Arial" pitchFamily="34" charset="0"/>
          </a:endParaRPr>
        </a:p>
      </dsp:txBody>
      <dsp:txXfrm>
        <a:off x="39545" y="512097"/>
        <a:ext cx="8284182" cy="1271060"/>
      </dsp:txXfrm>
    </dsp:sp>
    <dsp:sp modelId="{B11D6948-1E92-414F-A3B2-765A09010828}">
      <dsp:nvSpPr>
        <dsp:cNvPr id="0" name=""/>
        <dsp:cNvSpPr/>
      </dsp:nvSpPr>
      <dsp:spPr>
        <a:xfrm>
          <a:off x="0" y="2065729"/>
          <a:ext cx="1350150" cy="1350150"/>
        </a:xfrm>
        <a:prstGeom prst="roundRect">
          <a:avLst>
            <a:gd name="adj" fmla="val 1667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94610D-763E-4777-BB9E-D7211F8D3F5E}">
      <dsp:nvSpPr>
        <dsp:cNvPr id="0" name=""/>
        <dsp:cNvSpPr/>
      </dsp:nvSpPr>
      <dsp:spPr>
        <a:xfrm>
          <a:off x="1431159" y="2065729"/>
          <a:ext cx="6932113" cy="1350150"/>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S" sz="2000" kern="1200" dirty="0" smtClean="0">
              <a:latin typeface="Arial" pitchFamily="34" charset="0"/>
              <a:cs typeface="Arial" pitchFamily="34" charset="0"/>
            </a:rPr>
            <a:t>“El Estado adoptará las políticas y medidas oportunas que eviten los impactos ambientales negativos, cuando exista certidumbre de daño¨.”</a:t>
          </a:r>
          <a:endParaRPr lang="es-EC" sz="2000" kern="1200" dirty="0">
            <a:latin typeface="Arial" pitchFamily="34" charset="0"/>
            <a:cs typeface="Arial" pitchFamily="34" charset="0"/>
          </a:endParaRPr>
        </a:p>
      </dsp:txBody>
      <dsp:txXfrm>
        <a:off x="1497080" y="2131650"/>
        <a:ext cx="6800271" cy="1218308"/>
      </dsp:txXfrm>
    </dsp:sp>
    <dsp:sp modelId="{653F71B5-50A9-4CF3-AA32-7635A37C5F1A}">
      <dsp:nvSpPr>
        <dsp:cNvPr id="0" name=""/>
        <dsp:cNvSpPr/>
      </dsp:nvSpPr>
      <dsp:spPr>
        <a:xfrm>
          <a:off x="0" y="3577897"/>
          <a:ext cx="1350150" cy="1350150"/>
        </a:xfrm>
        <a:prstGeom prst="roundRect">
          <a:avLst>
            <a:gd name="adj" fmla="val 1667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4D37F8-906A-4B29-A1A4-D35E6D447156}">
      <dsp:nvSpPr>
        <dsp:cNvPr id="0" name=""/>
        <dsp:cNvSpPr/>
      </dsp:nvSpPr>
      <dsp:spPr>
        <a:xfrm>
          <a:off x="1431159" y="3577897"/>
          <a:ext cx="6932113" cy="1350150"/>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kern="1200" dirty="0" smtClean="0">
              <a:latin typeface="Arial" pitchFamily="34" charset="0"/>
              <a:cs typeface="Arial" pitchFamily="34" charset="0"/>
            </a:rPr>
            <a:t>TULAS Art. 42 : </a:t>
          </a:r>
          <a:r>
            <a:rPr lang="es-ES" sz="1800" kern="1200" dirty="0" smtClean="0">
              <a:latin typeface="Arial" pitchFamily="34" charset="0"/>
              <a:cs typeface="Arial" pitchFamily="34" charset="0"/>
            </a:rPr>
            <a:t>“Determinar, a nivel nacional, los límites permisibles para las descargas en cuerpos de aguas o sistemas de alcantarillado; vertidos, aplicación o disposición de líquidos, sólidos o combinación, en el suelo”. </a:t>
          </a:r>
          <a:endParaRPr lang="es-EC" sz="1800" kern="1200" dirty="0">
            <a:latin typeface="Arial" pitchFamily="34" charset="0"/>
            <a:cs typeface="Arial" pitchFamily="34" charset="0"/>
          </a:endParaRPr>
        </a:p>
      </dsp:txBody>
      <dsp:txXfrm>
        <a:off x="1497080" y="3643818"/>
        <a:ext cx="6800271" cy="121830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0C11A8-B37F-488B-9598-F1E0369F1AFB}">
      <dsp:nvSpPr>
        <dsp:cNvPr id="0" name=""/>
        <dsp:cNvSpPr/>
      </dsp:nvSpPr>
      <dsp:spPr>
        <a:xfrm>
          <a:off x="0" y="0"/>
          <a:ext cx="8280920" cy="2203444"/>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AD09FF-A232-41AE-ABD4-8B21406640A5}">
      <dsp:nvSpPr>
        <dsp:cNvPr id="0" name=""/>
        <dsp:cNvSpPr/>
      </dsp:nvSpPr>
      <dsp:spPr>
        <a:xfrm>
          <a:off x="249377" y="293792"/>
          <a:ext cx="3705792" cy="1615859"/>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6000" b="-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27D9E6-C2C3-4277-A24B-9CC3827431A5}">
      <dsp:nvSpPr>
        <dsp:cNvPr id="0" name=""/>
        <dsp:cNvSpPr/>
      </dsp:nvSpPr>
      <dsp:spPr>
        <a:xfrm rot="10800000">
          <a:off x="249377" y="2203444"/>
          <a:ext cx="3705792" cy="269309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just" defTabSz="711200">
            <a:lnSpc>
              <a:spcPct val="90000"/>
            </a:lnSpc>
            <a:spcBef>
              <a:spcPct val="0"/>
            </a:spcBef>
            <a:spcAft>
              <a:spcPct val="35000"/>
            </a:spcAft>
          </a:pPr>
          <a:r>
            <a:rPr lang="es-ES" sz="1600" kern="1200" dirty="0" smtClean="0">
              <a:latin typeface="Arial" pitchFamily="34" charset="0"/>
              <a:cs typeface="Arial" pitchFamily="34" charset="0"/>
            </a:rPr>
            <a:t>Vía respiratoria: El grado de absorción de plomo depende de la concentración ambiental en el puesto de trabajo, del tiempo de exposición, de la forma física de la emisión (vapores, humos o </a:t>
          </a:r>
          <a:r>
            <a:rPr lang="es-ES" sz="1600" kern="1200" dirty="0" err="1" smtClean="0">
              <a:latin typeface="Arial" pitchFamily="34" charset="0"/>
              <a:cs typeface="Arial" pitchFamily="34" charset="0"/>
            </a:rPr>
            <a:t>particulado</a:t>
          </a:r>
          <a:r>
            <a:rPr lang="es-ES" sz="1600" kern="1200" dirty="0" smtClean="0">
              <a:latin typeface="Arial" pitchFamily="34" charset="0"/>
              <a:cs typeface="Arial" pitchFamily="34" charset="0"/>
            </a:rPr>
            <a:t>), del tipo de ventilación, y de las condiciones de trabajo como son la temperatura, humedad y nivel de esfuerzo físico.</a:t>
          </a:r>
          <a:endParaRPr lang="en-US" sz="1600" kern="1200" dirty="0">
            <a:latin typeface="Arial" pitchFamily="34" charset="0"/>
            <a:cs typeface="Arial" pitchFamily="34" charset="0"/>
          </a:endParaRPr>
        </a:p>
      </dsp:txBody>
      <dsp:txXfrm rot="10800000">
        <a:off x="332199" y="2203444"/>
        <a:ext cx="3540148" cy="2610277"/>
      </dsp:txXfrm>
    </dsp:sp>
    <dsp:sp modelId="{59824CE7-6EEC-4FDF-A547-DE7FADFD64FF}">
      <dsp:nvSpPr>
        <dsp:cNvPr id="0" name=""/>
        <dsp:cNvSpPr/>
      </dsp:nvSpPr>
      <dsp:spPr>
        <a:xfrm>
          <a:off x="4325749" y="293792"/>
          <a:ext cx="3705792" cy="161585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9000" b="-2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E40AD9-A94D-4629-B94F-974EE8FA6563}">
      <dsp:nvSpPr>
        <dsp:cNvPr id="0" name=""/>
        <dsp:cNvSpPr/>
      </dsp:nvSpPr>
      <dsp:spPr>
        <a:xfrm rot="10800000">
          <a:off x="4325749" y="2203444"/>
          <a:ext cx="3705792" cy="269309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just" defTabSz="711200">
            <a:lnSpc>
              <a:spcPct val="90000"/>
            </a:lnSpc>
            <a:spcBef>
              <a:spcPct val="0"/>
            </a:spcBef>
            <a:spcAft>
              <a:spcPct val="35000"/>
            </a:spcAft>
          </a:pPr>
          <a:endParaRPr lang="es-ES" sz="1600" kern="1200" dirty="0" smtClean="0">
            <a:latin typeface="Arial" pitchFamily="34" charset="0"/>
            <a:cs typeface="Arial" pitchFamily="34" charset="0"/>
          </a:endParaRPr>
        </a:p>
        <a:p>
          <a:pPr lvl="0" algn="just" defTabSz="711200">
            <a:lnSpc>
              <a:spcPct val="90000"/>
            </a:lnSpc>
            <a:spcBef>
              <a:spcPct val="0"/>
            </a:spcBef>
            <a:spcAft>
              <a:spcPct val="35000"/>
            </a:spcAft>
          </a:pPr>
          <a:endParaRPr lang="es-ES" sz="1600" kern="1200" dirty="0" smtClean="0">
            <a:latin typeface="Arial" pitchFamily="34" charset="0"/>
            <a:cs typeface="Arial" pitchFamily="34" charset="0"/>
          </a:endParaRPr>
        </a:p>
        <a:p>
          <a:pPr lvl="0" algn="just" defTabSz="711200">
            <a:lnSpc>
              <a:spcPct val="90000"/>
            </a:lnSpc>
            <a:spcBef>
              <a:spcPct val="0"/>
            </a:spcBef>
            <a:spcAft>
              <a:spcPct val="35000"/>
            </a:spcAft>
          </a:pPr>
          <a:r>
            <a:rPr lang="es-ES" sz="1600" kern="1200" dirty="0" smtClean="0">
              <a:latin typeface="Arial" pitchFamily="34" charset="0"/>
              <a:cs typeface="Arial" pitchFamily="34" charset="0"/>
            </a:rPr>
            <a:t>Vía oral: Las partículas de polvo de plomo son ingeridas a través de las manos, alimentos o bebidas.</a:t>
          </a:r>
          <a:endParaRPr lang="en-US" sz="1600" kern="1200" dirty="0">
            <a:latin typeface="Arial" pitchFamily="34" charset="0"/>
            <a:cs typeface="Arial" pitchFamily="34" charset="0"/>
          </a:endParaRPr>
        </a:p>
      </dsp:txBody>
      <dsp:txXfrm rot="10800000">
        <a:off x="4408571" y="2203444"/>
        <a:ext cx="3540148" cy="261027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B7D08-A323-452C-9A35-1BD7B42E1FB2}">
      <dsp:nvSpPr>
        <dsp:cNvPr id="0" name=""/>
        <dsp:cNvSpPr/>
      </dsp:nvSpPr>
      <dsp:spPr>
        <a:xfrm>
          <a:off x="604867" y="0"/>
          <a:ext cx="6855161" cy="396044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1D4254-903F-4FDD-80E6-9129ADAD3B54}">
      <dsp:nvSpPr>
        <dsp:cNvPr id="0" name=""/>
        <dsp:cNvSpPr/>
      </dsp:nvSpPr>
      <dsp:spPr>
        <a:xfrm>
          <a:off x="3190" y="936105"/>
          <a:ext cx="2471685" cy="20882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 sz="2200" kern="1200" dirty="0" smtClean="0">
              <a:latin typeface="Arial" pitchFamily="34" charset="0"/>
              <a:cs typeface="Arial" pitchFamily="34" charset="0"/>
            </a:rPr>
            <a:t>Elemento natural presente en rocas, plantas, suelos, animales, humos y gases volcánicos</a:t>
          </a:r>
          <a:endParaRPr lang="es-ES" sz="2200" kern="1200" dirty="0">
            <a:latin typeface="Arial" pitchFamily="34" charset="0"/>
            <a:cs typeface="Arial" pitchFamily="34" charset="0"/>
          </a:endParaRPr>
        </a:p>
      </dsp:txBody>
      <dsp:txXfrm>
        <a:off x="105129" y="1038044"/>
        <a:ext cx="2267807" cy="1884351"/>
      </dsp:txXfrm>
    </dsp:sp>
    <dsp:sp modelId="{ED2FB7CF-76C4-4500-961C-E170F10F24A4}">
      <dsp:nvSpPr>
        <dsp:cNvPr id="0" name=""/>
        <dsp:cNvSpPr/>
      </dsp:nvSpPr>
      <dsp:spPr>
        <a:xfrm>
          <a:off x="2796605" y="1188131"/>
          <a:ext cx="2471685" cy="15841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 sz="2200" kern="1200" dirty="0" smtClean="0">
              <a:latin typeface="Arial" pitchFamily="34" charset="0"/>
              <a:cs typeface="Arial" pitchFamily="34" charset="0"/>
            </a:rPr>
            <a:t>Cromo trivalente es un nutriente esencial para los seres humanos</a:t>
          </a:r>
          <a:endParaRPr lang="es-ES" sz="2200" kern="1200" dirty="0">
            <a:latin typeface="Arial" pitchFamily="34" charset="0"/>
            <a:cs typeface="Arial" pitchFamily="34" charset="0"/>
          </a:endParaRPr>
        </a:p>
      </dsp:txBody>
      <dsp:txXfrm>
        <a:off x="2873938" y="1265464"/>
        <a:ext cx="2317019" cy="1429510"/>
      </dsp:txXfrm>
    </dsp:sp>
    <dsp:sp modelId="{E6C105BC-1F32-4D93-B106-473966847F80}">
      <dsp:nvSpPr>
        <dsp:cNvPr id="0" name=""/>
        <dsp:cNvSpPr/>
      </dsp:nvSpPr>
      <dsp:spPr>
        <a:xfrm>
          <a:off x="5593210" y="1008114"/>
          <a:ext cx="2471685" cy="195384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 sz="2200" kern="1200" dirty="0" smtClean="0">
              <a:latin typeface="Arial" pitchFamily="34" charset="0"/>
              <a:cs typeface="Arial" pitchFamily="34" charset="0"/>
            </a:rPr>
            <a:t>Cromo hexavalente y cromo cero son usualmente de origen </a:t>
          </a:r>
          <a:r>
            <a:rPr lang="es-ES" sz="2200" kern="1200" dirty="0" err="1" smtClean="0">
              <a:latin typeface="Arial" pitchFamily="34" charset="0"/>
              <a:cs typeface="Arial" pitchFamily="34" charset="0"/>
            </a:rPr>
            <a:t>antropogénico</a:t>
          </a:r>
          <a:r>
            <a:rPr lang="es-ES" sz="2200" kern="1200" dirty="0" smtClean="0">
              <a:latin typeface="Arial" pitchFamily="34" charset="0"/>
              <a:cs typeface="Arial" pitchFamily="34" charset="0"/>
            </a:rPr>
            <a:t>.</a:t>
          </a:r>
          <a:endParaRPr lang="es-ES" sz="2200" kern="1200" dirty="0">
            <a:latin typeface="Arial" pitchFamily="34" charset="0"/>
            <a:cs typeface="Arial" pitchFamily="34" charset="0"/>
          </a:endParaRPr>
        </a:p>
      </dsp:txBody>
      <dsp:txXfrm>
        <a:off x="5688589" y="1103493"/>
        <a:ext cx="2280927" cy="176308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735F09-467D-4CBE-9D3C-76E2629FC716}">
      <dsp:nvSpPr>
        <dsp:cNvPr id="0" name=""/>
        <dsp:cNvSpPr/>
      </dsp:nvSpPr>
      <dsp:spPr>
        <a:xfrm>
          <a:off x="0" y="0"/>
          <a:ext cx="8208912" cy="15526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just" defTabSz="889000">
            <a:lnSpc>
              <a:spcPct val="90000"/>
            </a:lnSpc>
            <a:spcBef>
              <a:spcPct val="0"/>
            </a:spcBef>
            <a:spcAft>
              <a:spcPct val="35000"/>
            </a:spcAft>
          </a:pPr>
          <a:r>
            <a:rPr lang="es-ES" sz="2000" kern="1200" dirty="0" smtClean="0">
              <a:latin typeface="Arial" pitchFamily="34" charset="0"/>
              <a:cs typeface="Arial" pitchFamily="34" charset="0"/>
            </a:rPr>
            <a:t>Industria de la metalurgia: </a:t>
          </a:r>
          <a:endParaRPr lang="es-ES" sz="2000" kern="1200" dirty="0">
            <a:latin typeface="Arial" pitchFamily="34" charset="0"/>
            <a:cs typeface="Arial" pitchFamily="34" charset="0"/>
          </a:endParaRPr>
        </a:p>
        <a:p>
          <a:pPr marL="228600" lvl="1" indent="-228600" algn="just" defTabSz="889000">
            <a:lnSpc>
              <a:spcPct val="90000"/>
            </a:lnSpc>
            <a:spcBef>
              <a:spcPct val="0"/>
            </a:spcBef>
            <a:spcAft>
              <a:spcPct val="15000"/>
            </a:spcAft>
            <a:buChar char="••"/>
          </a:pPr>
          <a:r>
            <a:rPr lang="es-ES" sz="2000" kern="1200" dirty="0" smtClean="0">
              <a:latin typeface="Arial" pitchFamily="34" charset="0"/>
              <a:cs typeface="Arial" pitchFamily="34" charset="0"/>
            </a:rPr>
            <a:t>Esencial para los aceros inoxidables y otras aleaciones metálicas.</a:t>
          </a:r>
          <a:endParaRPr lang="es-ES" sz="2000" kern="1200" dirty="0">
            <a:latin typeface="Arial" pitchFamily="34" charset="0"/>
            <a:cs typeface="Arial" pitchFamily="34" charset="0"/>
          </a:endParaRPr>
        </a:p>
        <a:p>
          <a:pPr marL="228600" lvl="1" indent="-228600" algn="just" defTabSz="889000">
            <a:lnSpc>
              <a:spcPct val="90000"/>
            </a:lnSpc>
            <a:spcBef>
              <a:spcPct val="0"/>
            </a:spcBef>
            <a:spcAft>
              <a:spcPct val="15000"/>
            </a:spcAft>
            <a:buChar char="••"/>
          </a:pPr>
          <a:r>
            <a:rPr lang="es-ES" sz="2000" kern="1200" dirty="0" smtClean="0">
              <a:latin typeface="Arial" pitchFamily="34" charset="0"/>
              <a:cs typeface="Arial" pitchFamily="34" charset="0"/>
            </a:rPr>
            <a:t>Planchas de blindaje, proyectiles, cajas fuertes, prótesis metálicas para ortopedia</a:t>
          </a:r>
          <a:endParaRPr lang="es-ES" sz="2000" kern="1200" dirty="0">
            <a:latin typeface="Arial" pitchFamily="34" charset="0"/>
            <a:cs typeface="Arial" pitchFamily="34" charset="0"/>
          </a:endParaRPr>
        </a:p>
      </dsp:txBody>
      <dsp:txXfrm>
        <a:off x="1797049" y="0"/>
        <a:ext cx="6411862" cy="1552672"/>
      </dsp:txXfrm>
    </dsp:sp>
    <dsp:sp modelId="{F29EC90F-0448-4904-829A-6E7F456D815A}">
      <dsp:nvSpPr>
        <dsp:cNvPr id="0" name=""/>
        <dsp:cNvSpPr/>
      </dsp:nvSpPr>
      <dsp:spPr>
        <a:xfrm>
          <a:off x="155267" y="155267"/>
          <a:ext cx="1641782" cy="124213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63ABEE-EE15-47B8-BA86-F3FC91E1CE8E}">
      <dsp:nvSpPr>
        <dsp:cNvPr id="0" name=""/>
        <dsp:cNvSpPr/>
      </dsp:nvSpPr>
      <dsp:spPr>
        <a:xfrm>
          <a:off x="0" y="1707939"/>
          <a:ext cx="8208912" cy="15526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just" defTabSz="889000">
            <a:lnSpc>
              <a:spcPct val="90000"/>
            </a:lnSpc>
            <a:spcBef>
              <a:spcPct val="0"/>
            </a:spcBef>
            <a:spcAft>
              <a:spcPct val="35000"/>
            </a:spcAft>
          </a:pPr>
          <a:endParaRPr lang="es-ES" sz="2000" kern="1200" dirty="0">
            <a:latin typeface="Arial" pitchFamily="34" charset="0"/>
            <a:cs typeface="Arial" pitchFamily="34" charset="0"/>
          </a:endParaRPr>
        </a:p>
        <a:p>
          <a:pPr marL="228600" lvl="1" indent="-228600" algn="just" defTabSz="889000">
            <a:lnSpc>
              <a:spcPct val="90000"/>
            </a:lnSpc>
            <a:spcBef>
              <a:spcPct val="0"/>
            </a:spcBef>
            <a:spcAft>
              <a:spcPct val="15000"/>
            </a:spcAft>
            <a:buChar char="••"/>
          </a:pPr>
          <a:r>
            <a:rPr lang="es-ES" sz="2000" kern="1200" dirty="0" smtClean="0">
              <a:latin typeface="Arial" pitchFamily="34" charset="0"/>
              <a:cs typeface="Arial" pitchFamily="34" charset="0"/>
            </a:rPr>
            <a:t>Aplicaciones que requieran la resistencia al calor.</a:t>
          </a:r>
          <a:endParaRPr lang="es-ES" sz="2000" kern="1200" dirty="0">
            <a:latin typeface="Arial" pitchFamily="34" charset="0"/>
            <a:cs typeface="Arial" pitchFamily="34" charset="0"/>
          </a:endParaRPr>
        </a:p>
        <a:p>
          <a:pPr marL="228600" lvl="1" indent="-228600" algn="just" defTabSz="889000">
            <a:lnSpc>
              <a:spcPct val="90000"/>
            </a:lnSpc>
            <a:spcBef>
              <a:spcPct val="0"/>
            </a:spcBef>
            <a:spcAft>
              <a:spcPct val="15000"/>
            </a:spcAft>
            <a:buChar char="••"/>
          </a:pPr>
          <a:r>
            <a:rPr lang="es-ES" sz="2000" kern="1200" dirty="0" smtClean="0">
              <a:latin typeface="Arial" pitchFamily="34" charset="0"/>
              <a:cs typeface="Arial" pitchFamily="34" charset="0"/>
            </a:rPr>
            <a:t>Fabricación de ladrillos para hornos metalúrgicos</a:t>
          </a:r>
          <a:endParaRPr lang="es-ES" sz="2000" kern="1200" dirty="0">
            <a:latin typeface="Arial" pitchFamily="34" charset="0"/>
            <a:cs typeface="Arial" pitchFamily="34" charset="0"/>
          </a:endParaRPr>
        </a:p>
      </dsp:txBody>
      <dsp:txXfrm>
        <a:off x="1797049" y="1707939"/>
        <a:ext cx="6411862" cy="1552672"/>
      </dsp:txXfrm>
    </dsp:sp>
    <dsp:sp modelId="{E1D6F3E1-AC4F-4C2B-99FA-8D4C1E5CB49B}">
      <dsp:nvSpPr>
        <dsp:cNvPr id="0" name=""/>
        <dsp:cNvSpPr/>
      </dsp:nvSpPr>
      <dsp:spPr>
        <a:xfrm>
          <a:off x="155267" y="1863207"/>
          <a:ext cx="1641782" cy="1242138"/>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1000" r="-2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147CA4-6057-41E2-8704-460371884721}">
      <dsp:nvSpPr>
        <dsp:cNvPr id="0" name=""/>
        <dsp:cNvSpPr/>
      </dsp:nvSpPr>
      <dsp:spPr>
        <a:xfrm>
          <a:off x="0" y="3415879"/>
          <a:ext cx="8208912" cy="15526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just" defTabSz="889000">
            <a:lnSpc>
              <a:spcPct val="90000"/>
            </a:lnSpc>
            <a:spcBef>
              <a:spcPct val="0"/>
            </a:spcBef>
            <a:spcAft>
              <a:spcPct val="35000"/>
            </a:spcAft>
          </a:pPr>
          <a:r>
            <a:rPr lang="es-ES" sz="2000" kern="1200" dirty="0" smtClean="0">
              <a:latin typeface="Arial" pitchFamily="34" charset="0"/>
              <a:cs typeface="Arial" pitchFamily="34" charset="0"/>
            </a:rPr>
            <a:t>Fuente de exposición:</a:t>
          </a:r>
          <a:endParaRPr lang="es-ES" sz="2000" kern="1200" dirty="0">
            <a:latin typeface="Arial" pitchFamily="34" charset="0"/>
            <a:cs typeface="Arial" pitchFamily="34" charset="0"/>
          </a:endParaRPr>
        </a:p>
        <a:p>
          <a:pPr marL="228600" lvl="1" indent="-228600" algn="just" defTabSz="889000">
            <a:lnSpc>
              <a:spcPct val="90000"/>
            </a:lnSpc>
            <a:spcBef>
              <a:spcPct val="0"/>
            </a:spcBef>
            <a:spcAft>
              <a:spcPct val="15000"/>
            </a:spcAft>
            <a:buChar char="••"/>
          </a:pPr>
          <a:r>
            <a:rPr lang="es-ES" sz="2000" kern="1200" dirty="0" smtClean="0">
              <a:latin typeface="Arial" pitchFamily="34" charset="0"/>
              <a:cs typeface="Arial" pitchFamily="34" charset="0"/>
            </a:rPr>
            <a:t>Polvo de cemento y  polvo de las vías de transporte</a:t>
          </a:r>
          <a:endParaRPr lang="es-ES" sz="2000" kern="1200" dirty="0">
            <a:latin typeface="Arial" pitchFamily="34" charset="0"/>
            <a:cs typeface="Arial" pitchFamily="34" charset="0"/>
          </a:endParaRPr>
        </a:p>
        <a:p>
          <a:pPr marL="228600" lvl="1" indent="-228600" algn="just" defTabSz="889000">
            <a:lnSpc>
              <a:spcPct val="90000"/>
            </a:lnSpc>
            <a:spcBef>
              <a:spcPct val="0"/>
            </a:spcBef>
            <a:spcAft>
              <a:spcPct val="15000"/>
            </a:spcAft>
            <a:buChar char="••"/>
          </a:pPr>
          <a:r>
            <a:rPr lang="es-ES" sz="2000" kern="1200" dirty="0" smtClean="0">
              <a:latin typeface="Arial" pitchFamily="34" charset="0"/>
              <a:cs typeface="Arial" pitchFamily="34" charset="0"/>
            </a:rPr>
            <a:t>Tratamiento de la madera</a:t>
          </a:r>
          <a:endParaRPr lang="es-ES" sz="2000" kern="1200" dirty="0">
            <a:latin typeface="Arial" pitchFamily="34" charset="0"/>
            <a:cs typeface="Arial" pitchFamily="34" charset="0"/>
          </a:endParaRPr>
        </a:p>
      </dsp:txBody>
      <dsp:txXfrm>
        <a:off x="1797049" y="3415879"/>
        <a:ext cx="6411862" cy="1552672"/>
      </dsp:txXfrm>
    </dsp:sp>
    <dsp:sp modelId="{0848E167-46A8-4C93-8091-14C5DD8BE244}">
      <dsp:nvSpPr>
        <dsp:cNvPr id="0" name=""/>
        <dsp:cNvSpPr/>
      </dsp:nvSpPr>
      <dsp:spPr>
        <a:xfrm>
          <a:off x="155267" y="3571146"/>
          <a:ext cx="1641782" cy="1242138"/>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7798BE-509C-404D-A793-264038B26194}">
      <dsp:nvSpPr>
        <dsp:cNvPr id="0" name=""/>
        <dsp:cNvSpPr/>
      </dsp:nvSpPr>
      <dsp:spPr>
        <a:xfrm>
          <a:off x="0" y="0"/>
          <a:ext cx="8136904" cy="2333059"/>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5A8AD9-CA16-4BA8-B32E-F493F55F427B}">
      <dsp:nvSpPr>
        <dsp:cNvPr id="0" name=""/>
        <dsp:cNvSpPr/>
      </dsp:nvSpPr>
      <dsp:spPr>
        <a:xfrm>
          <a:off x="244107" y="311074"/>
          <a:ext cx="2390215" cy="1710910"/>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9015B6-E7E8-4799-9DA0-6FD76CBBFCFC}">
      <dsp:nvSpPr>
        <dsp:cNvPr id="0" name=""/>
        <dsp:cNvSpPr/>
      </dsp:nvSpPr>
      <dsp:spPr>
        <a:xfrm rot="10800000">
          <a:off x="244107" y="2333059"/>
          <a:ext cx="2390215" cy="2851516"/>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s-ES" sz="1400" kern="1200" dirty="0" smtClean="0">
              <a:latin typeface="Arial" pitchFamily="34" charset="0"/>
              <a:cs typeface="Arial" pitchFamily="34" charset="0"/>
            </a:rPr>
            <a:t>El Cromo III es un nutriente esencial en el metabolismo de azúcares y grasas del cuerpo humano.</a:t>
          </a:r>
          <a:endParaRPr lang="es-ES" sz="1400" kern="1200" dirty="0">
            <a:latin typeface="Arial" pitchFamily="34" charset="0"/>
            <a:cs typeface="Arial" pitchFamily="34" charset="0"/>
          </a:endParaRPr>
        </a:p>
      </dsp:txBody>
      <dsp:txXfrm rot="10800000">
        <a:off x="317614" y="2333059"/>
        <a:ext cx="2243201" cy="2778009"/>
      </dsp:txXfrm>
    </dsp:sp>
    <dsp:sp modelId="{46633EA7-6258-4592-8704-A12AEA50C1A5}">
      <dsp:nvSpPr>
        <dsp:cNvPr id="0" name=""/>
        <dsp:cNvSpPr/>
      </dsp:nvSpPr>
      <dsp:spPr>
        <a:xfrm>
          <a:off x="2873344" y="311074"/>
          <a:ext cx="2390215" cy="171091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B5DE1F-D225-4719-A9AE-5B13E89A7282}">
      <dsp:nvSpPr>
        <dsp:cNvPr id="0" name=""/>
        <dsp:cNvSpPr/>
      </dsp:nvSpPr>
      <dsp:spPr>
        <a:xfrm rot="10800000">
          <a:off x="2873344" y="2333059"/>
          <a:ext cx="2390215" cy="2851516"/>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s-ES" sz="1400" kern="1200" dirty="0" smtClean="0">
              <a:latin typeface="Arial" pitchFamily="34" charset="0"/>
              <a:cs typeface="Arial" pitchFamily="34" charset="0"/>
            </a:rPr>
            <a:t>Cromo VI</a:t>
          </a:r>
        </a:p>
        <a:p>
          <a:pPr lvl="0" algn="just" defTabSz="622300">
            <a:lnSpc>
              <a:spcPct val="90000"/>
            </a:lnSpc>
            <a:spcBef>
              <a:spcPct val="0"/>
            </a:spcBef>
            <a:spcAft>
              <a:spcPct val="35000"/>
            </a:spcAft>
          </a:pPr>
          <a:r>
            <a:rPr lang="es-ES" sz="1400" kern="1200" dirty="0" smtClean="0">
              <a:latin typeface="Arial" pitchFamily="34" charset="0"/>
              <a:cs typeface="Arial" pitchFamily="34" charset="0"/>
            </a:rPr>
            <a:t>Exposición crónica a la vista: </a:t>
          </a:r>
        </a:p>
        <a:p>
          <a:pPr lvl="0" algn="just" defTabSz="622300">
            <a:lnSpc>
              <a:spcPct val="90000"/>
            </a:lnSpc>
            <a:spcBef>
              <a:spcPct val="0"/>
            </a:spcBef>
            <a:spcAft>
              <a:spcPct val="35000"/>
            </a:spcAft>
          </a:pPr>
          <a:r>
            <a:rPr lang="es-ES" sz="1400" kern="1200" dirty="0" smtClean="0">
              <a:latin typeface="Arial" pitchFamily="34" charset="0"/>
              <a:cs typeface="Arial" pitchFamily="34" charset="0"/>
            </a:rPr>
            <a:t>Conjuntivitis, lagrimeo y dolor.</a:t>
          </a:r>
        </a:p>
        <a:p>
          <a:pPr lvl="0" algn="just" defTabSz="622300">
            <a:lnSpc>
              <a:spcPct val="90000"/>
            </a:lnSpc>
            <a:spcBef>
              <a:spcPct val="0"/>
            </a:spcBef>
            <a:spcAft>
              <a:spcPct val="35000"/>
            </a:spcAft>
          </a:pPr>
          <a:endParaRPr lang="es-ES" sz="1400" kern="1200" dirty="0" smtClean="0">
            <a:latin typeface="Arial" pitchFamily="34" charset="0"/>
            <a:cs typeface="Arial" pitchFamily="34" charset="0"/>
          </a:endParaRPr>
        </a:p>
        <a:p>
          <a:pPr lvl="0" algn="just" defTabSz="622300">
            <a:lnSpc>
              <a:spcPct val="90000"/>
            </a:lnSpc>
            <a:spcBef>
              <a:spcPct val="0"/>
            </a:spcBef>
            <a:spcAft>
              <a:spcPct val="35000"/>
            </a:spcAft>
          </a:pPr>
          <a:r>
            <a:rPr lang="es-ES" sz="1400" kern="1200" dirty="0" smtClean="0">
              <a:latin typeface="Arial" pitchFamily="34" charset="0"/>
              <a:cs typeface="Arial" pitchFamily="34" charset="0"/>
            </a:rPr>
            <a:t>Piel: Lesiones en forma de alergias, irritación y sensibilidad. </a:t>
          </a:r>
          <a:endParaRPr lang="es-ES" sz="1400" kern="1200" dirty="0">
            <a:latin typeface="Arial" pitchFamily="34" charset="0"/>
            <a:cs typeface="Arial" pitchFamily="34" charset="0"/>
          </a:endParaRPr>
        </a:p>
      </dsp:txBody>
      <dsp:txXfrm rot="10800000">
        <a:off x="2946851" y="2333059"/>
        <a:ext cx="2243201" cy="2778009"/>
      </dsp:txXfrm>
    </dsp:sp>
    <dsp:sp modelId="{7D251A13-CED0-48A8-BE24-B9DA3E458E48}">
      <dsp:nvSpPr>
        <dsp:cNvPr id="0" name=""/>
        <dsp:cNvSpPr/>
      </dsp:nvSpPr>
      <dsp:spPr>
        <a:xfrm>
          <a:off x="5502581" y="311074"/>
          <a:ext cx="2390215" cy="171091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E6583B-C653-429A-B1BD-F1A5A96BA065}">
      <dsp:nvSpPr>
        <dsp:cNvPr id="0" name=""/>
        <dsp:cNvSpPr/>
      </dsp:nvSpPr>
      <dsp:spPr>
        <a:xfrm rot="10800000">
          <a:off x="5502581" y="2333059"/>
          <a:ext cx="2390215" cy="2851516"/>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just" defTabSz="622300">
            <a:lnSpc>
              <a:spcPct val="90000"/>
            </a:lnSpc>
            <a:spcBef>
              <a:spcPct val="0"/>
            </a:spcBef>
            <a:spcAft>
              <a:spcPct val="35000"/>
            </a:spcAft>
          </a:pPr>
          <a:r>
            <a:rPr lang="es-ES" sz="1400" kern="1200" dirty="0" smtClean="0">
              <a:latin typeface="Arial" pitchFamily="34" charset="0"/>
              <a:cs typeface="Arial" pitchFamily="34" charset="0"/>
            </a:rPr>
            <a:t>Sistema Respiratorio: </a:t>
          </a:r>
        </a:p>
        <a:p>
          <a:pPr lvl="0" algn="just" defTabSz="622300">
            <a:lnSpc>
              <a:spcPct val="90000"/>
            </a:lnSpc>
            <a:spcBef>
              <a:spcPct val="0"/>
            </a:spcBef>
            <a:spcAft>
              <a:spcPct val="35000"/>
            </a:spcAft>
          </a:pPr>
          <a:r>
            <a:rPr lang="es-ES" sz="1400" kern="1200" dirty="0" smtClean="0">
              <a:latin typeface="Arial" pitchFamily="34" charset="0"/>
              <a:cs typeface="Arial" pitchFamily="34" charset="0"/>
            </a:rPr>
            <a:t>Irritaciones de la nariz la cual se manifiesta con estornudos, picazón, sangrado y úlceras. </a:t>
          </a:r>
        </a:p>
        <a:p>
          <a:pPr lvl="0" algn="just" defTabSz="622300">
            <a:lnSpc>
              <a:spcPct val="90000"/>
            </a:lnSpc>
            <a:spcBef>
              <a:spcPct val="0"/>
            </a:spcBef>
            <a:spcAft>
              <a:spcPct val="35000"/>
            </a:spcAft>
          </a:pPr>
          <a:r>
            <a:rPr lang="es-ES" sz="1400" kern="1200" dirty="0" smtClean="0">
              <a:latin typeface="Arial" pitchFamily="34" charset="0"/>
              <a:cs typeface="Arial" pitchFamily="34" charset="0"/>
            </a:rPr>
            <a:t>Tracto Gastrointestinal: </a:t>
          </a:r>
        </a:p>
        <a:p>
          <a:pPr lvl="0" algn="just" defTabSz="622300">
            <a:lnSpc>
              <a:spcPct val="90000"/>
            </a:lnSpc>
            <a:spcBef>
              <a:spcPct val="0"/>
            </a:spcBef>
            <a:spcAft>
              <a:spcPct val="35000"/>
            </a:spcAft>
          </a:pPr>
          <a:r>
            <a:rPr lang="es-ES" sz="1400" kern="1200" dirty="0" smtClean="0">
              <a:latin typeface="Arial" pitchFamily="34" charset="0"/>
              <a:cs typeface="Arial" pitchFamily="34" charset="0"/>
            </a:rPr>
            <a:t>En cantidades elevadas que sean ingeridas produce vómitos con sangre, diarrea, colapso cardiovascular y hasta la muerte.</a:t>
          </a:r>
        </a:p>
      </dsp:txBody>
      <dsp:txXfrm rot="10800000">
        <a:off x="5576088" y="2333059"/>
        <a:ext cx="2243201" cy="277800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AB0A74-A782-481C-B821-1CEC5A72A607}">
      <dsp:nvSpPr>
        <dsp:cNvPr id="0" name=""/>
        <dsp:cNvSpPr/>
      </dsp:nvSpPr>
      <dsp:spPr>
        <a:xfrm>
          <a:off x="637270" y="0"/>
          <a:ext cx="7222402" cy="468052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9667C3-3691-4FF9-8D3A-34B572236C2D}">
      <dsp:nvSpPr>
        <dsp:cNvPr id="0" name=""/>
        <dsp:cNvSpPr/>
      </dsp:nvSpPr>
      <dsp:spPr>
        <a:xfrm>
          <a:off x="9127" y="1404156"/>
          <a:ext cx="2734953" cy="18722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kern="1200" dirty="0" smtClean="0">
              <a:latin typeface="Arial" pitchFamily="34" charset="0"/>
              <a:cs typeface="Arial" pitchFamily="34" charset="0"/>
            </a:rPr>
            <a:t>El zinc es un elemento natural de la corteza terrestre. Se presenta en las rocas, suelos, aire, agua, plantas, animales y seres humanos.</a:t>
          </a:r>
        </a:p>
      </dsp:txBody>
      <dsp:txXfrm>
        <a:off x="100521" y="1495550"/>
        <a:ext cx="2552165" cy="1689420"/>
      </dsp:txXfrm>
    </dsp:sp>
    <dsp:sp modelId="{AD004916-EAEB-4351-A677-BE6F361D6AF9}">
      <dsp:nvSpPr>
        <dsp:cNvPr id="0" name=""/>
        <dsp:cNvSpPr/>
      </dsp:nvSpPr>
      <dsp:spPr>
        <a:xfrm>
          <a:off x="2880995" y="1404156"/>
          <a:ext cx="2734953" cy="18722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kern="1200" dirty="0" smtClean="0">
              <a:latin typeface="Arial" pitchFamily="34" charset="0"/>
              <a:cs typeface="Arial" pitchFamily="34" charset="0"/>
            </a:rPr>
            <a:t>Considerado como elemento esencial  ya que desempeña un papel importante en los procesos biológicos de todo ser vivo.</a:t>
          </a:r>
          <a:endParaRPr lang="es-ES" sz="1700" kern="1200" dirty="0">
            <a:latin typeface="Arial" pitchFamily="34" charset="0"/>
            <a:cs typeface="Arial" pitchFamily="34" charset="0"/>
          </a:endParaRPr>
        </a:p>
      </dsp:txBody>
      <dsp:txXfrm>
        <a:off x="2972389" y="1495550"/>
        <a:ext cx="2552165" cy="1689420"/>
      </dsp:txXfrm>
    </dsp:sp>
    <dsp:sp modelId="{D1721D4A-B33C-4111-ACE9-4E5352CE13A8}">
      <dsp:nvSpPr>
        <dsp:cNvPr id="0" name=""/>
        <dsp:cNvSpPr/>
      </dsp:nvSpPr>
      <dsp:spPr>
        <a:xfrm>
          <a:off x="5752862" y="1404156"/>
          <a:ext cx="2734953" cy="18722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kern="1200" dirty="0" smtClean="0">
              <a:latin typeface="Arial" pitchFamily="34" charset="0"/>
              <a:cs typeface="Arial" pitchFamily="34" charset="0"/>
            </a:rPr>
            <a:t>En dosis adecuadas de ingesta es fundamental para cumplir con ciclos vitales como la digestión, reproducción entre otros procesos naturales.</a:t>
          </a:r>
          <a:endParaRPr lang="es-ES" sz="1700" kern="1200" dirty="0">
            <a:latin typeface="Arial" pitchFamily="34" charset="0"/>
            <a:cs typeface="Arial" pitchFamily="34" charset="0"/>
          </a:endParaRPr>
        </a:p>
      </dsp:txBody>
      <dsp:txXfrm>
        <a:off x="5844256" y="1495550"/>
        <a:ext cx="2552165" cy="168942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02C391-1A14-403A-906D-9865586B8ADC}">
      <dsp:nvSpPr>
        <dsp:cNvPr id="0" name=""/>
        <dsp:cNvSpPr/>
      </dsp:nvSpPr>
      <dsp:spPr>
        <a:xfrm>
          <a:off x="0" y="0"/>
          <a:ext cx="8208912" cy="144015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S" sz="1600" kern="1200" dirty="0" smtClean="0">
              <a:latin typeface="Arial" pitchFamily="34" charset="0"/>
              <a:cs typeface="Arial" pitchFamily="34" charset="0"/>
            </a:rPr>
            <a:t>Industrias</a:t>
          </a:r>
          <a:endParaRPr lang="es-ES" sz="1600" kern="1200" dirty="0">
            <a:latin typeface="Arial" pitchFamily="34" charset="0"/>
            <a:cs typeface="Arial" pitchFamily="34" charset="0"/>
          </a:endParaRPr>
        </a:p>
        <a:p>
          <a:pPr marL="171450" lvl="1" indent="-171450" algn="l" defTabSz="711200">
            <a:lnSpc>
              <a:spcPct val="90000"/>
            </a:lnSpc>
            <a:spcBef>
              <a:spcPct val="0"/>
            </a:spcBef>
            <a:spcAft>
              <a:spcPct val="15000"/>
            </a:spcAft>
            <a:buChar char="••"/>
          </a:pPr>
          <a:r>
            <a:rPr lang="es-ES" sz="1600" kern="1200" dirty="0" smtClean="0">
              <a:latin typeface="Arial" pitchFamily="34" charset="0"/>
              <a:cs typeface="Arial" pitchFamily="34" charset="0"/>
            </a:rPr>
            <a:t>Vulcanización, catalizadores</a:t>
          </a:r>
          <a:endParaRPr lang="es-ES" sz="1600" kern="1200" dirty="0">
            <a:latin typeface="Arial" pitchFamily="34" charset="0"/>
            <a:cs typeface="Arial" pitchFamily="34" charset="0"/>
          </a:endParaRPr>
        </a:p>
        <a:p>
          <a:pPr marL="171450" lvl="1" indent="-171450" algn="l" defTabSz="711200">
            <a:lnSpc>
              <a:spcPct val="90000"/>
            </a:lnSpc>
            <a:spcBef>
              <a:spcPct val="0"/>
            </a:spcBef>
            <a:spcAft>
              <a:spcPct val="15000"/>
            </a:spcAft>
            <a:buChar char="••"/>
          </a:pPr>
          <a:r>
            <a:rPr lang="es-ES" sz="1600" kern="1200" dirty="0" smtClean="0">
              <a:latin typeface="Arial" pitchFamily="34" charset="0"/>
              <a:cs typeface="Arial" pitchFamily="34" charset="0"/>
            </a:rPr>
            <a:t>Como pigmento blanco en la industria de la cerámica</a:t>
          </a:r>
          <a:endParaRPr lang="es-ES" sz="1600" kern="1200" dirty="0">
            <a:latin typeface="Arial" pitchFamily="34" charset="0"/>
            <a:cs typeface="Arial" pitchFamily="34" charset="0"/>
          </a:endParaRPr>
        </a:p>
        <a:p>
          <a:pPr marL="171450" lvl="1" indent="-171450" algn="l" defTabSz="711200">
            <a:lnSpc>
              <a:spcPct val="90000"/>
            </a:lnSpc>
            <a:spcBef>
              <a:spcPct val="0"/>
            </a:spcBef>
            <a:spcAft>
              <a:spcPct val="15000"/>
            </a:spcAft>
            <a:buChar char="••"/>
          </a:pPr>
          <a:r>
            <a:rPr lang="es-ES" sz="1600" kern="1200" dirty="0" smtClean="0">
              <a:latin typeface="Arial" pitchFamily="34" charset="0"/>
              <a:cs typeface="Arial" pitchFamily="34" charset="0"/>
            </a:rPr>
            <a:t>Obtención de papel de copia, gomas</a:t>
          </a:r>
          <a:endParaRPr lang="es-ES" sz="1600" kern="1200" dirty="0">
            <a:latin typeface="Arial" pitchFamily="34" charset="0"/>
            <a:cs typeface="Arial" pitchFamily="34" charset="0"/>
          </a:endParaRPr>
        </a:p>
      </dsp:txBody>
      <dsp:txXfrm>
        <a:off x="1785798" y="0"/>
        <a:ext cx="6423113" cy="1440159"/>
      </dsp:txXfrm>
    </dsp:sp>
    <dsp:sp modelId="{B34949CB-7A21-4FA4-826E-F09A8794D96C}">
      <dsp:nvSpPr>
        <dsp:cNvPr id="0" name=""/>
        <dsp:cNvSpPr/>
      </dsp:nvSpPr>
      <dsp:spPr>
        <a:xfrm>
          <a:off x="144015" y="144015"/>
          <a:ext cx="1641782" cy="1152127"/>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758455-C303-4712-A0EA-81F012EA3429}">
      <dsp:nvSpPr>
        <dsp:cNvPr id="0" name=""/>
        <dsp:cNvSpPr/>
      </dsp:nvSpPr>
      <dsp:spPr>
        <a:xfrm>
          <a:off x="0" y="1584175"/>
          <a:ext cx="8208912" cy="144015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S" sz="1600" kern="1200" dirty="0" smtClean="0">
              <a:latin typeface="Arial" pitchFamily="34" charset="0"/>
              <a:cs typeface="Arial" pitchFamily="34" charset="0"/>
            </a:rPr>
            <a:t>Otros usos</a:t>
          </a:r>
          <a:endParaRPr lang="es-ES" sz="1600" kern="1200" dirty="0">
            <a:latin typeface="Arial" pitchFamily="34" charset="0"/>
            <a:cs typeface="Arial" pitchFamily="34" charset="0"/>
          </a:endParaRPr>
        </a:p>
        <a:p>
          <a:pPr marL="171450" lvl="1" indent="-171450" algn="l" defTabSz="711200">
            <a:lnSpc>
              <a:spcPct val="90000"/>
            </a:lnSpc>
            <a:spcBef>
              <a:spcPct val="0"/>
            </a:spcBef>
            <a:spcAft>
              <a:spcPct val="15000"/>
            </a:spcAft>
            <a:buChar char="••"/>
          </a:pPr>
          <a:r>
            <a:rPr lang="es-ES" sz="1600" kern="1200" dirty="0" smtClean="0">
              <a:latin typeface="Arial" pitchFamily="34" charset="0"/>
              <a:cs typeface="Arial" pitchFamily="34" charset="0"/>
            </a:rPr>
            <a:t>Farmacéutico y fines terapéuticos: Propiedades absorbentes y astringentes para el caso de quemaduras, escoceduras, infecciones y enfermedades de la piel.</a:t>
          </a:r>
          <a:endParaRPr lang="es-ES" sz="1600" kern="1200" dirty="0">
            <a:latin typeface="Arial" pitchFamily="34" charset="0"/>
            <a:cs typeface="Arial" pitchFamily="34" charset="0"/>
          </a:endParaRPr>
        </a:p>
        <a:p>
          <a:pPr marL="171450" lvl="1" indent="-171450" algn="l" defTabSz="711200">
            <a:lnSpc>
              <a:spcPct val="90000"/>
            </a:lnSpc>
            <a:spcBef>
              <a:spcPct val="0"/>
            </a:spcBef>
            <a:spcAft>
              <a:spcPct val="15000"/>
            </a:spcAft>
            <a:buChar char="••"/>
          </a:pPr>
          <a:r>
            <a:rPr lang="es-ES" sz="1600" kern="1200" dirty="0" smtClean="0">
              <a:latin typeface="Arial" pitchFamily="34" charset="0"/>
              <a:cs typeface="Arial" pitchFamily="34" charset="0"/>
            </a:rPr>
            <a:t>Agricultura: Algunos compuestos de zinc han logrado remplazar fungicidas a base de Hg y Cu los cuales son muy tóxicos.</a:t>
          </a:r>
          <a:endParaRPr lang="es-ES" sz="1600" kern="1200" dirty="0">
            <a:latin typeface="Arial" pitchFamily="34" charset="0"/>
            <a:cs typeface="Arial" pitchFamily="34" charset="0"/>
          </a:endParaRPr>
        </a:p>
      </dsp:txBody>
      <dsp:txXfrm>
        <a:off x="1785798" y="1584175"/>
        <a:ext cx="6423113" cy="1440159"/>
      </dsp:txXfrm>
    </dsp:sp>
    <dsp:sp modelId="{B76905B2-3757-4FE7-8211-42AA36C75D99}">
      <dsp:nvSpPr>
        <dsp:cNvPr id="0" name=""/>
        <dsp:cNvSpPr/>
      </dsp:nvSpPr>
      <dsp:spPr>
        <a:xfrm>
          <a:off x="144015" y="1728191"/>
          <a:ext cx="1641782" cy="115212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3000" b="-3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B91988-EE5C-4DDF-8518-E739FF51C7A7}">
      <dsp:nvSpPr>
        <dsp:cNvPr id="0" name=""/>
        <dsp:cNvSpPr/>
      </dsp:nvSpPr>
      <dsp:spPr>
        <a:xfrm>
          <a:off x="0" y="3168351"/>
          <a:ext cx="8208912" cy="144015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endParaRPr lang="es-ES" sz="1600" kern="1200" dirty="0">
            <a:latin typeface="Arial" pitchFamily="34" charset="0"/>
            <a:cs typeface="Arial" pitchFamily="34" charset="0"/>
          </a:endParaRPr>
        </a:p>
        <a:p>
          <a:pPr marL="171450" lvl="1" indent="-171450" algn="l" defTabSz="711200">
            <a:lnSpc>
              <a:spcPct val="90000"/>
            </a:lnSpc>
            <a:spcBef>
              <a:spcPct val="0"/>
            </a:spcBef>
            <a:spcAft>
              <a:spcPct val="15000"/>
            </a:spcAft>
            <a:buChar char="••"/>
          </a:pPr>
          <a:r>
            <a:rPr lang="es-ES" sz="1600" kern="1200" dirty="0" smtClean="0">
              <a:latin typeface="Arial" pitchFamily="34" charset="0"/>
              <a:cs typeface="Arial" pitchFamily="34" charset="0"/>
            </a:rPr>
            <a:t>Galvanizado: La mayor cantidad de zinc que se produce está destinado al empleo en la galvanización del hierro y acero con objeto de proporcionar una cubierta resistente a la corrosión. </a:t>
          </a:r>
          <a:endParaRPr lang="es-ES" sz="1600" kern="1200" dirty="0">
            <a:latin typeface="Arial" pitchFamily="34" charset="0"/>
            <a:cs typeface="Arial" pitchFamily="34" charset="0"/>
          </a:endParaRPr>
        </a:p>
        <a:p>
          <a:pPr marL="171450" lvl="1" indent="-171450" algn="l" defTabSz="711200">
            <a:lnSpc>
              <a:spcPct val="90000"/>
            </a:lnSpc>
            <a:spcBef>
              <a:spcPct val="0"/>
            </a:spcBef>
            <a:spcAft>
              <a:spcPct val="15000"/>
            </a:spcAft>
            <a:buChar char="••"/>
          </a:pPr>
          <a:endParaRPr lang="es-ES" sz="1600" kern="1200">
            <a:latin typeface="Arial" pitchFamily="34" charset="0"/>
            <a:cs typeface="Arial" pitchFamily="34" charset="0"/>
          </a:endParaRPr>
        </a:p>
      </dsp:txBody>
      <dsp:txXfrm>
        <a:off x="1785798" y="3168351"/>
        <a:ext cx="6423113" cy="1440159"/>
      </dsp:txXfrm>
    </dsp:sp>
    <dsp:sp modelId="{5584E494-4AAF-4222-9919-04D875FB1960}">
      <dsp:nvSpPr>
        <dsp:cNvPr id="0" name=""/>
        <dsp:cNvSpPr/>
      </dsp:nvSpPr>
      <dsp:spPr>
        <a:xfrm>
          <a:off x="144015" y="3312367"/>
          <a:ext cx="1641782" cy="115212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DD7C5E-5AE7-4D83-99DD-ADC0A59A969D}">
      <dsp:nvSpPr>
        <dsp:cNvPr id="0" name=""/>
        <dsp:cNvSpPr/>
      </dsp:nvSpPr>
      <dsp:spPr>
        <a:xfrm>
          <a:off x="0" y="0"/>
          <a:ext cx="8280920" cy="2268252"/>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E64C6B-BFE0-490F-8C7A-851A8747B74E}">
      <dsp:nvSpPr>
        <dsp:cNvPr id="0" name=""/>
        <dsp:cNvSpPr/>
      </dsp:nvSpPr>
      <dsp:spPr>
        <a:xfrm>
          <a:off x="249377" y="302433"/>
          <a:ext cx="3705792" cy="166338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0" b="-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E96544-5696-4E9F-8325-E9FDCC85813E}">
      <dsp:nvSpPr>
        <dsp:cNvPr id="0" name=""/>
        <dsp:cNvSpPr/>
      </dsp:nvSpPr>
      <dsp:spPr>
        <a:xfrm rot="10800000">
          <a:off x="249377" y="2268251"/>
          <a:ext cx="3705792" cy="2772308"/>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ES" sz="1800" kern="1200" dirty="0" smtClean="0">
              <a:latin typeface="Arial" pitchFamily="34" charset="0"/>
              <a:cs typeface="Arial" pitchFamily="34" charset="0"/>
            </a:rPr>
            <a:t>Déficit de zinc </a:t>
          </a:r>
        </a:p>
        <a:p>
          <a:pPr lvl="0" algn="just" defTabSz="800100">
            <a:lnSpc>
              <a:spcPct val="90000"/>
            </a:lnSpc>
            <a:spcBef>
              <a:spcPct val="0"/>
            </a:spcBef>
            <a:spcAft>
              <a:spcPct val="35000"/>
            </a:spcAft>
          </a:pPr>
          <a:r>
            <a:rPr lang="es-ES" sz="1800" kern="1200" dirty="0" smtClean="0">
              <a:latin typeface="Arial" pitchFamily="34" charset="0"/>
              <a:cs typeface="Arial" pitchFamily="34" charset="0"/>
            </a:rPr>
            <a:t>Retraso en el crecimiento corporal, alteraciones en la madurez sexual y la capacidad reproductiva, depresión de la función inmune, anorexia, dermatitis, alteraciones esqueléticas, diarrea.</a:t>
          </a:r>
          <a:endParaRPr lang="es-ES" sz="1800" kern="1200" dirty="0">
            <a:latin typeface="Arial" pitchFamily="34" charset="0"/>
            <a:cs typeface="Arial" pitchFamily="34" charset="0"/>
          </a:endParaRPr>
        </a:p>
      </dsp:txBody>
      <dsp:txXfrm rot="10800000">
        <a:off x="334635" y="2268251"/>
        <a:ext cx="3535276" cy="2687050"/>
      </dsp:txXfrm>
    </dsp:sp>
    <dsp:sp modelId="{F652C403-4080-4417-BD37-799CEF1735C0}">
      <dsp:nvSpPr>
        <dsp:cNvPr id="0" name=""/>
        <dsp:cNvSpPr/>
      </dsp:nvSpPr>
      <dsp:spPr>
        <a:xfrm>
          <a:off x="4325749" y="302433"/>
          <a:ext cx="3705792" cy="166338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22000" b="-12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1CE57B-EC4D-44E7-BA25-F36881635F41}">
      <dsp:nvSpPr>
        <dsp:cNvPr id="0" name=""/>
        <dsp:cNvSpPr/>
      </dsp:nvSpPr>
      <dsp:spPr>
        <a:xfrm rot="10800000">
          <a:off x="4325749" y="2268251"/>
          <a:ext cx="3705792" cy="2772308"/>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ES" sz="1800" kern="1200" dirty="0" smtClean="0">
              <a:latin typeface="Arial" pitchFamily="34" charset="0"/>
              <a:cs typeface="Arial" pitchFamily="34" charset="0"/>
            </a:rPr>
            <a:t>Exceso de zinc</a:t>
          </a:r>
        </a:p>
        <a:p>
          <a:pPr lvl="0" algn="just" defTabSz="800100">
            <a:lnSpc>
              <a:spcPct val="90000"/>
            </a:lnSpc>
            <a:spcBef>
              <a:spcPct val="0"/>
            </a:spcBef>
            <a:spcAft>
              <a:spcPct val="35000"/>
            </a:spcAft>
          </a:pPr>
          <a:r>
            <a:rPr lang="es-ES" sz="1800" kern="1200" dirty="0" smtClean="0">
              <a:latin typeface="Arial" pitchFamily="34" charset="0"/>
              <a:cs typeface="Arial" pitchFamily="34" charset="0"/>
            </a:rPr>
            <a:t>Las dosis necesarias de compuestos de zinc para producir envenenamientos agudos son relativamente altas</a:t>
          </a:r>
        </a:p>
        <a:p>
          <a:pPr lvl="0" algn="just" defTabSz="800100">
            <a:lnSpc>
              <a:spcPct val="90000"/>
            </a:lnSpc>
            <a:spcBef>
              <a:spcPct val="0"/>
            </a:spcBef>
            <a:spcAft>
              <a:spcPct val="35000"/>
            </a:spcAft>
          </a:pPr>
          <a:r>
            <a:rPr lang="es-ES" sz="1800" kern="1200" dirty="0" smtClean="0">
              <a:latin typeface="Arial" pitchFamily="34" charset="0"/>
              <a:cs typeface="Arial" pitchFamily="34" charset="0"/>
            </a:rPr>
            <a:t>Los síntomas más frecuentes son fiebre, debilidad, depresión, vómitos, salivación, dolor de cabeza, sudoración y dolores en pecho y piernas.</a:t>
          </a:r>
          <a:endParaRPr lang="es-ES" sz="1800" kern="1200" dirty="0">
            <a:latin typeface="Arial" pitchFamily="34" charset="0"/>
            <a:cs typeface="Arial" pitchFamily="34" charset="0"/>
          </a:endParaRPr>
        </a:p>
      </dsp:txBody>
      <dsp:txXfrm rot="10800000">
        <a:off x="4411007" y="2268251"/>
        <a:ext cx="3535276" cy="268705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93E9B8-C686-4948-A35A-ABAB234FE7CB}">
      <dsp:nvSpPr>
        <dsp:cNvPr id="0" name=""/>
        <dsp:cNvSpPr/>
      </dsp:nvSpPr>
      <dsp:spPr>
        <a:xfrm>
          <a:off x="817518" y="990984"/>
          <a:ext cx="792480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0A4669-8F27-484D-A7B8-C9E44945B543}">
      <dsp:nvSpPr>
        <dsp:cNvPr id="0" name=""/>
        <dsp:cNvSpPr/>
      </dsp:nvSpPr>
      <dsp:spPr>
        <a:xfrm>
          <a:off x="2877966" y="1451"/>
          <a:ext cx="5864352" cy="989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b" anchorCtr="0">
          <a:noAutofit/>
        </a:bodyPr>
        <a:lstStyle/>
        <a:p>
          <a:pPr lvl="0" algn="l" defTabSz="2578100">
            <a:lnSpc>
              <a:spcPct val="90000"/>
            </a:lnSpc>
            <a:spcBef>
              <a:spcPct val="0"/>
            </a:spcBef>
            <a:spcAft>
              <a:spcPct val="35000"/>
            </a:spcAft>
          </a:pPr>
          <a:endParaRPr lang="en-US" sz="5800" kern="1200" dirty="0">
            <a:latin typeface="Arial" pitchFamily="34" charset="0"/>
            <a:cs typeface="Arial" pitchFamily="34" charset="0"/>
          </a:endParaRPr>
        </a:p>
      </dsp:txBody>
      <dsp:txXfrm>
        <a:off x="2877966" y="1451"/>
        <a:ext cx="5864352" cy="989533"/>
      </dsp:txXfrm>
    </dsp:sp>
    <dsp:sp modelId="{A8152E05-9942-4EA3-ACD8-2E3D58F5B808}">
      <dsp:nvSpPr>
        <dsp:cNvPr id="0" name=""/>
        <dsp:cNvSpPr/>
      </dsp:nvSpPr>
      <dsp:spPr>
        <a:xfrm>
          <a:off x="-76190" y="0"/>
          <a:ext cx="5330523" cy="989533"/>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s-ES" sz="2000" kern="1200" dirty="0" smtClean="0">
              <a:latin typeface="Arial" pitchFamily="34" charset="0"/>
              <a:cs typeface="Arial" pitchFamily="34" charset="0"/>
            </a:rPr>
            <a:t>El análisis se apoya en el uso del equipo de espectrofotometría de absorción atómica para lo cual se  consideran los siguientes aspectos:</a:t>
          </a:r>
          <a:endParaRPr lang="en-US" sz="2000" kern="1200" dirty="0">
            <a:latin typeface="Arial" pitchFamily="34" charset="0"/>
            <a:cs typeface="Arial" pitchFamily="34" charset="0"/>
          </a:endParaRPr>
        </a:p>
      </dsp:txBody>
      <dsp:txXfrm>
        <a:off x="-27876" y="48314"/>
        <a:ext cx="5233895" cy="941219"/>
      </dsp:txXfrm>
    </dsp:sp>
    <dsp:sp modelId="{AA89F490-11F9-4CEE-84BA-F45CF3145AF1}">
      <dsp:nvSpPr>
        <dsp:cNvPr id="0" name=""/>
        <dsp:cNvSpPr/>
      </dsp:nvSpPr>
      <dsp:spPr>
        <a:xfrm>
          <a:off x="0" y="990984"/>
          <a:ext cx="7924800" cy="1979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228600" lvl="1" indent="-228600" algn="l" defTabSz="1111250">
            <a:lnSpc>
              <a:spcPct val="90000"/>
            </a:lnSpc>
            <a:spcBef>
              <a:spcPct val="0"/>
            </a:spcBef>
            <a:spcAft>
              <a:spcPct val="15000"/>
            </a:spcAft>
            <a:buChar char="••"/>
          </a:pPr>
          <a:r>
            <a:rPr lang="es-ES" sz="2500" kern="1200" dirty="0" smtClean="0">
              <a:latin typeface="Arial" pitchFamily="34" charset="0"/>
              <a:cs typeface="Arial" pitchFamily="34" charset="0"/>
            </a:rPr>
            <a:t>Preparación de solución patrón.</a:t>
          </a:r>
          <a:endParaRPr lang="en-US" sz="2500" kern="1200" dirty="0">
            <a:latin typeface="Arial" pitchFamily="34" charset="0"/>
            <a:cs typeface="Arial" pitchFamily="34" charset="0"/>
          </a:endParaRPr>
        </a:p>
        <a:p>
          <a:pPr marL="228600" lvl="1" indent="-228600" algn="l" defTabSz="1111250">
            <a:lnSpc>
              <a:spcPct val="90000"/>
            </a:lnSpc>
            <a:spcBef>
              <a:spcPct val="0"/>
            </a:spcBef>
            <a:spcAft>
              <a:spcPct val="15000"/>
            </a:spcAft>
            <a:buChar char="••"/>
          </a:pPr>
          <a:r>
            <a:rPr lang="es-ES" sz="2500" kern="1200" dirty="0" smtClean="0">
              <a:latin typeface="Arial" pitchFamily="34" charset="0"/>
              <a:cs typeface="Arial" pitchFamily="34" charset="0"/>
            </a:rPr>
            <a:t>Estándares de plomo.</a:t>
          </a:r>
          <a:endParaRPr lang="en-US" sz="2500" kern="1200" dirty="0">
            <a:latin typeface="Arial" pitchFamily="34" charset="0"/>
            <a:cs typeface="Arial" pitchFamily="34" charset="0"/>
          </a:endParaRPr>
        </a:p>
        <a:p>
          <a:pPr marL="228600" lvl="1" indent="-228600" algn="l" defTabSz="1111250">
            <a:lnSpc>
              <a:spcPct val="90000"/>
            </a:lnSpc>
            <a:spcBef>
              <a:spcPct val="0"/>
            </a:spcBef>
            <a:spcAft>
              <a:spcPct val="15000"/>
            </a:spcAft>
            <a:buChar char="••"/>
          </a:pPr>
          <a:r>
            <a:rPr lang="es-ES" sz="2500" kern="1200" dirty="0" smtClean="0">
              <a:latin typeface="Arial" pitchFamily="34" charset="0"/>
              <a:cs typeface="Arial" pitchFamily="34" charset="0"/>
            </a:rPr>
            <a:t>Digestión de la muestra.</a:t>
          </a:r>
          <a:endParaRPr lang="en-US" sz="2500" kern="1200" dirty="0">
            <a:latin typeface="Arial" pitchFamily="34" charset="0"/>
            <a:cs typeface="Arial" pitchFamily="34" charset="0"/>
          </a:endParaRPr>
        </a:p>
        <a:p>
          <a:pPr marL="228600" lvl="1" indent="-228600" algn="l" defTabSz="1111250">
            <a:lnSpc>
              <a:spcPct val="90000"/>
            </a:lnSpc>
            <a:spcBef>
              <a:spcPct val="0"/>
            </a:spcBef>
            <a:spcAft>
              <a:spcPct val="15000"/>
            </a:spcAft>
            <a:buChar char="••"/>
          </a:pPr>
          <a:r>
            <a:rPr lang="es-ES" sz="2500" kern="1200" dirty="0" smtClean="0">
              <a:latin typeface="Arial" pitchFamily="34" charset="0"/>
              <a:cs typeface="Arial" pitchFamily="34" charset="0"/>
            </a:rPr>
            <a:t>Determinación de la concentración en el equipo de espectrofotometría de absorción atómica</a:t>
          </a:r>
          <a:endParaRPr lang="en-US" sz="2500" kern="1200" dirty="0">
            <a:latin typeface="Arial" pitchFamily="34" charset="0"/>
            <a:cs typeface="Arial" pitchFamily="34" charset="0"/>
          </a:endParaRPr>
        </a:p>
      </dsp:txBody>
      <dsp:txXfrm>
        <a:off x="0" y="990984"/>
        <a:ext cx="7924800" cy="197936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738ABA-A13B-4C7E-B2E7-C4997A118A44}">
      <dsp:nvSpPr>
        <dsp:cNvPr id="0" name=""/>
        <dsp:cNvSpPr/>
      </dsp:nvSpPr>
      <dsp:spPr>
        <a:xfrm>
          <a:off x="868" y="477415"/>
          <a:ext cx="1899791" cy="18391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r>
            <a:rPr lang="en-US" sz="3100" kern="1200" dirty="0" err="1" smtClean="0">
              <a:latin typeface="Arial" pitchFamily="34" charset="0"/>
              <a:cs typeface="Arial" pitchFamily="34" charset="0"/>
            </a:rPr>
            <a:t>Ciencia</a:t>
          </a:r>
          <a:endParaRPr lang="en-US" sz="3100" kern="1200" dirty="0">
            <a:latin typeface="Arial" pitchFamily="34" charset="0"/>
            <a:cs typeface="Arial" pitchFamily="34" charset="0"/>
          </a:endParaRPr>
        </a:p>
      </dsp:txBody>
      <dsp:txXfrm>
        <a:off x="279086" y="746755"/>
        <a:ext cx="1343355" cy="1300488"/>
      </dsp:txXfrm>
    </dsp:sp>
    <dsp:sp modelId="{2961656C-52C7-440D-9411-A6ED65BEB1B9}">
      <dsp:nvSpPr>
        <dsp:cNvPr id="0" name=""/>
        <dsp:cNvSpPr/>
      </dsp:nvSpPr>
      <dsp:spPr>
        <a:xfrm rot="18015932">
          <a:off x="1807915" y="1128012"/>
          <a:ext cx="499420" cy="0"/>
        </a:xfrm>
        <a:custGeom>
          <a:avLst/>
          <a:gdLst/>
          <a:ahLst/>
          <a:cxnLst/>
          <a:rect l="0" t="0" r="0" b="0"/>
          <a:pathLst>
            <a:path>
              <a:moveTo>
                <a:pt x="0" y="0"/>
              </a:moveTo>
              <a:lnTo>
                <a:pt x="499420"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18B37C-A71B-4AA4-857A-DDC0F6D5ED59}">
      <dsp:nvSpPr>
        <dsp:cNvPr id="0" name=""/>
        <dsp:cNvSpPr/>
      </dsp:nvSpPr>
      <dsp:spPr>
        <a:xfrm rot="12990762">
          <a:off x="4130072" y="1130988"/>
          <a:ext cx="734957" cy="0"/>
        </a:xfrm>
        <a:custGeom>
          <a:avLst/>
          <a:gdLst/>
          <a:ahLst/>
          <a:cxnLst/>
          <a:rect l="0" t="0" r="0" b="0"/>
          <a:pathLst>
            <a:path>
              <a:moveTo>
                <a:pt x="0" y="0"/>
              </a:moveTo>
              <a:lnTo>
                <a:pt x="734957"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67A23A-0FA1-4B8D-ADF9-DC22E02646D9}">
      <dsp:nvSpPr>
        <dsp:cNvPr id="0" name=""/>
        <dsp:cNvSpPr/>
      </dsp:nvSpPr>
      <dsp:spPr>
        <a:xfrm>
          <a:off x="2183481" y="912338"/>
          <a:ext cx="222058"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B16ED2-1757-463A-967C-0E550ED2F2CC}">
      <dsp:nvSpPr>
        <dsp:cNvPr id="0" name=""/>
        <dsp:cNvSpPr/>
      </dsp:nvSpPr>
      <dsp:spPr>
        <a:xfrm>
          <a:off x="2405540" y="439958"/>
          <a:ext cx="1574599" cy="94475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err="1" smtClean="0">
              <a:latin typeface="Arial" pitchFamily="34" charset="0"/>
              <a:cs typeface="Arial" pitchFamily="34" charset="0"/>
            </a:rPr>
            <a:t>Estadística</a:t>
          </a:r>
          <a:endParaRPr lang="en-US" sz="1800" kern="1200" dirty="0">
            <a:latin typeface="Arial" pitchFamily="34" charset="0"/>
            <a:cs typeface="Arial" pitchFamily="34" charset="0"/>
          </a:endParaRPr>
        </a:p>
      </dsp:txBody>
      <dsp:txXfrm>
        <a:off x="2405540" y="439958"/>
        <a:ext cx="1574599" cy="944759"/>
      </dsp:txXfrm>
    </dsp:sp>
    <dsp:sp modelId="{166041FB-130F-4B42-87A7-F9E2C5916D67}">
      <dsp:nvSpPr>
        <dsp:cNvPr id="0" name=""/>
        <dsp:cNvSpPr/>
      </dsp:nvSpPr>
      <dsp:spPr>
        <a:xfrm>
          <a:off x="3980140" y="912338"/>
          <a:ext cx="222058"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193B6E-5616-4E72-994E-00A1543E4731}">
      <dsp:nvSpPr>
        <dsp:cNvPr id="0" name=""/>
        <dsp:cNvSpPr/>
      </dsp:nvSpPr>
      <dsp:spPr>
        <a:xfrm rot="3505256">
          <a:off x="1817293" y="1652354"/>
          <a:ext cx="480665" cy="0"/>
        </a:xfrm>
        <a:custGeom>
          <a:avLst/>
          <a:gdLst/>
          <a:ahLst/>
          <a:cxnLst/>
          <a:rect l="0" t="0" r="0" b="0"/>
          <a:pathLst>
            <a:path>
              <a:moveTo>
                <a:pt x="0" y="0"/>
              </a:moveTo>
              <a:lnTo>
                <a:pt x="480665"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3EB9B7-CE4F-4EB7-93F9-82CA9CC53C45}">
      <dsp:nvSpPr>
        <dsp:cNvPr id="0" name=""/>
        <dsp:cNvSpPr/>
      </dsp:nvSpPr>
      <dsp:spPr>
        <a:xfrm rot="8739679">
          <a:off x="4139860" y="1655330"/>
          <a:ext cx="715382" cy="0"/>
        </a:xfrm>
        <a:custGeom>
          <a:avLst/>
          <a:gdLst/>
          <a:ahLst/>
          <a:cxnLst/>
          <a:rect l="0" t="0" r="0" b="0"/>
          <a:pathLst>
            <a:path>
              <a:moveTo>
                <a:pt x="0" y="0"/>
              </a:moveTo>
              <a:lnTo>
                <a:pt x="715382"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36876F-0256-4444-98B3-BAF8B767BBC7}">
      <dsp:nvSpPr>
        <dsp:cNvPr id="0" name=""/>
        <dsp:cNvSpPr/>
      </dsp:nvSpPr>
      <dsp:spPr>
        <a:xfrm>
          <a:off x="2183481" y="1857098"/>
          <a:ext cx="222058"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E2B107-0C7B-4C4A-A9B2-474FB2467A47}">
      <dsp:nvSpPr>
        <dsp:cNvPr id="0" name=""/>
        <dsp:cNvSpPr/>
      </dsp:nvSpPr>
      <dsp:spPr>
        <a:xfrm>
          <a:off x="2405540" y="1384718"/>
          <a:ext cx="1574599" cy="94475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err="1" smtClean="0">
              <a:latin typeface="Arial" pitchFamily="34" charset="0"/>
              <a:cs typeface="Arial" pitchFamily="34" charset="0"/>
            </a:rPr>
            <a:t>Geografía</a:t>
          </a:r>
          <a:endParaRPr lang="en-US" sz="1800" kern="1200" dirty="0">
            <a:latin typeface="Arial" pitchFamily="34" charset="0"/>
            <a:cs typeface="Arial" pitchFamily="34" charset="0"/>
          </a:endParaRPr>
        </a:p>
      </dsp:txBody>
      <dsp:txXfrm>
        <a:off x="2405540" y="1384718"/>
        <a:ext cx="1574599" cy="944759"/>
      </dsp:txXfrm>
    </dsp:sp>
    <dsp:sp modelId="{EBE74234-695C-4907-A47E-B68406EB852F}">
      <dsp:nvSpPr>
        <dsp:cNvPr id="0" name=""/>
        <dsp:cNvSpPr/>
      </dsp:nvSpPr>
      <dsp:spPr>
        <a:xfrm>
          <a:off x="3980140" y="1857098"/>
          <a:ext cx="222058"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B61775-A749-43D7-9CB0-44F8697AB25C}">
      <dsp:nvSpPr>
        <dsp:cNvPr id="0" name=""/>
        <dsp:cNvSpPr/>
      </dsp:nvSpPr>
      <dsp:spPr>
        <a:xfrm>
          <a:off x="4865912" y="750339"/>
          <a:ext cx="1612276" cy="13066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s-EC" sz="1600" kern="1200" dirty="0" smtClean="0">
              <a:latin typeface="Arial" pitchFamily="34" charset="0"/>
              <a:cs typeface="Arial" pitchFamily="34" charset="0"/>
            </a:rPr>
            <a:t>con el uso de técnicas informáticas </a:t>
          </a:r>
          <a:endParaRPr lang="en-US" sz="1600" kern="1200" dirty="0">
            <a:latin typeface="Arial" pitchFamily="34" charset="0"/>
            <a:cs typeface="Arial" pitchFamily="34" charset="0"/>
          </a:endParaRPr>
        </a:p>
      </dsp:txBody>
      <dsp:txXfrm>
        <a:off x="5102024" y="941700"/>
        <a:ext cx="1140052" cy="923973"/>
      </dsp:txXfrm>
    </dsp:sp>
    <dsp:sp modelId="{52931667-C0DC-46CC-9F30-947B9F933665}">
      <dsp:nvSpPr>
        <dsp:cNvPr id="0" name=""/>
        <dsp:cNvSpPr/>
      </dsp:nvSpPr>
      <dsp:spPr>
        <a:xfrm>
          <a:off x="6557540" y="304801"/>
          <a:ext cx="1899791" cy="218439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s-EC" sz="1400" kern="1200" dirty="0" smtClean="0">
              <a:latin typeface="Arial" pitchFamily="34" charset="0"/>
              <a:cs typeface="Arial" pitchFamily="34" charset="0"/>
            </a:rPr>
            <a:t>Busca realizar análisis en base a  estimaciones, predicciones de variables y simulaciones de su comportamiento</a:t>
          </a:r>
          <a:r>
            <a:rPr lang="es-EC" sz="1200" kern="1200" dirty="0" smtClean="0">
              <a:latin typeface="Arial" pitchFamily="34" charset="0"/>
              <a:cs typeface="Arial" pitchFamily="34" charset="0"/>
            </a:rPr>
            <a:t> </a:t>
          </a:r>
          <a:r>
            <a:rPr lang="es-EC" sz="1400" kern="1200" dirty="0" smtClean="0">
              <a:latin typeface="Arial" pitchFamily="34" charset="0"/>
              <a:cs typeface="Arial" pitchFamily="34" charset="0"/>
            </a:rPr>
            <a:t>en el espacio.</a:t>
          </a:r>
          <a:endParaRPr lang="en-US" sz="1400" kern="1200" dirty="0">
            <a:latin typeface="Arial" pitchFamily="34" charset="0"/>
            <a:cs typeface="Arial" pitchFamily="34" charset="0"/>
          </a:endParaRPr>
        </a:p>
      </dsp:txBody>
      <dsp:txXfrm>
        <a:off x="6835758" y="624699"/>
        <a:ext cx="1343355" cy="154460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26FFE3-3099-4601-AF3D-A0E3C407F002}">
      <dsp:nvSpPr>
        <dsp:cNvPr id="0" name=""/>
        <dsp:cNvSpPr/>
      </dsp:nvSpPr>
      <dsp:spPr>
        <a:xfrm>
          <a:off x="0" y="2564177"/>
          <a:ext cx="8064896" cy="168237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EC" sz="2000" kern="1200" dirty="0" smtClean="0">
              <a:latin typeface="Arial" pitchFamily="34" charset="0"/>
              <a:cs typeface="Arial" pitchFamily="34" charset="0"/>
            </a:rPr>
            <a:t>Se utiliza el </a:t>
          </a:r>
          <a:r>
            <a:rPr lang="es-EC" sz="2000" kern="1200" dirty="0" err="1" smtClean="0">
              <a:latin typeface="Arial" pitchFamily="34" charset="0"/>
              <a:cs typeface="Arial" pitchFamily="34" charset="0"/>
            </a:rPr>
            <a:t>semivariograma</a:t>
          </a:r>
          <a:r>
            <a:rPr lang="es-EC" sz="2000" kern="1200" dirty="0" smtClean="0">
              <a:latin typeface="Arial" pitchFamily="34" charset="0"/>
              <a:cs typeface="Arial" pitchFamily="34" charset="0"/>
            </a:rPr>
            <a:t> que representa gráficamente las varianzas en función de las distancias entre las muestras.</a:t>
          </a:r>
          <a:endParaRPr lang="en-US" sz="2000" kern="1200" dirty="0" smtClean="0">
            <a:latin typeface="Arial" pitchFamily="34" charset="0"/>
            <a:cs typeface="Arial" pitchFamily="34" charset="0"/>
          </a:endParaRPr>
        </a:p>
      </dsp:txBody>
      <dsp:txXfrm>
        <a:off x="0" y="2564177"/>
        <a:ext cx="8064896" cy="908484"/>
      </dsp:txXfrm>
    </dsp:sp>
    <dsp:sp modelId="{8703FDC1-291E-4827-9F5B-D1016F50145D}">
      <dsp:nvSpPr>
        <dsp:cNvPr id="0" name=""/>
        <dsp:cNvSpPr/>
      </dsp:nvSpPr>
      <dsp:spPr>
        <a:xfrm>
          <a:off x="0" y="3439014"/>
          <a:ext cx="4032448" cy="77389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s-EC" sz="1800" kern="1200" dirty="0" smtClean="0">
              <a:latin typeface="Arial" pitchFamily="34" charset="0"/>
              <a:cs typeface="Arial" pitchFamily="34" charset="0"/>
            </a:rPr>
            <a:t>Es un estimador de la varianza de las observaciones, estas deben ser estacionarias</a:t>
          </a:r>
          <a:endParaRPr lang="en-US" sz="1800" kern="1200" dirty="0">
            <a:latin typeface="Arial" pitchFamily="34" charset="0"/>
            <a:cs typeface="Arial" pitchFamily="34" charset="0"/>
          </a:endParaRPr>
        </a:p>
      </dsp:txBody>
      <dsp:txXfrm>
        <a:off x="0" y="3439014"/>
        <a:ext cx="4032448" cy="773894"/>
      </dsp:txXfrm>
    </dsp:sp>
    <dsp:sp modelId="{2D1134B7-E553-495E-8673-44B8FC6758B1}">
      <dsp:nvSpPr>
        <dsp:cNvPr id="0" name=""/>
        <dsp:cNvSpPr/>
      </dsp:nvSpPr>
      <dsp:spPr>
        <a:xfrm>
          <a:off x="4032448" y="3439014"/>
          <a:ext cx="4032448" cy="77389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s-EC" sz="1800" kern="1200" dirty="0" smtClean="0">
              <a:latin typeface="Arial" pitchFamily="34" charset="0"/>
              <a:cs typeface="Arial" pitchFamily="34" charset="0"/>
            </a:rPr>
            <a:t>La </a:t>
          </a:r>
          <a:r>
            <a:rPr lang="es-EC" sz="1800" kern="1200" dirty="0" err="1" smtClean="0">
              <a:latin typeface="Arial" pitchFamily="34" charset="0"/>
              <a:cs typeface="Arial" pitchFamily="34" charset="0"/>
            </a:rPr>
            <a:t>estacionariedad</a:t>
          </a:r>
          <a:r>
            <a:rPr lang="es-EC" sz="1800" kern="1200" dirty="0" smtClean="0">
              <a:latin typeface="Arial" pitchFamily="34" charset="0"/>
              <a:cs typeface="Arial" pitchFamily="34" charset="0"/>
            </a:rPr>
            <a:t> se cumple cuando la función de distribución no cambia a diferentes distancias.</a:t>
          </a:r>
          <a:endParaRPr lang="en-US" sz="1800" kern="1200" dirty="0">
            <a:latin typeface="Arial" pitchFamily="34" charset="0"/>
            <a:cs typeface="Arial" pitchFamily="34" charset="0"/>
          </a:endParaRPr>
        </a:p>
      </dsp:txBody>
      <dsp:txXfrm>
        <a:off x="4032448" y="3439014"/>
        <a:ext cx="4032448" cy="773894"/>
      </dsp:txXfrm>
    </dsp:sp>
    <dsp:sp modelId="{85A84786-FF6E-4DC6-9E9F-504CAE386554}">
      <dsp:nvSpPr>
        <dsp:cNvPr id="0" name=""/>
        <dsp:cNvSpPr/>
      </dsp:nvSpPr>
      <dsp:spPr>
        <a:xfrm rot="10800000">
          <a:off x="0" y="1915"/>
          <a:ext cx="8064896" cy="2587497"/>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C" sz="2000" kern="1200" dirty="0" smtClean="0">
              <a:latin typeface="Arial" pitchFamily="34" charset="0"/>
              <a:cs typeface="Arial" pitchFamily="34" charset="0"/>
            </a:rPr>
            <a:t>Se determina la:</a:t>
          </a:r>
          <a:endParaRPr lang="en-US" sz="2000" kern="1200" dirty="0">
            <a:latin typeface="Arial" pitchFamily="34" charset="0"/>
            <a:cs typeface="Arial" pitchFamily="34" charset="0"/>
          </a:endParaRPr>
        </a:p>
      </dsp:txBody>
      <dsp:txXfrm rot="-10800000">
        <a:off x="0" y="1915"/>
        <a:ext cx="8064896" cy="908211"/>
      </dsp:txXfrm>
    </dsp:sp>
    <dsp:sp modelId="{15175121-FC80-482E-969E-F0110164AAD7}">
      <dsp:nvSpPr>
        <dsp:cNvPr id="0" name=""/>
        <dsp:cNvSpPr/>
      </dsp:nvSpPr>
      <dsp:spPr>
        <a:xfrm>
          <a:off x="0" y="910127"/>
          <a:ext cx="4032448" cy="77366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s-EC" sz="1800" kern="1200" dirty="0" smtClean="0">
              <a:latin typeface="Arial" pitchFamily="34" charset="0"/>
              <a:cs typeface="Arial" pitchFamily="34" charset="0"/>
            </a:rPr>
            <a:t>Correlación o dependencia espacial</a:t>
          </a:r>
          <a:endParaRPr lang="en-US" sz="1800" kern="1200" dirty="0">
            <a:latin typeface="Arial" pitchFamily="34" charset="0"/>
            <a:cs typeface="Arial" pitchFamily="34" charset="0"/>
          </a:endParaRPr>
        </a:p>
      </dsp:txBody>
      <dsp:txXfrm>
        <a:off x="0" y="910127"/>
        <a:ext cx="4032448" cy="773661"/>
      </dsp:txXfrm>
    </dsp:sp>
    <dsp:sp modelId="{7CCE6DA8-5F4C-4314-85A8-FEA3212A7758}">
      <dsp:nvSpPr>
        <dsp:cNvPr id="0" name=""/>
        <dsp:cNvSpPr/>
      </dsp:nvSpPr>
      <dsp:spPr>
        <a:xfrm>
          <a:off x="4032448" y="910127"/>
          <a:ext cx="4032448" cy="77366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s-EC" sz="1800" kern="1200" dirty="0" smtClean="0">
              <a:latin typeface="Arial" pitchFamily="34" charset="0"/>
              <a:cs typeface="Arial" pitchFamily="34" charset="0"/>
            </a:rPr>
            <a:t>La estructura del conjunto de datos medidos de una variable regionalizada</a:t>
          </a:r>
          <a:endParaRPr lang="en-US" sz="1800" kern="1200" dirty="0">
            <a:latin typeface="Arial" pitchFamily="34" charset="0"/>
            <a:cs typeface="Arial" pitchFamily="34" charset="0"/>
          </a:endParaRPr>
        </a:p>
      </dsp:txBody>
      <dsp:txXfrm>
        <a:off x="4032448" y="910127"/>
        <a:ext cx="4032448" cy="7736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E50B2-6EC5-445C-BB17-3016093EE80A}">
      <dsp:nvSpPr>
        <dsp:cNvPr id="0" name=""/>
        <dsp:cNvSpPr/>
      </dsp:nvSpPr>
      <dsp:spPr>
        <a:xfrm>
          <a:off x="0" y="4279707"/>
          <a:ext cx="8136904" cy="5448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s-ES" sz="1900" kern="1200" noProof="0" dirty="0" smtClean="0">
              <a:latin typeface="Arial" pitchFamily="34" charset="0"/>
              <a:cs typeface="Arial" pitchFamily="34" charset="0"/>
            </a:rPr>
            <a:t>T.U.L.A.S. (Tabla No.2 y 3 del Libro VI anexo 2)</a:t>
          </a:r>
        </a:p>
      </dsp:txBody>
      <dsp:txXfrm>
        <a:off x="0" y="4279707"/>
        <a:ext cx="8136904" cy="544828"/>
      </dsp:txXfrm>
    </dsp:sp>
    <dsp:sp modelId="{697DDF58-9BA7-4F82-B581-E9ED0A708D86}">
      <dsp:nvSpPr>
        <dsp:cNvPr id="0" name=""/>
        <dsp:cNvSpPr/>
      </dsp:nvSpPr>
      <dsp:spPr>
        <a:xfrm rot="10800000">
          <a:off x="0" y="2139853"/>
          <a:ext cx="8136904" cy="2159375"/>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s-ES" sz="1900" kern="1200" noProof="0" dirty="0" smtClean="0">
              <a:latin typeface="Arial" pitchFamily="34" charset="0"/>
              <a:cs typeface="Arial" pitchFamily="34" charset="0"/>
            </a:rPr>
            <a:t>El uso de suelo, puede ser afectado por diferentes actividades</a:t>
          </a:r>
        </a:p>
      </dsp:txBody>
      <dsp:txXfrm rot="-10800000">
        <a:off x="0" y="2139853"/>
        <a:ext cx="8136904" cy="757940"/>
      </dsp:txXfrm>
    </dsp:sp>
    <dsp:sp modelId="{CF972D27-BBB4-4E2E-BB6B-C702DA52655B}">
      <dsp:nvSpPr>
        <dsp:cNvPr id="0" name=""/>
        <dsp:cNvSpPr/>
      </dsp:nvSpPr>
      <dsp:spPr>
        <a:xfrm>
          <a:off x="0" y="2897794"/>
          <a:ext cx="2034226" cy="64565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lvl="0" algn="ctr" defTabSz="933450">
            <a:lnSpc>
              <a:spcPct val="90000"/>
            </a:lnSpc>
            <a:spcBef>
              <a:spcPct val="0"/>
            </a:spcBef>
            <a:spcAft>
              <a:spcPct val="35000"/>
            </a:spcAft>
          </a:pPr>
          <a:r>
            <a:rPr lang="es-ES" sz="2100" kern="1200" noProof="0" dirty="0" smtClean="0">
              <a:latin typeface="Arial" pitchFamily="34" charset="0"/>
              <a:cs typeface="Arial" pitchFamily="34" charset="0"/>
            </a:rPr>
            <a:t>Agrícolas</a:t>
          </a:r>
        </a:p>
      </dsp:txBody>
      <dsp:txXfrm>
        <a:off x="0" y="2897794"/>
        <a:ext cx="2034226" cy="645653"/>
      </dsp:txXfrm>
    </dsp:sp>
    <dsp:sp modelId="{7FCA5A9A-7E90-4267-974C-7CA36E632E06}">
      <dsp:nvSpPr>
        <dsp:cNvPr id="0" name=""/>
        <dsp:cNvSpPr/>
      </dsp:nvSpPr>
      <dsp:spPr>
        <a:xfrm>
          <a:off x="2034225" y="2897794"/>
          <a:ext cx="2034226" cy="64565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lvl="0" algn="ctr" defTabSz="933450">
            <a:lnSpc>
              <a:spcPct val="90000"/>
            </a:lnSpc>
            <a:spcBef>
              <a:spcPct val="0"/>
            </a:spcBef>
            <a:spcAft>
              <a:spcPct val="35000"/>
            </a:spcAft>
          </a:pPr>
          <a:r>
            <a:rPr lang="es-ES" sz="2100" kern="1200" noProof="0" dirty="0" smtClean="0">
              <a:latin typeface="Arial" pitchFamily="34" charset="0"/>
              <a:cs typeface="Arial" pitchFamily="34" charset="0"/>
            </a:rPr>
            <a:t>Industriales</a:t>
          </a:r>
        </a:p>
      </dsp:txBody>
      <dsp:txXfrm>
        <a:off x="2034225" y="2897794"/>
        <a:ext cx="2034226" cy="645653"/>
      </dsp:txXfrm>
    </dsp:sp>
    <dsp:sp modelId="{F2F8467A-6BBD-450B-AFEA-5A74A3D0335C}">
      <dsp:nvSpPr>
        <dsp:cNvPr id="0" name=""/>
        <dsp:cNvSpPr/>
      </dsp:nvSpPr>
      <dsp:spPr>
        <a:xfrm>
          <a:off x="4068452" y="2897794"/>
          <a:ext cx="2034226" cy="64565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lvl="0" algn="ctr" defTabSz="933450">
            <a:lnSpc>
              <a:spcPct val="90000"/>
            </a:lnSpc>
            <a:spcBef>
              <a:spcPct val="0"/>
            </a:spcBef>
            <a:spcAft>
              <a:spcPct val="35000"/>
            </a:spcAft>
          </a:pPr>
          <a:r>
            <a:rPr lang="es-ES" sz="2100" kern="1200" noProof="0" dirty="0" smtClean="0">
              <a:latin typeface="Arial" pitchFamily="34" charset="0"/>
              <a:cs typeface="Arial" pitchFamily="34" charset="0"/>
            </a:rPr>
            <a:t>Comerciales </a:t>
          </a:r>
        </a:p>
      </dsp:txBody>
      <dsp:txXfrm>
        <a:off x="4068452" y="2897794"/>
        <a:ext cx="2034226" cy="645653"/>
      </dsp:txXfrm>
    </dsp:sp>
    <dsp:sp modelId="{A24833E7-F891-4D6A-A620-D6F1A1CFCD09}">
      <dsp:nvSpPr>
        <dsp:cNvPr id="0" name=""/>
        <dsp:cNvSpPr/>
      </dsp:nvSpPr>
      <dsp:spPr>
        <a:xfrm>
          <a:off x="6102678" y="2897794"/>
          <a:ext cx="2034226" cy="64565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lvl="0" algn="ctr" defTabSz="933450">
            <a:lnSpc>
              <a:spcPct val="90000"/>
            </a:lnSpc>
            <a:spcBef>
              <a:spcPct val="0"/>
            </a:spcBef>
            <a:spcAft>
              <a:spcPct val="35000"/>
            </a:spcAft>
          </a:pPr>
          <a:r>
            <a:rPr lang="es-ES" sz="2100" kern="1200" noProof="0" dirty="0" smtClean="0">
              <a:latin typeface="Arial" pitchFamily="34" charset="0"/>
              <a:cs typeface="Arial" pitchFamily="34" charset="0"/>
            </a:rPr>
            <a:t>Residenciales </a:t>
          </a:r>
        </a:p>
      </dsp:txBody>
      <dsp:txXfrm>
        <a:off x="6102678" y="2897794"/>
        <a:ext cx="2034226" cy="645653"/>
      </dsp:txXfrm>
    </dsp:sp>
    <dsp:sp modelId="{843B3EBF-FB27-4AD1-B260-F9A1E4022446}">
      <dsp:nvSpPr>
        <dsp:cNvPr id="0" name=""/>
        <dsp:cNvSpPr/>
      </dsp:nvSpPr>
      <dsp:spPr>
        <a:xfrm rot="10800000">
          <a:off x="0" y="0"/>
          <a:ext cx="8136904" cy="2159375"/>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s-ES" sz="1900" kern="1200" noProof="0" dirty="0" smtClean="0">
              <a:latin typeface="Arial" pitchFamily="34" charset="0"/>
              <a:cs typeface="Arial" pitchFamily="34" charset="0"/>
            </a:rPr>
            <a:t>Las principales fuentes de emisión de metales pesados son:</a:t>
          </a:r>
        </a:p>
      </dsp:txBody>
      <dsp:txXfrm rot="-10800000">
        <a:off x="0" y="0"/>
        <a:ext cx="8136904" cy="757940"/>
      </dsp:txXfrm>
    </dsp:sp>
    <dsp:sp modelId="{92568BD0-9A45-4F30-858F-05B7B5B988A4}">
      <dsp:nvSpPr>
        <dsp:cNvPr id="0" name=""/>
        <dsp:cNvSpPr/>
      </dsp:nvSpPr>
      <dsp:spPr>
        <a:xfrm>
          <a:off x="0" y="759479"/>
          <a:ext cx="4068452" cy="64565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lvl="0" algn="ctr" defTabSz="933450">
            <a:lnSpc>
              <a:spcPct val="90000"/>
            </a:lnSpc>
            <a:spcBef>
              <a:spcPct val="0"/>
            </a:spcBef>
            <a:spcAft>
              <a:spcPct val="35000"/>
            </a:spcAft>
          </a:pPr>
          <a:r>
            <a:rPr lang="es-ES" sz="2100" kern="1200" noProof="0" smtClean="0">
              <a:latin typeface="Arial" pitchFamily="34" charset="0"/>
              <a:cs typeface="Arial" pitchFamily="34" charset="0"/>
            </a:rPr>
            <a:t>Sector industrial</a:t>
          </a:r>
        </a:p>
      </dsp:txBody>
      <dsp:txXfrm>
        <a:off x="0" y="759479"/>
        <a:ext cx="4068452" cy="645653"/>
      </dsp:txXfrm>
    </dsp:sp>
    <dsp:sp modelId="{0F7BEACC-75BE-4710-AC07-218F8D59075C}">
      <dsp:nvSpPr>
        <dsp:cNvPr id="0" name=""/>
        <dsp:cNvSpPr/>
      </dsp:nvSpPr>
      <dsp:spPr>
        <a:xfrm>
          <a:off x="4068452" y="759479"/>
          <a:ext cx="4068452" cy="64565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lvl="0" algn="ctr" defTabSz="933450">
            <a:lnSpc>
              <a:spcPct val="90000"/>
            </a:lnSpc>
            <a:spcBef>
              <a:spcPct val="0"/>
            </a:spcBef>
            <a:spcAft>
              <a:spcPct val="35000"/>
            </a:spcAft>
          </a:pPr>
          <a:r>
            <a:rPr lang="es-ES" sz="2100" kern="1200" noProof="0" smtClean="0">
              <a:latin typeface="Arial" pitchFamily="34" charset="0"/>
              <a:cs typeface="Arial" pitchFamily="34" charset="0"/>
            </a:rPr>
            <a:t>Parque automotor</a:t>
          </a:r>
        </a:p>
      </dsp:txBody>
      <dsp:txXfrm>
        <a:off x="4068452" y="759479"/>
        <a:ext cx="4068452" cy="64565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C003DE-F3EF-4E2E-B3E7-6D10D49CBA76}">
      <dsp:nvSpPr>
        <dsp:cNvPr id="0" name=""/>
        <dsp:cNvSpPr/>
      </dsp:nvSpPr>
      <dsp:spPr>
        <a:xfrm>
          <a:off x="0" y="0"/>
          <a:ext cx="6671310" cy="225171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C" sz="1800" kern="1200" dirty="0" smtClean="0">
              <a:latin typeface="Arial" pitchFamily="34" charset="0"/>
              <a:cs typeface="Arial" pitchFamily="34" charset="0"/>
            </a:rPr>
            <a:t>Corresponde a la operación de calcular el valor de la variable en cualquier otro punto que no haya sido medido, para lo cual se requiere encontrar la distribución conjunta de las variables aleatorias y el predictor que más se ajuste. </a:t>
          </a:r>
          <a:endParaRPr lang="en-US" sz="1800" kern="1200" dirty="0">
            <a:latin typeface="Arial" pitchFamily="34" charset="0"/>
            <a:cs typeface="Arial" pitchFamily="34" charset="0"/>
          </a:endParaRPr>
        </a:p>
      </dsp:txBody>
      <dsp:txXfrm>
        <a:off x="65950" y="65950"/>
        <a:ext cx="4343992" cy="2119810"/>
      </dsp:txXfrm>
    </dsp:sp>
    <dsp:sp modelId="{333DCD18-0215-4A47-A527-8F8180D7FF7B}">
      <dsp:nvSpPr>
        <dsp:cNvPr id="0" name=""/>
        <dsp:cNvSpPr/>
      </dsp:nvSpPr>
      <dsp:spPr>
        <a:xfrm>
          <a:off x="1177289" y="2717796"/>
          <a:ext cx="6671310" cy="225171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C" sz="1800" kern="1200" dirty="0" err="1" smtClean="0">
              <a:latin typeface="Arial" pitchFamily="34" charset="0"/>
              <a:cs typeface="Arial" pitchFamily="34" charset="0"/>
            </a:rPr>
            <a:t>Kriging</a:t>
          </a:r>
          <a:r>
            <a:rPr lang="es-EC" sz="1800" kern="1200" dirty="0" smtClean="0">
              <a:latin typeface="Arial" pitchFamily="34" charset="0"/>
              <a:cs typeface="Arial" pitchFamily="34" charset="0"/>
            </a:rPr>
            <a:t> es conocido como el interpolador </a:t>
          </a:r>
          <a:r>
            <a:rPr lang="es-EC" sz="1800" kern="1200" dirty="0" err="1" smtClean="0">
              <a:latin typeface="Arial" pitchFamily="34" charset="0"/>
              <a:cs typeface="Arial" pitchFamily="34" charset="0"/>
            </a:rPr>
            <a:t>geoestadístico</a:t>
          </a:r>
          <a:r>
            <a:rPr lang="es-EC" sz="1800" kern="1200" dirty="0" smtClean="0">
              <a:latin typeface="Arial" pitchFamily="34" charset="0"/>
              <a:cs typeface="Arial" pitchFamily="34" charset="0"/>
            </a:rPr>
            <a:t> más utilizado ya que su principal objetivo es el de disminuir el error cuadrático medio de predicción, permitiendo al analista contar con un modelo fiable. Los diferentes métodos predictores </a:t>
          </a:r>
          <a:r>
            <a:rPr lang="es-EC" sz="1800" kern="1200" dirty="0" err="1" smtClean="0">
              <a:latin typeface="Arial" pitchFamily="34" charset="0"/>
              <a:cs typeface="Arial" pitchFamily="34" charset="0"/>
            </a:rPr>
            <a:t>kriging</a:t>
          </a:r>
          <a:r>
            <a:rPr lang="es-EC" sz="1800" kern="1200" dirty="0" smtClean="0">
              <a:latin typeface="Arial" pitchFamily="34" charset="0"/>
              <a:cs typeface="Arial" pitchFamily="34" charset="0"/>
            </a:rPr>
            <a:t> son elegidos de acuerdo a la necesidad del estudio.</a:t>
          </a:r>
          <a:endParaRPr lang="en-US" sz="1800" kern="1200" dirty="0">
            <a:latin typeface="Arial" pitchFamily="34" charset="0"/>
            <a:cs typeface="Arial" pitchFamily="34" charset="0"/>
          </a:endParaRPr>
        </a:p>
      </dsp:txBody>
      <dsp:txXfrm>
        <a:off x="1243239" y="2783746"/>
        <a:ext cx="3898508" cy="2119810"/>
      </dsp:txXfrm>
    </dsp:sp>
    <dsp:sp modelId="{92AA5C5E-38FA-4727-92F0-AEBEE1057055}">
      <dsp:nvSpPr>
        <dsp:cNvPr id="0" name=""/>
        <dsp:cNvSpPr/>
      </dsp:nvSpPr>
      <dsp:spPr>
        <a:xfrm>
          <a:off x="6019797" y="1803406"/>
          <a:ext cx="1463611" cy="1463611"/>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just" defTabSz="800100">
            <a:lnSpc>
              <a:spcPct val="90000"/>
            </a:lnSpc>
            <a:spcBef>
              <a:spcPct val="0"/>
            </a:spcBef>
            <a:spcAft>
              <a:spcPct val="35000"/>
            </a:spcAft>
          </a:pPr>
          <a:endParaRPr lang="en-US" sz="1800" kern="1200">
            <a:latin typeface="Arial" pitchFamily="34" charset="0"/>
            <a:cs typeface="Arial" pitchFamily="34" charset="0"/>
          </a:endParaRPr>
        </a:p>
      </dsp:txBody>
      <dsp:txXfrm>
        <a:off x="6349109" y="1803406"/>
        <a:ext cx="804987" cy="110136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7F526-9DE3-4D40-B5F2-1265C55F908A}">
      <dsp:nvSpPr>
        <dsp:cNvPr id="0" name=""/>
        <dsp:cNvSpPr/>
      </dsp:nvSpPr>
      <dsp:spPr>
        <a:xfrm>
          <a:off x="3723078" y="808010"/>
          <a:ext cx="3790173" cy="1182655"/>
        </a:xfrm>
        <a:prstGeom prst="rect">
          <a:avLst/>
        </a:prstGeom>
        <a:solidFill>
          <a:schemeClr val="lt1">
            <a:alpha val="40000"/>
            <a:hueOff val="0"/>
            <a:satOff val="0"/>
            <a:lumOff val="0"/>
            <a:alphaOff val="0"/>
          </a:schemeClr>
        </a:solidFill>
        <a:ln w="9525" cap="flat"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801052" tIns="60960" rIns="60960" bIns="60960" numCol="1" spcCol="1270" anchor="ctr" anchorCtr="0">
          <a:noAutofit/>
        </a:bodyPr>
        <a:lstStyle/>
        <a:p>
          <a:pPr lvl="0" algn="l" defTabSz="711200">
            <a:lnSpc>
              <a:spcPct val="90000"/>
            </a:lnSpc>
            <a:spcBef>
              <a:spcPct val="0"/>
            </a:spcBef>
            <a:spcAft>
              <a:spcPct val="35000"/>
            </a:spcAft>
          </a:pPr>
          <a:r>
            <a:rPr lang="es-ES" sz="1600" kern="1200" dirty="0" smtClean="0">
              <a:latin typeface="Arial" pitchFamily="34" charset="0"/>
              <a:cs typeface="Arial" pitchFamily="34" charset="0"/>
            </a:rPr>
            <a:t>Material </a:t>
          </a:r>
          <a:r>
            <a:rPr lang="es-ES" sz="1600" kern="1200" dirty="0">
              <a:latin typeface="Arial" pitchFamily="34" charset="0"/>
              <a:cs typeface="Arial" pitchFamily="34" charset="0"/>
            </a:rPr>
            <a:t>Cartográfico: cartas </a:t>
          </a:r>
          <a:r>
            <a:rPr lang="es-ES" sz="1600" kern="1200" dirty="0" err="1">
              <a:latin typeface="Arial" pitchFamily="34" charset="0"/>
              <a:cs typeface="Arial" pitchFamily="34" charset="0"/>
            </a:rPr>
            <a:t>topográfias</a:t>
          </a:r>
          <a:r>
            <a:rPr lang="es-ES" sz="1600" kern="1200" dirty="0">
              <a:latin typeface="Arial" pitchFamily="34" charset="0"/>
              <a:cs typeface="Arial" pitchFamily="34" charset="0"/>
            </a:rPr>
            <a:t>, </a:t>
          </a:r>
          <a:r>
            <a:rPr lang="es-ES" sz="1600" kern="1200" dirty="0" err="1">
              <a:latin typeface="Arial" pitchFamily="34" charset="0"/>
              <a:cs typeface="Arial" pitchFamily="34" charset="0"/>
            </a:rPr>
            <a:t>fotografias</a:t>
          </a:r>
          <a:r>
            <a:rPr lang="es-ES" sz="1600" kern="1200" dirty="0">
              <a:latin typeface="Arial" pitchFamily="34" charset="0"/>
              <a:cs typeface="Arial" pitchFamily="34" charset="0"/>
            </a:rPr>
            <a:t> aéreas, información digital</a:t>
          </a:r>
        </a:p>
      </dsp:txBody>
      <dsp:txXfrm>
        <a:off x="3723078" y="808010"/>
        <a:ext cx="3790173" cy="1182655"/>
      </dsp:txXfrm>
    </dsp:sp>
    <dsp:sp modelId="{B7AE6626-B276-4999-BDCC-1A8E036ACB19}">
      <dsp:nvSpPr>
        <dsp:cNvPr id="0" name=""/>
        <dsp:cNvSpPr/>
      </dsp:nvSpPr>
      <dsp:spPr>
        <a:xfrm>
          <a:off x="1829795" y="376061"/>
          <a:ext cx="2436363" cy="2165032"/>
        </a:xfrm>
        <a:prstGeom prst="rect">
          <a:avLst/>
        </a:prstGeom>
        <a:blipFill>
          <a:blip xmlns:r="http://schemas.openxmlformats.org/officeDocument/2006/relationships" r:embed="rId1"/>
          <a:srcRect/>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3F135381-82B6-4D59-9A21-E48221A66028}">
      <dsp:nvSpPr>
        <dsp:cNvPr id="0" name=""/>
        <dsp:cNvSpPr/>
      </dsp:nvSpPr>
      <dsp:spPr>
        <a:xfrm>
          <a:off x="1043608" y="4264394"/>
          <a:ext cx="2322280" cy="699374"/>
        </a:xfrm>
        <a:prstGeom prst="rect">
          <a:avLst/>
        </a:prstGeom>
        <a:solidFill>
          <a:schemeClr val="lt1">
            <a:alpha val="40000"/>
            <a:hueOff val="0"/>
            <a:satOff val="0"/>
            <a:lumOff val="0"/>
            <a:alphaOff val="0"/>
          </a:schemeClr>
        </a:solidFill>
        <a:ln w="9525" cap="flat"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801052" tIns="60960" rIns="60960" bIns="60960" numCol="1" spcCol="1270" anchor="ctr" anchorCtr="0">
          <a:noAutofit/>
        </a:bodyPr>
        <a:lstStyle/>
        <a:p>
          <a:pPr lvl="0" algn="ctr" defTabSz="711200">
            <a:lnSpc>
              <a:spcPct val="90000"/>
            </a:lnSpc>
            <a:spcBef>
              <a:spcPct val="0"/>
            </a:spcBef>
            <a:spcAft>
              <a:spcPct val="35000"/>
            </a:spcAft>
          </a:pPr>
          <a:r>
            <a:rPr lang="es-ES" sz="1600" kern="1200" dirty="0" err="1">
              <a:latin typeface="Arial" pitchFamily="34" charset="0"/>
              <a:cs typeface="Arial" pitchFamily="34" charset="0"/>
            </a:rPr>
            <a:t>Gps</a:t>
          </a:r>
          <a:r>
            <a:rPr lang="es-ES" sz="1600" kern="1200" dirty="0">
              <a:latin typeface="Arial" pitchFamily="34" charset="0"/>
              <a:cs typeface="Arial" pitchFamily="34" charset="0"/>
            </a:rPr>
            <a:t> (Mobile </a:t>
          </a:r>
          <a:r>
            <a:rPr lang="es-ES" sz="1600" kern="1200" dirty="0" err="1">
              <a:latin typeface="Arial" pitchFamily="34" charset="0"/>
              <a:cs typeface="Arial" pitchFamily="34" charset="0"/>
            </a:rPr>
            <a:t>Maprer</a:t>
          </a:r>
          <a:r>
            <a:rPr lang="es-ES" sz="1600" kern="1200" dirty="0">
              <a:latin typeface="Arial" pitchFamily="34" charset="0"/>
              <a:cs typeface="Arial" pitchFamily="34" charset="0"/>
            </a:rPr>
            <a:t>)</a:t>
          </a:r>
        </a:p>
      </dsp:txBody>
      <dsp:txXfrm>
        <a:off x="1043608" y="4264394"/>
        <a:ext cx="2322280" cy="699374"/>
      </dsp:txXfrm>
    </dsp:sp>
    <dsp:sp modelId="{6EB34701-8D57-4C13-975E-18A54F02BFFB}">
      <dsp:nvSpPr>
        <dsp:cNvPr id="0" name=""/>
        <dsp:cNvSpPr/>
      </dsp:nvSpPr>
      <dsp:spPr>
        <a:xfrm>
          <a:off x="395537" y="3112272"/>
          <a:ext cx="1400844" cy="185956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 r="-1000"/>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E1851C9A-4E68-463D-AB4D-428BB6EC4C39}">
      <dsp:nvSpPr>
        <dsp:cNvPr id="0" name=""/>
        <dsp:cNvSpPr/>
      </dsp:nvSpPr>
      <dsp:spPr>
        <a:xfrm>
          <a:off x="5265080" y="4624430"/>
          <a:ext cx="2619287" cy="735304"/>
        </a:xfrm>
        <a:prstGeom prst="rect">
          <a:avLst/>
        </a:prstGeom>
        <a:solidFill>
          <a:schemeClr val="lt1">
            <a:alpha val="40000"/>
            <a:hueOff val="0"/>
            <a:satOff val="0"/>
            <a:lumOff val="0"/>
            <a:alphaOff val="0"/>
          </a:schemeClr>
        </a:solidFill>
        <a:ln w="9525" cap="flat"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801052" tIns="60960" rIns="60960" bIns="60960" numCol="1" spcCol="1270" anchor="ctr" anchorCtr="0">
          <a:noAutofit/>
        </a:bodyPr>
        <a:lstStyle/>
        <a:p>
          <a:pPr lvl="0" algn="ctr" defTabSz="711200">
            <a:lnSpc>
              <a:spcPct val="90000"/>
            </a:lnSpc>
            <a:spcBef>
              <a:spcPct val="0"/>
            </a:spcBef>
            <a:spcAft>
              <a:spcPct val="35000"/>
            </a:spcAft>
          </a:pPr>
          <a:r>
            <a:rPr lang="es-ES" sz="1600" kern="1200" dirty="0">
              <a:latin typeface="Arial" pitchFamily="34" charset="0"/>
              <a:cs typeface="Arial" pitchFamily="34" charset="0"/>
            </a:rPr>
            <a:t>Cajas de las </a:t>
          </a:r>
          <a:r>
            <a:rPr lang="es-ES" sz="1600" kern="1200" dirty="0" smtClean="0">
              <a:latin typeface="Arial" pitchFamily="34" charset="0"/>
              <a:cs typeface="Arial" pitchFamily="34" charset="0"/>
            </a:rPr>
            <a:t>muestras</a:t>
          </a:r>
          <a:endParaRPr lang="es-ES" sz="1600" kern="1200" dirty="0">
            <a:latin typeface="Arial" pitchFamily="34" charset="0"/>
            <a:cs typeface="Arial" pitchFamily="34" charset="0"/>
          </a:endParaRPr>
        </a:p>
      </dsp:txBody>
      <dsp:txXfrm>
        <a:off x="5265080" y="4624430"/>
        <a:ext cx="2619287" cy="735304"/>
      </dsp:txXfrm>
    </dsp:sp>
    <dsp:sp modelId="{C1723536-15BE-48A4-91E5-23C002B4BFC8}">
      <dsp:nvSpPr>
        <dsp:cNvPr id="0" name=""/>
        <dsp:cNvSpPr/>
      </dsp:nvSpPr>
      <dsp:spPr>
        <a:xfrm>
          <a:off x="3851917" y="2968250"/>
          <a:ext cx="2289807" cy="210638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9000" r="-9000"/>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A4D43-2AA9-40C4-BC2A-3504CEFB4805}">
      <dsp:nvSpPr>
        <dsp:cNvPr id="0" name=""/>
        <dsp:cNvSpPr/>
      </dsp:nvSpPr>
      <dsp:spPr>
        <a:xfrm>
          <a:off x="96363" y="504055"/>
          <a:ext cx="2194275" cy="767728"/>
        </a:xfrm>
        <a:prstGeom prst="roundRect">
          <a:avLst>
            <a:gd name="adj" fmla="val 10000"/>
          </a:avLst>
        </a:prstGeom>
        <a:no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latin typeface="Arial" pitchFamily="34" charset="0"/>
              <a:cs typeface="Arial" pitchFamily="34" charset="0"/>
            </a:rPr>
            <a:t>Encendido</a:t>
          </a:r>
          <a:endParaRPr lang="es-EC" sz="2400" kern="1200" dirty="0">
            <a:latin typeface="Arial" pitchFamily="34" charset="0"/>
            <a:cs typeface="Arial" pitchFamily="34" charset="0"/>
          </a:endParaRPr>
        </a:p>
      </dsp:txBody>
      <dsp:txXfrm>
        <a:off x="118849" y="526541"/>
        <a:ext cx="2149303" cy="722756"/>
      </dsp:txXfrm>
    </dsp:sp>
    <dsp:sp modelId="{4EE97D01-3FFF-439D-A66A-AAD99549D59F}">
      <dsp:nvSpPr>
        <dsp:cNvPr id="0" name=""/>
        <dsp:cNvSpPr/>
      </dsp:nvSpPr>
      <dsp:spPr>
        <a:xfrm>
          <a:off x="2483734" y="615829"/>
          <a:ext cx="465186" cy="54418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C" sz="2400" kern="1200">
            <a:latin typeface="Arial" pitchFamily="34" charset="0"/>
            <a:cs typeface="Arial" pitchFamily="34" charset="0"/>
          </a:endParaRPr>
        </a:p>
      </dsp:txBody>
      <dsp:txXfrm>
        <a:off x="2483734" y="724665"/>
        <a:ext cx="325630" cy="326508"/>
      </dsp:txXfrm>
    </dsp:sp>
    <dsp:sp modelId="{66A8F27C-6B80-4F96-A0FF-83FA3106614F}">
      <dsp:nvSpPr>
        <dsp:cNvPr id="0" name=""/>
        <dsp:cNvSpPr/>
      </dsp:nvSpPr>
      <dsp:spPr>
        <a:xfrm>
          <a:off x="3168348" y="504055"/>
          <a:ext cx="2194275" cy="767728"/>
        </a:xfrm>
        <a:prstGeom prst="roundRect">
          <a:avLst>
            <a:gd name="adj" fmla="val 10000"/>
          </a:avLst>
        </a:prstGeom>
        <a:no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latin typeface="Arial" pitchFamily="34" charset="0"/>
              <a:cs typeface="Arial" pitchFamily="34" charset="0"/>
            </a:rPr>
            <a:t>Escoger llama</a:t>
          </a:r>
          <a:endParaRPr lang="es-EC" sz="2400" kern="1200" dirty="0">
            <a:latin typeface="Arial" pitchFamily="34" charset="0"/>
            <a:cs typeface="Arial" pitchFamily="34" charset="0"/>
          </a:endParaRPr>
        </a:p>
      </dsp:txBody>
      <dsp:txXfrm>
        <a:off x="3190834" y="526541"/>
        <a:ext cx="2149303" cy="722756"/>
      </dsp:txXfrm>
    </dsp:sp>
    <dsp:sp modelId="{09ABFEDB-19A6-4111-8BCF-AE5C1D934423}">
      <dsp:nvSpPr>
        <dsp:cNvPr id="0" name=""/>
        <dsp:cNvSpPr/>
      </dsp:nvSpPr>
      <dsp:spPr>
        <a:xfrm>
          <a:off x="5537749" y="615829"/>
          <a:ext cx="421895" cy="54418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C" sz="2400" kern="1200">
            <a:latin typeface="Arial" pitchFamily="34" charset="0"/>
            <a:cs typeface="Arial" pitchFamily="34" charset="0"/>
          </a:endParaRPr>
        </a:p>
      </dsp:txBody>
      <dsp:txXfrm>
        <a:off x="5537749" y="724665"/>
        <a:ext cx="295327" cy="326508"/>
      </dsp:txXfrm>
    </dsp:sp>
    <dsp:sp modelId="{3E401324-38CF-4664-AF95-6B7A67FBA9DB}">
      <dsp:nvSpPr>
        <dsp:cNvPr id="0" name=""/>
        <dsp:cNvSpPr/>
      </dsp:nvSpPr>
      <dsp:spPr>
        <a:xfrm>
          <a:off x="6158652" y="504055"/>
          <a:ext cx="2194275" cy="767728"/>
        </a:xfrm>
        <a:prstGeom prst="roundRect">
          <a:avLst>
            <a:gd name="adj" fmla="val 10000"/>
          </a:avLst>
        </a:prstGeom>
        <a:no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latin typeface="Arial" pitchFamily="34" charset="0"/>
              <a:cs typeface="Arial" pitchFamily="34" charset="0"/>
            </a:rPr>
            <a:t>Instalación de lámpara</a:t>
          </a:r>
          <a:endParaRPr lang="es-EC" sz="2400" kern="1200" dirty="0">
            <a:latin typeface="Arial" pitchFamily="34" charset="0"/>
            <a:cs typeface="Arial" pitchFamily="34" charset="0"/>
          </a:endParaRPr>
        </a:p>
      </dsp:txBody>
      <dsp:txXfrm>
        <a:off x="6181138" y="526541"/>
        <a:ext cx="2149303" cy="722756"/>
      </dsp:txXfrm>
    </dsp:sp>
    <dsp:sp modelId="{D7BAC7D0-5046-4858-90D9-0C44678B34BC}">
      <dsp:nvSpPr>
        <dsp:cNvPr id="0" name=""/>
        <dsp:cNvSpPr/>
      </dsp:nvSpPr>
      <dsp:spPr>
        <a:xfrm rot="5229992">
          <a:off x="6942984" y="1666547"/>
          <a:ext cx="729619" cy="54418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C" sz="2400" kern="1200">
            <a:latin typeface="Arial" pitchFamily="34" charset="0"/>
            <a:cs typeface="Arial" pitchFamily="34" charset="0"/>
          </a:endParaRPr>
        </a:p>
      </dsp:txBody>
      <dsp:txXfrm rot="-5400000">
        <a:off x="7140504" y="1573928"/>
        <a:ext cx="326508" cy="566365"/>
      </dsp:txXfrm>
    </dsp:sp>
    <dsp:sp modelId="{4716E067-FDA5-458C-BFF4-763E866626F0}">
      <dsp:nvSpPr>
        <dsp:cNvPr id="0" name=""/>
        <dsp:cNvSpPr/>
      </dsp:nvSpPr>
      <dsp:spPr>
        <a:xfrm>
          <a:off x="6370751" y="2646740"/>
          <a:ext cx="1982176" cy="767728"/>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latin typeface="Arial" pitchFamily="34" charset="0"/>
              <a:cs typeface="Arial" pitchFamily="34" charset="0"/>
            </a:rPr>
            <a:t>Longitud de onda</a:t>
          </a:r>
          <a:endParaRPr lang="es-EC" sz="2400" kern="1200" dirty="0">
            <a:latin typeface="Arial" pitchFamily="34" charset="0"/>
            <a:cs typeface="Arial" pitchFamily="34" charset="0"/>
          </a:endParaRPr>
        </a:p>
      </dsp:txBody>
      <dsp:txXfrm>
        <a:off x="6393237" y="2669226"/>
        <a:ext cx="1937204" cy="722756"/>
      </dsp:txXfrm>
    </dsp:sp>
    <dsp:sp modelId="{E8B713E9-4C35-4D4B-9CAC-C2977DB06E85}">
      <dsp:nvSpPr>
        <dsp:cNvPr id="0" name=""/>
        <dsp:cNvSpPr/>
      </dsp:nvSpPr>
      <dsp:spPr>
        <a:xfrm rot="10739168">
          <a:off x="5967159" y="2780672"/>
          <a:ext cx="285233" cy="54418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C" sz="2400" kern="1200">
            <a:latin typeface="Arial" pitchFamily="34" charset="0"/>
            <a:cs typeface="Arial" pitchFamily="34" charset="0"/>
          </a:endParaRPr>
        </a:p>
      </dsp:txBody>
      <dsp:txXfrm rot="10800000">
        <a:off x="6052722" y="2888751"/>
        <a:ext cx="199663" cy="326508"/>
      </dsp:txXfrm>
    </dsp:sp>
    <dsp:sp modelId="{7C1F36B0-03DF-473B-A9C7-C63374492FE1}">
      <dsp:nvSpPr>
        <dsp:cNvPr id="0" name=""/>
        <dsp:cNvSpPr/>
      </dsp:nvSpPr>
      <dsp:spPr>
        <a:xfrm>
          <a:off x="3384374" y="2198219"/>
          <a:ext cx="2448284" cy="1762222"/>
        </a:xfrm>
        <a:prstGeom prst="roundRect">
          <a:avLst>
            <a:gd name="adj" fmla="val 10000"/>
          </a:avLst>
        </a:prstGeom>
        <a:no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latin typeface="Arial" pitchFamily="34" charset="0"/>
              <a:cs typeface="Arial" pitchFamily="34" charset="0"/>
            </a:rPr>
            <a:t>Pb: </a:t>
          </a:r>
          <a:r>
            <a:rPr lang="es-ES" sz="2000" kern="1200" dirty="0" smtClean="0">
              <a:latin typeface="Arial" pitchFamily="34" charset="0"/>
              <a:cs typeface="Arial" pitchFamily="34" charset="0"/>
            </a:rPr>
            <a:t>283.31 </a:t>
          </a:r>
          <a:r>
            <a:rPr lang="es-ES" sz="2000" kern="1200" dirty="0" err="1" smtClean="0">
              <a:latin typeface="Arial" pitchFamily="34" charset="0"/>
              <a:cs typeface="Arial" pitchFamily="34" charset="0"/>
            </a:rPr>
            <a:t>nm</a:t>
          </a:r>
          <a:endParaRPr lang="es-ES" sz="2000" kern="1200" dirty="0" smtClean="0">
            <a:latin typeface="Arial" pitchFamily="34" charset="0"/>
            <a:cs typeface="Arial" pitchFamily="34" charset="0"/>
          </a:endParaRPr>
        </a:p>
        <a:p>
          <a:pPr lvl="0" algn="ctr" defTabSz="889000">
            <a:lnSpc>
              <a:spcPct val="90000"/>
            </a:lnSpc>
            <a:spcBef>
              <a:spcPct val="0"/>
            </a:spcBef>
            <a:spcAft>
              <a:spcPct val="35000"/>
            </a:spcAft>
          </a:pPr>
          <a:r>
            <a:rPr lang="es-ES" sz="2000" kern="1200" dirty="0" smtClean="0">
              <a:latin typeface="Arial" pitchFamily="34" charset="0"/>
              <a:cs typeface="Arial" pitchFamily="34" charset="0"/>
            </a:rPr>
            <a:t>Cr: 357.87 </a:t>
          </a:r>
          <a:r>
            <a:rPr lang="es-ES" sz="2000" kern="1200" dirty="0" err="1" smtClean="0">
              <a:latin typeface="Arial" pitchFamily="34" charset="0"/>
              <a:cs typeface="Arial" pitchFamily="34" charset="0"/>
            </a:rPr>
            <a:t>nm</a:t>
          </a:r>
          <a:endParaRPr lang="es-ES" sz="2000" kern="1200" dirty="0" smtClean="0">
            <a:latin typeface="Arial" pitchFamily="34" charset="0"/>
            <a:cs typeface="Arial" pitchFamily="34" charset="0"/>
          </a:endParaRPr>
        </a:p>
        <a:p>
          <a:pPr lvl="0" algn="ctr" defTabSz="889000">
            <a:lnSpc>
              <a:spcPct val="90000"/>
            </a:lnSpc>
            <a:spcBef>
              <a:spcPct val="0"/>
            </a:spcBef>
            <a:spcAft>
              <a:spcPct val="35000"/>
            </a:spcAft>
          </a:pPr>
          <a:r>
            <a:rPr lang="es-ES" sz="2000" kern="1200" dirty="0" smtClean="0">
              <a:latin typeface="Arial" pitchFamily="34" charset="0"/>
              <a:cs typeface="Arial" pitchFamily="34" charset="0"/>
            </a:rPr>
            <a:t>Zn: 213.86 </a:t>
          </a:r>
          <a:r>
            <a:rPr lang="es-ES" sz="2000" kern="1200" dirty="0" err="1" smtClean="0">
              <a:latin typeface="Arial" pitchFamily="34" charset="0"/>
              <a:cs typeface="Arial" pitchFamily="34" charset="0"/>
            </a:rPr>
            <a:t>nm</a:t>
          </a:r>
          <a:endParaRPr lang="es-EC" sz="2000" kern="1200" dirty="0">
            <a:latin typeface="Arial" pitchFamily="34" charset="0"/>
            <a:cs typeface="Arial" pitchFamily="34" charset="0"/>
          </a:endParaRPr>
        </a:p>
      </dsp:txBody>
      <dsp:txXfrm>
        <a:off x="3435988" y="2249833"/>
        <a:ext cx="2345056" cy="165899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A4D43-2AA9-40C4-BC2A-3504CEFB4805}">
      <dsp:nvSpPr>
        <dsp:cNvPr id="0" name=""/>
        <dsp:cNvSpPr/>
      </dsp:nvSpPr>
      <dsp:spPr>
        <a:xfrm>
          <a:off x="3024344" y="425864"/>
          <a:ext cx="2269939" cy="798260"/>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latin typeface="Arial" pitchFamily="34" charset="0"/>
              <a:cs typeface="Arial" pitchFamily="34" charset="0"/>
            </a:rPr>
            <a:t>Verificar altura del mechero</a:t>
          </a:r>
          <a:endParaRPr lang="es-EC" sz="2400" kern="1200" dirty="0">
            <a:latin typeface="Arial" pitchFamily="34" charset="0"/>
            <a:cs typeface="Arial" pitchFamily="34" charset="0"/>
          </a:endParaRPr>
        </a:p>
      </dsp:txBody>
      <dsp:txXfrm>
        <a:off x="3047724" y="449244"/>
        <a:ext cx="2223179" cy="751500"/>
      </dsp:txXfrm>
    </dsp:sp>
    <dsp:sp modelId="{4EE97D01-3FFF-439D-A66A-AAD99549D59F}">
      <dsp:nvSpPr>
        <dsp:cNvPr id="0" name=""/>
        <dsp:cNvSpPr/>
      </dsp:nvSpPr>
      <dsp:spPr>
        <a:xfrm rot="5236433">
          <a:off x="4038791" y="1222046"/>
          <a:ext cx="305662" cy="56294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C" sz="2400" kern="1200">
            <a:latin typeface="Arial" pitchFamily="34" charset="0"/>
            <a:cs typeface="Arial" pitchFamily="34" charset="0"/>
          </a:endParaRPr>
        </a:p>
      </dsp:txBody>
      <dsp:txXfrm rot="-5400000">
        <a:off x="4020558" y="1350739"/>
        <a:ext cx="337767" cy="213963"/>
      </dsp:txXfrm>
    </dsp:sp>
    <dsp:sp modelId="{66A8F27C-6B80-4F96-A0FF-83FA3106614F}">
      <dsp:nvSpPr>
        <dsp:cNvPr id="0" name=""/>
        <dsp:cNvSpPr/>
      </dsp:nvSpPr>
      <dsp:spPr>
        <a:xfrm>
          <a:off x="3096346" y="1800194"/>
          <a:ext cx="2269939" cy="1073922"/>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latin typeface="Arial" pitchFamily="34" charset="0"/>
              <a:cs typeface="Arial" pitchFamily="34" charset="0"/>
            </a:rPr>
            <a:t>Parámetros del espectrómetro</a:t>
          </a:r>
          <a:endParaRPr lang="es-EC" sz="2400" kern="1200" dirty="0">
            <a:latin typeface="Arial" pitchFamily="34" charset="0"/>
            <a:cs typeface="Arial" pitchFamily="34" charset="0"/>
          </a:endParaRPr>
        </a:p>
      </dsp:txBody>
      <dsp:txXfrm>
        <a:off x="3127800" y="1831648"/>
        <a:ext cx="2207031" cy="1011014"/>
      </dsp:txXfrm>
    </dsp:sp>
    <dsp:sp modelId="{09ABFEDB-19A6-4111-8BCF-AE5C1D934423}">
      <dsp:nvSpPr>
        <dsp:cNvPr id="0" name=""/>
        <dsp:cNvSpPr/>
      </dsp:nvSpPr>
      <dsp:spPr>
        <a:xfrm rot="9704182">
          <a:off x="2649071" y="2523936"/>
          <a:ext cx="326717" cy="56294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C" sz="2400" kern="1200">
            <a:latin typeface="Arial" pitchFamily="34" charset="0"/>
            <a:cs typeface="Arial" pitchFamily="34" charset="0"/>
          </a:endParaRPr>
        </a:p>
      </dsp:txBody>
      <dsp:txXfrm rot="10800000">
        <a:off x="2744617" y="2621167"/>
        <a:ext cx="228702" cy="337767"/>
      </dsp:txXfrm>
    </dsp:sp>
    <dsp:sp modelId="{3E401324-38CF-4664-AF95-6B7A67FBA9DB}">
      <dsp:nvSpPr>
        <dsp:cNvPr id="0" name=""/>
        <dsp:cNvSpPr/>
      </dsp:nvSpPr>
      <dsp:spPr>
        <a:xfrm>
          <a:off x="241012" y="2880313"/>
          <a:ext cx="2269939" cy="798287"/>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latin typeface="Arial" pitchFamily="34" charset="0"/>
              <a:cs typeface="Arial" pitchFamily="34" charset="0"/>
            </a:rPr>
            <a:t>Parámetros de la calibración</a:t>
          </a:r>
          <a:endParaRPr lang="es-EC" sz="2400" kern="1200" dirty="0">
            <a:latin typeface="Arial" pitchFamily="34" charset="0"/>
            <a:cs typeface="Arial" pitchFamily="34" charset="0"/>
          </a:endParaRPr>
        </a:p>
      </dsp:txBody>
      <dsp:txXfrm>
        <a:off x="264393" y="2903694"/>
        <a:ext cx="2223177" cy="751525"/>
      </dsp:txXfrm>
    </dsp:sp>
    <dsp:sp modelId="{D7BAC7D0-5046-4858-90D9-0C44678B34BC}">
      <dsp:nvSpPr>
        <dsp:cNvPr id="0" name=""/>
        <dsp:cNvSpPr/>
      </dsp:nvSpPr>
      <dsp:spPr>
        <a:xfrm rot="5399979">
          <a:off x="1224971" y="3673514"/>
          <a:ext cx="302030" cy="56294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C" sz="2400" kern="1200">
            <a:latin typeface="Arial" pitchFamily="34" charset="0"/>
            <a:cs typeface="Arial" pitchFamily="34" charset="0"/>
          </a:endParaRPr>
        </a:p>
      </dsp:txBody>
      <dsp:txXfrm rot="-5400000">
        <a:off x="1207102" y="3803972"/>
        <a:ext cx="337767" cy="211421"/>
      </dsp:txXfrm>
    </dsp:sp>
    <dsp:sp modelId="{4716E067-FDA5-458C-BFF4-763E866626F0}">
      <dsp:nvSpPr>
        <dsp:cNvPr id="0" name=""/>
        <dsp:cNvSpPr/>
      </dsp:nvSpPr>
      <dsp:spPr>
        <a:xfrm>
          <a:off x="303708" y="4248469"/>
          <a:ext cx="2144570" cy="1834510"/>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latin typeface="Arial" pitchFamily="34" charset="0"/>
              <a:cs typeface="Arial" pitchFamily="34" charset="0"/>
            </a:rPr>
            <a:t> </a:t>
          </a:r>
          <a:r>
            <a:rPr lang="es-EC" sz="2400" i="1" kern="1200" dirty="0" smtClean="0">
              <a:latin typeface="Arial" pitchFamily="34" charset="0"/>
              <a:cs typeface="Arial" pitchFamily="34" charset="0"/>
            </a:rPr>
            <a:t># </a:t>
          </a:r>
          <a:r>
            <a:rPr lang="es-EC" sz="2400" i="1" kern="1200" dirty="0" err="1" smtClean="0">
              <a:latin typeface="Arial" pitchFamily="34" charset="0"/>
              <a:cs typeface="Arial" pitchFamily="34" charset="0"/>
            </a:rPr>
            <a:t>Stándares</a:t>
          </a:r>
          <a:endParaRPr lang="es-EC" sz="2400" i="1" kern="1200" dirty="0" smtClean="0">
            <a:latin typeface="Arial" pitchFamily="34" charset="0"/>
            <a:cs typeface="Arial" pitchFamily="34" charset="0"/>
          </a:endParaRPr>
        </a:p>
        <a:p>
          <a:pPr lvl="0" algn="ctr" defTabSz="1066800">
            <a:lnSpc>
              <a:spcPct val="90000"/>
            </a:lnSpc>
            <a:spcBef>
              <a:spcPct val="0"/>
            </a:spcBef>
            <a:spcAft>
              <a:spcPct val="35000"/>
            </a:spcAft>
          </a:pPr>
          <a:r>
            <a:rPr lang="es-EC" sz="2400" kern="1200" dirty="0" smtClean="0">
              <a:latin typeface="Arial" pitchFamily="34" charset="0"/>
              <a:cs typeface="Arial" pitchFamily="34" charset="0"/>
            </a:rPr>
            <a:t>Pb: 5 </a:t>
          </a:r>
        </a:p>
        <a:p>
          <a:pPr lvl="0" algn="ctr" defTabSz="1066800">
            <a:lnSpc>
              <a:spcPct val="90000"/>
            </a:lnSpc>
            <a:spcBef>
              <a:spcPct val="0"/>
            </a:spcBef>
            <a:spcAft>
              <a:spcPct val="35000"/>
            </a:spcAft>
          </a:pPr>
          <a:r>
            <a:rPr lang="es-EC" sz="2400" kern="1200" dirty="0" smtClean="0">
              <a:latin typeface="Arial" pitchFamily="34" charset="0"/>
              <a:cs typeface="Arial" pitchFamily="34" charset="0"/>
            </a:rPr>
            <a:t>Cr: 6</a:t>
          </a:r>
        </a:p>
        <a:p>
          <a:pPr lvl="0" algn="ctr" defTabSz="1066800">
            <a:lnSpc>
              <a:spcPct val="90000"/>
            </a:lnSpc>
            <a:spcBef>
              <a:spcPct val="0"/>
            </a:spcBef>
            <a:spcAft>
              <a:spcPct val="35000"/>
            </a:spcAft>
          </a:pPr>
          <a:r>
            <a:rPr lang="es-EC" sz="2400" kern="1200" dirty="0" smtClean="0">
              <a:latin typeface="Arial" pitchFamily="34" charset="0"/>
              <a:cs typeface="Arial" pitchFamily="34" charset="0"/>
            </a:rPr>
            <a:t>Zn: 4</a:t>
          </a:r>
          <a:endParaRPr lang="es-EC" sz="2400" kern="1200" dirty="0">
            <a:latin typeface="Arial" pitchFamily="34" charset="0"/>
            <a:cs typeface="Arial" pitchFamily="34" charset="0"/>
          </a:endParaRPr>
        </a:p>
      </dsp:txBody>
      <dsp:txXfrm>
        <a:off x="357439" y="4302200"/>
        <a:ext cx="2037108" cy="1727048"/>
      </dsp:txXfrm>
    </dsp:sp>
    <dsp:sp modelId="{E8B713E9-4C35-4D4B-9CAC-C2977DB06E85}">
      <dsp:nvSpPr>
        <dsp:cNvPr id="0" name=""/>
        <dsp:cNvSpPr/>
      </dsp:nvSpPr>
      <dsp:spPr>
        <a:xfrm rot="13">
          <a:off x="2590859" y="4884257"/>
          <a:ext cx="343487" cy="56294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C" sz="2400" kern="1200">
            <a:latin typeface="Arial" pitchFamily="34" charset="0"/>
            <a:cs typeface="Arial" pitchFamily="34" charset="0"/>
          </a:endParaRPr>
        </a:p>
      </dsp:txBody>
      <dsp:txXfrm>
        <a:off x="2590859" y="4996846"/>
        <a:ext cx="240441" cy="337767"/>
      </dsp:txXfrm>
    </dsp:sp>
    <dsp:sp modelId="{7C1F36B0-03DF-473B-A9C7-C63374492FE1}">
      <dsp:nvSpPr>
        <dsp:cNvPr id="0" name=""/>
        <dsp:cNvSpPr/>
      </dsp:nvSpPr>
      <dsp:spPr>
        <a:xfrm>
          <a:off x="3096369" y="4248469"/>
          <a:ext cx="3744401" cy="1834538"/>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i="1" kern="1200" dirty="0" smtClean="0">
              <a:latin typeface="Arial" pitchFamily="34" charset="0"/>
              <a:cs typeface="Arial" pitchFamily="34" charset="0"/>
            </a:rPr>
            <a:t>Concentraciones (ppm)</a:t>
          </a:r>
        </a:p>
        <a:p>
          <a:pPr lvl="0" algn="ctr" defTabSz="1066800">
            <a:lnSpc>
              <a:spcPct val="90000"/>
            </a:lnSpc>
            <a:spcBef>
              <a:spcPct val="0"/>
            </a:spcBef>
            <a:spcAft>
              <a:spcPct val="35000"/>
            </a:spcAft>
          </a:pPr>
          <a:r>
            <a:rPr lang="es-EC" sz="2400" kern="1200" dirty="0" smtClean="0">
              <a:latin typeface="Arial" pitchFamily="34" charset="0"/>
              <a:cs typeface="Arial" pitchFamily="34" charset="0"/>
            </a:rPr>
            <a:t>Pb: 1;2;5;8;10</a:t>
          </a:r>
          <a:endParaRPr lang="es-ES" sz="2400" kern="1200" dirty="0" smtClean="0">
            <a:latin typeface="Arial" pitchFamily="34" charset="0"/>
            <a:cs typeface="Arial" pitchFamily="34" charset="0"/>
          </a:endParaRPr>
        </a:p>
        <a:p>
          <a:pPr lvl="0" algn="ctr" defTabSz="1066800">
            <a:lnSpc>
              <a:spcPct val="90000"/>
            </a:lnSpc>
            <a:spcBef>
              <a:spcPct val="0"/>
            </a:spcBef>
            <a:spcAft>
              <a:spcPct val="35000"/>
            </a:spcAft>
          </a:pPr>
          <a:r>
            <a:rPr lang="es-ES" sz="2400" kern="1200" dirty="0" smtClean="0">
              <a:latin typeface="Arial" pitchFamily="34" charset="0"/>
              <a:cs typeface="Arial" pitchFamily="34" charset="0"/>
            </a:rPr>
            <a:t>Cr: 0,1;1;2;4;5;10</a:t>
          </a:r>
        </a:p>
        <a:p>
          <a:pPr lvl="0" algn="ctr" defTabSz="1066800">
            <a:lnSpc>
              <a:spcPct val="90000"/>
            </a:lnSpc>
            <a:spcBef>
              <a:spcPct val="0"/>
            </a:spcBef>
            <a:spcAft>
              <a:spcPct val="35000"/>
            </a:spcAft>
          </a:pPr>
          <a:r>
            <a:rPr lang="es-ES" sz="2400" kern="1200" dirty="0" smtClean="0">
              <a:latin typeface="Arial" pitchFamily="34" charset="0"/>
              <a:cs typeface="Arial" pitchFamily="34" charset="0"/>
            </a:rPr>
            <a:t>Zn= 0,1; 0,25; 0,5; 1</a:t>
          </a:r>
          <a:endParaRPr lang="es-EC" sz="2400" kern="1200" dirty="0">
            <a:latin typeface="Arial" pitchFamily="34" charset="0"/>
            <a:cs typeface="Arial" pitchFamily="34" charset="0"/>
          </a:endParaRPr>
        </a:p>
      </dsp:txBody>
      <dsp:txXfrm>
        <a:off x="3150101" y="4302201"/>
        <a:ext cx="3636937" cy="172707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A4D43-2AA9-40C4-BC2A-3504CEFB4805}">
      <dsp:nvSpPr>
        <dsp:cNvPr id="0" name=""/>
        <dsp:cNvSpPr/>
      </dsp:nvSpPr>
      <dsp:spPr>
        <a:xfrm>
          <a:off x="5358376" y="0"/>
          <a:ext cx="2687732" cy="837144"/>
        </a:xfrm>
        <a:prstGeom prst="roundRect">
          <a:avLst>
            <a:gd name="adj" fmla="val 10000"/>
          </a:avLst>
        </a:prstGeom>
        <a:no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latin typeface="Arial" pitchFamily="34" charset="0"/>
              <a:cs typeface="Arial" pitchFamily="34" charset="0"/>
            </a:rPr>
            <a:t>Verificar interbloqueos</a:t>
          </a:r>
          <a:endParaRPr lang="es-EC" sz="2400" kern="1200" dirty="0">
            <a:latin typeface="Arial" pitchFamily="34" charset="0"/>
            <a:cs typeface="Arial" pitchFamily="34" charset="0"/>
          </a:endParaRPr>
        </a:p>
      </dsp:txBody>
      <dsp:txXfrm>
        <a:off x="5382895" y="24519"/>
        <a:ext cx="2638694" cy="788106"/>
      </dsp:txXfrm>
    </dsp:sp>
    <dsp:sp modelId="{4EE97D01-3FFF-439D-A66A-AAD99549D59F}">
      <dsp:nvSpPr>
        <dsp:cNvPr id="0" name=""/>
        <dsp:cNvSpPr/>
      </dsp:nvSpPr>
      <dsp:spPr>
        <a:xfrm rot="5399964">
          <a:off x="6505430" y="818053"/>
          <a:ext cx="393639" cy="75861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C" sz="2400" kern="1200">
            <a:latin typeface="Arial" pitchFamily="34" charset="0"/>
            <a:cs typeface="Arial" pitchFamily="34" charset="0"/>
          </a:endParaRPr>
        </a:p>
      </dsp:txBody>
      <dsp:txXfrm rot="-5400000">
        <a:off x="6474664" y="1000541"/>
        <a:ext cx="455169" cy="275547"/>
      </dsp:txXfrm>
    </dsp:sp>
    <dsp:sp modelId="{66A8F27C-6B80-4F96-A0FF-83FA3106614F}">
      <dsp:nvSpPr>
        <dsp:cNvPr id="0" name=""/>
        <dsp:cNvSpPr/>
      </dsp:nvSpPr>
      <dsp:spPr>
        <a:xfrm>
          <a:off x="5308026" y="1579859"/>
          <a:ext cx="2788462" cy="604953"/>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latin typeface="Arial" pitchFamily="34" charset="0"/>
              <a:cs typeface="Arial" pitchFamily="34" charset="0"/>
            </a:rPr>
            <a:t>Prender llama</a:t>
          </a:r>
          <a:endParaRPr lang="es-EC" sz="2400" kern="1200" dirty="0">
            <a:latin typeface="Arial" pitchFamily="34" charset="0"/>
            <a:cs typeface="Arial" pitchFamily="34" charset="0"/>
          </a:endParaRPr>
        </a:p>
      </dsp:txBody>
      <dsp:txXfrm>
        <a:off x="5325744" y="1597577"/>
        <a:ext cx="2753026" cy="569517"/>
      </dsp:txXfrm>
    </dsp:sp>
    <dsp:sp modelId="{09ABFEDB-19A6-4111-8BCF-AE5C1D934423}">
      <dsp:nvSpPr>
        <dsp:cNvPr id="0" name=""/>
        <dsp:cNvSpPr/>
      </dsp:nvSpPr>
      <dsp:spPr>
        <a:xfrm rot="5374788">
          <a:off x="6332359" y="2495795"/>
          <a:ext cx="754358" cy="75861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C" sz="2400" kern="1200">
            <a:latin typeface="Arial" pitchFamily="34" charset="0"/>
            <a:cs typeface="Arial" pitchFamily="34" charset="0"/>
          </a:endParaRPr>
        </a:p>
      </dsp:txBody>
      <dsp:txXfrm rot="-5400000">
        <a:off x="6481124" y="2497927"/>
        <a:ext cx="455169" cy="528051"/>
      </dsp:txXfrm>
    </dsp:sp>
    <dsp:sp modelId="{3E401324-38CF-4664-AF95-6B7A67FBA9DB}">
      <dsp:nvSpPr>
        <dsp:cNvPr id="0" name=""/>
        <dsp:cNvSpPr/>
      </dsp:nvSpPr>
      <dsp:spPr>
        <a:xfrm>
          <a:off x="4884730" y="3608091"/>
          <a:ext cx="3675094" cy="2008104"/>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i="1" kern="1200" dirty="0" smtClean="0">
              <a:latin typeface="Arial" pitchFamily="34" charset="0"/>
              <a:cs typeface="Arial" pitchFamily="34" charset="0"/>
            </a:rPr>
            <a:t>Flujo oxidante (</a:t>
          </a:r>
          <a:r>
            <a:rPr lang="es-ES" sz="2400" i="1" kern="1200" dirty="0" smtClean="0">
              <a:latin typeface="Arial" pitchFamily="34" charset="0"/>
              <a:cs typeface="Arial" pitchFamily="34" charset="0"/>
            </a:rPr>
            <a:t>L/min</a:t>
          </a:r>
          <a:r>
            <a:rPr lang="es-EC" sz="2400" i="1" kern="1200" dirty="0" smtClean="0">
              <a:latin typeface="Arial" pitchFamily="34" charset="0"/>
              <a:cs typeface="Arial" pitchFamily="34" charset="0"/>
            </a:rPr>
            <a:t>)</a:t>
          </a:r>
        </a:p>
        <a:p>
          <a:pPr lvl="0" algn="ctr" defTabSz="1066800">
            <a:lnSpc>
              <a:spcPct val="90000"/>
            </a:lnSpc>
            <a:spcBef>
              <a:spcPct val="0"/>
            </a:spcBef>
            <a:spcAft>
              <a:spcPct val="35000"/>
            </a:spcAft>
          </a:pPr>
          <a:r>
            <a:rPr lang="es-EC" sz="2400" kern="1200" dirty="0" smtClean="0">
              <a:latin typeface="Arial" pitchFamily="34" charset="0"/>
              <a:cs typeface="Arial" pitchFamily="34" charset="0"/>
            </a:rPr>
            <a:t>Pb: </a:t>
          </a:r>
          <a:r>
            <a:rPr lang="es-ES" sz="2400" kern="1200" dirty="0" smtClean="0">
              <a:latin typeface="Arial" pitchFamily="34" charset="0"/>
              <a:cs typeface="Arial" pitchFamily="34" charset="0"/>
            </a:rPr>
            <a:t>10 </a:t>
          </a:r>
        </a:p>
        <a:p>
          <a:pPr lvl="0" algn="ctr" defTabSz="1066800">
            <a:lnSpc>
              <a:spcPct val="90000"/>
            </a:lnSpc>
            <a:spcBef>
              <a:spcPct val="0"/>
            </a:spcBef>
            <a:spcAft>
              <a:spcPct val="35000"/>
            </a:spcAft>
          </a:pPr>
          <a:r>
            <a:rPr lang="es-ES" sz="2400" kern="1200" dirty="0" smtClean="0">
              <a:latin typeface="Arial" pitchFamily="34" charset="0"/>
              <a:cs typeface="Arial" pitchFamily="34" charset="0"/>
            </a:rPr>
            <a:t>Cr: 8</a:t>
          </a:r>
        </a:p>
        <a:p>
          <a:pPr lvl="0" algn="ctr" defTabSz="1066800">
            <a:lnSpc>
              <a:spcPct val="90000"/>
            </a:lnSpc>
            <a:spcBef>
              <a:spcPct val="0"/>
            </a:spcBef>
            <a:spcAft>
              <a:spcPct val="35000"/>
            </a:spcAft>
          </a:pPr>
          <a:r>
            <a:rPr lang="es-ES" sz="2400" kern="1200" dirty="0" smtClean="0">
              <a:latin typeface="Arial" pitchFamily="34" charset="0"/>
              <a:cs typeface="Arial" pitchFamily="34" charset="0"/>
            </a:rPr>
            <a:t>Zn: 10</a:t>
          </a:r>
          <a:endParaRPr lang="es-EC" sz="2400" kern="1200" dirty="0">
            <a:latin typeface="Arial" pitchFamily="34" charset="0"/>
            <a:cs typeface="Arial" pitchFamily="34" charset="0"/>
          </a:endParaRPr>
        </a:p>
      </dsp:txBody>
      <dsp:txXfrm>
        <a:off x="4943545" y="3666906"/>
        <a:ext cx="3557464" cy="1890474"/>
      </dsp:txXfrm>
    </dsp:sp>
    <dsp:sp modelId="{D7BAC7D0-5046-4858-90D9-0C44678B34BC}">
      <dsp:nvSpPr>
        <dsp:cNvPr id="0" name=""/>
        <dsp:cNvSpPr/>
      </dsp:nvSpPr>
      <dsp:spPr>
        <a:xfrm rot="10812043">
          <a:off x="4137508" y="4224705"/>
          <a:ext cx="528039" cy="75861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C" sz="2400" kern="1200">
            <a:latin typeface="Arial" pitchFamily="34" charset="0"/>
            <a:cs typeface="Arial" pitchFamily="34" charset="0"/>
          </a:endParaRPr>
        </a:p>
      </dsp:txBody>
      <dsp:txXfrm rot="10800000">
        <a:off x="4295920" y="4376705"/>
        <a:ext cx="369627" cy="455169"/>
      </dsp:txXfrm>
    </dsp:sp>
    <dsp:sp modelId="{4716E067-FDA5-458C-BFF4-763E866626F0}">
      <dsp:nvSpPr>
        <dsp:cNvPr id="0" name=""/>
        <dsp:cNvSpPr/>
      </dsp:nvSpPr>
      <dsp:spPr>
        <a:xfrm>
          <a:off x="146901" y="3573706"/>
          <a:ext cx="3741534" cy="2043912"/>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i="1" kern="1200" dirty="0" smtClean="0">
              <a:latin typeface="Arial" pitchFamily="34" charset="0"/>
              <a:cs typeface="Arial" pitchFamily="34" charset="0"/>
            </a:rPr>
            <a:t>Flujo acetileno (</a:t>
          </a:r>
          <a:r>
            <a:rPr lang="es-ES" sz="2400" i="1" kern="1200" dirty="0" smtClean="0">
              <a:latin typeface="Arial" pitchFamily="34" charset="0"/>
              <a:cs typeface="Arial" pitchFamily="34" charset="0"/>
            </a:rPr>
            <a:t>L/min</a:t>
          </a:r>
          <a:r>
            <a:rPr lang="es-EC" sz="2400" i="1" kern="1200" dirty="0" smtClean="0">
              <a:latin typeface="Arial" pitchFamily="34" charset="0"/>
              <a:cs typeface="Arial" pitchFamily="34" charset="0"/>
            </a:rPr>
            <a:t>)</a:t>
          </a:r>
        </a:p>
        <a:p>
          <a:pPr lvl="0" algn="ctr" defTabSz="1066800">
            <a:lnSpc>
              <a:spcPct val="90000"/>
            </a:lnSpc>
            <a:spcBef>
              <a:spcPct val="0"/>
            </a:spcBef>
            <a:spcAft>
              <a:spcPct val="35000"/>
            </a:spcAft>
          </a:pPr>
          <a:r>
            <a:rPr lang="es-EC" sz="2400" kern="1200" dirty="0" smtClean="0">
              <a:latin typeface="Arial" pitchFamily="34" charset="0"/>
              <a:cs typeface="Arial" pitchFamily="34" charset="0"/>
            </a:rPr>
            <a:t>Pb: 2,5 </a:t>
          </a:r>
        </a:p>
        <a:p>
          <a:pPr lvl="0" algn="ctr" defTabSz="1066800">
            <a:lnSpc>
              <a:spcPct val="90000"/>
            </a:lnSpc>
            <a:spcBef>
              <a:spcPct val="0"/>
            </a:spcBef>
            <a:spcAft>
              <a:spcPct val="35000"/>
            </a:spcAft>
          </a:pPr>
          <a:r>
            <a:rPr lang="es-EC" sz="2400" kern="1200" dirty="0" smtClean="0">
              <a:latin typeface="Arial" pitchFamily="34" charset="0"/>
              <a:cs typeface="Arial" pitchFamily="34" charset="0"/>
            </a:rPr>
            <a:t>Cr: 4</a:t>
          </a:r>
        </a:p>
        <a:p>
          <a:pPr lvl="0" algn="ctr" defTabSz="1066800">
            <a:lnSpc>
              <a:spcPct val="90000"/>
            </a:lnSpc>
            <a:spcBef>
              <a:spcPct val="0"/>
            </a:spcBef>
            <a:spcAft>
              <a:spcPct val="35000"/>
            </a:spcAft>
          </a:pPr>
          <a:r>
            <a:rPr lang="es-EC" sz="2400" kern="1200" dirty="0" smtClean="0">
              <a:latin typeface="Arial" pitchFamily="34" charset="0"/>
              <a:cs typeface="Arial" pitchFamily="34" charset="0"/>
            </a:rPr>
            <a:t>Zn: 2,5</a:t>
          </a:r>
          <a:endParaRPr lang="es-EC" sz="2400" kern="1200" dirty="0">
            <a:latin typeface="Arial" pitchFamily="34" charset="0"/>
            <a:cs typeface="Arial" pitchFamily="34" charset="0"/>
          </a:endParaRPr>
        </a:p>
      </dsp:txBody>
      <dsp:txXfrm>
        <a:off x="206765" y="3633570"/>
        <a:ext cx="3621806" cy="192418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A4D43-2AA9-40C4-BC2A-3504CEFB4805}">
      <dsp:nvSpPr>
        <dsp:cNvPr id="0" name=""/>
        <dsp:cNvSpPr/>
      </dsp:nvSpPr>
      <dsp:spPr>
        <a:xfrm>
          <a:off x="1687" y="0"/>
          <a:ext cx="3598993" cy="1185638"/>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latin typeface="Arial" pitchFamily="34" charset="0"/>
              <a:cs typeface="Arial" pitchFamily="34" charset="0"/>
            </a:rPr>
            <a:t>Analizar blanco y estándares</a:t>
          </a:r>
          <a:endParaRPr lang="es-EC" sz="2400" kern="1200" dirty="0">
            <a:latin typeface="Arial" pitchFamily="34" charset="0"/>
            <a:cs typeface="Arial" pitchFamily="34" charset="0"/>
          </a:endParaRPr>
        </a:p>
      </dsp:txBody>
      <dsp:txXfrm>
        <a:off x="36413" y="34726"/>
        <a:ext cx="3529541" cy="1116186"/>
      </dsp:txXfrm>
    </dsp:sp>
    <dsp:sp modelId="{4EE97D01-3FFF-439D-A66A-AAD99549D59F}">
      <dsp:nvSpPr>
        <dsp:cNvPr id="0" name=""/>
        <dsp:cNvSpPr/>
      </dsp:nvSpPr>
      <dsp:spPr>
        <a:xfrm>
          <a:off x="3917392" y="146543"/>
          <a:ext cx="762986" cy="89255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C" sz="2400" kern="1200">
            <a:latin typeface="Arial" pitchFamily="34" charset="0"/>
            <a:cs typeface="Arial" pitchFamily="34" charset="0"/>
          </a:endParaRPr>
        </a:p>
      </dsp:txBody>
      <dsp:txXfrm>
        <a:off x="3917392" y="325053"/>
        <a:ext cx="534090" cy="535530"/>
      </dsp:txXfrm>
    </dsp:sp>
    <dsp:sp modelId="{66A8F27C-6B80-4F96-A0FF-83FA3106614F}">
      <dsp:nvSpPr>
        <dsp:cNvPr id="0" name=""/>
        <dsp:cNvSpPr/>
      </dsp:nvSpPr>
      <dsp:spPr>
        <a:xfrm>
          <a:off x="5040278" y="0"/>
          <a:ext cx="3598993" cy="1185638"/>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latin typeface="Arial" pitchFamily="34" charset="0"/>
              <a:cs typeface="Arial" pitchFamily="34" charset="0"/>
            </a:rPr>
            <a:t>Verificar calibración</a:t>
          </a:r>
          <a:endParaRPr lang="es-EC" sz="2400" kern="1200" dirty="0">
            <a:latin typeface="Arial" pitchFamily="34" charset="0"/>
            <a:cs typeface="Arial" pitchFamily="34" charset="0"/>
          </a:endParaRPr>
        </a:p>
      </dsp:txBody>
      <dsp:txXfrm>
        <a:off x="5075004" y="34726"/>
        <a:ext cx="3529541" cy="1116186"/>
      </dsp:txXfrm>
    </dsp:sp>
    <dsp:sp modelId="{09ABFEDB-19A6-4111-8BCF-AE5C1D934423}">
      <dsp:nvSpPr>
        <dsp:cNvPr id="0" name=""/>
        <dsp:cNvSpPr/>
      </dsp:nvSpPr>
      <dsp:spPr>
        <a:xfrm rot="5389172">
          <a:off x="5937000" y="2404619"/>
          <a:ext cx="1819773" cy="89255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C" sz="2400" kern="1200">
            <a:latin typeface="Arial" pitchFamily="34" charset="0"/>
            <a:cs typeface="Arial" pitchFamily="34" charset="0"/>
          </a:endParaRPr>
        </a:p>
      </dsp:txBody>
      <dsp:txXfrm rot="-5400000">
        <a:off x="6578700" y="1941008"/>
        <a:ext cx="535530" cy="1552008"/>
      </dsp:txXfrm>
    </dsp:sp>
    <dsp:sp modelId="{3E401324-38CF-4664-AF95-6B7A67FBA9DB}">
      <dsp:nvSpPr>
        <dsp:cNvPr id="0" name=""/>
        <dsp:cNvSpPr/>
      </dsp:nvSpPr>
      <dsp:spPr>
        <a:xfrm>
          <a:off x="5069610" y="4619156"/>
          <a:ext cx="3569661" cy="1259856"/>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i="0" kern="1200" dirty="0" smtClean="0">
              <a:latin typeface="Arial" pitchFamily="34" charset="0"/>
              <a:cs typeface="Arial" pitchFamily="34" charset="0"/>
            </a:rPr>
            <a:t>Analizar muestras</a:t>
          </a:r>
          <a:endParaRPr lang="es-EC" sz="2400" i="0" kern="1200" dirty="0">
            <a:latin typeface="Arial" pitchFamily="34" charset="0"/>
            <a:cs typeface="Arial" pitchFamily="34" charset="0"/>
          </a:endParaRPr>
        </a:p>
      </dsp:txBody>
      <dsp:txXfrm>
        <a:off x="5106510" y="4656056"/>
        <a:ext cx="3495861" cy="1186056"/>
      </dsp:txXfrm>
    </dsp:sp>
    <dsp:sp modelId="{D7BAC7D0-5046-4858-90D9-0C44678B34BC}">
      <dsp:nvSpPr>
        <dsp:cNvPr id="0" name=""/>
        <dsp:cNvSpPr/>
      </dsp:nvSpPr>
      <dsp:spPr>
        <a:xfrm rot="10843165">
          <a:off x="3989882" y="4771630"/>
          <a:ext cx="763046" cy="89255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C" sz="2400" kern="1200">
            <a:latin typeface="Arial" pitchFamily="34" charset="0"/>
            <a:cs typeface="Arial" pitchFamily="34" charset="0"/>
          </a:endParaRPr>
        </a:p>
      </dsp:txBody>
      <dsp:txXfrm rot="10800000">
        <a:off x="4218787" y="4951577"/>
        <a:ext cx="534132" cy="535530"/>
      </dsp:txXfrm>
    </dsp:sp>
    <dsp:sp modelId="{4716E067-FDA5-458C-BFF4-763E866626F0}">
      <dsp:nvSpPr>
        <dsp:cNvPr id="0" name=""/>
        <dsp:cNvSpPr/>
      </dsp:nvSpPr>
      <dsp:spPr>
        <a:xfrm>
          <a:off x="139097" y="4494343"/>
          <a:ext cx="3490915" cy="1384669"/>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latin typeface="Arial" pitchFamily="34" charset="0"/>
              <a:cs typeface="Arial" pitchFamily="34" charset="0"/>
            </a:rPr>
            <a:t>Verificar calibración cada 20 muestras leídas</a:t>
          </a:r>
          <a:endParaRPr lang="es-EC" sz="2400" kern="1200" dirty="0">
            <a:latin typeface="Arial" pitchFamily="34" charset="0"/>
            <a:cs typeface="Arial" pitchFamily="34" charset="0"/>
          </a:endParaRPr>
        </a:p>
      </dsp:txBody>
      <dsp:txXfrm>
        <a:off x="179653" y="4534899"/>
        <a:ext cx="3409803" cy="1303557"/>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15FF35-1366-44DF-824A-748E265F3202}">
      <dsp:nvSpPr>
        <dsp:cNvPr id="0" name=""/>
        <dsp:cNvSpPr/>
      </dsp:nvSpPr>
      <dsp:spPr>
        <a:xfrm>
          <a:off x="181015" y="1205"/>
          <a:ext cx="2204564" cy="1518945"/>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79000" b="-7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0C0A41-5BF5-41EF-8E6C-78013CADEC32}">
      <dsp:nvSpPr>
        <dsp:cNvPr id="0" name=""/>
        <dsp:cNvSpPr/>
      </dsp:nvSpPr>
      <dsp:spPr>
        <a:xfrm>
          <a:off x="181015" y="1520150"/>
          <a:ext cx="2204564" cy="817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s-EC" sz="1400" kern="1200" dirty="0" smtClean="0">
              <a:latin typeface="Arial" pitchFamily="34" charset="0"/>
              <a:cs typeface="Arial" pitchFamily="34" charset="0"/>
            </a:rPr>
            <a:t>Temperatura = 19° C</a:t>
          </a:r>
          <a:endParaRPr lang="es-EC" sz="1400" kern="1200" dirty="0">
            <a:latin typeface="Arial" pitchFamily="34" charset="0"/>
            <a:cs typeface="Arial" pitchFamily="34" charset="0"/>
          </a:endParaRPr>
        </a:p>
      </dsp:txBody>
      <dsp:txXfrm>
        <a:off x="181015" y="1520150"/>
        <a:ext cx="2204564" cy="817893"/>
      </dsp:txXfrm>
    </dsp:sp>
    <dsp:sp modelId="{50246CA5-EAB6-48A3-BD6B-9C7934C56762}">
      <dsp:nvSpPr>
        <dsp:cNvPr id="0" name=""/>
        <dsp:cNvSpPr/>
      </dsp:nvSpPr>
      <dsp:spPr>
        <a:xfrm>
          <a:off x="2606129" y="1205"/>
          <a:ext cx="2204564" cy="1518945"/>
        </a:xfrm>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79000" b="-7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1FE64A-9113-4596-BE74-1BF1C2C348D0}">
      <dsp:nvSpPr>
        <dsp:cNvPr id="0" name=""/>
        <dsp:cNvSpPr/>
      </dsp:nvSpPr>
      <dsp:spPr>
        <a:xfrm>
          <a:off x="2606129" y="1520150"/>
          <a:ext cx="2204564" cy="817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s-EC" sz="1400" kern="1200" dirty="0" smtClean="0">
              <a:latin typeface="Arial" pitchFamily="34" charset="0"/>
              <a:cs typeface="Arial" pitchFamily="34" charset="0"/>
            </a:rPr>
            <a:t>pH=6,5</a:t>
          </a:r>
          <a:endParaRPr lang="es-EC" sz="1400" kern="1200" dirty="0">
            <a:latin typeface="Arial" pitchFamily="34" charset="0"/>
            <a:cs typeface="Arial" pitchFamily="34" charset="0"/>
          </a:endParaRPr>
        </a:p>
      </dsp:txBody>
      <dsp:txXfrm>
        <a:off x="2606129" y="1520150"/>
        <a:ext cx="2204564" cy="817893"/>
      </dsp:txXfrm>
    </dsp:sp>
    <dsp:sp modelId="{7B065664-233E-4A4D-81C3-A2EA1C856F67}">
      <dsp:nvSpPr>
        <dsp:cNvPr id="0" name=""/>
        <dsp:cNvSpPr/>
      </dsp:nvSpPr>
      <dsp:spPr>
        <a:xfrm>
          <a:off x="5031243" y="1205"/>
          <a:ext cx="2204564" cy="1518945"/>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79000" b="-7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2DA971-5D15-47F6-A746-86BAF99D07D9}">
      <dsp:nvSpPr>
        <dsp:cNvPr id="0" name=""/>
        <dsp:cNvSpPr/>
      </dsp:nvSpPr>
      <dsp:spPr>
        <a:xfrm>
          <a:off x="5031243" y="1520150"/>
          <a:ext cx="2204564" cy="817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s-EC" sz="1400" kern="1200" dirty="0" smtClean="0">
              <a:latin typeface="Arial" pitchFamily="34" charset="0"/>
              <a:cs typeface="Arial" pitchFamily="34" charset="0"/>
            </a:rPr>
            <a:t>Conductividad = 5,56 </a:t>
          </a:r>
          <a:r>
            <a:rPr lang="es-EC" sz="1400" kern="1200" dirty="0" err="1" smtClean="0">
              <a:latin typeface="Arial" pitchFamily="34" charset="0"/>
              <a:cs typeface="Arial" pitchFamily="34" charset="0"/>
            </a:rPr>
            <a:t>mmhos</a:t>
          </a:r>
          <a:r>
            <a:rPr lang="es-EC" sz="1400" kern="1200" dirty="0" smtClean="0">
              <a:latin typeface="Arial" pitchFamily="34" charset="0"/>
              <a:cs typeface="Arial" pitchFamily="34" charset="0"/>
            </a:rPr>
            <a:t>/cm</a:t>
          </a:r>
          <a:endParaRPr lang="es-EC" sz="1400" kern="1200" dirty="0">
            <a:latin typeface="Arial" pitchFamily="34" charset="0"/>
            <a:cs typeface="Arial" pitchFamily="34" charset="0"/>
          </a:endParaRPr>
        </a:p>
      </dsp:txBody>
      <dsp:txXfrm>
        <a:off x="5031243" y="1520150"/>
        <a:ext cx="2204564" cy="817893"/>
      </dsp:txXfrm>
    </dsp:sp>
    <dsp:sp modelId="{6359F772-8663-4DC8-A1F7-56CAFD525D25}">
      <dsp:nvSpPr>
        <dsp:cNvPr id="0" name=""/>
        <dsp:cNvSpPr/>
      </dsp:nvSpPr>
      <dsp:spPr>
        <a:xfrm>
          <a:off x="2606129" y="2558500"/>
          <a:ext cx="2204564" cy="1518945"/>
        </a:xfrm>
        <a:prstGeom prst="round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1000" r="-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426A9D-870E-4110-84AA-5075DAA1DE8D}">
      <dsp:nvSpPr>
        <dsp:cNvPr id="0" name=""/>
        <dsp:cNvSpPr/>
      </dsp:nvSpPr>
      <dsp:spPr>
        <a:xfrm>
          <a:off x="2606129" y="4077445"/>
          <a:ext cx="2204564" cy="817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s-EC" sz="1400" kern="1200" dirty="0" smtClean="0">
              <a:latin typeface="Arial" pitchFamily="34" charset="0"/>
              <a:cs typeface="Arial" pitchFamily="34" charset="0"/>
            </a:rPr>
            <a:t>Sulfatos=35,2 mg/l</a:t>
          </a:r>
        </a:p>
        <a:p>
          <a:pPr lvl="0" algn="ctr" defTabSz="622300">
            <a:lnSpc>
              <a:spcPct val="90000"/>
            </a:lnSpc>
            <a:spcBef>
              <a:spcPct val="0"/>
            </a:spcBef>
            <a:spcAft>
              <a:spcPct val="35000"/>
            </a:spcAft>
          </a:pPr>
          <a:r>
            <a:rPr lang="es-EC" sz="1400" kern="1200" dirty="0" smtClean="0">
              <a:latin typeface="Arial" pitchFamily="34" charset="0"/>
              <a:cs typeface="Arial" pitchFamily="34" charset="0"/>
            </a:rPr>
            <a:t>Nitratos=3,68 mg/l</a:t>
          </a:r>
        </a:p>
        <a:p>
          <a:pPr lvl="0" algn="ctr" defTabSz="622300">
            <a:lnSpc>
              <a:spcPct val="90000"/>
            </a:lnSpc>
            <a:spcBef>
              <a:spcPct val="0"/>
            </a:spcBef>
            <a:spcAft>
              <a:spcPct val="35000"/>
            </a:spcAft>
          </a:pPr>
          <a:r>
            <a:rPr lang="es-EC" sz="1400" kern="1200" dirty="0" smtClean="0">
              <a:latin typeface="Arial" pitchFamily="34" charset="0"/>
              <a:cs typeface="Arial" pitchFamily="34" charset="0"/>
            </a:rPr>
            <a:t>Fosfatos= 2686 </a:t>
          </a:r>
          <a:r>
            <a:rPr lang="el-GR" sz="1400" kern="1200" dirty="0" smtClean="0">
              <a:latin typeface="Arial" pitchFamily="34" charset="0"/>
              <a:cs typeface="Arial" pitchFamily="34" charset="0"/>
            </a:rPr>
            <a:t>μ</a:t>
          </a:r>
          <a:r>
            <a:rPr lang="es-EC" sz="1400" kern="1200" dirty="0" smtClean="0">
              <a:latin typeface="Arial" pitchFamily="34" charset="0"/>
              <a:cs typeface="Arial" pitchFamily="34" charset="0"/>
            </a:rPr>
            <a:t>g/l</a:t>
          </a:r>
          <a:endParaRPr lang="es-EC" sz="1400" kern="1200" dirty="0">
            <a:latin typeface="Arial" pitchFamily="34" charset="0"/>
            <a:cs typeface="Arial" pitchFamily="34" charset="0"/>
          </a:endParaRPr>
        </a:p>
      </dsp:txBody>
      <dsp:txXfrm>
        <a:off x="2606129" y="4077445"/>
        <a:ext cx="2204564" cy="8178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FD206-4E96-4D12-B1FA-49A2473D4232}">
      <dsp:nvSpPr>
        <dsp:cNvPr id="0" name=""/>
        <dsp:cNvSpPr/>
      </dsp:nvSpPr>
      <dsp:spPr>
        <a:xfrm>
          <a:off x="0" y="529824"/>
          <a:ext cx="8424936" cy="756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66F40D-2C78-40B5-9808-D865CE5FBA0B}">
      <dsp:nvSpPr>
        <dsp:cNvPr id="0" name=""/>
        <dsp:cNvSpPr/>
      </dsp:nvSpPr>
      <dsp:spPr>
        <a:xfrm>
          <a:off x="419189" y="87024"/>
          <a:ext cx="8001329" cy="88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910" tIns="0" rIns="222910" bIns="0" numCol="1" spcCol="1270" anchor="ctr" anchorCtr="0">
          <a:noAutofit/>
        </a:bodyPr>
        <a:lstStyle/>
        <a:p>
          <a:pPr lvl="0" algn="just" defTabSz="800100">
            <a:lnSpc>
              <a:spcPct val="90000"/>
            </a:lnSpc>
            <a:spcBef>
              <a:spcPct val="0"/>
            </a:spcBef>
            <a:spcAft>
              <a:spcPct val="35000"/>
            </a:spcAft>
          </a:pPr>
          <a:r>
            <a:rPr lang="es-ES" sz="1800" kern="1200" noProof="0" dirty="0" smtClean="0">
              <a:latin typeface="Arial" pitchFamily="34" charset="0"/>
              <a:cs typeface="Arial" pitchFamily="34" charset="0"/>
            </a:rPr>
            <a:t>Al no haberse encontrado estudios sobre contaminación de plomo en los suelos de las parroquias San Rafael y Sangolquí. </a:t>
          </a:r>
          <a:endParaRPr lang="es-ES" sz="1800" kern="1200" noProof="0" dirty="0">
            <a:latin typeface="Arial" pitchFamily="34" charset="0"/>
            <a:cs typeface="Arial" pitchFamily="34" charset="0"/>
          </a:endParaRPr>
        </a:p>
      </dsp:txBody>
      <dsp:txXfrm>
        <a:off x="462420" y="130255"/>
        <a:ext cx="7914867" cy="799138"/>
      </dsp:txXfrm>
    </dsp:sp>
    <dsp:sp modelId="{96A22C80-A29A-4F7A-98F7-9FFADE04B795}">
      <dsp:nvSpPr>
        <dsp:cNvPr id="0" name=""/>
        <dsp:cNvSpPr/>
      </dsp:nvSpPr>
      <dsp:spPr>
        <a:xfrm>
          <a:off x="0" y="1890624"/>
          <a:ext cx="8424936" cy="756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8394BB-1337-411D-8359-57CC6D70C889}">
      <dsp:nvSpPr>
        <dsp:cNvPr id="0" name=""/>
        <dsp:cNvSpPr/>
      </dsp:nvSpPr>
      <dsp:spPr>
        <a:xfrm>
          <a:off x="419189" y="1447824"/>
          <a:ext cx="8001329" cy="88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910" tIns="0" rIns="222910" bIns="0" numCol="1" spcCol="1270" anchor="ctr" anchorCtr="0">
          <a:noAutofit/>
        </a:bodyPr>
        <a:lstStyle/>
        <a:p>
          <a:pPr lvl="0" algn="just" defTabSz="800100">
            <a:lnSpc>
              <a:spcPct val="90000"/>
            </a:lnSpc>
            <a:spcBef>
              <a:spcPct val="0"/>
            </a:spcBef>
            <a:spcAft>
              <a:spcPct val="35000"/>
            </a:spcAft>
          </a:pPr>
          <a:r>
            <a:rPr lang="es-ES" sz="1800" kern="1200" noProof="0" dirty="0" smtClean="0">
              <a:latin typeface="Arial" pitchFamily="34" charset="0"/>
              <a:cs typeface="Arial" pitchFamily="34" charset="0"/>
            </a:rPr>
            <a:t>Debido al incremento del sector industrial y el aumento del parque automotor. </a:t>
          </a:r>
        </a:p>
      </dsp:txBody>
      <dsp:txXfrm>
        <a:off x="462420" y="1491055"/>
        <a:ext cx="7914867" cy="799138"/>
      </dsp:txXfrm>
    </dsp:sp>
    <dsp:sp modelId="{BE614945-65EB-493A-AC51-42BEBCA5A93F}">
      <dsp:nvSpPr>
        <dsp:cNvPr id="0" name=""/>
        <dsp:cNvSpPr/>
      </dsp:nvSpPr>
      <dsp:spPr>
        <a:xfrm>
          <a:off x="0" y="3251424"/>
          <a:ext cx="8424936" cy="756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1275C7-CBB1-43EF-97C1-96BB91A459CC}">
      <dsp:nvSpPr>
        <dsp:cNvPr id="0" name=""/>
        <dsp:cNvSpPr/>
      </dsp:nvSpPr>
      <dsp:spPr>
        <a:xfrm>
          <a:off x="419189" y="2808624"/>
          <a:ext cx="8001329" cy="88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910" tIns="0" rIns="222910" bIns="0" numCol="1" spcCol="1270" anchor="ctr" anchorCtr="0">
          <a:noAutofit/>
        </a:bodyPr>
        <a:lstStyle/>
        <a:p>
          <a:pPr lvl="0" algn="just" defTabSz="800100">
            <a:lnSpc>
              <a:spcPct val="90000"/>
            </a:lnSpc>
            <a:spcBef>
              <a:spcPct val="0"/>
            </a:spcBef>
            <a:spcAft>
              <a:spcPct val="35000"/>
            </a:spcAft>
          </a:pPr>
          <a:r>
            <a:rPr lang="es-ES" sz="1800" kern="1200" noProof="0" dirty="0" smtClean="0">
              <a:latin typeface="Arial" pitchFamily="34" charset="0"/>
              <a:cs typeface="Arial" pitchFamily="34" charset="0"/>
            </a:rPr>
            <a:t>El riesgo de una posible contaminación de plomo en estos suelos es inminente</a:t>
          </a:r>
        </a:p>
      </dsp:txBody>
      <dsp:txXfrm>
        <a:off x="462420" y="2851855"/>
        <a:ext cx="7914867" cy="799138"/>
      </dsp:txXfrm>
    </dsp:sp>
    <dsp:sp modelId="{FB98C6E8-7688-4F93-AA4A-CF29502203B4}">
      <dsp:nvSpPr>
        <dsp:cNvPr id="0" name=""/>
        <dsp:cNvSpPr/>
      </dsp:nvSpPr>
      <dsp:spPr>
        <a:xfrm>
          <a:off x="0" y="4845607"/>
          <a:ext cx="8424936" cy="756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F0D36C-7B6B-4CF8-8B66-A16EB71DF5DC}">
      <dsp:nvSpPr>
        <dsp:cNvPr id="0" name=""/>
        <dsp:cNvSpPr/>
      </dsp:nvSpPr>
      <dsp:spPr>
        <a:xfrm>
          <a:off x="419189" y="4169424"/>
          <a:ext cx="8001329" cy="111898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910" tIns="0" rIns="222910" bIns="0" numCol="1" spcCol="1270" anchor="ctr" anchorCtr="0">
          <a:noAutofit/>
        </a:bodyPr>
        <a:lstStyle/>
        <a:p>
          <a:pPr lvl="0" algn="just" defTabSz="800100">
            <a:lnSpc>
              <a:spcPct val="90000"/>
            </a:lnSpc>
            <a:spcBef>
              <a:spcPct val="0"/>
            </a:spcBef>
            <a:spcAft>
              <a:spcPct val="35000"/>
            </a:spcAft>
          </a:pPr>
          <a:r>
            <a:rPr lang="es-ES" sz="1800" kern="1200" noProof="0" smtClean="0">
              <a:latin typeface="Arial" pitchFamily="34" charset="0"/>
              <a:cs typeface="Arial" pitchFamily="34" charset="0"/>
            </a:rPr>
            <a:t>La Escuela </a:t>
          </a:r>
          <a:r>
            <a:rPr lang="es-ES" sz="1800" kern="1200" noProof="0" dirty="0" smtClean="0">
              <a:latin typeface="Arial" pitchFamily="34" charset="0"/>
              <a:cs typeface="Arial" pitchFamily="34" charset="0"/>
            </a:rPr>
            <a:t>Politécnica del Ejército dentro de su misión contempla la educación, investigación y vinculación con la colectividad, apoyando proyectos dentro de éste marco. </a:t>
          </a:r>
          <a:endParaRPr lang="es-ES" sz="1800" kern="1200" noProof="0" dirty="0">
            <a:latin typeface="Arial" pitchFamily="34" charset="0"/>
            <a:cs typeface="Arial" pitchFamily="34" charset="0"/>
          </a:endParaRPr>
        </a:p>
      </dsp:txBody>
      <dsp:txXfrm>
        <a:off x="473813" y="4224048"/>
        <a:ext cx="7892081" cy="10097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4107DB-2736-4B57-8C37-B855319EB417}">
      <dsp:nvSpPr>
        <dsp:cNvPr id="0" name=""/>
        <dsp:cNvSpPr/>
      </dsp:nvSpPr>
      <dsp:spPr>
        <a:xfrm>
          <a:off x="3369974" y="0"/>
          <a:ext cx="5054961" cy="4064000"/>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just" defTabSz="1111250">
            <a:lnSpc>
              <a:spcPct val="90000"/>
            </a:lnSpc>
            <a:spcBef>
              <a:spcPct val="0"/>
            </a:spcBef>
            <a:spcAft>
              <a:spcPct val="15000"/>
            </a:spcAft>
            <a:buChar char="••"/>
          </a:pPr>
          <a:endParaRPr lang="es-EC" sz="2500" kern="1200" dirty="0"/>
        </a:p>
        <a:p>
          <a:pPr marL="457200" lvl="2" indent="-228600" algn="just" defTabSz="1111250">
            <a:lnSpc>
              <a:spcPct val="90000"/>
            </a:lnSpc>
            <a:spcBef>
              <a:spcPct val="0"/>
            </a:spcBef>
            <a:spcAft>
              <a:spcPct val="15000"/>
            </a:spcAft>
            <a:buChar char="••"/>
          </a:pPr>
          <a:r>
            <a:rPr kumimoji="0" lang="es-ES" sz="2500" b="0" i="0" u="none" strike="noStrike" kern="1200" cap="none" normalizeH="0" baseline="0" dirty="0" smtClean="0" bmk="">
              <a:ln>
                <a:noFill/>
              </a:ln>
              <a:solidFill>
                <a:schemeClr val="tx1"/>
              </a:solidFill>
              <a:effectLst/>
              <a:latin typeface="Arial" pitchFamily="34" charset="0"/>
              <a:ea typeface="Calibri" pitchFamily="34" charset="0"/>
              <a:cs typeface="Arial" pitchFamily="34" charset="0"/>
            </a:rPr>
            <a:t>Aplicar t</a:t>
          </a:r>
          <a:r>
            <a:rPr lang="es-ES" sz="2500" kern="1200" dirty="0" smtClean="0" bmk="">
              <a:ea typeface="Calibri" pitchFamily="34" charset="0"/>
              <a:cs typeface="Arial" pitchFamily="34" charset="0"/>
            </a:rPr>
            <a:t>é</a:t>
          </a:r>
          <a:r>
            <a:rPr kumimoji="0" lang="es-ES" sz="2500" b="0" i="0" u="none" strike="noStrike" kern="1200" cap="none" normalizeH="0" baseline="0" dirty="0" smtClean="0" bmk="">
              <a:ln>
                <a:noFill/>
              </a:ln>
              <a:solidFill>
                <a:schemeClr val="tx1"/>
              </a:solidFill>
              <a:effectLst/>
              <a:latin typeface="Arial" pitchFamily="34" charset="0"/>
              <a:ea typeface="Calibri" pitchFamily="34" charset="0"/>
              <a:cs typeface="Arial" pitchFamily="34" charset="0"/>
            </a:rPr>
            <a:t>cnicas </a:t>
          </a:r>
          <a:r>
            <a:rPr kumimoji="0" lang="es-ES" sz="2500" b="0" i="0" u="none" strike="noStrike" kern="1200" cap="none" normalizeH="0" baseline="0" dirty="0" err="1" smtClean="0" bmk="">
              <a:ln>
                <a:noFill/>
              </a:ln>
              <a:solidFill>
                <a:schemeClr val="tx1"/>
              </a:solidFill>
              <a:effectLst/>
              <a:latin typeface="Arial" pitchFamily="34" charset="0"/>
              <a:ea typeface="Calibri" pitchFamily="34" charset="0"/>
              <a:cs typeface="Arial" pitchFamily="34" charset="0"/>
            </a:rPr>
            <a:t>geoestad</a:t>
          </a:r>
          <a:r>
            <a:rPr lang="es-ES" sz="2500" kern="1200" dirty="0" err="1" smtClean="0" bmk="">
              <a:ea typeface="Calibri" pitchFamily="34" charset="0"/>
              <a:cs typeface="Arial" pitchFamily="34" charset="0"/>
            </a:rPr>
            <a:t>í</a:t>
          </a:r>
          <a:r>
            <a:rPr kumimoji="0" lang="es-ES" sz="2500" b="0" i="0" u="none" strike="noStrike" kern="1200" cap="none" normalizeH="0" baseline="0" dirty="0" err="1" smtClean="0" bmk="">
              <a:ln>
                <a:noFill/>
              </a:ln>
              <a:solidFill>
                <a:schemeClr val="tx1"/>
              </a:solidFill>
              <a:effectLst/>
              <a:latin typeface="Arial" pitchFamily="34" charset="0"/>
              <a:ea typeface="Calibri" pitchFamily="34" charset="0"/>
              <a:cs typeface="Arial" pitchFamily="34" charset="0"/>
            </a:rPr>
            <a:t>sticas</a:t>
          </a:r>
          <a:r>
            <a:rPr kumimoji="0" lang="es-ES" sz="2500" b="0" i="0" u="none" strike="noStrike" kern="1200" cap="none" normalizeH="0" baseline="0" dirty="0" smtClean="0" bmk="">
              <a:ln>
                <a:noFill/>
              </a:ln>
              <a:solidFill>
                <a:schemeClr val="tx1"/>
              </a:solidFill>
              <a:effectLst/>
              <a:latin typeface="Arial" pitchFamily="34" charset="0"/>
              <a:ea typeface="Calibri" pitchFamily="34" charset="0"/>
              <a:cs typeface="Arial" pitchFamily="34" charset="0"/>
            </a:rPr>
            <a:t> y generar un modelo de concentraci</a:t>
          </a:r>
          <a:r>
            <a:rPr lang="es-ES" sz="2500" kern="1200" dirty="0" smtClean="0" bmk="">
              <a:ea typeface="Calibri" pitchFamily="34" charset="0"/>
              <a:cs typeface="Arial" pitchFamily="34" charset="0"/>
            </a:rPr>
            <a:t>ó</a:t>
          </a:r>
          <a:r>
            <a:rPr kumimoji="0" lang="es-ES" sz="2500" b="0" i="0" u="none" strike="noStrike" kern="1200" cap="none" normalizeH="0" baseline="0" dirty="0" smtClean="0" bmk="">
              <a:ln>
                <a:noFill/>
              </a:ln>
              <a:solidFill>
                <a:schemeClr val="tx1"/>
              </a:solidFill>
              <a:effectLst/>
              <a:latin typeface="Arial" pitchFamily="34" charset="0"/>
              <a:ea typeface="Calibri" pitchFamily="34" charset="0"/>
              <a:cs typeface="Arial" pitchFamily="34" charset="0"/>
            </a:rPr>
            <a:t>n de plomo en el suelo de las parroquias San Rafael y </a:t>
          </a:r>
          <a:r>
            <a:rPr kumimoji="0" lang="es-ES" sz="2500" b="0" i="0" u="none" strike="noStrike" kern="1200" cap="none" normalizeH="0" baseline="0" dirty="0" err="1" smtClean="0" bmk="">
              <a:ln>
                <a:noFill/>
              </a:ln>
              <a:solidFill>
                <a:schemeClr val="tx1"/>
              </a:solidFill>
              <a:effectLst/>
              <a:latin typeface="Arial" pitchFamily="34" charset="0"/>
              <a:ea typeface="Calibri" pitchFamily="34" charset="0"/>
              <a:cs typeface="Arial" pitchFamily="34" charset="0"/>
            </a:rPr>
            <a:t>Sangolqu</a:t>
          </a:r>
          <a:r>
            <a:rPr lang="es-ES" sz="2500" kern="1200" dirty="0" err="1" smtClean="0" bmk="">
              <a:ea typeface="Calibri" pitchFamily="34" charset="0"/>
              <a:cs typeface="Arial" pitchFamily="34" charset="0"/>
            </a:rPr>
            <a:t>í</a:t>
          </a:r>
          <a:r>
            <a:rPr kumimoji="0" lang="es-ES" sz="2500" b="0" i="0" u="none" strike="noStrike" kern="1200" cap="none" normalizeH="0" baseline="0" dirty="0" smtClean="0" bmk="">
              <a:ln>
                <a:noFill/>
              </a:ln>
              <a:solidFill>
                <a:schemeClr val="tx1"/>
              </a:solidFill>
              <a:effectLst/>
              <a:latin typeface="Arial" pitchFamily="34" charset="0"/>
              <a:ea typeface="Calibri" pitchFamily="34" charset="0"/>
              <a:cs typeface="Arial" pitchFamily="34" charset="0"/>
            </a:rPr>
            <a:t>.</a:t>
          </a:r>
          <a:endParaRPr kumimoji="0" lang="es-ES" sz="2500" b="0" i="0" u="none" strike="noStrike" kern="1200" cap="none" normalizeH="0" baseline="0" dirty="0" smtClean="0" bmk="">
            <a:ln>
              <a:noFill/>
            </a:ln>
            <a:solidFill>
              <a:schemeClr val="tx1"/>
            </a:solidFill>
            <a:effectLst/>
            <a:latin typeface="Arial" pitchFamily="34" charset="0"/>
            <a:cs typeface="Arial" pitchFamily="34" charset="0"/>
          </a:endParaRPr>
        </a:p>
      </dsp:txBody>
      <dsp:txXfrm>
        <a:off x="3369974" y="508000"/>
        <a:ext cx="3530961" cy="3048000"/>
      </dsp:txXfrm>
    </dsp:sp>
    <dsp:sp modelId="{84C3B437-C970-458D-B7E6-C847C13B26F8}">
      <dsp:nvSpPr>
        <dsp:cNvPr id="0" name=""/>
        <dsp:cNvSpPr/>
      </dsp:nvSpPr>
      <dsp:spPr>
        <a:xfrm>
          <a:off x="0" y="0"/>
          <a:ext cx="3369974" cy="4064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s-ES" sz="4000" kern="1200" dirty="0" smtClean="0">
              <a:latin typeface="Arial" pitchFamily="34" charset="0"/>
              <a:cs typeface="Arial" pitchFamily="34" charset="0"/>
            </a:rPr>
            <a:t>Objetivo General</a:t>
          </a:r>
          <a:endParaRPr lang="es-EC" sz="4000" kern="1200" dirty="0"/>
        </a:p>
      </dsp:txBody>
      <dsp:txXfrm>
        <a:off x="164509" y="164509"/>
        <a:ext cx="3040956" cy="37349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62816-0338-415B-A92A-2BDA02FF34AD}">
      <dsp:nvSpPr>
        <dsp:cNvPr id="0" name=""/>
        <dsp:cNvSpPr/>
      </dsp:nvSpPr>
      <dsp:spPr>
        <a:xfrm rot="16200000">
          <a:off x="792087" y="-792087"/>
          <a:ext cx="2700300" cy="4284476"/>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S" sz="2000" kern="1200" dirty="0" smtClean="0">
              <a:latin typeface="Arial" pitchFamily="34" charset="0"/>
              <a:cs typeface="Arial" pitchFamily="34" charset="0"/>
            </a:rPr>
            <a:t>Cuantificar la concentración de plomo en los suelos de las parroquias San Rafael y </a:t>
          </a:r>
          <a:r>
            <a:rPr lang="es-ES" sz="2000" kern="1200" dirty="0" err="1" smtClean="0">
              <a:latin typeface="Arial" pitchFamily="34" charset="0"/>
              <a:cs typeface="Arial" pitchFamily="34" charset="0"/>
            </a:rPr>
            <a:t>Sangolquí</a:t>
          </a:r>
          <a:r>
            <a:rPr lang="es-ES" sz="2000" kern="1200" dirty="0" smtClean="0">
              <a:latin typeface="Arial" pitchFamily="34" charset="0"/>
              <a:cs typeface="Arial" pitchFamily="34" charset="0"/>
            </a:rPr>
            <a:t>.</a:t>
          </a:r>
          <a:endParaRPr lang="es-EC" sz="2000" kern="1200" dirty="0"/>
        </a:p>
      </dsp:txBody>
      <dsp:txXfrm rot="5400000">
        <a:off x="0" y="0"/>
        <a:ext cx="4284476" cy="2025225"/>
      </dsp:txXfrm>
    </dsp:sp>
    <dsp:sp modelId="{CEA33681-AB07-40B7-A0F7-08165D609932}">
      <dsp:nvSpPr>
        <dsp:cNvPr id="0" name=""/>
        <dsp:cNvSpPr/>
      </dsp:nvSpPr>
      <dsp:spPr>
        <a:xfrm>
          <a:off x="4284476" y="0"/>
          <a:ext cx="4284476" cy="27003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S" sz="2000" kern="1200" dirty="0" smtClean="0">
              <a:latin typeface="Arial" pitchFamily="34" charset="0"/>
              <a:cs typeface="Arial" pitchFamily="34" charset="0"/>
            </a:rPr>
            <a:t>Comparar los resultados obtenidos (datos obtenidos en campo), con las normas establecidas en el T.U.L.A.S., a fin de establecer o no una posible contaminación con plomo en estos suelos.</a:t>
          </a:r>
          <a:endParaRPr lang="es-EC" sz="2000" kern="1200" dirty="0"/>
        </a:p>
      </dsp:txBody>
      <dsp:txXfrm>
        <a:off x="4284476" y="0"/>
        <a:ext cx="4284476" cy="2025225"/>
      </dsp:txXfrm>
    </dsp:sp>
    <dsp:sp modelId="{5E548873-3FB6-48FF-A6FF-5A949459EAAA}">
      <dsp:nvSpPr>
        <dsp:cNvPr id="0" name=""/>
        <dsp:cNvSpPr/>
      </dsp:nvSpPr>
      <dsp:spPr>
        <a:xfrm rot="10800000">
          <a:off x="0" y="2700300"/>
          <a:ext cx="4284476" cy="27003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S" sz="2000" kern="1200" dirty="0" smtClean="0">
              <a:latin typeface="Arial" pitchFamily="34" charset="0"/>
              <a:cs typeface="Arial" pitchFamily="34" charset="0"/>
            </a:rPr>
            <a:t>Seleccionar el mejor interpolador para el modelo de concentración de plomo en los suelos de las parroquias San Rafael y </a:t>
          </a:r>
          <a:r>
            <a:rPr lang="es-ES" sz="2000" kern="1200" dirty="0" err="1" smtClean="0">
              <a:latin typeface="Arial" pitchFamily="34" charset="0"/>
              <a:cs typeface="Arial" pitchFamily="34" charset="0"/>
            </a:rPr>
            <a:t>Sangolquí</a:t>
          </a:r>
          <a:r>
            <a:rPr lang="es-ES" sz="2000" kern="1200" dirty="0" smtClean="0">
              <a:latin typeface="Arial" pitchFamily="34" charset="0"/>
              <a:cs typeface="Arial" pitchFamily="34" charset="0"/>
            </a:rPr>
            <a:t>, utilizando técnicas de </a:t>
          </a:r>
          <a:r>
            <a:rPr lang="es-ES" sz="2000" kern="1200" dirty="0" err="1" smtClean="0">
              <a:latin typeface="Arial" pitchFamily="34" charset="0"/>
              <a:cs typeface="Arial" pitchFamily="34" charset="0"/>
            </a:rPr>
            <a:t>geoestadística</a:t>
          </a:r>
          <a:r>
            <a:rPr lang="es-ES" sz="2000" kern="1200" dirty="0" smtClean="0">
              <a:latin typeface="Arial" pitchFamily="34" charset="0"/>
              <a:cs typeface="Arial" pitchFamily="34" charset="0"/>
            </a:rPr>
            <a:t>.</a:t>
          </a:r>
          <a:endParaRPr lang="es-EC" sz="2000" kern="1200" dirty="0"/>
        </a:p>
      </dsp:txBody>
      <dsp:txXfrm rot="10800000">
        <a:off x="0" y="3375375"/>
        <a:ext cx="4284476" cy="2025225"/>
      </dsp:txXfrm>
    </dsp:sp>
    <dsp:sp modelId="{68D77FE9-2092-4FBB-86B6-BDDADBA48D69}">
      <dsp:nvSpPr>
        <dsp:cNvPr id="0" name=""/>
        <dsp:cNvSpPr/>
      </dsp:nvSpPr>
      <dsp:spPr>
        <a:xfrm rot="5400000">
          <a:off x="5076564" y="1908212"/>
          <a:ext cx="2700300" cy="4284476"/>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S" sz="2000" kern="1200" dirty="0" smtClean="0">
              <a:latin typeface="Arial" pitchFamily="34" charset="0"/>
              <a:cs typeface="Arial" pitchFamily="34" charset="0"/>
            </a:rPr>
            <a:t>Validar el modelo de concentración de plomo en el suelo con puntos de chequeo tomados en campo.</a:t>
          </a:r>
          <a:endParaRPr lang="es-EC" sz="2000" kern="1200" dirty="0"/>
        </a:p>
      </dsp:txBody>
      <dsp:txXfrm rot="-5400000">
        <a:off x="4284476" y="3375374"/>
        <a:ext cx="4284476" cy="2025225"/>
      </dsp:txXfrm>
    </dsp:sp>
    <dsp:sp modelId="{B92BA5B4-A768-4122-A287-64CB3B22BFD4}">
      <dsp:nvSpPr>
        <dsp:cNvPr id="0" name=""/>
        <dsp:cNvSpPr/>
      </dsp:nvSpPr>
      <dsp:spPr>
        <a:xfrm>
          <a:off x="2999133" y="2025225"/>
          <a:ext cx="2570685" cy="1350150"/>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latin typeface="Arial" pitchFamily="34" charset="0"/>
              <a:cs typeface="Arial" pitchFamily="34" charset="0"/>
            </a:rPr>
            <a:t>Objetivos Específicos</a:t>
          </a:r>
          <a:endParaRPr lang="es-EC" sz="2000" kern="1200" dirty="0"/>
        </a:p>
      </dsp:txBody>
      <dsp:txXfrm>
        <a:off x="3065042" y="2091134"/>
        <a:ext cx="2438867" cy="12183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130E42-DD09-495B-817B-70BDEFE83C52}">
      <dsp:nvSpPr>
        <dsp:cNvPr id="0" name=""/>
        <dsp:cNvSpPr/>
      </dsp:nvSpPr>
      <dsp:spPr>
        <a:xfrm>
          <a:off x="1936210" y="660086"/>
          <a:ext cx="4377436" cy="4377436"/>
        </a:xfrm>
        <a:prstGeom prst="blockArc">
          <a:avLst>
            <a:gd name="adj1" fmla="val 10800000"/>
            <a:gd name="adj2" fmla="val 162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D2201B2-C47F-437A-B869-9FC4995C5746}">
      <dsp:nvSpPr>
        <dsp:cNvPr id="0" name=""/>
        <dsp:cNvSpPr/>
      </dsp:nvSpPr>
      <dsp:spPr>
        <a:xfrm>
          <a:off x="1936210" y="660086"/>
          <a:ext cx="4377436" cy="4377436"/>
        </a:xfrm>
        <a:prstGeom prst="blockArc">
          <a:avLst>
            <a:gd name="adj1" fmla="val 5400000"/>
            <a:gd name="adj2" fmla="val 108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9CABC1-F720-4567-AE30-7F21C19033B9}">
      <dsp:nvSpPr>
        <dsp:cNvPr id="0" name=""/>
        <dsp:cNvSpPr/>
      </dsp:nvSpPr>
      <dsp:spPr>
        <a:xfrm>
          <a:off x="1936210" y="660086"/>
          <a:ext cx="4377436" cy="4377436"/>
        </a:xfrm>
        <a:prstGeom prst="blockArc">
          <a:avLst>
            <a:gd name="adj1" fmla="val 0"/>
            <a:gd name="adj2" fmla="val 54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E4A50AE-CE4A-4857-A1BE-17DB21DE52FF}">
      <dsp:nvSpPr>
        <dsp:cNvPr id="0" name=""/>
        <dsp:cNvSpPr/>
      </dsp:nvSpPr>
      <dsp:spPr>
        <a:xfrm>
          <a:off x="1936210" y="660086"/>
          <a:ext cx="4377436" cy="4377436"/>
        </a:xfrm>
        <a:prstGeom prst="blockArc">
          <a:avLst>
            <a:gd name="adj1" fmla="val 16200000"/>
            <a:gd name="adj2" fmla="val 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59C790-3E9A-4B5E-BA1C-72A99036B50A}">
      <dsp:nvSpPr>
        <dsp:cNvPr id="0" name=""/>
        <dsp:cNvSpPr/>
      </dsp:nvSpPr>
      <dsp:spPr>
        <a:xfrm>
          <a:off x="3281304" y="2025197"/>
          <a:ext cx="1687248" cy="164721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latin typeface="Arial" pitchFamily="34" charset="0"/>
              <a:cs typeface="Arial" pitchFamily="34" charset="0"/>
            </a:rPr>
            <a:t>METAS</a:t>
          </a:r>
          <a:endParaRPr lang="es-EC" sz="1600" kern="1200" dirty="0">
            <a:latin typeface="Arial" pitchFamily="34" charset="0"/>
            <a:cs typeface="Arial" pitchFamily="34" charset="0"/>
          </a:endParaRPr>
        </a:p>
      </dsp:txBody>
      <dsp:txXfrm>
        <a:off x="3528396" y="2266426"/>
        <a:ext cx="1193064" cy="1164756"/>
      </dsp:txXfrm>
    </dsp:sp>
    <dsp:sp modelId="{E54D3C58-15F5-4D87-A89F-F029CE831AF3}">
      <dsp:nvSpPr>
        <dsp:cNvPr id="0" name=""/>
        <dsp:cNvSpPr/>
      </dsp:nvSpPr>
      <dsp:spPr>
        <a:xfrm>
          <a:off x="3065281" y="-344373"/>
          <a:ext cx="2119295" cy="21104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latin typeface="Arial" pitchFamily="34" charset="0"/>
              <a:cs typeface="Arial" pitchFamily="34" charset="0"/>
            </a:rPr>
            <a:t>Un mapa de concentración de plomo Escala 1:10000 en los suelos de las parroquias San Rafael y </a:t>
          </a:r>
          <a:r>
            <a:rPr lang="es-ES" sz="1600" kern="1200" dirty="0" err="1" smtClean="0">
              <a:latin typeface="Arial" pitchFamily="34" charset="0"/>
              <a:cs typeface="Arial" pitchFamily="34" charset="0"/>
            </a:rPr>
            <a:t>Sangolquí</a:t>
          </a:r>
          <a:r>
            <a:rPr lang="es-ES" sz="1600" kern="1200" dirty="0" smtClean="0">
              <a:latin typeface="Arial" pitchFamily="34" charset="0"/>
              <a:cs typeface="Arial" pitchFamily="34" charset="0"/>
            </a:rPr>
            <a:t>.</a:t>
          </a:r>
          <a:endParaRPr lang="es-EC" sz="1600" kern="1200" dirty="0">
            <a:latin typeface="Arial" pitchFamily="34" charset="0"/>
            <a:cs typeface="Arial" pitchFamily="34" charset="0"/>
          </a:endParaRPr>
        </a:p>
      </dsp:txBody>
      <dsp:txXfrm>
        <a:off x="3375645" y="-35302"/>
        <a:ext cx="1498567" cy="1492325"/>
      </dsp:txXfrm>
    </dsp:sp>
    <dsp:sp modelId="{BE373351-668C-4296-8B15-615541F78D0F}">
      <dsp:nvSpPr>
        <dsp:cNvPr id="0" name=""/>
        <dsp:cNvSpPr/>
      </dsp:nvSpPr>
      <dsp:spPr>
        <a:xfrm>
          <a:off x="5043741" y="1680825"/>
          <a:ext cx="2438265" cy="233595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latin typeface="Arial" pitchFamily="34" charset="0"/>
              <a:cs typeface="Arial" pitchFamily="34" charset="0"/>
            </a:rPr>
            <a:t>Identificación  de los sitios de posible contaminación de plomo en el suelo de las parroquias San Rafael y </a:t>
          </a:r>
          <a:r>
            <a:rPr lang="es-ES" sz="1600" kern="1200" dirty="0" err="1" smtClean="0">
              <a:latin typeface="Arial" pitchFamily="34" charset="0"/>
              <a:cs typeface="Arial" pitchFamily="34" charset="0"/>
            </a:rPr>
            <a:t>Sangolquí</a:t>
          </a:r>
          <a:r>
            <a:rPr lang="es-ES" sz="1600" kern="1200" dirty="0" smtClean="0">
              <a:latin typeface="Arial" pitchFamily="34" charset="0"/>
              <a:cs typeface="Arial" pitchFamily="34" charset="0"/>
            </a:rPr>
            <a:t>.</a:t>
          </a:r>
        </a:p>
      </dsp:txBody>
      <dsp:txXfrm>
        <a:off x="5400817" y="2022918"/>
        <a:ext cx="1724113" cy="1651771"/>
      </dsp:txXfrm>
    </dsp:sp>
    <dsp:sp modelId="{7C410C23-C84C-47AB-93FC-FA83E73AB8FD}">
      <dsp:nvSpPr>
        <dsp:cNvPr id="0" name=""/>
        <dsp:cNvSpPr/>
      </dsp:nvSpPr>
      <dsp:spPr>
        <a:xfrm>
          <a:off x="3137287" y="3940492"/>
          <a:ext cx="1975282" cy="209251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latin typeface="Arial" pitchFamily="34" charset="0"/>
              <a:cs typeface="Arial" pitchFamily="34" charset="0"/>
            </a:rPr>
            <a:t>Un mapa de Uso Actual del Suelo Escala 1:10000 de las parroquias San Rafael y </a:t>
          </a:r>
          <a:r>
            <a:rPr lang="es-ES" sz="1600" kern="1200" dirty="0" err="1" smtClean="0">
              <a:latin typeface="Arial" pitchFamily="34" charset="0"/>
              <a:cs typeface="Arial" pitchFamily="34" charset="0"/>
            </a:rPr>
            <a:t>Sangolquí</a:t>
          </a:r>
          <a:r>
            <a:rPr lang="es-ES" sz="1600" kern="1200" dirty="0" smtClean="0">
              <a:latin typeface="Arial" pitchFamily="34" charset="0"/>
              <a:cs typeface="Arial" pitchFamily="34" charset="0"/>
            </a:rPr>
            <a:t>. </a:t>
          </a:r>
          <a:endParaRPr lang="es-EC" sz="1600" kern="1200" dirty="0">
            <a:latin typeface="Arial" pitchFamily="34" charset="0"/>
            <a:cs typeface="Arial" pitchFamily="34" charset="0"/>
          </a:endParaRPr>
        </a:p>
      </dsp:txBody>
      <dsp:txXfrm>
        <a:off x="3426560" y="4246933"/>
        <a:ext cx="1396736" cy="1479630"/>
      </dsp:txXfrm>
    </dsp:sp>
    <dsp:sp modelId="{CABCAC55-9907-49E0-A10C-AA646B38C8EB}">
      <dsp:nvSpPr>
        <dsp:cNvPr id="0" name=""/>
        <dsp:cNvSpPr/>
      </dsp:nvSpPr>
      <dsp:spPr>
        <a:xfrm>
          <a:off x="870921" y="1680825"/>
          <a:ext cx="2232125" cy="233595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dirty="0" smtClean="0">
            <a:latin typeface="Arial" pitchFamily="34" charset="0"/>
            <a:cs typeface="Arial" pitchFamily="34" charset="0"/>
          </a:endParaRPr>
        </a:p>
        <a:p>
          <a:pPr lvl="0" algn="ctr" defTabSz="711200">
            <a:lnSpc>
              <a:spcPct val="90000"/>
            </a:lnSpc>
            <a:spcBef>
              <a:spcPct val="0"/>
            </a:spcBef>
            <a:spcAft>
              <a:spcPct val="35000"/>
            </a:spcAft>
          </a:pPr>
          <a:r>
            <a:rPr lang="es-ES" sz="1600" kern="1200" dirty="0" smtClean="0">
              <a:latin typeface="Arial" pitchFamily="34" charset="0"/>
              <a:cs typeface="Arial" pitchFamily="34" charset="0"/>
            </a:rPr>
            <a:t>Un histograma de plomo en el suelo que afectan a los habitantes de las parroquias San Rafael y </a:t>
          </a:r>
          <a:r>
            <a:rPr lang="es-ES" sz="1600" kern="1200" dirty="0" err="1" smtClean="0">
              <a:latin typeface="Arial" pitchFamily="34" charset="0"/>
              <a:cs typeface="Arial" pitchFamily="34" charset="0"/>
            </a:rPr>
            <a:t>Sangolquí</a:t>
          </a:r>
          <a:r>
            <a:rPr lang="es-ES" sz="1600" kern="1200" dirty="0" smtClean="0">
              <a:latin typeface="Arial" pitchFamily="34" charset="0"/>
              <a:cs typeface="Arial" pitchFamily="34" charset="0"/>
            </a:rPr>
            <a:t>.</a:t>
          </a:r>
          <a:endParaRPr lang="es-EC" sz="1600" kern="1200" dirty="0">
            <a:latin typeface="Arial" pitchFamily="34" charset="0"/>
            <a:cs typeface="Arial" pitchFamily="34" charset="0"/>
          </a:endParaRPr>
        </a:p>
      </dsp:txBody>
      <dsp:txXfrm>
        <a:off x="1197808" y="2022918"/>
        <a:ext cx="1578351" cy="16517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A5EDB-A613-438B-ACC7-AB899FB261D0}">
      <dsp:nvSpPr>
        <dsp:cNvPr id="0" name=""/>
        <dsp:cNvSpPr/>
      </dsp:nvSpPr>
      <dsp:spPr>
        <a:xfrm>
          <a:off x="3322711" y="1527"/>
          <a:ext cx="1754451" cy="83320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noProof="0" dirty="0" smtClean="0"/>
            <a:t>Uso</a:t>
          </a:r>
          <a:r>
            <a:rPr lang="es-ES" sz="1800" kern="1200" dirty="0" smtClean="0"/>
            <a:t> residencial</a:t>
          </a:r>
          <a:endParaRPr lang="es-ES" sz="1800" kern="1200" dirty="0"/>
        </a:p>
      </dsp:txBody>
      <dsp:txXfrm>
        <a:off x="3363385" y="42201"/>
        <a:ext cx="1673103" cy="751858"/>
      </dsp:txXfrm>
    </dsp:sp>
    <dsp:sp modelId="{987B32B2-992A-400F-9DAE-261065630D99}">
      <dsp:nvSpPr>
        <dsp:cNvPr id="0" name=""/>
        <dsp:cNvSpPr/>
      </dsp:nvSpPr>
      <dsp:spPr>
        <a:xfrm>
          <a:off x="2355347" y="473513"/>
          <a:ext cx="3931545" cy="3931545"/>
        </a:xfrm>
        <a:custGeom>
          <a:avLst/>
          <a:gdLst/>
          <a:ahLst/>
          <a:cxnLst/>
          <a:rect l="0" t="0" r="0" b="0"/>
          <a:pathLst>
            <a:path>
              <a:moveTo>
                <a:pt x="2891592" y="231667"/>
              </a:moveTo>
              <a:arcTo wR="1965772" hR="1965772" stAng="17885837" swAng="100213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A7DE3A9-FCC9-48A5-A658-7FA2FCF1C298}">
      <dsp:nvSpPr>
        <dsp:cNvPr id="0" name=""/>
        <dsp:cNvSpPr/>
      </dsp:nvSpPr>
      <dsp:spPr>
        <a:xfrm>
          <a:off x="5071328" y="1183022"/>
          <a:ext cx="1995786" cy="83320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Uso comercial y de servicios</a:t>
          </a:r>
          <a:endParaRPr lang="es-ES" sz="1800" kern="1200" dirty="0"/>
        </a:p>
      </dsp:txBody>
      <dsp:txXfrm>
        <a:off x="5112002" y="1223696"/>
        <a:ext cx="1914438" cy="751858"/>
      </dsp:txXfrm>
    </dsp:sp>
    <dsp:sp modelId="{5275556E-DB37-4275-A7DC-D91108EC9151}">
      <dsp:nvSpPr>
        <dsp:cNvPr id="0" name=""/>
        <dsp:cNvSpPr/>
      </dsp:nvSpPr>
      <dsp:spPr>
        <a:xfrm>
          <a:off x="2270367" y="-131651"/>
          <a:ext cx="3931545" cy="3931545"/>
        </a:xfrm>
        <a:custGeom>
          <a:avLst/>
          <a:gdLst/>
          <a:ahLst/>
          <a:cxnLst/>
          <a:rect l="0" t="0" r="0" b="0"/>
          <a:pathLst>
            <a:path>
              <a:moveTo>
                <a:pt x="3906097" y="2281053"/>
              </a:moveTo>
              <a:arcTo wR="1965772" hR="1965772" stAng="553756" swAng="710266"/>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74DD526-ED77-4903-B79B-D6129A374192}">
      <dsp:nvSpPr>
        <dsp:cNvPr id="0" name=""/>
        <dsp:cNvSpPr/>
      </dsp:nvSpPr>
      <dsp:spPr>
        <a:xfrm>
          <a:off x="4706437" y="2664296"/>
          <a:ext cx="2391829" cy="83320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Uso industrial, pequeña Industria y manufacturero</a:t>
          </a:r>
        </a:p>
      </dsp:txBody>
      <dsp:txXfrm>
        <a:off x="4747111" y="2704970"/>
        <a:ext cx="2310481" cy="751858"/>
      </dsp:txXfrm>
    </dsp:sp>
    <dsp:sp modelId="{6AD67B05-0A2D-45D1-9380-36AB822E7AE9}">
      <dsp:nvSpPr>
        <dsp:cNvPr id="0" name=""/>
        <dsp:cNvSpPr/>
      </dsp:nvSpPr>
      <dsp:spPr>
        <a:xfrm>
          <a:off x="1886359" y="769589"/>
          <a:ext cx="3931545" cy="3931545"/>
        </a:xfrm>
        <a:custGeom>
          <a:avLst/>
          <a:gdLst/>
          <a:ahLst/>
          <a:cxnLst/>
          <a:rect l="0" t="0" r="0" b="0"/>
          <a:pathLst>
            <a:path>
              <a:moveTo>
                <a:pt x="3736357" y="2819758"/>
              </a:moveTo>
              <a:arcTo wR="1965772" hR="1965772" stAng="1544932" swAng="531099"/>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F285C22-8581-451E-8AEF-D1E946E0D8E8}">
      <dsp:nvSpPr>
        <dsp:cNvPr id="0" name=""/>
        <dsp:cNvSpPr/>
      </dsp:nvSpPr>
      <dsp:spPr>
        <a:xfrm>
          <a:off x="3080428" y="3933071"/>
          <a:ext cx="2330517" cy="83320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Equipamiento de servicios públicos-comunitarios</a:t>
          </a:r>
          <a:endParaRPr lang="es-ES" sz="1800" kern="1200" dirty="0"/>
        </a:p>
      </dsp:txBody>
      <dsp:txXfrm>
        <a:off x="3121102" y="3973745"/>
        <a:ext cx="2249169" cy="751858"/>
      </dsp:txXfrm>
    </dsp:sp>
    <dsp:sp modelId="{607735D7-C81A-454C-9840-A4DB5ECDE14B}">
      <dsp:nvSpPr>
        <dsp:cNvPr id="0" name=""/>
        <dsp:cNvSpPr/>
      </dsp:nvSpPr>
      <dsp:spPr>
        <a:xfrm>
          <a:off x="2544128" y="685227"/>
          <a:ext cx="3931545" cy="3931545"/>
        </a:xfrm>
        <a:custGeom>
          <a:avLst/>
          <a:gdLst/>
          <a:ahLst/>
          <a:cxnLst/>
          <a:rect l="0" t="0" r="0" b="0"/>
          <a:pathLst>
            <a:path>
              <a:moveTo>
                <a:pt x="455399" y="3223959"/>
              </a:moveTo>
              <a:arcTo wR="1965772" hR="1965772" stAng="8412281" swAng="64405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66FA272-0C6E-413A-8AF1-452FF8558F90}">
      <dsp:nvSpPr>
        <dsp:cNvPr id="0" name=""/>
        <dsp:cNvSpPr/>
      </dsp:nvSpPr>
      <dsp:spPr>
        <a:xfrm>
          <a:off x="1131333" y="2664296"/>
          <a:ext cx="2732379" cy="83320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Uso de Protección Ecológica y de Preservación Patrimonial</a:t>
          </a:r>
          <a:endParaRPr lang="es-ES" sz="1800" kern="1200" dirty="0"/>
        </a:p>
      </dsp:txBody>
      <dsp:txXfrm>
        <a:off x="1172007" y="2704970"/>
        <a:ext cx="2651031" cy="751858"/>
      </dsp:txXfrm>
    </dsp:sp>
    <dsp:sp modelId="{F4DCC9F1-21EE-481B-AAFF-3F80A5DCF94F}">
      <dsp:nvSpPr>
        <dsp:cNvPr id="0" name=""/>
        <dsp:cNvSpPr/>
      </dsp:nvSpPr>
      <dsp:spPr>
        <a:xfrm>
          <a:off x="2301325" y="141616"/>
          <a:ext cx="3931545" cy="3931545"/>
        </a:xfrm>
        <a:custGeom>
          <a:avLst/>
          <a:gdLst/>
          <a:ahLst/>
          <a:cxnLst/>
          <a:rect l="0" t="0" r="0" b="0"/>
          <a:pathLst>
            <a:path>
              <a:moveTo>
                <a:pt x="46474" y="2390693"/>
              </a:moveTo>
              <a:arcTo wR="1965772" hR="1965772" stAng="10050985" swAng="72134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AFDAC56-5B20-48E5-8870-3E6E8A348AFF}">
      <dsp:nvSpPr>
        <dsp:cNvPr id="0" name=""/>
        <dsp:cNvSpPr/>
      </dsp:nvSpPr>
      <dsp:spPr>
        <a:xfrm>
          <a:off x="1162466" y="1153742"/>
          <a:ext cx="2561303" cy="83320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Uso de aprovechamiento de Recursos Naturales</a:t>
          </a:r>
        </a:p>
      </dsp:txBody>
      <dsp:txXfrm>
        <a:off x="1203140" y="1194416"/>
        <a:ext cx="2479955" cy="751858"/>
      </dsp:txXfrm>
    </dsp:sp>
    <dsp:sp modelId="{58EDD6D4-3866-431B-9672-842E187410F0}">
      <dsp:nvSpPr>
        <dsp:cNvPr id="0" name=""/>
        <dsp:cNvSpPr/>
      </dsp:nvSpPr>
      <dsp:spPr>
        <a:xfrm>
          <a:off x="2299027" y="384265"/>
          <a:ext cx="3931545" cy="3931545"/>
        </a:xfrm>
        <a:custGeom>
          <a:avLst/>
          <a:gdLst/>
          <a:ahLst/>
          <a:cxnLst/>
          <a:rect l="0" t="0" r="0" b="0"/>
          <a:pathLst>
            <a:path>
              <a:moveTo>
                <a:pt x="510137" y="644641"/>
              </a:moveTo>
              <a:arcTo wR="1965772" hR="1965772" stAng="13333608" swAng="86375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C3578D-1F36-443B-9CDA-1EEAB9E493AF}">
      <dsp:nvSpPr>
        <dsp:cNvPr id="0" name=""/>
        <dsp:cNvSpPr/>
      </dsp:nvSpPr>
      <dsp:spPr>
        <a:xfrm>
          <a:off x="2" y="0"/>
          <a:ext cx="8640955" cy="420801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CF135D-20DC-4F43-BE8A-F6E431C9C2ED}">
      <dsp:nvSpPr>
        <dsp:cNvPr id="0" name=""/>
        <dsp:cNvSpPr/>
      </dsp:nvSpPr>
      <dsp:spPr>
        <a:xfrm>
          <a:off x="4219" y="1262404"/>
          <a:ext cx="2607477" cy="168320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latin typeface="Arial" pitchFamily="34" charset="0"/>
              <a:cs typeface="Arial" pitchFamily="34" charset="0"/>
            </a:rPr>
            <a:t>Explotado por sus propiedades físicas de fácil moldeamiento y cambios de forma </a:t>
          </a:r>
          <a:endParaRPr lang="es-ES" sz="2000" kern="1200" dirty="0"/>
        </a:p>
      </dsp:txBody>
      <dsp:txXfrm>
        <a:off x="86386" y="1344571"/>
        <a:ext cx="2443143" cy="1518872"/>
      </dsp:txXfrm>
    </dsp:sp>
    <dsp:sp modelId="{6CCDBD84-C0AE-4DA4-BF10-15612CBFCC0C}">
      <dsp:nvSpPr>
        <dsp:cNvPr id="0" name=""/>
        <dsp:cNvSpPr/>
      </dsp:nvSpPr>
      <dsp:spPr>
        <a:xfrm>
          <a:off x="3016741" y="1262404"/>
          <a:ext cx="2607477" cy="168320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latin typeface="Arial" pitchFamily="34" charset="0"/>
              <a:cs typeface="Arial" pitchFamily="34" charset="0"/>
            </a:rPr>
            <a:t>Empleado en varios procesos industriales. </a:t>
          </a:r>
          <a:endParaRPr lang="es-ES" sz="2000" kern="1200" dirty="0"/>
        </a:p>
      </dsp:txBody>
      <dsp:txXfrm>
        <a:off x="3098908" y="1344571"/>
        <a:ext cx="2443143" cy="1518872"/>
      </dsp:txXfrm>
    </dsp:sp>
    <dsp:sp modelId="{D85E52A2-42B1-40E1-A10A-C6F14D81CCC2}">
      <dsp:nvSpPr>
        <dsp:cNvPr id="0" name=""/>
        <dsp:cNvSpPr/>
      </dsp:nvSpPr>
      <dsp:spPr>
        <a:xfrm>
          <a:off x="6029263" y="1080121"/>
          <a:ext cx="2607477" cy="204777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latin typeface="Arial" pitchFamily="34" charset="0"/>
              <a:cs typeface="Arial" pitchFamily="34" charset="0"/>
            </a:rPr>
            <a:t>Sus niveles ambientales ha ido incrementando debido a la actividad humana y a los usos que se le ha dado.</a:t>
          </a:r>
          <a:endParaRPr lang="es-ES" sz="2000" kern="1200" dirty="0"/>
        </a:p>
      </dsp:txBody>
      <dsp:txXfrm>
        <a:off x="6129227" y="1180085"/>
        <a:ext cx="2407549" cy="184784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BB4DA9-323B-467F-BC60-CDA72CF26330}">
      <dsp:nvSpPr>
        <dsp:cNvPr id="0" name=""/>
        <dsp:cNvSpPr/>
      </dsp:nvSpPr>
      <dsp:spPr>
        <a:xfrm>
          <a:off x="0" y="0"/>
          <a:ext cx="7704856" cy="23996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s-ES" sz="2700" kern="1200" dirty="0" smtClean="0">
              <a:latin typeface="Arial" pitchFamily="34" charset="0"/>
              <a:cs typeface="Arial" pitchFamily="34" charset="0"/>
            </a:rPr>
            <a:t>Actividades de elevado riesgo</a:t>
          </a:r>
          <a:endParaRPr lang="es-ES" sz="2700" kern="1200" dirty="0">
            <a:latin typeface="Arial" pitchFamily="34" charset="0"/>
            <a:cs typeface="Arial" pitchFamily="34" charset="0"/>
          </a:endParaRPr>
        </a:p>
        <a:p>
          <a:pPr marL="228600" lvl="1" indent="-228600" algn="l" defTabSz="933450">
            <a:lnSpc>
              <a:spcPct val="90000"/>
            </a:lnSpc>
            <a:spcBef>
              <a:spcPct val="0"/>
            </a:spcBef>
            <a:spcAft>
              <a:spcPct val="15000"/>
            </a:spcAft>
            <a:buChar char="••"/>
          </a:pPr>
          <a:r>
            <a:rPr lang="es-ES" sz="2100" kern="1200" dirty="0" smtClean="0">
              <a:latin typeface="Arial" pitchFamily="34" charset="0"/>
              <a:cs typeface="Arial" pitchFamily="34" charset="0"/>
            </a:rPr>
            <a:t>Fundición de plomo, industrias de la construcción , plástico, pinturas y esmaltes</a:t>
          </a:r>
          <a:endParaRPr lang="es-ES" sz="2100" kern="1200" dirty="0">
            <a:latin typeface="Arial" pitchFamily="34" charset="0"/>
            <a:cs typeface="Arial" pitchFamily="34" charset="0"/>
          </a:endParaRPr>
        </a:p>
        <a:p>
          <a:pPr marL="228600" lvl="1" indent="-228600" algn="l" defTabSz="933450">
            <a:lnSpc>
              <a:spcPct val="90000"/>
            </a:lnSpc>
            <a:spcBef>
              <a:spcPct val="0"/>
            </a:spcBef>
            <a:spcAft>
              <a:spcPct val="15000"/>
            </a:spcAft>
            <a:buChar char="••"/>
          </a:pPr>
          <a:r>
            <a:rPr lang="es-ES" sz="2100" kern="1200" dirty="0" smtClean="0">
              <a:latin typeface="Arial" pitchFamily="34" charset="0"/>
              <a:cs typeface="Arial" pitchFamily="34" charset="0"/>
            </a:rPr>
            <a:t>Soldadura de objetos y aleaciones de plomo</a:t>
          </a:r>
          <a:endParaRPr lang="es-ES" sz="2100" kern="1200" dirty="0">
            <a:latin typeface="Arial" pitchFamily="34" charset="0"/>
            <a:cs typeface="Arial" pitchFamily="34" charset="0"/>
          </a:endParaRPr>
        </a:p>
        <a:p>
          <a:pPr marL="228600" lvl="1" indent="-228600" algn="l" defTabSz="933450">
            <a:lnSpc>
              <a:spcPct val="90000"/>
            </a:lnSpc>
            <a:spcBef>
              <a:spcPct val="0"/>
            </a:spcBef>
            <a:spcAft>
              <a:spcPct val="15000"/>
            </a:spcAft>
            <a:buChar char="••"/>
          </a:pPr>
          <a:r>
            <a:rPr lang="es-ES" sz="2100" kern="1200" dirty="0" smtClean="0">
              <a:latin typeface="Arial" pitchFamily="34" charset="0"/>
              <a:cs typeface="Arial" pitchFamily="34" charset="0"/>
            </a:rPr>
            <a:t>Fabricación y manipulación de arseniato de plomo como insecticida.</a:t>
          </a:r>
          <a:endParaRPr lang="es-ES" sz="2100" kern="1200" dirty="0">
            <a:latin typeface="Arial" pitchFamily="34" charset="0"/>
            <a:cs typeface="Arial" pitchFamily="34" charset="0"/>
          </a:endParaRPr>
        </a:p>
      </dsp:txBody>
      <dsp:txXfrm>
        <a:off x="1780939" y="0"/>
        <a:ext cx="5923916" cy="2399680"/>
      </dsp:txXfrm>
    </dsp:sp>
    <dsp:sp modelId="{3952D03B-070F-495B-B950-43CD65CD7964}">
      <dsp:nvSpPr>
        <dsp:cNvPr id="0" name=""/>
        <dsp:cNvSpPr/>
      </dsp:nvSpPr>
      <dsp:spPr>
        <a:xfrm>
          <a:off x="239968" y="239968"/>
          <a:ext cx="1540971" cy="191974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2000" r="-6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84AB62-AADD-48D2-88D9-624ECFC670B8}">
      <dsp:nvSpPr>
        <dsp:cNvPr id="0" name=""/>
        <dsp:cNvSpPr/>
      </dsp:nvSpPr>
      <dsp:spPr>
        <a:xfrm>
          <a:off x="0" y="2639648"/>
          <a:ext cx="7704856" cy="23996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s-ES" sz="2700" kern="1200" dirty="0" smtClean="0">
              <a:latin typeface="Arial" pitchFamily="34" charset="0"/>
              <a:cs typeface="Arial" pitchFamily="34" charset="0"/>
            </a:rPr>
            <a:t>Actividades de riesgo moderado</a:t>
          </a:r>
          <a:endParaRPr lang="es-ES" sz="2700" kern="1200" dirty="0">
            <a:latin typeface="Arial" pitchFamily="34" charset="0"/>
            <a:cs typeface="Arial" pitchFamily="34" charset="0"/>
          </a:endParaRPr>
        </a:p>
        <a:p>
          <a:pPr marL="228600" lvl="1" indent="-228600" algn="l" defTabSz="933450">
            <a:lnSpc>
              <a:spcPct val="90000"/>
            </a:lnSpc>
            <a:spcBef>
              <a:spcPct val="0"/>
            </a:spcBef>
            <a:spcAft>
              <a:spcPct val="15000"/>
            </a:spcAft>
            <a:buChar char="••"/>
          </a:pPr>
          <a:r>
            <a:rPr lang="es-ES" sz="2100" kern="1200" dirty="0" smtClean="0">
              <a:latin typeface="Arial" pitchFamily="34" charset="0"/>
              <a:cs typeface="Arial" pitchFamily="34" charset="0"/>
            </a:rPr>
            <a:t>Fabricación de municiones de plomo </a:t>
          </a:r>
          <a:endParaRPr lang="es-ES" sz="2100" kern="1200" dirty="0">
            <a:latin typeface="Arial" pitchFamily="34" charset="0"/>
            <a:cs typeface="Arial" pitchFamily="34" charset="0"/>
          </a:endParaRPr>
        </a:p>
        <a:p>
          <a:pPr marL="228600" lvl="1" indent="-228600" algn="l" defTabSz="933450">
            <a:lnSpc>
              <a:spcPct val="90000"/>
            </a:lnSpc>
            <a:spcBef>
              <a:spcPct val="0"/>
            </a:spcBef>
            <a:spcAft>
              <a:spcPct val="15000"/>
            </a:spcAft>
            <a:buChar char="••"/>
          </a:pPr>
          <a:r>
            <a:rPr lang="es-ES" sz="2100" kern="1200" dirty="0" smtClean="0">
              <a:latin typeface="Arial" pitchFamily="34" charset="0"/>
              <a:cs typeface="Arial" pitchFamily="34" charset="0"/>
            </a:rPr>
            <a:t>Fabricación de cables </a:t>
          </a:r>
          <a:endParaRPr lang="es-ES" sz="2100" kern="1200" dirty="0">
            <a:latin typeface="Arial" pitchFamily="34" charset="0"/>
            <a:cs typeface="Arial" pitchFamily="34" charset="0"/>
          </a:endParaRPr>
        </a:p>
        <a:p>
          <a:pPr marL="228600" lvl="1" indent="-228600" algn="l" defTabSz="933450">
            <a:lnSpc>
              <a:spcPct val="90000"/>
            </a:lnSpc>
            <a:spcBef>
              <a:spcPct val="0"/>
            </a:spcBef>
            <a:spcAft>
              <a:spcPct val="15000"/>
            </a:spcAft>
            <a:buChar char="••"/>
          </a:pPr>
          <a:r>
            <a:rPr lang="es-ES" sz="2100" kern="1200" dirty="0" smtClean="0">
              <a:latin typeface="Arial" pitchFamily="34" charset="0"/>
              <a:cs typeface="Arial" pitchFamily="34" charset="0"/>
            </a:rPr>
            <a:t>Trabajos con materiales recubiertos con pintura de plomo.</a:t>
          </a:r>
          <a:endParaRPr lang="es-ES" sz="2100" kern="1200" dirty="0">
            <a:latin typeface="Arial" pitchFamily="34" charset="0"/>
            <a:cs typeface="Arial" pitchFamily="34" charset="0"/>
          </a:endParaRPr>
        </a:p>
      </dsp:txBody>
      <dsp:txXfrm>
        <a:off x="1780939" y="2639648"/>
        <a:ext cx="5923916" cy="2399680"/>
      </dsp:txXfrm>
    </dsp:sp>
    <dsp:sp modelId="{0694C458-E92B-41CA-8086-25856953976B}">
      <dsp:nvSpPr>
        <dsp:cNvPr id="0" name=""/>
        <dsp:cNvSpPr/>
      </dsp:nvSpPr>
      <dsp:spPr>
        <a:xfrm>
          <a:off x="239968" y="2879616"/>
          <a:ext cx="1540971" cy="191974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7.xml><?xml version="1.0" encoding="utf-8"?>
<dgm:layoutDef xmlns:dgm="http://schemas.openxmlformats.org/drawingml/2006/diagram" xmlns:a="http://schemas.openxmlformats.org/drawingml/2006/main" uniqueId="urn:microsoft.com/office/officeart/2011/layout/TabList">
  <dgm:title val="Lista de fichas"/>
  <dgm:desc val="Se usa para mostrar bloques de información no secuencial o agrupados. Funciona bien con listas con una cantidad pequeña de texto de Nivel 1. El primer elemento de Nivel 2 se muestra junto al texto de Nivel 1. El resto de texto de Nivel 2 aparece debajo del texto de Nivel 1."/>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4309798" cy="3429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5633588" y="0"/>
            <a:ext cx="4309798" cy="342900"/>
          </a:xfrm>
          <a:prstGeom prst="rect">
            <a:avLst/>
          </a:prstGeom>
        </p:spPr>
        <p:txBody>
          <a:bodyPr vert="horz" lIns="91440" tIns="45720" rIns="91440" bIns="45720" rtlCol="0"/>
          <a:lstStyle>
            <a:lvl1pPr algn="r">
              <a:defRPr sz="1200"/>
            </a:lvl1pPr>
          </a:lstStyle>
          <a:p>
            <a:fld id="{FF6895CA-1127-4F3B-8892-915FDFC249CC}" type="datetimeFigureOut">
              <a:rPr lang="es-ES" smtClean="0"/>
              <a:t>14/02/2013</a:t>
            </a:fld>
            <a:endParaRPr lang="es-ES"/>
          </a:p>
        </p:txBody>
      </p:sp>
      <p:sp>
        <p:nvSpPr>
          <p:cNvPr id="4" name="3 Marcador de pie de página"/>
          <p:cNvSpPr>
            <a:spLocks noGrp="1"/>
          </p:cNvSpPr>
          <p:nvPr>
            <p:ph type="ftr" sz="quarter" idx="2"/>
          </p:nvPr>
        </p:nvSpPr>
        <p:spPr>
          <a:xfrm>
            <a:off x="0" y="6513910"/>
            <a:ext cx="4309798" cy="3429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5633588" y="6513910"/>
            <a:ext cx="4309798" cy="342900"/>
          </a:xfrm>
          <a:prstGeom prst="rect">
            <a:avLst/>
          </a:prstGeom>
        </p:spPr>
        <p:txBody>
          <a:bodyPr vert="horz" lIns="91440" tIns="45720" rIns="91440" bIns="45720" rtlCol="0" anchor="b"/>
          <a:lstStyle>
            <a:lvl1pPr algn="r">
              <a:defRPr sz="1200"/>
            </a:lvl1pPr>
          </a:lstStyle>
          <a:p>
            <a:fld id="{17A85C2E-2054-4F0E-9982-E677819BD3F8}" type="slidenum">
              <a:rPr lang="es-ES" smtClean="0"/>
              <a:t>‹Nº›</a:t>
            </a:fld>
            <a:endParaRPr lang="es-ES"/>
          </a:p>
        </p:txBody>
      </p:sp>
    </p:spTree>
    <p:extLst>
      <p:ext uri="{BB962C8B-B14F-4D97-AF65-F5344CB8AC3E}">
        <p14:creationId xmlns:p14="http://schemas.microsoft.com/office/powerpoint/2010/main" val="29340466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4309798" cy="3429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5633588" y="0"/>
            <a:ext cx="4309798" cy="342900"/>
          </a:xfrm>
          <a:prstGeom prst="rect">
            <a:avLst/>
          </a:prstGeom>
        </p:spPr>
        <p:txBody>
          <a:bodyPr vert="horz" lIns="91440" tIns="45720" rIns="91440" bIns="45720" rtlCol="0"/>
          <a:lstStyle>
            <a:lvl1pPr algn="r">
              <a:defRPr sz="1200"/>
            </a:lvl1pPr>
          </a:lstStyle>
          <a:p>
            <a:fld id="{342D1627-B770-4458-81D7-DAEF3658706A}" type="datetimeFigureOut">
              <a:rPr lang="es-ES" smtClean="0"/>
              <a:t>14/02/2013</a:t>
            </a:fld>
            <a:endParaRPr lang="es-ES"/>
          </a:p>
        </p:txBody>
      </p:sp>
      <p:sp>
        <p:nvSpPr>
          <p:cNvPr id="4" name="3 Marcador de imagen de diapositiva"/>
          <p:cNvSpPr>
            <a:spLocks noGrp="1" noRot="1" noChangeAspect="1"/>
          </p:cNvSpPr>
          <p:nvPr>
            <p:ph type="sldImg" idx="2"/>
          </p:nvPr>
        </p:nvSpPr>
        <p:spPr>
          <a:xfrm>
            <a:off x="3257550" y="514350"/>
            <a:ext cx="3430588" cy="257175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994569" y="3257550"/>
            <a:ext cx="7956550" cy="30861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6513910"/>
            <a:ext cx="4309798" cy="3429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5633588" y="6513910"/>
            <a:ext cx="4309798" cy="342900"/>
          </a:xfrm>
          <a:prstGeom prst="rect">
            <a:avLst/>
          </a:prstGeom>
        </p:spPr>
        <p:txBody>
          <a:bodyPr vert="horz" lIns="91440" tIns="45720" rIns="91440" bIns="45720" rtlCol="0" anchor="b"/>
          <a:lstStyle>
            <a:lvl1pPr algn="r">
              <a:defRPr sz="1200"/>
            </a:lvl1pPr>
          </a:lstStyle>
          <a:p>
            <a:fld id="{1D9FAB7F-69D1-4AED-8C6D-5CCE73F0B06E}" type="slidenum">
              <a:rPr lang="es-ES" smtClean="0"/>
              <a:t>‹Nº›</a:t>
            </a:fld>
            <a:endParaRPr lang="es-ES"/>
          </a:p>
        </p:txBody>
      </p:sp>
    </p:spTree>
    <p:extLst>
      <p:ext uri="{BB962C8B-B14F-4D97-AF65-F5344CB8AC3E}">
        <p14:creationId xmlns:p14="http://schemas.microsoft.com/office/powerpoint/2010/main" val="285091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1D9FAB7F-69D1-4AED-8C6D-5CCE73F0B06E}" type="slidenum">
              <a:rPr lang="es-ES" smtClean="0"/>
              <a:t>1</a:t>
            </a:fld>
            <a:endParaRPr lang="es-ES"/>
          </a:p>
        </p:txBody>
      </p:sp>
    </p:spTree>
    <p:extLst>
      <p:ext uri="{BB962C8B-B14F-4D97-AF65-F5344CB8AC3E}">
        <p14:creationId xmlns:p14="http://schemas.microsoft.com/office/powerpoint/2010/main" val="1892188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0DBF55-AE95-4792-9AE8-A1FBBE4251E8}" type="slidenum">
              <a:rPr lang="en-US" smtClean="0"/>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1D9FAB7F-69D1-4AED-8C6D-5CCE73F0B06E}" type="slidenum">
              <a:rPr lang="es-ES" smtClean="0"/>
              <a:t>12</a:t>
            </a:fld>
            <a:endParaRPr lang="es-ES"/>
          </a:p>
        </p:txBody>
      </p:sp>
    </p:spTree>
    <p:extLst>
      <p:ext uri="{BB962C8B-B14F-4D97-AF65-F5344CB8AC3E}">
        <p14:creationId xmlns:p14="http://schemas.microsoft.com/office/powerpoint/2010/main" val="365755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D9FAB7F-69D1-4AED-8C6D-5CCE73F0B06E}" type="slidenum">
              <a:rPr lang="es-ES" smtClean="0"/>
              <a:t>34</a:t>
            </a:fld>
            <a:endParaRPr lang="es-ES"/>
          </a:p>
        </p:txBody>
      </p:sp>
    </p:spTree>
    <p:extLst>
      <p:ext uri="{BB962C8B-B14F-4D97-AF65-F5344CB8AC3E}">
        <p14:creationId xmlns:p14="http://schemas.microsoft.com/office/powerpoint/2010/main" val="2728236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1D9FAB7F-69D1-4AED-8C6D-5CCE73F0B06E}" type="slidenum">
              <a:rPr lang="es-ES" smtClean="0"/>
              <a:t>52</a:t>
            </a:fld>
            <a:endParaRPr lang="es-ES"/>
          </a:p>
        </p:txBody>
      </p:sp>
    </p:spTree>
    <p:extLst>
      <p:ext uri="{BB962C8B-B14F-4D97-AF65-F5344CB8AC3E}">
        <p14:creationId xmlns:p14="http://schemas.microsoft.com/office/powerpoint/2010/main" val="1089179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1D9FAB7F-69D1-4AED-8C6D-5CCE73F0B06E}" type="slidenum">
              <a:rPr lang="es-ES" smtClean="0"/>
              <a:t>60</a:t>
            </a:fld>
            <a:endParaRPr lang="es-ES"/>
          </a:p>
        </p:txBody>
      </p:sp>
    </p:spTree>
    <p:extLst>
      <p:ext uri="{BB962C8B-B14F-4D97-AF65-F5344CB8AC3E}">
        <p14:creationId xmlns:p14="http://schemas.microsoft.com/office/powerpoint/2010/main" val="1511207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DDA6B6A6-55C4-43D4-9B1C-6A979AE11816}" type="datetimeFigureOut">
              <a:rPr lang="es-EC" smtClean="0"/>
              <a:t>14/02/2013</a:t>
            </a:fld>
            <a:endParaRPr lang="es-EC"/>
          </a:p>
        </p:txBody>
      </p:sp>
      <p:sp>
        <p:nvSpPr>
          <p:cNvPr id="19" name="Footer Placeholder 18"/>
          <p:cNvSpPr>
            <a:spLocks noGrp="1"/>
          </p:cNvSpPr>
          <p:nvPr>
            <p:ph type="ftr" sz="quarter" idx="11"/>
          </p:nvPr>
        </p:nvSpPr>
        <p:spPr/>
        <p:txBody>
          <a:bodyPr/>
          <a:lstStyle/>
          <a:p>
            <a:endParaRPr lang="es-EC"/>
          </a:p>
        </p:txBody>
      </p:sp>
      <p:sp>
        <p:nvSpPr>
          <p:cNvPr id="27" name="Slide Number Placeholder 26"/>
          <p:cNvSpPr>
            <a:spLocks noGrp="1"/>
          </p:cNvSpPr>
          <p:nvPr>
            <p:ph type="sldNum" sz="quarter" idx="12"/>
          </p:nvPr>
        </p:nvSpPr>
        <p:spPr/>
        <p:txBody>
          <a:bodyPr/>
          <a:lstStyle/>
          <a:p>
            <a:fld id="{E0108DC2-99E8-4D63-987D-A91509696DB1}" type="slidenum">
              <a:rPr lang="es-EC" smtClean="0"/>
              <a:t>‹Nº›</a:t>
            </a:fld>
            <a:endParaRPr lang="es-EC"/>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DDA6B6A6-55C4-43D4-9B1C-6A979AE11816}" type="datetimeFigureOut">
              <a:rPr lang="es-EC" smtClean="0"/>
              <a:t>14/02/2013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0108DC2-99E8-4D63-987D-A91509696DB1}"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DDA6B6A6-55C4-43D4-9B1C-6A979AE11816}" type="datetimeFigureOut">
              <a:rPr lang="es-EC" smtClean="0"/>
              <a:t>14/02/2013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0108DC2-99E8-4D63-987D-A91509696DB1}" type="slidenum">
              <a:rPr lang="es-EC" smtClean="0"/>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DDA6B6A6-55C4-43D4-9B1C-6A979AE11816}" type="datetimeFigureOut">
              <a:rPr lang="es-EC" smtClean="0"/>
              <a:t>14/02/2013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0108DC2-99E8-4D63-987D-A91509696DB1}" type="slidenum">
              <a:rPr lang="es-EC" smtClean="0"/>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DDA6B6A6-55C4-43D4-9B1C-6A979AE11816}" type="datetimeFigureOut">
              <a:rPr lang="es-EC" smtClean="0"/>
              <a:t>14/02/2013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0108DC2-99E8-4D63-987D-A91509696DB1}" type="slidenum">
              <a:rPr lang="es-EC" smtClean="0"/>
              <a:t>‹Nº›</a:t>
            </a:fld>
            <a:endParaRPr lang="es-EC"/>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DDA6B6A6-55C4-43D4-9B1C-6A979AE11816}" type="datetimeFigureOut">
              <a:rPr lang="es-EC" smtClean="0"/>
              <a:t>14/02/2013</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E0108DC2-99E8-4D63-987D-A91509696DB1}" type="slidenum">
              <a:rPr lang="es-EC" smtClean="0"/>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DDA6B6A6-55C4-43D4-9B1C-6A979AE11816}" type="datetimeFigureOut">
              <a:rPr lang="es-EC" smtClean="0"/>
              <a:t>14/02/2013</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E0108DC2-99E8-4D63-987D-A91509696DB1}" type="slidenum">
              <a:rPr lang="es-EC" smtClean="0"/>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DDA6B6A6-55C4-43D4-9B1C-6A979AE11816}" type="datetimeFigureOut">
              <a:rPr lang="es-EC" smtClean="0"/>
              <a:t>14/02/2013</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E0108DC2-99E8-4D63-987D-A91509696DB1}" type="slidenum">
              <a:rPr lang="es-EC" smtClean="0"/>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A6B6A6-55C4-43D4-9B1C-6A979AE11816}" type="datetimeFigureOut">
              <a:rPr lang="es-EC" smtClean="0"/>
              <a:t>14/02/2013</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E0108DC2-99E8-4D63-987D-A91509696DB1}" type="slidenum">
              <a:rPr lang="es-EC" smtClean="0"/>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DDA6B6A6-55C4-43D4-9B1C-6A979AE11816}" type="datetimeFigureOut">
              <a:rPr lang="es-EC" smtClean="0"/>
              <a:t>14/02/2013</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E0108DC2-99E8-4D63-987D-A91509696DB1}" type="slidenum">
              <a:rPr lang="es-EC" smtClean="0"/>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DDA6B6A6-55C4-43D4-9B1C-6A979AE11816}" type="datetimeFigureOut">
              <a:rPr lang="es-EC" smtClean="0"/>
              <a:t>14/02/2013</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a:xfrm>
            <a:off x="8077200" y="6356350"/>
            <a:ext cx="609600" cy="365125"/>
          </a:xfrm>
        </p:spPr>
        <p:txBody>
          <a:bodyPr/>
          <a:lstStyle/>
          <a:p>
            <a:fld id="{E0108DC2-99E8-4D63-987D-A91509696DB1}" type="slidenum">
              <a:rPr lang="es-EC" smtClean="0"/>
              <a:t>‹Nº›</a:t>
            </a:fld>
            <a:endParaRPr lang="es-EC"/>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F718E96-8702-4465-B64C-85EE7C92EEF5}" type="datetimeFigureOut">
              <a:rPr lang="es-ES" smtClean="0">
                <a:solidFill>
                  <a:prstClr val="black">
                    <a:tint val="75000"/>
                  </a:prstClr>
                </a:solidFill>
              </a:rPr>
              <a:pPr/>
              <a:t>14/02/2013</a:t>
            </a:fld>
            <a:endParaRPr lang="es-ES">
              <a:solidFill>
                <a:prstClr val="black">
                  <a:tint val="75000"/>
                </a:prst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ES">
              <a:solidFill>
                <a:prstClr val="black">
                  <a:tint val="75000"/>
                </a:prst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DA8CF24-476E-4029-BA88-27CBFBBC477B}" type="slidenum">
              <a:rPr lang="es-ES" smtClean="0">
                <a:solidFill>
                  <a:prstClr val="black">
                    <a:tint val="75000"/>
                  </a:prstClr>
                </a:solidFill>
              </a:rPr>
              <a:pPr/>
              <a:t>‹Nº›</a:t>
            </a:fld>
            <a:endParaRPr lang="es-ES">
              <a:solidFill>
                <a:prstClr val="black">
                  <a:tint val="75000"/>
                </a:prst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0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19.xml"/><Relationship Id="rId7" Type="http://schemas.openxmlformats.org/officeDocument/2006/relationships/image" Target="../media/image7.jpeg"/><Relationship Id="rId2" Type="http://schemas.openxmlformats.org/officeDocument/2006/relationships/slide" Target="slide16.xml"/><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5.jpeg"/><Relationship Id="rId4" Type="http://schemas.openxmlformats.org/officeDocument/2006/relationships/slide" Target="slide2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slide" Target="slide1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slide" Target="slide15.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slide" Target="slide35.xml"/><Relationship Id="rId7" Type="http://schemas.openxmlformats.org/officeDocument/2006/relationships/slide" Target="slide63.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53.xml"/><Relationship Id="rId5" Type="http://schemas.openxmlformats.org/officeDocument/2006/relationships/slide" Target="slide42.xml"/><Relationship Id="rId4" Type="http://schemas.openxmlformats.org/officeDocument/2006/relationships/slide" Target="slide40.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7.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slide" Target="slide34.xml"/><Relationship Id="rId5" Type="http://schemas.openxmlformats.org/officeDocument/2006/relationships/image" Target="../media/image35.jpeg"/><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jpg"/></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7.jpeg"/><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10" Type="http://schemas.openxmlformats.org/officeDocument/2006/relationships/slide" Target="slide34.xml"/><Relationship Id="rId4" Type="http://schemas.openxmlformats.org/officeDocument/2006/relationships/image" Target="../media/image53.jpeg"/><Relationship Id="rId9" Type="http://schemas.openxmlformats.org/officeDocument/2006/relationships/image" Target="../media/image58.jpeg"/></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Layout" Target="../diagrams/layout23.xml"/><Relationship Id="rId7" Type="http://schemas.openxmlformats.org/officeDocument/2006/relationships/image" Target="../media/image60.jpeg"/><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5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 Id="rId9" Type="http://schemas.openxmlformats.org/officeDocument/2006/relationships/slide" Target="slide34.xml"/></Relationships>
</file>

<file path=ppt/slides/_rels/slide5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g"/></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slide" Target="slide34.xml"/><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slide" Target="slide65.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slide" Target="slide78.xml"/></Relationships>
</file>

<file path=ppt/slides/_rels/slide6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slide" Target="slide64.xml"/></Relationships>
</file>

<file path=ppt/slides/_rels/slide6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7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7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24544" y="282624"/>
            <a:ext cx="8136904" cy="837425"/>
          </a:xfrm>
        </p:spPr>
        <p:txBody>
          <a:bodyPr>
            <a:normAutofit/>
          </a:bodyPr>
          <a:lstStyle/>
          <a:p>
            <a:r>
              <a:rPr lang="es-EC" sz="4000" b="1" dirty="0" smtClean="0"/>
              <a:t>ESCUELA POLITÉCNICA DEL EJÉRCITO</a:t>
            </a:r>
            <a:endParaRPr lang="es-EC" sz="4000" b="1" dirty="0"/>
          </a:p>
        </p:txBody>
      </p:sp>
      <p:sp>
        <p:nvSpPr>
          <p:cNvPr id="4" name="1 Título"/>
          <p:cNvSpPr txBox="1">
            <a:spLocks/>
          </p:cNvSpPr>
          <p:nvPr/>
        </p:nvSpPr>
        <p:spPr>
          <a:xfrm>
            <a:off x="615256" y="1335813"/>
            <a:ext cx="8136904"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4000" b="1" dirty="0" smtClean="0"/>
              <a:t>Carrera de Ingeniería Geográfica y del Medio Ambiente</a:t>
            </a:r>
            <a:endParaRPr lang="es-EC" sz="4000" b="1" dirty="0"/>
          </a:p>
        </p:txBody>
      </p:sp>
      <p:sp>
        <p:nvSpPr>
          <p:cNvPr id="5" name="2 Subtítulo"/>
          <p:cNvSpPr txBox="1">
            <a:spLocks/>
          </p:cNvSpPr>
          <p:nvPr/>
        </p:nvSpPr>
        <p:spPr>
          <a:xfrm>
            <a:off x="2618983" y="5433020"/>
            <a:ext cx="64008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s-EC" dirty="0" smtClean="0">
                <a:solidFill>
                  <a:schemeClr val="tx1"/>
                </a:solidFill>
              </a:rPr>
              <a:t>Emilia Lema Cruz</a:t>
            </a:r>
          </a:p>
          <a:p>
            <a:pPr algn="r"/>
            <a:r>
              <a:rPr lang="es-EC" dirty="0" smtClean="0">
                <a:solidFill>
                  <a:schemeClr val="tx1"/>
                </a:solidFill>
              </a:rPr>
              <a:t>Carolina Carrión Cortez</a:t>
            </a:r>
            <a:endParaRPr lang="es-EC" dirty="0">
              <a:solidFill>
                <a:schemeClr val="tx1"/>
              </a:solidFill>
            </a:endParaRPr>
          </a:p>
        </p:txBody>
      </p:sp>
      <p:sp>
        <p:nvSpPr>
          <p:cNvPr id="6" name="2 Subtítulo"/>
          <p:cNvSpPr txBox="1">
            <a:spLocks/>
          </p:cNvSpPr>
          <p:nvPr/>
        </p:nvSpPr>
        <p:spPr>
          <a:xfrm>
            <a:off x="1479612" y="4293096"/>
            <a:ext cx="64008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s-EC" sz="2600" dirty="0" err="1" smtClean="0">
                <a:solidFill>
                  <a:schemeClr val="tx1"/>
                </a:solidFill>
              </a:rPr>
              <a:t>Sangolquí</a:t>
            </a:r>
            <a:r>
              <a:rPr lang="es-EC" sz="2600" dirty="0" smtClean="0">
                <a:solidFill>
                  <a:schemeClr val="tx1"/>
                </a:solidFill>
              </a:rPr>
              <a:t>, 30 de Enero del 2013</a:t>
            </a:r>
            <a:endParaRPr lang="es-EC" sz="2600" dirty="0">
              <a:solidFill>
                <a:schemeClr val="tx1"/>
              </a:solidFill>
            </a:endParaRPr>
          </a:p>
        </p:txBody>
      </p:sp>
      <p:pic>
        <p:nvPicPr>
          <p:cNvPr id="1026" name="Picture 2" descr="https://encrypted-tbn1.gstatic.com/images?q=tbn:ANd9GcR9e5BLxLbjRNeKrteHdf9IUOS_jZ-PMS3oFBmtku6c1EPpeY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1671" y="188640"/>
            <a:ext cx="1008112" cy="93140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xtLst/>
        </p:spPr>
      </p:pic>
      <p:sp>
        <p:nvSpPr>
          <p:cNvPr id="7" name="AutoShape 4" descr="data:image/jpeg;base64,/9j/4AAQSkZJRgABAQAAAQABAAD/2wCEAAkGBhQSEBUUERQUEBAUFBUUEBQVFRAUFRUPFBcVFRQUFBQYHCYeFxkkGRQVHy8gJScpLCwsFR4xNTAqNSYrLCkBCQoKDgwOGg8PGikkHyQpKSopLCwpLCwsLCksLCwsLCksLCwsLCwsLCwsKSksLCwsLCwpLCwsLCksLCwsLCwpLP/AABEIAHgBowMBIgACEQEDEQH/xAAcAAABBAMBAAAAAAAAAAAAAAAAAQUGBwMECAL/xABIEAABAwIDBAQJBwsEAgMAAAABAAIDBBEFEiEGBzFRE0Fh0SIyU3FygZGhsRdCUqKywfAIFBUWIzM0NYKS4WJzs8LS8SQl0//EABsBAAICAwEAAAAAAAAAAAAAAAAGBAUCAwcB/8QALREAAgICAQMDAgYCAwAAAAAAAAECAwQRBRIhMRNBUQYiMkJhgZGxFHFSodH/2gAMAwEAAhEDEQA/ALcxuos23NMEj9Ft4vNeQ9ia6mTRL2Zdub/QVc+/qm/0Gyvm1Wisk7rlY0tWS6pbFC2fVJsEIQtRpBeJDova1quSwWUVtmcFt6GbEp7leMEw4z1DIh84ke4n7lrVL7lWFupwo+HMRofBbzIsw383FX+HT1SURnwKOucYliUtOGMDWizRwCyoCE0paHRLS0CEIXp6CEIQAIQhAAVGNsX2a09v3FSdNmP4eJYXN6+pRcuDnVKKIedW7KJRj50VqSheWRuHjcV6SDJNPTOXzi4tpghCQlY6MdCoWCesawXcbLXGNR2JDuC2RqnLukbo0WS7pDZtTKLsb/qb8Sr1w1gETAOGXRUjsdh0tfiDZG6QxElzj6JFvrBXuE58bS6q+50DiMd009xUIQrMuAQhCABCEIAEIQgDVxGXKwnsVbV7bOU32grgBl9agdTJmcSlfmbE2oiZ9QXKTUF7GJYKmQss5vjD4LOvMjbiyoK5dMkxYqm4STR43l4EK2hjrGAGeJjWyc8gzHL/AHSXVXM2SqyLiFxB1Buzh7Vdu7vEsr5IXG1/CZ2khot9VOf6UmgmLDq0eL6PP3FdU476oniYsYtbQ/wy4ejGyXv2KAOx1X5B3tj/APJNEkZaSHAgjQ+ddZU2NtcPCGU+pbb4opW2cA5p4hXdX1W5flT/AHJ0PTsW4yOQEt10bju52jqLlgMLz1syDW/XdpVW7T7n6umu6MCoi5tIu0c3Zst9bcOaYcTnca56b6X+p662iCgpUSRlps4WK83TBC1M1aPSEl0q3p7PABVx7gcU/iIOoHpR2lwa3/oqcU23Q4n0WKRN6pczXHsayR3xsqbnKPWw5r4W/wCDZU9SOkkIQuUE4hFTNmeTzWhWSaL2JFq1j0l5Fm9s57lW72zQJSIQqkowQhC8PATXicuic3JixSRSKI7kSsaO5jW5XvspQdDSxMNrhvhW4EqmdnsOE9THGbhricxba4GUnS+nEK/WDRNnHQ8yHjia/MxUqLIVuXoJEIQAJUiEACEIQALy9t16RZAPuVptIeglk6TRrmgxntv/AIKaopg4XbqFY+0eBCoYNGktNxmvbgR1edV5Phwge6MC1jp5kpcpien9yEbmMH0vuiux5e6wUfwuhqcQmeyAhoYLlzr26tNPOE/TDwSnndDZrJmE+GZC63Xkyxi/tBWviqoTnqaNXC012WNTQx0m5+pklb+czDovndHcO4HhmaRxW3tju/gp4g6HMOAN8vbroOPBWso9tTMCBGYjMTqBpbr7RyTHbRCNfZDbfj1wq0kZNi8FjpqRjI72Iu4m1y6wFzbzBP6iFDtAGytZI10RtYNOWw4nWxKlEVW1wBB0PBbaboyjpexux74TjpexnQvIelCkkvYqEqRAAhCEACEIQBC9taB9w9uo4Ee03UWsrC2rNoCeXeq9MmbUJO5epRu2vcQeepUL9r3BCEKm0yg0zWiqjBUxyCwAOt+GocNfap3tHGMzH9RAH2iq+xeO7LjqIKm8MxqMMY8kukDW5jpq+wv8UwYb68eUX7d/4GfAl6mLOD9u/wDBkhIc1Yulcw+CbJoo8QIW46rutUchNduzNMctOKaemPVNtG4eOLjs4/FPdNiLJBob9ihHSXSCYtN2mxUyrkZw/F3RPo5adf4+6HLa/dlTVzQbGGUHMHsygu4izszTpr8FSe127apoX6jpYup4tbzG9j1cleOFbTkHLJqOfepJdkrepzSE5cV9QWV66XtfDL6jIpyo7g+5x8Cluri2+3NAAy0IDQAM0WnM3y6DmOJ6lTrmkGx49a6TgclVlx6oP9j2UHEVOOzteYauGQcWvA/uBb/2TZdZad1ntPJzT7wp969SqUflMwXZnYTX6IWjgFT0lLE/jmY09fWkXG5x6ZOL9ixIEyZY6hywzjI8tPEJDJdc7tk03FnLbptNxZ4SpEqikIEiVIgDzIdE0mg6Q3ccrBx5/BOlQdFWWOQ1kxIdo36PgkH2q64umE5NzfgYeForsk5WPsiZU20VPRyZ2P8A2g4HT/C3PltPlPs96rnCN2dbVZjDHmy6HUDXTvCcvkRxPyI/ub3ptrjCMfs8DzVGEY/Z4Jp8tx8p9nvR8tx8p9nvUL+RHE/Ij+5vej5EcT8j9ZvethtJi/fU8+LJr/T3qS7J75Y56hsFQAxz75HN4XAvrdxPAHgOS53xXCZKaV0UzckjfGBseoHq86w0suWRrh1OB96AOvdtsZdTUplYbEH3KsJd9Tm8X6/096l+3WI9PgzZrZekaHW5XBXM2I+OUAdE7o9vZ8Rnn6U3jY39m2wBGrOOvaVYGLYyynbd/E8APX3KmPybv3lR6P3xp43obN4pWVJFLGBC0ANcC27hqdb+f3IAc8U3qiN1rtHtuPeo7NvrINuk+z3qEu3J4n5Ee1gSfIjifkfrN70ATT5bj5T7PemHaPekZW3Y/wDaW/09qafkRxPyI/ub3o+RHE/I/Wb3rCcIzWpI12VRsWpLYz/KBVfT9zVJNiN5ckM+Z+TKRZ182vvTJjO6qvpYjLLDZg8Ygt096iC1rHqT2ompYlKe1FI6kodvWzlr4XBzeDh9E8bHXjw9q0NsNv3002jrR5dNBxuVS+7/ABl0MrwBmzNsBpxve/uXvb7aF8s1r2by07e9RqvUhe4PuvJEp9WGTKuXeL7omWIb1my2Jk1BuPF7Rz7Vr4pvaPRWjfdwFh4vD2qpmi6zVNI6M2eMp5G3D1KY64b/ANk91V78eS6t0e3MtZMYKiVweNYrBgvp4vDscVc2H1wlaS35rsrgeIcADb3hcjbE4s+mrYpo7XY4nW9rFrm629IrqLDtq4nta4AhsmoOnLr17FrlKFTW+xrlKulrb1skV1G9sdpvzZoDTaQgH+nUfEKQCUWvfRc/7zNqi9zj1kWHDxdT3renskJ7HeXfUWkjpOHo968fLafKfZ71SlJSPleGRtzPd4oFtbC/X2ApKukdE8skGV7TZw00PqXp6XZgW96oqsSp4GO/ZPLs+g1syR1r35hqvBckbrv5tTek/wD4pF1wgDBV04e0tOoKpbbJ78Pz3Glrxk21HDq8xV3FVFvax1j7sd4TI/FHVn1Gbz2NlEyMWF7Tl7EHKwq8lpz9iojvBqvpn2NSfKDVeUPsb3KPTvzPJGl16lo3NaHEWB4LL/GpX5UZ/wCHjr8i/glWGbdTOka2Z2Zh0IsORt77K6t3VYH000BuS15cDpYMyxgDz3B9q5lBV3/k/wCKB/TxnVwAP9BDQPe0rXLGjGXVFa9maZ4cIy6oLXbTHmNtisr3LZxGMCZ4GgzaLXlGiTLY9MpL9Tn9sOicl8M8MqFnE91pFKHLSrGjRG1o2nrbwnGnQO5tPEJvbIvMgW6F8q5dUGSK8idUuuD7ll4diTZmXabqK7d7tIa8GQXZUAANIy2Otze4J6zwTLheKugkuNW/OHP8aKw8LxNszA5p9XIpz4vlZSalB6kh447kYZcNS/Ecq7QbPy0UxhnFngAjUatNxcC/C4I9SbmldY7R7Lw1sZZM0O08E9Y69Px1rm7a7YqbD5ix4zMsC14OhBJHYeIPUupcVzMMpenZ2l/ZMnXrujoPYGpb+i6S7tfzeO/nyhCiWyGIxigpgXgEQsBHqCRKF2JuyT37v+yQpdja2xoTFNmGjXa+v8BMkcysvanCungIAu8at8/D7yqoeS0kHQjiudclidFjkvDEjl8L07XJeGOYKVacFQtprrqllHQvSi0e0iELEwMNSdFD59qIG/vGXPXw71L6rxSqZ2g8YfjmmXhYRkpbQ3fTtcZqfUvgsfd1tZNPiccNM7oYHOJmbZvh+A+3PrazlwXQi5Z3K1LWYtDnIbckDz5HldTJlSSWkOEYqK0gRZCF6eld7Z7nYcRqTPJLIwkWytMYHvYT70xD8nOn8vN7Yv8A8lZuJ7Qw07wyQ2cRmHmuR9y0J9vKRjS50lmjidEAMm3uGinwcQglwjaGgm1yADqbALmTEf3hXTW3uLx1OEGaI5o32LT2EXC5lxHxygC4vyb/AB6j0fvjTptPvQlpqmVhkcGtdYABmgsD1pr/ACb/AB6n0fvjUO3rO/8AnT/7g+wEASKXfNUyzRxwyvaHHwjaPhZ2nX2LoVcX7O/xUfpH4FdoIA08VxVlPHnkvl7LJo/Xyn/1fV71o71opHYc8RNL5PmjTjY261z3JgeJk36N49cXegDous2ypZY3MdmLXCx8Xh7VCBsng3kn/wBsKqeXBcSaCTG8AcTeLvTOcbmAF3H3dyAL62ZoMJZXsip439O4G1xEG2s46216iq83u7OxwVrujGVuW9vX/hYtyUhdjEZOpOa5/oenvfh/Gn0R8SvNLezzpW9lS03jt9IfFWNt7guenjlbq5gAd6HhH4kKuabx2+kPir3ZAHwBrtQW2KqeRvdE65r5ZR8rkvGsqmvl7/6KGa6ytHdnj2eIxPNyw3bw8XK0W9oKr/H8JdTzujOuXgRwI5j8dSNnsVNPOyTqBNxzBBH3qXk1rIp+3/aJuXSsrHfT8bRfGMbdimiyucbv0tpoNTf6pCo/ajGOnlu3xQAB7T3rNtnjgqKlxac0bbBh5jU3+sUyUtK6R4YwZnu4DTXS/X2ArLFhKupKfkzwq51UJWPuXB+T7snmlfWSNBEfgwE8Q/KMxHnbJZV3vD/mdT/uD7LV09sjTRUtJDTseHdGwNuPnEC2bgOS5h3h/wAzqf8AcH2WqRGal4ZKjOMvws2d1v8ANqb0n/8AFIut1yRut/m1N6T/APikXW5WRmNm0OKfm8Dn/O4N8/8A6uuYNvcbMkmQHtPDt/wrS3nbYAZgDdjfF7Trrx5Kg6mcyPLjxJQBM902xor60CQB0MfhSA8HAggDgestV+bT7v6eehkgiiZEXNAjI0ykEG4420FuCiO6GopaKiBc49LLZ8nDS7IwW9XW33qe/rrTfTQByHiFC6GR0bxZ7TZw7bA/epJu32vNBWtfxjf4Mg01bZ1uXziFbu0GyeE1dQ6eV8rXv8YM6G31mkpql3cYRcWlntfwv4e9uzwOaGeMleMMHTuLdQdbrSlGiwUuI05f0EEhk6Jobd2XMQCeNha/qW3M3RJWXW42S2c9zqnG2e17jeUiUpFVMpH5FBXoOXhAQmCehJmrNgmMmnmB1yE2eNOFj99lhetCp/HmUnHsdc1KJMxbZVzUolz0tQHtDmm4I0PYsGLYTHUwuilaHxvFnA+cH4hRLd3jdwYXHVurfRsAB7ip0nvGv9SCnHydJxr1fUpkCp93JiY1kbgWMAa3Mdco4Xs2yFPUKc8mx+5I6UaeG4nHPGHxuDmnkohtxstmHSxAZh4/aNf8Kntjdr5aCbMzVhuHtPAjTTq6wOtdB7P7RQ1seaJ2bqcOR04+0KTzPCSo2n3j7Mh3VQyYdMim2zWW/BVqY7VbBB15ILh/Et0tbs048OtVyJC0261z3Jw5VvTE7MwJVPUiRskuvaZaetThFVXVXOpxKadLiZKnxSqQxeqzPta1vx96vB7rhVntZsqcxkj1Hzhp+OSu+GujW5Rl7jF9P5EK5ShL3I/s1XvgqY5YyA9hJaT2tcPvXR9HvZicWhzDqNcoGntcuYHxFpsdCO0L2yse06Ot7E1DrvZ1l8o1Pyk9jP8AyWKo3jwgXaD67fcVyt+lpfpn2DuSPxOQ8Xk+zuQBbm8rbNsvhtdZ1srRyGpVUVGNTSDK55IOhGlvgtRzieJ94U62F3UVNbKxz2mOnDvDfdh0AuLWv1kdSALJnpnR7MwtcLHo2fZt9yoLEf3hXTW9cMpsJc1jQ2NlmsaOAFjYC65gmeXG5t7QgC5/ybvHqPR++NQ/e/QsixOeziS5wdY20OUN5dimH5N5/aVI0vk5jheNSje5uuNe0T0/8SzQt0s9nhGw08a7h12sEAc308rmuBabOHArpzZPegx9JGahrumyjPlDbF3Xa7rrm3E8Hlpn5Jm9G+2YAuZfLci+hPWCvDcRkboHW82UoA6u+UWm5P8AYzvSfKJTfRf7Gd65T/S0v0z9XuR+lpfpn6vcgDqHFNuYJYXsaHDMLahvMciuZ9oYGskysNwAAFrHE5SPH+yFu4DsrUVsgbAzOSct7s0IF+aALD/JxpmurqhzgCWQtLDyJeBceolLvx/jT6I+JVo7st3zcMp7FxfPJrKTawdZoIboNPBvrfiqj37V3/2JYLXyC/DmUAVjTeO30h8VfdH+7b5lQsAs5p08YdY5q9sNnDo225Je5xfbD9xU+pE3CH7kU3k4NniEzR4TNHeh4R+JCrAroCoga9pa4ZmkWIPBUhj2FGnnfGTfKdCSNRbj8Vt4fJ66/TflG/gcz1KnVLzH+huup7u0wXM507ho05W+ewv7nKE0dMXvDRxJ5hXlhWHNgibG0WAGvaeF/cFt5bK9KrpXlm7m8z0KeiPmX9G4HEagqkNqjerlvxz/APVqu1xVDYjWmaR0jrBzjcgcL2AUHg9vrZXfTfU3Nt/BIN1v82pvSf8A8Ui6f2oxj83gcR450b5+3stdcv7snBuK0xJAGZ99R5KRTDePvU6aZ8cFnMabMd4Nrep3amUbyHba4x0kmUHwR/lRdptqFkddzrki5trdq6g3U7Dx0tAwvGeaa0khcQcpLWAsbYDwQW36+J1QBzZHtBM0WDyB6u5ev1kn+mfq9y7F/Rcf0B70foyL6A96AOOv1kn+mfq9yP1kn+mfd3LsX9GRfQHvXP8Av62OEFS2qjAbFMGteNL9P+1JPmyNYgCB7M7Qup6tkrruFznGmt2uA5dZV7mYPjDm6tcLjzLm5o83tCtzdtjplpnRON3RWtw8SzQB7bqm5Wnqh6i9hf5vHUq/VXsScpEIScIDFSIQvAArQrVvpvxDgttX4jdT+IwYNipgqGPHOx9dx96vJjrhc7ud4Q9IfFX9hP7lnohN3GN9LiPfDyfS4m4hCFcF8clBt07bO45JSTCSI68DoLEcuaYIKhOEUgK7DfUpxcZraK9PRfmye8SGrGV/7KXkbWcdPF1PPr5LZ2n2LZUjM05JLaHqPHjoeaoWI2NwrH2W3ovZlZU3kZwz2Fx7wEg8r9P+ZVLa+P8Aw2SULY9NiGHGMDlpn2kFhewcOBPHz9S0o6shXfFLT10VxlkZ8D2+o+9Q/Hd2FzmpyAPou59lh5lz/J42cG9IpMni5LvDuiGRYisFRPdZcR2fmgdaRhHI6arQdGVVej0SKf0PTl37Es3aVmWry6+G3KPjf3Kzjs7TnUxNv6+9UtszW9BVxvJs0E5vNld99lfLDomHj57hoaeLs6q2vgb/ANW6byTff3o/Vum8k3396ckqsS2MNNStjblYMrR1DgsqVCAEQlQgBEJUIARaVTgsMjsz42udzN1vIQA2fq1TeSb7+9H6t03km+/vTmhAGpR4ZHET0bAy/G11tJUWQAgQlSIA1cSw9s0ZjkF2u4qsMT2bFHLlbcxu1be3s4ditkqNbY0maMO08E6+bXvVZyVKspb90U/L46tx2/dEHuluhw1SJJ214OdbcX2FukQvEsoaLnRe95dj37pvXkx1lY2Nt3GyYcFwqXFaoNaP2LdZHE6AWNufWR7UuG4U7E6wxNdliaLvItcDW3Ueuyu/AsBipIRFCLNHWbXceFzbS+gTTxuD0LrkOnEcb0L1JG9TwhjQ1ujQLDzLIgJVfjQIgJUIAEIQgAWCqfZhKzpuxmbLGeZWu2XTBs1XS6YN/oRMkrQrnpyI0TRXO1SfkyemIWXN9LNJCEqqCiEQlSIACmzEnaJyKZsVkW+lbkScdbmNN/CHpD4roHCP3LPRC5/gbd7RzcPiuhaKHIxreQsmzjV5HjiF+IzoQhXBfHG6zw1FlrhKu3LUlsrR6p6tOMLgVFmyELfpa+yi20b8GSZMsLxOSE3jcW+a33qf4DvIdo2obf8A1NGtvWVU9JiIKd6SpCXs3j67fxx7/JtjPReFPi1PUCwcHX0sUy4tu/ikOZhLDyBbb3gqB0dVbgt9+JOaCWOLSlPJ4GFj0Y21V3LU0YMV2JmiuQ27R84Ee1Wls7VdJTsd1luo5Fc8bQ7UVTZPBncByszt7FYG5Pa2SfpYZ5M7h4bbgA2IYLadWjlhP6ang0u9S2jRiY8aJvpfZltBKkCVVZaAhCEACEIQAIQhAAhCEACEIQAIQhAAhCEAIU14+B0RvqE6OUd2hrRw/F1Fy5qNT2Qs6yMKZbIVUtAdYLCvcz7m6xPeALngkKXeXY5jP7pvR5qJsrSSo9huE1WJvcISGxtNnOPAWAP/AGCw47ipmcIYPDc42AFteJ6zyCunYvZhtDSiJvjE55Dpq+zWk8OTQmLjMH800NnD8d267EY9kNiYaBhEd3SO8d7rXPDTQDTS/DrUjRZKmRJLwN0YqK0hAlQhenoIQhAAhCQoAVMOPyXIb6/intx0UXrZszyfZ5lCzJ6hr5K/kLOmvp+TQnNgmKqfcp4rpLBMUh1Sjly9hEzp99HlKkSqvKsEiVIgDxK6wUdxKW5TzWzWCjk77lT8aHuWeHD3HnYmg6WsjB4Ak/VcrxAVd7qcJIa+YjxjlbztZrr+bUqxU3YNfTXv5Hrja+irb9xUJQhTiyOVdvMH/NcQmiA8BrhkOmoytv77pgQhdh42bni1yl/xX9FfNaYIQhWBgZGTELcp8VLUIWuUIy8nqHWm2jst79ZgRxQhQ54tbfgy6mRvF6wSO0/HFZtlcb/NKyKoILhEXOIFrm7HN5j6SRCzupjKl1vw00CffZ1dSVbZGB7CHMcLtcOBHMLMhC49ZHom4r2bJ6FQhCwPQQhCABCEIAEIQgAQhCABCEIAEIQgDBVzZWkqAY5V3d50IS/zE2o6Qr8/ZJRUUMxdbio5jdS6WRsERGZ+g+sfuQhVPH1RlYmyi4qmM7U2Wlsju7go2tc5okqANZO21jl0GnHjzUvAQhOkYpLSOhwiorSFQhCyMgQhCABCEIAEhQhAGliVRlbpxKj0hsEIVNmyfUUHISbnoY8QmTYlQlW97kJGTJufcEiVCjkYRI9yEL1Hq8jHidR1Jup4S97Wji42SIV1jxXZDDiQX2ovrAcLbT07I2/NaAeZIAFz7E5IQm6CSSSHqEVGKSI7X7w6CCR0UtVFHKw2e1zrEHkQhCFkZn//2Q=="/>
          <p:cNvSpPr>
            <a:spLocks noChangeAspect="1" noChangeArrowheads="1"/>
          </p:cNvSpPr>
          <p:nvPr/>
        </p:nvSpPr>
        <p:spPr bwMode="auto">
          <a:xfrm>
            <a:off x="155575" y="-547688"/>
            <a:ext cx="3990975" cy="1143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030" name="Picture 6" descr="http://noticias.espe.edu.ec/fleon/files/2012/06/cropped-CIGMA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9752" y="2856799"/>
            <a:ext cx="4494051" cy="1292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3469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6791031"/>
              </p:ext>
            </p:extLst>
          </p:nvPr>
        </p:nvGraphicFramePr>
        <p:xfrm>
          <a:off x="467544" y="548680"/>
          <a:ext cx="8352928"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514128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878288"/>
            <a:ext cx="8229600" cy="1143000"/>
          </a:xfrm>
        </p:spPr>
        <p:txBody>
          <a:bodyPr/>
          <a:lstStyle/>
          <a:p>
            <a:r>
              <a:rPr lang="es-ES" dirty="0" smtClean="0"/>
              <a:t>GRACIAS</a:t>
            </a:r>
            <a:endParaRPr lang="es-ES" dirty="0"/>
          </a:p>
        </p:txBody>
      </p:sp>
      <p:pic>
        <p:nvPicPr>
          <p:cNvPr id="4" name="3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45676" y="188640"/>
            <a:ext cx="4698521" cy="6264696"/>
          </a:xfrm>
        </p:spPr>
      </p:pic>
    </p:spTree>
    <p:extLst>
      <p:ext uri="{BB962C8B-B14F-4D97-AF65-F5344CB8AC3E}">
        <p14:creationId xmlns:p14="http://schemas.microsoft.com/office/powerpoint/2010/main" val="22033644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 dirty="0" smtClean="0">
                <a:latin typeface="Arial" pitchFamily="34" charset="0"/>
                <a:cs typeface="Arial" pitchFamily="34" charset="0"/>
              </a:rPr>
              <a:t>MARCO TEÓRICO </a:t>
            </a:r>
            <a:endParaRPr lang="es-ES" dirty="0">
              <a:latin typeface="Arial" pitchFamily="34" charset="0"/>
              <a:cs typeface="Arial" pitchFamily="34" charset="0"/>
            </a:endParaRPr>
          </a:p>
        </p:txBody>
      </p:sp>
    </p:spTree>
    <p:extLst>
      <p:ext uri="{BB962C8B-B14F-4D97-AF65-F5344CB8AC3E}">
        <p14:creationId xmlns:p14="http://schemas.microsoft.com/office/powerpoint/2010/main" val="16407159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143000"/>
          </a:xfrm>
        </p:spPr>
        <p:txBody>
          <a:bodyPr/>
          <a:lstStyle/>
          <a:p>
            <a:r>
              <a:rPr lang="en-US" dirty="0" smtClean="0">
                <a:latin typeface="Arial" pitchFamily="34" charset="0"/>
                <a:cs typeface="Arial" pitchFamily="34" charset="0"/>
              </a:rPr>
              <a:t>SUELO</a:t>
            </a:r>
            <a:endParaRPr lang="en-US" dirty="0">
              <a:latin typeface="Arial" pitchFamily="34" charset="0"/>
              <a:cs typeface="Arial" pitchFamily="34" charset="0"/>
            </a:endParaRPr>
          </a:p>
        </p:txBody>
      </p:sp>
      <p:sp>
        <p:nvSpPr>
          <p:cNvPr id="3" name="Content Placeholder 2"/>
          <p:cNvSpPr>
            <a:spLocks noGrp="1"/>
          </p:cNvSpPr>
          <p:nvPr>
            <p:ph idx="1"/>
          </p:nvPr>
        </p:nvSpPr>
        <p:spPr>
          <a:xfrm>
            <a:off x="395536" y="1700808"/>
            <a:ext cx="8229600" cy="4229824"/>
          </a:xfrm>
        </p:spPr>
        <p:txBody>
          <a:bodyPr>
            <a:normAutofit/>
          </a:bodyPr>
          <a:lstStyle/>
          <a:p>
            <a:pPr algn="just"/>
            <a:r>
              <a:rPr lang="es-ES" dirty="0">
                <a:latin typeface="Arial" pitchFamily="34" charset="0"/>
                <a:cs typeface="Arial" pitchFamily="34" charset="0"/>
              </a:rPr>
              <a:t>El concepto de suelo varía según la disciplina que lo estudie, pero su estudio debe proporcionar las bases para mejorar la productividad de los cultivos, prevenir la degradación del suelo mientras se preserva la calidad del recurso.</a:t>
            </a:r>
            <a:endParaRPr lang="en-US" dirty="0">
              <a:latin typeface="Arial" pitchFamily="34" charset="0"/>
              <a:cs typeface="Arial" pitchFamily="34" charset="0"/>
            </a:endParaRPr>
          </a:p>
          <a:p>
            <a:pPr algn="just"/>
            <a:r>
              <a:rPr lang="es-ES" dirty="0" smtClean="0">
                <a:latin typeface="Arial" pitchFamily="34" charset="0"/>
                <a:cs typeface="Arial" pitchFamily="34" charset="0"/>
              </a:rPr>
              <a:t>El suelo es un sistema trifásico, compuesto de una fase sólida (material mineral y materia orgánica), una fase líquida y una fase gaseosa, constituyendo el soporte mecánico y el sustento de plantas. </a:t>
            </a:r>
            <a:endParaRPr lang="en-US" dirty="0">
              <a:latin typeface="Arial" pitchFamily="34" charset="0"/>
              <a:cs typeface="Arial" pitchFamily="34" charset="0"/>
            </a:endParaRPr>
          </a:p>
        </p:txBody>
      </p:sp>
      <p:sp>
        <p:nvSpPr>
          <p:cNvPr id="4" name="3 Rectángulo"/>
          <p:cNvSpPr/>
          <p:nvPr/>
        </p:nvSpPr>
        <p:spPr>
          <a:xfrm>
            <a:off x="4788024" y="6482834"/>
            <a:ext cx="4233531" cy="369332"/>
          </a:xfrm>
          <a:prstGeom prst="rect">
            <a:avLst/>
          </a:prstGeom>
        </p:spPr>
        <p:txBody>
          <a:bodyPr wrap="none">
            <a:spAutoFit/>
          </a:bodyPr>
          <a:lstStyle/>
          <a:p>
            <a:r>
              <a:rPr lang="es-ES" dirty="0"/>
              <a:t>(Juárez M., Sánchez J., Sánchez A., 2006)</a:t>
            </a:r>
          </a:p>
        </p:txBody>
      </p:sp>
    </p:spTree>
    <p:extLst>
      <p:ext uri="{BB962C8B-B14F-4D97-AF65-F5344CB8AC3E}">
        <p14:creationId xmlns:p14="http://schemas.microsoft.com/office/powerpoint/2010/main" val="18843354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1143000"/>
          </a:xfrm>
        </p:spPr>
        <p:txBody>
          <a:bodyPr>
            <a:normAutofit/>
          </a:bodyPr>
          <a:lstStyle/>
          <a:p>
            <a:r>
              <a:rPr lang="es-ES" sz="4500" dirty="0">
                <a:latin typeface="Arial" pitchFamily="34" charset="0"/>
                <a:cs typeface="Arial" pitchFamily="34" charset="0"/>
              </a:rPr>
              <a:t>USOS DEL </a:t>
            </a:r>
            <a:r>
              <a:rPr lang="es-ES" sz="4500" dirty="0" smtClean="0">
                <a:latin typeface="Arial" pitchFamily="34" charset="0"/>
                <a:cs typeface="Arial" pitchFamily="34" charset="0"/>
              </a:rPr>
              <a:t>SUELO</a:t>
            </a:r>
            <a:endParaRPr lang="en-US" sz="4500" dirty="0">
              <a:latin typeface="Arial" pitchFamily="34" charset="0"/>
              <a:cs typeface="Arial"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37331376"/>
              </p:ext>
            </p:extLst>
          </p:nvPr>
        </p:nvGraphicFramePr>
        <p:xfrm>
          <a:off x="457200" y="1556793"/>
          <a:ext cx="8229600" cy="47678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36091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normAutofit fontScale="90000"/>
          </a:bodyPr>
          <a:lstStyle/>
          <a:p>
            <a:r>
              <a:rPr lang="es-ES" dirty="0" smtClean="0">
                <a:latin typeface="Arial" pitchFamily="34" charset="0"/>
                <a:cs typeface="Arial" pitchFamily="34" charset="0"/>
              </a:rPr>
              <a:t>CONTAMINACIÓN DEL SUELO</a:t>
            </a:r>
            <a:endParaRPr lang="es-ES" dirty="0">
              <a:latin typeface="Arial" pitchFamily="34" charset="0"/>
              <a:cs typeface="Arial" pitchFamily="34" charset="0"/>
            </a:endParaRPr>
          </a:p>
        </p:txBody>
      </p:sp>
      <p:sp>
        <p:nvSpPr>
          <p:cNvPr id="3" name="Content Placeholder 2"/>
          <p:cNvSpPr>
            <a:spLocks noGrp="1"/>
          </p:cNvSpPr>
          <p:nvPr>
            <p:ph idx="1"/>
          </p:nvPr>
        </p:nvSpPr>
        <p:spPr>
          <a:xfrm>
            <a:off x="395536" y="1628800"/>
            <a:ext cx="8229600" cy="4389120"/>
          </a:xfrm>
        </p:spPr>
        <p:txBody>
          <a:bodyPr>
            <a:normAutofit/>
          </a:bodyPr>
          <a:lstStyle/>
          <a:p>
            <a:pPr algn="just"/>
            <a:r>
              <a:rPr lang="es-ES" sz="2800" dirty="0">
                <a:latin typeface="Arial" pitchFamily="34" charset="0"/>
                <a:cs typeface="Arial" pitchFamily="34" charset="0"/>
              </a:rPr>
              <a:t>Se define suelo contaminado “Aquel que ha superado su capacidad de amortiguación para una ó varias sustancias y, como consecuencia, pasa de actuar como un sistema protector a ser causa de problemas para el agua, la atmósfera y/o los organismos. Al mismo tiempo se modifican sus equilibrios biogeoquímicos y aparecen cantidades anómalas de determinados componentes que causan cambios en sus propiedades físicas, químicas y/o biológicas” </a:t>
            </a:r>
            <a:endParaRPr lang="en-US" sz="2800" dirty="0">
              <a:latin typeface="Arial" pitchFamily="34" charset="0"/>
              <a:cs typeface="Arial" pitchFamily="34" charset="0"/>
            </a:endParaRPr>
          </a:p>
        </p:txBody>
      </p:sp>
      <p:sp>
        <p:nvSpPr>
          <p:cNvPr id="4" name="3 Rectángulo"/>
          <p:cNvSpPr/>
          <p:nvPr/>
        </p:nvSpPr>
        <p:spPr>
          <a:xfrm>
            <a:off x="4931925" y="6488668"/>
            <a:ext cx="4233531" cy="369332"/>
          </a:xfrm>
          <a:prstGeom prst="rect">
            <a:avLst/>
          </a:prstGeom>
        </p:spPr>
        <p:txBody>
          <a:bodyPr wrap="none">
            <a:spAutoFit/>
          </a:bodyPr>
          <a:lstStyle/>
          <a:p>
            <a:r>
              <a:rPr lang="es-ES" dirty="0"/>
              <a:t>(Juárez M., Sánchez J., Sánchez A., 2006)</a:t>
            </a:r>
          </a:p>
        </p:txBody>
      </p:sp>
    </p:spTree>
    <p:extLst>
      <p:ext uri="{BB962C8B-B14F-4D97-AF65-F5344CB8AC3E}">
        <p14:creationId xmlns:p14="http://schemas.microsoft.com/office/powerpoint/2010/main" val="33784828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80528" y="980728"/>
            <a:ext cx="8229600" cy="4389120"/>
          </a:xfrm>
        </p:spPr>
        <p:txBody>
          <a:bodyPr>
            <a:normAutofit/>
          </a:bodyPr>
          <a:lstStyle/>
          <a:p>
            <a:pPr marL="0" indent="0" algn="ctr">
              <a:buNone/>
            </a:pPr>
            <a:r>
              <a:rPr lang="es-ES" sz="4400" dirty="0" smtClean="0">
                <a:solidFill>
                  <a:schemeClr val="tx2">
                    <a:lumMod val="75000"/>
                  </a:schemeClr>
                </a:solidFill>
                <a:latin typeface="Arial" pitchFamily="34" charset="0"/>
                <a:cs typeface="Arial" pitchFamily="34" charset="0"/>
                <a:hlinkClick r:id="rId2" action="ppaction://hlinksldjump"/>
              </a:rPr>
              <a:t>PLOMO</a:t>
            </a:r>
          </a:p>
          <a:p>
            <a:pPr marL="0" indent="0" algn="ctr">
              <a:buNone/>
            </a:pPr>
            <a:r>
              <a:rPr lang="es-ES" sz="4400" dirty="0" smtClean="0">
                <a:solidFill>
                  <a:schemeClr val="tx2">
                    <a:lumMod val="75000"/>
                  </a:schemeClr>
                </a:solidFill>
                <a:latin typeface="Arial" pitchFamily="34" charset="0"/>
                <a:cs typeface="Arial" pitchFamily="34" charset="0"/>
                <a:hlinkClick r:id="rId2" action="ppaction://hlinksldjump"/>
              </a:rPr>
              <a:t> </a:t>
            </a:r>
            <a:endParaRPr lang="es-ES" sz="4400" dirty="0" smtClean="0">
              <a:solidFill>
                <a:schemeClr val="tx2">
                  <a:lumMod val="75000"/>
                </a:schemeClr>
              </a:solidFill>
              <a:latin typeface="Arial" pitchFamily="34" charset="0"/>
              <a:cs typeface="Arial" pitchFamily="34" charset="0"/>
            </a:endParaRPr>
          </a:p>
          <a:p>
            <a:pPr marL="0" indent="0" algn="ctr">
              <a:buNone/>
            </a:pPr>
            <a:r>
              <a:rPr lang="es-ES" sz="4400" dirty="0" smtClean="0">
                <a:solidFill>
                  <a:schemeClr val="tx2">
                    <a:lumMod val="75000"/>
                  </a:schemeClr>
                </a:solidFill>
                <a:latin typeface="Arial" pitchFamily="34" charset="0"/>
                <a:cs typeface="Arial" pitchFamily="34" charset="0"/>
                <a:hlinkClick r:id="rId3" action="ppaction://hlinksldjump"/>
              </a:rPr>
              <a:t>CROMO</a:t>
            </a:r>
            <a:endParaRPr lang="es-ES" sz="4400" dirty="0" smtClean="0">
              <a:solidFill>
                <a:schemeClr val="tx2">
                  <a:lumMod val="75000"/>
                </a:schemeClr>
              </a:solidFill>
              <a:latin typeface="Arial" pitchFamily="34" charset="0"/>
              <a:cs typeface="Arial" pitchFamily="34" charset="0"/>
            </a:endParaRPr>
          </a:p>
          <a:p>
            <a:pPr marL="0" indent="0" algn="ctr">
              <a:buNone/>
            </a:pPr>
            <a:endParaRPr lang="es-ES" sz="4400" dirty="0" smtClean="0">
              <a:solidFill>
                <a:schemeClr val="tx2">
                  <a:lumMod val="75000"/>
                </a:schemeClr>
              </a:solidFill>
              <a:latin typeface="Arial" pitchFamily="34" charset="0"/>
              <a:cs typeface="Arial" pitchFamily="34" charset="0"/>
            </a:endParaRPr>
          </a:p>
          <a:p>
            <a:pPr marL="0" indent="0" algn="ctr">
              <a:buNone/>
            </a:pPr>
            <a:r>
              <a:rPr lang="es-ES" sz="4400" dirty="0" smtClean="0">
                <a:solidFill>
                  <a:schemeClr val="tx2">
                    <a:lumMod val="75000"/>
                  </a:schemeClr>
                </a:solidFill>
                <a:latin typeface="Arial" pitchFamily="34" charset="0"/>
                <a:cs typeface="Arial" pitchFamily="34" charset="0"/>
                <a:hlinkClick r:id="rId4" action="ppaction://hlinksldjump"/>
              </a:rPr>
              <a:t>ZINC</a:t>
            </a:r>
            <a:endParaRPr lang="es-ES" sz="4400" dirty="0">
              <a:solidFill>
                <a:schemeClr val="tx2">
                  <a:lumMod val="75000"/>
                </a:schemeClr>
              </a:solidFill>
              <a:latin typeface="Arial" pitchFamily="34" charset="0"/>
              <a:cs typeface="Arial" pitchFamily="34" charset="0"/>
            </a:endParaRPr>
          </a:p>
        </p:txBody>
      </p:sp>
      <p:pic>
        <p:nvPicPr>
          <p:cNvPr id="1026" name="Picture 2" descr="http://esotericos.org/wp-content/uploads/2012/07/El-Plomo-en-la-Alquimi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692696"/>
            <a:ext cx="2736304" cy="20522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http://images1.wikia.nocookie.net/__cb20081130165925/quimica/es/images/b/b5/Cromo.gif"/>
          <p:cNvPicPr>
            <a:picLocks noChangeAspect="1" noChangeArrowheads="1"/>
          </p:cNvPicPr>
          <p:nvPr/>
        </p:nvPicPr>
        <p:blipFill rotWithShape="1">
          <a:blip r:embed="rId6">
            <a:extLst>
              <a:ext uri="{28A0092B-C50C-407E-A947-70E740481C1C}">
                <a14:useLocalDpi xmlns:a14="http://schemas.microsoft.com/office/drawing/2010/main" val="0"/>
              </a:ext>
            </a:extLst>
          </a:blip>
          <a:srcRect b="6137"/>
          <a:stretch/>
        </p:blipFill>
        <p:spPr bwMode="auto">
          <a:xfrm>
            <a:off x="323528" y="3861048"/>
            <a:ext cx="2544217" cy="23129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http://www.webelements.com/_media/elements/element-pics-theo/30_Zn_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0112" y="3581703"/>
            <a:ext cx="2592288" cy="25922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8402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1143000"/>
          </a:xfrm>
        </p:spPr>
        <p:txBody>
          <a:bodyPr/>
          <a:lstStyle/>
          <a:p>
            <a:r>
              <a:rPr lang="en-US" dirty="0" smtClean="0">
                <a:latin typeface="Arial" pitchFamily="34" charset="0"/>
                <a:cs typeface="Arial" pitchFamily="34" charset="0"/>
              </a:rPr>
              <a:t>PLOMO</a:t>
            </a:r>
            <a:endParaRPr lang="en-US" dirty="0">
              <a:latin typeface="Arial" pitchFamily="34" charset="0"/>
              <a:cs typeface="Arial" pitchFamily="34" charset="0"/>
            </a:endParaRPr>
          </a:p>
        </p:txBody>
      </p:sp>
      <p:graphicFrame>
        <p:nvGraphicFramePr>
          <p:cNvPr id="4" name="3 Diagrama"/>
          <p:cNvGraphicFramePr/>
          <p:nvPr>
            <p:extLst>
              <p:ext uri="{D42A27DB-BD31-4B8C-83A1-F6EECF244321}">
                <p14:modId xmlns:p14="http://schemas.microsoft.com/office/powerpoint/2010/main" val="4043224807"/>
              </p:ext>
            </p:extLst>
          </p:nvPr>
        </p:nvGraphicFramePr>
        <p:xfrm>
          <a:off x="323528" y="1916832"/>
          <a:ext cx="8640960" cy="42080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90606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noAutofit/>
          </a:bodyPr>
          <a:lstStyle/>
          <a:p>
            <a:r>
              <a:rPr lang="en-US" sz="3800" dirty="0" smtClean="0">
                <a:latin typeface="Arial" pitchFamily="34" charset="0"/>
                <a:cs typeface="Arial" pitchFamily="34" charset="0"/>
              </a:rPr>
              <a:t>USOS Y FUENTES DE EXPOSICIÓN</a:t>
            </a:r>
            <a:endParaRPr lang="en-US" sz="3800" dirty="0">
              <a:latin typeface="Arial" pitchFamily="34" charset="0"/>
              <a:cs typeface="Arial" pitchFamily="34" charset="0"/>
            </a:endParaRPr>
          </a:p>
        </p:txBody>
      </p:sp>
      <p:graphicFrame>
        <p:nvGraphicFramePr>
          <p:cNvPr id="4" name="3 Diagrama"/>
          <p:cNvGraphicFramePr/>
          <p:nvPr>
            <p:extLst>
              <p:ext uri="{D42A27DB-BD31-4B8C-83A1-F6EECF244321}">
                <p14:modId xmlns:p14="http://schemas.microsoft.com/office/powerpoint/2010/main" val="834849371"/>
              </p:ext>
            </p:extLst>
          </p:nvPr>
        </p:nvGraphicFramePr>
        <p:xfrm>
          <a:off x="899592" y="1484784"/>
          <a:ext cx="7704856"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0231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872" y="260648"/>
            <a:ext cx="8229600" cy="1143000"/>
          </a:xfrm>
        </p:spPr>
        <p:txBody>
          <a:bodyPr/>
          <a:lstStyle/>
          <a:p>
            <a:r>
              <a:rPr lang="es-ES" dirty="0" smtClean="0">
                <a:latin typeface="Arial" pitchFamily="34" charset="0"/>
                <a:cs typeface="Arial" pitchFamily="34" charset="0"/>
              </a:rPr>
              <a:t>TOXICOLOGÍA</a:t>
            </a:r>
            <a:endParaRPr lang="en-US" dirty="0">
              <a:latin typeface="Arial" pitchFamily="34" charset="0"/>
              <a:cs typeface="Arial" pitchFamily="34" charset="0"/>
            </a:endParaRPr>
          </a:p>
        </p:txBody>
      </p:sp>
      <p:graphicFrame>
        <p:nvGraphicFramePr>
          <p:cNvPr id="5" name="4 Diagrama">
            <a:hlinkClick r:id="rId2" action="ppaction://hlinksldjump"/>
          </p:cNvPr>
          <p:cNvGraphicFramePr/>
          <p:nvPr>
            <p:extLst>
              <p:ext uri="{D42A27DB-BD31-4B8C-83A1-F6EECF244321}">
                <p14:modId xmlns:p14="http://schemas.microsoft.com/office/powerpoint/2010/main" val="272695953"/>
              </p:ext>
            </p:extLst>
          </p:nvPr>
        </p:nvGraphicFramePr>
        <p:xfrm>
          <a:off x="395536" y="1700808"/>
          <a:ext cx="8280920" cy="489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Flecha curvada hacia la izquierda">
            <a:hlinkClick r:id="rId2" action="ppaction://hlinksldjump"/>
          </p:cNvPr>
          <p:cNvSpPr/>
          <p:nvPr/>
        </p:nvSpPr>
        <p:spPr>
          <a:xfrm>
            <a:off x="8132368" y="5949280"/>
            <a:ext cx="720080" cy="64807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black"/>
              </a:solidFill>
            </a:endParaRPr>
          </a:p>
        </p:txBody>
      </p:sp>
    </p:spTree>
    <p:extLst>
      <p:ext uri="{BB962C8B-B14F-4D97-AF65-F5344CB8AC3E}">
        <p14:creationId xmlns:p14="http://schemas.microsoft.com/office/powerpoint/2010/main" val="5552200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1143000"/>
          </a:xfrm>
        </p:spPr>
        <p:txBody>
          <a:bodyPr/>
          <a:lstStyle/>
          <a:p>
            <a:r>
              <a:rPr lang="en-US" dirty="0" smtClean="0">
                <a:latin typeface="Arial" pitchFamily="34" charset="0"/>
                <a:cs typeface="Arial" pitchFamily="34" charset="0"/>
              </a:rPr>
              <a:t>CROMO</a:t>
            </a:r>
            <a:endParaRPr lang="en-US" dirty="0">
              <a:latin typeface="Arial" pitchFamily="34" charset="0"/>
              <a:cs typeface="Arial" pitchFamily="34" charset="0"/>
            </a:endParaRPr>
          </a:p>
        </p:txBody>
      </p:sp>
      <p:graphicFrame>
        <p:nvGraphicFramePr>
          <p:cNvPr id="4" name="3 Diagrama"/>
          <p:cNvGraphicFramePr/>
          <p:nvPr>
            <p:extLst>
              <p:ext uri="{D42A27DB-BD31-4B8C-83A1-F6EECF244321}">
                <p14:modId xmlns:p14="http://schemas.microsoft.com/office/powerpoint/2010/main" val="1002314865"/>
              </p:ext>
            </p:extLst>
          </p:nvPr>
        </p:nvGraphicFramePr>
        <p:xfrm>
          <a:off x="611560" y="1916832"/>
          <a:ext cx="8064896" cy="3960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78855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43508" y="764704"/>
            <a:ext cx="8589640" cy="1728192"/>
          </a:xfrm>
        </p:spPr>
        <p:txBody>
          <a:bodyPr>
            <a:noAutofit/>
          </a:bodyPr>
          <a:lstStyle/>
          <a:p>
            <a:pPr algn="ctr"/>
            <a:r>
              <a:rPr lang="es-EC" sz="3200" b="1" dirty="0" smtClean="0">
                <a:solidFill>
                  <a:schemeClr val="tx1"/>
                </a:solidFill>
                <a:latin typeface="Arial" pitchFamily="34" charset="0"/>
                <a:cs typeface="Arial" pitchFamily="34" charset="0"/>
              </a:rPr>
              <a:t>Proyecto de Grado, previo a la obtención del T</a:t>
            </a:r>
            <a:r>
              <a:rPr lang="es-EC" sz="3200" b="1" dirty="0">
                <a:solidFill>
                  <a:schemeClr val="tx1"/>
                </a:solidFill>
                <a:latin typeface="Arial" pitchFamily="34" charset="0"/>
                <a:cs typeface="Arial" pitchFamily="34" charset="0"/>
              </a:rPr>
              <a:t>í</a:t>
            </a:r>
            <a:r>
              <a:rPr lang="es-EC" sz="3200" b="1" dirty="0" smtClean="0">
                <a:solidFill>
                  <a:schemeClr val="tx1"/>
                </a:solidFill>
                <a:latin typeface="Arial" pitchFamily="34" charset="0"/>
                <a:cs typeface="Arial" pitchFamily="34" charset="0"/>
              </a:rPr>
              <a:t>tulo de:</a:t>
            </a:r>
            <a:br>
              <a:rPr lang="es-EC" sz="3200" b="1" dirty="0" smtClean="0">
                <a:solidFill>
                  <a:schemeClr val="tx1"/>
                </a:solidFill>
                <a:latin typeface="Arial" pitchFamily="34" charset="0"/>
                <a:cs typeface="Arial" pitchFamily="34" charset="0"/>
              </a:rPr>
            </a:br>
            <a:r>
              <a:rPr lang="es-EC" sz="3200" b="1" dirty="0" smtClean="0">
                <a:solidFill>
                  <a:schemeClr val="tx1"/>
                </a:solidFill>
                <a:latin typeface="Arial" pitchFamily="34" charset="0"/>
                <a:cs typeface="Arial" pitchFamily="34" charset="0"/>
              </a:rPr>
              <a:t> Ingeniero Geógrafo y del Medio Ambiente</a:t>
            </a:r>
            <a:endParaRPr lang="es-EC" sz="3200" b="1" dirty="0">
              <a:latin typeface="Arial" pitchFamily="34" charset="0"/>
              <a:cs typeface="Arial" pitchFamily="34" charset="0"/>
            </a:endParaRPr>
          </a:p>
        </p:txBody>
      </p:sp>
      <p:sp>
        <p:nvSpPr>
          <p:cNvPr id="4" name="1 Título"/>
          <p:cNvSpPr txBox="1">
            <a:spLocks/>
          </p:cNvSpPr>
          <p:nvPr/>
        </p:nvSpPr>
        <p:spPr>
          <a:xfrm>
            <a:off x="683568" y="5517232"/>
            <a:ext cx="8229600" cy="1143000"/>
          </a:xfrm>
          <a:prstGeom prst="rect">
            <a:avLst/>
          </a:prstGeom>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b="1" dirty="0" smtClean="0"/>
              <a:t>Director: Ing. Paulina Guevara</a:t>
            </a:r>
          </a:p>
          <a:p>
            <a:r>
              <a:rPr lang="es-EC" b="1" dirty="0" smtClean="0"/>
              <a:t>Codirector: Ing. Marco Luna</a:t>
            </a:r>
            <a:br>
              <a:rPr lang="es-EC" b="1" dirty="0" smtClean="0"/>
            </a:br>
            <a:endParaRPr lang="es-EC" b="1" dirty="0"/>
          </a:p>
        </p:txBody>
      </p:sp>
      <p:sp>
        <p:nvSpPr>
          <p:cNvPr id="3" name="2 Rectángulo"/>
          <p:cNvSpPr/>
          <p:nvPr/>
        </p:nvSpPr>
        <p:spPr>
          <a:xfrm>
            <a:off x="492696" y="2924944"/>
            <a:ext cx="8208912" cy="2062103"/>
          </a:xfrm>
          <a:prstGeom prst="rect">
            <a:avLst/>
          </a:prstGeom>
        </p:spPr>
        <p:txBody>
          <a:bodyPr wrap="square">
            <a:spAutoFit/>
          </a:bodyPr>
          <a:lstStyle/>
          <a:p>
            <a:pPr algn="ctr"/>
            <a:r>
              <a:rPr lang="es-EC" sz="3200" b="1" dirty="0">
                <a:latin typeface="Arial" pitchFamily="34" charset="0"/>
                <a:cs typeface="Arial" pitchFamily="34" charset="0"/>
              </a:rPr>
              <a:t>“Generación de un Modelo Geoestadístico de Concentración de Plomo en el Suelo de las Parroquias de San Rafael y Sangolquí</a:t>
            </a:r>
            <a:r>
              <a:rPr lang="es-EC" sz="3200" b="1" dirty="0" smtClean="0">
                <a:latin typeface="Arial" pitchFamily="34" charset="0"/>
                <a:cs typeface="Arial" pitchFamily="34" charset="0"/>
              </a:rPr>
              <a:t>”</a:t>
            </a:r>
            <a:endParaRPr lang="es-ES" sz="3200" dirty="0">
              <a:latin typeface="Arial" pitchFamily="34" charset="0"/>
              <a:cs typeface="Arial" pitchFamily="34" charset="0"/>
            </a:endParaRPr>
          </a:p>
        </p:txBody>
      </p:sp>
    </p:spTree>
    <p:extLst>
      <p:ext uri="{BB962C8B-B14F-4D97-AF65-F5344CB8AC3E}">
        <p14:creationId xmlns:p14="http://schemas.microsoft.com/office/powerpoint/2010/main" val="701807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p:spPr>
        <p:txBody>
          <a:bodyPr>
            <a:noAutofit/>
          </a:bodyPr>
          <a:lstStyle/>
          <a:p>
            <a:pPr lvl="2" algn="l" rtl="0">
              <a:spcBef>
                <a:spcPct val="0"/>
              </a:spcBef>
            </a:pPr>
            <a:r>
              <a:rPr lang="es-ES" sz="3800" dirty="0" smtClean="0">
                <a:solidFill>
                  <a:schemeClr val="bg2">
                    <a:lumMod val="25000"/>
                  </a:schemeClr>
                </a:solidFill>
                <a:latin typeface="Arial" pitchFamily="34" charset="0"/>
                <a:cs typeface="Arial" pitchFamily="34" charset="0"/>
              </a:rPr>
              <a:t>USOS Y FUENTES DE EXPOSICIÓN</a:t>
            </a:r>
            <a:endParaRPr lang="en-US" sz="3800" dirty="0">
              <a:solidFill>
                <a:schemeClr val="bg2">
                  <a:lumMod val="25000"/>
                </a:schemeClr>
              </a:solidFill>
              <a:latin typeface="Arial" pitchFamily="34" charset="0"/>
              <a:cs typeface="Arial" pitchFamily="34" charset="0"/>
            </a:endParaRPr>
          </a:p>
        </p:txBody>
      </p:sp>
      <p:graphicFrame>
        <p:nvGraphicFramePr>
          <p:cNvPr id="4" name="3 Diagrama"/>
          <p:cNvGraphicFramePr/>
          <p:nvPr>
            <p:extLst>
              <p:ext uri="{D42A27DB-BD31-4B8C-83A1-F6EECF244321}">
                <p14:modId xmlns:p14="http://schemas.microsoft.com/office/powerpoint/2010/main" val="2093219369"/>
              </p:ext>
            </p:extLst>
          </p:nvPr>
        </p:nvGraphicFramePr>
        <p:xfrm>
          <a:off x="467544" y="1628800"/>
          <a:ext cx="8208912"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98156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230704947"/>
              </p:ext>
            </p:extLst>
          </p:nvPr>
        </p:nvGraphicFramePr>
        <p:xfrm>
          <a:off x="539552" y="1268760"/>
          <a:ext cx="8136904"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Flecha curvada hacia la izquierda">
            <a:hlinkClick r:id="rId7" action="ppaction://hlinksldjump"/>
          </p:cNvPr>
          <p:cNvSpPr/>
          <p:nvPr/>
        </p:nvSpPr>
        <p:spPr>
          <a:xfrm>
            <a:off x="8244408" y="5949280"/>
            <a:ext cx="720080" cy="64807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black"/>
              </a:solidFill>
            </a:endParaRPr>
          </a:p>
        </p:txBody>
      </p:sp>
      <p:sp>
        <p:nvSpPr>
          <p:cNvPr id="6" name="Title 1"/>
          <p:cNvSpPr>
            <a:spLocks noGrp="1"/>
          </p:cNvSpPr>
          <p:nvPr>
            <p:ph type="title"/>
          </p:nvPr>
        </p:nvSpPr>
        <p:spPr>
          <a:xfrm>
            <a:off x="539552" y="116632"/>
            <a:ext cx="8229600" cy="1143000"/>
          </a:xfrm>
        </p:spPr>
        <p:txBody>
          <a:bodyPr>
            <a:normAutofit/>
          </a:bodyPr>
          <a:lstStyle/>
          <a:p>
            <a:r>
              <a:rPr lang="en-US" sz="4800" dirty="0" smtClean="0">
                <a:latin typeface="Arial" pitchFamily="34" charset="0"/>
                <a:cs typeface="Arial" pitchFamily="34" charset="0"/>
              </a:rPr>
              <a:t>TOXICOLOGÍA</a:t>
            </a:r>
            <a:endParaRPr lang="en-US" sz="4800" dirty="0">
              <a:latin typeface="Arial" pitchFamily="34" charset="0"/>
              <a:cs typeface="Arial" pitchFamily="34" charset="0"/>
            </a:endParaRPr>
          </a:p>
        </p:txBody>
      </p:sp>
    </p:spTree>
    <p:extLst>
      <p:ext uri="{BB962C8B-B14F-4D97-AF65-F5344CB8AC3E}">
        <p14:creationId xmlns:p14="http://schemas.microsoft.com/office/powerpoint/2010/main" val="12881894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332656"/>
            <a:ext cx="8229600" cy="1143000"/>
          </a:xfrm>
        </p:spPr>
        <p:txBody>
          <a:bodyPr/>
          <a:lstStyle/>
          <a:p>
            <a:r>
              <a:rPr lang="es-ES" dirty="0" smtClean="0">
                <a:latin typeface="Arial" pitchFamily="34" charset="0"/>
                <a:cs typeface="Arial" pitchFamily="34" charset="0"/>
              </a:rPr>
              <a:t>ZINC</a:t>
            </a:r>
            <a:endParaRPr lang="es-ES" dirty="0">
              <a:latin typeface="Arial" pitchFamily="34" charset="0"/>
              <a:cs typeface="Arial" pitchFamily="34" charset="0"/>
            </a:endParaRPr>
          </a:p>
        </p:txBody>
      </p:sp>
      <p:graphicFrame>
        <p:nvGraphicFramePr>
          <p:cNvPr id="4" name="3 Diagrama"/>
          <p:cNvGraphicFramePr/>
          <p:nvPr>
            <p:extLst>
              <p:ext uri="{D42A27DB-BD31-4B8C-83A1-F6EECF244321}">
                <p14:modId xmlns:p14="http://schemas.microsoft.com/office/powerpoint/2010/main" val="3522035372"/>
              </p:ext>
            </p:extLst>
          </p:nvPr>
        </p:nvGraphicFramePr>
        <p:xfrm>
          <a:off x="323528" y="1484784"/>
          <a:ext cx="8496944"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55343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332656"/>
            <a:ext cx="8229600" cy="1143000"/>
          </a:xfrm>
        </p:spPr>
        <p:txBody>
          <a:bodyPr>
            <a:normAutofit/>
          </a:bodyPr>
          <a:lstStyle/>
          <a:p>
            <a:pPr lvl="2" algn="l" rtl="0">
              <a:spcBef>
                <a:spcPct val="0"/>
              </a:spcBef>
            </a:pPr>
            <a:r>
              <a:rPr lang="es-ES" sz="3800" dirty="0">
                <a:solidFill>
                  <a:schemeClr val="tx2">
                    <a:lumMod val="75000"/>
                  </a:schemeClr>
                </a:solidFill>
                <a:latin typeface="Arial" pitchFamily="34" charset="0"/>
                <a:cs typeface="Arial" pitchFamily="34" charset="0"/>
              </a:rPr>
              <a:t>Usos </a:t>
            </a:r>
            <a:r>
              <a:rPr lang="es-ES" sz="3800" dirty="0" smtClean="0">
                <a:solidFill>
                  <a:schemeClr val="tx2">
                    <a:lumMod val="75000"/>
                  </a:schemeClr>
                </a:solidFill>
                <a:latin typeface="Arial" pitchFamily="34" charset="0"/>
                <a:cs typeface="Arial" pitchFamily="34" charset="0"/>
              </a:rPr>
              <a:t>y </a:t>
            </a:r>
            <a:r>
              <a:rPr lang="es-ES" sz="3800" dirty="0">
                <a:solidFill>
                  <a:schemeClr val="tx2">
                    <a:lumMod val="75000"/>
                  </a:schemeClr>
                </a:solidFill>
                <a:latin typeface="Arial" pitchFamily="34" charset="0"/>
                <a:cs typeface="Arial" pitchFamily="34" charset="0"/>
              </a:rPr>
              <a:t>Fuentes </a:t>
            </a:r>
            <a:r>
              <a:rPr lang="es-ES" sz="3800" dirty="0" smtClean="0">
                <a:solidFill>
                  <a:schemeClr val="tx2">
                    <a:lumMod val="75000"/>
                  </a:schemeClr>
                </a:solidFill>
                <a:latin typeface="Arial" pitchFamily="34" charset="0"/>
                <a:cs typeface="Arial" pitchFamily="34" charset="0"/>
              </a:rPr>
              <a:t>de Exposición</a:t>
            </a:r>
            <a:endParaRPr lang="es-ES" sz="3800" dirty="0">
              <a:solidFill>
                <a:schemeClr val="tx2">
                  <a:lumMod val="75000"/>
                </a:schemeClr>
              </a:solidFill>
              <a:latin typeface="Arial" pitchFamily="34" charset="0"/>
              <a:cs typeface="Arial" pitchFamily="34" charset="0"/>
            </a:endParaRPr>
          </a:p>
        </p:txBody>
      </p:sp>
      <p:graphicFrame>
        <p:nvGraphicFramePr>
          <p:cNvPr id="4" name="3 Diagrama"/>
          <p:cNvGraphicFramePr/>
          <p:nvPr>
            <p:extLst>
              <p:ext uri="{D42A27DB-BD31-4B8C-83A1-F6EECF244321}">
                <p14:modId xmlns:p14="http://schemas.microsoft.com/office/powerpoint/2010/main" val="2534794697"/>
              </p:ext>
            </p:extLst>
          </p:nvPr>
        </p:nvGraphicFramePr>
        <p:xfrm>
          <a:off x="611560" y="1844824"/>
          <a:ext cx="8208912"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1565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332656"/>
            <a:ext cx="8229600" cy="1143000"/>
          </a:xfrm>
        </p:spPr>
        <p:txBody>
          <a:bodyPr>
            <a:normAutofit/>
          </a:bodyPr>
          <a:lstStyle/>
          <a:p>
            <a:pPr lvl="2" algn="l" rtl="0">
              <a:spcBef>
                <a:spcPct val="0"/>
              </a:spcBef>
            </a:pPr>
            <a:r>
              <a:rPr lang="es-ES" sz="4000" b="1" dirty="0" smtClean="0">
                <a:solidFill>
                  <a:schemeClr val="tx2">
                    <a:lumMod val="75000"/>
                  </a:schemeClr>
                </a:solidFill>
                <a:latin typeface="Arial" pitchFamily="34" charset="0"/>
                <a:cs typeface="Arial" pitchFamily="34" charset="0"/>
              </a:rPr>
              <a:t>TOXICOLOGÍA</a:t>
            </a:r>
            <a:endParaRPr lang="es-ES" sz="4000" dirty="0">
              <a:solidFill>
                <a:schemeClr val="tx2">
                  <a:lumMod val="75000"/>
                </a:schemeClr>
              </a:solidFill>
              <a:latin typeface="Arial" pitchFamily="34" charset="0"/>
              <a:cs typeface="Arial" pitchFamily="34" charset="0"/>
            </a:endParaRPr>
          </a:p>
        </p:txBody>
      </p:sp>
      <p:graphicFrame>
        <p:nvGraphicFramePr>
          <p:cNvPr id="4" name="3 Diagrama"/>
          <p:cNvGraphicFramePr/>
          <p:nvPr>
            <p:extLst>
              <p:ext uri="{D42A27DB-BD31-4B8C-83A1-F6EECF244321}">
                <p14:modId xmlns:p14="http://schemas.microsoft.com/office/powerpoint/2010/main" val="2922749744"/>
              </p:ext>
            </p:extLst>
          </p:nvPr>
        </p:nvGraphicFramePr>
        <p:xfrm>
          <a:off x="395536" y="1628800"/>
          <a:ext cx="8280920"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13028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260648"/>
            <a:ext cx="8229600" cy="1143000"/>
          </a:xfrm>
        </p:spPr>
        <p:txBody>
          <a:bodyPr>
            <a:normAutofit/>
          </a:bodyPr>
          <a:lstStyle/>
          <a:p>
            <a:r>
              <a:rPr lang="es-ES" sz="4400" dirty="0" smtClean="0">
                <a:latin typeface="Arial" pitchFamily="34" charset="0"/>
                <a:cs typeface="Arial" pitchFamily="34" charset="0"/>
              </a:rPr>
              <a:t>NORMATIVA</a:t>
            </a:r>
            <a:endParaRPr lang="es-ES" sz="4400" dirty="0">
              <a:latin typeface="Arial" pitchFamily="34" charset="0"/>
              <a:cs typeface="Arial" pitchFamily="34" charset="0"/>
            </a:endParaRPr>
          </a:p>
        </p:txBody>
      </p:sp>
      <p:sp>
        <p:nvSpPr>
          <p:cNvPr id="3" name="2 Marcador de contenido"/>
          <p:cNvSpPr>
            <a:spLocks noGrp="1"/>
          </p:cNvSpPr>
          <p:nvPr>
            <p:ph idx="1"/>
          </p:nvPr>
        </p:nvSpPr>
        <p:spPr>
          <a:xfrm>
            <a:off x="395536" y="1340768"/>
            <a:ext cx="8229600" cy="4389120"/>
          </a:xfrm>
        </p:spPr>
        <p:txBody>
          <a:bodyPr/>
          <a:lstStyle/>
          <a:p>
            <a:pPr algn="just"/>
            <a:r>
              <a:rPr lang="es-ES" dirty="0" smtClean="0">
                <a:latin typeface="Arial" pitchFamily="34" charset="0"/>
                <a:cs typeface="Arial" pitchFamily="34" charset="0"/>
              </a:rPr>
              <a:t>Se toma como referencia </a:t>
            </a:r>
            <a:r>
              <a:rPr lang="es-ES" dirty="0">
                <a:latin typeface="Arial" pitchFamily="34" charset="0"/>
                <a:cs typeface="Arial" pitchFamily="34" charset="0"/>
              </a:rPr>
              <a:t>los métodos estándar 3030 (digestión de metales) y 3111 (flama directa de aire-acetileno) </a:t>
            </a:r>
            <a:r>
              <a:rPr lang="es-ES" dirty="0" smtClean="0">
                <a:latin typeface="Arial" pitchFamily="34" charset="0"/>
                <a:cs typeface="Arial" pitchFamily="34" charset="0"/>
              </a:rPr>
              <a:t>para los análisis a realizar con el fin de determinar la </a:t>
            </a:r>
            <a:r>
              <a:rPr lang="es-ES" dirty="0">
                <a:latin typeface="Arial" pitchFamily="34" charset="0"/>
                <a:cs typeface="Arial" pitchFamily="34" charset="0"/>
              </a:rPr>
              <a:t>concentración de plomo en  cada una de las muestras tomadas en campo.</a:t>
            </a:r>
            <a:endParaRPr lang="en-US" dirty="0">
              <a:latin typeface="Arial" pitchFamily="34" charset="0"/>
              <a:cs typeface="Arial" pitchFamily="34" charset="0"/>
            </a:endParaRPr>
          </a:p>
          <a:p>
            <a:pPr algn="just"/>
            <a:endParaRPr lang="es-ES" dirty="0">
              <a:latin typeface="Arial" pitchFamily="34" charset="0"/>
              <a:cs typeface="Arial" pitchFamily="34" charset="0"/>
            </a:endParaRPr>
          </a:p>
        </p:txBody>
      </p:sp>
      <p:graphicFrame>
        <p:nvGraphicFramePr>
          <p:cNvPr id="5" name="4 Diagrama"/>
          <p:cNvGraphicFramePr/>
          <p:nvPr>
            <p:extLst>
              <p:ext uri="{D42A27DB-BD31-4B8C-83A1-F6EECF244321}">
                <p14:modId xmlns:p14="http://schemas.microsoft.com/office/powerpoint/2010/main" val="1526848528"/>
              </p:ext>
            </p:extLst>
          </p:nvPr>
        </p:nvGraphicFramePr>
        <p:xfrm>
          <a:off x="611560" y="3501008"/>
          <a:ext cx="7924800" cy="297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80545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1277594188"/>
              </p:ext>
            </p:extLst>
          </p:nvPr>
        </p:nvGraphicFramePr>
        <p:xfrm>
          <a:off x="1079500" y="3284984"/>
          <a:ext cx="7308924" cy="2098518"/>
        </p:xfrm>
        <a:graphic>
          <a:graphicData uri="http://schemas.openxmlformats.org/drawingml/2006/table">
            <a:tbl>
              <a:tblPr/>
              <a:tblGrid>
                <a:gridCol w="2436308"/>
                <a:gridCol w="2436308"/>
                <a:gridCol w="2436308"/>
              </a:tblGrid>
              <a:tr h="699506">
                <a:tc>
                  <a:txBody>
                    <a:bodyPr/>
                    <a:lstStyle/>
                    <a:p>
                      <a:pPr algn="ctr">
                        <a:lnSpc>
                          <a:spcPct val="115000"/>
                        </a:lnSpc>
                        <a:spcAft>
                          <a:spcPts val="0"/>
                        </a:spcAft>
                      </a:pPr>
                      <a:r>
                        <a:rPr lang="es-ES" sz="1400" b="1" dirty="0">
                          <a:effectLst/>
                          <a:latin typeface="Arial"/>
                          <a:ea typeface="Calibri"/>
                          <a:cs typeface="Arial"/>
                        </a:rPr>
                        <a:t>Sustancia</a:t>
                      </a:r>
                      <a:endParaRPr lang="en-US" sz="1400" dirty="0">
                        <a:effectLst/>
                        <a:latin typeface="Calibri"/>
                        <a:ea typeface="Calibri"/>
                        <a:cs typeface="Arial"/>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b="1">
                          <a:effectLst/>
                          <a:latin typeface="Arial"/>
                          <a:ea typeface="Calibri"/>
                          <a:cs typeface="Arial"/>
                        </a:rPr>
                        <a:t>Unidades(Concentración en Peso Seco)</a:t>
                      </a:r>
                      <a:endParaRPr lang="en-US" sz="1400">
                        <a:effectLst/>
                        <a:latin typeface="Calibri"/>
                        <a:ea typeface="Calibri"/>
                        <a:cs typeface="Arial"/>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b="1" dirty="0">
                          <a:effectLst/>
                          <a:latin typeface="Arial"/>
                          <a:ea typeface="Calibri"/>
                          <a:cs typeface="Arial"/>
                        </a:rPr>
                        <a:t>Suelo</a:t>
                      </a:r>
                      <a:endParaRPr lang="en-US" sz="1400" dirty="0">
                        <a:effectLst/>
                        <a:latin typeface="Calibri"/>
                        <a:ea typeface="Calibri"/>
                        <a:cs typeface="Arial"/>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753">
                <a:tc gridSpan="3">
                  <a:txBody>
                    <a:bodyPr/>
                    <a:lstStyle/>
                    <a:p>
                      <a:pPr algn="ctr">
                        <a:lnSpc>
                          <a:spcPct val="115000"/>
                        </a:lnSpc>
                        <a:spcAft>
                          <a:spcPts val="0"/>
                        </a:spcAft>
                      </a:pPr>
                      <a:r>
                        <a:rPr lang="es-ES" sz="1400" b="1" dirty="0">
                          <a:effectLst/>
                          <a:latin typeface="Arial"/>
                          <a:ea typeface="Calibri"/>
                          <a:cs typeface="Arial"/>
                        </a:rPr>
                        <a:t>Parámetros Inorgánicos</a:t>
                      </a:r>
                      <a:endParaRPr lang="en-US" sz="1400" dirty="0">
                        <a:effectLst/>
                        <a:latin typeface="Calibri"/>
                        <a:ea typeface="Calibri"/>
                        <a:cs typeface="Arial"/>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349753">
                <a:tc>
                  <a:txBody>
                    <a:bodyPr/>
                    <a:lstStyle/>
                    <a:p>
                      <a:pPr algn="ctr">
                        <a:lnSpc>
                          <a:spcPct val="115000"/>
                        </a:lnSpc>
                        <a:spcAft>
                          <a:spcPts val="0"/>
                        </a:spcAft>
                      </a:pPr>
                      <a:r>
                        <a:rPr lang="es-ES" sz="1400" b="1">
                          <a:effectLst/>
                          <a:latin typeface="Arial"/>
                          <a:ea typeface="Calibri"/>
                          <a:cs typeface="Arial"/>
                        </a:rPr>
                        <a:t>Cromo Total</a:t>
                      </a:r>
                      <a:endParaRPr lang="en-US" sz="1400">
                        <a:effectLst/>
                        <a:latin typeface="Calibri"/>
                        <a:ea typeface="Calibri"/>
                        <a:cs typeface="Arial"/>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1400">
                          <a:effectLst/>
                          <a:latin typeface="Arial"/>
                          <a:ea typeface="Calibri"/>
                          <a:cs typeface="Arial"/>
                        </a:rPr>
                        <a:t>mg/kg</a:t>
                      </a:r>
                      <a:endParaRPr lang="en-US" sz="1400">
                        <a:effectLst/>
                        <a:latin typeface="Calibri"/>
                        <a:ea typeface="Calibri"/>
                        <a:cs typeface="Arial"/>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1400">
                          <a:effectLst/>
                          <a:latin typeface="Arial"/>
                          <a:ea typeface="Calibri"/>
                          <a:cs typeface="Arial"/>
                        </a:rPr>
                        <a:t>20</a:t>
                      </a:r>
                      <a:endParaRPr lang="en-US" sz="1400">
                        <a:effectLst/>
                        <a:latin typeface="Calibri"/>
                        <a:ea typeface="Calibri"/>
                        <a:cs typeface="Arial"/>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r>
              <a:tr h="349753">
                <a:tc>
                  <a:txBody>
                    <a:bodyPr/>
                    <a:lstStyle/>
                    <a:p>
                      <a:pPr algn="ctr">
                        <a:lnSpc>
                          <a:spcPct val="115000"/>
                        </a:lnSpc>
                        <a:spcAft>
                          <a:spcPts val="0"/>
                        </a:spcAft>
                      </a:pPr>
                      <a:r>
                        <a:rPr lang="es-ES" sz="1400" b="1" dirty="0">
                          <a:effectLst/>
                          <a:latin typeface="Arial"/>
                          <a:ea typeface="Calibri"/>
                          <a:cs typeface="Arial"/>
                        </a:rPr>
                        <a:t>Plomo</a:t>
                      </a:r>
                      <a:endParaRPr lang="en-US" sz="1400" dirty="0">
                        <a:effectLst/>
                        <a:latin typeface="Calibri"/>
                        <a:ea typeface="Calibri"/>
                        <a:cs typeface="Arial"/>
                      </a:endParaRPr>
                    </a:p>
                  </a:txBody>
                  <a:tcPr marL="17780" marR="17780" marT="0" marB="0" anchor="ctr">
                    <a:lnL>
                      <a:noFill/>
                    </a:lnL>
                    <a:lnR>
                      <a:noFill/>
                    </a:lnR>
                    <a:lnT>
                      <a:noFill/>
                    </a:lnT>
                    <a:lnB>
                      <a:noFill/>
                    </a:lnB>
                  </a:tcPr>
                </a:tc>
                <a:tc>
                  <a:txBody>
                    <a:bodyPr/>
                    <a:lstStyle/>
                    <a:p>
                      <a:pPr algn="ctr">
                        <a:lnSpc>
                          <a:spcPct val="115000"/>
                        </a:lnSpc>
                        <a:spcAft>
                          <a:spcPts val="0"/>
                        </a:spcAft>
                      </a:pPr>
                      <a:r>
                        <a:rPr lang="es-ES" sz="1400">
                          <a:effectLst/>
                          <a:latin typeface="Arial"/>
                          <a:ea typeface="Calibri"/>
                          <a:cs typeface="Arial"/>
                        </a:rPr>
                        <a:t>mg/kg</a:t>
                      </a:r>
                      <a:endParaRPr lang="en-US" sz="1400">
                        <a:effectLst/>
                        <a:latin typeface="Calibri"/>
                        <a:ea typeface="Calibri"/>
                        <a:cs typeface="Arial"/>
                      </a:endParaRPr>
                    </a:p>
                  </a:txBody>
                  <a:tcPr marL="17780" marR="17780" marT="0" marB="0" anchor="ctr">
                    <a:lnL>
                      <a:noFill/>
                    </a:lnL>
                    <a:lnR>
                      <a:noFill/>
                    </a:lnR>
                    <a:lnT>
                      <a:noFill/>
                    </a:lnT>
                    <a:lnB>
                      <a:noFill/>
                    </a:lnB>
                  </a:tcPr>
                </a:tc>
                <a:tc>
                  <a:txBody>
                    <a:bodyPr/>
                    <a:lstStyle/>
                    <a:p>
                      <a:pPr algn="ctr">
                        <a:lnSpc>
                          <a:spcPct val="115000"/>
                        </a:lnSpc>
                        <a:spcAft>
                          <a:spcPts val="0"/>
                        </a:spcAft>
                      </a:pPr>
                      <a:r>
                        <a:rPr lang="es-ES" sz="1400">
                          <a:effectLst/>
                          <a:latin typeface="Arial"/>
                          <a:ea typeface="Calibri"/>
                          <a:cs typeface="Arial"/>
                        </a:rPr>
                        <a:t>25</a:t>
                      </a:r>
                      <a:endParaRPr lang="en-US" sz="1400">
                        <a:effectLst/>
                        <a:latin typeface="Calibri"/>
                        <a:ea typeface="Calibri"/>
                        <a:cs typeface="Arial"/>
                      </a:endParaRPr>
                    </a:p>
                  </a:txBody>
                  <a:tcPr marL="17780" marR="17780" marT="0" marB="0" anchor="ctr">
                    <a:lnL>
                      <a:noFill/>
                    </a:lnL>
                    <a:lnR>
                      <a:noFill/>
                    </a:lnR>
                    <a:lnT>
                      <a:noFill/>
                    </a:lnT>
                    <a:lnB>
                      <a:noFill/>
                    </a:lnB>
                  </a:tcPr>
                </a:tc>
              </a:tr>
              <a:tr h="349753">
                <a:tc>
                  <a:txBody>
                    <a:bodyPr/>
                    <a:lstStyle/>
                    <a:p>
                      <a:pPr algn="ctr">
                        <a:lnSpc>
                          <a:spcPct val="115000"/>
                        </a:lnSpc>
                        <a:spcAft>
                          <a:spcPts val="0"/>
                        </a:spcAft>
                      </a:pPr>
                      <a:r>
                        <a:rPr lang="es-ES" sz="1400" b="1">
                          <a:effectLst/>
                          <a:latin typeface="Arial"/>
                          <a:ea typeface="Calibri"/>
                          <a:cs typeface="Arial"/>
                        </a:rPr>
                        <a:t>Zinc</a:t>
                      </a:r>
                      <a:endParaRPr lang="en-US" sz="1400">
                        <a:effectLst/>
                        <a:latin typeface="Calibri"/>
                        <a:ea typeface="Calibri"/>
                        <a:cs typeface="Arial"/>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dirty="0">
                          <a:effectLst/>
                          <a:latin typeface="Arial"/>
                          <a:ea typeface="Calibri"/>
                          <a:cs typeface="Arial"/>
                        </a:rPr>
                        <a:t>mg/kg</a:t>
                      </a:r>
                      <a:endParaRPr lang="en-US" sz="1400" dirty="0">
                        <a:effectLst/>
                        <a:latin typeface="Calibri"/>
                        <a:ea typeface="Calibri"/>
                        <a:cs typeface="Arial"/>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dirty="0">
                          <a:effectLst/>
                          <a:latin typeface="Arial"/>
                          <a:ea typeface="Calibri"/>
                          <a:cs typeface="Arial"/>
                        </a:rPr>
                        <a:t>60</a:t>
                      </a:r>
                      <a:endParaRPr lang="en-US" sz="1400" dirty="0">
                        <a:effectLst/>
                        <a:latin typeface="Calibri"/>
                        <a:ea typeface="Calibri"/>
                        <a:cs typeface="Arial"/>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6" name="5 Rectángulo"/>
          <p:cNvSpPr/>
          <p:nvPr/>
        </p:nvSpPr>
        <p:spPr>
          <a:xfrm>
            <a:off x="469900" y="947003"/>
            <a:ext cx="8077200" cy="1477328"/>
          </a:xfrm>
          <a:prstGeom prst="rect">
            <a:avLst/>
          </a:prstGeom>
        </p:spPr>
        <p:txBody>
          <a:bodyPr wrap="square">
            <a:spAutoFit/>
          </a:bodyPr>
          <a:lstStyle/>
          <a:p>
            <a:pPr algn="just" hangingPunct="0"/>
            <a:r>
              <a:rPr lang="es-ES" dirty="0">
                <a:latin typeface="Arial" pitchFamily="34" charset="0"/>
                <a:cs typeface="Arial" pitchFamily="34" charset="0"/>
              </a:rPr>
              <a:t>La Norma Técnica de calidad ambiental del recurso suelo, se acoge lo dispuesto en el Texto Unificado de Legislación Ambiental (TULAS), Libro VI. Norma de Calidad Ambiental, Anexo 2. Norma de Calidad del Recurso Suelo, numeral 4.2.1</a:t>
            </a:r>
            <a:endParaRPr lang="en-US" dirty="0">
              <a:latin typeface="Arial" pitchFamily="34" charset="0"/>
              <a:cs typeface="Arial" pitchFamily="34" charset="0"/>
            </a:endParaRPr>
          </a:p>
          <a:p>
            <a:pPr algn="just" hangingPunct="0"/>
            <a:r>
              <a:rPr lang="es-ES" dirty="0">
                <a:latin typeface="Arial" pitchFamily="34" charset="0"/>
                <a:cs typeface="Arial" pitchFamily="34" charset="0"/>
              </a:rPr>
              <a:t> </a:t>
            </a:r>
            <a:endParaRPr lang="en-US" dirty="0">
              <a:latin typeface="Arial" pitchFamily="34" charset="0"/>
              <a:cs typeface="Arial" pitchFamily="34" charset="0"/>
            </a:endParaRPr>
          </a:p>
        </p:txBody>
      </p:sp>
      <p:sp>
        <p:nvSpPr>
          <p:cNvPr id="7" name="6 Rectángulo"/>
          <p:cNvSpPr/>
          <p:nvPr/>
        </p:nvSpPr>
        <p:spPr>
          <a:xfrm>
            <a:off x="2209800" y="2297668"/>
            <a:ext cx="4876800" cy="646331"/>
          </a:xfrm>
          <a:prstGeom prst="rect">
            <a:avLst/>
          </a:prstGeom>
        </p:spPr>
        <p:txBody>
          <a:bodyPr wrap="square">
            <a:spAutoFit/>
          </a:bodyPr>
          <a:lstStyle/>
          <a:p>
            <a:pPr algn="ctr" hangingPunct="0"/>
            <a:r>
              <a:rPr lang="es-ES" u="sng" dirty="0" smtClean="0">
                <a:latin typeface="Arial" pitchFamily="34" charset="0"/>
                <a:cs typeface="Arial" pitchFamily="34" charset="0"/>
              </a:rPr>
              <a:t>Norma De Calidad Ambiental Del Recurso Suelo</a:t>
            </a:r>
            <a:endParaRPr lang="en-US" dirty="0">
              <a:latin typeface="Arial" pitchFamily="34" charset="0"/>
              <a:cs typeface="Arial" pitchFamily="34" charset="0"/>
            </a:endParaRPr>
          </a:p>
        </p:txBody>
      </p:sp>
    </p:spTree>
    <p:extLst>
      <p:ext uri="{BB962C8B-B14F-4D97-AF65-F5344CB8AC3E}">
        <p14:creationId xmlns:p14="http://schemas.microsoft.com/office/powerpoint/2010/main" val="12786790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623649753"/>
              </p:ext>
            </p:extLst>
          </p:nvPr>
        </p:nvGraphicFramePr>
        <p:xfrm>
          <a:off x="457200" y="2493640"/>
          <a:ext cx="8363274" cy="1952566"/>
        </p:xfrm>
        <a:graphic>
          <a:graphicData uri="http://schemas.openxmlformats.org/drawingml/2006/table">
            <a:tbl>
              <a:tblPr/>
              <a:tblGrid>
                <a:gridCol w="1393879"/>
                <a:gridCol w="1393879"/>
                <a:gridCol w="1393879"/>
                <a:gridCol w="1393879"/>
                <a:gridCol w="1393879"/>
                <a:gridCol w="1393879"/>
              </a:tblGrid>
              <a:tr h="278938">
                <a:tc rowSpan="2">
                  <a:txBody>
                    <a:bodyPr/>
                    <a:lstStyle/>
                    <a:p>
                      <a:pPr algn="ctr">
                        <a:lnSpc>
                          <a:spcPct val="115000"/>
                        </a:lnSpc>
                        <a:spcAft>
                          <a:spcPts val="0"/>
                        </a:spcAft>
                      </a:pPr>
                      <a:r>
                        <a:rPr lang="es-ES" sz="1300" b="1" dirty="0">
                          <a:effectLst/>
                          <a:latin typeface="Arial"/>
                          <a:ea typeface="Calibri"/>
                          <a:cs typeface="Arial"/>
                        </a:rPr>
                        <a:t>Sustancia</a:t>
                      </a:r>
                      <a:endParaRPr lang="en-US" sz="1300" dirty="0">
                        <a:effectLst/>
                        <a:latin typeface="Calibri"/>
                        <a:ea typeface="Calibri"/>
                        <a:cs typeface="Arial"/>
                      </a:endParaRPr>
                    </a:p>
                  </a:txBody>
                  <a:tcPr marL="17780" marR="177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es-ES" sz="1300" b="1">
                          <a:effectLst/>
                          <a:latin typeface="Arial"/>
                          <a:ea typeface="Calibri"/>
                          <a:cs typeface="Arial"/>
                        </a:rPr>
                        <a:t>Unidades</a:t>
                      </a:r>
                      <a:endParaRPr lang="en-US" sz="1300">
                        <a:effectLst/>
                        <a:latin typeface="Calibri"/>
                        <a:ea typeface="Calibri"/>
                        <a:cs typeface="Arial"/>
                      </a:endParaRPr>
                    </a:p>
                    <a:p>
                      <a:pPr algn="ctr">
                        <a:lnSpc>
                          <a:spcPct val="115000"/>
                        </a:lnSpc>
                        <a:spcAft>
                          <a:spcPts val="0"/>
                        </a:spcAft>
                      </a:pPr>
                      <a:r>
                        <a:rPr lang="es-ES" sz="1300" b="1">
                          <a:effectLst/>
                          <a:latin typeface="Arial"/>
                          <a:ea typeface="Calibri"/>
                          <a:cs typeface="Arial"/>
                        </a:rPr>
                        <a:t>(Concentración en Peso Seco)</a:t>
                      </a:r>
                      <a:endParaRPr lang="en-US" sz="1300">
                        <a:effectLst/>
                        <a:latin typeface="Calibri"/>
                        <a:ea typeface="Calibri"/>
                        <a:cs typeface="Arial"/>
                      </a:endParaRPr>
                    </a:p>
                  </a:txBody>
                  <a:tcPr marL="17780" marR="177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lnSpc>
                          <a:spcPct val="115000"/>
                        </a:lnSpc>
                        <a:spcAft>
                          <a:spcPts val="0"/>
                        </a:spcAft>
                      </a:pPr>
                      <a:r>
                        <a:rPr lang="es-ES" sz="1300" b="1">
                          <a:effectLst/>
                          <a:latin typeface="Arial"/>
                          <a:ea typeface="Calibri"/>
                          <a:cs typeface="Arial"/>
                        </a:rPr>
                        <a:t>USO DEL SUELO</a:t>
                      </a:r>
                      <a:endParaRPr lang="en-US" sz="1300">
                        <a:effectLst/>
                        <a:latin typeface="Calibri"/>
                        <a:ea typeface="Calibri"/>
                        <a:cs typeface="Arial"/>
                      </a:endParaRPr>
                    </a:p>
                  </a:txBody>
                  <a:tcPr marL="17780" marR="1778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557876">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s-ES" sz="1300" b="1">
                          <a:effectLst/>
                          <a:latin typeface="Arial"/>
                          <a:ea typeface="Calibri"/>
                          <a:cs typeface="Arial"/>
                        </a:rPr>
                        <a:t>Agrícola</a:t>
                      </a:r>
                      <a:endParaRPr lang="en-US" sz="1300">
                        <a:effectLst/>
                        <a:latin typeface="Calibri"/>
                        <a:ea typeface="Calibri"/>
                        <a:cs typeface="Arial"/>
                      </a:endParaRPr>
                    </a:p>
                  </a:txBody>
                  <a:tcPr marL="17780" marR="177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300" b="1">
                          <a:effectLst/>
                          <a:latin typeface="Arial"/>
                          <a:ea typeface="Calibri"/>
                          <a:cs typeface="Arial"/>
                        </a:rPr>
                        <a:t>Residencial</a:t>
                      </a:r>
                      <a:endParaRPr lang="en-US" sz="1300">
                        <a:effectLst/>
                        <a:latin typeface="Calibri"/>
                        <a:ea typeface="Calibri"/>
                        <a:cs typeface="Arial"/>
                      </a:endParaRPr>
                    </a:p>
                  </a:txBody>
                  <a:tcPr marL="17780" marR="177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300" b="1">
                          <a:effectLst/>
                          <a:latin typeface="Arial"/>
                          <a:ea typeface="Calibri"/>
                          <a:cs typeface="Arial"/>
                        </a:rPr>
                        <a:t>Comercial</a:t>
                      </a:r>
                      <a:endParaRPr lang="en-US" sz="1300">
                        <a:effectLst/>
                        <a:latin typeface="Calibri"/>
                        <a:ea typeface="Calibri"/>
                        <a:cs typeface="Arial"/>
                      </a:endParaRPr>
                    </a:p>
                  </a:txBody>
                  <a:tcPr marL="17780" marR="177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300" b="1">
                          <a:effectLst/>
                          <a:latin typeface="Arial"/>
                          <a:ea typeface="Calibri"/>
                          <a:cs typeface="Arial"/>
                        </a:rPr>
                        <a:t>Industrial</a:t>
                      </a:r>
                      <a:endParaRPr lang="en-US" sz="1300">
                        <a:effectLst/>
                        <a:latin typeface="Calibri"/>
                        <a:ea typeface="Calibri"/>
                        <a:cs typeface="Arial"/>
                      </a:endParaRPr>
                    </a:p>
                  </a:txBody>
                  <a:tcPr marL="17780" marR="17780" marT="0" marB="0">
                    <a:lnL>
                      <a:noFill/>
                    </a:lnL>
                    <a:lnR>
                      <a:noFill/>
                    </a:lnR>
                    <a:lnT>
                      <a:noFill/>
                    </a:lnT>
                    <a:lnB w="12700" cap="flat" cmpd="sng" algn="ctr">
                      <a:solidFill>
                        <a:srgbClr val="000000"/>
                      </a:solidFill>
                      <a:prstDash val="solid"/>
                      <a:round/>
                      <a:headEnd type="none" w="med" len="med"/>
                      <a:tailEnd type="none" w="med" len="med"/>
                    </a:lnB>
                  </a:tcPr>
                </a:tc>
              </a:tr>
              <a:tr h="278938">
                <a:tc gridSpan="6">
                  <a:txBody>
                    <a:bodyPr/>
                    <a:lstStyle/>
                    <a:p>
                      <a:pPr algn="ctr">
                        <a:lnSpc>
                          <a:spcPct val="115000"/>
                        </a:lnSpc>
                        <a:spcAft>
                          <a:spcPts val="0"/>
                        </a:spcAft>
                      </a:pPr>
                      <a:r>
                        <a:rPr lang="es-ES" sz="1300" b="1">
                          <a:effectLst/>
                          <a:latin typeface="Arial"/>
                          <a:ea typeface="Calibri"/>
                          <a:cs typeface="Arial"/>
                        </a:rPr>
                        <a:t>Parámetros Inorgánicos</a:t>
                      </a:r>
                      <a:endParaRPr lang="en-US" sz="1300">
                        <a:effectLst/>
                        <a:latin typeface="Calibri"/>
                        <a:ea typeface="Calibri"/>
                        <a:cs typeface="Arial"/>
                      </a:endParaRPr>
                    </a:p>
                  </a:txBody>
                  <a:tcPr marL="17780" marR="177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78938">
                <a:tc>
                  <a:txBody>
                    <a:bodyPr/>
                    <a:lstStyle/>
                    <a:p>
                      <a:pPr algn="ctr">
                        <a:lnSpc>
                          <a:spcPct val="115000"/>
                        </a:lnSpc>
                        <a:spcAft>
                          <a:spcPts val="0"/>
                        </a:spcAft>
                      </a:pPr>
                      <a:r>
                        <a:rPr lang="es-ES" sz="1300" b="1">
                          <a:effectLst/>
                          <a:latin typeface="Arial"/>
                          <a:ea typeface="Calibri"/>
                          <a:cs typeface="Arial"/>
                        </a:rPr>
                        <a:t>Cromo Total</a:t>
                      </a:r>
                      <a:endParaRPr lang="en-US" sz="1300">
                        <a:effectLst/>
                        <a:latin typeface="Calibri"/>
                        <a:ea typeface="Calibri"/>
                        <a:cs typeface="Arial"/>
                      </a:endParaRPr>
                    </a:p>
                  </a:txBody>
                  <a:tcPr marL="17780" marR="177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1300">
                          <a:effectLst/>
                          <a:latin typeface="Arial"/>
                          <a:ea typeface="Calibri"/>
                          <a:cs typeface="Arial"/>
                        </a:rPr>
                        <a:t>mg/kg</a:t>
                      </a:r>
                      <a:endParaRPr lang="en-US" sz="1300">
                        <a:effectLst/>
                        <a:latin typeface="Calibri"/>
                        <a:ea typeface="Calibri"/>
                        <a:cs typeface="Arial"/>
                      </a:endParaRPr>
                    </a:p>
                  </a:txBody>
                  <a:tcPr marL="17780" marR="177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1300">
                          <a:effectLst/>
                          <a:latin typeface="Arial"/>
                          <a:ea typeface="Calibri"/>
                          <a:cs typeface="Arial"/>
                        </a:rPr>
                        <a:t>65</a:t>
                      </a:r>
                      <a:endParaRPr lang="en-US" sz="1300">
                        <a:effectLst/>
                        <a:latin typeface="Calibri"/>
                        <a:ea typeface="Calibri"/>
                        <a:cs typeface="Arial"/>
                      </a:endParaRPr>
                    </a:p>
                  </a:txBody>
                  <a:tcPr marL="17780" marR="177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1300">
                          <a:effectLst/>
                          <a:latin typeface="Arial"/>
                          <a:ea typeface="Calibri"/>
                          <a:cs typeface="Arial"/>
                        </a:rPr>
                        <a:t>65</a:t>
                      </a:r>
                      <a:endParaRPr lang="en-US" sz="1300">
                        <a:effectLst/>
                        <a:latin typeface="Calibri"/>
                        <a:ea typeface="Calibri"/>
                        <a:cs typeface="Arial"/>
                      </a:endParaRPr>
                    </a:p>
                  </a:txBody>
                  <a:tcPr marL="17780" marR="177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1300">
                          <a:effectLst/>
                          <a:latin typeface="Arial"/>
                          <a:ea typeface="Calibri"/>
                          <a:cs typeface="Arial"/>
                        </a:rPr>
                        <a:t>90</a:t>
                      </a:r>
                      <a:endParaRPr lang="en-US" sz="1300">
                        <a:effectLst/>
                        <a:latin typeface="Calibri"/>
                        <a:ea typeface="Calibri"/>
                        <a:cs typeface="Arial"/>
                      </a:endParaRPr>
                    </a:p>
                  </a:txBody>
                  <a:tcPr marL="17780" marR="177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1300">
                          <a:effectLst/>
                          <a:latin typeface="Arial"/>
                          <a:ea typeface="Calibri"/>
                          <a:cs typeface="Arial"/>
                        </a:rPr>
                        <a:t>90</a:t>
                      </a:r>
                      <a:endParaRPr lang="en-US" sz="1300">
                        <a:effectLst/>
                        <a:latin typeface="Calibri"/>
                        <a:ea typeface="Calibri"/>
                        <a:cs typeface="Arial"/>
                      </a:endParaRPr>
                    </a:p>
                  </a:txBody>
                  <a:tcPr marL="17780" marR="17780" marT="0" marB="0">
                    <a:lnL>
                      <a:noFill/>
                    </a:lnL>
                    <a:lnR>
                      <a:noFill/>
                    </a:lnR>
                    <a:lnT w="12700" cap="flat" cmpd="sng" algn="ctr">
                      <a:solidFill>
                        <a:srgbClr val="000000"/>
                      </a:solidFill>
                      <a:prstDash val="solid"/>
                      <a:round/>
                      <a:headEnd type="none" w="med" len="med"/>
                      <a:tailEnd type="none" w="med" len="med"/>
                    </a:lnT>
                    <a:lnB>
                      <a:noFill/>
                    </a:lnB>
                  </a:tcPr>
                </a:tc>
              </a:tr>
              <a:tr h="278938">
                <a:tc>
                  <a:txBody>
                    <a:bodyPr/>
                    <a:lstStyle/>
                    <a:p>
                      <a:pPr algn="ctr">
                        <a:lnSpc>
                          <a:spcPct val="115000"/>
                        </a:lnSpc>
                        <a:spcAft>
                          <a:spcPts val="0"/>
                        </a:spcAft>
                      </a:pPr>
                      <a:r>
                        <a:rPr lang="es-ES" sz="1300" b="1" dirty="0">
                          <a:effectLst/>
                          <a:latin typeface="Arial"/>
                          <a:ea typeface="Calibri"/>
                          <a:cs typeface="Arial"/>
                        </a:rPr>
                        <a:t>Plomo</a:t>
                      </a:r>
                      <a:endParaRPr lang="en-US" sz="1300" dirty="0">
                        <a:effectLst/>
                        <a:latin typeface="Calibri"/>
                        <a:ea typeface="Calibri"/>
                        <a:cs typeface="Arial"/>
                      </a:endParaRPr>
                    </a:p>
                  </a:txBody>
                  <a:tcPr marL="17780" marR="177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1300">
                          <a:effectLst/>
                          <a:latin typeface="Arial"/>
                          <a:ea typeface="Calibri"/>
                          <a:cs typeface="Arial"/>
                        </a:rPr>
                        <a:t>mg/kg</a:t>
                      </a:r>
                      <a:endParaRPr lang="en-US" sz="1300">
                        <a:effectLst/>
                        <a:latin typeface="Calibri"/>
                        <a:ea typeface="Calibri"/>
                        <a:cs typeface="Arial"/>
                      </a:endParaRPr>
                    </a:p>
                  </a:txBody>
                  <a:tcPr marL="17780" marR="177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es-ES" sz="1300">
                          <a:effectLst/>
                          <a:latin typeface="Arial"/>
                          <a:ea typeface="Calibri"/>
                          <a:cs typeface="Arial"/>
                        </a:rPr>
                        <a:t>100</a:t>
                      </a:r>
                      <a:endParaRPr lang="en-US" sz="1300">
                        <a:effectLst/>
                        <a:latin typeface="Calibri"/>
                        <a:ea typeface="Calibri"/>
                        <a:cs typeface="Arial"/>
                      </a:endParaRPr>
                    </a:p>
                  </a:txBody>
                  <a:tcPr marL="17780" marR="17780" marT="0" marB="0">
                    <a:lnL>
                      <a:noFill/>
                    </a:lnL>
                    <a:lnR>
                      <a:noFill/>
                    </a:lnR>
                    <a:lnT>
                      <a:noFill/>
                    </a:lnT>
                    <a:lnB>
                      <a:noFill/>
                    </a:lnB>
                  </a:tcPr>
                </a:tc>
                <a:tc>
                  <a:txBody>
                    <a:bodyPr/>
                    <a:lstStyle/>
                    <a:p>
                      <a:pPr algn="ctr">
                        <a:lnSpc>
                          <a:spcPct val="115000"/>
                        </a:lnSpc>
                        <a:spcAft>
                          <a:spcPts val="0"/>
                        </a:spcAft>
                      </a:pPr>
                      <a:r>
                        <a:rPr lang="es-ES" sz="1300">
                          <a:effectLst/>
                          <a:latin typeface="Arial"/>
                          <a:ea typeface="Calibri"/>
                          <a:cs typeface="Arial"/>
                        </a:rPr>
                        <a:t>100</a:t>
                      </a:r>
                      <a:endParaRPr lang="en-US" sz="1300">
                        <a:effectLst/>
                        <a:latin typeface="Calibri"/>
                        <a:ea typeface="Calibri"/>
                        <a:cs typeface="Arial"/>
                      </a:endParaRPr>
                    </a:p>
                  </a:txBody>
                  <a:tcPr marL="17780" marR="17780" marT="0" marB="0">
                    <a:lnL>
                      <a:noFill/>
                    </a:lnL>
                    <a:lnR>
                      <a:noFill/>
                    </a:lnR>
                    <a:lnT>
                      <a:noFill/>
                    </a:lnT>
                    <a:lnB>
                      <a:noFill/>
                    </a:lnB>
                  </a:tcPr>
                </a:tc>
                <a:tc>
                  <a:txBody>
                    <a:bodyPr/>
                    <a:lstStyle/>
                    <a:p>
                      <a:pPr algn="ctr">
                        <a:lnSpc>
                          <a:spcPct val="115000"/>
                        </a:lnSpc>
                        <a:spcAft>
                          <a:spcPts val="0"/>
                        </a:spcAft>
                      </a:pPr>
                      <a:r>
                        <a:rPr lang="es-ES" sz="1300">
                          <a:effectLst/>
                          <a:latin typeface="Arial"/>
                          <a:ea typeface="Calibri"/>
                          <a:cs typeface="Arial"/>
                        </a:rPr>
                        <a:t>150</a:t>
                      </a:r>
                      <a:endParaRPr lang="en-US" sz="1300">
                        <a:effectLst/>
                        <a:latin typeface="Calibri"/>
                        <a:ea typeface="Calibri"/>
                        <a:cs typeface="Arial"/>
                      </a:endParaRPr>
                    </a:p>
                  </a:txBody>
                  <a:tcPr marL="17780" marR="17780" marT="0" marB="0">
                    <a:lnL>
                      <a:noFill/>
                    </a:lnL>
                    <a:lnR>
                      <a:noFill/>
                    </a:lnR>
                    <a:lnT>
                      <a:noFill/>
                    </a:lnT>
                    <a:lnB>
                      <a:noFill/>
                    </a:lnB>
                  </a:tcPr>
                </a:tc>
                <a:tc>
                  <a:txBody>
                    <a:bodyPr/>
                    <a:lstStyle/>
                    <a:p>
                      <a:pPr algn="ctr">
                        <a:lnSpc>
                          <a:spcPct val="115000"/>
                        </a:lnSpc>
                        <a:spcAft>
                          <a:spcPts val="0"/>
                        </a:spcAft>
                      </a:pPr>
                      <a:r>
                        <a:rPr lang="es-ES" sz="1300" dirty="0">
                          <a:effectLst/>
                          <a:latin typeface="Arial"/>
                          <a:ea typeface="Calibri"/>
                          <a:cs typeface="Arial"/>
                        </a:rPr>
                        <a:t>150</a:t>
                      </a:r>
                      <a:endParaRPr lang="en-US" sz="1300" dirty="0">
                        <a:effectLst/>
                        <a:latin typeface="Calibri"/>
                        <a:ea typeface="Calibri"/>
                        <a:cs typeface="Arial"/>
                      </a:endParaRPr>
                    </a:p>
                  </a:txBody>
                  <a:tcPr marL="17780" marR="17780" marT="0" marB="0">
                    <a:lnL>
                      <a:noFill/>
                    </a:lnL>
                    <a:lnR>
                      <a:noFill/>
                    </a:lnR>
                    <a:lnT>
                      <a:noFill/>
                    </a:lnT>
                    <a:lnB>
                      <a:noFill/>
                    </a:lnB>
                  </a:tcPr>
                </a:tc>
              </a:tr>
              <a:tr h="278938">
                <a:tc>
                  <a:txBody>
                    <a:bodyPr/>
                    <a:lstStyle/>
                    <a:p>
                      <a:pPr algn="ctr">
                        <a:lnSpc>
                          <a:spcPct val="115000"/>
                        </a:lnSpc>
                        <a:spcAft>
                          <a:spcPts val="0"/>
                        </a:spcAft>
                      </a:pPr>
                      <a:r>
                        <a:rPr lang="es-ES" sz="1300" b="1">
                          <a:effectLst/>
                          <a:latin typeface="Arial"/>
                          <a:ea typeface="Calibri"/>
                          <a:cs typeface="Arial"/>
                        </a:rPr>
                        <a:t>Zinc</a:t>
                      </a:r>
                      <a:endParaRPr lang="en-US" sz="1300">
                        <a:effectLst/>
                        <a:latin typeface="Calibri"/>
                        <a:ea typeface="Calibri"/>
                        <a:cs typeface="Arial"/>
                      </a:endParaRPr>
                    </a:p>
                  </a:txBody>
                  <a:tcPr marL="17780" marR="177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300">
                          <a:effectLst/>
                          <a:latin typeface="Arial"/>
                          <a:ea typeface="Calibri"/>
                          <a:cs typeface="Arial"/>
                        </a:rPr>
                        <a:t>mg/kg</a:t>
                      </a:r>
                      <a:endParaRPr lang="en-US" sz="1300">
                        <a:effectLst/>
                        <a:latin typeface="Calibri"/>
                        <a:ea typeface="Calibri"/>
                        <a:cs typeface="Arial"/>
                      </a:endParaRPr>
                    </a:p>
                  </a:txBody>
                  <a:tcPr marL="17780" marR="177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300" dirty="0">
                          <a:effectLst/>
                          <a:latin typeface="Arial"/>
                          <a:ea typeface="Calibri"/>
                          <a:cs typeface="Arial"/>
                        </a:rPr>
                        <a:t>200</a:t>
                      </a:r>
                      <a:endParaRPr lang="en-US" sz="1300" dirty="0">
                        <a:effectLst/>
                        <a:latin typeface="Calibri"/>
                        <a:ea typeface="Calibri"/>
                        <a:cs typeface="Arial"/>
                      </a:endParaRPr>
                    </a:p>
                  </a:txBody>
                  <a:tcPr marL="17780" marR="177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300">
                          <a:effectLst/>
                          <a:latin typeface="Arial"/>
                          <a:ea typeface="Calibri"/>
                          <a:cs typeface="Arial"/>
                        </a:rPr>
                        <a:t>200</a:t>
                      </a:r>
                      <a:endParaRPr lang="en-US" sz="1300">
                        <a:effectLst/>
                        <a:latin typeface="Calibri"/>
                        <a:ea typeface="Calibri"/>
                        <a:cs typeface="Arial"/>
                      </a:endParaRPr>
                    </a:p>
                  </a:txBody>
                  <a:tcPr marL="17780" marR="177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300">
                          <a:effectLst/>
                          <a:latin typeface="Arial"/>
                          <a:ea typeface="Calibri"/>
                          <a:cs typeface="Arial"/>
                        </a:rPr>
                        <a:t>380</a:t>
                      </a:r>
                      <a:endParaRPr lang="en-US" sz="1300">
                        <a:effectLst/>
                        <a:latin typeface="Calibri"/>
                        <a:ea typeface="Calibri"/>
                        <a:cs typeface="Arial"/>
                      </a:endParaRPr>
                    </a:p>
                  </a:txBody>
                  <a:tcPr marL="17780" marR="177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300" dirty="0">
                          <a:effectLst/>
                          <a:latin typeface="Arial"/>
                          <a:ea typeface="Calibri"/>
                          <a:cs typeface="Arial"/>
                        </a:rPr>
                        <a:t>380</a:t>
                      </a:r>
                      <a:endParaRPr lang="en-US" sz="1300" dirty="0">
                        <a:effectLst/>
                        <a:latin typeface="Calibri"/>
                        <a:ea typeface="Calibri"/>
                        <a:cs typeface="Arial"/>
                      </a:endParaRPr>
                    </a:p>
                  </a:txBody>
                  <a:tcPr marL="17780" marR="1778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5" name="4 Rectángulo"/>
          <p:cNvSpPr/>
          <p:nvPr/>
        </p:nvSpPr>
        <p:spPr>
          <a:xfrm>
            <a:off x="611560" y="836712"/>
            <a:ext cx="6826696" cy="707886"/>
          </a:xfrm>
          <a:prstGeom prst="rect">
            <a:avLst/>
          </a:prstGeom>
        </p:spPr>
        <p:txBody>
          <a:bodyPr wrap="square">
            <a:spAutoFit/>
          </a:bodyPr>
          <a:lstStyle/>
          <a:p>
            <a:pPr algn="ctr"/>
            <a:r>
              <a:rPr lang="es-ES" sz="4000" dirty="0">
                <a:solidFill>
                  <a:schemeClr val="tx2">
                    <a:lumMod val="75000"/>
                  </a:schemeClr>
                </a:solidFill>
                <a:latin typeface="Arial" pitchFamily="34" charset="0"/>
                <a:cs typeface="Arial" pitchFamily="34" charset="0"/>
              </a:rPr>
              <a:t>Criterios de Remediación</a:t>
            </a:r>
            <a:endParaRPr lang="en-US" sz="4000" dirty="0">
              <a:solidFill>
                <a:schemeClr val="tx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26182446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404664"/>
            <a:ext cx="8229600" cy="1143000"/>
          </a:xfrm>
        </p:spPr>
        <p:txBody>
          <a:bodyPr vert="horz" lIns="91440" tIns="45720" rIns="91440" bIns="45720" rtlCol="0" anchor="ctr">
            <a:normAutofit/>
          </a:bodyPr>
          <a:lstStyle/>
          <a:p>
            <a:pPr lvl="1"/>
            <a:r>
              <a:rPr lang="es-EC" sz="4400" kern="1200" dirty="0" smtClean="0">
                <a:solidFill>
                  <a:schemeClr val="tx2">
                    <a:lumMod val="75000"/>
                  </a:schemeClr>
                </a:solidFill>
                <a:latin typeface="Arial" pitchFamily="34" charset="0"/>
                <a:ea typeface="+mj-ea"/>
                <a:cs typeface="Arial" pitchFamily="34" charset="0"/>
              </a:rPr>
              <a:t>GEOESTADÍSTICA</a:t>
            </a:r>
            <a:endParaRPr lang="en-US" dirty="0">
              <a:solidFill>
                <a:schemeClr val="tx2">
                  <a:lumMod val="75000"/>
                </a:schemeClr>
              </a:solidFill>
              <a:latin typeface="Arial" pitchFamily="34" charset="0"/>
              <a:cs typeface="Arial" pitchFamily="34" charset="0"/>
            </a:endParaRPr>
          </a:p>
        </p:txBody>
      </p:sp>
      <p:sp>
        <p:nvSpPr>
          <p:cNvPr id="3" name="2 Marcador de contenido"/>
          <p:cNvSpPr>
            <a:spLocks noGrp="1"/>
          </p:cNvSpPr>
          <p:nvPr>
            <p:ph idx="1"/>
          </p:nvPr>
        </p:nvSpPr>
        <p:spPr>
          <a:xfrm>
            <a:off x="609600" y="4114800"/>
            <a:ext cx="8229600" cy="2163763"/>
          </a:xfrm>
        </p:spPr>
        <p:txBody>
          <a:bodyPr>
            <a:normAutofit fontScale="92500"/>
          </a:bodyPr>
          <a:lstStyle/>
          <a:p>
            <a:pPr algn="just"/>
            <a:r>
              <a:rPr lang="es-EC" dirty="0" smtClean="0">
                <a:latin typeface="Arial" pitchFamily="34" charset="0"/>
                <a:cs typeface="Arial" pitchFamily="34" charset="0"/>
              </a:rPr>
              <a:t>La </a:t>
            </a:r>
            <a:r>
              <a:rPr lang="es-EC" dirty="0">
                <a:latin typeface="Arial" pitchFamily="34" charset="0"/>
                <a:cs typeface="Arial" pitchFamily="34" charset="0"/>
              </a:rPr>
              <a:t>modelación espacial indica la dependencia entre las medidas de diferentes sitios, dicha modelación concierne con la predicción espacial en la que se realizan tres procesos básicos: el análisis exploratorio de datos, el análisis estructural y la predicción espacial</a:t>
            </a:r>
            <a:r>
              <a:rPr lang="es-EC" dirty="0" smtClean="0">
                <a:latin typeface="Arial" pitchFamily="34" charset="0"/>
                <a:cs typeface="Arial" pitchFamily="34" charset="0"/>
              </a:rPr>
              <a:t>.</a:t>
            </a:r>
            <a:endParaRPr lang="en-US" dirty="0">
              <a:latin typeface="Arial" pitchFamily="34" charset="0"/>
              <a:cs typeface="Arial" pitchFamily="34" charset="0"/>
            </a:endParaRPr>
          </a:p>
        </p:txBody>
      </p:sp>
      <p:graphicFrame>
        <p:nvGraphicFramePr>
          <p:cNvPr id="4" name="3 Diagrama"/>
          <p:cNvGraphicFramePr/>
          <p:nvPr>
            <p:extLst>
              <p:ext uri="{D42A27DB-BD31-4B8C-83A1-F6EECF244321}">
                <p14:modId xmlns:p14="http://schemas.microsoft.com/office/powerpoint/2010/main" val="1951059283"/>
              </p:ext>
            </p:extLst>
          </p:nvPr>
        </p:nvGraphicFramePr>
        <p:xfrm>
          <a:off x="381000" y="1295400"/>
          <a:ext cx="8458200" cy="279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25906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8574" y="226534"/>
            <a:ext cx="8728078" cy="1143000"/>
          </a:xfrm>
        </p:spPr>
        <p:txBody>
          <a:bodyPr>
            <a:noAutofit/>
          </a:bodyPr>
          <a:lstStyle/>
          <a:p>
            <a:r>
              <a:rPr lang="en-US" sz="3800" dirty="0" smtClean="0">
                <a:latin typeface="Arial" pitchFamily="34" charset="0"/>
                <a:cs typeface="Arial" pitchFamily="34" charset="0"/>
              </a:rPr>
              <a:t>ANÁLISIS EXPLORATORIO DE DATOS</a:t>
            </a:r>
            <a:endParaRPr lang="en-US" sz="3800" dirty="0">
              <a:latin typeface="Arial" pitchFamily="34" charset="0"/>
              <a:cs typeface="Arial" pitchFamily="34" charset="0"/>
            </a:endParaRPr>
          </a:p>
        </p:txBody>
      </p:sp>
      <p:sp>
        <p:nvSpPr>
          <p:cNvPr id="3" name="2 Marcador de contenido"/>
          <p:cNvSpPr>
            <a:spLocks noGrp="1"/>
          </p:cNvSpPr>
          <p:nvPr>
            <p:ph idx="1"/>
          </p:nvPr>
        </p:nvSpPr>
        <p:spPr>
          <a:xfrm>
            <a:off x="251520" y="1646312"/>
            <a:ext cx="8229600" cy="990600"/>
          </a:xfrm>
        </p:spPr>
        <p:txBody>
          <a:bodyPr>
            <a:normAutofit/>
          </a:bodyPr>
          <a:lstStyle/>
          <a:p>
            <a:pPr marL="0" indent="0" algn="just">
              <a:buNone/>
            </a:pPr>
            <a:r>
              <a:rPr lang="es-EC" dirty="0" smtClean="0">
                <a:latin typeface="Arial" pitchFamily="34" charset="0"/>
                <a:cs typeface="Arial" pitchFamily="34" charset="0"/>
              </a:rPr>
              <a:t>Obtenidas </a:t>
            </a:r>
            <a:r>
              <a:rPr lang="es-EC" dirty="0">
                <a:latin typeface="Arial" pitchFamily="34" charset="0"/>
                <a:cs typeface="Arial" pitchFamily="34" charset="0"/>
              </a:rPr>
              <a:t>las medidas de la variable, se realiza un análisis en base a </a:t>
            </a:r>
            <a:r>
              <a:rPr lang="es-EC" dirty="0" smtClean="0">
                <a:latin typeface="Arial" pitchFamily="34" charset="0"/>
                <a:cs typeface="Arial" pitchFamily="34" charset="0"/>
              </a:rPr>
              <a:t>gráficos: </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66" t="15116" r="4584" b="8063"/>
          <a:stretch/>
        </p:blipFill>
        <p:spPr bwMode="auto">
          <a:xfrm>
            <a:off x="1597023" y="2413372"/>
            <a:ext cx="2705100"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152" t="17316" r="31866" b="12554"/>
          <a:stretch/>
        </p:blipFill>
        <p:spPr bwMode="auto">
          <a:xfrm>
            <a:off x="5014853" y="2413372"/>
            <a:ext cx="1817746"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2284352" y="3949700"/>
            <a:ext cx="1441420" cy="369332"/>
          </a:xfrm>
          <a:prstGeom prst="rect">
            <a:avLst/>
          </a:prstGeom>
        </p:spPr>
        <p:txBody>
          <a:bodyPr wrap="none">
            <a:spAutoFit/>
          </a:bodyPr>
          <a:lstStyle/>
          <a:p>
            <a:r>
              <a:rPr lang="es-EC" dirty="0" smtClean="0">
                <a:latin typeface="Arial" pitchFamily="34" charset="0"/>
                <a:cs typeface="Arial" pitchFamily="34" charset="0"/>
              </a:rPr>
              <a:t>histogramas</a:t>
            </a:r>
            <a:endParaRPr lang="en-US" dirty="0">
              <a:latin typeface="Arial" pitchFamily="34" charset="0"/>
              <a:cs typeface="Arial" pitchFamily="34" charset="0"/>
            </a:endParaRPr>
          </a:p>
        </p:txBody>
      </p:sp>
      <p:sp>
        <p:nvSpPr>
          <p:cNvPr id="5" name="4 Rectángulo"/>
          <p:cNvSpPr/>
          <p:nvPr/>
        </p:nvSpPr>
        <p:spPr>
          <a:xfrm>
            <a:off x="5014853" y="3949700"/>
            <a:ext cx="2069797" cy="369332"/>
          </a:xfrm>
          <a:prstGeom prst="rect">
            <a:avLst/>
          </a:prstGeom>
        </p:spPr>
        <p:txBody>
          <a:bodyPr wrap="none">
            <a:spAutoFit/>
          </a:bodyPr>
          <a:lstStyle/>
          <a:p>
            <a:r>
              <a:rPr lang="es-EC" dirty="0" smtClean="0">
                <a:latin typeface="Arial" pitchFamily="34" charset="0"/>
                <a:cs typeface="Arial" pitchFamily="34" charset="0"/>
              </a:rPr>
              <a:t>diagramas de caja</a:t>
            </a:r>
            <a:endParaRPr lang="en-US" dirty="0">
              <a:latin typeface="Arial" pitchFamily="34" charset="0"/>
              <a:cs typeface="Arial" pitchFamily="34" charset="0"/>
            </a:endParaRPr>
          </a:p>
        </p:txBody>
      </p:sp>
      <p:sp>
        <p:nvSpPr>
          <p:cNvPr id="6" name="5 Rectángulo"/>
          <p:cNvSpPr/>
          <p:nvPr/>
        </p:nvSpPr>
        <p:spPr>
          <a:xfrm>
            <a:off x="381000" y="4320064"/>
            <a:ext cx="8534400" cy="1815882"/>
          </a:xfrm>
          <a:prstGeom prst="rect">
            <a:avLst/>
          </a:prstGeom>
        </p:spPr>
        <p:txBody>
          <a:bodyPr wrap="square">
            <a:spAutoFit/>
          </a:bodyPr>
          <a:lstStyle/>
          <a:p>
            <a:pPr algn="just">
              <a:spcBef>
                <a:spcPct val="20000"/>
              </a:spcBef>
            </a:pPr>
            <a:r>
              <a:rPr lang="es-EC" sz="2800" dirty="0">
                <a:latin typeface="Arial" pitchFamily="34" charset="0"/>
                <a:cs typeface="Arial" pitchFamily="34" charset="0"/>
              </a:rPr>
              <a:t>M</a:t>
            </a:r>
            <a:r>
              <a:rPr lang="es-EC" sz="2800" dirty="0" smtClean="0">
                <a:latin typeface="Arial" pitchFamily="34" charset="0"/>
                <a:cs typeface="Arial" pitchFamily="34" charset="0"/>
              </a:rPr>
              <a:t>edidas </a:t>
            </a:r>
            <a:r>
              <a:rPr lang="es-EC" sz="2800" dirty="0">
                <a:latin typeface="Arial" pitchFamily="34" charset="0"/>
                <a:cs typeface="Arial" pitchFamily="34" charset="0"/>
              </a:rPr>
              <a:t>estadísticas descriptivas (de tendencia central y de dispersión) donde se identifican valores atípicos de las observaciones, relaciones entre las variables, su variabilidad y la tendencia.</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6700063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46856" y="-27384"/>
            <a:ext cx="8229600" cy="1143000"/>
          </a:xfrm>
        </p:spPr>
        <p:txBody>
          <a:bodyPr/>
          <a:lstStyle/>
          <a:p>
            <a:r>
              <a:rPr lang="es-EC" dirty="0" smtClean="0">
                <a:latin typeface="Arial" pitchFamily="34" charset="0"/>
                <a:cs typeface="Arial" pitchFamily="34" charset="0"/>
              </a:rPr>
              <a:t>ANTECEDENTES</a:t>
            </a:r>
            <a:endParaRPr lang="es-EC" dirty="0">
              <a:latin typeface="Arial" pitchFamily="34" charset="0"/>
              <a:cs typeface="Arial" pitchFamily="34" charset="0"/>
            </a:endParaRPr>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2678362515"/>
              </p:ext>
            </p:extLst>
          </p:nvPr>
        </p:nvGraphicFramePr>
        <p:xfrm>
          <a:off x="323528" y="1196752"/>
          <a:ext cx="8363272"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40217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404664"/>
            <a:ext cx="8579296" cy="1143000"/>
          </a:xfrm>
        </p:spPr>
        <p:txBody>
          <a:bodyPr>
            <a:noAutofit/>
          </a:bodyPr>
          <a:lstStyle/>
          <a:p>
            <a:pPr lvl="2" algn="ctr" rtl="0">
              <a:spcBef>
                <a:spcPct val="0"/>
              </a:spcBef>
            </a:pPr>
            <a:r>
              <a:rPr lang="es-EC" sz="3800" kern="1200" dirty="0">
                <a:solidFill>
                  <a:schemeClr val="tx2">
                    <a:lumMod val="75000"/>
                  </a:schemeClr>
                </a:solidFill>
                <a:latin typeface="Arial" pitchFamily="34" charset="0"/>
                <a:ea typeface="+mj-ea"/>
                <a:cs typeface="Arial" pitchFamily="34" charset="0"/>
              </a:rPr>
              <a:t>ANÁLISIS ESTRUCTURAL DE </a:t>
            </a:r>
            <a:r>
              <a:rPr lang="es-EC" sz="3800" kern="1200" dirty="0" smtClean="0">
                <a:solidFill>
                  <a:schemeClr val="tx2">
                    <a:lumMod val="75000"/>
                  </a:schemeClr>
                </a:solidFill>
                <a:latin typeface="Arial" pitchFamily="34" charset="0"/>
                <a:ea typeface="+mj-ea"/>
                <a:cs typeface="Arial" pitchFamily="34" charset="0"/>
              </a:rPr>
              <a:t>DATOS</a:t>
            </a:r>
            <a:endParaRPr lang="en-US" sz="3800" kern="1200" dirty="0">
              <a:solidFill>
                <a:schemeClr val="tx2">
                  <a:lumMod val="75000"/>
                </a:schemeClr>
              </a:solidFill>
              <a:latin typeface="Arial" pitchFamily="34" charset="0"/>
              <a:ea typeface="+mj-ea"/>
              <a:cs typeface="Arial" pitchFamily="34" charset="0"/>
            </a:endParaRPr>
          </a:p>
        </p:txBody>
      </p:sp>
      <p:graphicFrame>
        <p:nvGraphicFramePr>
          <p:cNvPr id="4" name="3 Diagrama"/>
          <p:cNvGraphicFramePr/>
          <p:nvPr>
            <p:extLst>
              <p:ext uri="{D42A27DB-BD31-4B8C-83A1-F6EECF244321}">
                <p14:modId xmlns:p14="http://schemas.microsoft.com/office/powerpoint/2010/main" val="1603083692"/>
              </p:ext>
            </p:extLst>
          </p:nvPr>
        </p:nvGraphicFramePr>
        <p:xfrm>
          <a:off x="467544" y="1916832"/>
          <a:ext cx="8064896"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83073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K:\CARO\Tesis!!\Figuras\Parámetros Variogram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836712"/>
            <a:ext cx="4754198" cy="2319353"/>
          </a:xfrm>
          <a:prstGeom prst="rect">
            <a:avLst/>
          </a:prstGeom>
          <a:noFill/>
          <a:ln>
            <a:noFill/>
          </a:ln>
        </p:spPr>
      </p:pic>
      <p:sp>
        <p:nvSpPr>
          <p:cNvPr id="3" name="2 Marcador de contenido"/>
          <p:cNvSpPr>
            <a:spLocks noGrp="1"/>
          </p:cNvSpPr>
          <p:nvPr>
            <p:ph idx="1"/>
          </p:nvPr>
        </p:nvSpPr>
        <p:spPr>
          <a:xfrm>
            <a:off x="457199" y="443136"/>
            <a:ext cx="8229600" cy="609600"/>
          </a:xfrm>
        </p:spPr>
        <p:txBody>
          <a:bodyPr>
            <a:normAutofit/>
          </a:bodyPr>
          <a:lstStyle/>
          <a:p>
            <a:pPr marL="0" indent="0">
              <a:buNone/>
            </a:pPr>
            <a:r>
              <a:rPr lang="en-US" sz="2400" dirty="0" smtClean="0">
                <a:latin typeface="Arial" pitchFamily="34" charset="0"/>
                <a:cs typeface="Arial" pitchFamily="34" charset="0"/>
              </a:rPr>
              <a:t>Los </a:t>
            </a:r>
            <a:r>
              <a:rPr lang="en-US" sz="2400" dirty="0" err="1" smtClean="0">
                <a:latin typeface="Arial" pitchFamily="34" charset="0"/>
                <a:cs typeface="Arial" pitchFamily="34" charset="0"/>
              </a:rPr>
              <a:t>parámetros</a:t>
            </a:r>
            <a:r>
              <a:rPr lang="en-US" sz="2400" dirty="0" smtClean="0">
                <a:latin typeface="Arial" pitchFamily="34" charset="0"/>
                <a:cs typeface="Arial" pitchFamily="34" charset="0"/>
              </a:rPr>
              <a:t> del </a:t>
            </a:r>
            <a:r>
              <a:rPr lang="en-US" sz="2400" dirty="0" err="1" smtClean="0">
                <a:latin typeface="Arial" pitchFamily="34" charset="0"/>
                <a:cs typeface="Arial" pitchFamily="34" charset="0"/>
              </a:rPr>
              <a:t>semivariograma</a:t>
            </a:r>
            <a:r>
              <a:rPr lang="en-US" sz="2400" dirty="0" smtClean="0">
                <a:latin typeface="Arial" pitchFamily="34" charset="0"/>
                <a:cs typeface="Arial" pitchFamily="34" charset="0"/>
              </a:rPr>
              <a:t> son:</a:t>
            </a:r>
            <a:endParaRPr lang="en-US" sz="2400" dirty="0">
              <a:latin typeface="Arial" pitchFamily="34" charset="0"/>
              <a:cs typeface="Arial" pitchFamily="34" charset="0"/>
            </a:endParaRPr>
          </a:p>
        </p:txBody>
      </p:sp>
      <p:sp>
        <p:nvSpPr>
          <p:cNvPr id="4" name="3 Rectángulo"/>
          <p:cNvSpPr/>
          <p:nvPr/>
        </p:nvSpPr>
        <p:spPr>
          <a:xfrm>
            <a:off x="381000" y="3023081"/>
            <a:ext cx="8229600" cy="2062103"/>
          </a:xfrm>
          <a:prstGeom prst="rect">
            <a:avLst/>
          </a:prstGeom>
        </p:spPr>
        <p:txBody>
          <a:bodyPr vert="horz" lIns="91440" tIns="45720" rIns="91440" bIns="45720" rtlCol="0">
            <a:normAutofit/>
          </a:bodyPr>
          <a:lstStyle/>
          <a:p>
            <a:pPr algn="just">
              <a:spcBef>
                <a:spcPct val="20000"/>
              </a:spcBef>
            </a:pPr>
            <a:r>
              <a:rPr lang="es-EC" sz="2400" dirty="0">
                <a:latin typeface="Arial" pitchFamily="34" charset="0"/>
                <a:cs typeface="Arial" pitchFamily="34" charset="0"/>
              </a:rPr>
              <a:t>Posterior al cálculo del </a:t>
            </a:r>
            <a:r>
              <a:rPr lang="es-EC" sz="2400" dirty="0" err="1">
                <a:latin typeface="Arial" pitchFamily="34" charset="0"/>
                <a:cs typeface="Arial" pitchFamily="34" charset="0"/>
              </a:rPr>
              <a:t>semivariograma</a:t>
            </a:r>
            <a:r>
              <a:rPr lang="es-EC" sz="2400" dirty="0">
                <a:latin typeface="Arial" pitchFamily="34" charset="0"/>
                <a:cs typeface="Arial" pitchFamily="34" charset="0"/>
              </a:rPr>
              <a:t> experimental se escoge el modelo </a:t>
            </a:r>
            <a:r>
              <a:rPr lang="es-EC" sz="2400" dirty="0" smtClean="0">
                <a:latin typeface="Arial" pitchFamily="34" charset="0"/>
                <a:cs typeface="Arial" pitchFamily="34" charset="0"/>
              </a:rPr>
              <a:t>que </a:t>
            </a:r>
            <a:r>
              <a:rPr lang="es-EC" sz="2400" dirty="0">
                <a:latin typeface="Arial" pitchFamily="34" charset="0"/>
                <a:cs typeface="Arial" pitchFamily="34" charset="0"/>
              </a:rPr>
              <a:t>más se ajuste a la tendencia de las </a:t>
            </a:r>
            <a:r>
              <a:rPr lang="es-EC" sz="2400" dirty="0" err="1">
                <a:latin typeface="Arial" pitchFamily="34" charset="0"/>
                <a:cs typeface="Arial" pitchFamily="34" charset="0"/>
              </a:rPr>
              <a:t>semivarianzas</a:t>
            </a:r>
            <a:r>
              <a:rPr lang="es-EC" sz="2400" dirty="0">
                <a:latin typeface="Arial" pitchFamily="34" charset="0"/>
                <a:cs typeface="Arial" pitchFamily="34" charset="0"/>
              </a:rPr>
              <a:t> versus las distancias</a:t>
            </a:r>
          </a:p>
        </p:txBody>
      </p:sp>
      <p:sp>
        <p:nvSpPr>
          <p:cNvPr id="5" name="4 Rectángulo"/>
          <p:cNvSpPr/>
          <p:nvPr/>
        </p:nvSpPr>
        <p:spPr>
          <a:xfrm>
            <a:off x="5232400" y="4313872"/>
            <a:ext cx="3581400" cy="923330"/>
          </a:xfrm>
          <a:prstGeom prst="rect">
            <a:avLst/>
          </a:prstGeom>
        </p:spPr>
        <p:txBody>
          <a:bodyPr wrap="square">
            <a:spAutoFit/>
          </a:bodyPr>
          <a:lstStyle/>
          <a:p>
            <a:pPr algn="just"/>
            <a:r>
              <a:rPr lang="es-EC" dirty="0">
                <a:latin typeface="Arial" pitchFamily="34" charset="0"/>
                <a:cs typeface="Arial" pitchFamily="34" charset="0"/>
              </a:rPr>
              <a:t>Estos determinarán el modelo teórico de la función y sus respectivos parámetros, </a:t>
            </a:r>
            <a:endParaRPr lang="en-US" sz="1600" dirty="0">
              <a:latin typeface="Arial" pitchFamily="34" charset="0"/>
              <a:cs typeface="Arial" pitchFamily="34" charset="0"/>
            </a:endParaRPr>
          </a:p>
        </p:txBody>
      </p:sp>
      <p:sp>
        <p:nvSpPr>
          <p:cNvPr id="9" name="8 Rectángulo"/>
          <p:cNvSpPr/>
          <p:nvPr/>
        </p:nvSpPr>
        <p:spPr>
          <a:xfrm>
            <a:off x="7074203" y="6437531"/>
            <a:ext cx="2069797" cy="369332"/>
          </a:xfrm>
          <a:prstGeom prst="rect">
            <a:avLst/>
          </a:prstGeom>
        </p:spPr>
        <p:txBody>
          <a:bodyPr wrap="none">
            <a:spAutoFit/>
          </a:bodyPr>
          <a:lstStyle/>
          <a:p>
            <a:pPr algn="ctr">
              <a:spcAft>
                <a:spcPts val="1000"/>
              </a:spcAft>
            </a:pPr>
            <a:r>
              <a:rPr lang="es-EC" i="1" dirty="0" err="1">
                <a:latin typeface="Arial"/>
                <a:ea typeface="Calibri"/>
                <a:cs typeface="Arial"/>
              </a:rPr>
              <a:t>Fuente:Giraldo</a:t>
            </a:r>
            <a:r>
              <a:rPr lang="es-EC" i="1" dirty="0">
                <a:latin typeface="Arial"/>
                <a:ea typeface="Calibri"/>
                <a:cs typeface="Arial"/>
              </a:rPr>
              <a:t>, R.</a:t>
            </a:r>
            <a:endParaRPr lang="en-US" sz="1600" i="1" dirty="0">
              <a:latin typeface="Arial"/>
              <a:ea typeface="Calibri"/>
              <a:cs typeface="Arial"/>
            </a:endParaRPr>
          </a:p>
        </p:txBody>
      </p:sp>
      <p:pic>
        <p:nvPicPr>
          <p:cNvPr id="10" name="9 Imagen" descr="H:\CARO\TESIS\Figuras y Tablas\modelos de variogramas.jpg"/>
          <p:cNvPicPr/>
          <p:nvPr/>
        </p:nvPicPr>
        <p:blipFill rotWithShape="1">
          <a:blip r:embed="rId3">
            <a:extLst>
              <a:ext uri="{28A0092B-C50C-407E-A947-70E740481C1C}">
                <a14:useLocalDpi xmlns:a14="http://schemas.microsoft.com/office/drawing/2010/main" val="0"/>
              </a:ext>
            </a:extLst>
          </a:blip>
          <a:srcRect b="16034"/>
          <a:stretch/>
        </p:blipFill>
        <p:spPr bwMode="auto">
          <a:xfrm>
            <a:off x="1259632" y="4221088"/>
            <a:ext cx="3430905" cy="2435860"/>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5919583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4544" y="188640"/>
            <a:ext cx="8229600" cy="1143000"/>
          </a:xfrm>
        </p:spPr>
        <p:txBody>
          <a:bodyPr vert="horz" lIns="91440" tIns="45720" rIns="91440" bIns="45720" rtlCol="0" anchor="ctr">
            <a:noAutofit/>
          </a:bodyPr>
          <a:lstStyle/>
          <a:p>
            <a:pPr lvl="2" algn="ctr" rtl="0">
              <a:spcBef>
                <a:spcPct val="0"/>
              </a:spcBef>
            </a:pPr>
            <a:r>
              <a:rPr lang="es-EC" sz="4000" kern="1200" dirty="0">
                <a:solidFill>
                  <a:schemeClr val="tx2">
                    <a:lumMod val="75000"/>
                  </a:schemeClr>
                </a:solidFill>
                <a:latin typeface="Arial" pitchFamily="34" charset="0"/>
                <a:ea typeface="+mj-ea"/>
                <a:cs typeface="Arial" pitchFamily="34" charset="0"/>
              </a:rPr>
              <a:t>PREDICCIÓN ESPACIAL</a:t>
            </a:r>
            <a:endParaRPr lang="en-US" sz="4000" kern="1200" dirty="0">
              <a:solidFill>
                <a:schemeClr val="tx2">
                  <a:lumMod val="75000"/>
                </a:schemeClr>
              </a:solidFill>
              <a:latin typeface="Arial" pitchFamily="34" charset="0"/>
              <a:ea typeface="+mj-ea"/>
              <a:cs typeface="Arial" pitchFamily="34" charset="0"/>
            </a:endParaRPr>
          </a:p>
        </p:txBody>
      </p:sp>
      <p:graphicFrame>
        <p:nvGraphicFramePr>
          <p:cNvPr id="4" name="3 Diagrama"/>
          <p:cNvGraphicFramePr/>
          <p:nvPr>
            <p:extLst>
              <p:ext uri="{D42A27DB-BD31-4B8C-83A1-F6EECF244321}">
                <p14:modId xmlns:p14="http://schemas.microsoft.com/office/powerpoint/2010/main" val="1106019022"/>
              </p:ext>
            </p:extLst>
          </p:nvPr>
        </p:nvGraphicFramePr>
        <p:xfrm>
          <a:off x="609600" y="1397000"/>
          <a:ext cx="7848600" cy="500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25799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530352" y="1922528"/>
            <a:ext cx="7772400" cy="1362456"/>
          </a:xfrm>
        </p:spPr>
        <p:txBody>
          <a:bodyPr/>
          <a:lstStyle/>
          <a:p>
            <a:r>
              <a:rPr lang="es-ES" dirty="0" smtClean="0">
                <a:latin typeface="Arial" pitchFamily="34" charset="0"/>
                <a:cs typeface="Arial" pitchFamily="34" charset="0"/>
              </a:rPr>
              <a:t>MÉTODOS Y PROCEDIMIENTOS</a:t>
            </a:r>
            <a:endParaRPr lang="es-ES" dirty="0">
              <a:latin typeface="Arial" pitchFamily="34" charset="0"/>
              <a:cs typeface="Arial" pitchFamily="34" charset="0"/>
            </a:endParaRPr>
          </a:p>
        </p:txBody>
      </p:sp>
    </p:spTree>
    <p:extLst>
      <p:ext uri="{BB962C8B-B14F-4D97-AF65-F5344CB8AC3E}">
        <p14:creationId xmlns:p14="http://schemas.microsoft.com/office/powerpoint/2010/main" val="34287143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idx="4294967295"/>
          </p:nvPr>
        </p:nvSpPr>
        <p:spPr>
          <a:xfrm>
            <a:off x="395536" y="1124744"/>
            <a:ext cx="8229600" cy="4525963"/>
          </a:xfrm>
        </p:spPr>
        <p:txBody>
          <a:bodyPr>
            <a:normAutofit lnSpcReduction="10000"/>
          </a:bodyPr>
          <a:lstStyle/>
          <a:p>
            <a:pPr marL="0" indent="0" algn="ctr">
              <a:buNone/>
            </a:pPr>
            <a:r>
              <a:rPr lang="es-ES" sz="2800" dirty="0" smtClean="0">
                <a:solidFill>
                  <a:schemeClr val="tx2">
                    <a:lumMod val="75000"/>
                  </a:schemeClr>
                </a:solidFill>
                <a:latin typeface="Arial" pitchFamily="34" charset="0"/>
                <a:cs typeface="Arial" pitchFamily="34" charset="0"/>
                <a:hlinkClick r:id="rId3" action="ppaction://hlinksldjump"/>
              </a:rPr>
              <a:t>MUESTREO </a:t>
            </a:r>
            <a:endParaRPr lang="es-ES" sz="2800" dirty="0" smtClean="0">
              <a:solidFill>
                <a:schemeClr val="tx2">
                  <a:lumMod val="75000"/>
                </a:schemeClr>
              </a:solidFill>
              <a:latin typeface="Arial" pitchFamily="34" charset="0"/>
              <a:cs typeface="Arial" pitchFamily="34" charset="0"/>
            </a:endParaRPr>
          </a:p>
          <a:p>
            <a:pPr marL="0" indent="0" algn="ctr">
              <a:buNone/>
            </a:pPr>
            <a:endParaRPr lang="es-ES" sz="2800" dirty="0" smtClean="0">
              <a:solidFill>
                <a:schemeClr val="tx2">
                  <a:lumMod val="75000"/>
                </a:schemeClr>
              </a:solidFill>
              <a:latin typeface="Arial" pitchFamily="34" charset="0"/>
              <a:cs typeface="Arial" pitchFamily="34" charset="0"/>
            </a:endParaRPr>
          </a:p>
          <a:p>
            <a:pPr marL="0" indent="0" algn="ctr">
              <a:buNone/>
            </a:pPr>
            <a:r>
              <a:rPr lang="es-ES" sz="2800" dirty="0" smtClean="0">
                <a:solidFill>
                  <a:schemeClr val="tx2">
                    <a:lumMod val="75000"/>
                  </a:schemeClr>
                </a:solidFill>
                <a:latin typeface="Arial" pitchFamily="34" charset="0"/>
                <a:cs typeface="Arial" pitchFamily="34" charset="0"/>
                <a:hlinkClick r:id="rId4" action="ppaction://hlinksldjump"/>
              </a:rPr>
              <a:t>TRATAMIENTO</a:t>
            </a:r>
            <a:r>
              <a:rPr lang="es-ES" sz="2800" baseline="0" dirty="0" smtClean="0">
                <a:solidFill>
                  <a:schemeClr val="tx2">
                    <a:lumMod val="75000"/>
                  </a:schemeClr>
                </a:solidFill>
                <a:latin typeface="Arial" pitchFamily="34" charset="0"/>
                <a:cs typeface="Arial" pitchFamily="34" charset="0"/>
                <a:hlinkClick r:id="rId4" action="ppaction://hlinksldjump"/>
              </a:rPr>
              <a:t> DE LA MUESTRA </a:t>
            </a:r>
            <a:endParaRPr lang="es-ES" sz="2800" baseline="0" dirty="0" smtClean="0">
              <a:solidFill>
                <a:schemeClr val="tx2">
                  <a:lumMod val="75000"/>
                </a:schemeClr>
              </a:solidFill>
              <a:latin typeface="Arial" pitchFamily="34" charset="0"/>
              <a:cs typeface="Arial" pitchFamily="34" charset="0"/>
            </a:endParaRPr>
          </a:p>
          <a:p>
            <a:pPr marL="0" indent="0" algn="ctr">
              <a:buNone/>
            </a:pPr>
            <a:endParaRPr lang="es-ES" sz="2800" baseline="0" dirty="0" smtClean="0">
              <a:solidFill>
                <a:schemeClr val="tx2">
                  <a:lumMod val="75000"/>
                </a:schemeClr>
              </a:solidFill>
              <a:latin typeface="Arial" pitchFamily="34" charset="0"/>
              <a:cs typeface="Arial" pitchFamily="34" charset="0"/>
            </a:endParaRPr>
          </a:p>
          <a:p>
            <a:pPr marL="0" indent="0" algn="ctr">
              <a:buNone/>
            </a:pPr>
            <a:r>
              <a:rPr lang="es-ES" sz="2800" baseline="0" dirty="0" smtClean="0">
                <a:solidFill>
                  <a:schemeClr val="tx2">
                    <a:lumMod val="75000"/>
                  </a:schemeClr>
                </a:solidFill>
                <a:latin typeface="Arial" pitchFamily="34" charset="0"/>
                <a:cs typeface="Arial" pitchFamily="34" charset="0"/>
                <a:hlinkClick r:id="rId5" action="ppaction://hlinksldjump"/>
              </a:rPr>
              <a:t>REACTIVOS Y ESTÁNDARES</a:t>
            </a:r>
            <a:endParaRPr lang="es-ES" sz="2800" baseline="0" dirty="0" smtClean="0">
              <a:solidFill>
                <a:schemeClr val="tx2">
                  <a:lumMod val="75000"/>
                </a:schemeClr>
              </a:solidFill>
              <a:latin typeface="Arial" pitchFamily="34" charset="0"/>
              <a:cs typeface="Arial" pitchFamily="34" charset="0"/>
            </a:endParaRPr>
          </a:p>
          <a:p>
            <a:pPr marL="0" indent="0" algn="ctr">
              <a:buNone/>
            </a:pPr>
            <a:endParaRPr lang="es-ES" sz="2800" baseline="0" dirty="0" smtClean="0">
              <a:solidFill>
                <a:schemeClr val="tx2">
                  <a:lumMod val="75000"/>
                </a:schemeClr>
              </a:solidFill>
              <a:latin typeface="Arial" pitchFamily="34" charset="0"/>
              <a:cs typeface="Arial" pitchFamily="34" charset="0"/>
            </a:endParaRPr>
          </a:p>
          <a:p>
            <a:pPr marL="0" indent="0" algn="ctr">
              <a:buNone/>
            </a:pPr>
            <a:r>
              <a:rPr lang="es-ES" sz="2800" baseline="0" dirty="0" smtClean="0">
                <a:solidFill>
                  <a:schemeClr val="tx2">
                    <a:lumMod val="75000"/>
                  </a:schemeClr>
                </a:solidFill>
                <a:latin typeface="Arial" pitchFamily="34" charset="0"/>
                <a:cs typeface="Arial" pitchFamily="34" charset="0"/>
                <a:hlinkClick r:id="rId6" action="ppaction://hlinksldjump"/>
              </a:rPr>
              <a:t>CARACTERIZACIÓN DEL SUELO</a:t>
            </a:r>
            <a:endParaRPr lang="es-ES" sz="2800" baseline="0" dirty="0" smtClean="0">
              <a:solidFill>
                <a:schemeClr val="tx2">
                  <a:lumMod val="75000"/>
                </a:schemeClr>
              </a:solidFill>
              <a:latin typeface="Arial" pitchFamily="34" charset="0"/>
              <a:cs typeface="Arial" pitchFamily="34" charset="0"/>
            </a:endParaRPr>
          </a:p>
          <a:p>
            <a:pPr marL="0" indent="0" algn="ctr">
              <a:buNone/>
            </a:pPr>
            <a:endParaRPr lang="es-ES" sz="2800" baseline="0" dirty="0" smtClean="0">
              <a:solidFill>
                <a:schemeClr val="tx2">
                  <a:lumMod val="75000"/>
                </a:schemeClr>
              </a:solidFill>
              <a:latin typeface="Arial" pitchFamily="34" charset="0"/>
              <a:cs typeface="Arial" pitchFamily="34" charset="0"/>
            </a:endParaRPr>
          </a:p>
          <a:p>
            <a:pPr marL="0" indent="0" algn="ctr">
              <a:buNone/>
            </a:pPr>
            <a:r>
              <a:rPr lang="es-ES" sz="2800" dirty="0" smtClean="0">
                <a:solidFill>
                  <a:schemeClr val="tx2">
                    <a:lumMod val="75000"/>
                  </a:schemeClr>
                </a:solidFill>
                <a:latin typeface="Arial" pitchFamily="34" charset="0"/>
                <a:cs typeface="Arial" pitchFamily="34" charset="0"/>
                <a:hlinkClick r:id="rId7" action="ppaction://hlinksldjump"/>
              </a:rPr>
              <a:t>GENERACIÓN DEL MODELO GEOESTADÍSTICO</a:t>
            </a:r>
            <a:endParaRPr lang="es-ES" sz="2800" dirty="0" smtClean="0">
              <a:solidFill>
                <a:schemeClr val="tx2">
                  <a:lumMod val="75000"/>
                </a:schemeClr>
              </a:solidFill>
              <a:latin typeface="Arial" pitchFamily="34" charset="0"/>
              <a:cs typeface="Arial" pitchFamily="34" charset="0"/>
            </a:endParaRPr>
          </a:p>
          <a:p>
            <a:pPr marL="0" indent="0" algn="ctr">
              <a:buNone/>
            </a:pPr>
            <a:endParaRPr lang="es-ES" sz="2800" dirty="0">
              <a:solidFill>
                <a:schemeClr val="tx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35223128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29017"/>
            <a:ext cx="1440160" cy="369332"/>
          </a:xfrm>
          <a:prstGeom prst="rect">
            <a:avLst/>
          </a:prstGeom>
          <a:noFill/>
        </p:spPr>
        <p:txBody>
          <a:bodyPr wrap="square" rtlCol="0">
            <a:spAutoFit/>
          </a:bodyPr>
          <a:lstStyle/>
          <a:p>
            <a:r>
              <a:rPr lang="es-ES" dirty="0" smtClean="0">
                <a:solidFill>
                  <a:prstClr val="black"/>
                </a:solidFill>
                <a:latin typeface="Arial" pitchFamily="34" charset="0"/>
                <a:cs typeface="Arial" pitchFamily="34" charset="0"/>
              </a:rPr>
              <a:t>Muestreo</a:t>
            </a:r>
            <a:endParaRPr lang="es-ES" dirty="0">
              <a:solidFill>
                <a:prstClr val="black"/>
              </a:solidFill>
              <a:latin typeface="Arial" pitchFamily="34" charset="0"/>
              <a:cs typeface="Arial" pitchFamily="34" charset="0"/>
            </a:endParaRPr>
          </a:p>
        </p:txBody>
      </p:sp>
      <p:sp>
        <p:nvSpPr>
          <p:cNvPr id="3" name="Rectangle 2"/>
          <p:cNvSpPr>
            <a:spLocks noChangeArrowheads="1"/>
          </p:cNvSpPr>
          <p:nvPr/>
        </p:nvSpPr>
        <p:spPr bwMode="auto">
          <a:xfrm>
            <a:off x="5220072" y="671299"/>
            <a:ext cx="35638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s-ES" sz="2000" b="1" u="sng" dirty="0" smtClean="0">
                <a:solidFill>
                  <a:prstClr val="black"/>
                </a:solidFill>
                <a:latin typeface="Arial" pitchFamily="34" charset="0"/>
                <a:ea typeface="Calibri" pitchFamily="34" charset="0"/>
                <a:cs typeface="Arial" pitchFamily="34" charset="0"/>
              </a:rPr>
              <a:t>EQUIPOS Y MATERIALES</a:t>
            </a:r>
            <a:endParaRPr lang="es-ES" sz="2000" dirty="0" smtClean="0">
              <a:solidFill>
                <a:prstClr val="black"/>
              </a:solidFill>
              <a:latin typeface="Arial" pitchFamily="34" charset="0"/>
              <a:cs typeface="Arial" pitchFamily="34" charset="0"/>
            </a:endParaRPr>
          </a:p>
        </p:txBody>
      </p:sp>
      <p:graphicFrame>
        <p:nvGraphicFramePr>
          <p:cNvPr id="4" name="3 Diagrama"/>
          <p:cNvGraphicFramePr/>
          <p:nvPr>
            <p:extLst>
              <p:ext uri="{D42A27DB-BD31-4B8C-83A1-F6EECF244321}">
                <p14:modId xmlns:p14="http://schemas.microsoft.com/office/powerpoint/2010/main" val="2550150572"/>
              </p:ext>
            </p:extLst>
          </p:nvPr>
        </p:nvGraphicFramePr>
        <p:xfrm>
          <a:off x="720080" y="676774"/>
          <a:ext cx="7884368" cy="57045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23797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29017"/>
            <a:ext cx="1440160" cy="369332"/>
          </a:xfrm>
          <a:prstGeom prst="rect">
            <a:avLst/>
          </a:prstGeom>
          <a:noFill/>
        </p:spPr>
        <p:txBody>
          <a:bodyPr wrap="square" rtlCol="0">
            <a:spAutoFit/>
          </a:bodyPr>
          <a:lstStyle/>
          <a:p>
            <a:r>
              <a:rPr lang="es-ES" dirty="0" smtClean="0">
                <a:solidFill>
                  <a:prstClr val="black"/>
                </a:solidFill>
                <a:latin typeface="Arial" pitchFamily="34" charset="0"/>
                <a:cs typeface="Arial" pitchFamily="34" charset="0"/>
              </a:rPr>
              <a:t>Muestreo</a:t>
            </a:r>
            <a:endParaRPr lang="es-ES" dirty="0">
              <a:solidFill>
                <a:prstClr val="black"/>
              </a:solidFill>
              <a:latin typeface="Arial" pitchFamily="34" charset="0"/>
              <a:cs typeface="Arial" pitchFamily="34" charset="0"/>
            </a:endParaRPr>
          </a:p>
        </p:txBody>
      </p:sp>
      <p:pic>
        <p:nvPicPr>
          <p:cNvPr id="5" name="0 Imagen"/>
          <p:cNvPicPr/>
          <p:nvPr/>
        </p:nvPicPr>
        <p:blipFill rotWithShape="1">
          <a:blip r:embed="rId2" cstate="print">
            <a:extLst>
              <a:ext uri="{28A0092B-C50C-407E-A947-70E740481C1C}">
                <a14:useLocalDpi xmlns:a14="http://schemas.microsoft.com/office/drawing/2010/main" val="0"/>
              </a:ext>
            </a:extLst>
          </a:blip>
          <a:srcRect l="3276" t="6788" r="30479" b="7009"/>
          <a:stretch/>
        </p:blipFill>
        <p:spPr bwMode="auto">
          <a:xfrm>
            <a:off x="3779912" y="0"/>
            <a:ext cx="4294923" cy="6858000"/>
          </a:xfrm>
          <a:prstGeom prst="rect">
            <a:avLst/>
          </a:prstGeom>
          <a:ln>
            <a:noFill/>
          </a:ln>
          <a:extLst>
            <a:ext uri="{53640926-AAD7-44D8-BBD7-CCE9431645EC}">
              <a14:shadowObscured xmlns:a14="http://schemas.microsoft.com/office/drawing/2010/main"/>
            </a:ext>
          </a:extLst>
        </p:spPr>
      </p:pic>
      <p:sp>
        <p:nvSpPr>
          <p:cNvPr id="6" name="5 CuadroTexto"/>
          <p:cNvSpPr txBox="1"/>
          <p:nvPr/>
        </p:nvSpPr>
        <p:spPr>
          <a:xfrm>
            <a:off x="251520" y="2289646"/>
            <a:ext cx="3384376" cy="923330"/>
          </a:xfrm>
          <a:prstGeom prst="rect">
            <a:avLst/>
          </a:prstGeom>
          <a:noFill/>
        </p:spPr>
        <p:txBody>
          <a:bodyPr wrap="square" rtlCol="0">
            <a:spAutoFit/>
          </a:bodyPr>
          <a:lstStyle/>
          <a:p>
            <a:pPr algn="ctr"/>
            <a:r>
              <a:rPr lang="es-ES" dirty="0" smtClean="0">
                <a:solidFill>
                  <a:prstClr val="black"/>
                </a:solidFill>
                <a:latin typeface="Arial" pitchFamily="34" charset="0"/>
                <a:cs typeface="Arial" pitchFamily="34" charset="0"/>
              </a:rPr>
              <a:t>MAPA DE LAS ZONAS DE MUESTREO </a:t>
            </a:r>
          </a:p>
          <a:p>
            <a:pPr algn="ctr"/>
            <a:r>
              <a:rPr lang="es-ES" dirty="0" smtClean="0">
                <a:solidFill>
                  <a:prstClr val="black"/>
                </a:solidFill>
                <a:latin typeface="Arial" pitchFamily="34" charset="0"/>
                <a:cs typeface="Arial" pitchFamily="34" charset="0"/>
              </a:rPr>
              <a:t>225 MUESTRAS</a:t>
            </a:r>
            <a:endParaRPr lang="es-E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486805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29017"/>
            <a:ext cx="1440160" cy="369332"/>
          </a:xfrm>
          <a:prstGeom prst="rect">
            <a:avLst/>
          </a:prstGeom>
          <a:noFill/>
        </p:spPr>
        <p:txBody>
          <a:bodyPr wrap="square" rtlCol="0">
            <a:spAutoFit/>
          </a:bodyPr>
          <a:lstStyle/>
          <a:p>
            <a:r>
              <a:rPr lang="es-ES" dirty="0" smtClean="0">
                <a:solidFill>
                  <a:prstClr val="black"/>
                </a:solidFill>
                <a:latin typeface="Arial" pitchFamily="34" charset="0"/>
                <a:cs typeface="Arial" pitchFamily="34" charset="0"/>
              </a:rPr>
              <a:t>Muestreo</a:t>
            </a:r>
            <a:endParaRPr lang="es-ES" dirty="0">
              <a:solidFill>
                <a:prstClr val="black"/>
              </a:solidFill>
              <a:latin typeface="Arial" pitchFamily="34" charset="0"/>
              <a:cs typeface="Arial" pitchFamily="34" charset="0"/>
            </a:endParaRPr>
          </a:p>
        </p:txBody>
      </p:sp>
      <p:sp>
        <p:nvSpPr>
          <p:cNvPr id="5" name="4 CuadroTexto"/>
          <p:cNvSpPr txBox="1"/>
          <p:nvPr/>
        </p:nvSpPr>
        <p:spPr>
          <a:xfrm>
            <a:off x="740769" y="2001614"/>
            <a:ext cx="3384376" cy="1200329"/>
          </a:xfrm>
          <a:prstGeom prst="rect">
            <a:avLst/>
          </a:prstGeom>
          <a:noFill/>
        </p:spPr>
        <p:txBody>
          <a:bodyPr wrap="square" rtlCol="0">
            <a:spAutoFit/>
          </a:bodyPr>
          <a:lstStyle/>
          <a:p>
            <a:pPr algn="ctr"/>
            <a:r>
              <a:rPr lang="es-ES" dirty="0" smtClean="0">
                <a:solidFill>
                  <a:prstClr val="black"/>
                </a:solidFill>
                <a:latin typeface="Arial" pitchFamily="34" charset="0"/>
                <a:cs typeface="Arial" pitchFamily="34" charset="0"/>
              </a:rPr>
              <a:t>MAPA DE LAS VÍAS DE MAYOR TRÁNSITO VEHICULAR</a:t>
            </a:r>
          </a:p>
          <a:p>
            <a:pPr algn="ctr"/>
            <a:r>
              <a:rPr lang="es-ES" dirty="0" smtClean="0">
                <a:solidFill>
                  <a:prstClr val="black"/>
                </a:solidFill>
                <a:latin typeface="Arial" pitchFamily="34" charset="0"/>
                <a:cs typeface="Arial" pitchFamily="34" charset="0"/>
              </a:rPr>
              <a:t>47 MUESTRAS</a:t>
            </a:r>
            <a:endParaRPr lang="es-ES" dirty="0">
              <a:solidFill>
                <a:prstClr val="black"/>
              </a:solidFill>
              <a:latin typeface="Arial" pitchFamily="34" charset="0"/>
              <a:cs typeface="Arial" pitchFamily="34" charset="0"/>
            </a:endParaRPr>
          </a:p>
        </p:txBody>
      </p:sp>
      <p:pic>
        <p:nvPicPr>
          <p:cNvPr id="6" name="0 Imagen"/>
          <p:cNvPicPr/>
          <p:nvPr/>
        </p:nvPicPr>
        <p:blipFill rotWithShape="1">
          <a:blip r:embed="rId2" cstate="print">
            <a:extLst>
              <a:ext uri="{28A0092B-C50C-407E-A947-70E740481C1C}">
                <a14:useLocalDpi xmlns:a14="http://schemas.microsoft.com/office/drawing/2010/main" val="0"/>
              </a:ext>
            </a:extLst>
          </a:blip>
          <a:srcRect l="2827" t="7113" r="30875" b="6922"/>
          <a:stretch/>
        </p:blipFill>
        <p:spPr bwMode="auto">
          <a:xfrm>
            <a:off x="4283968" y="-27384"/>
            <a:ext cx="432048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155039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29017"/>
            <a:ext cx="1440160" cy="369332"/>
          </a:xfrm>
          <a:prstGeom prst="rect">
            <a:avLst/>
          </a:prstGeom>
          <a:noFill/>
        </p:spPr>
        <p:txBody>
          <a:bodyPr wrap="square" rtlCol="0">
            <a:spAutoFit/>
          </a:bodyPr>
          <a:lstStyle/>
          <a:p>
            <a:r>
              <a:rPr lang="es-ES" dirty="0" smtClean="0">
                <a:solidFill>
                  <a:prstClr val="black"/>
                </a:solidFill>
                <a:latin typeface="Arial" pitchFamily="34" charset="0"/>
                <a:cs typeface="Arial" pitchFamily="34" charset="0"/>
              </a:rPr>
              <a:t>Muestreo</a:t>
            </a:r>
            <a:endParaRPr lang="es-ES" dirty="0">
              <a:solidFill>
                <a:prstClr val="black"/>
              </a:solidFill>
              <a:latin typeface="Arial" pitchFamily="34" charset="0"/>
              <a:cs typeface="Arial" pitchFamily="34" charset="0"/>
            </a:endParaRPr>
          </a:p>
        </p:txBody>
      </p:sp>
      <p:sp>
        <p:nvSpPr>
          <p:cNvPr id="5" name="4 CuadroTexto"/>
          <p:cNvSpPr txBox="1"/>
          <p:nvPr/>
        </p:nvSpPr>
        <p:spPr>
          <a:xfrm>
            <a:off x="740769" y="2001614"/>
            <a:ext cx="3384376" cy="923330"/>
          </a:xfrm>
          <a:prstGeom prst="rect">
            <a:avLst/>
          </a:prstGeom>
          <a:noFill/>
        </p:spPr>
        <p:txBody>
          <a:bodyPr wrap="square" rtlCol="0">
            <a:spAutoFit/>
          </a:bodyPr>
          <a:lstStyle/>
          <a:p>
            <a:pPr algn="ctr"/>
            <a:r>
              <a:rPr lang="es-ES" dirty="0" smtClean="0">
                <a:solidFill>
                  <a:prstClr val="black"/>
                </a:solidFill>
                <a:latin typeface="Arial" pitchFamily="34" charset="0"/>
                <a:cs typeface="Arial" pitchFamily="34" charset="0"/>
              </a:rPr>
              <a:t>MAPA DEL SECTOR INDUSTRIAL</a:t>
            </a:r>
          </a:p>
          <a:p>
            <a:pPr algn="ctr"/>
            <a:r>
              <a:rPr lang="es-ES" dirty="0" smtClean="0">
                <a:solidFill>
                  <a:prstClr val="black"/>
                </a:solidFill>
                <a:latin typeface="Arial" pitchFamily="34" charset="0"/>
                <a:cs typeface="Arial" pitchFamily="34" charset="0"/>
              </a:rPr>
              <a:t>100 MUESTRAS</a:t>
            </a:r>
            <a:endParaRPr lang="es-ES" dirty="0">
              <a:solidFill>
                <a:prstClr val="black"/>
              </a:solidFill>
              <a:latin typeface="Arial" pitchFamily="34" charset="0"/>
              <a:cs typeface="Arial" pitchFamily="34" charset="0"/>
            </a:endParaRPr>
          </a:p>
        </p:txBody>
      </p:sp>
      <p:pic>
        <p:nvPicPr>
          <p:cNvPr id="7" name="0 Imagen"/>
          <p:cNvPicPr/>
          <p:nvPr/>
        </p:nvPicPr>
        <p:blipFill rotWithShape="1">
          <a:blip r:embed="rId2" cstate="print">
            <a:extLst>
              <a:ext uri="{28A0092B-C50C-407E-A947-70E740481C1C}">
                <a14:useLocalDpi xmlns:a14="http://schemas.microsoft.com/office/drawing/2010/main" val="0"/>
              </a:ext>
            </a:extLst>
          </a:blip>
          <a:srcRect l="3464" t="6169" r="29919" b="7985"/>
          <a:stretch/>
        </p:blipFill>
        <p:spPr bwMode="auto">
          <a:xfrm>
            <a:off x="4211960" y="0"/>
            <a:ext cx="421196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27266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67" y="3866"/>
            <a:ext cx="4298827" cy="3224120"/>
          </a:xfrm>
          <a:prstGeom prst="rect">
            <a:avLst/>
          </a:prstGeom>
        </p:spPr>
      </p:pic>
      <p:sp>
        <p:nvSpPr>
          <p:cNvPr id="2" name="1 CuadroTexto"/>
          <p:cNvSpPr txBox="1"/>
          <p:nvPr/>
        </p:nvSpPr>
        <p:spPr>
          <a:xfrm>
            <a:off x="-1" y="29017"/>
            <a:ext cx="2432957" cy="369332"/>
          </a:xfrm>
          <a:prstGeom prst="rect">
            <a:avLst/>
          </a:prstGeom>
          <a:noFill/>
        </p:spPr>
        <p:txBody>
          <a:bodyPr wrap="square" rtlCol="0">
            <a:spAutoFit/>
          </a:bodyPr>
          <a:lstStyle/>
          <a:p>
            <a:r>
              <a:rPr lang="es-ES" dirty="0" smtClean="0">
                <a:solidFill>
                  <a:prstClr val="black"/>
                </a:solidFill>
                <a:latin typeface="Arial" pitchFamily="34" charset="0"/>
                <a:cs typeface="Arial" pitchFamily="34" charset="0"/>
              </a:rPr>
              <a:t>Toma de la muestras</a:t>
            </a:r>
            <a:endParaRPr lang="es-ES" dirty="0">
              <a:solidFill>
                <a:prstClr val="black"/>
              </a:solidFill>
              <a:latin typeface="Arial" pitchFamily="34" charset="0"/>
              <a:cs typeface="Arial" pitchFamily="34" charset="0"/>
            </a:endParaRPr>
          </a:p>
        </p:txBody>
      </p:sp>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52" y="0"/>
            <a:ext cx="3188196" cy="4250928"/>
          </a:xfrm>
          <a:prstGeom prst="rect">
            <a:avLst/>
          </a:prstGeom>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12976"/>
            <a:ext cx="4860032" cy="3645024"/>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11614" r="6828"/>
          <a:stretch/>
        </p:blipFill>
        <p:spPr>
          <a:xfrm>
            <a:off x="4595986" y="3719187"/>
            <a:ext cx="4551040" cy="3138813"/>
          </a:xfrm>
          <a:prstGeom prst="rect">
            <a:avLst/>
          </a:prstGeom>
        </p:spPr>
      </p:pic>
      <p:sp>
        <p:nvSpPr>
          <p:cNvPr id="5" name="4 Flecha curvada hacia la izquierda">
            <a:hlinkClick r:id="rId6" action="ppaction://hlinksldjump"/>
          </p:cNvPr>
          <p:cNvSpPr/>
          <p:nvPr/>
        </p:nvSpPr>
        <p:spPr>
          <a:xfrm>
            <a:off x="8100392" y="6021288"/>
            <a:ext cx="720080" cy="64807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black"/>
              </a:solidFill>
            </a:endParaRPr>
          </a:p>
        </p:txBody>
      </p:sp>
    </p:spTree>
    <p:extLst>
      <p:ext uri="{BB962C8B-B14F-4D97-AF65-F5344CB8AC3E}">
        <p14:creationId xmlns:p14="http://schemas.microsoft.com/office/powerpoint/2010/main" val="8356831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34888" y="-27384"/>
            <a:ext cx="8229600" cy="1143000"/>
          </a:xfrm>
        </p:spPr>
        <p:txBody>
          <a:bodyPr>
            <a:normAutofit fontScale="90000"/>
          </a:bodyPr>
          <a:lstStyle/>
          <a:p>
            <a:r>
              <a:rPr lang="en-US" dirty="0" smtClean="0">
                <a:latin typeface="Arial" pitchFamily="34" charset="0"/>
                <a:cs typeface="Arial" pitchFamily="34" charset="0"/>
              </a:rPr>
              <a:t>DEFINICIÓN DEL PROBLEMA </a:t>
            </a:r>
            <a:endParaRPr lang="en-US" dirty="0">
              <a:latin typeface="Arial" pitchFamily="34" charset="0"/>
              <a:cs typeface="Arial" pitchFamily="34" charset="0"/>
            </a:endParaRPr>
          </a:p>
        </p:txBody>
      </p:sp>
      <p:graphicFrame>
        <p:nvGraphicFramePr>
          <p:cNvPr id="8" name="Diagram 7"/>
          <p:cNvGraphicFramePr/>
          <p:nvPr>
            <p:extLst>
              <p:ext uri="{D42A27DB-BD31-4B8C-83A1-F6EECF244321}">
                <p14:modId xmlns:p14="http://schemas.microsoft.com/office/powerpoint/2010/main" val="3084770036"/>
              </p:ext>
            </p:extLst>
          </p:nvPr>
        </p:nvGraphicFramePr>
        <p:xfrm>
          <a:off x="539552" y="1556792"/>
          <a:ext cx="8136904"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31659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475656" y="692696"/>
            <a:ext cx="5688632"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prstClr val="white"/>
                </a:solidFill>
                <a:latin typeface="Arial" pitchFamily="34" charset="0"/>
                <a:cs typeface="Arial" pitchFamily="34" charset="0"/>
              </a:rPr>
              <a:t>SECADO DE LA MUESTRA</a:t>
            </a:r>
            <a:endParaRPr lang="es-ES" dirty="0">
              <a:solidFill>
                <a:prstClr val="white"/>
              </a:solidFill>
              <a:latin typeface="Arial" pitchFamily="34" charset="0"/>
              <a:cs typeface="Arial" pitchFamily="34" charset="0"/>
            </a:endParaRPr>
          </a:p>
        </p:txBody>
      </p:sp>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7568" y="1604814"/>
            <a:ext cx="3213440" cy="4284587"/>
          </a:xfrm>
          <a:prstGeom prst="rect">
            <a:avLst/>
          </a:prstGeom>
        </p:spPr>
      </p:pic>
      <p:pic>
        <p:nvPicPr>
          <p:cNvPr id="9" name="8 Imagen"/>
          <p:cNvPicPr>
            <a:picLocks noChangeAspect="1"/>
          </p:cNvPicPr>
          <p:nvPr/>
        </p:nvPicPr>
        <p:blipFill rotWithShape="1">
          <a:blip r:embed="rId3" cstate="print">
            <a:extLst>
              <a:ext uri="{28A0092B-C50C-407E-A947-70E740481C1C}">
                <a14:useLocalDpi xmlns:a14="http://schemas.microsoft.com/office/drawing/2010/main" val="0"/>
              </a:ext>
            </a:extLst>
          </a:blip>
          <a:srcRect l="24792" t="5808" r="23958" b="6944"/>
          <a:stretch/>
        </p:blipFill>
        <p:spPr>
          <a:xfrm>
            <a:off x="611560" y="1604813"/>
            <a:ext cx="3318148" cy="4236565"/>
          </a:xfrm>
          <a:prstGeom prst="rect">
            <a:avLst/>
          </a:prstGeom>
        </p:spPr>
      </p:pic>
      <p:sp>
        <p:nvSpPr>
          <p:cNvPr id="10" name="9 Flecha derecha"/>
          <p:cNvSpPr/>
          <p:nvPr/>
        </p:nvSpPr>
        <p:spPr>
          <a:xfrm>
            <a:off x="4319972" y="3284984"/>
            <a:ext cx="1044116"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Tree>
    <p:extLst>
      <p:ext uri="{BB962C8B-B14F-4D97-AF65-F5344CB8AC3E}">
        <p14:creationId xmlns:p14="http://schemas.microsoft.com/office/powerpoint/2010/main" val="33427684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ortar rectángulo de esquina sencilla"/>
          <p:cNvSpPr/>
          <p:nvPr/>
        </p:nvSpPr>
        <p:spPr>
          <a:xfrm>
            <a:off x="539552" y="224644"/>
            <a:ext cx="3744416" cy="504056"/>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prstClr val="white"/>
                </a:solidFill>
                <a:latin typeface="Arial" pitchFamily="34" charset="0"/>
                <a:cs typeface="Arial" pitchFamily="34" charset="0"/>
              </a:rPr>
              <a:t>Preparación del Ácido Nítrico al 10%</a:t>
            </a:r>
            <a:endParaRPr lang="es-ES" dirty="0">
              <a:solidFill>
                <a:prstClr val="white"/>
              </a:solidFill>
              <a:latin typeface="Arial" pitchFamily="34" charset="0"/>
              <a:cs typeface="Arial" pitchFamily="34" charset="0"/>
            </a:endParaRP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2156" y="224610"/>
            <a:ext cx="2332251" cy="3109668"/>
          </a:xfrm>
          <a:prstGeom prst="rect">
            <a:avLst/>
          </a:prstGeom>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773" y="1155743"/>
            <a:ext cx="3109099" cy="4145465"/>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97" y="3448341"/>
            <a:ext cx="2338809" cy="3118411"/>
          </a:xfrm>
          <a:prstGeom prst="rect">
            <a:avLst/>
          </a:prstGeom>
        </p:spPr>
      </p:pic>
      <p:sp>
        <p:nvSpPr>
          <p:cNvPr id="10" name="9 CuadroTexto"/>
          <p:cNvSpPr txBox="1"/>
          <p:nvPr/>
        </p:nvSpPr>
        <p:spPr>
          <a:xfrm>
            <a:off x="626145" y="5517232"/>
            <a:ext cx="2592288" cy="646331"/>
          </a:xfrm>
          <a:prstGeom prst="rect">
            <a:avLst/>
          </a:prstGeom>
          <a:noFill/>
        </p:spPr>
        <p:txBody>
          <a:bodyPr wrap="square" rtlCol="0">
            <a:spAutoFit/>
          </a:bodyPr>
          <a:lstStyle/>
          <a:p>
            <a:r>
              <a:rPr lang="es-ES" dirty="0">
                <a:solidFill>
                  <a:prstClr val="black"/>
                </a:solidFill>
                <a:latin typeface="Arial" pitchFamily="34" charset="0"/>
                <a:cs typeface="Arial" pitchFamily="34" charset="0"/>
              </a:rPr>
              <a:t>Ácido Nítrico </a:t>
            </a:r>
            <a:r>
              <a:rPr lang="es-ES" dirty="0" err="1">
                <a:solidFill>
                  <a:prstClr val="black"/>
                </a:solidFill>
                <a:latin typeface="Arial" pitchFamily="34" charset="0"/>
                <a:cs typeface="Arial" pitchFamily="34" charset="0"/>
              </a:rPr>
              <a:t>Emsure</a:t>
            </a:r>
            <a:r>
              <a:rPr lang="es-ES" dirty="0">
                <a:solidFill>
                  <a:prstClr val="black"/>
                </a:solidFill>
                <a:latin typeface="Arial" pitchFamily="34" charset="0"/>
                <a:cs typeface="Arial" pitchFamily="34" charset="0"/>
              </a:rPr>
              <a:t> al 65% 1.39 g/cm3</a:t>
            </a:r>
          </a:p>
        </p:txBody>
      </p:sp>
      <p:sp>
        <p:nvSpPr>
          <p:cNvPr id="11" name="10 Flecha a la derecha con bandas"/>
          <p:cNvSpPr/>
          <p:nvPr/>
        </p:nvSpPr>
        <p:spPr>
          <a:xfrm rot="20724083">
            <a:off x="3851920" y="1844824"/>
            <a:ext cx="1512168" cy="50405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2" name="11 Flecha a la derecha con bandas"/>
          <p:cNvSpPr/>
          <p:nvPr/>
        </p:nvSpPr>
        <p:spPr>
          <a:xfrm rot="1066150">
            <a:off x="3851920" y="3463681"/>
            <a:ext cx="1512168" cy="50405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Tree>
    <p:extLst>
      <p:ext uri="{BB962C8B-B14F-4D97-AF65-F5344CB8AC3E}">
        <p14:creationId xmlns:p14="http://schemas.microsoft.com/office/powerpoint/2010/main" val="330203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4000" fill="hold"/>
                                        <p:tgtEl>
                                          <p:spTgt spid="5"/>
                                        </p:tgtEl>
                                        <p:attrNameLst>
                                          <p:attrName>ppt_w</p:attrName>
                                        </p:attrNameLst>
                                      </p:cBhvr>
                                      <p:tavLst>
                                        <p:tav tm="0">
                                          <p:val>
                                            <p:fltVal val="0"/>
                                          </p:val>
                                        </p:tav>
                                        <p:tav tm="100000">
                                          <p:val>
                                            <p:strVal val="#ppt_w"/>
                                          </p:val>
                                        </p:tav>
                                      </p:tavLst>
                                    </p:anim>
                                    <p:anim calcmode="lin" valueType="num">
                                      <p:cBhvr>
                                        <p:cTn id="8" dur="4000" fill="hold"/>
                                        <p:tgtEl>
                                          <p:spTgt spid="5"/>
                                        </p:tgtEl>
                                        <p:attrNameLst>
                                          <p:attrName>ppt_h</p:attrName>
                                        </p:attrNameLst>
                                      </p:cBhvr>
                                      <p:tavLst>
                                        <p:tav tm="0">
                                          <p:val>
                                            <p:fltVal val="0"/>
                                          </p:val>
                                        </p:tav>
                                        <p:tav tm="100000">
                                          <p:val>
                                            <p:strVal val="#ppt_h"/>
                                          </p:val>
                                        </p:tav>
                                      </p:tavLst>
                                    </p:anim>
                                    <p:anim calcmode="lin" valueType="num">
                                      <p:cBhvr>
                                        <p:cTn id="9" dur="4000" fill="hold"/>
                                        <p:tgtEl>
                                          <p:spTgt spid="5"/>
                                        </p:tgtEl>
                                        <p:attrNameLst>
                                          <p:attrName>style.rotation</p:attrName>
                                        </p:attrNameLst>
                                      </p:cBhvr>
                                      <p:tavLst>
                                        <p:tav tm="0">
                                          <p:val>
                                            <p:fltVal val="90"/>
                                          </p:val>
                                        </p:tav>
                                        <p:tav tm="100000">
                                          <p:val>
                                            <p:fltVal val="0"/>
                                          </p:val>
                                        </p:tav>
                                      </p:tavLst>
                                    </p:anim>
                                    <p:animEffect transition="in" filter="fade">
                                      <p:cBhvr>
                                        <p:cTn id="10" dur="4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4000" fill="hold"/>
                                        <p:tgtEl>
                                          <p:spTgt spid="10"/>
                                        </p:tgtEl>
                                        <p:attrNameLst>
                                          <p:attrName>ppt_w</p:attrName>
                                        </p:attrNameLst>
                                      </p:cBhvr>
                                      <p:tavLst>
                                        <p:tav tm="0">
                                          <p:val>
                                            <p:fltVal val="0"/>
                                          </p:val>
                                        </p:tav>
                                        <p:tav tm="100000">
                                          <p:val>
                                            <p:strVal val="#ppt_w"/>
                                          </p:val>
                                        </p:tav>
                                      </p:tavLst>
                                    </p:anim>
                                    <p:anim calcmode="lin" valueType="num">
                                      <p:cBhvr>
                                        <p:cTn id="14" dur="4000" fill="hold"/>
                                        <p:tgtEl>
                                          <p:spTgt spid="10"/>
                                        </p:tgtEl>
                                        <p:attrNameLst>
                                          <p:attrName>ppt_h</p:attrName>
                                        </p:attrNameLst>
                                      </p:cBhvr>
                                      <p:tavLst>
                                        <p:tav tm="0">
                                          <p:val>
                                            <p:fltVal val="0"/>
                                          </p:val>
                                        </p:tav>
                                        <p:tav tm="100000">
                                          <p:val>
                                            <p:strVal val="#ppt_h"/>
                                          </p:val>
                                        </p:tav>
                                      </p:tavLst>
                                    </p:anim>
                                    <p:anim calcmode="lin" valueType="num">
                                      <p:cBhvr>
                                        <p:cTn id="15" dur="4000" fill="hold"/>
                                        <p:tgtEl>
                                          <p:spTgt spid="10"/>
                                        </p:tgtEl>
                                        <p:attrNameLst>
                                          <p:attrName>style.rotation</p:attrName>
                                        </p:attrNameLst>
                                      </p:cBhvr>
                                      <p:tavLst>
                                        <p:tav tm="0">
                                          <p:val>
                                            <p:fltVal val="90"/>
                                          </p:val>
                                        </p:tav>
                                        <p:tav tm="100000">
                                          <p:val>
                                            <p:fltVal val="0"/>
                                          </p:val>
                                        </p:tav>
                                      </p:tavLst>
                                    </p:anim>
                                    <p:animEffect transition="in" filter="fade">
                                      <p:cBhvr>
                                        <p:cTn id="16" dur="4000"/>
                                        <p:tgtEl>
                                          <p:spTgt spid="10"/>
                                        </p:tgtEl>
                                      </p:cBhvr>
                                    </p:animEffect>
                                  </p:childTnLst>
                                </p:cTn>
                              </p:par>
                              <p:par>
                                <p:cTn id="17" presetID="2" presetClass="entr" presetSubtype="12"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4000" fill="hold"/>
                                        <p:tgtEl>
                                          <p:spTgt spid="11"/>
                                        </p:tgtEl>
                                        <p:attrNameLst>
                                          <p:attrName>ppt_x</p:attrName>
                                        </p:attrNameLst>
                                      </p:cBhvr>
                                      <p:tavLst>
                                        <p:tav tm="0">
                                          <p:val>
                                            <p:strVal val="0-#ppt_w/2"/>
                                          </p:val>
                                        </p:tav>
                                        <p:tav tm="100000">
                                          <p:val>
                                            <p:strVal val="#ppt_x"/>
                                          </p:val>
                                        </p:tav>
                                      </p:tavLst>
                                    </p:anim>
                                    <p:anim calcmode="lin" valueType="num">
                                      <p:cBhvr additive="base">
                                        <p:cTn id="20" dur="4000" fill="hold"/>
                                        <p:tgtEl>
                                          <p:spTgt spid="11"/>
                                        </p:tgtEl>
                                        <p:attrNameLst>
                                          <p:attrName>ppt_y</p:attrName>
                                        </p:attrNameLst>
                                      </p:cBhvr>
                                      <p:tavLst>
                                        <p:tav tm="0">
                                          <p:val>
                                            <p:strVal val="1+#ppt_h/2"/>
                                          </p:val>
                                        </p:tav>
                                        <p:tav tm="100000">
                                          <p:val>
                                            <p:strVal val="#ppt_y"/>
                                          </p:val>
                                        </p:tav>
                                      </p:tavLst>
                                    </p:anim>
                                  </p:childTnLst>
                                </p:cTn>
                              </p:par>
                            </p:childTnLst>
                          </p:cTn>
                        </p:par>
                        <p:par>
                          <p:cTn id="21" fill="hold">
                            <p:stCondLst>
                              <p:cond delay="4000"/>
                            </p:stCondLst>
                            <p:childTnLst>
                              <p:par>
                                <p:cTn id="22" presetID="16" presetClass="entr" presetSubtype="21"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4000"/>
                                        <p:tgtEl>
                                          <p:spTgt spid="4"/>
                                        </p:tgtEl>
                                      </p:cBhvr>
                                    </p:animEffect>
                                  </p:childTnLst>
                                </p:cTn>
                              </p:par>
                              <p:par>
                                <p:cTn id="25" presetID="2" presetClass="entr" presetSubtype="9"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4000" fill="hold"/>
                                        <p:tgtEl>
                                          <p:spTgt spid="12"/>
                                        </p:tgtEl>
                                        <p:attrNameLst>
                                          <p:attrName>ppt_x</p:attrName>
                                        </p:attrNameLst>
                                      </p:cBhvr>
                                      <p:tavLst>
                                        <p:tav tm="0">
                                          <p:val>
                                            <p:strVal val="0-#ppt_w/2"/>
                                          </p:val>
                                        </p:tav>
                                        <p:tav tm="100000">
                                          <p:val>
                                            <p:strVal val="#ppt_x"/>
                                          </p:val>
                                        </p:tav>
                                      </p:tavLst>
                                    </p:anim>
                                    <p:anim calcmode="lin" valueType="num">
                                      <p:cBhvr additive="base">
                                        <p:cTn id="28" dur="4000" fill="hold"/>
                                        <p:tgtEl>
                                          <p:spTgt spid="12"/>
                                        </p:tgtEl>
                                        <p:attrNameLst>
                                          <p:attrName>ppt_y</p:attrName>
                                        </p:attrNameLst>
                                      </p:cBhvr>
                                      <p:tavLst>
                                        <p:tav tm="0">
                                          <p:val>
                                            <p:strVal val="0-#ppt_h/2"/>
                                          </p:val>
                                        </p:tav>
                                        <p:tav tm="100000">
                                          <p:val>
                                            <p:strVal val="#ppt_y"/>
                                          </p:val>
                                        </p:tav>
                                      </p:tavLst>
                                    </p:anim>
                                  </p:childTnLst>
                                </p:cTn>
                              </p:par>
                            </p:childTnLst>
                          </p:cTn>
                        </p:par>
                        <p:par>
                          <p:cTn id="29" fill="hold">
                            <p:stCondLst>
                              <p:cond delay="8000"/>
                            </p:stCondLst>
                            <p:childTnLst>
                              <p:par>
                                <p:cTn id="30" presetID="16" presetClass="entr" presetSubtype="21"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4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ortar rectángulo de esquina sencilla"/>
          <p:cNvSpPr/>
          <p:nvPr/>
        </p:nvSpPr>
        <p:spPr>
          <a:xfrm>
            <a:off x="2411760" y="224644"/>
            <a:ext cx="3744416" cy="504056"/>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prstClr val="white"/>
                </a:solidFill>
                <a:latin typeface="Arial" pitchFamily="34" charset="0"/>
                <a:cs typeface="Arial" pitchFamily="34" charset="0"/>
              </a:rPr>
              <a:t>Preparación del la solución Madre</a:t>
            </a:r>
            <a:endParaRPr lang="es-ES" dirty="0">
              <a:solidFill>
                <a:prstClr val="white"/>
              </a:solidFill>
              <a:latin typeface="Arial" pitchFamily="34" charset="0"/>
              <a:cs typeface="Arial" pitchFamily="34" charset="0"/>
            </a:endParaRPr>
          </a:p>
        </p:txBody>
      </p:sp>
      <p:pic>
        <p:nvPicPr>
          <p:cNvPr id="3" name="2 Imagen"/>
          <p:cNvPicPr>
            <a:picLocks noChangeAspect="1"/>
          </p:cNvPicPr>
          <p:nvPr/>
        </p:nvPicPr>
        <p:blipFill rotWithShape="1">
          <a:blip r:embed="rId2">
            <a:extLst>
              <a:ext uri="{28A0092B-C50C-407E-A947-70E740481C1C}">
                <a14:useLocalDpi xmlns:a14="http://schemas.microsoft.com/office/drawing/2010/main" val="0"/>
              </a:ext>
            </a:extLst>
          </a:blip>
          <a:srcRect l="47657" t="4910" r="15178"/>
          <a:stretch/>
        </p:blipFill>
        <p:spPr>
          <a:xfrm>
            <a:off x="873274" y="1032334"/>
            <a:ext cx="2114550" cy="4117200"/>
          </a:xfrm>
          <a:prstGeom prst="rect">
            <a:avLst/>
          </a:prstGeom>
        </p:spPr>
      </p:pic>
      <p:pic>
        <p:nvPicPr>
          <p:cNvPr id="4" name="3 Imagen"/>
          <p:cNvPicPr>
            <a:picLocks noChangeAspect="1"/>
          </p:cNvPicPr>
          <p:nvPr/>
        </p:nvPicPr>
        <p:blipFill rotWithShape="1">
          <a:blip r:embed="rId3">
            <a:extLst>
              <a:ext uri="{28A0092B-C50C-407E-A947-70E740481C1C}">
                <a14:useLocalDpi xmlns:a14="http://schemas.microsoft.com/office/drawing/2010/main" val="0"/>
              </a:ext>
            </a:extLst>
          </a:blip>
          <a:srcRect l="50000" t="1757" r="14504" b="1757"/>
          <a:stretch/>
        </p:blipFill>
        <p:spPr>
          <a:xfrm>
            <a:off x="3681586" y="1032334"/>
            <a:ext cx="2114550" cy="4117200"/>
          </a:xfrm>
          <a:prstGeom prst="rect">
            <a:avLst/>
          </a:prstGeom>
        </p:spPr>
      </p:pic>
      <p:pic>
        <p:nvPicPr>
          <p:cNvPr id="5" name="4 Imagen"/>
          <p:cNvPicPr>
            <a:picLocks noChangeAspect="1"/>
          </p:cNvPicPr>
          <p:nvPr/>
        </p:nvPicPr>
        <p:blipFill rotWithShape="1">
          <a:blip r:embed="rId4">
            <a:extLst>
              <a:ext uri="{28A0092B-C50C-407E-A947-70E740481C1C}">
                <a14:useLocalDpi xmlns:a14="http://schemas.microsoft.com/office/drawing/2010/main" val="0"/>
              </a:ext>
            </a:extLst>
          </a:blip>
          <a:srcRect l="42383" t="5023" r="17438"/>
          <a:stretch/>
        </p:blipFill>
        <p:spPr>
          <a:xfrm>
            <a:off x="6444208" y="1032334"/>
            <a:ext cx="2114550" cy="4117200"/>
          </a:xfrm>
          <a:prstGeom prst="rect">
            <a:avLst/>
          </a:prstGeom>
        </p:spPr>
      </p:pic>
      <p:sp>
        <p:nvSpPr>
          <p:cNvPr id="6" name="5 Llamada de flecha hacia arriba"/>
          <p:cNvSpPr/>
          <p:nvPr/>
        </p:nvSpPr>
        <p:spPr>
          <a:xfrm>
            <a:off x="1091034" y="5138446"/>
            <a:ext cx="1679029" cy="1082098"/>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prstClr val="white"/>
                </a:solidFill>
                <a:latin typeface="Arial" pitchFamily="34" charset="0"/>
                <a:cs typeface="Arial" pitchFamily="34" charset="0"/>
              </a:rPr>
              <a:t>PLOMO</a:t>
            </a:r>
          </a:p>
          <a:p>
            <a:pPr algn="ctr"/>
            <a:r>
              <a:rPr lang="es-ES" dirty="0" smtClean="0">
                <a:solidFill>
                  <a:prstClr val="white"/>
                </a:solidFill>
                <a:latin typeface="Arial" pitchFamily="34" charset="0"/>
                <a:cs typeface="Arial" pitchFamily="34" charset="0"/>
              </a:rPr>
              <a:t>1000 ppm</a:t>
            </a:r>
          </a:p>
        </p:txBody>
      </p:sp>
      <p:sp>
        <p:nvSpPr>
          <p:cNvPr id="8" name="7 Llamada de flecha hacia arriba"/>
          <p:cNvSpPr/>
          <p:nvPr/>
        </p:nvSpPr>
        <p:spPr>
          <a:xfrm>
            <a:off x="3899346" y="5149534"/>
            <a:ext cx="1679029" cy="1082098"/>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prstClr val="white"/>
                </a:solidFill>
                <a:latin typeface="Arial" pitchFamily="34" charset="0"/>
                <a:cs typeface="Arial" pitchFamily="34" charset="0"/>
              </a:rPr>
              <a:t>CROMO</a:t>
            </a:r>
          </a:p>
          <a:p>
            <a:pPr algn="ctr"/>
            <a:r>
              <a:rPr lang="es-ES" dirty="0" smtClean="0">
                <a:solidFill>
                  <a:prstClr val="white"/>
                </a:solidFill>
                <a:latin typeface="Arial" pitchFamily="34" charset="0"/>
                <a:cs typeface="Arial" pitchFamily="34" charset="0"/>
              </a:rPr>
              <a:t>1000 ppm</a:t>
            </a:r>
          </a:p>
        </p:txBody>
      </p:sp>
      <p:sp>
        <p:nvSpPr>
          <p:cNvPr id="9" name="8 Llamada de flecha hacia arriba"/>
          <p:cNvSpPr/>
          <p:nvPr/>
        </p:nvSpPr>
        <p:spPr>
          <a:xfrm>
            <a:off x="6687070" y="5138446"/>
            <a:ext cx="1679029" cy="1082098"/>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prstClr val="white"/>
                </a:solidFill>
                <a:latin typeface="Arial" pitchFamily="34" charset="0"/>
                <a:cs typeface="Arial" pitchFamily="34" charset="0"/>
              </a:rPr>
              <a:t>ZINC</a:t>
            </a:r>
          </a:p>
          <a:p>
            <a:pPr algn="ctr"/>
            <a:r>
              <a:rPr lang="es-ES" dirty="0" smtClean="0">
                <a:solidFill>
                  <a:prstClr val="white"/>
                </a:solidFill>
                <a:latin typeface="Arial" pitchFamily="34" charset="0"/>
                <a:cs typeface="Arial" pitchFamily="34" charset="0"/>
              </a:rPr>
              <a:t>1000 ppm</a:t>
            </a:r>
          </a:p>
        </p:txBody>
      </p:sp>
    </p:spTree>
    <p:extLst>
      <p:ext uri="{BB962C8B-B14F-4D97-AF65-F5344CB8AC3E}">
        <p14:creationId xmlns:p14="http://schemas.microsoft.com/office/powerpoint/2010/main" val="221962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4250"/>
                                        <p:tgtEl>
                                          <p:spTgt spid="3"/>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4250"/>
                                        <p:tgtEl>
                                          <p:spTgt spid="6"/>
                                        </p:tgtEl>
                                      </p:cBhvr>
                                    </p:animEffect>
                                  </p:childTnLst>
                                </p:cTn>
                              </p:par>
                            </p:childTnLst>
                          </p:cTn>
                        </p:par>
                        <p:par>
                          <p:cTn id="11" fill="hold">
                            <p:stCondLst>
                              <p:cond delay="425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4250"/>
                                        <p:tgtEl>
                                          <p:spTgt spid="4"/>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outVertical)">
                                      <p:cBhvr>
                                        <p:cTn id="17" dur="4250"/>
                                        <p:tgtEl>
                                          <p:spTgt spid="8"/>
                                        </p:tgtEl>
                                      </p:cBhvr>
                                    </p:animEffect>
                                  </p:childTnLst>
                                </p:cTn>
                              </p:par>
                            </p:childTnLst>
                          </p:cTn>
                        </p:par>
                        <p:par>
                          <p:cTn id="18" fill="hold">
                            <p:stCondLst>
                              <p:cond delay="8500"/>
                            </p:stCondLst>
                            <p:childTnLst>
                              <p:par>
                                <p:cTn id="19" presetID="22" presetClass="entr" presetSubtype="2"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right)">
                                      <p:cBhvr>
                                        <p:cTn id="21" dur="4250"/>
                                        <p:tgtEl>
                                          <p:spTgt spid="5"/>
                                        </p:tgtEl>
                                      </p:cBhvr>
                                    </p:animEffect>
                                  </p:childTnLst>
                                </p:cTn>
                              </p:par>
                              <p:par>
                                <p:cTn id="22" presetID="16" presetClass="entr" presetSubtype="37"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outVertical)">
                                      <p:cBhvr>
                                        <p:cTn id="24" dur="4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a:extLst>
              <a:ext uri="{28A0092B-C50C-407E-A947-70E740481C1C}">
                <a14:useLocalDpi xmlns:a14="http://schemas.microsoft.com/office/drawing/2010/main" val="0"/>
              </a:ext>
            </a:extLst>
          </a:blip>
          <a:srcRect l="8482" r="56362"/>
          <a:stretch/>
        </p:blipFill>
        <p:spPr>
          <a:xfrm>
            <a:off x="539552" y="1213148"/>
            <a:ext cx="2517528" cy="5035056"/>
          </a:xfrm>
          <a:prstGeom prst="rect">
            <a:avLst/>
          </a:prstGeom>
        </p:spPr>
      </p:pic>
      <p:pic>
        <p:nvPicPr>
          <p:cNvPr id="3" name="2 Imagen"/>
          <p:cNvPicPr>
            <a:picLocks noChangeAspect="1"/>
          </p:cNvPicPr>
          <p:nvPr/>
        </p:nvPicPr>
        <p:blipFill rotWithShape="1">
          <a:blip r:embed="rId3">
            <a:extLst>
              <a:ext uri="{28A0092B-C50C-407E-A947-70E740481C1C}">
                <a14:useLocalDpi xmlns:a14="http://schemas.microsoft.com/office/drawing/2010/main" val="0"/>
              </a:ext>
            </a:extLst>
          </a:blip>
          <a:srcRect l="9864" r="52636"/>
          <a:stretch/>
        </p:blipFill>
        <p:spPr>
          <a:xfrm>
            <a:off x="3350616" y="1196752"/>
            <a:ext cx="2517528" cy="5035056"/>
          </a:xfrm>
          <a:prstGeom prst="rect">
            <a:avLst/>
          </a:prstGeom>
        </p:spPr>
      </p:pic>
      <p:pic>
        <p:nvPicPr>
          <p:cNvPr id="4" name="3 Imagen"/>
          <p:cNvPicPr>
            <a:picLocks noChangeAspect="1"/>
          </p:cNvPicPr>
          <p:nvPr/>
        </p:nvPicPr>
        <p:blipFill rotWithShape="1">
          <a:blip r:embed="rId4">
            <a:extLst>
              <a:ext uri="{28A0092B-C50C-407E-A947-70E740481C1C}">
                <a14:useLocalDpi xmlns:a14="http://schemas.microsoft.com/office/drawing/2010/main" val="0"/>
              </a:ext>
            </a:extLst>
          </a:blip>
          <a:srcRect l="10575" r="52636"/>
          <a:stretch/>
        </p:blipFill>
        <p:spPr>
          <a:xfrm>
            <a:off x="6084168" y="1196751"/>
            <a:ext cx="2520280" cy="5035057"/>
          </a:xfrm>
          <a:prstGeom prst="rect">
            <a:avLst/>
          </a:prstGeom>
        </p:spPr>
      </p:pic>
      <p:sp>
        <p:nvSpPr>
          <p:cNvPr id="5" name="4 Redondear rectángulo de esquina sencilla"/>
          <p:cNvSpPr/>
          <p:nvPr/>
        </p:nvSpPr>
        <p:spPr>
          <a:xfrm>
            <a:off x="1043608" y="260648"/>
            <a:ext cx="4392488" cy="648072"/>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prstClr val="white"/>
                </a:solidFill>
                <a:latin typeface="Arial" pitchFamily="34" charset="0"/>
                <a:cs typeface="Arial" pitchFamily="34" charset="0"/>
              </a:rPr>
              <a:t>CONCENTRACIONES FINALES</a:t>
            </a:r>
            <a:endParaRPr lang="es-ES" dirty="0">
              <a:solidFill>
                <a:prstClr val="white"/>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6" name="5 CuadroTexto"/>
              <p:cNvSpPr txBox="1"/>
              <p:nvPr/>
            </p:nvSpPr>
            <p:spPr>
              <a:xfrm>
                <a:off x="6265855" y="467380"/>
                <a:ext cx="211788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b="1" i="1" smtClean="0">
                          <a:latin typeface="Cambria Math"/>
                        </a:rPr>
                        <m:t>𝑪</m:t>
                      </m:r>
                      <m:r>
                        <a:rPr lang="es-ES" b="1" i="1" smtClean="0">
                          <a:latin typeface="Cambria Math"/>
                        </a:rPr>
                        <m:t>𝟏</m:t>
                      </m:r>
                      <m:r>
                        <a:rPr lang="es-ES" b="1" i="1" smtClean="0">
                          <a:latin typeface="Cambria Math"/>
                        </a:rPr>
                        <m:t>∗</m:t>
                      </m:r>
                      <m:r>
                        <a:rPr lang="es-ES" b="1" i="1" smtClean="0">
                          <a:latin typeface="Cambria Math"/>
                        </a:rPr>
                        <m:t>𝑽</m:t>
                      </m:r>
                      <m:r>
                        <a:rPr lang="es-ES" b="1" i="1" smtClean="0">
                          <a:latin typeface="Cambria Math"/>
                        </a:rPr>
                        <m:t>𝟏</m:t>
                      </m:r>
                      <m:r>
                        <a:rPr lang="es-ES" b="1" i="1" smtClean="0">
                          <a:latin typeface="Cambria Math"/>
                        </a:rPr>
                        <m:t>=</m:t>
                      </m:r>
                      <m:r>
                        <a:rPr lang="es-ES" b="1" i="1" smtClean="0">
                          <a:latin typeface="Cambria Math"/>
                        </a:rPr>
                        <m:t>𝑪</m:t>
                      </m:r>
                      <m:r>
                        <a:rPr lang="es-ES" b="1" i="1" smtClean="0">
                          <a:latin typeface="Cambria Math"/>
                        </a:rPr>
                        <m:t>𝟐</m:t>
                      </m:r>
                      <m:r>
                        <a:rPr lang="es-ES" b="1" i="1" smtClean="0">
                          <a:latin typeface="Cambria Math"/>
                        </a:rPr>
                        <m:t>∗</m:t>
                      </m:r>
                      <m:r>
                        <a:rPr lang="es-ES" b="1" i="1" smtClean="0">
                          <a:latin typeface="Cambria Math"/>
                        </a:rPr>
                        <m:t>𝑽</m:t>
                      </m:r>
                      <m:r>
                        <a:rPr lang="es-ES" b="1" i="1" smtClean="0">
                          <a:latin typeface="Cambria Math"/>
                        </a:rPr>
                        <m:t>𝟐</m:t>
                      </m:r>
                    </m:oMath>
                  </m:oMathPara>
                </a14:m>
                <a:endParaRPr lang="es-ES" b="1" dirty="0">
                  <a:latin typeface="Arial" pitchFamily="34" charset="0"/>
                  <a:cs typeface="Arial" pitchFamily="34" charset="0"/>
                </a:endParaRPr>
              </a:p>
            </p:txBody>
          </p:sp>
        </mc:Choice>
        <mc:Fallback xmlns="">
          <p:sp>
            <p:nvSpPr>
              <p:cNvPr id="6" name="5 CuadroTexto"/>
              <p:cNvSpPr txBox="1">
                <a:spLocks noRot="1" noChangeAspect="1" noMove="1" noResize="1" noEditPoints="1" noAdjustHandles="1" noChangeArrowheads="1" noChangeShapeType="1" noTextEdit="1"/>
              </p:cNvSpPr>
              <p:nvPr/>
            </p:nvSpPr>
            <p:spPr>
              <a:xfrm>
                <a:off x="6265855" y="467380"/>
                <a:ext cx="2117887" cy="369332"/>
              </a:xfrm>
              <a:prstGeom prst="rect">
                <a:avLst/>
              </a:prstGeom>
              <a:blipFill rotWithShape="1">
                <a:blip r:embed="rId5"/>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34037498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cstate="print">
            <a:extLst>
              <a:ext uri="{28A0092B-C50C-407E-A947-70E740481C1C}">
                <a14:useLocalDpi xmlns:a14="http://schemas.microsoft.com/office/drawing/2010/main" val="0"/>
              </a:ext>
            </a:extLst>
          </a:blip>
          <a:srcRect l="17368" r="30090"/>
          <a:stretch/>
        </p:blipFill>
        <p:spPr>
          <a:xfrm>
            <a:off x="5295348" y="879022"/>
            <a:ext cx="3093076" cy="44152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7 Redondear rectángulo de esquina sencilla"/>
          <p:cNvSpPr/>
          <p:nvPr/>
        </p:nvSpPr>
        <p:spPr>
          <a:xfrm>
            <a:off x="5148064" y="333040"/>
            <a:ext cx="3744416" cy="545982"/>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prstClr val="white"/>
                </a:solidFill>
                <a:latin typeface="Arial" pitchFamily="34" charset="0"/>
                <a:cs typeface="Arial" pitchFamily="34" charset="0"/>
              </a:rPr>
              <a:t>ELABORACÍÓN DE LOS ESTÁNDATES DE Pb</a:t>
            </a:r>
            <a:endParaRPr lang="es-ES" dirty="0">
              <a:solidFill>
                <a:prstClr val="white"/>
              </a:solidFill>
              <a:latin typeface="Arial" pitchFamily="34" charset="0"/>
              <a:cs typeface="Arial" pitchFamily="34" charset="0"/>
            </a:endParaRPr>
          </a:p>
        </p:txBody>
      </p:sp>
      <p:pic>
        <p:nvPicPr>
          <p:cNvPr id="9" name="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359463"/>
            <a:ext cx="4536504" cy="31055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823" y="3491944"/>
            <a:ext cx="2311969" cy="30826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5 Imagen"/>
          <p:cNvPicPr>
            <a:picLocks noChangeAspect="1"/>
          </p:cNvPicPr>
          <p:nvPr/>
        </p:nvPicPr>
        <p:blipFill rotWithShape="1">
          <a:blip r:embed="rId5" cstate="print">
            <a:extLst>
              <a:ext uri="{28A0092B-C50C-407E-A947-70E740481C1C}">
                <a14:useLocalDpi xmlns:a14="http://schemas.microsoft.com/office/drawing/2010/main" val="0"/>
              </a:ext>
            </a:extLst>
          </a:blip>
          <a:srcRect l="8143" r="5906"/>
          <a:stretch/>
        </p:blipFill>
        <p:spPr>
          <a:xfrm>
            <a:off x="2771800" y="3464989"/>
            <a:ext cx="2844315" cy="32043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a14="http://schemas.microsoft.com/office/drawing/2010/main">
        <mc:Choice Requires="a14">
          <p:sp>
            <p:nvSpPr>
              <p:cNvPr id="2" name="1 CuadroTexto"/>
              <p:cNvSpPr txBox="1"/>
              <p:nvPr/>
            </p:nvSpPr>
            <p:spPr>
              <a:xfrm>
                <a:off x="6084168" y="5661248"/>
                <a:ext cx="211788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b="1" i="1" smtClean="0">
                          <a:latin typeface="Cambria Math"/>
                        </a:rPr>
                        <m:t>𝑪</m:t>
                      </m:r>
                      <m:r>
                        <a:rPr lang="es-ES" b="1" i="1" smtClean="0">
                          <a:latin typeface="Cambria Math"/>
                        </a:rPr>
                        <m:t>𝟏</m:t>
                      </m:r>
                      <m:r>
                        <a:rPr lang="es-ES" b="1" i="1" smtClean="0">
                          <a:latin typeface="Cambria Math"/>
                        </a:rPr>
                        <m:t>∗</m:t>
                      </m:r>
                      <m:r>
                        <a:rPr lang="es-ES" b="1" i="1" smtClean="0">
                          <a:latin typeface="Cambria Math"/>
                        </a:rPr>
                        <m:t>𝑽</m:t>
                      </m:r>
                      <m:r>
                        <a:rPr lang="es-ES" b="1" i="1" smtClean="0">
                          <a:latin typeface="Cambria Math"/>
                        </a:rPr>
                        <m:t>𝟏</m:t>
                      </m:r>
                      <m:r>
                        <a:rPr lang="es-ES" b="1" i="1" smtClean="0">
                          <a:latin typeface="Cambria Math"/>
                        </a:rPr>
                        <m:t>=</m:t>
                      </m:r>
                      <m:r>
                        <a:rPr lang="es-ES" b="1" i="1" smtClean="0">
                          <a:latin typeface="Cambria Math"/>
                        </a:rPr>
                        <m:t>𝑪</m:t>
                      </m:r>
                      <m:r>
                        <a:rPr lang="es-ES" b="1" i="1" smtClean="0">
                          <a:latin typeface="Cambria Math"/>
                        </a:rPr>
                        <m:t>𝟐</m:t>
                      </m:r>
                      <m:r>
                        <a:rPr lang="es-ES" b="1" i="1" smtClean="0">
                          <a:latin typeface="Cambria Math"/>
                        </a:rPr>
                        <m:t>∗</m:t>
                      </m:r>
                      <m:r>
                        <a:rPr lang="es-ES" b="1" i="1" smtClean="0">
                          <a:latin typeface="Cambria Math"/>
                        </a:rPr>
                        <m:t>𝑽</m:t>
                      </m:r>
                      <m:r>
                        <a:rPr lang="es-ES" b="1" i="1" smtClean="0">
                          <a:latin typeface="Cambria Math"/>
                        </a:rPr>
                        <m:t>𝟐</m:t>
                      </m:r>
                    </m:oMath>
                  </m:oMathPara>
                </a14:m>
                <a:endParaRPr lang="es-ES" b="1" dirty="0">
                  <a:latin typeface="Arial" pitchFamily="34" charset="0"/>
                  <a:cs typeface="Arial" pitchFamily="34" charset="0"/>
                </a:endParaRPr>
              </a:p>
            </p:txBody>
          </p:sp>
        </mc:Choice>
        <mc:Fallback xmlns="">
          <p:sp>
            <p:nvSpPr>
              <p:cNvPr id="2" name="1 CuadroTexto"/>
              <p:cNvSpPr txBox="1">
                <a:spLocks noRot="1" noChangeAspect="1" noMove="1" noResize="1" noEditPoints="1" noAdjustHandles="1" noChangeArrowheads="1" noChangeShapeType="1" noTextEdit="1"/>
              </p:cNvSpPr>
              <p:nvPr/>
            </p:nvSpPr>
            <p:spPr>
              <a:xfrm>
                <a:off x="6084168" y="5661248"/>
                <a:ext cx="2117887" cy="369332"/>
              </a:xfrm>
              <a:prstGeom prst="rect">
                <a:avLst/>
              </a:prstGeom>
              <a:blipFill rotWithShape="1">
                <a:blip r:embed="rId6"/>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38862332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dondear rectángulo de esquina sencilla"/>
          <p:cNvSpPr/>
          <p:nvPr/>
        </p:nvSpPr>
        <p:spPr>
          <a:xfrm>
            <a:off x="2483768" y="404664"/>
            <a:ext cx="4608512" cy="720080"/>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prstClr val="white"/>
                </a:solidFill>
                <a:latin typeface="Arial" pitchFamily="34" charset="0"/>
                <a:cs typeface="Arial" pitchFamily="34" charset="0"/>
              </a:rPr>
              <a:t>PREPARACIÓN DE ESTÁNDARES DE PLOMO</a:t>
            </a:r>
            <a:endParaRPr lang="es-ES" dirty="0">
              <a:solidFill>
                <a:prstClr val="white"/>
              </a:solidFill>
              <a:latin typeface="Arial" pitchFamily="34" charset="0"/>
              <a:cs typeface="Arial" pitchFamily="34" charset="0"/>
            </a:endParaRPr>
          </a:p>
        </p:txBody>
      </p:sp>
      <p:graphicFrame>
        <p:nvGraphicFramePr>
          <p:cNvPr id="3" name="2 Tabla"/>
          <p:cNvGraphicFramePr>
            <a:graphicFrameLocks noGrp="1"/>
          </p:cNvGraphicFramePr>
          <p:nvPr>
            <p:extLst>
              <p:ext uri="{D42A27DB-BD31-4B8C-83A1-F6EECF244321}">
                <p14:modId xmlns:p14="http://schemas.microsoft.com/office/powerpoint/2010/main" val="1873059097"/>
              </p:ext>
            </p:extLst>
          </p:nvPr>
        </p:nvGraphicFramePr>
        <p:xfrm>
          <a:off x="251520" y="2348880"/>
          <a:ext cx="3450128" cy="2276856"/>
        </p:xfrm>
        <a:graphic>
          <a:graphicData uri="http://schemas.openxmlformats.org/drawingml/2006/table">
            <a:tbl>
              <a:tblPr firstRow="1" firstCol="1" bandRow="1"/>
              <a:tblGrid>
                <a:gridCol w="1725064"/>
                <a:gridCol w="1725064"/>
              </a:tblGrid>
              <a:tr h="0">
                <a:tc gridSpan="2">
                  <a:txBody>
                    <a:bodyPr/>
                    <a:lstStyle/>
                    <a:p>
                      <a:pPr marL="228600" algn="ctr">
                        <a:lnSpc>
                          <a:spcPct val="150000"/>
                        </a:lnSpc>
                        <a:spcAft>
                          <a:spcPts val="0"/>
                        </a:spcAft>
                      </a:pPr>
                      <a:r>
                        <a:rPr lang="es-ES" sz="1200" b="1" dirty="0">
                          <a:effectLst/>
                          <a:latin typeface="Arial"/>
                          <a:ea typeface="Calibri"/>
                          <a:cs typeface="Arial"/>
                        </a:rPr>
                        <a:t>Pb</a:t>
                      </a:r>
                      <a:endParaRPr lang="es-ES" sz="1100" dirty="0">
                        <a:effectLst/>
                        <a:latin typeface="Calibri"/>
                        <a:ea typeface="Calibri"/>
                        <a:cs typeface="Arial"/>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r>
              <a:tr h="419100">
                <a:tc>
                  <a:txBody>
                    <a:bodyPr/>
                    <a:lstStyle/>
                    <a:p>
                      <a:pPr marL="228600" algn="ctr">
                        <a:lnSpc>
                          <a:spcPct val="115000"/>
                        </a:lnSpc>
                        <a:spcAft>
                          <a:spcPts val="0"/>
                        </a:spcAft>
                      </a:pPr>
                      <a:r>
                        <a:rPr lang="es-ES" sz="1200" b="1">
                          <a:effectLst/>
                          <a:latin typeface="Arial"/>
                          <a:ea typeface="Calibri"/>
                          <a:cs typeface="Arial"/>
                        </a:rPr>
                        <a:t>Estándar</a:t>
                      </a:r>
                      <a:endParaRPr lang="es-ES" sz="1100">
                        <a:effectLst/>
                        <a:latin typeface="Calibri"/>
                        <a:ea typeface="Calibri"/>
                        <a:cs typeface="Arial"/>
                      </a:endParaRPr>
                    </a:p>
                    <a:p>
                      <a:pPr marL="228600" algn="ctr">
                        <a:lnSpc>
                          <a:spcPct val="115000"/>
                        </a:lnSpc>
                        <a:spcAft>
                          <a:spcPts val="0"/>
                        </a:spcAft>
                      </a:pPr>
                      <a:r>
                        <a:rPr lang="es-ES" sz="1200" b="1">
                          <a:effectLst/>
                          <a:latin typeface="Arial"/>
                          <a:ea typeface="Calibri"/>
                          <a:cs typeface="Arial"/>
                        </a:rPr>
                        <a:t> (ppm)</a:t>
                      </a:r>
                      <a:endParaRPr lang="es-ES" sz="1100">
                        <a:effectLst/>
                        <a:latin typeface="Calibri"/>
                        <a:ea typeface="Calibri"/>
                        <a:cs typeface="Arial"/>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ctr">
                        <a:lnSpc>
                          <a:spcPct val="115000"/>
                        </a:lnSpc>
                        <a:spcAft>
                          <a:spcPts val="0"/>
                        </a:spcAft>
                      </a:pPr>
                      <a:r>
                        <a:rPr lang="es-ES" sz="1200" b="1">
                          <a:effectLst/>
                          <a:latin typeface="Arial"/>
                          <a:ea typeface="Calibri"/>
                          <a:cs typeface="Arial"/>
                        </a:rPr>
                        <a:t>Volumen de Pb 100ppm</a:t>
                      </a:r>
                      <a:endParaRPr lang="es-ES" sz="1100">
                        <a:effectLst/>
                        <a:latin typeface="Calibri"/>
                        <a:ea typeface="Calibri"/>
                        <a:cs typeface="Arial"/>
                      </a:endParaRPr>
                    </a:p>
                    <a:p>
                      <a:pPr marL="228600" algn="ctr">
                        <a:lnSpc>
                          <a:spcPct val="115000"/>
                        </a:lnSpc>
                        <a:spcAft>
                          <a:spcPts val="0"/>
                        </a:spcAft>
                      </a:pPr>
                      <a:r>
                        <a:rPr lang="es-ES" sz="1200" b="1">
                          <a:effectLst/>
                          <a:latin typeface="Arial"/>
                          <a:ea typeface="Calibri"/>
                          <a:cs typeface="Arial"/>
                        </a:rPr>
                        <a:t>(ml)</a:t>
                      </a:r>
                      <a:endParaRPr lang="es-ES" sz="1100">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228600" algn="ctr">
                        <a:lnSpc>
                          <a:spcPct val="150000"/>
                        </a:lnSpc>
                        <a:spcAft>
                          <a:spcPts val="0"/>
                        </a:spcAft>
                      </a:pPr>
                      <a:r>
                        <a:rPr lang="es-ES" sz="1200">
                          <a:effectLst/>
                          <a:latin typeface="Arial"/>
                          <a:ea typeface="Calibri"/>
                          <a:cs typeface="Arial"/>
                        </a:rPr>
                        <a:t>1</a:t>
                      </a:r>
                      <a:endParaRPr lang="es-ES" sz="1100">
                        <a:effectLst/>
                        <a:latin typeface="Calibri"/>
                        <a:ea typeface="Calibri"/>
                        <a:cs typeface="Arial"/>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228600" algn="ctr">
                        <a:lnSpc>
                          <a:spcPct val="150000"/>
                        </a:lnSpc>
                        <a:spcAft>
                          <a:spcPts val="0"/>
                        </a:spcAft>
                      </a:pPr>
                      <a:r>
                        <a:rPr lang="es-ES" sz="1200">
                          <a:effectLst/>
                          <a:latin typeface="Arial"/>
                          <a:ea typeface="Calibri"/>
                          <a:cs typeface="Arial"/>
                        </a:rPr>
                        <a:t>0,25</a:t>
                      </a:r>
                      <a:endParaRPr lang="es-ES" sz="1100">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0">
                <a:tc>
                  <a:txBody>
                    <a:bodyPr/>
                    <a:lstStyle/>
                    <a:p>
                      <a:pPr marL="228600" algn="ctr">
                        <a:lnSpc>
                          <a:spcPct val="150000"/>
                        </a:lnSpc>
                        <a:spcAft>
                          <a:spcPts val="0"/>
                        </a:spcAft>
                      </a:pPr>
                      <a:r>
                        <a:rPr lang="es-ES" sz="1200">
                          <a:effectLst/>
                          <a:latin typeface="Arial"/>
                          <a:ea typeface="Calibri"/>
                          <a:cs typeface="Arial"/>
                        </a:rPr>
                        <a:t>2</a:t>
                      </a:r>
                      <a:endParaRPr lang="es-ES" sz="1100">
                        <a:effectLst/>
                        <a:latin typeface="Calibri"/>
                        <a:ea typeface="Calibri"/>
                        <a:cs typeface="Arial"/>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228600" algn="ctr">
                        <a:lnSpc>
                          <a:spcPct val="150000"/>
                        </a:lnSpc>
                        <a:spcAft>
                          <a:spcPts val="0"/>
                        </a:spcAft>
                      </a:pPr>
                      <a:r>
                        <a:rPr lang="es-ES" sz="1200">
                          <a:effectLst/>
                          <a:latin typeface="Arial"/>
                          <a:ea typeface="Calibri"/>
                          <a:cs typeface="Arial"/>
                        </a:rPr>
                        <a:t>0,2</a:t>
                      </a:r>
                      <a:endParaRPr lang="es-ES" sz="1100">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r>
              <a:tr h="0">
                <a:tc>
                  <a:txBody>
                    <a:bodyPr/>
                    <a:lstStyle/>
                    <a:p>
                      <a:pPr marL="228600" algn="ctr">
                        <a:lnSpc>
                          <a:spcPct val="150000"/>
                        </a:lnSpc>
                        <a:spcAft>
                          <a:spcPts val="0"/>
                        </a:spcAft>
                      </a:pPr>
                      <a:r>
                        <a:rPr lang="es-ES" sz="1200" dirty="0">
                          <a:effectLst/>
                          <a:latin typeface="Arial"/>
                          <a:ea typeface="Calibri"/>
                          <a:cs typeface="Arial"/>
                        </a:rPr>
                        <a:t>5</a:t>
                      </a:r>
                      <a:endParaRPr lang="es-ES" sz="1100" dirty="0">
                        <a:effectLst/>
                        <a:latin typeface="Calibri"/>
                        <a:ea typeface="Calibri"/>
                        <a:cs typeface="Arial"/>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228600" algn="ctr">
                        <a:lnSpc>
                          <a:spcPct val="150000"/>
                        </a:lnSpc>
                        <a:spcAft>
                          <a:spcPts val="0"/>
                        </a:spcAft>
                      </a:pPr>
                      <a:r>
                        <a:rPr lang="es-ES" sz="1200">
                          <a:effectLst/>
                          <a:latin typeface="Arial"/>
                          <a:ea typeface="Calibri"/>
                          <a:cs typeface="Arial"/>
                        </a:rPr>
                        <a:t>1,25</a:t>
                      </a:r>
                      <a:endParaRPr lang="es-ES" sz="1100">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r>
              <a:tr h="0">
                <a:tc>
                  <a:txBody>
                    <a:bodyPr/>
                    <a:lstStyle/>
                    <a:p>
                      <a:pPr marL="228600" algn="ctr">
                        <a:lnSpc>
                          <a:spcPct val="150000"/>
                        </a:lnSpc>
                        <a:spcAft>
                          <a:spcPts val="0"/>
                        </a:spcAft>
                      </a:pPr>
                      <a:r>
                        <a:rPr lang="es-ES" sz="1200">
                          <a:effectLst/>
                          <a:latin typeface="Arial"/>
                          <a:ea typeface="Calibri"/>
                          <a:cs typeface="Arial"/>
                        </a:rPr>
                        <a:t>8</a:t>
                      </a:r>
                      <a:endParaRPr lang="es-ES" sz="1100">
                        <a:effectLst/>
                        <a:latin typeface="Calibri"/>
                        <a:ea typeface="Calibri"/>
                        <a:cs typeface="Arial"/>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228600" algn="ctr">
                        <a:lnSpc>
                          <a:spcPct val="150000"/>
                        </a:lnSpc>
                        <a:spcAft>
                          <a:spcPts val="0"/>
                        </a:spcAft>
                      </a:pPr>
                      <a:r>
                        <a:rPr lang="es-ES" sz="1200">
                          <a:effectLst/>
                          <a:latin typeface="Arial"/>
                          <a:ea typeface="Calibri"/>
                          <a:cs typeface="Arial"/>
                        </a:rPr>
                        <a:t>2</a:t>
                      </a:r>
                      <a:endParaRPr lang="es-ES" sz="1100">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r>
              <a:tr h="0">
                <a:tc>
                  <a:txBody>
                    <a:bodyPr/>
                    <a:lstStyle/>
                    <a:p>
                      <a:pPr marL="228600" algn="ctr">
                        <a:lnSpc>
                          <a:spcPct val="150000"/>
                        </a:lnSpc>
                        <a:spcAft>
                          <a:spcPts val="0"/>
                        </a:spcAft>
                      </a:pPr>
                      <a:r>
                        <a:rPr lang="es-ES" sz="1200">
                          <a:effectLst/>
                          <a:latin typeface="Arial"/>
                          <a:ea typeface="Calibri"/>
                          <a:cs typeface="Arial"/>
                        </a:rPr>
                        <a:t>10</a:t>
                      </a:r>
                      <a:endParaRPr lang="es-ES" sz="1100">
                        <a:effectLst/>
                        <a:latin typeface="Calibri"/>
                        <a:ea typeface="Calibri"/>
                        <a:cs typeface="Arial"/>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228600" algn="ctr">
                        <a:lnSpc>
                          <a:spcPct val="150000"/>
                        </a:lnSpc>
                        <a:spcAft>
                          <a:spcPts val="0"/>
                        </a:spcAft>
                      </a:pPr>
                      <a:r>
                        <a:rPr lang="es-ES" sz="1200" dirty="0">
                          <a:effectLst/>
                          <a:latin typeface="Arial"/>
                          <a:ea typeface="Calibri"/>
                          <a:cs typeface="Arial"/>
                        </a:rPr>
                        <a:t>2,5</a:t>
                      </a:r>
                      <a:endParaRPr lang="es-ES" sz="1100" dirty="0">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bl>
          </a:graphicData>
        </a:graphic>
      </p:graphicFrame>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1286" y="1772816"/>
            <a:ext cx="4992555" cy="3744416"/>
          </a:xfrm>
          <a:prstGeom prst="rect">
            <a:avLst/>
          </a:prstGeom>
        </p:spPr>
      </p:pic>
    </p:spTree>
    <p:extLst>
      <p:ext uri="{BB962C8B-B14F-4D97-AF65-F5344CB8AC3E}">
        <p14:creationId xmlns:p14="http://schemas.microsoft.com/office/powerpoint/2010/main" val="19090861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dondear rectángulo de esquina sencilla"/>
          <p:cNvSpPr/>
          <p:nvPr/>
        </p:nvSpPr>
        <p:spPr>
          <a:xfrm>
            <a:off x="2483768" y="404664"/>
            <a:ext cx="4608512" cy="720080"/>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prstClr val="white"/>
                </a:solidFill>
                <a:latin typeface="Arial" pitchFamily="34" charset="0"/>
                <a:cs typeface="Arial" pitchFamily="34" charset="0"/>
              </a:rPr>
              <a:t>PREPARACIÓN DE ESTÁNDARES DE CROMO</a:t>
            </a:r>
            <a:endParaRPr lang="es-ES" dirty="0">
              <a:solidFill>
                <a:prstClr val="white"/>
              </a:solidFill>
              <a:latin typeface="Arial" pitchFamily="34" charset="0"/>
              <a:cs typeface="Arial" pitchFamily="34" charset="0"/>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2636912"/>
            <a:ext cx="5292080" cy="3969060"/>
          </a:xfrm>
          <a:prstGeom prst="rect">
            <a:avLst/>
          </a:prstGeom>
        </p:spPr>
      </p:pic>
      <p:graphicFrame>
        <p:nvGraphicFramePr>
          <p:cNvPr id="7" name="6 Tabla"/>
          <p:cNvGraphicFramePr>
            <a:graphicFrameLocks noGrp="1"/>
          </p:cNvGraphicFramePr>
          <p:nvPr>
            <p:extLst>
              <p:ext uri="{D42A27DB-BD31-4B8C-83A1-F6EECF244321}">
                <p14:modId xmlns:p14="http://schemas.microsoft.com/office/powerpoint/2010/main" val="3434205977"/>
              </p:ext>
            </p:extLst>
          </p:nvPr>
        </p:nvGraphicFramePr>
        <p:xfrm>
          <a:off x="5214900" y="1145300"/>
          <a:ext cx="3754760" cy="2551176"/>
        </p:xfrm>
        <a:graphic>
          <a:graphicData uri="http://schemas.openxmlformats.org/drawingml/2006/table">
            <a:tbl>
              <a:tblPr firstRow="1" firstCol="1" bandRow="1"/>
              <a:tblGrid>
                <a:gridCol w="1877380"/>
                <a:gridCol w="1877380"/>
              </a:tblGrid>
              <a:tr h="0">
                <a:tc gridSpan="2">
                  <a:txBody>
                    <a:bodyPr/>
                    <a:lstStyle/>
                    <a:p>
                      <a:pPr marL="228600" algn="ctr">
                        <a:lnSpc>
                          <a:spcPct val="150000"/>
                        </a:lnSpc>
                        <a:spcAft>
                          <a:spcPts val="0"/>
                        </a:spcAft>
                      </a:pPr>
                      <a:r>
                        <a:rPr lang="es-ES" sz="1200" b="1">
                          <a:effectLst/>
                          <a:latin typeface="Arial"/>
                          <a:ea typeface="Calibri"/>
                          <a:cs typeface="Arial"/>
                        </a:rPr>
                        <a:t>Cr</a:t>
                      </a:r>
                      <a:endParaRPr lang="es-ES" sz="1100">
                        <a:effectLst/>
                        <a:latin typeface="Calibri"/>
                        <a:ea typeface="Calibri"/>
                        <a:cs typeface="Arial"/>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r>
              <a:tr h="0">
                <a:tc>
                  <a:txBody>
                    <a:bodyPr/>
                    <a:lstStyle/>
                    <a:p>
                      <a:pPr marL="228600" algn="ctr">
                        <a:lnSpc>
                          <a:spcPct val="115000"/>
                        </a:lnSpc>
                        <a:spcAft>
                          <a:spcPts val="0"/>
                        </a:spcAft>
                      </a:pPr>
                      <a:r>
                        <a:rPr lang="es-ES" sz="1200" b="1">
                          <a:effectLst/>
                          <a:latin typeface="Arial"/>
                          <a:ea typeface="Calibri"/>
                          <a:cs typeface="Arial"/>
                        </a:rPr>
                        <a:t>Estándar</a:t>
                      </a:r>
                      <a:endParaRPr lang="es-ES" sz="1100">
                        <a:effectLst/>
                        <a:latin typeface="Calibri"/>
                        <a:ea typeface="Calibri"/>
                        <a:cs typeface="Arial"/>
                      </a:endParaRPr>
                    </a:p>
                    <a:p>
                      <a:pPr marL="228600" algn="ctr">
                        <a:lnSpc>
                          <a:spcPct val="115000"/>
                        </a:lnSpc>
                        <a:spcAft>
                          <a:spcPts val="0"/>
                        </a:spcAft>
                      </a:pPr>
                      <a:r>
                        <a:rPr lang="es-ES" sz="1200" b="1">
                          <a:effectLst/>
                          <a:latin typeface="Arial"/>
                          <a:ea typeface="Calibri"/>
                          <a:cs typeface="Arial"/>
                        </a:rPr>
                        <a:t>(ppm)</a:t>
                      </a:r>
                      <a:endParaRPr lang="es-ES" sz="1100">
                        <a:effectLst/>
                        <a:latin typeface="Calibri"/>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ctr">
                        <a:lnSpc>
                          <a:spcPct val="115000"/>
                        </a:lnSpc>
                        <a:spcAft>
                          <a:spcPts val="0"/>
                        </a:spcAft>
                      </a:pPr>
                      <a:r>
                        <a:rPr lang="es-ES" sz="1200" b="1">
                          <a:effectLst/>
                          <a:latin typeface="Arial"/>
                          <a:ea typeface="Calibri"/>
                          <a:cs typeface="Arial"/>
                        </a:rPr>
                        <a:t>Volumen de Cr 100ppm</a:t>
                      </a:r>
                      <a:endParaRPr lang="es-ES" sz="1100">
                        <a:effectLst/>
                        <a:latin typeface="Calibri"/>
                        <a:ea typeface="Calibri"/>
                        <a:cs typeface="Arial"/>
                      </a:endParaRPr>
                    </a:p>
                    <a:p>
                      <a:pPr marL="228600" algn="ctr">
                        <a:lnSpc>
                          <a:spcPct val="115000"/>
                        </a:lnSpc>
                        <a:spcAft>
                          <a:spcPts val="0"/>
                        </a:spcAft>
                      </a:pPr>
                      <a:r>
                        <a:rPr lang="es-ES" sz="1200" b="1">
                          <a:effectLst/>
                          <a:latin typeface="Arial"/>
                          <a:ea typeface="Calibri"/>
                          <a:cs typeface="Arial"/>
                        </a:rPr>
                        <a:t>(ml)</a:t>
                      </a:r>
                      <a:endParaRPr lang="es-ES" sz="11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228600" algn="ctr">
                        <a:lnSpc>
                          <a:spcPct val="150000"/>
                        </a:lnSpc>
                        <a:spcAft>
                          <a:spcPts val="0"/>
                        </a:spcAft>
                      </a:pPr>
                      <a:r>
                        <a:rPr lang="es-ES" sz="1200" b="1">
                          <a:effectLst/>
                          <a:latin typeface="Arial"/>
                          <a:ea typeface="Calibri"/>
                          <a:cs typeface="Arial"/>
                        </a:rPr>
                        <a:t>0,1</a:t>
                      </a:r>
                      <a:endParaRPr lang="es-ES" sz="1100">
                        <a:effectLst/>
                        <a:latin typeface="Calibri"/>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228600" algn="ctr">
                        <a:lnSpc>
                          <a:spcPct val="150000"/>
                        </a:lnSpc>
                        <a:spcAft>
                          <a:spcPts val="0"/>
                        </a:spcAft>
                      </a:pPr>
                      <a:r>
                        <a:rPr lang="es-ES" sz="1200">
                          <a:effectLst/>
                          <a:latin typeface="Arial"/>
                          <a:ea typeface="Calibri"/>
                          <a:cs typeface="Arial"/>
                        </a:rPr>
                        <a:t>0,05</a:t>
                      </a:r>
                      <a:endParaRPr lang="es-ES" sz="11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0">
                <a:tc>
                  <a:txBody>
                    <a:bodyPr/>
                    <a:lstStyle/>
                    <a:p>
                      <a:pPr marL="228600" algn="ctr">
                        <a:lnSpc>
                          <a:spcPct val="150000"/>
                        </a:lnSpc>
                        <a:spcAft>
                          <a:spcPts val="0"/>
                        </a:spcAft>
                      </a:pPr>
                      <a:r>
                        <a:rPr lang="es-ES" sz="1200" b="1">
                          <a:effectLst/>
                          <a:latin typeface="Arial"/>
                          <a:ea typeface="Calibri"/>
                          <a:cs typeface="Arial"/>
                        </a:rPr>
                        <a:t>1</a:t>
                      </a:r>
                      <a:endParaRPr lang="es-ES" sz="1100">
                        <a:effectLst/>
                        <a:latin typeface="Calibri"/>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228600" algn="ctr">
                        <a:lnSpc>
                          <a:spcPct val="150000"/>
                        </a:lnSpc>
                        <a:spcAft>
                          <a:spcPts val="0"/>
                        </a:spcAft>
                      </a:pPr>
                      <a:r>
                        <a:rPr lang="es-ES" sz="1200">
                          <a:effectLst/>
                          <a:latin typeface="Arial"/>
                          <a:ea typeface="Calibri"/>
                          <a:cs typeface="Arial"/>
                        </a:rPr>
                        <a:t>0,5</a:t>
                      </a:r>
                      <a:endParaRPr lang="es-ES" sz="11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0">
                <a:tc>
                  <a:txBody>
                    <a:bodyPr/>
                    <a:lstStyle/>
                    <a:p>
                      <a:pPr marL="228600" algn="ctr">
                        <a:lnSpc>
                          <a:spcPct val="150000"/>
                        </a:lnSpc>
                        <a:spcAft>
                          <a:spcPts val="0"/>
                        </a:spcAft>
                      </a:pPr>
                      <a:r>
                        <a:rPr lang="es-ES" sz="1200" b="1">
                          <a:effectLst/>
                          <a:latin typeface="Arial"/>
                          <a:ea typeface="Calibri"/>
                          <a:cs typeface="Arial"/>
                        </a:rPr>
                        <a:t>2</a:t>
                      </a:r>
                      <a:endParaRPr lang="es-ES" sz="1100">
                        <a:effectLst/>
                        <a:latin typeface="Calibri"/>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228600" algn="ctr">
                        <a:lnSpc>
                          <a:spcPct val="150000"/>
                        </a:lnSpc>
                        <a:spcAft>
                          <a:spcPts val="0"/>
                        </a:spcAft>
                      </a:pPr>
                      <a:r>
                        <a:rPr lang="es-ES" sz="1200">
                          <a:effectLst/>
                          <a:latin typeface="Arial"/>
                          <a:ea typeface="Calibri"/>
                          <a:cs typeface="Arial"/>
                        </a:rPr>
                        <a:t>1</a:t>
                      </a:r>
                      <a:endParaRPr lang="es-ES" sz="11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0">
                <a:tc>
                  <a:txBody>
                    <a:bodyPr/>
                    <a:lstStyle/>
                    <a:p>
                      <a:pPr marL="228600" algn="ctr">
                        <a:lnSpc>
                          <a:spcPct val="150000"/>
                        </a:lnSpc>
                        <a:spcAft>
                          <a:spcPts val="0"/>
                        </a:spcAft>
                      </a:pPr>
                      <a:r>
                        <a:rPr lang="es-ES" sz="1200" b="1">
                          <a:effectLst/>
                          <a:latin typeface="Arial"/>
                          <a:ea typeface="Calibri"/>
                          <a:cs typeface="Arial"/>
                        </a:rPr>
                        <a:t>4</a:t>
                      </a:r>
                      <a:endParaRPr lang="es-ES" sz="1100">
                        <a:effectLst/>
                        <a:latin typeface="Calibri"/>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228600" algn="ctr">
                        <a:lnSpc>
                          <a:spcPct val="150000"/>
                        </a:lnSpc>
                        <a:spcAft>
                          <a:spcPts val="0"/>
                        </a:spcAft>
                      </a:pPr>
                      <a:r>
                        <a:rPr lang="es-ES" sz="1200">
                          <a:effectLst/>
                          <a:latin typeface="Arial"/>
                          <a:ea typeface="Calibri"/>
                          <a:cs typeface="Arial"/>
                        </a:rPr>
                        <a:t>2</a:t>
                      </a:r>
                      <a:endParaRPr lang="es-ES" sz="11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0">
                <a:tc>
                  <a:txBody>
                    <a:bodyPr/>
                    <a:lstStyle/>
                    <a:p>
                      <a:pPr marL="228600" algn="ctr">
                        <a:lnSpc>
                          <a:spcPct val="150000"/>
                        </a:lnSpc>
                        <a:spcAft>
                          <a:spcPts val="0"/>
                        </a:spcAft>
                      </a:pPr>
                      <a:r>
                        <a:rPr lang="es-ES" sz="1200" b="1">
                          <a:effectLst/>
                          <a:latin typeface="Arial"/>
                          <a:ea typeface="Calibri"/>
                          <a:cs typeface="Arial"/>
                        </a:rPr>
                        <a:t>5</a:t>
                      </a:r>
                      <a:endParaRPr lang="es-ES" sz="1100">
                        <a:effectLst/>
                        <a:latin typeface="Calibri"/>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228600" algn="ctr">
                        <a:lnSpc>
                          <a:spcPct val="150000"/>
                        </a:lnSpc>
                        <a:spcAft>
                          <a:spcPts val="0"/>
                        </a:spcAft>
                      </a:pPr>
                      <a:r>
                        <a:rPr lang="es-ES" sz="1200">
                          <a:effectLst/>
                          <a:latin typeface="Arial"/>
                          <a:ea typeface="Calibri"/>
                          <a:cs typeface="Arial"/>
                        </a:rPr>
                        <a:t>2,5</a:t>
                      </a:r>
                      <a:endParaRPr lang="es-ES" sz="11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0">
                <a:tc>
                  <a:txBody>
                    <a:bodyPr/>
                    <a:lstStyle/>
                    <a:p>
                      <a:pPr marL="228600" algn="ctr">
                        <a:lnSpc>
                          <a:spcPct val="150000"/>
                        </a:lnSpc>
                        <a:spcAft>
                          <a:spcPts val="0"/>
                        </a:spcAft>
                      </a:pPr>
                      <a:r>
                        <a:rPr lang="es-ES" sz="1200" b="1">
                          <a:effectLst/>
                          <a:latin typeface="Arial"/>
                          <a:ea typeface="Calibri"/>
                          <a:cs typeface="Arial"/>
                        </a:rPr>
                        <a:t>10</a:t>
                      </a:r>
                      <a:endParaRPr lang="es-ES" sz="1100">
                        <a:effectLst/>
                        <a:latin typeface="Calibri"/>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228600" algn="ctr">
                        <a:lnSpc>
                          <a:spcPct val="150000"/>
                        </a:lnSpc>
                        <a:spcAft>
                          <a:spcPts val="0"/>
                        </a:spcAft>
                      </a:pPr>
                      <a:r>
                        <a:rPr lang="es-ES" sz="1200" dirty="0">
                          <a:effectLst/>
                          <a:latin typeface="Arial"/>
                          <a:ea typeface="Calibri"/>
                          <a:cs typeface="Arial"/>
                        </a:rPr>
                        <a:t>5</a:t>
                      </a:r>
                      <a:endParaRPr lang="es-ES" sz="11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865756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dondear rectángulo de esquina sencilla"/>
          <p:cNvSpPr/>
          <p:nvPr/>
        </p:nvSpPr>
        <p:spPr>
          <a:xfrm>
            <a:off x="2483768" y="404664"/>
            <a:ext cx="4608512" cy="720080"/>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prstClr val="white"/>
                </a:solidFill>
                <a:latin typeface="Arial" pitchFamily="34" charset="0"/>
                <a:cs typeface="Arial" pitchFamily="34" charset="0"/>
              </a:rPr>
              <a:t>PREPARACIÓN DE ESTÁNDARES DE ZINC</a:t>
            </a:r>
            <a:endParaRPr lang="es-ES" dirty="0">
              <a:solidFill>
                <a:prstClr val="white"/>
              </a:solidFill>
              <a:latin typeface="Arial" pitchFamily="34" charset="0"/>
              <a:cs typeface="Arial" pitchFamily="34" charset="0"/>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369" y="1700808"/>
            <a:ext cx="4992555" cy="3744416"/>
          </a:xfrm>
          <a:prstGeom prst="rect">
            <a:avLst/>
          </a:prstGeom>
        </p:spPr>
      </p:pic>
      <p:graphicFrame>
        <p:nvGraphicFramePr>
          <p:cNvPr id="6" name="5 Tabla"/>
          <p:cNvGraphicFramePr>
            <a:graphicFrameLocks noGrp="1"/>
          </p:cNvGraphicFramePr>
          <p:nvPr>
            <p:extLst>
              <p:ext uri="{D42A27DB-BD31-4B8C-83A1-F6EECF244321}">
                <p14:modId xmlns:p14="http://schemas.microsoft.com/office/powerpoint/2010/main" val="962955042"/>
              </p:ext>
            </p:extLst>
          </p:nvPr>
        </p:nvGraphicFramePr>
        <p:xfrm>
          <a:off x="5004048" y="2154641"/>
          <a:ext cx="3898776" cy="2260686"/>
        </p:xfrm>
        <a:graphic>
          <a:graphicData uri="http://schemas.openxmlformats.org/drawingml/2006/table">
            <a:tbl>
              <a:tblPr firstRow="1" firstCol="1" bandRow="1"/>
              <a:tblGrid>
                <a:gridCol w="1949388"/>
                <a:gridCol w="1949388"/>
              </a:tblGrid>
              <a:tr h="309683">
                <a:tc gridSpan="2">
                  <a:txBody>
                    <a:bodyPr/>
                    <a:lstStyle/>
                    <a:p>
                      <a:pPr marL="228600" algn="ctr">
                        <a:lnSpc>
                          <a:spcPct val="150000"/>
                        </a:lnSpc>
                        <a:spcAft>
                          <a:spcPts val="0"/>
                        </a:spcAft>
                      </a:pPr>
                      <a:r>
                        <a:rPr lang="es-ES" sz="1200" b="1" dirty="0">
                          <a:effectLst/>
                          <a:latin typeface="Arial"/>
                          <a:ea typeface="Calibri"/>
                          <a:cs typeface="Arial"/>
                        </a:rPr>
                        <a:t>Zn</a:t>
                      </a:r>
                      <a:endParaRPr lang="es-ES" sz="1100" dirty="0">
                        <a:effectLst/>
                        <a:latin typeface="Calibri"/>
                        <a:ea typeface="Calibri"/>
                        <a:cs typeface="Arial"/>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r>
              <a:tr h="712271">
                <a:tc>
                  <a:txBody>
                    <a:bodyPr/>
                    <a:lstStyle/>
                    <a:p>
                      <a:pPr marL="228600" algn="ctr">
                        <a:lnSpc>
                          <a:spcPct val="115000"/>
                        </a:lnSpc>
                        <a:spcAft>
                          <a:spcPts val="0"/>
                        </a:spcAft>
                      </a:pPr>
                      <a:r>
                        <a:rPr lang="es-ES" sz="1200" b="1">
                          <a:effectLst/>
                          <a:latin typeface="Arial"/>
                          <a:ea typeface="Calibri"/>
                          <a:cs typeface="Arial"/>
                        </a:rPr>
                        <a:t>Estándar</a:t>
                      </a:r>
                      <a:endParaRPr lang="es-ES" sz="1100">
                        <a:effectLst/>
                        <a:latin typeface="Calibri"/>
                        <a:ea typeface="Calibri"/>
                        <a:cs typeface="Arial"/>
                      </a:endParaRPr>
                    </a:p>
                    <a:p>
                      <a:pPr marL="228600" algn="ctr">
                        <a:lnSpc>
                          <a:spcPct val="115000"/>
                        </a:lnSpc>
                        <a:spcAft>
                          <a:spcPts val="0"/>
                        </a:spcAft>
                      </a:pPr>
                      <a:r>
                        <a:rPr lang="es-ES" sz="1200" b="1">
                          <a:effectLst/>
                          <a:latin typeface="Arial"/>
                          <a:ea typeface="Calibri"/>
                          <a:cs typeface="Arial"/>
                        </a:rPr>
                        <a:t>(ppm)</a:t>
                      </a:r>
                      <a:endParaRPr lang="es-ES" sz="1100">
                        <a:effectLst/>
                        <a:latin typeface="Calibri"/>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ctr">
                        <a:lnSpc>
                          <a:spcPct val="115000"/>
                        </a:lnSpc>
                        <a:spcAft>
                          <a:spcPts val="0"/>
                        </a:spcAft>
                      </a:pPr>
                      <a:r>
                        <a:rPr lang="es-ES" sz="1200" b="1">
                          <a:effectLst/>
                          <a:latin typeface="Arial"/>
                          <a:ea typeface="Calibri"/>
                          <a:cs typeface="Arial"/>
                        </a:rPr>
                        <a:t>Volumen de Zn de 50ppm</a:t>
                      </a:r>
                      <a:endParaRPr lang="es-ES" sz="1100">
                        <a:effectLst/>
                        <a:latin typeface="Calibri"/>
                        <a:ea typeface="Calibri"/>
                        <a:cs typeface="Arial"/>
                      </a:endParaRPr>
                    </a:p>
                    <a:p>
                      <a:pPr marL="228600" algn="ctr">
                        <a:lnSpc>
                          <a:spcPct val="115000"/>
                        </a:lnSpc>
                        <a:spcAft>
                          <a:spcPts val="0"/>
                        </a:spcAft>
                      </a:pPr>
                      <a:r>
                        <a:rPr lang="es-ES" sz="1200" b="1">
                          <a:effectLst/>
                          <a:latin typeface="Arial"/>
                          <a:ea typeface="Calibri"/>
                          <a:cs typeface="Arial"/>
                        </a:rPr>
                        <a:t>(ml)</a:t>
                      </a:r>
                      <a:endParaRPr lang="es-ES" sz="11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683">
                <a:tc>
                  <a:txBody>
                    <a:bodyPr/>
                    <a:lstStyle/>
                    <a:p>
                      <a:pPr marL="228600" algn="ctr">
                        <a:lnSpc>
                          <a:spcPct val="150000"/>
                        </a:lnSpc>
                        <a:spcAft>
                          <a:spcPts val="0"/>
                        </a:spcAft>
                      </a:pPr>
                      <a:r>
                        <a:rPr lang="es-ES" sz="1200">
                          <a:effectLst/>
                          <a:latin typeface="Arial"/>
                          <a:ea typeface="Calibri"/>
                          <a:cs typeface="Arial"/>
                        </a:rPr>
                        <a:t>0,1</a:t>
                      </a:r>
                      <a:endParaRPr lang="es-ES" sz="1100">
                        <a:effectLst/>
                        <a:latin typeface="Calibri"/>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228600" algn="ctr">
                        <a:lnSpc>
                          <a:spcPct val="150000"/>
                        </a:lnSpc>
                        <a:spcAft>
                          <a:spcPts val="0"/>
                        </a:spcAft>
                      </a:pPr>
                      <a:r>
                        <a:rPr lang="es-ES" sz="1200">
                          <a:effectLst/>
                          <a:latin typeface="Arial"/>
                          <a:ea typeface="Calibri"/>
                          <a:cs typeface="Arial"/>
                        </a:rPr>
                        <a:t>0,05</a:t>
                      </a:r>
                      <a:endParaRPr lang="es-ES" sz="11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309683">
                <a:tc>
                  <a:txBody>
                    <a:bodyPr/>
                    <a:lstStyle/>
                    <a:p>
                      <a:pPr marL="228600" algn="ctr">
                        <a:lnSpc>
                          <a:spcPct val="150000"/>
                        </a:lnSpc>
                        <a:spcAft>
                          <a:spcPts val="0"/>
                        </a:spcAft>
                      </a:pPr>
                      <a:r>
                        <a:rPr lang="es-ES" sz="1200">
                          <a:effectLst/>
                          <a:latin typeface="Arial"/>
                          <a:ea typeface="Calibri"/>
                          <a:cs typeface="Arial"/>
                        </a:rPr>
                        <a:t>0,25</a:t>
                      </a:r>
                      <a:endParaRPr lang="es-ES" sz="1100">
                        <a:effectLst/>
                        <a:latin typeface="Calibri"/>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228600" algn="ctr">
                        <a:lnSpc>
                          <a:spcPct val="150000"/>
                        </a:lnSpc>
                        <a:spcAft>
                          <a:spcPts val="0"/>
                        </a:spcAft>
                      </a:pPr>
                      <a:r>
                        <a:rPr lang="es-ES" sz="1200">
                          <a:effectLst/>
                          <a:latin typeface="Arial"/>
                          <a:ea typeface="Calibri"/>
                          <a:cs typeface="Arial"/>
                        </a:rPr>
                        <a:t>0,125</a:t>
                      </a:r>
                      <a:endParaRPr lang="es-ES" sz="11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09683">
                <a:tc>
                  <a:txBody>
                    <a:bodyPr/>
                    <a:lstStyle/>
                    <a:p>
                      <a:pPr marL="228600" algn="ctr">
                        <a:lnSpc>
                          <a:spcPct val="150000"/>
                        </a:lnSpc>
                        <a:spcAft>
                          <a:spcPts val="0"/>
                        </a:spcAft>
                      </a:pPr>
                      <a:r>
                        <a:rPr lang="es-ES" sz="1200">
                          <a:effectLst/>
                          <a:latin typeface="Arial"/>
                          <a:ea typeface="Calibri"/>
                          <a:cs typeface="Arial"/>
                        </a:rPr>
                        <a:t>0,5</a:t>
                      </a:r>
                      <a:endParaRPr lang="es-ES" sz="1100">
                        <a:effectLst/>
                        <a:latin typeface="Calibri"/>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228600" algn="ctr">
                        <a:lnSpc>
                          <a:spcPct val="150000"/>
                        </a:lnSpc>
                        <a:spcAft>
                          <a:spcPts val="0"/>
                        </a:spcAft>
                      </a:pPr>
                      <a:r>
                        <a:rPr lang="es-ES" sz="1200">
                          <a:effectLst/>
                          <a:latin typeface="Arial"/>
                          <a:ea typeface="Calibri"/>
                          <a:cs typeface="Arial"/>
                        </a:rPr>
                        <a:t>0,25</a:t>
                      </a:r>
                      <a:endParaRPr lang="es-ES" sz="11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09683">
                <a:tc>
                  <a:txBody>
                    <a:bodyPr/>
                    <a:lstStyle/>
                    <a:p>
                      <a:pPr marL="228600" algn="ctr">
                        <a:lnSpc>
                          <a:spcPct val="150000"/>
                        </a:lnSpc>
                        <a:spcAft>
                          <a:spcPts val="0"/>
                        </a:spcAft>
                      </a:pPr>
                      <a:r>
                        <a:rPr lang="es-ES" sz="1200" dirty="0">
                          <a:effectLst/>
                          <a:latin typeface="Arial"/>
                          <a:ea typeface="Calibri"/>
                          <a:cs typeface="Arial"/>
                        </a:rPr>
                        <a:t>1</a:t>
                      </a:r>
                      <a:endParaRPr lang="es-ES" sz="1100" dirty="0">
                        <a:effectLst/>
                        <a:latin typeface="Calibri"/>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228600" algn="ctr">
                        <a:lnSpc>
                          <a:spcPct val="150000"/>
                        </a:lnSpc>
                        <a:spcAft>
                          <a:spcPts val="0"/>
                        </a:spcAft>
                      </a:pPr>
                      <a:r>
                        <a:rPr lang="es-ES" sz="1200" dirty="0">
                          <a:effectLst/>
                          <a:latin typeface="Arial"/>
                          <a:ea typeface="Calibri"/>
                          <a:cs typeface="Arial"/>
                        </a:rPr>
                        <a:t>0,5</a:t>
                      </a:r>
                      <a:endParaRPr lang="es-ES" sz="11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81800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6797" y="1063268"/>
            <a:ext cx="4067411" cy="5421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1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6476" y="1172916"/>
            <a:ext cx="6735189" cy="5202352"/>
          </a:xfrm>
          <a:prstGeom prst="rect">
            <a:avLst/>
          </a:prstGeom>
        </p:spPr>
      </p:pic>
      <p:pic>
        <p:nvPicPr>
          <p:cNvPr id="14" name="1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608" y="1222599"/>
            <a:ext cx="6870224" cy="5152669"/>
          </a:xfrm>
          <a:prstGeom prst="rect">
            <a:avLst/>
          </a:prstGeom>
        </p:spPr>
      </p:pic>
      <p:sp>
        <p:nvSpPr>
          <p:cNvPr id="5" name="4 Rectángulo"/>
          <p:cNvSpPr/>
          <p:nvPr/>
        </p:nvSpPr>
        <p:spPr>
          <a:xfrm>
            <a:off x="1475656" y="440668"/>
            <a:ext cx="5688632"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prstClr val="white"/>
                </a:solidFill>
                <a:latin typeface="Arial" pitchFamily="34" charset="0"/>
                <a:cs typeface="Arial" pitchFamily="34" charset="0"/>
              </a:rPr>
              <a:t>DIGESTIÓN DE LA MUESTRA</a:t>
            </a:r>
            <a:endParaRPr lang="es-ES" dirty="0">
              <a:solidFill>
                <a:prstClr val="white"/>
              </a:solidFill>
              <a:latin typeface="Arial" pitchFamily="34" charset="0"/>
              <a:cs typeface="Arial" pitchFamily="34" charset="0"/>
            </a:endParaRPr>
          </a:p>
        </p:txBody>
      </p:sp>
      <p:pic>
        <p:nvPicPr>
          <p:cNvPr id="12" name="11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5849" y="1358504"/>
            <a:ext cx="6622773" cy="4967081"/>
          </a:xfrm>
          <a:prstGeom prst="rect">
            <a:avLst/>
          </a:prstGeom>
        </p:spPr>
      </p:pic>
      <p:pic>
        <p:nvPicPr>
          <p:cNvPr id="13" name="12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0780" y="1172916"/>
            <a:ext cx="4033428" cy="5377903"/>
          </a:xfrm>
          <a:prstGeom prst="rect">
            <a:avLst/>
          </a:prstGeom>
        </p:spPr>
      </p:pic>
      <p:pic>
        <p:nvPicPr>
          <p:cNvPr id="17" name="16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7015" y="1063483"/>
            <a:ext cx="4157193" cy="5542923"/>
          </a:xfrm>
          <a:prstGeom prst="rect">
            <a:avLst/>
          </a:prstGeom>
        </p:spPr>
      </p:pic>
      <p:pic>
        <p:nvPicPr>
          <p:cNvPr id="7" name="6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0386" y="2057707"/>
            <a:ext cx="5723902" cy="3922405"/>
          </a:xfrm>
          <a:prstGeom prst="rect">
            <a:avLst/>
          </a:prstGeom>
        </p:spPr>
      </p:pic>
      <p:pic>
        <p:nvPicPr>
          <p:cNvPr id="8" name="7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6476" y="1165762"/>
            <a:ext cx="6883915" cy="5162937"/>
          </a:xfrm>
          <a:prstGeom prst="rect">
            <a:avLst/>
          </a:prstGeom>
        </p:spPr>
      </p:pic>
      <p:sp>
        <p:nvSpPr>
          <p:cNvPr id="10" name="9 Flecha curvada hacia la izquierda">
            <a:hlinkClick r:id="rId10" action="ppaction://hlinksldjump"/>
          </p:cNvPr>
          <p:cNvSpPr/>
          <p:nvPr/>
        </p:nvSpPr>
        <p:spPr>
          <a:xfrm>
            <a:off x="8244408" y="5805264"/>
            <a:ext cx="720080" cy="64807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black"/>
              </a:solidFill>
            </a:endParaRPr>
          </a:p>
        </p:txBody>
      </p:sp>
    </p:spTree>
    <p:extLst>
      <p:ext uri="{BB962C8B-B14F-4D97-AF65-F5344CB8AC3E}">
        <p14:creationId xmlns:p14="http://schemas.microsoft.com/office/powerpoint/2010/main" val="242772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6" fill="hold" nodeType="clickEffect">
                                  <p:stCondLst>
                                    <p:cond delay="0"/>
                                  </p:stCondLst>
                                  <p:childTnLst>
                                    <p:animEffect transition="out" filter="barn(inHorizontal)">
                                      <p:cBhvr>
                                        <p:cTn id="11" dur="2000"/>
                                        <p:tgtEl>
                                          <p:spTgt spid="14"/>
                                        </p:tgtEl>
                                      </p:cBhvr>
                                    </p:animEffect>
                                    <p:set>
                                      <p:cBhvr>
                                        <p:cTn id="12" dur="1" fill="hold">
                                          <p:stCondLst>
                                            <p:cond delay="1999"/>
                                          </p:stCondLst>
                                        </p:cTn>
                                        <p:tgtEl>
                                          <p:spTgt spid="14"/>
                                        </p:tgtEl>
                                        <p:attrNameLst>
                                          <p:attrName>style.visibility</p:attrName>
                                        </p:attrNameLst>
                                      </p:cBhvr>
                                      <p:to>
                                        <p:strVal val="hidden"/>
                                      </p:to>
                                    </p:set>
                                  </p:childTnLst>
                                </p:cTn>
                              </p:par>
                              <p:par>
                                <p:cTn id="13" presetID="42"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000"/>
                                        <p:tgtEl>
                                          <p:spTgt spid="15"/>
                                        </p:tgtEl>
                                      </p:cBhvr>
                                    </p:animEffect>
                                    <p:anim calcmode="lin" valueType="num">
                                      <p:cBhvr>
                                        <p:cTn id="16" dur="2000" fill="hold"/>
                                        <p:tgtEl>
                                          <p:spTgt spid="15"/>
                                        </p:tgtEl>
                                        <p:attrNameLst>
                                          <p:attrName>ppt_x</p:attrName>
                                        </p:attrNameLst>
                                      </p:cBhvr>
                                      <p:tavLst>
                                        <p:tav tm="0">
                                          <p:val>
                                            <p:strVal val="#ppt_x"/>
                                          </p:val>
                                        </p:tav>
                                        <p:tav tm="100000">
                                          <p:val>
                                            <p:strVal val="#ppt_x"/>
                                          </p:val>
                                        </p:tav>
                                      </p:tavLst>
                                    </p:anim>
                                    <p:anim calcmode="lin" valueType="num">
                                      <p:cBhvr>
                                        <p:cTn id="17" dur="2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xit" presetSubtype="42" fill="hold" nodeType="clickEffect">
                                  <p:stCondLst>
                                    <p:cond delay="0"/>
                                  </p:stCondLst>
                                  <p:childTnLst>
                                    <p:animEffect transition="out" filter="barn(outHorizontal)">
                                      <p:cBhvr>
                                        <p:cTn id="21" dur="2000"/>
                                        <p:tgtEl>
                                          <p:spTgt spid="15"/>
                                        </p:tgtEl>
                                      </p:cBhvr>
                                    </p:animEffect>
                                    <p:set>
                                      <p:cBhvr>
                                        <p:cTn id="22" dur="1" fill="hold">
                                          <p:stCondLst>
                                            <p:cond delay="1999"/>
                                          </p:stCondLst>
                                        </p:cTn>
                                        <p:tgtEl>
                                          <p:spTgt spid="15"/>
                                        </p:tgtEl>
                                        <p:attrNameLst>
                                          <p:attrName>style.visibility</p:attrName>
                                        </p:attrNameLst>
                                      </p:cBhvr>
                                      <p:to>
                                        <p:strVal val="hidden"/>
                                      </p:to>
                                    </p:set>
                                  </p:childTnLst>
                                </p:cTn>
                              </p:par>
                              <p:par>
                                <p:cTn id="23" presetID="21" presetClass="entr" presetSubtype="1"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heel(1)">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xit" presetSubtype="37" fill="hold" nodeType="clickEffect">
                                  <p:stCondLst>
                                    <p:cond delay="0"/>
                                  </p:stCondLst>
                                  <p:childTnLst>
                                    <p:animEffect transition="out" filter="barn(outVertical)">
                                      <p:cBhvr>
                                        <p:cTn id="29" dur="2000"/>
                                        <p:tgtEl>
                                          <p:spTgt spid="17"/>
                                        </p:tgtEl>
                                      </p:cBhvr>
                                    </p:animEffect>
                                    <p:set>
                                      <p:cBhvr>
                                        <p:cTn id="30" dur="1" fill="hold">
                                          <p:stCondLst>
                                            <p:cond delay="1999"/>
                                          </p:stCondLst>
                                        </p:cTn>
                                        <p:tgtEl>
                                          <p:spTgt spid="17"/>
                                        </p:tgtEl>
                                        <p:attrNameLst>
                                          <p:attrName>style.visibility</p:attrName>
                                        </p:attrNameLst>
                                      </p:cBhvr>
                                      <p:to>
                                        <p:strVal val="hidden"/>
                                      </p:to>
                                    </p:set>
                                  </p:childTnLst>
                                </p:cTn>
                              </p:par>
                              <p:par>
                                <p:cTn id="31" presetID="42"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000"/>
                                        <p:tgtEl>
                                          <p:spTgt spid="7"/>
                                        </p:tgtEl>
                                      </p:cBhvr>
                                    </p:animEffect>
                                    <p:anim calcmode="lin" valueType="num">
                                      <p:cBhvr>
                                        <p:cTn id="34" dur="2000" fill="hold"/>
                                        <p:tgtEl>
                                          <p:spTgt spid="7"/>
                                        </p:tgtEl>
                                        <p:attrNameLst>
                                          <p:attrName>ppt_x</p:attrName>
                                        </p:attrNameLst>
                                      </p:cBhvr>
                                      <p:tavLst>
                                        <p:tav tm="0">
                                          <p:val>
                                            <p:strVal val="#ppt_x"/>
                                          </p:val>
                                        </p:tav>
                                        <p:tav tm="100000">
                                          <p:val>
                                            <p:strVal val="#ppt_x"/>
                                          </p:val>
                                        </p:tav>
                                      </p:tavLst>
                                    </p:anim>
                                    <p:anim calcmode="lin" valueType="num">
                                      <p:cBhvr>
                                        <p:cTn id="35" dur="2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xit" presetSubtype="21" fill="hold" nodeType="clickEffect">
                                  <p:stCondLst>
                                    <p:cond delay="0"/>
                                  </p:stCondLst>
                                  <p:childTnLst>
                                    <p:animEffect transition="out" filter="barn(inVertical)">
                                      <p:cBhvr>
                                        <p:cTn id="39" dur="2000"/>
                                        <p:tgtEl>
                                          <p:spTgt spid="7"/>
                                        </p:tgtEl>
                                      </p:cBhvr>
                                    </p:animEffect>
                                    <p:set>
                                      <p:cBhvr>
                                        <p:cTn id="40" dur="1" fill="hold">
                                          <p:stCondLst>
                                            <p:cond delay="1999"/>
                                          </p:stCondLst>
                                        </p:cTn>
                                        <p:tgtEl>
                                          <p:spTgt spid="7"/>
                                        </p:tgtEl>
                                        <p:attrNameLst>
                                          <p:attrName>style.visibility</p:attrName>
                                        </p:attrNameLst>
                                      </p:cBhvr>
                                      <p:to>
                                        <p:strVal val="hidden"/>
                                      </p:to>
                                    </p:set>
                                  </p:childTnLst>
                                </p:cTn>
                              </p:par>
                              <p:par>
                                <p:cTn id="41" presetID="42"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2000"/>
                                        <p:tgtEl>
                                          <p:spTgt spid="8"/>
                                        </p:tgtEl>
                                      </p:cBhvr>
                                    </p:animEffect>
                                    <p:anim calcmode="lin" valueType="num">
                                      <p:cBhvr>
                                        <p:cTn id="44" dur="2000" fill="hold"/>
                                        <p:tgtEl>
                                          <p:spTgt spid="8"/>
                                        </p:tgtEl>
                                        <p:attrNameLst>
                                          <p:attrName>ppt_x</p:attrName>
                                        </p:attrNameLst>
                                      </p:cBhvr>
                                      <p:tavLst>
                                        <p:tav tm="0">
                                          <p:val>
                                            <p:strVal val="#ppt_x"/>
                                          </p:val>
                                        </p:tav>
                                        <p:tav tm="100000">
                                          <p:val>
                                            <p:strVal val="#ppt_x"/>
                                          </p:val>
                                        </p:tav>
                                      </p:tavLst>
                                    </p:anim>
                                    <p:anim calcmode="lin" valueType="num">
                                      <p:cBhvr>
                                        <p:cTn id="45" dur="2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xit" presetSubtype="26" fill="hold" nodeType="clickEffect">
                                  <p:stCondLst>
                                    <p:cond delay="0"/>
                                  </p:stCondLst>
                                  <p:childTnLst>
                                    <p:animEffect transition="out" filter="barn(inHorizontal)">
                                      <p:cBhvr>
                                        <p:cTn id="49" dur="2000"/>
                                        <p:tgtEl>
                                          <p:spTgt spid="8"/>
                                        </p:tgtEl>
                                      </p:cBhvr>
                                    </p:animEffect>
                                    <p:set>
                                      <p:cBhvr>
                                        <p:cTn id="50" dur="1" fill="hold">
                                          <p:stCondLst>
                                            <p:cond delay="1999"/>
                                          </p:stCondLst>
                                        </p:cTn>
                                        <p:tgtEl>
                                          <p:spTgt spid="8"/>
                                        </p:tgtEl>
                                        <p:attrNameLst>
                                          <p:attrName>style.visibility</p:attrName>
                                        </p:attrNameLst>
                                      </p:cBhvr>
                                      <p:to>
                                        <p:strVal val="hidden"/>
                                      </p:to>
                                    </p:set>
                                  </p:childTnLst>
                                </p:cTn>
                              </p:par>
                              <p:par>
                                <p:cTn id="51" presetID="21" presetClass="entr" presetSubtype="1"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heel(1)">
                                      <p:cBhvr>
                                        <p:cTn id="53" dur="20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xit" presetSubtype="42" fill="hold" nodeType="clickEffect">
                                  <p:stCondLst>
                                    <p:cond delay="0"/>
                                  </p:stCondLst>
                                  <p:childTnLst>
                                    <p:animEffect transition="out" filter="barn(outHorizontal)">
                                      <p:cBhvr>
                                        <p:cTn id="57" dur="2000"/>
                                        <p:tgtEl>
                                          <p:spTgt spid="12"/>
                                        </p:tgtEl>
                                      </p:cBhvr>
                                    </p:animEffect>
                                    <p:set>
                                      <p:cBhvr>
                                        <p:cTn id="58" dur="1" fill="hold">
                                          <p:stCondLst>
                                            <p:cond delay="1999"/>
                                          </p:stCondLst>
                                        </p:cTn>
                                        <p:tgtEl>
                                          <p:spTgt spid="12"/>
                                        </p:tgtEl>
                                        <p:attrNameLst>
                                          <p:attrName>style.visibility</p:attrName>
                                        </p:attrNameLst>
                                      </p:cBhvr>
                                      <p:to>
                                        <p:strVal val="hidden"/>
                                      </p:to>
                                    </p:set>
                                  </p:childTnLst>
                                </p:cTn>
                              </p:par>
                              <p:par>
                                <p:cTn id="59" presetID="42" presetClass="entr" presetSubtype="0"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2000"/>
                                        <p:tgtEl>
                                          <p:spTgt spid="13"/>
                                        </p:tgtEl>
                                      </p:cBhvr>
                                    </p:animEffect>
                                    <p:anim calcmode="lin" valueType="num">
                                      <p:cBhvr>
                                        <p:cTn id="62" dur="2000" fill="hold"/>
                                        <p:tgtEl>
                                          <p:spTgt spid="13"/>
                                        </p:tgtEl>
                                        <p:attrNameLst>
                                          <p:attrName>ppt_x</p:attrName>
                                        </p:attrNameLst>
                                      </p:cBhvr>
                                      <p:tavLst>
                                        <p:tav tm="0">
                                          <p:val>
                                            <p:strVal val="#ppt_x"/>
                                          </p:val>
                                        </p:tav>
                                        <p:tav tm="100000">
                                          <p:val>
                                            <p:strVal val="#ppt_x"/>
                                          </p:val>
                                        </p:tav>
                                      </p:tavLst>
                                    </p:anim>
                                    <p:anim calcmode="lin" valueType="num">
                                      <p:cBhvr>
                                        <p:cTn id="63" dur="2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2000"/>
                                        <p:tgtEl>
                                          <p:spTgt spid="13"/>
                                        </p:tgtEl>
                                      </p:cBhvr>
                                    </p:animEffect>
                                    <p:set>
                                      <p:cBhvr>
                                        <p:cTn id="68" dur="1" fill="hold">
                                          <p:stCondLst>
                                            <p:cond delay="1999"/>
                                          </p:stCondLst>
                                        </p:cTn>
                                        <p:tgtEl>
                                          <p:spTgt spid="13"/>
                                        </p:tgtEl>
                                        <p:attrNameLst>
                                          <p:attrName>style.visibility</p:attrName>
                                        </p:attrNameLst>
                                      </p:cBhvr>
                                      <p:to>
                                        <p:strVal val="hidden"/>
                                      </p:to>
                                    </p:set>
                                  </p:childTnLst>
                                </p:cTn>
                              </p:par>
                              <p:par>
                                <p:cTn id="69" presetID="16" presetClass="entr" presetSubtype="21" fill="hold" nodeType="withEffect">
                                  <p:stCondLst>
                                    <p:cond delay="0"/>
                                  </p:stCondLst>
                                  <p:childTnLst>
                                    <p:set>
                                      <p:cBhvr>
                                        <p:cTn id="70" dur="1" fill="hold">
                                          <p:stCondLst>
                                            <p:cond delay="0"/>
                                          </p:stCondLst>
                                        </p:cTn>
                                        <p:tgtEl>
                                          <p:spTgt spid="1027"/>
                                        </p:tgtEl>
                                        <p:attrNameLst>
                                          <p:attrName>style.visibility</p:attrName>
                                        </p:attrNameLst>
                                      </p:cBhvr>
                                      <p:to>
                                        <p:strVal val="visible"/>
                                      </p:to>
                                    </p:set>
                                    <p:animEffect transition="in" filter="barn(inVertical)">
                                      <p:cBhvr>
                                        <p:cTn id="71"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548680"/>
            <a:ext cx="8229600" cy="1143000"/>
          </a:xfrm>
        </p:spPr>
        <p:txBody>
          <a:bodyPr>
            <a:noAutofit/>
          </a:bodyPr>
          <a:lstStyle/>
          <a:p>
            <a:r>
              <a:rPr lang="es-EC" sz="4000" dirty="0" smtClean="0">
                <a:latin typeface="Arial" pitchFamily="34" charset="0"/>
                <a:cs typeface="Arial" pitchFamily="34" charset="0"/>
              </a:rPr>
              <a:t>Configuración Equipo </a:t>
            </a:r>
            <a:r>
              <a:rPr lang="es-EC" sz="4000" dirty="0" err="1" smtClean="0">
                <a:latin typeface="Arial" pitchFamily="34" charset="0"/>
                <a:cs typeface="Arial" pitchFamily="34" charset="0"/>
              </a:rPr>
              <a:t>Perkin</a:t>
            </a:r>
            <a:r>
              <a:rPr lang="es-EC" sz="4000" dirty="0" smtClean="0">
                <a:latin typeface="Arial" pitchFamily="34" charset="0"/>
                <a:cs typeface="Arial" pitchFamily="34" charset="0"/>
              </a:rPr>
              <a:t> Elmer </a:t>
            </a:r>
            <a:r>
              <a:rPr lang="es-EC" sz="4000" dirty="0" err="1" smtClean="0">
                <a:latin typeface="Arial" pitchFamily="34" charset="0"/>
                <a:cs typeface="Arial" pitchFamily="34" charset="0"/>
              </a:rPr>
              <a:t>Analyst</a:t>
            </a:r>
            <a:r>
              <a:rPr lang="es-EC" sz="4000" dirty="0" smtClean="0">
                <a:latin typeface="Arial" pitchFamily="34" charset="0"/>
                <a:cs typeface="Arial" pitchFamily="34" charset="0"/>
              </a:rPr>
              <a:t> 200AA - Cuantificación</a:t>
            </a:r>
            <a:endParaRPr lang="es-EC" sz="4000" dirty="0">
              <a:latin typeface="Arial" pitchFamily="34" charset="0"/>
              <a:cs typeface="Arial" pitchFamily="34" charset="0"/>
            </a:endParaRPr>
          </a:p>
        </p:txBody>
      </p:sp>
      <p:pic>
        <p:nvPicPr>
          <p:cNvPr id="4" name="3 Imagen" descr="H:\CARO\TESIS\CAPITULOS\ANEXOS\equipo.jpg"/>
          <p:cNvPicPr/>
          <p:nvPr/>
        </p:nvPicPr>
        <p:blipFill>
          <a:blip r:embed="rId2">
            <a:extLst>
              <a:ext uri="{28A0092B-C50C-407E-A947-70E740481C1C}">
                <a14:useLocalDpi xmlns:a14="http://schemas.microsoft.com/office/drawing/2010/main" val="0"/>
              </a:ext>
            </a:extLst>
          </a:blip>
          <a:srcRect/>
          <a:stretch>
            <a:fillRect/>
          </a:stretch>
        </p:blipFill>
        <p:spPr bwMode="auto">
          <a:xfrm>
            <a:off x="323528" y="2924944"/>
            <a:ext cx="3672408" cy="34260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18" name="17 Diagrama"/>
          <p:cNvGraphicFramePr/>
          <p:nvPr>
            <p:extLst>
              <p:ext uri="{D42A27DB-BD31-4B8C-83A1-F6EECF244321}">
                <p14:modId xmlns:p14="http://schemas.microsoft.com/office/powerpoint/2010/main" val="1557001484"/>
              </p:ext>
            </p:extLst>
          </p:nvPr>
        </p:nvGraphicFramePr>
        <p:xfrm>
          <a:off x="395536" y="1556792"/>
          <a:ext cx="835292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81481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868958"/>
          </a:xfrm>
        </p:spPr>
        <p:txBody>
          <a:bodyPr/>
          <a:lstStyle/>
          <a:p>
            <a:r>
              <a:rPr lang="en-US" dirty="0" smtClean="0">
                <a:latin typeface="Arial" pitchFamily="34" charset="0"/>
                <a:cs typeface="Arial" pitchFamily="34" charset="0"/>
              </a:rPr>
              <a:t>JUSTIFICACIÓN </a:t>
            </a:r>
            <a:endParaRPr lang="en-US" dirty="0">
              <a:latin typeface="Arial" pitchFamily="34" charset="0"/>
              <a:cs typeface="Arial" pitchFamily="34" charset="0"/>
            </a:endParaRPr>
          </a:p>
        </p:txBody>
      </p:sp>
      <p:graphicFrame>
        <p:nvGraphicFramePr>
          <p:cNvPr id="4" name="Diagram 3"/>
          <p:cNvGraphicFramePr/>
          <p:nvPr>
            <p:extLst>
              <p:ext uri="{D42A27DB-BD31-4B8C-83A1-F6EECF244321}">
                <p14:modId xmlns:p14="http://schemas.microsoft.com/office/powerpoint/2010/main" val="1595219553"/>
              </p:ext>
            </p:extLst>
          </p:nvPr>
        </p:nvGraphicFramePr>
        <p:xfrm>
          <a:off x="395536" y="980728"/>
          <a:ext cx="8424936"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07888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226407095"/>
              </p:ext>
            </p:extLst>
          </p:nvPr>
        </p:nvGraphicFramePr>
        <p:xfrm>
          <a:off x="179512" y="260649"/>
          <a:ext cx="8640960" cy="6480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5076056" y="0"/>
            <a:ext cx="4067944" cy="646331"/>
          </a:xfrm>
          <a:prstGeom prst="rect">
            <a:avLst/>
          </a:prstGeom>
          <a:noFill/>
        </p:spPr>
        <p:txBody>
          <a:bodyPr wrap="square" rtlCol="0">
            <a:spAutoFit/>
          </a:bodyPr>
          <a:lstStyle/>
          <a:p>
            <a:r>
              <a:rPr lang="es-EC" dirty="0">
                <a:latin typeface="Arial" pitchFamily="34" charset="0"/>
                <a:cs typeface="Arial" pitchFamily="34" charset="0"/>
              </a:rPr>
              <a:t>Configuración Equipo </a:t>
            </a:r>
            <a:r>
              <a:rPr lang="es-EC" dirty="0" err="1">
                <a:latin typeface="Arial" pitchFamily="34" charset="0"/>
                <a:cs typeface="Arial" pitchFamily="34" charset="0"/>
              </a:rPr>
              <a:t>Perkin</a:t>
            </a:r>
            <a:r>
              <a:rPr lang="es-EC" dirty="0">
                <a:latin typeface="Arial" pitchFamily="34" charset="0"/>
                <a:cs typeface="Arial" pitchFamily="34" charset="0"/>
              </a:rPr>
              <a:t> Elmer </a:t>
            </a:r>
            <a:r>
              <a:rPr lang="es-EC" dirty="0" err="1">
                <a:latin typeface="Arial" pitchFamily="34" charset="0"/>
                <a:cs typeface="Arial" pitchFamily="34" charset="0"/>
              </a:rPr>
              <a:t>Analyst</a:t>
            </a:r>
            <a:r>
              <a:rPr lang="es-EC" dirty="0">
                <a:latin typeface="Arial" pitchFamily="34" charset="0"/>
                <a:cs typeface="Arial" pitchFamily="34" charset="0"/>
              </a:rPr>
              <a:t> </a:t>
            </a:r>
            <a:r>
              <a:rPr lang="es-EC" dirty="0" smtClean="0">
                <a:latin typeface="Arial" pitchFamily="34" charset="0"/>
                <a:cs typeface="Arial" pitchFamily="34" charset="0"/>
              </a:rPr>
              <a:t>200AA </a:t>
            </a:r>
            <a:r>
              <a:rPr lang="es-EC" dirty="0">
                <a:latin typeface="Arial" pitchFamily="34" charset="0"/>
                <a:cs typeface="Arial" pitchFamily="34" charset="0"/>
              </a:rPr>
              <a:t>- Cuantificación</a:t>
            </a:r>
          </a:p>
        </p:txBody>
      </p:sp>
      <p:pic>
        <p:nvPicPr>
          <p:cNvPr id="6" name="5 Imagen" descr="H:\CARO\TESIS\FOTOS\fotos lab\DSCN0330.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476672"/>
            <a:ext cx="2607945" cy="195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1"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308" name="Imagen 308" descr="DSC06729"/>
          <p:cNvPicPr>
            <a:picLocks noChangeAspect="1"/>
          </p:cNvPicPr>
          <p:nvPr/>
        </p:nvPicPr>
        <p:blipFill>
          <a:blip r:embed="rId8">
            <a:extLst>
              <a:ext uri="{28A0092B-C50C-407E-A947-70E740481C1C}">
                <a14:useLocalDpi xmlns:a14="http://schemas.microsoft.com/office/drawing/2010/main" val="0"/>
              </a:ext>
            </a:extLst>
          </a:blip>
          <a:srcRect l="24445" t="9093" r="9805" b="27525"/>
          <a:stretch>
            <a:fillRect/>
          </a:stretch>
        </p:blipFill>
        <p:spPr bwMode="auto">
          <a:xfrm>
            <a:off x="5654735" y="1916832"/>
            <a:ext cx="3381761" cy="2448272"/>
          </a:xfrm>
          <a:prstGeom prst="rect">
            <a:avLst/>
          </a:prstGeom>
          <a:noFill/>
          <a:ln w="38100" cap="sq">
            <a:solidFill>
              <a:srgbClr val="000000"/>
            </a:solidFill>
            <a:miter lim="800000"/>
            <a:headEnd/>
            <a:tailEnd/>
          </a:ln>
          <a:effectLst>
            <a:outerShdw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6099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874" y="446204"/>
            <a:ext cx="4219126" cy="3270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3 Diagrama"/>
          <p:cNvGraphicFramePr/>
          <p:nvPr>
            <p:extLst>
              <p:ext uri="{D42A27DB-BD31-4B8C-83A1-F6EECF244321}">
                <p14:modId xmlns:p14="http://schemas.microsoft.com/office/powerpoint/2010/main" val="4015099273"/>
              </p:ext>
            </p:extLst>
          </p:nvPr>
        </p:nvGraphicFramePr>
        <p:xfrm>
          <a:off x="179512" y="646331"/>
          <a:ext cx="8640960" cy="5951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CuadroTexto"/>
          <p:cNvSpPr txBox="1"/>
          <p:nvPr/>
        </p:nvSpPr>
        <p:spPr>
          <a:xfrm>
            <a:off x="5076056" y="-27384"/>
            <a:ext cx="4067944" cy="646331"/>
          </a:xfrm>
          <a:prstGeom prst="rect">
            <a:avLst/>
          </a:prstGeom>
          <a:noFill/>
        </p:spPr>
        <p:txBody>
          <a:bodyPr wrap="square" rtlCol="0">
            <a:spAutoFit/>
          </a:bodyPr>
          <a:lstStyle/>
          <a:p>
            <a:r>
              <a:rPr lang="es-EC" dirty="0">
                <a:latin typeface="Arial" pitchFamily="34" charset="0"/>
                <a:cs typeface="Arial" pitchFamily="34" charset="0"/>
              </a:rPr>
              <a:t>Configuración Equipo </a:t>
            </a:r>
            <a:r>
              <a:rPr lang="es-EC" dirty="0" err="1">
                <a:latin typeface="Arial" pitchFamily="34" charset="0"/>
                <a:cs typeface="Arial" pitchFamily="34" charset="0"/>
              </a:rPr>
              <a:t>Perkin</a:t>
            </a:r>
            <a:r>
              <a:rPr lang="es-EC" dirty="0">
                <a:latin typeface="Arial" pitchFamily="34" charset="0"/>
                <a:cs typeface="Arial" pitchFamily="34" charset="0"/>
              </a:rPr>
              <a:t> Elmer </a:t>
            </a:r>
            <a:r>
              <a:rPr lang="es-EC" dirty="0" err="1">
                <a:latin typeface="Arial" pitchFamily="34" charset="0"/>
                <a:cs typeface="Arial" pitchFamily="34" charset="0"/>
              </a:rPr>
              <a:t>Analyst</a:t>
            </a:r>
            <a:r>
              <a:rPr lang="es-EC" dirty="0">
                <a:latin typeface="Arial" pitchFamily="34" charset="0"/>
                <a:cs typeface="Arial" pitchFamily="34" charset="0"/>
              </a:rPr>
              <a:t> </a:t>
            </a:r>
            <a:r>
              <a:rPr lang="es-EC" dirty="0" smtClean="0">
                <a:latin typeface="Arial" pitchFamily="34" charset="0"/>
                <a:cs typeface="Arial" pitchFamily="34" charset="0"/>
              </a:rPr>
              <a:t>200AA </a:t>
            </a:r>
            <a:r>
              <a:rPr lang="es-EC" dirty="0">
                <a:latin typeface="Arial" pitchFamily="34" charset="0"/>
                <a:cs typeface="Arial" pitchFamily="34" charset="0"/>
              </a:rPr>
              <a:t>- Cuantificación</a:t>
            </a:r>
          </a:p>
        </p:txBody>
      </p:sp>
    </p:spTree>
    <p:extLst>
      <p:ext uri="{BB962C8B-B14F-4D97-AF65-F5344CB8AC3E}">
        <p14:creationId xmlns:p14="http://schemas.microsoft.com/office/powerpoint/2010/main" val="11675431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3034450284"/>
              </p:ext>
            </p:extLst>
          </p:nvPr>
        </p:nvGraphicFramePr>
        <p:xfrm>
          <a:off x="179512" y="646331"/>
          <a:ext cx="8640960" cy="58790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55776" y="1926033"/>
            <a:ext cx="3596551" cy="3159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Flecha curvada hacia la izquierda">
            <a:hlinkClick r:id="rId9" action="ppaction://hlinksldjump"/>
          </p:cNvPr>
          <p:cNvSpPr/>
          <p:nvPr/>
        </p:nvSpPr>
        <p:spPr>
          <a:xfrm>
            <a:off x="8244408" y="6021288"/>
            <a:ext cx="576064" cy="45559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black"/>
              </a:solidFill>
            </a:endParaRPr>
          </a:p>
        </p:txBody>
      </p:sp>
      <p:sp>
        <p:nvSpPr>
          <p:cNvPr id="7" name="6 CuadroTexto"/>
          <p:cNvSpPr txBox="1"/>
          <p:nvPr/>
        </p:nvSpPr>
        <p:spPr>
          <a:xfrm>
            <a:off x="5076056" y="0"/>
            <a:ext cx="4067944" cy="646331"/>
          </a:xfrm>
          <a:prstGeom prst="rect">
            <a:avLst/>
          </a:prstGeom>
          <a:noFill/>
        </p:spPr>
        <p:txBody>
          <a:bodyPr wrap="square" rtlCol="0">
            <a:spAutoFit/>
          </a:bodyPr>
          <a:lstStyle/>
          <a:p>
            <a:r>
              <a:rPr lang="es-EC" dirty="0">
                <a:latin typeface="Arial" pitchFamily="34" charset="0"/>
                <a:cs typeface="Arial" pitchFamily="34" charset="0"/>
              </a:rPr>
              <a:t>Configuración Equipo </a:t>
            </a:r>
            <a:r>
              <a:rPr lang="es-EC" dirty="0" err="1">
                <a:latin typeface="Arial" pitchFamily="34" charset="0"/>
                <a:cs typeface="Arial" pitchFamily="34" charset="0"/>
              </a:rPr>
              <a:t>Perkin</a:t>
            </a:r>
            <a:r>
              <a:rPr lang="es-EC" dirty="0">
                <a:latin typeface="Arial" pitchFamily="34" charset="0"/>
                <a:cs typeface="Arial" pitchFamily="34" charset="0"/>
              </a:rPr>
              <a:t> Elmer </a:t>
            </a:r>
            <a:r>
              <a:rPr lang="es-EC" dirty="0" err="1">
                <a:latin typeface="Arial" pitchFamily="34" charset="0"/>
                <a:cs typeface="Arial" pitchFamily="34" charset="0"/>
              </a:rPr>
              <a:t>Analyst</a:t>
            </a:r>
            <a:r>
              <a:rPr lang="es-EC" dirty="0">
                <a:latin typeface="Arial" pitchFamily="34" charset="0"/>
                <a:cs typeface="Arial" pitchFamily="34" charset="0"/>
              </a:rPr>
              <a:t> </a:t>
            </a:r>
            <a:r>
              <a:rPr lang="es-EC" dirty="0" smtClean="0">
                <a:latin typeface="Arial" pitchFamily="34" charset="0"/>
                <a:cs typeface="Arial" pitchFamily="34" charset="0"/>
              </a:rPr>
              <a:t>200AA </a:t>
            </a:r>
            <a:r>
              <a:rPr lang="es-EC" dirty="0">
                <a:latin typeface="Arial" pitchFamily="34" charset="0"/>
                <a:cs typeface="Arial" pitchFamily="34" charset="0"/>
              </a:rPr>
              <a:t>- Cuantificación</a:t>
            </a:r>
          </a:p>
        </p:txBody>
      </p:sp>
    </p:spTree>
    <p:extLst>
      <p:ext uri="{BB962C8B-B14F-4D97-AF65-F5344CB8AC3E}">
        <p14:creationId xmlns:p14="http://schemas.microsoft.com/office/powerpoint/2010/main" val="3569976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300192" y="874483"/>
            <a:ext cx="2592288"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prstClr val="white"/>
                </a:solidFill>
                <a:latin typeface="Arial" pitchFamily="34" charset="0"/>
                <a:cs typeface="Arial" pitchFamily="34" charset="0"/>
              </a:rPr>
              <a:t>CARACTERIZACIÓN </a:t>
            </a:r>
          </a:p>
          <a:p>
            <a:pPr algn="ctr"/>
            <a:r>
              <a:rPr lang="es-ES" dirty="0" smtClean="0">
                <a:solidFill>
                  <a:prstClr val="white"/>
                </a:solidFill>
                <a:latin typeface="Arial" pitchFamily="34" charset="0"/>
                <a:cs typeface="Arial" pitchFamily="34" charset="0"/>
              </a:rPr>
              <a:t>DEL SUELO</a:t>
            </a:r>
            <a:endParaRPr lang="es-ES" dirty="0">
              <a:solidFill>
                <a:prstClr val="white"/>
              </a:solidFill>
              <a:latin typeface="Arial" pitchFamily="34" charset="0"/>
              <a:cs typeface="Arial" pitchFamily="34" charset="0"/>
            </a:endParaRPr>
          </a:p>
        </p:txBody>
      </p:sp>
      <p:pic>
        <p:nvPicPr>
          <p:cNvPr id="3" name="2 Imagen"/>
          <p:cNvPicPr>
            <a:picLocks noChangeAspect="1"/>
          </p:cNvPicPr>
          <p:nvPr/>
        </p:nvPicPr>
        <p:blipFill rotWithShape="1">
          <a:blip r:embed="rId2" cstate="print">
            <a:extLst>
              <a:ext uri="{28A0092B-C50C-407E-A947-70E740481C1C}">
                <a14:useLocalDpi xmlns:a14="http://schemas.microsoft.com/office/drawing/2010/main" val="0"/>
              </a:ext>
            </a:extLst>
          </a:blip>
          <a:srcRect l="3437" t="6357" r="31482" b="6697"/>
          <a:stretch/>
        </p:blipFill>
        <p:spPr>
          <a:xfrm>
            <a:off x="2267744" y="-879"/>
            <a:ext cx="3899351" cy="6741368"/>
          </a:xfrm>
          <a:prstGeom prst="rect">
            <a:avLst/>
          </a:prstGeom>
        </p:spPr>
      </p:pic>
    </p:spTree>
    <p:extLst>
      <p:ext uri="{BB962C8B-B14F-4D97-AF65-F5344CB8AC3E}">
        <p14:creationId xmlns:p14="http://schemas.microsoft.com/office/powerpoint/2010/main" val="19110223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300192" y="218660"/>
            <a:ext cx="2592288"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prstClr val="white"/>
                </a:solidFill>
                <a:latin typeface="Arial" pitchFamily="34" charset="0"/>
                <a:cs typeface="Arial" pitchFamily="34" charset="0"/>
              </a:rPr>
              <a:t>PRE-TRATAMIENTO</a:t>
            </a:r>
            <a:endParaRPr lang="es-ES" dirty="0">
              <a:solidFill>
                <a:prstClr val="white"/>
              </a:solidFill>
              <a:latin typeface="Arial" pitchFamily="34" charset="0"/>
              <a:cs typeface="Arial" pitchFamily="34" charset="0"/>
            </a:endParaRPr>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584" y="722716"/>
            <a:ext cx="7356784" cy="5517588"/>
          </a:xfrm>
          <a:prstGeom prst="rect">
            <a:avLst/>
          </a:prstGeom>
        </p:spPr>
      </p:pic>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689292"/>
            <a:ext cx="7589380" cy="5692035"/>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050" y="677549"/>
            <a:ext cx="7605037" cy="5703778"/>
          </a:xfrm>
          <a:prstGeom prst="rect">
            <a:avLst/>
          </a:prstGeom>
        </p:spPr>
      </p:pic>
      <p:sp>
        <p:nvSpPr>
          <p:cNvPr id="6" name="5 CuadroTexto"/>
          <p:cNvSpPr txBox="1"/>
          <p:nvPr/>
        </p:nvSpPr>
        <p:spPr>
          <a:xfrm>
            <a:off x="5892570" y="817269"/>
            <a:ext cx="3134191" cy="369332"/>
          </a:xfrm>
          <a:prstGeom prst="rect">
            <a:avLst/>
          </a:prstGeom>
          <a:noFill/>
        </p:spPr>
        <p:txBody>
          <a:bodyPr wrap="none" rtlCol="0">
            <a:spAutoFit/>
          </a:bodyPr>
          <a:lstStyle/>
          <a:p>
            <a:r>
              <a:rPr lang="es-ES" dirty="0" smtClean="0">
                <a:solidFill>
                  <a:prstClr val="black"/>
                </a:solidFill>
                <a:latin typeface="Arial" pitchFamily="34" charset="0"/>
                <a:cs typeface="Arial" pitchFamily="34" charset="0"/>
              </a:rPr>
              <a:t>Recolección de las muestras</a:t>
            </a:r>
            <a:endParaRPr lang="es-ES" dirty="0">
              <a:solidFill>
                <a:prstClr val="black"/>
              </a:solidFill>
              <a:latin typeface="Arial" pitchFamily="34" charset="0"/>
              <a:cs typeface="Arial" pitchFamily="34" charset="0"/>
            </a:endParaRPr>
          </a:p>
        </p:txBody>
      </p:sp>
      <p:sp>
        <p:nvSpPr>
          <p:cNvPr id="7" name="6 CuadroTexto"/>
          <p:cNvSpPr txBox="1"/>
          <p:nvPr/>
        </p:nvSpPr>
        <p:spPr>
          <a:xfrm>
            <a:off x="6300192" y="1227832"/>
            <a:ext cx="2403222" cy="369332"/>
          </a:xfrm>
          <a:prstGeom prst="rect">
            <a:avLst/>
          </a:prstGeom>
          <a:noFill/>
        </p:spPr>
        <p:txBody>
          <a:bodyPr wrap="none" rtlCol="0">
            <a:spAutoFit/>
          </a:bodyPr>
          <a:lstStyle/>
          <a:p>
            <a:r>
              <a:rPr lang="es-ES" dirty="0" smtClean="0">
                <a:solidFill>
                  <a:prstClr val="black"/>
                </a:solidFill>
                <a:latin typeface="Arial" pitchFamily="34" charset="0"/>
                <a:cs typeface="Arial" pitchFamily="34" charset="0"/>
              </a:rPr>
              <a:t>Peso de las muestras</a:t>
            </a:r>
            <a:endParaRPr lang="es-ES" dirty="0">
              <a:solidFill>
                <a:prstClr val="black"/>
              </a:solidFill>
              <a:latin typeface="Arial" pitchFamily="34" charset="0"/>
              <a:cs typeface="Arial" pitchFamily="34" charset="0"/>
            </a:endParaRPr>
          </a:p>
        </p:txBody>
      </p:sp>
      <p:sp>
        <p:nvSpPr>
          <p:cNvPr id="8" name="7 CuadroTexto"/>
          <p:cNvSpPr txBox="1"/>
          <p:nvPr/>
        </p:nvSpPr>
        <p:spPr>
          <a:xfrm>
            <a:off x="5465684" y="1597164"/>
            <a:ext cx="3595856" cy="369332"/>
          </a:xfrm>
          <a:prstGeom prst="rect">
            <a:avLst/>
          </a:prstGeom>
          <a:noFill/>
        </p:spPr>
        <p:txBody>
          <a:bodyPr wrap="none" rtlCol="0">
            <a:spAutoFit/>
          </a:bodyPr>
          <a:lstStyle/>
          <a:p>
            <a:r>
              <a:rPr lang="es-ES" dirty="0" smtClean="0">
                <a:solidFill>
                  <a:prstClr val="black"/>
                </a:solidFill>
                <a:latin typeface="Arial" pitchFamily="34" charset="0"/>
                <a:cs typeface="Arial" pitchFamily="34" charset="0"/>
              </a:rPr>
              <a:t>Homogenización de las muestras</a:t>
            </a:r>
            <a:endParaRPr lang="es-E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02348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000" fill="hold"/>
                                        <p:tgtEl>
                                          <p:spTgt spid="6"/>
                                        </p:tgtEl>
                                        <p:attrNameLst>
                                          <p:attrName>ppt_w</p:attrName>
                                        </p:attrNameLst>
                                      </p:cBhvr>
                                      <p:tavLst>
                                        <p:tav tm="0">
                                          <p:val>
                                            <p:fltVal val="0"/>
                                          </p:val>
                                        </p:tav>
                                        <p:tav tm="100000">
                                          <p:val>
                                            <p:strVal val="#ppt_w"/>
                                          </p:val>
                                        </p:tav>
                                      </p:tavLst>
                                    </p:anim>
                                    <p:anim calcmode="lin" valueType="num">
                                      <p:cBhvr>
                                        <p:cTn id="13" dur="2000" fill="hold"/>
                                        <p:tgtEl>
                                          <p:spTgt spid="6"/>
                                        </p:tgtEl>
                                        <p:attrNameLst>
                                          <p:attrName>ppt_h</p:attrName>
                                        </p:attrNameLst>
                                      </p:cBhvr>
                                      <p:tavLst>
                                        <p:tav tm="0">
                                          <p:val>
                                            <p:fltVal val="0"/>
                                          </p:val>
                                        </p:tav>
                                        <p:tav tm="100000">
                                          <p:val>
                                            <p:strVal val="#ppt_h"/>
                                          </p:val>
                                        </p:tav>
                                      </p:tavLst>
                                    </p:anim>
                                    <p:animEffect transition="in" filter="fade">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2000"/>
                                        <p:tgtEl>
                                          <p:spTgt spid="6"/>
                                        </p:tgtEl>
                                      </p:cBhvr>
                                    </p:animEffect>
                                    <p:set>
                                      <p:cBhvr>
                                        <p:cTn id="19" dur="1" fill="hold">
                                          <p:stCondLst>
                                            <p:cond delay="1999"/>
                                          </p:stCondLst>
                                        </p:cTn>
                                        <p:tgtEl>
                                          <p:spTgt spid="6"/>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2000"/>
                                        <p:tgtEl>
                                          <p:spTgt spid="3"/>
                                        </p:tgtEl>
                                      </p:cBhvr>
                                    </p:animEffect>
                                    <p:set>
                                      <p:cBhvr>
                                        <p:cTn id="22" dur="1" fill="hold">
                                          <p:stCondLst>
                                            <p:cond delay="1999"/>
                                          </p:stCondLst>
                                        </p:cTn>
                                        <p:tgtEl>
                                          <p:spTgt spid="3"/>
                                        </p:tgtEl>
                                        <p:attrNameLst>
                                          <p:attrName>style.visibility</p:attrName>
                                        </p:attrNameLst>
                                      </p:cBhvr>
                                      <p:to>
                                        <p:strVal val="hidden"/>
                                      </p:to>
                                    </p:set>
                                  </p:childTnLst>
                                </p:cTn>
                              </p:par>
                              <p:par>
                                <p:cTn id="23" presetID="53" presetClass="entr" presetSubtype="1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2000" fill="hold"/>
                                        <p:tgtEl>
                                          <p:spTgt spid="4"/>
                                        </p:tgtEl>
                                        <p:attrNameLst>
                                          <p:attrName>ppt_w</p:attrName>
                                        </p:attrNameLst>
                                      </p:cBhvr>
                                      <p:tavLst>
                                        <p:tav tm="0">
                                          <p:val>
                                            <p:fltVal val="0"/>
                                          </p:val>
                                        </p:tav>
                                        <p:tav tm="100000">
                                          <p:val>
                                            <p:strVal val="#ppt_w"/>
                                          </p:val>
                                        </p:tav>
                                      </p:tavLst>
                                    </p:anim>
                                    <p:anim calcmode="lin" valueType="num">
                                      <p:cBhvr>
                                        <p:cTn id="26" dur="2000" fill="hold"/>
                                        <p:tgtEl>
                                          <p:spTgt spid="4"/>
                                        </p:tgtEl>
                                        <p:attrNameLst>
                                          <p:attrName>ppt_h</p:attrName>
                                        </p:attrNameLst>
                                      </p:cBhvr>
                                      <p:tavLst>
                                        <p:tav tm="0">
                                          <p:val>
                                            <p:fltVal val="0"/>
                                          </p:val>
                                        </p:tav>
                                        <p:tav tm="100000">
                                          <p:val>
                                            <p:strVal val="#ppt_h"/>
                                          </p:val>
                                        </p:tav>
                                      </p:tavLst>
                                    </p:anim>
                                    <p:animEffect transition="in" filter="fade">
                                      <p:cBhvr>
                                        <p:cTn id="27" dur="2000"/>
                                        <p:tgtEl>
                                          <p:spTgt spid="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2000" fill="hold"/>
                                        <p:tgtEl>
                                          <p:spTgt spid="7"/>
                                        </p:tgtEl>
                                        <p:attrNameLst>
                                          <p:attrName>ppt_w</p:attrName>
                                        </p:attrNameLst>
                                      </p:cBhvr>
                                      <p:tavLst>
                                        <p:tav tm="0">
                                          <p:val>
                                            <p:fltVal val="0"/>
                                          </p:val>
                                        </p:tav>
                                        <p:tav tm="100000">
                                          <p:val>
                                            <p:strVal val="#ppt_w"/>
                                          </p:val>
                                        </p:tav>
                                      </p:tavLst>
                                    </p:anim>
                                    <p:anim calcmode="lin" valueType="num">
                                      <p:cBhvr>
                                        <p:cTn id="31" dur="2000" fill="hold"/>
                                        <p:tgtEl>
                                          <p:spTgt spid="7"/>
                                        </p:tgtEl>
                                        <p:attrNameLst>
                                          <p:attrName>ppt_h</p:attrName>
                                        </p:attrNameLst>
                                      </p:cBhvr>
                                      <p:tavLst>
                                        <p:tav tm="0">
                                          <p:val>
                                            <p:fltVal val="0"/>
                                          </p:val>
                                        </p:tav>
                                        <p:tav tm="100000">
                                          <p:val>
                                            <p:strVal val="#ppt_h"/>
                                          </p:val>
                                        </p:tav>
                                      </p:tavLst>
                                    </p:anim>
                                    <p:animEffect transition="in" filter="fade">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2000"/>
                                        <p:tgtEl>
                                          <p:spTgt spid="4"/>
                                        </p:tgtEl>
                                      </p:cBhvr>
                                    </p:animEffect>
                                    <p:set>
                                      <p:cBhvr>
                                        <p:cTn id="37" dur="1" fill="hold">
                                          <p:stCondLst>
                                            <p:cond delay="1999"/>
                                          </p:stCondLst>
                                        </p:cTn>
                                        <p:tgtEl>
                                          <p:spTgt spid="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2000"/>
                                        <p:tgtEl>
                                          <p:spTgt spid="7"/>
                                        </p:tgtEl>
                                      </p:cBhvr>
                                    </p:animEffect>
                                    <p:set>
                                      <p:cBhvr>
                                        <p:cTn id="40" dur="1" fill="hold">
                                          <p:stCondLst>
                                            <p:cond delay="1999"/>
                                          </p:stCondLst>
                                        </p:cTn>
                                        <p:tgtEl>
                                          <p:spTgt spid="7"/>
                                        </p:tgtEl>
                                        <p:attrNameLst>
                                          <p:attrName>style.visibility</p:attrName>
                                        </p:attrNameLst>
                                      </p:cBhvr>
                                      <p:to>
                                        <p:strVal val="hidden"/>
                                      </p:to>
                                    </p:set>
                                  </p:childTnLst>
                                </p:cTn>
                              </p:par>
                              <p:par>
                                <p:cTn id="41" presetID="53" presetClass="entr" presetSubtype="16"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2000" fill="hold"/>
                                        <p:tgtEl>
                                          <p:spTgt spid="5"/>
                                        </p:tgtEl>
                                        <p:attrNameLst>
                                          <p:attrName>ppt_w</p:attrName>
                                        </p:attrNameLst>
                                      </p:cBhvr>
                                      <p:tavLst>
                                        <p:tav tm="0">
                                          <p:val>
                                            <p:fltVal val="0"/>
                                          </p:val>
                                        </p:tav>
                                        <p:tav tm="100000">
                                          <p:val>
                                            <p:strVal val="#ppt_w"/>
                                          </p:val>
                                        </p:tav>
                                      </p:tavLst>
                                    </p:anim>
                                    <p:anim calcmode="lin" valueType="num">
                                      <p:cBhvr>
                                        <p:cTn id="44" dur="2000" fill="hold"/>
                                        <p:tgtEl>
                                          <p:spTgt spid="5"/>
                                        </p:tgtEl>
                                        <p:attrNameLst>
                                          <p:attrName>ppt_h</p:attrName>
                                        </p:attrNameLst>
                                      </p:cBhvr>
                                      <p:tavLst>
                                        <p:tav tm="0">
                                          <p:val>
                                            <p:fltVal val="0"/>
                                          </p:val>
                                        </p:tav>
                                        <p:tav tm="100000">
                                          <p:val>
                                            <p:strVal val="#ppt_h"/>
                                          </p:val>
                                        </p:tav>
                                      </p:tavLst>
                                    </p:anim>
                                    <p:animEffect transition="in" filter="fade">
                                      <p:cBhvr>
                                        <p:cTn id="45" dur="2000"/>
                                        <p:tgtEl>
                                          <p:spTgt spid="5"/>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2000" fill="hold"/>
                                        <p:tgtEl>
                                          <p:spTgt spid="8"/>
                                        </p:tgtEl>
                                        <p:attrNameLst>
                                          <p:attrName>ppt_w</p:attrName>
                                        </p:attrNameLst>
                                      </p:cBhvr>
                                      <p:tavLst>
                                        <p:tav tm="0">
                                          <p:val>
                                            <p:fltVal val="0"/>
                                          </p:val>
                                        </p:tav>
                                        <p:tav tm="100000">
                                          <p:val>
                                            <p:strVal val="#ppt_w"/>
                                          </p:val>
                                        </p:tav>
                                      </p:tavLst>
                                    </p:anim>
                                    <p:anim calcmode="lin" valueType="num">
                                      <p:cBhvr>
                                        <p:cTn id="49" dur="2000" fill="hold"/>
                                        <p:tgtEl>
                                          <p:spTgt spid="8"/>
                                        </p:tgtEl>
                                        <p:attrNameLst>
                                          <p:attrName>ppt_h</p:attrName>
                                        </p:attrNameLst>
                                      </p:cBhvr>
                                      <p:tavLst>
                                        <p:tav tm="0">
                                          <p:val>
                                            <p:fltVal val="0"/>
                                          </p:val>
                                        </p:tav>
                                        <p:tav tm="100000">
                                          <p:val>
                                            <p:strVal val="#ppt_h"/>
                                          </p:val>
                                        </p:tav>
                                      </p:tavLst>
                                    </p:anim>
                                    <p:animEffect transition="in" filter="fade">
                                      <p:cBhvr>
                                        <p:cTn id="5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300192" y="188640"/>
            <a:ext cx="2592288"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prstClr val="white"/>
                </a:solidFill>
                <a:latin typeface="Arial" pitchFamily="34" charset="0"/>
                <a:cs typeface="Arial" pitchFamily="34" charset="0"/>
              </a:rPr>
              <a:t>TRATAMIENTO</a:t>
            </a:r>
            <a:endParaRPr lang="es-ES" dirty="0">
              <a:solidFill>
                <a:prstClr val="white"/>
              </a:solidFill>
              <a:latin typeface="Arial" pitchFamily="34" charset="0"/>
              <a:cs typeface="Arial" pitchFamily="34" charset="0"/>
            </a:endParaRPr>
          </a:p>
        </p:txBody>
      </p:sp>
      <p:sp>
        <p:nvSpPr>
          <p:cNvPr id="3" name="2 Rectángulo"/>
          <p:cNvSpPr/>
          <p:nvPr/>
        </p:nvSpPr>
        <p:spPr>
          <a:xfrm>
            <a:off x="611560" y="1166732"/>
            <a:ext cx="648072" cy="42484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wordArtVert" rtlCol="0" anchor="ctr" anchorCtr="0"/>
          <a:lstStyle/>
          <a:p>
            <a:pPr algn="ctr"/>
            <a:r>
              <a:rPr lang="es-ES" dirty="0" smtClean="0">
                <a:solidFill>
                  <a:prstClr val="white"/>
                </a:solidFill>
                <a:latin typeface="Arial" pitchFamily="34" charset="0"/>
                <a:cs typeface="Arial" pitchFamily="34" charset="0"/>
              </a:rPr>
              <a:t>CONTENIDO DE HUMEDAD</a:t>
            </a:r>
            <a:endParaRPr lang="es-ES" dirty="0">
              <a:solidFill>
                <a:prstClr val="white"/>
              </a:solidFill>
              <a:latin typeface="Arial" pitchFamily="34" charset="0"/>
              <a:cs typeface="Arial" pitchFamily="34" charset="0"/>
            </a:endParaRPr>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4787" y="476672"/>
            <a:ext cx="3413317" cy="6068119"/>
          </a:xfrm>
          <a:prstGeom prst="rect">
            <a:avLst/>
          </a:prstGeom>
        </p:spPr>
      </p:pic>
      <p:pic>
        <p:nvPicPr>
          <p:cNvPr id="8" name="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3994" y="439743"/>
            <a:ext cx="3434089" cy="6105048"/>
          </a:xfrm>
          <a:prstGeom prst="rect">
            <a:avLst/>
          </a:prstGeom>
        </p:spPr>
      </p:pic>
      <p:pic>
        <p:nvPicPr>
          <p:cNvPr id="9" name="8 Imagen"/>
          <p:cNvPicPr>
            <a:picLocks noChangeAspect="1"/>
          </p:cNvPicPr>
          <p:nvPr/>
        </p:nvPicPr>
        <p:blipFill rotWithShape="1">
          <a:blip r:embed="rId4" cstate="print">
            <a:extLst>
              <a:ext uri="{28A0092B-C50C-407E-A947-70E740481C1C}">
                <a14:useLocalDpi xmlns:a14="http://schemas.microsoft.com/office/drawing/2010/main" val="0"/>
              </a:ext>
            </a:extLst>
          </a:blip>
          <a:srcRect l="13776" r="16926" b="6951"/>
          <a:stretch/>
        </p:blipFill>
        <p:spPr>
          <a:xfrm>
            <a:off x="1993766" y="754793"/>
            <a:ext cx="5602570" cy="5642024"/>
          </a:xfrm>
          <a:prstGeom prst="rect">
            <a:avLst/>
          </a:prstGeom>
        </p:spPr>
      </p:pic>
      <p:sp>
        <p:nvSpPr>
          <p:cNvPr id="10" name="9 CuadroTexto"/>
          <p:cNvSpPr txBox="1"/>
          <p:nvPr/>
        </p:nvSpPr>
        <p:spPr>
          <a:xfrm>
            <a:off x="5508104" y="1340768"/>
            <a:ext cx="3528392" cy="646331"/>
          </a:xfrm>
          <a:prstGeom prst="rect">
            <a:avLst/>
          </a:prstGeom>
          <a:noFill/>
        </p:spPr>
        <p:txBody>
          <a:bodyPr wrap="square" rtlCol="0">
            <a:spAutoFit/>
          </a:bodyPr>
          <a:lstStyle/>
          <a:p>
            <a:r>
              <a:rPr lang="es-ES" dirty="0" smtClean="0">
                <a:solidFill>
                  <a:prstClr val="black"/>
                </a:solidFill>
                <a:latin typeface="Arial" pitchFamily="34" charset="0"/>
                <a:cs typeface="Arial" pitchFamily="34" charset="0"/>
              </a:rPr>
              <a:t>Peso de la caja de papel aluminio</a:t>
            </a:r>
            <a:endParaRPr lang="es-ES" dirty="0">
              <a:solidFill>
                <a:prstClr val="black"/>
              </a:solidFill>
              <a:latin typeface="Arial" pitchFamily="34" charset="0"/>
              <a:cs typeface="Arial" pitchFamily="34" charset="0"/>
            </a:endParaRPr>
          </a:p>
        </p:txBody>
      </p:sp>
      <p:sp>
        <p:nvSpPr>
          <p:cNvPr id="11" name="10 CuadroTexto"/>
          <p:cNvSpPr txBox="1"/>
          <p:nvPr/>
        </p:nvSpPr>
        <p:spPr>
          <a:xfrm>
            <a:off x="5615608" y="2132856"/>
            <a:ext cx="3528392" cy="369332"/>
          </a:xfrm>
          <a:prstGeom prst="rect">
            <a:avLst/>
          </a:prstGeom>
          <a:noFill/>
        </p:spPr>
        <p:txBody>
          <a:bodyPr wrap="square" rtlCol="0">
            <a:spAutoFit/>
          </a:bodyPr>
          <a:lstStyle/>
          <a:p>
            <a:r>
              <a:rPr lang="es-ES" dirty="0" smtClean="0">
                <a:solidFill>
                  <a:prstClr val="black"/>
                </a:solidFill>
                <a:latin typeface="Arial" pitchFamily="34" charset="0"/>
                <a:cs typeface="Arial" pitchFamily="34" charset="0"/>
              </a:rPr>
              <a:t>Peso de la caja con la muestra</a:t>
            </a:r>
            <a:endParaRPr lang="es-ES" dirty="0">
              <a:solidFill>
                <a:prstClr val="black"/>
              </a:solidFill>
              <a:latin typeface="Arial" pitchFamily="34" charset="0"/>
              <a:cs typeface="Arial" pitchFamily="34" charset="0"/>
            </a:endParaRPr>
          </a:p>
        </p:txBody>
      </p:sp>
      <p:sp>
        <p:nvSpPr>
          <p:cNvPr id="12" name="11 CuadroTexto"/>
          <p:cNvSpPr txBox="1"/>
          <p:nvPr/>
        </p:nvSpPr>
        <p:spPr>
          <a:xfrm>
            <a:off x="3268793" y="6372036"/>
            <a:ext cx="3528392" cy="369332"/>
          </a:xfrm>
          <a:prstGeom prst="rect">
            <a:avLst/>
          </a:prstGeom>
          <a:noFill/>
        </p:spPr>
        <p:txBody>
          <a:bodyPr wrap="square" rtlCol="0">
            <a:spAutoFit/>
          </a:bodyPr>
          <a:lstStyle/>
          <a:p>
            <a:r>
              <a:rPr lang="es-ES" dirty="0" smtClean="0">
                <a:solidFill>
                  <a:prstClr val="black"/>
                </a:solidFill>
                <a:latin typeface="Arial" pitchFamily="34" charset="0"/>
                <a:cs typeface="Arial" pitchFamily="34" charset="0"/>
              </a:rPr>
              <a:t>Estufa a 105ºC</a:t>
            </a:r>
            <a:endParaRPr lang="es-E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23169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vertical)">
                                      <p:cBhvr>
                                        <p:cTn id="7" dur="1500"/>
                                        <p:tgtEl>
                                          <p:spTgt spid="7"/>
                                        </p:tgtEl>
                                      </p:cBhvr>
                                    </p:animEffect>
                                  </p:childTnLst>
                                </p:cTn>
                              </p:par>
                              <p:par>
                                <p:cTn id="8" presetID="2" presetClass="entr" presetSubtype="9"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500" fill="hold"/>
                                        <p:tgtEl>
                                          <p:spTgt spid="10"/>
                                        </p:tgtEl>
                                        <p:attrNameLst>
                                          <p:attrName>ppt_x</p:attrName>
                                        </p:attrNameLst>
                                      </p:cBhvr>
                                      <p:tavLst>
                                        <p:tav tm="0">
                                          <p:val>
                                            <p:strVal val="0-#ppt_w/2"/>
                                          </p:val>
                                        </p:tav>
                                        <p:tav tm="100000">
                                          <p:val>
                                            <p:strVal val="#ppt_x"/>
                                          </p:val>
                                        </p:tav>
                                      </p:tavLst>
                                    </p:anim>
                                    <p:anim calcmode="lin" valueType="num">
                                      <p:cBhvr additive="base">
                                        <p:cTn id="11" dur="1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6" presetClass="exit" presetSubtype="32" fill="hold" nodeType="clickEffect">
                                  <p:stCondLst>
                                    <p:cond delay="0"/>
                                  </p:stCondLst>
                                  <p:childTnLst>
                                    <p:animEffect transition="out" filter="circle(out)">
                                      <p:cBhvr>
                                        <p:cTn id="15" dur="1500"/>
                                        <p:tgtEl>
                                          <p:spTgt spid="7"/>
                                        </p:tgtEl>
                                      </p:cBhvr>
                                    </p:animEffect>
                                    <p:set>
                                      <p:cBhvr>
                                        <p:cTn id="16" dur="1" fill="hold">
                                          <p:stCondLst>
                                            <p:cond delay="1499"/>
                                          </p:stCondLst>
                                        </p:cTn>
                                        <p:tgtEl>
                                          <p:spTgt spid="7"/>
                                        </p:tgtEl>
                                        <p:attrNameLst>
                                          <p:attrName>style.visibility</p:attrName>
                                        </p:attrNameLst>
                                      </p:cBhvr>
                                      <p:to>
                                        <p:strVal val="hidden"/>
                                      </p:to>
                                    </p:set>
                                  </p:childTnLst>
                                </p:cTn>
                              </p:par>
                              <p:par>
                                <p:cTn id="17" presetID="6" presetClass="exit" presetSubtype="32" fill="hold" grpId="1" nodeType="withEffect">
                                  <p:stCondLst>
                                    <p:cond delay="0"/>
                                  </p:stCondLst>
                                  <p:childTnLst>
                                    <p:animEffect transition="out" filter="circle(out)">
                                      <p:cBhvr>
                                        <p:cTn id="18" dur="1500"/>
                                        <p:tgtEl>
                                          <p:spTgt spid="10"/>
                                        </p:tgtEl>
                                      </p:cBhvr>
                                    </p:animEffect>
                                    <p:set>
                                      <p:cBhvr>
                                        <p:cTn id="19" dur="1" fill="hold">
                                          <p:stCondLst>
                                            <p:cond delay="1499"/>
                                          </p:stCondLst>
                                        </p:cTn>
                                        <p:tgtEl>
                                          <p:spTgt spid="10"/>
                                        </p:tgtEl>
                                        <p:attrNameLst>
                                          <p:attrName>style.visibility</p:attrName>
                                        </p:attrNameLst>
                                      </p:cBhvr>
                                      <p:to>
                                        <p:strVal val="hidden"/>
                                      </p:to>
                                    </p:set>
                                  </p:childTnLst>
                                </p:cTn>
                              </p:par>
                              <p:par>
                                <p:cTn id="20" presetID="14" presetClass="entr" presetSubtype="5"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vertical)">
                                      <p:cBhvr>
                                        <p:cTn id="22" dur="1500"/>
                                        <p:tgtEl>
                                          <p:spTgt spid="8"/>
                                        </p:tgtEl>
                                      </p:cBhvr>
                                    </p:animEffect>
                                  </p:childTnLst>
                                </p:cTn>
                              </p:par>
                              <p:par>
                                <p:cTn id="23" presetID="2" presetClass="entr" presetSubtype="9"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500" fill="hold"/>
                                        <p:tgtEl>
                                          <p:spTgt spid="11"/>
                                        </p:tgtEl>
                                        <p:attrNameLst>
                                          <p:attrName>ppt_x</p:attrName>
                                        </p:attrNameLst>
                                      </p:cBhvr>
                                      <p:tavLst>
                                        <p:tav tm="0">
                                          <p:val>
                                            <p:strVal val="0-#ppt_w/2"/>
                                          </p:val>
                                        </p:tav>
                                        <p:tav tm="100000">
                                          <p:val>
                                            <p:strVal val="#ppt_x"/>
                                          </p:val>
                                        </p:tav>
                                      </p:tavLst>
                                    </p:anim>
                                    <p:anim calcmode="lin" valueType="num">
                                      <p:cBhvr additive="base">
                                        <p:cTn id="26" dur="1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xit" presetSubtype="32" fill="hold" nodeType="clickEffect">
                                  <p:stCondLst>
                                    <p:cond delay="0"/>
                                  </p:stCondLst>
                                  <p:childTnLst>
                                    <p:animEffect transition="out" filter="circle(out)">
                                      <p:cBhvr>
                                        <p:cTn id="30" dur="1500"/>
                                        <p:tgtEl>
                                          <p:spTgt spid="8"/>
                                        </p:tgtEl>
                                      </p:cBhvr>
                                    </p:animEffect>
                                    <p:set>
                                      <p:cBhvr>
                                        <p:cTn id="31" dur="1" fill="hold">
                                          <p:stCondLst>
                                            <p:cond delay="1499"/>
                                          </p:stCondLst>
                                        </p:cTn>
                                        <p:tgtEl>
                                          <p:spTgt spid="8"/>
                                        </p:tgtEl>
                                        <p:attrNameLst>
                                          <p:attrName>style.visibility</p:attrName>
                                        </p:attrNameLst>
                                      </p:cBhvr>
                                      <p:to>
                                        <p:strVal val="hidden"/>
                                      </p:to>
                                    </p:set>
                                  </p:childTnLst>
                                </p:cTn>
                              </p:par>
                              <p:par>
                                <p:cTn id="32" presetID="6" presetClass="exit" presetSubtype="32" fill="hold" grpId="1" nodeType="withEffect">
                                  <p:stCondLst>
                                    <p:cond delay="0"/>
                                  </p:stCondLst>
                                  <p:childTnLst>
                                    <p:animEffect transition="out" filter="circle(out)">
                                      <p:cBhvr>
                                        <p:cTn id="33" dur="1500"/>
                                        <p:tgtEl>
                                          <p:spTgt spid="11"/>
                                        </p:tgtEl>
                                      </p:cBhvr>
                                    </p:animEffect>
                                    <p:set>
                                      <p:cBhvr>
                                        <p:cTn id="34" dur="1" fill="hold">
                                          <p:stCondLst>
                                            <p:cond delay="1499"/>
                                          </p:stCondLst>
                                        </p:cTn>
                                        <p:tgtEl>
                                          <p:spTgt spid="11"/>
                                        </p:tgtEl>
                                        <p:attrNameLst>
                                          <p:attrName>style.visibility</p:attrName>
                                        </p:attrNameLst>
                                      </p:cBhvr>
                                      <p:to>
                                        <p:strVal val="hidden"/>
                                      </p:to>
                                    </p:set>
                                  </p:childTnLst>
                                </p:cTn>
                              </p:par>
                              <p:par>
                                <p:cTn id="35" presetID="14" presetClass="entr" presetSubtype="5"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vertical)">
                                      <p:cBhvr>
                                        <p:cTn id="37" dur="1500"/>
                                        <p:tgtEl>
                                          <p:spTgt spid="9"/>
                                        </p:tgtEl>
                                      </p:cBhvr>
                                    </p:animEffect>
                                  </p:childTnLst>
                                </p:cTn>
                              </p:par>
                              <p:par>
                                <p:cTn id="38" presetID="2" presetClass="entr" presetSubtype="9"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1500" fill="hold"/>
                                        <p:tgtEl>
                                          <p:spTgt spid="12"/>
                                        </p:tgtEl>
                                        <p:attrNameLst>
                                          <p:attrName>ppt_x</p:attrName>
                                        </p:attrNameLst>
                                      </p:cBhvr>
                                      <p:tavLst>
                                        <p:tav tm="0">
                                          <p:val>
                                            <p:strVal val="0-#ppt_w/2"/>
                                          </p:val>
                                        </p:tav>
                                        <p:tav tm="100000">
                                          <p:val>
                                            <p:strVal val="#ppt_x"/>
                                          </p:val>
                                        </p:tav>
                                      </p:tavLst>
                                    </p:anim>
                                    <p:anim calcmode="lin" valueType="num">
                                      <p:cBhvr additive="base">
                                        <p:cTn id="41" dur="1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7784" y="3284984"/>
            <a:ext cx="6148229" cy="3458379"/>
          </a:xfrm>
          <a:prstGeom prst="rect">
            <a:avLst/>
          </a:prstGeom>
        </p:spPr>
      </p:pic>
      <p:sp>
        <p:nvSpPr>
          <p:cNvPr id="2" name="1 Rectángulo"/>
          <p:cNvSpPr/>
          <p:nvPr/>
        </p:nvSpPr>
        <p:spPr>
          <a:xfrm>
            <a:off x="6300192" y="218660"/>
            <a:ext cx="2592288"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prstClr val="white"/>
                </a:solidFill>
                <a:latin typeface="Arial" pitchFamily="34" charset="0"/>
                <a:cs typeface="Arial" pitchFamily="34" charset="0"/>
              </a:rPr>
              <a:t>PRE-TRATAMIENTO</a:t>
            </a:r>
            <a:endParaRPr lang="es-ES" dirty="0">
              <a:solidFill>
                <a:prstClr val="white"/>
              </a:solidFill>
              <a:latin typeface="Arial" pitchFamily="34" charset="0"/>
              <a:cs typeface="Arial" pitchFamily="34" charset="0"/>
            </a:endParaRPr>
          </a:p>
        </p:txBody>
      </p:sp>
      <p:pic>
        <p:nvPicPr>
          <p:cNvPr id="3" name="2 Imagen"/>
          <p:cNvPicPr>
            <a:picLocks noChangeAspect="1"/>
          </p:cNvPicPr>
          <p:nvPr/>
        </p:nvPicPr>
        <p:blipFill rotWithShape="1">
          <a:blip r:embed="rId3" cstate="print">
            <a:extLst>
              <a:ext uri="{28A0092B-C50C-407E-A947-70E740481C1C}">
                <a14:useLocalDpi xmlns:a14="http://schemas.microsoft.com/office/drawing/2010/main" val="0"/>
              </a:ext>
            </a:extLst>
          </a:blip>
          <a:srcRect b="13250"/>
          <a:stretch/>
        </p:blipFill>
        <p:spPr>
          <a:xfrm>
            <a:off x="357717" y="296660"/>
            <a:ext cx="2738852" cy="4223916"/>
          </a:xfrm>
          <a:prstGeom prst="rect">
            <a:avLst/>
          </a:prstGeom>
        </p:spPr>
      </p:pic>
      <p:sp>
        <p:nvSpPr>
          <p:cNvPr id="11" name="10 Flecha doblada"/>
          <p:cNvSpPr/>
          <p:nvPr/>
        </p:nvSpPr>
        <p:spPr>
          <a:xfrm rot="5400000">
            <a:off x="3737773" y="1472562"/>
            <a:ext cx="1800200" cy="128387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black"/>
              </a:solidFill>
            </a:endParaRPr>
          </a:p>
        </p:txBody>
      </p:sp>
    </p:spTree>
    <p:extLst>
      <p:ext uri="{BB962C8B-B14F-4D97-AF65-F5344CB8AC3E}">
        <p14:creationId xmlns:p14="http://schemas.microsoft.com/office/powerpoint/2010/main" val="259958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000" fill="hold"/>
                                        <p:tgtEl>
                                          <p:spTgt spid="11"/>
                                        </p:tgtEl>
                                        <p:attrNameLst>
                                          <p:attrName>ppt_x</p:attrName>
                                        </p:attrNameLst>
                                      </p:cBhvr>
                                      <p:tavLst>
                                        <p:tav tm="0">
                                          <p:val>
                                            <p:strVal val="0-#ppt_w/2"/>
                                          </p:val>
                                        </p:tav>
                                        <p:tav tm="100000">
                                          <p:val>
                                            <p:strVal val="#ppt_x"/>
                                          </p:val>
                                        </p:tav>
                                      </p:tavLst>
                                    </p:anim>
                                    <p:anim calcmode="lin" valueType="num">
                                      <p:cBhvr additive="base">
                                        <p:cTn id="12" dur="2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000" fill="hold"/>
                                        <p:tgtEl>
                                          <p:spTgt spid="4"/>
                                        </p:tgtEl>
                                        <p:attrNameLst>
                                          <p:attrName>ppt_x</p:attrName>
                                        </p:attrNameLst>
                                      </p:cBhvr>
                                      <p:tavLst>
                                        <p:tav tm="0">
                                          <p:val>
                                            <p:strVal val="#ppt_x"/>
                                          </p:val>
                                        </p:tav>
                                        <p:tav tm="100000">
                                          <p:val>
                                            <p:strVal val="#ppt_x"/>
                                          </p:val>
                                        </p:tav>
                                      </p:tavLst>
                                    </p:anim>
                                    <p:anim calcmode="lin" valueType="num">
                                      <p:cBhvr additive="base">
                                        <p:cTn id="16"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l="8104" t="28700" r="12488" b="14400"/>
          <a:stretch/>
        </p:blipFill>
        <p:spPr>
          <a:xfrm>
            <a:off x="323528" y="221382"/>
            <a:ext cx="2520280" cy="3210549"/>
          </a:xfrm>
          <a:prstGeom prst="rect">
            <a:avLst/>
          </a:prstGeom>
        </p:spPr>
      </p:pic>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856" y="1643196"/>
            <a:ext cx="2448272" cy="3966508"/>
          </a:xfrm>
          <a:prstGeom prst="rect">
            <a:avLst/>
          </a:prstGeom>
        </p:spPr>
      </p:pic>
      <p:pic>
        <p:nvPicPr>
          <p:cNvPr id="4" name="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192" y="2668456"/>
            <a:ext cx="2561692" cy="3985483"/>
          </a:xfrm>
          <a:prstGeom prst="rect">
            <a:avLst/>
          </a:prstGeom>
        </p:spPr>
      </p:pic>
      <p:sp>
        <p:nvSpPr>
          <p:cNvPr id="7" name="6 Rectángulo"/>
          <p:cNvSpPr/>
          <p:nvPr/>
        </p:nvSpPr>
        <p:spPr>
          <a:xfrm>
            <a:off x="6300192" y="218660"/>
            <a:ext cx="2592288"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prstClr val="white"/>
                </a:solidFill>
                <a:latin typeface="Arial" pitchFamily="34" charset="0"/>
                <a:cs typeface="Arial" pitchFamily="34" charset="0"/>
              </a:rPr>
              <a:t>PRE-TRATAMIENTO</a:t>
            </a:r>
            <a:endParaRPr lang="es-ES" dirty="0">
              <a:solidFill>
                <a:prstClr val="white"/>
              </a:solidFill>
              <a:latin typeface="Arial" pitchFamily="34" charset="0"/>
              <a:cs typeface="Arial" pitchFamily="34" charset="0"/>
            </a:endParaRPr>
          </a:p>
        </p:txBody>
      </p:sp>
      <p:sp>
        <p:nvSpPr>
          <p:cNvPr id="8" name="7 Flecha doblada"/>
          <p:cNvSpPr/>
          <p:nvPr/>
        </p:nvSpPr>
        <p:spPr>
          <a:xfrm rot="5400000">
            <a:off x="6264188" y="1376772"/>
            <a:ext cx="864096" cy="122413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black"/>
              </a:solidFill>
            </a:endParaRPr>
          </a:p>
        </p:txBody>
      </p:sp>
      <p:sp>
        <p:nvSpPr>
          <p:cNvPr id="9" name="8 Flecha doblada"/>
          <p:cNvSpPr/>
          <p:nvPr/>
        </p:nvSpPr>
        <p:spPr>
          <a:xfrm rot="5400000">
            <a:off x="1799692" y="3617081"/>
            <a:ext cx="864096" cy="1224136"/>
          </a:xfrm>
          <a:prstGeom prst="bentArrow">
            <a:avLst/>
          </a:prstGeom>
          <a:scene3d>
            <a:camera prst="orthographicFront">
              <a:rot lat="0" lon="10800000" rev="162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black"/>
              </a:solidFill>
            </a:endParaRPr>
          </a:p>
        </p:txBody>
      </p:sp>
    </p:spTree>
    <p:extLst>
      <p:ext uri="{BB962C8B-B14F-4D97-AF65-F5344CB8AC3E}">
        <p14:creationId xmlns:p14="http://schemas.microsoft.com/office/powerpoint/2010/main" val="142154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45"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ppt_w</p:attrName>
                                        </p:attrNameLst>
                                      </p:cBhvr>
                                      <p:tavLst>
                                        <p:tav tm="0" fmla="#ppt_w*sin(2.5*pi*$)">
                                          <p:val>
                                            <p:fltVal val="0"/>
                                          </p:val>
                                        </p:tav>
                                        <p:tav tm="100000">
                                          <p:val>
                                            <p:fltVal val="1"/>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childTnLst>
                                </p:cTn>
                              </p:par>
                            </p:childTnLst>
                          </p:cTn>
                        </p:par>
                        <p:par>
                          <p:cTn id="17" fill="hold">
                            <p:stCondLst>
                              <p:cond delay="2000"/>
                            </p:stCondLst>
                            <p:childTnLst>
                              <p:par>
                                <p:cTn id="18" presetID="31"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
                                          </p:val>
                                        </p:tav>
                                        <p:tav tm="100000">
                                          <p:val>
                                            <p:strVal val="#ppt_w"/>
                                          </p:val>
                                        </p:tav>
                                      </p:tavLst>
                                    </p:anim>
                                    <p:anim calcmode="lin" valueType="num">
                                      <p:cBhvr>
                                        <p:cTn id="21" dur="1000" fill="hold"/>
                                        <p:tgtEl>
                                          <p:spTgt spid="3"/>
                                        </p:tgtEl>
                                        <p:attrNameLst>
                                          <p:attrName>ppt_h</p:attrName>
                                        </p:attrNameLst>
                                      </p:cBhvr>
                                      <p:tavLst>
                                        <p:tav tm="0">
                                          <p:val>
                                            <p:fltVal val="0"/>
                                          </p:val>
                                        </p:tav>
                                        <p:tav tm="100000">
                                          <p:val>
                                            <p:strVal val="#ppt_h"/>
                                          </p:val>
                                        </p:tav>
                                      </p:tavLst>
                                    </p:anim>
                                    <p:anim calcmode="lin" valueType="num">
                                      <p:cBhvr>
                                        <p:cTn id="22" dur="1000" fill="hold"/>
                                        <p:tgtEl>
                                          <p:spTgt spid="3"/>
                                        </p:tgtEl>
                                        <p:attrNameLst>
                                          <p:attrName>style.rotation</p:attrName>
                                        </p:attrNameLst>
                                      </p:cBhvr>
                                      <p:tavLst>
                                        <p:tav tm="0">
                                          <p:val>
                                            <p:fltVal val="90"/>
                                          </p:val>
                                        </p:tav>
                                        <p:tav tm="100000">
                                          <p:val>
                                            <p:fltVal val="0"/>
                                          </p:val>
                                        </p:tav>
                                      </p:tavLst>
                                    </p:anim>
                                    <p:animEffect transition="in" filter="fade">
                                      <p:cBhvr>
                                        <p:cTn id="23" dur="1000"/>
                                        <p:tgtEl>
                                          <p:spTgt spid="3"/>
                                        </p:tgtEl>
                                      </p:cBhvr>
                                    </p:animEffect>
                                  </p:childTnLst>
                                </p:cTn>
                              </p:par>
                            </p:childTnLst>
                          </p:cTn>
                        </p:par>
                        <p:par>
                          <p:cTn id="24" fill="hold">
                            <p:stCondLst>
                              <p:cond delay="3000"/>
                            </p:stCondLst>
                            <p:childTnLst>
                              <p:par>
                                <p:cTn id="25" presetID="45"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ppt_w</p:attrName>
                                        </p:attrNameLst>
                                      </p:cBhvr>
                                      <p:tavLst>
                                        <p:tav tm="0" fmla="#ppt_w*sin(2.5*pi*$)">
                                          <p:val>
                                            <p:fltVal val="0"/>
                                          </p:val>
                                        </p:tav>
                                        <p:tav tm="100000">
                                          <p:val>
                                            <p:fltVal val="1"/>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childTnLst>
                                </p:cTn>
                              </p:par>
                            </p:childTnLst>
                          </p:cTn>
                        </p:par>
                        <p:par>
                          <p:cTn id="30" fill="hold">
                            <p:stCondLst>
                              <p:cond delay="4000"/>
                            </p:stCondLst>
                            <p:childTnLst>
                              <p:par>
                                <p:cTn id="31" presetID="31" presetClass="entr" presetSubtype="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1000" fill="hold"/>
                                        <p:tgtEl>
                                          <p:spTgt spid="4"/>
                                        </p:tgtEl>
                                        <p:attrNameLst>
                                          <p:attrName>ppt_w</p:attrName>
                                        </p:attrNameLst>
                                      </p:cBhvr>
                                      <p:tavLst>
                                        <p:tav tm="0">
                                          <p:val>
                                            <p:fltVal val="0"/>
                                          </p:val>
                                        </p:tav>
                                        <p:tav tm="100000">
                                          <p:val>
                                            <p:strVal val="#ppt_w"/>
                                          </p:val>
                                        </p:tav>
                                      </p:tavLst>
                                    </p:anim>
                                    <p:anim calcmode="lin" valueType="num">
                                      <p:cBhvr>
                                        <p:cTn id="34" dur="1000" fill="hold"/>
                                        <p:tgtEl>
                                          <p:spTgt spid="4"/>
                                        </p:tgtEl>
                                        <p:attrNameLst>
                                          <p:attrName>ppt_h</p:attrName>
                                        </p:attrNameLst>
                                      </p:cBhvr>
                                      <p:tavLst>
                                        <p:tav tm="0">
                                          <p:val>
                                            <p:fltVal val="0"/>
                                          </p:val>
                                        </p:tav>
                                        <p:tav tm="100000">
                                          <p:val>
                                            <p:strVal val="#ppt_h"/>
                                          </p:val>
                                        </p:tav>
                                      </p:tavLst>
                                    </p:anim>
                                    <p:anim calcmode="lin" valueType="num">
                                      <p:cBhvr>
                                        <p:cTn id="35" dur="1000" fill="hold"/>
                                        <p:tgtEl>
                                          <p:spTgt spid="4"/>
                                        </p:tgtEl>
                                        <p:attrNameLst>
                                          <p:attrName>style.rotation</p:attrName>
                                        </p:attrNameLst>
                                      </p:cBhvr>
                                      <p:tavLst>
                                        <p:tav tm="0">
                                          <p:val>
                                            <p:fltVal val="90"/>
                                          </p:val>
                                        </p:tav>
                                        <p:tav tm="100000">
                                          <p:val>
                                            <p:fltVal val="0"/>
                                          </p:val>
                                        </p:tav>
                                      </p:tavLst>
                                    </p:anim>
                                    <p:animEffect transition="in" filter="fade">
                                      <p:cBhvr>
                                        <p:cTn id="3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980728"/>
            <a:ext cx="2808312" cy="4992555"/>
          </a:xfrm>
          <a:prstGeom prst="rect">
            <a:avLst/>
          </a:prstGeom>
        </p:spPr>
      </p:pic>
      <p:pic>
        <p:nvPicPr>
          <p:cNvPr id="3" name="2 Imagen"/>
          <p:cNvPicPr>
            <a:picLocks noChangeAspect="1"/>
          </p:cNvPicPr>
          <p:nvPr/>
        </p:nvPicPr>
        <p:blipFill rotWithShape="1">
          <a:blip r:embed="rId3" cstate="print">
            <a:extLst>
              <a:ext uri="{28A0092B-C50C-407E-A947-70E740481C1C}">
                <a14:useLocalDpi xmlns:a14="http://schemas.microsoft.com/office/drawing/2010/main" val="0"/>
              </a:ext>
            </a:extLst>
          </a:blip>
          <a:srcRect b="24758"/>
          <a:stretch/>
        </p:blipFill>
        <p:spPr>
          <a:xfrm>
            <a:off x="5693713" y="980728"/>
            <a:ext cx="2232248" cy="2985925"/>
          </a:xfrm>
          <a:prstGeom prst="rect">
            <a:avLst/>
          </a:prstGeom>
        </p:spPr>
      </p:pic>
      <p:sp>
        <p:nvSpPr>
          <p:cNvPr id="4" name="3 Rectángulo"/>
          <p:cNvSpPr/>
          <p:nvPr/>
        </p:nvSpPr>
        <p:spPr>
          <a:xfrm>
            <a:off x="6300192" y="218660"/>
            <a:ext cx="2592288"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prstClr val="white"/>
                </a:solidFill>
                <a:latin typeface="Arial" pitchFamily="34" charset="0"/>
                <a:cs typeface="Arial" pitchFamily="34" charset="0"/>
              </a:rPr>
              <a:t>PRE-TRATAMIENTO</a:t>
            </a:r>
            <a:endParaRPr lang="es-ES" dirty="0">
              <a:solidFill>
                <a:prstClr val="white"/>
              </a:solidFill>
              <a:latin typeface="Arial" pitchFamily="34" charset="0"/>
              <a:cs typeface="Arial" pitchFamily="34" charset="0"/>
            </a:endParaRPr>
          </a:p>
        </p:txBody>
      </p:sp>
      <p:pic>
        <p:nvPicPr>
          <p:cNvPr id="5" name="4 Imagen"/>
          <p:cNvPicPr>
            <a:picLocks noChangeAspect="1"/>
          </p:cNvPicPr>
          <p:nvPr/>
        </p:nvPicPr>
        <p:blipFill rotWithShape="1">
          <a:blip r:embed="rId4">
            <a:extLst>
              <a:ext uri="{28A0092B-C50C-407E-A947-70E740481C1C}">
                <a14:useLocalDpi xmlns:a14="http://schemas.microsoft.com/office/drawing/2010/main" val="0"/>
              </a:ext>
            </a:extLst>
          </a:blip>
          <a:srcRect l="8776" t="11323" r="17033" b="18649"/>
          <a:stretch/>
        </p:blipFill>
        <p:spPr>
          <a:xfrm>
            <a:off x="5267030" y="4149080"/>
            <a:ext cx="3481434" cy="2464580"/>
          </a:xfrm>
          <a:prstGeom prst="rect">
            <a:avLst/>
          </a:prstGeom>
        </p:spPr>
      </p:pic>
      <p:sp>
        <p:nvSpPr>
          <p:cNvPr id="9" name="8 Flecha abajo"/>
          <p:cNvSpPr/>
          <p:nvPr/>
        </p:nvSpPr>
        <p:spPr>
          <a:xfrm rot="14235773">
            <a:off x="4129342" y="2097790"/>
            <a:ext cx="432048" cy="12577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0" name="9 Flecha abajo"/>
          <p:cNvSpPr/>
          <p:nvPr/>
        </p:nvSpPr>
        <p:spPr>
          <a:xfrm rot="17835622">
            <a:off x="4117175" y="3681966"/>
            <a:ext cx="432048" cy="12577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Tree>
    <p:extLst>
      <p:ext uri="{BB962C8B-B14F-4D97-AF65-F5344CB8AC3E}">
        <p14:creationId xmlns:p14="http://schemas.microsoft.com/office/powerpoint/2010/main" val="372794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21" presetClass="entr" presetSubtype="1"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par>
                          <p:cTn id="25" fill="hold">
                            <p:stCondLst>
                              <p:cond delay="4000"/>
                            </p:stCondLst>
                            <p:childTnLst>
                              <p:par>
                                <p:cTn id="26" presetID="26"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80">
                                          <p:stCondLst>
                                            <p:cond delay="0"/>
                                          </p:stCondLst>
                                        </p:cTn>
                                        <p:tgtEl>
                                          <p:spTgt spid="3"/>
                                        </p:tgtEl>
                                      </p:cBhvr>
                                    </p:animEffect>
                                    <p:anim calcmode="lin" valueType="num">
                                      <p:cBhvr>
                                        <p:cTn id="29"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4" dur="26">
                                          <p:stCondLst>
                                            <p:cond delay="650"/>
                                          </p:stCondLst>
                                        </p:cTn>
                                        <p:tgtEl>
                                          <p:spTgt spid="3"/>
                                        </p:tgtEl>
                                      </p:cBhvr>
                                      <p:to x="100000" y="60000"/>
                                    </p:animScale>
                                    <p:animScale>
                                      <p:cBhvr>
                                        <p:cTn id="35" dur="166" decel="50000">
                                          <p:stCondLst>
                                            <p:cond delay="676"/>
                                          </p:stCondLst>
                                        </p:cTn>
                                        <p:tgtEl>
                                          <p:spTgt spid="3"/>
                                        </p:tgtEl>
                                      </p:cBhvr>
                                      <p:to x="100000" y="100000"/>
                                    </p:animScale>
                                    <p:animScale>
                                      <p:cBhvr>
                                        <p:cTn id="36" dur="26">
                                          <p:stCondLst>
                                            <p:cond delay="1312"/>
                                          </p:stCondLst>
                                        </p:cTn>
                                        <p:tgtEl>
                                          <p:spTgt spid="3"/>
                                        </p:tgtEl>
                                      </p:cBhvr>
                                      <p:to x="100000" y="80000"/>
                                    </p:animScale>
                                    <p:animScale>
                                      <p:cBhvr>
                                        <p:cTn id="37" dur="166" decel="50000">
                                          <p:stCondLst>
                                            <p:cond delay="1338"/>
                                          </p:stCondLst>
                                        </p:cTn>
                                        <p:tgtEl>
                                          <p:spTgt spid="3"/>
                                        </p:tgtEl>
                                      </p:cBhvr>
                                      <p:to x="100000" y="100000"/>
                                    </p:animScale>
                                    <p:animScale>
                                      <p:cBhvr>
                                        <p:cTn id="38" dur="26">
                                          <p:stCondLst>
                                            <p:cond delay="1642"/>
                                          </p:stCondLst>
                                        </p:cTn>
                                        <p:tgtEl>
                                          <p:spTgt spid="3"/>
                                        </p:tgtEl>
                                      </p:cBhvr>
                                      <p:to x="100000" y="90000"/>
                                    </p:animScale>
                                    <p:animScale>
                                      <p:cBhvr>
                                        <p:cTn id="39" dur="166" decel="50000">
                                          <p:stCondLst>
                                            <p:cond delay="1668"/>
                                          </p:stCondLst>
                                        </p:cTn>
                                        <p:tgtEl>
                                          <p:spTgt spid="3"/>
                                        </p:tgtEl>
                                      </p:cBhvr>
                                      <p:to x="100000" y="100000"/>
                                    </p:animScale>
                                    <p:animScale>
                                      <p:cBhvr>
                                        <p:cTn id="40" dur="26">
                                          <p:stCondLst>
                                            <p:cond delay="1808"/>
                                          </p:stCondLst>
                                        </p:cTn>
                                        <p:tgtEl>
                                          <p:spTgt spid="3"/>
                                        </p:tgtEl>
                                      </p:cBhvr>
                                      <p:to x="100000" y="95000"/>
                                    </p:animScale>
                                    <p:animScale>
                                      <p:cBhvr>
                                        <p:cTn id="41" dur="166" decel="50000">
                                          <p:stCondLst>
                                            <p:cond delay="1834"/>
                                          </p:stCondLst>
                                        </p:cTn>
                                        <p:tgtEl>
                                          <p:spTgt spid="3"/>
                                        </p:tgtEl>
                                      </p:cBhvr>
                                      <p:to x="100000" y="100000"/>
                                    </p:animScale>
                                  </p:childTnLst>
                                </p:cTn>
                              </p:par>
                            </p:childTnLst>
                          </p:cTn>
                        </p:par>
                        <p:par>
                          <p:cTn id="42" fill="hold">
                            <p:stCondLst>
                              <p:cond delay="6000"/>
                            </p:stCondLst>
                            <p:childTnLst>
                              <p:par>
                                <p:cTn id="43" presetID="21" presetClass="entr" presetSubtype="1"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heel(1)">
                                      <p:cBhvr>
                                        <p:cTn id="45" dur="2000"/>
                                        <p:tgtEl>
                                          <p:spTgt spid="10"/>
                                        </p:tgtEl>
                                      </p:cBhvr>
                                    </p:animEffect>
                                  </p:childTnLst>
                                </p:cTn>
                              </p:par>
                            </p:childTnLst>
                          </p:cTn>
                        </p:par>
                        <p:par>
                          <p:cTn id="46" fill="hold">
                            <p:stCondLst>
                              <p:cond delay="8000"/>
                            </p:stCondLst>
                            <p:childTnLst>
                              <p:par>
                                <p:cTn id="47" presetID="26" presetClass="entr" presetSubtype="0"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down)">
                                      <p:cBhvr>
                                        <p:cTn id="49" dur="580">
                                          <p:stCondLst>
                                            <p:cond delay="0"/>
                                          </p:stCondLst>
                                        </p:cTn>
                                        <p:tgtEl>
                                          <p:spTgt spid="5"/>
                                        </p:tgtEl>
                                      </p:cBhvr>
                                    </p:animEffect>
                                    <p:anim calcmode="lin" valueType="num">
                                      <p:cBhvr>
                                        <p:cTn id="5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5" dur="26">
                                          <p:stCondLst>
                                            <p:cond delay="650"/>
                                          </p:stCondLst>
                                        </p:cTn>
                                        <p:tgtEl>
                                          <p:spTgt spid="5"/>
                                        </p:tgtEl>
                                      </p:cBhvr>
                                      <p:to x="100000" y="60000"/>
                                    </p:animScale>
                                    <p:animScale>
                                      <p:cBhvr>
                                        <p:cTn id="56" dur="166" decel="50000">
                                          <p:stCondLst>
                                            <p:cond delay="676"/>
                                          </p:stCondLst>
                                        </p:cTn>
                                        <p:tgtEl>
                                          <p:spTgt spid="5"/>
                                        </p:tgtEl>
                                      </p:cBhvr>
                                      <p:to x="100000" y="100000"/>
                                    </p:animScale>
                                    <p:animScale>
                                      <p:cBhvr>
                                        <p:cTn id="57" dur="26">
                                          <p:stCondLst>
                                            <p:cond delay="1312"/>
                                          </p:stCondLst>
                                        </p:cTn>
                                        <p:tgtEl>
                                          <p:spTgt spid="5"/>
                                        </p:tgtEl>
                                      </p:cBhvr>
                                      <p:to x="100000" y="80000"/>
                                    </p:animScale>
                                    <p:animScale>
                                      <p:cBhvr>
                                        <p:cTn id="58" dur="166" decel="50000">
                                          <p:stCondLst>
                                            <p:cond delay="1338"/>
                                          </p:stCondLst>
                                        </p:cTn>
                                        <p:tgtEl>
                                          <p:spTgt spid="5"/>
                                        </p:tgtEl>
                                      </p:cBhvr>
                                      <p:to x="100000" y="100000"/>
                                    </p:animScale>
                                    <p:animScale>
                                      <p:cBhvr>
                                        <p:cTn id="59" dur="26">
                                          <p:stCondLst>
                                            <p:cond delay="1642"/>
                                          </p:stCondLst>
                                        </p:cTn>
                                        <p:tgtEl>
                                          <p:spTgt spid="5"/>
                                        </p:tgtEl>
                                      </p:cBhvr>
                                      <p:to x="100000" y="90000"/>
                                    </p:animScale>
                                    <p:animScale>
                                      <p:cBhvr>
                                        <p:cTn id="60" dur="166" decel="50000">
                                          <p:stCondLst>
                                            <p:cond delay="1668"/>
                                          </p:stCondLst>
                                        </p:cTn>
                                        <p:tgtEl>
                                          <p:spTgt spid="5"/>
                                        </p:tgtEl>
                                      </p:cBhvr>
                                      <p:to x="100000" y="100000"/>
                                    </p:animScale>
                                    <p:animScale>
                                      <p:cBhvr>
                                        <p:cTn id="61" dur="26">
                                          <p:stCondLst>
                                            <p:cond delay="1808"/>
                                          </p:stCondLst>
                                        </p:cTn>
                                        <p:tgtEl>
                                          <p:spTgt spid="5"/>
                                        </p:tgtEl>
                                      </p:cBhvr>
                                      <p:to x="100000" y="95000"/>
                                    </p:animScale>
                                    <p:animScale>
                                      <p:cBhvr>
                                        <p:cTn id="6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300192" y="218660"/>
            <a:ext cx="2592288"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prstClr val="white"/>
                </a:solidFill>
                <a:latin typeface="Arial" pitchFamily="34" charset="0"/>
                <a:cs typeface="Arial" pitchFamily="34" charset="0"/>
              </a:rPr>
              <a:t>TRATAMIENTO</a:t>
            </a:r>
            <a:endParaRPr lang="es-ES" dirty="0">
              <a:solidFill>
                <a:prstClr val="white"/>
              </a:solidFill>
              <a:latin typeface="Arial" pitchFamily="34" charset="0"/>
              <a:cs typeface="Arial" pitchFamily="34" charset="0"/>
            </a:endParaRPr>
          </a:p>
        </p:txBody>
      </p:sp>
      <p:sp>
        <p:nvSpPr>
          <p:cNvPr id="3" name="2 Rectángulo"/>
          <p:cNvSpPr/>
          <p:nvPr/>
        </p:nvSpPr>
        <p:spPr>
          <a:xfrm>
            <a:off x="611560" y="1196752"/>
            <a:ext cx="576064" cy="4680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0"/>
          <a:lstStyle/>
          <a:p>
            <a:pPr algn="ctr"/>
            <a:r>
              <a:rPr lang="es-ES" dirty="0" smtClean="0">
                <a:solidFill>
                  <a:prstClr val="white"/>
                </a:solidFill>
                <a:latin typeface="Arial" pitchFamily="34" charset="0"/>
                <a:cs typeface="Arial" pitchFamily="34" charset="0"/>
              </a:rPr>
              <a:t>DETERMINACIÓN DE pH Y CONDUCTIVIDAD </a:t>
            </a:r>
            <a:endParaRPr lang="es-ES" dirty="0">
              <a:solidFill>
                <a:prstClr val="white"/>
              </a:solidFill>
              <a:latin typeface="Arial" pitchFamily="34" charset="0"/>
              <a:cs typeface="Arial" pitchFamily="34" charset="0"/>
            </a:endParaRP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0760" y="1188752"/>
            <a:ext cx="2647183" cy="4706102"/>
          </a:xfrm>
          <a:prstGeom prst="rect">
            <a:avLst/>
          </a:prstGeom>
        </p:spPr>
      </p:pic>
      <p:pic>
        <p:nvPicPr>
          <p:cNvPr id="5" name="4 Imagen"/>
          <p:cNvPicPr>
            <a:picLocks noChangeAspect="1"/>
          </p:cNvPicPr>
          <p:nvPr/>
        </p:nvPicPr>
        <p:blipFill rotWithShape="1">
          <a:blip r:embed="rId3" cstate="print">
            <a:extLst>
              <a:ext uri="{28A0092B-C50C-407E-A947-70E740481C1C}">
                <a14:useLocalDpi xmlns:a14="http://schemas.microsoft.com/office/drawing/2010/main" val="0"/>
              </a:ext>
            </a:extLst>
          </a:blip>
          <a:srcRect l="37003" t="15655" r="13957" b="12068"/>
          <a:stretch/>
        </p:blipFill>
        <p:spPr>
          <a:xfrm>
            <a:off x="5765766" y="896688"/>
            <a:ext cx="1110490" cy="2909656"/>
          </a:xfrm>
          <a:prstGeom prst="rect">
            <a:avLst/>
          </a:prstGeom>
        </p:spPr>
      </p:pic>
      <p:pic>
        <p:nvPicPr>
          <p:cNvPr id="6" name="5 Imagen"/>
          <p:cNvPicPr>
            <a:picLocks noChangeAspect="1"/>
          </p:cNvPicPr>
          <p:nvPr/>
        </p:nvPicPr>
        <p:blipFill rotWithShape="1">
          <a:blip r:embed="rId4" cstate="print">
            <a:extLst>
              <a:ext uri="{28A0092B-C50C-407E-A947-70E740481C1C}">
                <a14:useLocalDpi xmlns:a14="http://schemas.microsoft.com/office/drawing/2010/main" val="0"/>
              </a:ext>
            </a:extLst>
          </a:blip>
          <a:srcRect r="17684" b="9757"/>
          <a:stretch/>
        </p:blipFill>
        <p:spPr>
          <a:xfrm>
            <a:off x="5580112" y="4008786"/>
            <a:ext cx="1379329" cy="2688301"/>
          </a:xfrm>
          <a:prstGeom prst="rect">
            <a:avLst/>
          </a:prstGeom>
        </p:spPr>
      </p:pic>
      <p:pic>
        <p:nvPicPr>
          <p:cNvPr id="7" name="6 Imagen"/>
          <p:cNvPicPr>
            <a:picLocks noChangeAspect="1"/>
          </p:cNvPicPr>
          <p:nvPr/>
        </p:nvPicPr>
        <p:blipFill rotWithShape="1">
          <a:blip r:embed="rId5" cstate="print">
            <a:extLst>
              <a:ext uri="{28A0092B-C50C-407E-A947-70E740481C1C}">
                <a14:useLocalDpi xmlns:a14="http://schemas.microsoft.com/office/drawing/2010/main" val="0"/>
              </a:ext>
            </a:extLst>
          </a:blip>
          <a:srcRect l="39669" t="23123" b="2308"/>
          <a:stretch/>
        </p:blipFill>
        <p:spPr>
          <a:xfrm>
            <a:off x="7064566" y="896688"/>
            <a:ext cx="1324188" cy="2909657"/>
          </a:xfrm>
          <a:prstGeom prst="rect">
            <a:avLst/>
          </a:prstGeom>
        </p:spPr>
      </p:pic>
      <p:pic>
        <p:nvPicPr>
          <p:cNvPr id="8" name="7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0272" y="4008787"/>
            <a:ext cx="1512169" cy="2688300"/>
          </a:xfrm>
          <a:prstGeom prst="rect">
            <a:avLst/>
          </a:prstGeom>
        </p:spPr>
      </p:pic>
      <p:sp>
        <p:nvSpPr>
          <p:cNvPr id="9" name="8 Flecha a la derecha con muesca"/>
          <p:cNvSpPr/>
          <p:nvPr/>
        </p:nvSpPr>
        <p:spPr>
          <a:xfrm>
            <a:off x="4211960" y="2317780"/>
            <a:ext cx="1224136" cy="432048"/>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0" name="9 Flecha a la derecha con muesca"/>
          <p:cNvSpPr/>
          <p:nvPr/>
        </p:nvSpPr>
        <p:spPr>
          <a:xfrm>
            <a:off x="4211960" y="4437112"/>
            <a:ext cx="1224136" cy="432048"/>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Tree>
    <p:extLst>
      <p:ext uri="{BB962C8B-B14F-4D97-AF65-F5344CB8AC3E}">
        <p14:creationId xmlns:p14="http://schemas.microsoft.com/office/powerpoint/2010/main" val="32985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1000"/>
                                        <p:tgtEl>
                                          <p:spTgt spid="9"/>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2" presetClass="entr" presetSubtype="4"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1000"/>
                                        <p:tgtEl>
                                          <p:spTgt spid="10"/>
                                        </p:tgtEl>
                                      </p:cBhvr>
                                    </p:animEffect>
                                  </p:childTnLst>
                                </p:cTn>
                              </p:par>
                            </p:childTnLst>
                          </p:cTn>
                        </p:par>
                        <p:par>
                          <p:cTn id="29" fill="hold">
                            <p:stCondLst>
                              <p:cond delay="40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296" y="836712"/>
            <a:ext cx="8507288" cy="782960"/>
          </a:xfrm>
        </p:spPr>
        <p:txBody>
          <a:bodyPr>
            <a:normAutofit fontScale="90000"/>
          </a:bodyPr>
          <a:lstStyle/>
          <a:p>
            <a:r>
              <a:rPr lang="en-US" dirty="0" smtClean="0">
                <a:latin typeface="Arial" pitchFamily="34" charset="0"/>
                <a:cs typeface="Arial" pitchFamily="34" charset="0"/>
              </a:rPr>
              <a:t>DESCRIPCIÓN DEL ÁREA DE ESTUDIO</a:t>
            </a:r>
            <a:endParaRPr lang="en-US" dirty="0">
              <a:latin typeface="Arial" pitchFamily="34" charset="0"/>
              <a:cs typeface="Arial"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980785460"/>
              </p:ext>
            </p:extLst>
          </p:nvPr>
        </p:nvGraphicFramePr>
        <p:xfrm>
          <a:off x="1691680" y="1916832"/>
          <a:ext cx="6096000" cy="1112520"/>
        </p:xfrm>
        <a:graphic>
          <a:graphicData uri="http://schemas.openxmlformats.org/drawingml/2006/table">
            <a:tbl>
              <a:tblPr firstRow="1" bandRow="1">
                <a:tableStyleId>{5940675A-B579-460E-94D1-54222C63F5DA}</a:tableStyleId>
              </a:tblPr>
              <a:tblGrid>
                <a:gridCol w="2032000"/>
                <a:gridCol w="2032000"/>
                <a:gridCol w="2032000"/>
              </a:tblGrid>
              <a:tr h="370840">
                <a:tc>
                  <a:txBody>
                    <a:bodyPr/>
                    <a:lstStyle/>
                    <a:p>
                      <a:pPr algn="ctr"/>
                      <a:endParaRPr lang="es-ES" noProof="0" dirty="0">
                        <a:latin typeface="Arial" pitchFamily="34" charset="0"/>
                        <a:cs typeface="Arial" pitchFamily="34" charset="0"/>
                      </a:endParaRPr>
                    </a:p>
                  </a:txBody>
                  <a:tcPr anchor="ctr"/>
                </a:tc>
                <a:tc>
                  <a:txBody>
                    <a:bodyPr/>
                    <a:lstStyle/>
                    <a:p>
                      <a:pPr algn="ctr"/>
                      <a:r>
                        <a:rPr lang="es-ES" b="1" noProof="0" dirty="0" smtClean="0">
                          <a:latin typeface="Arial" pitchFamily="34" charset="0"/>
                          <a:cs typeface="Arial" pitchFamily="34" charset="0"/>
                        </a:rPr>
                        <a:t>San Rafael</a:t>
                      </a:r>
                      <a:endParaRPr lang="es-ES" b="1" noProof="0" dirty="0">
                        <a:latin typeface="Arial" pitchFamily="34" charset="0"/>
                        <a:cs typeface="Arial" pitchFamily="34" charset="0"/>
                      </a:endParaRPr>
                    </a:p>
                  </a:txBody>
                  <a:tcPr anchor="ctr"/>
                </a:tc>
                <a:tc>
                  <a:txBody>
                    <a:bodyPr/>
                    <a:lstStyle/>
                    <a:p>
                      <a:pPr algn="ctr"/>
                      <a:r>
                        <a:rPr lang="es-ES" b="1" noProof="0" smtClean="0">
                          <a:latin typeface="Arial" pitchFamily="34" charset="0"/>
                          <a:cs typeface="Arial" pitchFamily="34" charset="0"/>
                        </a:rPr>
                        <a:t>San</a:t>
                      </a:r>
                      <a:r>
                        <a:rPr lang="es-ES" b="1" baseline="0" noProof="0" smtClean="0">
                          <a:latin typeface="Arial" pitchFamily="34" charset="0"/>
                          <a:cs typeface="Arial" pitchFamily="34" charset="0"/>
                        </a:rPr>
                        <a:t>golquí </a:t>
                      </a:r>
                      <a:endParaRPr lang="es-ES" b="1" noProof="0">
                        <a:latin typeface="Arial" pitchFamily="34" charset="0"/>
                        <a:cs typeface="Arial" pitchFamily="34" charset="0"/>
                      </a:endParaRPr>
                    </a:p>
                  </a:txBody>
                  <a:tcPr anchor="ctr"/>
                </a:tc>
              </a:tr>
              <a:tr h="370840">
                <a:tc>
                  <a:txBody>
                    <a:bodyPr/>
                    <a:lstStyle/>
                    <a:p>
                      <a:pPr algn="ctr"/>
                      <a:r>
                        <a:rPr lang="es-ES" b="1" noProof="0" smtClean="0">
                          <a:latin typeface="Arial" pitchFamily="34" charset="0"/>
                          <a:cs typeface="Arial" pitchFamily="34" charset="0"/>
                        </a:rPr>
                        <a:t>Superficie</a:t>
                      </a:r>
                      <a:endParaRPr lang="es-ES" b="1" noProof="0">
                        <a:latin typeface="Arial" pitchFamily="34" charset="0"/>
                        <a:cs typeface="Arial" pitchFamily="34" charset="0"/>
                      </a:endParaRPr>
                    </a:p>
                  </a:txBody>
                  <a:tcPr anchor="ctr"/>
                </a:tc>
                <a:tc>
                  <a:txBody>
                    <a:bodyPr/>
                    <a:lstStyle/>
                    <a:p>
                      <a:pPr algn="ctr"/>
                      <a:r>
                        <a:rPr lang="es-ES" noProof="0" dirty="0" smtClean="0">
                          <a:latin typeface="Arial" pitchFamily="34" charset="0"/>
                          <a:cs typeface="Arial" pitchFamily="34" charset="0"/>
                        </a:rPr>
                        <a:t>3 Km</a:t>
                      </a:r>
                      <a:r>
                        <a:rPr lang="es-ES" baseline="30000" noProof="0" dirty="0" smtClean="0">
                          <a:latin typeface="Arial" pitchFamily="34" charset="0"/>
                          <a:cs typeface="Arial" pitchFamily="34" charset="0"/>
                        </a:rPr>
                        <a:t>2</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noProof="0" smtClean="0">
                          <a:latin typeface="Arial" pitchFamily="34" charset="0"/>
                          <a:cs typeface="Arial" pitchFamily="34" charset="0"/>
                        </a:rPr>
                        <a:t>49 Km</a:t>
                      </a:r>
                      <a:r>
                        <a:rPr lang="es-ES" baseline="30000" noProof="0" smtClean="0">
                          <a:latin typeface="Arial" pitchFamily="34" charset="0"/>
                          <a:cs typeface="Arial" pitchFamily="34" charset="0"/>
                        </a:rPr>
                        <a:t>2</a:t>
                      </a:r>
                    </a:p>
                  </a:txBody>
                  <a:tcPr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b="1" noProof="0" smtClean="0">
                          <a:latin typeface="Arial" pitchFamily="34" charset="0"/>
                          <a:cs typeface="Arial" pitchFamily="34" charset="0"/>
                        </a:rPr>
                        <a:t>Población</a:t>
                      </a:r>
                      <a:r>
                        <a:rPr lang="es-ES" b="1" baseline="0" noProof="0" smtClean="0">
                          <a:latin typeface="Arial" pitchFamily="34" charset="0"/>
                          <a:cs typeface="Arial" pitchFamily="34" charset="0"/>
                        </a:rPr>
                        <a:t> </a:t>
                      </a:r>
                      <a:endParaRPr lang="es-ES" b="1" noProof="0" smtClean="0">
                        <a:latin typeface="Arial" pitchFamily="34" charset="0"/>
                        <a:cs typeface="Arial" pitchFamily="34" charset="0"/>
                      </a:endParaRPr>
                    </a:p>
                  </a:txBody>
                  <a:tcPr anchor="ct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noProof="0" dirty="0" smtClean="0">
                          <a:latin typeface="Arial" pitchFamily="34" charset="0"/>
                          <a:cs typeface="Arial" pitchFamily="34" charset="0"/>
                        </a:rPr>
                        <a:t>81.140 </a:t>
                      </a:r>
                    </a:p>
                  </a:txBody>
                  <a:tcPr anchor="ct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r>
            </a:tbl>
          </a:graphicData>
        </a:graphic>
      </p:graphicFrame>
      <p:pic>
        <p:nvPicPr>
          <p:cNvPr id="6" name="Imagen 25" descr="DIVISION POLITICA CANTON RUMIÑAHUI"/>
          <p:cNvPicPr>
            <a:picLocks noChangeAspect="1" noChangeArrowheads="1"/>
          </p:cNvPicPr>
          <p:nvPr/>
        </p:nvPicPr>
        <p:blipFill>
          <a:blip r:embed="rId2" cstate="print"/>
          <a:srcRect l="69531" t="7814" r="5185" b="71674"/>
          <a:stretch>
            <a:fillRect/>
          </a:stretch>
        </p:blipFill>
        <p:spPr bwMode="auto">
          <a:xfrm>
            <a:off x="539552" y="3178076"/>
            <a:ext cx="3312368" cy="3477986"/>
          </a:xfrm>
          <a:prstGeom prst="rect">
            <a:avLst/>
          </a:prstGeom>
          <a:noFill/>
        </p:spPr>
      </p:pic>
      <p:pic>
        <p:nvPicPr>
          <p:cNvPr id="7" name="Imagen 25" descr="DIVISION POLITICA CANTON RUMIÑAHUI"/>
          <p:cNvPicPr>
            <a:picLocks noChangeAspect="1" noChangeArrowheads="1"/>
          </p:cNvPicPr>
          <p:nvPr/>
        </p:nvPicPr>
        <p:blipFill>
          <a:blip r:embed="rId2" cstate="print"/>
          <a:srcRect l="69531" t="28326" r="5185" b="51161"/>
          <a:stretch>
            <a:fillRect/>
          </a:stretch>
        </p:blipFill>
        <p:spPr bwMode="auto">
          <a:xfrm>
            <a:off x="5058511" y="3212976"/>
            <a:ext cx="3360373" cy="3528392"/>
          </a:xfrm>
          <a:prstGeom prst="rect">
            <a:avLst/>
          </a:prstGeom>
          <a:noFill/>
        </p:spPr>
      </p:pic>
      <p:sp>
        <p:nvSpPr>
          <p:cNvPr id="8" name="Right Arrow 7"/>
          <p:cNvSpPr/>
          <p:nvPr/>
        </p:nvSpPr>
        <p:spPr>
          <a:xfrm>
            <a:off x="4067944" y="4690244"/>
            <a:ext cx="79208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65519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300192" y="218660"/>
            <a:ext cx="2592288"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prstClr val="white"/>
                </a:solidFill>
                <a:latin typeface="Arial" pitchFamily="34" charset="0"/>
                <a:cs typeface="Arial" pitchFamily="34" charset="0"/>
              </a:rPr>
              <a:t>TRATAMIENTO</a:t>
            </a:r>
            <a:endParaRPr lang="es-ES" dirty="0">
              <a:solidFill>
                <a:prstClr val="white"/>
              </a:solidFill>
              <a:latin typeface="Arial" pitchFamily="34" charset="0"/>
              <a:cs typeface="Arial" pitchFamily="34" charset="0"/>
            </a:endParaRPr>
          </a:p>
        </p:txBody>
      </p:sp>
      <p:sp>
        <p:nvSpPr>
          <p:cNvPr id="3" name="2 Rectángulo"/>
          <p:cNvSpPr/>
          <p:nvPr/>
        </p:nvSpPr>
        <p:spPr>
          <a:xfrm>
            <a:off x="611560" y="470688"/>
            <a:ext cx="576064" cy="5766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0"/>
          <a:lstStyle/>
          <a:p>
            <a:pPr algn="ctr"/>
            <a:r>
              <a:rPr lang="es-ES" dirty="0" smtClean="0">
                <a:solidFill>
                  <a:prstClr val="white"/>
                </a:solidFill>
                <a:latin typeface="Arial" pitchFamily="34" charset="0"/>
                <a:cs typeface="Arial" pitchFamily="34" charset="0"/>
              </a:rPr>
              <a:t>DETERMINACIÓN DE NITRATOS, SULFATOS Y FOSFATTOS</a:t>
            </a:r>
            <a:endParaRPr lang="es-ES" dirty="0">
              <a:solidFill>
                <a:prstClr val="white"/>
              </a:solidFill>
              <a:latin typeface="Arial" pitchFamily="34" charset="0"/>
              <a:cs typeface="Arial" pitchFamily="34" charset="0"/>
            </a:endParaRPr>
          </a:p>
        </p:txBody>
      </p:sp>
      <p:pic>
        <p:nvPicPr>
          <p:cNvPr id="4" name="3 Imagen"/>
          <p:cNvPicPr>
            <a:picLocks noChangeAspect="1"/>
          </p:cNvPicPr>
          <p:nvPr/>
        </p:nvPicPr>
        <p:blipFill rotWithShape="1">
          <a:blip r:embed="rId3" cstate="print">
            <a:extLst>
              <a:ext uri="{28A0092B-C50C-407E-A947-70E740481C1C}">
                <a14:useLocalDpi xmlns:a14="http://schemas.microsoft.com/office/drawing/2010/main" val="0"/>
              </a:ext>
            </a:extLst>
          </a:blip>
          <a:srcRect t="14821" b="6232"/>
          <a:stretch/>
        </p:blipFill>
        <p:spPr>
          <a:xfrm>
            <a:off x="1618696" y="722715"/>
            <a:ext cx="2665272" cy="2805527"/>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1263567"/>
            <a:ext cx="3419934" cy="2564950"/>
          </a:xfrm>
          <a:prstGeom prst="rect">
            <a:avLst/>
          </a:prstGeom>
        </p:spPr>
      </p:pic>
      <p:pic>
        <p:nvPicPr>
          <p:cNvPr id="6" name="5 Imagen"/>
          <p:cNvPicPr>
            <a:picLocks noChangeAspect="1"/>
          </p:cNvPicPr>
          <p:nvPr/>
        </p:nvPicPr>
        <p:blipFill rotWithShape="1">
          <a:blip r:embed="rId5" cstate="print">
            <a:extLst>
              <a:ext uri="{28A0092B-C50C-407E-A947-70E740481C1C}">
                <a14:useLocalDpi xmlns:a14="http://schemas.microsoft.com/office/drawing/2010/main" val="0"/>
              </a:ext>
            </a:extLst>
          </a:blip>
          <a:srcRect t="17311"/>
          <a:stretch/>
        </p:blipFill>
        <p:spPr>
          <a:xfrm>
            <a:off x="2792922" y="4077072"/>
            <a:ext cx="4803414" cy="2234200"/>
          </a:xfrm>
          <a:prstGeom prst="rect">
            <a:avLst/>
          </a:prstGeom>
        </p:spPr>
      </p:pic>
      <p:sp>
        <p:nvSpPr>
          <p:cNvPr id="7" name="6 CuadroTexto"/>
          <p:cNvSpPr txBox="1"/>
          <p:nvPr/>
        </p:nvSpPr>
        <p:spPr>
          <a:xfrm>
            <a:off x="1974013" y="3528242"/>
            <a:ext cx="2069797" cy="369332"/>
          </a:xfrm>
          <a:prstGeom prst="rect">
            <a:avLst/>
          </a:prstGeom>
          <a:noFill/>
        </p:spPr>
        <p:txBody>
          <a:bodyPr wrap="none" rtlCol="0">
            <a:spAutoFit/>
          </a:bodyPr>
          <a:lstStyle/>
          <a:p>
            <a:r>
              <a:rPr lang="es-ES" dirty="0" smtClean="0">
                <a:solidFill>
                  <a:prstClr val="black"/>
                </a:solidFill>
                <a:latin typeface="Arial" pitchFamily="34" charset="0"/>
                <a:cs typeface="Arial" pitchFamily="34" charset="0"/>
              </a:rPr>
              <a:t>Espectrofotómetro</a:t>
            </a:r>
            <a:endParaRPr lang="es-ES" dirty="0">
              <a:solidFill>
                <a:prstClr val="black"/>
              </a:solidFill>
              <a:latin typeface="Arial" pitchFamily="34" charset="0"/>
              <a:cs typeface="Arial" pitchFamily="34" charset="0"/>
            </a:endParaRPr>
          </a:p>
        </p:txBody>
      </p:sp>
      <p:sp>
        <p:nvSpPr>
          <p:cNvPr id="8" name="7 CuadroTexto"/>
          <p:cNvSpPr txBox="1"/>
          <p:nvPr/>
        </p:nvSpPr>
        <p:spPr>
          <a:xfrm>
            <a:off x="5332739" y="894235"/>
            <a:ext cx="3198311" cy="369332"/>
          </a:xfrm>
          <a:prstGeom prst="rect">
            <a:avLst/>
          </a:prstGeom>
          <a:noFill/>
        </p:spPr>
        <p:txBody>
          <a:bodyPr wrap="none" rtlCol="0">
            <a:spAutoFit/>
          </a:bodyPr>
          <a:lstStyle/>
          <a:p>
            <a:r>
              <a:rPr lang="es-ES" dirty="0" smtClean="0">
                <a:solidFill>
                  <a:prstClr val="black"/>
                </a:solidFill>
                <a:latin typeface="Arial" pitchFamily="34" charset="0"/>
                <a:cs typeface="Arial" pitchFamily="34" charset="0"/>
              </a:rPr>
              <a:t>Celdas del espectrofotómetro</a:t>
            </a:r>
            <a:endParaRPr lang="es-ES" dirty="0">
              <a:solidFill>
                <a:prstClr val="black"/>
              </a:solidFill>
              <a:latin typeface="Arial" pitchFamily="34" charset="0"/>
              <a:cs typeface="Arial" pitchFamily="34" charset="0"/>
            </a:endParaRPr>
          </a:p>
        </p:txBody>
      </p:sp>
      <p:sp>
        <p:nvSpPr>
          <p:cNvPr id="9" name="8 CuadroTexto"/>
          <p:cNvSpPr txBox="1"/>
          <p:nvPr/>
        </p:nvSpPr>
        <p:spPr>
          <a:xfrm>
            <a:off x="2483768" y="6309320"/>
            <a:ext cx="5796198" cy="646331"/>
          </a:xfrm>
          <a:prstGeom prst="rect">
            <a:avLst/>
          </a:prstGeom>
          <a:noFill/>
        </p:spPr>
        <p:txBody>
          <a:bodyPr wrap="square" rtlCol="0">
            <a:spAutoFit/>
          </a:bodyPr>
          <a:lstStyle/>
          <a:p>
            <a:r>
              <a:rPr lang="es-ES" dirty="0">
                <a:solidFill>
                  <a:prstClr val="black"/>
                </a:solidFill>
                <a:latin typeface="Arial" pitchFamily="34" charset="0"/>
                <a:cs typeface="Arial" pitchFamily="34" charset="0"/>
              </a:rPr>
              <a:t>Embudo de </a:t>
            </a:r>
            <a:r>
              <a:rPr lang="es-ES" dirty="0" smtClean="0">
                <a:solidFill>
                  <a:prstClr val="black"/>
                </a:solidFill>
                <a:latin typeface="Arial" pitchFamily="34" charset="0"/>
                <a:cs typeface="Arial" pitchFamily="34" charset="0"/>
              </a:rPr>
              <a:t>vidrio </a:t>
            </a:r>
            <a:r>
              <a:rPr lang="es-ES" dirty="0">
                <a:solidFill>
                  <a:prstClr val="black"/>
                </a:solidFill>
                <a:latin typeface="Arial" pitchFamily="34" charset="0"/>
                <a:cs typeface="Arial" pitchFamily="34" charset="0"/>
              </a:rPr>
              <a:t>colocado a un </a:t>
            </a:r>
            <a:r>
              <a:rPr lang="es-ES" dirty="0" err="1">
                <a:solidFill>
                  <a:prstClr val="black"/>
                </a:solidFill>
                <a:latin typeface="Arial" pitchFamily="34" charset="0"/>
                <a:cs typeface="Arial" pitchFamily="34" charset="0"/>
              </a:rPr>
              <a:t>Kitasaco</a:t>
            </a:r>
            <a:r>
              <a:rPr lang="es-ES" dirty="0">
                <a:solidFill>
                  <a:prstClr val="black"/>
                </a:solidFill>
                <a:latin typeface="Arial" pitchFamily="34" charset="0"/>
                <a:cs typeface="Arial" pitchFamily="34" charset="0"/>
              </a:rPr>
              <a:t> y bomba al </a:t>
            </a:r>
            <a:r>
              <a:rPr lang="es-ES" dirty="0" smtClean="0">
                <a:solidFill>
                  <a:prstClr val="black"/>
                </a:solidFill>
                <a:latin typeface="Arial" pitchFamily="34" charset="0"/>
                <a:cs typeface="Arial" pitchFamily="34" charset="0"/>
              </a:rPr>
              <a:t>vacío</a:t>
            </a:r>
            <a:endParaRPr lang="es-E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413706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1000"/>
                                        <p:tgtEl>
                                          <p:spTgt spid="7"/>
                                        </p:tgtEl>
                                      </p:cBhvr>
                                    </p:animEffect>
                                  </p:childTnLst>
                                </p:cTn>
                              </p:par>
                            </p:childTnLst>
                          </p:cTn>
                        </p:par>
                        <p:par>
                          <p:cTn id="11" fill="hold">
                            <p:stCondLst>
                              <p:cond delay="1000"/>
                            </p:stCondLst>
                            <p:childTnLst>
                              <p:par>
                                <p:cTn id="12" presetID="18" presetClass="entr" presetSubtype="12"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strips(downLeft)">
                                      <p:cBhvr>
                                        <p:cTn id="14" dur="1000"/>
                                        <p:tgtEl>
                                          <p:spTgt spid="8"/>
                                        </p:tgtEl>
                                      </p:cBhvr>
                                    </p:animEffect>
                                  </p:childTnLst>
                                </p:cTn>
                              </p:par>
                              <p:par>
                                <p:cTn id="15" presetID="18" presetClass="entr" presetSubtype="12"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Left)">
                                      <p:cBhvr>
                                        <p:cTn id="17" dur="1000"/>
                                        <p:tgtEl>
                                          <p:spTgt spid="5"/>
                                        </p:tgtEl>
                                      </p:cBhvr>
                                    </p:animEffect>
                                  </p:childTnLst>
                                </p:cTn>
                              </p:par>
                            </p:childTnLst>
                          </p:cTn>
                        </p:par>
                        <p:par>
                          <p:cTn id="18" fill="hold">
                            <p:stCondLst>
                              <p:cond delay="2000"/>
                            </p:stCondLst>
                            <p:childTnLst>
                              <p:par>
                                <p:cTn id="19" presetID="18" presetClass="entr" presetSubtype="12"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1000"/>
                                        <p:tgtEl>
                                          <p:spTgt spid="6"/>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strips(downLeft)">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3925874129"/>
              </p:ext>
            </p:extLst>
          </p:nvPr>
        </p:nvGraphicFramePr>
        <p:xfrm>
          <a:off x="1249811" y="260648"/>
          <a:ext cx="6502442" cy="1371600"/>
        </p:xfrm>
        <a:graphic>
          <a:graphicData uri="http://schemas.openxmlformats.org/drawingml/2006/table">
            <a:tbl>
              <a:tblPr firstRow="1" firstCol="1" bandRow="1"/>
              <a:tblGrid>
                <a:gridCol w="1319919"/>
                <a:gridCol w="1353981"/>
                <a:gridCol w="1827375"/>
                <a:gridCol w="2001167"/>
              </a:tblGrid>
              <a:tr h="0">
                <a:tc gridSpan="2">
                  <a:txBody>
                    <a:bodyPr/>
                    <a:lstStyle/>
                    <a:p>
                      <a:pPr algn="ctr">
                        <a:lnSpc>
                          <a:spcPct val="150000"/>
                        </a:lnSpc>
                        <a:spcAft>
                          <a:spcPts val="0"/>
                        </a:spcAft>
                      </a:pPr>
                      <a:r>
                        <a:rPr lang="es-ES" sz="1200" b="1" dirty="0">
                          <a:effectLst/>
                          <a:latin typeface="Arial"/>
                          <a:ea typeface="Calibri"/>
                          <a:cs typeface="Arial"/>
                        </a:rPr>
                        <a:t> </a:t>
                      </a:r>
                      <a:endParaRPr lang="es-ES" sz="1100" dirty="0">
                        <a:effectLst/>
                        <a:latin typeface="Calibri"/>
                        <a:ea typeface="Calibri"/>
                        <a:cs typeface="Arial"/>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gridSpan="2">
                  <a:txBody>
                    <a:bodyPr/>
                    <a:lstStyle/>
                    <a:p>
                      <a:pPr algn="ctr">
                        <a:lnSpc>
                          <a:spcPct val="115000"/>
                        </a:lnSpc>
                        <a:spcAft>
                          <a:spcPts val="0"/>
                        </a:spcAft>
                      </a:pPr>
                      <a:r>
                        <a:rPr lang="es-ES" sz="1200" b="1">
                          <a:effectLst/>
                          <a:latin typeface="Arial"/>
                          <a:ea typeface="Calibri"/>
                          <a:cs typeface="Arial"/>
                        </a:rPr>
                        <a:t>CARACTERISITCAS DEL ESPECTROFOTÓMETRO</a:t>
                      </a:r>
                      <a:endParaRPr lang="es-ES" sz="1100">
                        <a:effectLst/>
                        <a:latin typeface="Calibri"/>
                        <a:ea typeface="Calibri"/>
                        <a:cs typeface="Arial"/>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r>
              <a:tr h="170180">
                <a:tc>
                  <a:txBody>
                    <a:bodyPr/>
                    <a:lstStyle/>
                    <a:p>
                      <a:pPr algn="ctr">
                        <a:lnSpc>
                          <a:spcPct val="150000"/>
                        </a:lnSpc>
                        <a:spcAft>
                          <a:spcPts val="0"/>
                        </a:spcAft>
                      </a:pPr>
                      <a:r>
                        <a:rPr lang="es-ES" sz="1200" b="1">
                          <a:effectLst/>
                          <a:latin typeface="Arial"/>
                          <a:ea typeface="Calibri"/>
                          <a:cs typeface="Arial"/>
                        </a:rPr>
                        <a:t>ELEMENTO</a:t>
                      </a:r>
                      <a:endParaRPr lang="es-ES" sz="1100">
                        <a:effectLst/>
                        <a:latin typeface="Calibri"/>
                        <a:ea typeface="Calibri"/>
                        <a:cs typeface="Arial"/>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b="1">
                          <a:effectLst/>
                          <a:latin typeface="Arial"/>
                          <a:ea typeface="Calibri"/>
                          <a:cs typeface="Arial"/>
                        </a:rPr>
                        <a:t>REACTIVO</a:t>
                      </a:r>
                      <a:endParaRPr lang="es-ES" sz="1100">
                        <a:effectLst/>
                        <a:latin typeface="Calibri"/>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b="1">
                          <a:effectLst/>
                          <a:latin typeface="Arial"/>
                          <a:ea typeface="Calibri"/>
                          <a:cs typeface="Arial"/>
                        </a:rPr>
                        <a:t>PROGRAMA</a:t>
                      </a:r>
                      <a:endParaRPr lang="es-ES" sz="11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b="1">
                          <a:effectLst/>
                          <a:latin typeface="Arial"/>
                          <a:ea typeface="Calibri"/>
                          <a:cs typeface="Arial"/>
                        </a:rPr>
                        <a:t>LONG. ONDA</a:t>
                      </a:r>
                      <a:endParaRPr lang="es-ES" sz="1100">
                        <a:effectLst/>
                        <a:latin typeface="Calibri"/>
                        <a:ea typeface="Calibri"/>
                        <a:cs typeface="Arial"/>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50000"/>
                        </a:lnSpc>
                        <a:spcAft>
                          <a:spcPts val="0"/>
                        </a:spcAft>
                      </a:pPr>
                      <a:r>
                        <a:rPr lang="es-ES" sz="1200">
                          <a:effectLst/>
                          <a:latin typeface="Arial"/>
                          <a:ea typeface="Calibri"/>
                          <a:cs typeface="Arial"/>
                        </a:rPr>
                        <a:t>Sulfatos</a:t>
                      </a:r>
                      <a:endParaRPr lang="es-ES" sz="1100">
                        <a:effectLst/>
                        <a:latin typeface="Calibri"/>
                        <a:ea typeface="Calibri"/>
                        <a:cs typeface="Arial"/>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200">
                          <a:effectLst/>
                          <a:latin typeface="Arial"/>
                          <a:ea typeface="Calibri"/>
                          <a:cs typeface="Arial"/>
                        </a:rPr>
                        <a:t>SulfaVER5</a:t>
                      </a:r>
                      <a:endParaRPr lang="es-ES" sz="1100">
                        <a:effectLst/>
                        <a:latin typeface="Calibri"/>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200" dirty="0">
                          <a:effectLst/>
                          <a:latin typeface="Arial"/>
                          <a:ea typeface="Calibri"/>
                          <a:cs typeface="Arial"/>
                        </a:rPr>
                        <a:t>680</a:t>
                      </a:r>
                      <a:endParaRPr lang="es-ES" sz="11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200">
                          <a:effectLst/>
                          <a:latin typeface="Arial"/>
                          <a:ea typeface="Calibri"/>
                          <a:cs typeface="Arial"/>
                        </a:rPr>
                        <a:t>450nm.</a:t>
                      </a:r>
                      <a:endParaRPr lang="es-ES" sz="1100">
                        <a:effectLst/>
                        <a:latin typeface="Calibri"/>
                        <a:ea typeface="Calibri"/>
                        <a:cs typeface="Arial"/>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0">
                <a:tc>
                  <a:txBody>
                    <a:bodyPr/>
                    <a:lstStyle/>
                    <a:p>
                      <a:pPr algn="ctr">
                        <a:lnSpc>
                          <a:spcPct val="150000"/>
                        </a:lnSpc>
                        <a:spcAft>
                          <a:spcPts val="0"/>
                        </a:spcAft>
                      </a:pPr>
                      <a:r>
                        <a:rPr lang="es-ES" sz="1200">
                          <a:effectLst/>
                          <a:latin typeface="Arial"/>
                          <a:ea typeface="Calibri"/>
                          <a:cs typeface="Arial"/>
                        </a:rPr>
                        <a:t>Nitratos</a:t>
                      </a:r>
                      <a:endParaRPr lang="es-ES" sz="1100">
                        <a:effectLst/>
                        <a:latin typeface="Calibri"/>
                        <a:ea typeface="Calibri"/>
                        <a:cs typeface="Arial"/>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S" sz="1200">
                          <a:effectLst/>
                          <a:latin typeface="Arial"/>
                          <a:ea typeface="Calibri"/>
                          <a:cs typeface="Arial"/>
                        </a:rPr>
                        <a:t>NitraVER 5</a:t>
                      </a:r>
                      <a:endParaRPr lang="es-ES" sz="1100">
                        <a:effectLst/>
                        <a:latin typeface="Calibri"/>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50000"/>
                        </a:lnSpc>
                        <a:spcAft>
                          <a:spcPts val="0"/>
                        </a:spcAft>
                      </a:pPr>
                      <a:r>
                        <a:rPr lang="es-ES" sz="1200">
                          <a:effectLst/>
                          <a:latin typeface="Arial"/>
                          <a:ea typeface="Calibri"/>
                          <a:cs typeface="Arial"/>
                        </a:rPr>
                        <a:t>353</a:t>
                      </a:r>
                      <a:endParaRPr lang="es-ES" sz="11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50000"/>
                        </a:lnSpc>
                        <a:spcAft>
                          <a:spcPts val="0"/>
                        </a:spcAft>
                      </a:pPr>
                      <a:r>
                        <a:rPr lang="es-ES" sz="1200">
                          <a:effectLst/>
                          <a:latin typeface="Arial"/>
                          <a:ea typeface="Calibri"/>
                          <a:cs typeface="Arial"/>
                        </a:rPr>
                        <a:t>400nm.</a:t>
                      </a:r>
                      <a:endParaRPr lang="es-ES" sz="1100">
                        <a:effectLst/>
                        <a:latin typeface="Calibri"/>
                        <a:ea typeface="Calibri"/>
                        <a:cs typeface="Arial"/>
                      </a:endParaRPr>
                    </a:p>
                  </a:txBody>
                  <a:tcPr marL="68580" marR="68580" marT="0" marB="0" anchor="ctr">
                    <a:lnL>
                      <a:noFill/>
                    </a:lnL>
                    <a:lnR>
                      <a:noFill/>
                    </a:lnR>
                    <a:lnT>
                      <a:noFill/>
                    </a:lnT>
                    <a:lnB>
                      <a:noFill/>
                    </a:lnB>
                  </a:tcPr>
                </a:tc>
              </a:tr>
              <a:tr h="0">
                <a:tc>
                  <a:txBody>
                    <a:bodyPr/>
                    <a:lstStyle/>
                    <a:p>
                      <a:pPr algn="ctr">
                        <a:lnSpc>
                          <a:spcPct val="150000"/>
                        </a:lnSpc>
                        <a:spcAft>
                          <a:spcPts val="0"/>
                        </a:spcAft>
                      </a:pPr>
                      <a:r>
                        <a:rPr lang="es-ES" sz="1200">
                          <a:effectLst/>
                          <a:latin typeface="Arial"/>
                          <a:ea typeface="Calibri"/>
                          <a:cs typeface="Arial"/>
                        </a:rPr>
                        <a:t>Fosfatos</a:t>
                      </a:r>
                      <a:endParaRPr lang="es-ES" sz="1100">
                        <a:effectLst/>
                        <a:latin typeface="Calibri"/>
                        <a:ea typeface="Calibri"/>
                        <a:cs typeface="Arial"/>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effectLst/>
                          <a:latin typeface="Arial"/>
                          <a:ea typeface="Calibri"/>
                          <a:cs typeface="Arial"/>
                        </a:rPr>
                        <a:t>PhosVER5</a:t>
                      </a:r>
                      <a:endParaRPr lang="es-ES" sz="1100">
                        <a:effectLst/>
                        <a:latin typeface="Calibri"/>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dirty="0">
                          <a:effectLst/>
                          <a:latin typeface="Arial"/>
                          <a:ea typeface="Calibri"/>
                          <a:cs typeface="Arial"/>
                        </a:rPr>
                        <a:t>488</a:t>
                      </a:r>
                      <a:endParaRPr lang="es-ES" sz="11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dirty="0">
                          <a:effectLst/>
                          <a:latin typeface="Arial"/>
                          <a:ea typeface="Calibri"/>
                          <a:cs typeface="Arial"/>
                        </a:rPr>
                        <a:t>880nm.</a:t>
                      </a:r>
                      <a:endParaRPr lang="es-ES" sz="1100" dirty="0">
                        <a:effectLst/>
                        <a:latin typeface="Calibri"/>
                        <a:ea typeface="Calibri"/>
                        <a:cs typeface="Arial"/>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pic>
        <p:nvPicPr>
          <p:cNvPr id="3" name="2 Imagen"/>
          <p:cNvPicPr>
            <a:picLocks noChangeAspect="1"/>
          </p:cNvPicPr>
          <p:nvPr/>
        </p:nvPicPr>
        <p:blipFill rotWithShape="1">
          <a:blip r:embed="rId2" cstate="print">
            <a:extLst>
              <a:ext uri="{28A0092B-C50C-407E-A947-70E740481C1C}">
                <a14:useLocalDpi xmlns:a14="http://schemas.microsoft.com/office/drawing/2010/main" val="0"/>
              </a:ext>
            </a:extLst>
          </a:blip>
          <a:srcRect l="18262" r="38220" b="11681"/>
          <a:stretch/>
        </p:blipFill>
        <p:spPr>
          <a:xfrm>
            <a:off x="323528" y="2365939"/>
            <a:ext cx="1080120" cy="2922754"/>
          </a:xfrm>
          <a:prstGeom prst="rect">
            <a:avLst/>
          </a:prstGeom>
        </p:spPr>
      </p:pic>
      <p:pic>
        <p:nvPicPr>
          <p:cNvPr id="4" name="3 Imagen"/>
          <p:cNvPicPr>
            <a:picLocks noChangeAspect="1"/>
          </p:cNvPicPr>
          <p:nvPr/>
        </p:nvPicPr>
        <p:blipFill rotWithShape="1">
          <a:blip r:embed="rId3" cstate="print">
            <a:extLst>
              <a:ext uri="{28A0092B-C50C-407E-A947-70E740481C1C}">
                <a14:useLocalDpi xmlns:a14="http://schemas.microsoft.com/office/drawing/2010/main" val="0"/>
              </a:ext>
            </a:extLst>
          </a:blip>
          <a:srcRect t="9964" b="24771"/>
          <a:stretch/>
        </p:blipFill>
        <p:spPr>
          <a:xfrm>
            <a:off x="1630503" y="3043169"/>
            <a:ext cx="3877601" cy="1897999"/>
          </a:xfrm>
          <a:prstGeom prst="rect">
            <a:avLst/>
          </a:prstGeo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t="24563" b="19865"/>
          <a:stretch/>
        </p:blipFill>
        <p:spPr>
          <a:xfrm>
            <a:off x="5850009" y="2132856"/>
            <a:ext cx="2857606" cy="1190997"/>
          </a:xfrm>
          <a:prstGeom prst="rect">
            <a:avLst/>
          </a:prstGeom>
        </p:spPr>
      </p:pic>
      <p:pic>
        <p:nvPicPr>
          <p:cNvPr id="9" name="8 Imagen"/>
          <p:cNvPicPr>
            <a:picLocks noChangeAspect="1"/>
          </p:cNvPicPr>
          <p:nvPr/>
        </p:nvPicPr>
        <p:blipFill rotWithShape="1">
          <a:blip r:embed="rId5" cstate="print">
            <a:extLst>
              <a:ext uri="{28A0092B-C50C-407E-A947-70E740481C1C}">
                <a14:useLocalDpi xmlns:a14="http://schemas.microsoft.com/office/drawing/2010/main" val="0"/>
              </a:ext>
            </a:extLst>
          </a:blip>
          <a:srcRect t="23599" b="27743"/>
          <a:stretch/>
        </p:blipFill>
        <p:spPr>
          <a:xfrm>
            <a:off x="5850010" y="3573016"/>
            <a:ext cx="2857606" cy="1252408"/>
          </a:xfrm>
          <a:prstGeom prst="rect">
            <a:avLst/>
          </a:prstGeom>
        </p:spPr>
      </p:pic>
      <p:pic>
        <p:nvPicPr>
          <p:cNvPr id="10" name="9 Imagen"/>
          <p:cNvPicPr>
            <a:picLocks noChangeAspect="1"/>
          </p:cNvPicPr>
          <p:nvPr/>
        </p:nvPicPr>
        <p:blipFill rotWithShape="1">
          <a:blip r:embed="rId6" cstate="print">
            <a:extLst>
              <a:ext uri="{28A0092B-C50C-407E-A947-70E740481C1C}">
                <a14:useLocalDpi xmlns:a14="http://schemas.microsoft.com/office/drawing/2010/main" val="0"/>
              </a:ext>
            </a:extLst>
          </a:blip>
          <a:srcRect t="9145" b="11228"/>
          <a:stretch/>
        </p:blipFill>
        <p:spPr>
          <a:xfrm>
            <a:off x="5850009" y="5085184"/>
            <a:ext cx="2857606" cy="1428958"/>
          </a:xfrm>
          <a:prstGeom prst="rect">
            <a:avLst/>
          </a:prstGeom>
        </p:spPr>
      </p:pic>
      <p:sp>
        <p:nvSpPr>
          <p:cNvPr id="12" name="11 Abrir llave"/>
          <p:cNvSpPr/>
          <p:nvPr/>
        </p:nvSpPr>
        <p:spPr>
          <a:xfrm>
            <a:off x="5580112" y="1916832"/>
            <a:ext cx="216024" cy="4752528"/>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solidFill>
                <a:prstClr val="black"/>
              </a:solidFill>
            </a:endParaRPr>
          </a:p>
        </p:txBody>
      </p:sp>
      <p:sp>
        <p:nvSpPr>
          <p:cNvPr id="13" name="12 CuadroTexto"/>
          <p:cNvSpPr txBox="1"/>
          <p:nvPr/>
        </p:nvSpPr>
        <p:spPr>
          <a:xfrm>
            <a:off x="7813022" y="1844824"/>
            <a:ext cx="1018227" cy="369332"/>
          </a:xfrm>
          <a:prstGeom prst="rect">
            <a:avLst/>
          </a:prstGeom>
          <a:noFill/>
        </p:spPr>
        <p:txBody>
          <a:bodyPr wrap="none" rtlCol="0">
            <a:spAutoFit/>
          </a:bodyPr>
          <a:lstStyle/>
          <a:p>
            <a:r>
              <a:rPr lang="es-ES" dirty="0" smtClean="0">
                <a:solidFill>
                  <a:prstClr val="black"/>
                </a:solidFill>
                <a:latin typeface="Arial" pitchFamily="34" charset="0"/>
                <a:cs typeface="Arial" pitchFamily="34" charset="0"/>
              </a:rPr>
              <a:t>Sulfatos</a:t>
            </a:r>
            <a:endParaRPr lang="es-ES" dirty="0">
              <a:solidFill>
                <a:prstClr val="black"/>
              </a:solidFill>
              <a:latin typeface="Arial" pitchFamily="34" charset="0"/>
              <a:cs typeface="Arial" pitchFamily="34" charset="0"/>
            </a:endParaRPr>
          </a:p>
        </p:txBody>
      </p:sp>
      <p:sp>
        <p:nvSpPr>
          <p:cNvPr id="14" name="13 CuadroTexto"/>
          <p:cNvSpPr txBox="1"/>
          <p:nvPr/>
        </p:nvSpPr>
        <p:spPr>
          <a:xfrm>
            <a:off x="7813022" y="3284984"/>
            <a:ext cx="979755" cy="369332"/>
          </a:xfrm>
          <a:prstGeom prst="rect">
            <a:avLst/>
          </a:prstGeom>
          <a:noFill/>
        </p:spPr>
        <p:txBody>
          <a:bodyPr wrap="none" rtlCol="0">
            <a:spAutoFit/>
          </a:bodyPr>
          <a:lstStyle/>
          <a:p>
            <a:r>
              <a:rPr lang="es-ES" dirty="0" smtClean="0">
                <a:solidFill>
                  <a:prstClr val="black"/>
                </a:solidFill>
                <a:latin typeface="Arial" pitchFamily="34" charset="0"/>
                <a:cs typeface="Arial" pitchFamily="34" charset="0"/>
              </a:rPr>
              <a:t>Nitratos</a:t>
            </a:r>
            <a:endParaRPr lang="es-ES" dirty="0">
              <a:solidFill>
                <a:prstClr val="black"/>
              </a:solidFill>
              <a:latin typeface="Arial" pitchFamily="34" charset="0"/>
              <a:cs typeface="Arial" pitchFamily="34" charset="0"/>
            </a:endParaRPr>
          </a:p>
        </p:txBody>
      </p:sp>
      <p:sp>
        <p:nvSpPr>
          <p:cNvPr id="15" name="14 CuadroTexto"/>
          <p:cNvSpPr txBox="1"/>
          <p:nvPr/>
        </p:nvSpPr>
        <p:spPr>
          <a:xfrm>
            <a:off x="7781593" y="4807126"/>
            <a:ext cx="1069524" cy="369332"/>
          </a:xfrm>
          <a:prstGeom prst="rect">
            <a:avLst/>
          </a:prstGeom>
          <a:noFill/>
        </p:spPr>
        <p:txBody>
          <a:bodyPr wrap="none" rtlCol="0">
            <a:spAutoFit/>
          </a:bodyPr>
          <a:lstStyle/>
          <a:p>
            <a:r>
              <a:rPr lang="es-ES" dirty="0" smtClean="0">
                <a:solidFill>
                  <a:prstClr val="black"/>
                </a:solidFill>
                <a:latin typeface="Arial" pitchFamily="34" charset="0"/>
                <a:cs typeface="Arial" pitchFamily="34" charset="0"/>
              </a:rPr>
              <a:t>Fosfatos</a:t>
            </a:r>
            <a:endParaRPr lang="es-ES" dirty="0">
              <a:solidFill>
                <a:prstClr val="black"/>
              </a:solidFill>
              <a:latin typeface="Arial" pitchFamily="34" charset="0"/>
              <a:cs typeface="Arial" pitchFamily="34" charset="0"/>
            </a:endParaRPr>
          </a:p>
        </p:txBody>
      </p:sp>
      <p:sp>
        <p:nvSpPr>
          <p:cNvPr id="16" name="15 Flecha curvada hacia la izquierda">
            <a:hlinkClick r:id="rId7" action="ppaction://hlinksldjump"/>
          </p:cNvPr>
          <p:cNvSpPr/>
          <p:nvPr/>
        </p:nvSpPr>
        <p:spPr>
          <a:xfrm>
            <a:off x="323528" y="5866070"/>
            <a:ext cx="720080" cy="648072"/>
          </a:xfrm>
          <a:prstGeom prst="curvedLeftArrow">
            <a:avLst>
              <a:gd name="adj1" fmla="val 25000"/>
              <a:gd name="adj2" fmla="val 44394"/>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black"/>
              </a:solidFill>
            </a:endParaRPr>
          </a:p>
        </p:txBody>
      </p:sp>
    </p:spTree>
    <p:extLst>
      <p:ext uri="{BB962C8B-B14F-4D97-AF65-F5344CB8AC3E}">
        <p14:creationId xmlns:p14="http://schemas.microsoft.com/office/powerpoint/2010/main" val="266756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1000"/>
                                        <p:tgtEl>
                                          <p:spTgt spid="3"/>
                                        </p:tgtEl>
                                      </p:cBhvr>
                                    </p:animEffect>
                                  </p:childTnLst>
                                </p:cTn>
                              </p:par>
                            </p:childTnLst>
                          </p:cTn>
                        </p:par>
                        <p:par>
                          <p:cTn id="13" fill="hold">
                            <p:stCondLst>
                              <p:cond delay="2000"/>
                            </p:stCondLst>
                            <p:childTnLst>
                              <p:par>
                                <p:cTn id="14" presetID="3"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1000"/>
                                        <p:tgtEl>
                                          <p:spTgt spid="4"/>
                                        </p:tgtEl>
                                      </p:cBhvr>
                                    </p:animEffect>
                                  </p:childTnLst>
                                </p:cTn>
                              </p:par>
                            </p:childTnLst>
                          </p:cTn>
                        </p:par>
                        <p:par>
                          <p:cTn id="17" fill="hold">
                            <p:stCondLst>
                              <p:cond delay="3000"/>
                            </p:stCondLst>
                            <p:childTnLst>
                              <p:par>
                                <p:cTn id="18" presetID="3" presetClass="entr" presetSubtype="1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horizontal)">
                                      <p:cBhvr>
                                        <p:cTn id="20" dur="1000"/>
                                        <p:tgtEl>
                                          <p:spTgt spid="12"/>
                                        </p:tgtEl>
                                      </p:cBhvr>
                                    </p:animEffect>
                                  </p:childTnLst>
                                </p:cTn>
                              </p:par>
                            </p:childTnLst>
                          </p:cTn>
                        </p:par>
                        <p:par>
                          <p:cTn id="21" fill="hold">
                            <p:stCondLst>
                              <p:cond delay="4000"/>
                            </p:stCondLst>
                            <p:childTnLst>
                              <p:par>
                                <p:cTn id="22" presetID="3" presetClass="entr" presetSubtype="1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linds(horizontal)">
                                      <p:cBhvr>
                                        <p:cTn id="24" dur="1000"/>
                                        <p:tgtEl>
                                          <p:spTgt spid="13"/>
                                        </p:tgtEl>
                                      </p:cBhvr>
                                    </p:animEffect>
                                  </p:childTnLst>
                                </p:cTn>
                              </p:par>
                              <p:par>
                                <p:cTn id="25" presetID="3" presetClass="entr" presetSubtype="1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1000"/>
                                        <p:tgtEl>
                                          <p:spTgt spid="7"/>
                                        </p:tgtEl>
                                      </p:cBhvr>
                                    </p:animEffect>
                                  </p:childTnLst>
                                </p:cTn>
                              </p:par>
                            </p:childTnLst>
                          </p:cTn>
                        </p:par>
                        <p:par>
                          <p:cTn id="28" fill="hold">
                            <p:stCondLst>
                              <p:cond delay="5000"/>
                            </p:stCondLst>
                            <p:childTnLst>
                              <p:par>
                                <p:cTn id="29" presetID="3" presetClass="entr" presetSubtype="1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linds(horizontal)">
                                      <p:cBhvr>
                                        <p:cTn id="31" dur="1000"/>
                                        <p:tgtEl>
                                          <p:spTgt spid="14"/>
                                        </p:tgtEl>
                                      </p:cBhvr>
                                    </p:animEffect>
                                  </p:childTnLst>
                                </p:cTn>
                              </p:par>
                              <p:par>
                                <p:cTn id="32" presetID="3" presetClass="entr" presetSubtype="1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linds(horizontal)">
                                      <p:cBhvr>
                                        <p:cTn id="34" dur="1000"/>
                                        <p:tgtEl>
                                          <p:spTgt spid="9"/>
                                        </p:tgtEl>
                                      </p:cBhvr>
                                    </p:animEffect>
                                  </p:childTnLst>
                                </p:cTn>
                              </p:par>
                            </p:childTnLst>
                          </p:cTn>
                        </p:par>
                        <p:par>
                          <p:cTn id="35" fill="hold">
                            <p:stCondLst>
                              <p:cond delay="6000"/>
                            </p:stCondLst>
                            <p:childTnLst>
                              <p:par>
                                <p:cTn id="36" presetID="3" presetClass="entr" presetSubtype="1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linds(horizontal)">
                                      <p:cBhvr>
                                        <p:cTn id="38" dur="1000"/>
                                        <p:tgtEl>
                                          <p:spTgt spid="15"/>
                                        </p:tgtEl>
                                      </p:cBhvr>
                                    </p:animEffect>
                                  </p:childTnLst>
                                </p:cTn>
                              </p:par>
                              <p:par>
                                <p:cTn id="39" presetID="3" presetClass="entr" presetSubtype="1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linds(horizontal)">
                                      <p:cBhvr>
                                        <p:cTn id="4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188640"/>
            <a:ext cx="8229600" cy="1143000"/>
          </a:xfrm>
        </p:spPr>
        <p:txBody>
          <a:bodyPr>
            <a:normAutofit/>
          </a:bodyPr>
          <a:lstStyle/>
          <a:p>
            <a:r>
              <a:rPr lang="es-EC" sz="4000" dirty="0" smtClean="0">
                <a:latin typeface="Arial" pitchFamily="34" charset="0"/>
                <a:cs typeface="Arial" pitchFamily="34" charset="0"/>
              </a:rPr>
              <a:t>CARACTERIZACIÓN </a:t>
            </a:r>
            <a:r>
              <a:rPr lang="es-EC" sz="4000" dirty="0">
                <a:latin typeface="Arial" pitchFamily="34" charset="0"/>
                <a:cs typeface="Arial" pitchFamily="34" charset="0"/>
              </a:rPr>
              <a:t>DEL SUELO </a:t>
            </a:r>
          </a:p>
        </p:txBody>
      </p:sp>
      <p:graphicFrame>
        <p:nvGraphicFramePr>
          <p:cNvPr id="5" name="4 Diagrama"/>
          <p:cNvGraphicFramePr/>
          <p:nvPr>
            <p:extLst>
              <p:ext uri="{D42A27DB-BD31-4B8C-83A1-F6EECF244321}">
                <p14:modId xmlns:p14="http://schemas.microsoft.com/office/powerpoint/2010/main" val="2720845758"/>
              </p:ext>
            </p:extLst>
          </p:nvPr>
        </p:nvGraphicFramePr>
        <p:xfrm>
          <a:off x="827584" y="1484784"/>
          <a:ext cx="7416824"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40116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83568" y="1558533"/>
            <a:ext cx="5976664" cy="646331"/>
          </a:xfrm>
          <a:prstGeom prst="rect">
            <a:avLst/>
          </a:prstGeom>
        </p:spPr>
        <p:txBody>
          <a:bodyPr wrap="square">
            <a:spAutoFit/>
          </a:bodyPr>
          <a:lstStyle/>
          <a:p>
            <a:r>
              <a:rPr lang="es-EC" dirty="0">
                <a:latin typeface="Arial" pitchFamily="34" charset="0"/>
                <a:cs typeface="Arial" pitchFamily="34" charset="0"/>
              </a:rPr>
              <a:t>P</a:t>
            </a:r>
            <a:r>
              <a:rPr lang="es-EC" dirty="0" smtClean="0">
                <a:latin typeface="Arial" pitchFamily="34" charset="0"/>
                <a:cs typeface="Arial" pitchFamily="34" charset="0"/>
              </a:rPr>
              <a:t>ara </a:t>
            </a:r>
            <a:r>
              <a:rPr lang="es-EC" dirty="0">
                <a:latin typeface="Arial" pitchFamily="34" charset="0"/>
                <a:cs typeface="Arial" pitchFamily="34" charset="0"/>
              </a:rPr>
              <a:t>obtener el valor real de contaminación en la muestra se debe multiplicar por el factor de conversión</a:t>
            </a:r>
          </a:p>
        </p:txBody>
      </p:sp>
      <mc:AlternateContent xmlns:mc="http://schemas.openxmlformats.org/markup-compatibility/2006" xmlns:a14="http://schemas.microsoft.com/office/drawing/2010/main">
        <mc:Choice Requires="a14">
          <p:sp>
            <p:nvSpPr>
              <p:cNvPr id="5" name="4 Rectángulo"/>
              <p:cNvSpPr/>
              <p:nvPr/>
            </p:nvSpPr>
            <p:spPr>
              <a:xfrm>
                <a:off x="2892004" y="2492896"/>
                <a:ext cx="1700466" cy="6757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a:latin typeface="Cambria Math"/>
                            </a:rPr>
                          </m:ctrlPr>
                        </m:dPr>
                        <m:e>
                          <m:r>
                            <m:rPr>
                              <m:sty m:val="p"/>
                            </m:rPr>
                            <a:rPr lang="es-EC">
                              <a:latin typeface="Cambria Math"/>
                            </a:rPr>
                            <m:t>X</m:t>
                          </m:r>
                        </m:e>
                      </m:d>
                      <m:r>
                        <a:rPr lang="es-EC">
                          <a:latin typeface="Cambria Math"/>
                        </a:rPr>
                        <m:t>=</m:t>
                      </m:r>
                      <m:f>
                        <m:fPr>
                          <m:ctrlPr>
                            <a:rPr lang="es-EC" i="1">
                              <a:latin typeface="Cambria Math"/>
                            </a:rPr>
                          </m:ctrlPr>
                        </m:fPr>
                        <m:num>
                          <m:d>
                            <m:dPr>
                              <m:begChr m:val="["/>
                              <m:endChr m:val="]"/>
                              <m:ctrlPr>
                                <a:rPr lang="es-EC" i="1">
                                  <a:latin typeface="Cambria Math"/>
                                </a:rPr>
                              </m:ctrlPr>
                            </m:dPr>
                            <m:e>
                              <m:r>
                                <m:rPr>
                                  <m:sty m:val="p"/>
                                </m:rPr>
                                <a:rPr lang="es-EC">
                                  <a:latin typeface="Cambria Math"/>
                                </a:rPr>
                                <m:t>Co</m:t>
                              </m:r>
                            </m:e>
                          </m:d>
                          <m:r>
                            <a:rPr lang="es-EC" i="1">
                              <a:latin typeface="Cambria Math"/>
                            </a:rPr>
                            <m:t>∗</m:t>
                          </m:r>
                          <m:r>
                            <m:rPr>
                              <m:sty m:val="p"/>
                            </m:rPr>
                            <a:rPr lang="es-EC">
                              <a:latin typeface="Cambria Math"/>
                            </a:rPr>
                            <m:t>Vc</m:t>
                          </m:r>
                        </m:num>
                        <m:den>
                          <m:sSub>
                            <m:sSubPr>
                              <m:ctrlPr>
                                <a:rPr lang="es-EC" i="1">
                                  <a:latin typeface="Cambria Math"/>
                                </a:rPr>
                              </m:ctrlPr>
                            </m:sSubPr>
                            <m:e>
                              <m:r>
                                <m:rPr>
                                  <m:sty m:val="p"/>
                                </m:rPr>
                                <a:rPr lang="es-EC">
                                  <a:latin typeface="Cambria Math"/>
                                </a:rPr>
                                <m:t>P</m:t>
                              </m:r>
                            </m:e>
                            <m:sub>
                              <m:r>
                                <m:rPr>
                                  <m:sty m:val="p"/>
                                </m:rPr>
                                <a:rPr lang="es-EC">
                                  <a:latin typeface="Cambria Math"/>
                                </a:rPr>
                                <m:t>T</m:t>
                              </m:r>
                            </m:sub>
                          </m:sSub>
                        </m:den>
                      </m:f>
                    </m:oMath>
                  </m:oMathPara>
                </a14:m>
                <a:endParaRPr lang="es-EC" dirty="0"/>
              </a:p>
            </p:txBody>
          </p:sp>
        </mc:Choice>
        <mc:Fallback xmlns="">
          <p:sp>
            <p:nvSpPr>
              <p:cNvPr id="5" name="4 Rectángulo"/>
              <p:cNvSpPr>
                <a:spLocks noRot="1" noChangeAspect="1" noMove="1" noResize="1" noEditPoints="1" noAdjustHandles="1" noChangeArrowheads="1" noChangeShapeType="1" noTextEdit="1"/>
              </p:cNvSpPr>
              <p:nvPr/>
            </p:nvSpPr>
            <p:spPr>
              <a:xfrm>
                <a:off x="2892004" y="2492896"/>
                <a:ext cx="1700466" cy="675762"/>
              </a:xfrm>
              <a:prstGeom prst="rect">
                <a:avLst/>
              </a:prstGeom>
              <a:blipFill rotWithShape="1">
                <a:blip r:embed="rId2"/>
                <a:stretch>
                  <a:fillRect/>
                </a:stretch>
              </a:blipFill>
            </p:spPr>
            <p:txBody>
              <a:bodyPr/>
              <a:lstStyle/>
              <a:p>
                <a:r>
                  <a:rPr lang="es-ES">
                    <a:noFill/>
                  </a:rPr>
                  <a:t> </a:t>
                </a:r>
              </a:p>
            </p:txBody>
          </p:sp>
        </mc:Fallback>
      </mc:AlternateContent>
      <p:sp>
        <p:nvSpPr>
          <p:cNvPr id="6" name="5 Rectángulo"/>
          <p:cNvSpPr/>
          <p:nvPr/>
        </p:nvSpPr>
        <p:spPr>
          <a:xfrm>
            <a:off x="899592" y="3371923"/>
            <a:ext cx="7380312" cy="1200329"/>
          </a:xfrm>
          <a:prstGeom prst="rect">
            <a:avLst/>
          </a:prstGeom>
        </p:spPr>
        <p:txBody>
          <a:bodyPr wrap="square">
            <a:spAutoFit/>
          </a:bodyPr>
          <a:lstStyle/>
          <a:p>
            <a:r>
              <a:rPr lang="es-EC" dirty="0">
                <a:latin typeface="Arial" pitchFamily="34" charset="0"/>
                <a:cs typeface="Arial" pitchFamily="34" charset="0"/>
              </a:rPr>
              <a:t>X= Concentración esperada</a:t>
            </a:r>
          </a:p>
          <a:p>
            <a:r>
              <a:rPr lang="es-EC" dirty="0">
                <a:latin typeface="Arial" pitchFamily="34" charset="0"/>
                <a:cs typeface="Arial" pitchFamily="34" charset="0"/>
              </a:rPr>
              <a:t>[C</a:t>
            </a:r>
            <a:r>
              <a:rPr lang="es-EC" baseline="-25000" dirty="0">
                <a:latin typeface="Arial" pitchFamily="34" charset="0"/>
                <a:cs typeface="Arial" pitchFamily="34" charset="0"/>
              </a:rPr>
              <a:t>o</a:t>
            </a:r>
            <a:r>
              <a:rPr lang="es-EC" dirty="0">
                <a:latin typeface="Arial" pitchFamily="34" charset="0"/>
                <a:cs typeface="Arial" pitchFamily="34" charset="0"/>
              </a:rPr>
              <a:t>] = Concentración inicial del contaminante</a:t>
            </a:r>
          </a:p>
          <a:p>
            <a:r>
              <a:rPr lang="es-EC" dirty="0" err="1">
                <a:latin typeface="Arial" pitchFamily="34" charset="0"/>
                <a:cs typeface="Arial" pitchFamily="34" charset="0"/>
              </a:rPr>
              <a:t>V</a:t>
            </a:r>
            <a:r>
              <a:rPr lang="es-EC" baseline="-25000" dirty="0" err="1">
                <a:latin typeface="Arial" pitchFamily="34" charset="0"/>
                <a:cs typeface="Arial" pitchFamily="34" charset="0"/>
              </a:rPr>
              <a:t>c</a:t>
            </a:r>
            <a:r>
              <a:rPr lang="es-EC" dirty="0">
                <a:latin typeface="Arial" pitchFamily="34" charset="0"/>
                <a:cs typeface="Arial" pitchFamily="34" charset="0"/>
              </a:rPr>
              <a:t> = Volumen total del contaminante (ml)</a:t>
            </a:r>
          </a:p>
          <a:p>
            <a:r>
              <a:rPr lang="es-EC" dirty="0">
                <a:latin typeface="Arial" pitchFamily="34" charset="0"/>
                <a:cs typeface="Arial" pitchFamily="34" charset="0"/>
              </a:rPr>
              <a:t>P</a:t>
            </a:r>
            <a:r>
              <a:rPr lang="es-EC" baseline="-25000" dirty="0">
                <a:latin typeface="Arial" pitchFamily="34" charset="0"/>
                <a:cs typeface="Arial" pitchFamily="34" charset="0"/>
              </a:rPr>
              <a:t>T</a:t>
            </a:r>
            <a:r>
              <a:rPr lang="es-EC" dirty="0">
                <a:latin typeface="Arial" pitchFamily="34" charset="0"/>
                <a:cs typeface="Arial" pitchFamily="34" charset="0"/>
              </a:rPr>
              <a:t> = Peso del suelo donde se </a:t>
            </a:r>
            <a:r>
              <a:rPr lang="es-EC" dirty="0" smtClean="0">
                <a:latin typeface="Arial" pitchFamily="34" charset="0"/>
                <a:cs typeface="Arial" pitchFamily="34" charset="0"/>
              </a:rPr>
              <a:t>realizó </a:t>
            </a:r>
            <a:r>
              <a:rPr lang="es-EC" dirty="0">
                <a:latin typeface="Arial" pitchFamily="34" charset="0"/>
                <a:cs typeface="Arial" pitchFamily="34" charset="0"/>
              </a:rPr>
              <a:t>el análisis de </a:t>
            </a:r>
            <a:r>
              <a:rPr lang="es-EC" dirty="0" smtClean="0">
                <a:latin typeface="Arial" pitchFamily="34" charset="0"/>
                <a:cs typeface="Arial" pitchFamily="34" charset="0"/>
              </a:rPr>
              <a:t>contaminación (</a:t>
            </a:r>
            <a:r>
              <a:rPr lang="es-EC" dirty="0">
                <a:latin typeface="Arial" pitchFamily="34" charset="0"/>
                <a:cs typeface="Arial" pitchFamily="34" charset="0"/>
              </a:rPr>
              <a:t>gr)</a:t>
            </a:r>
          </a:p>
        </p:txBody>
      </p:sp>
      <mc:AlternateContent xmlns:mc="http://schemas.openxmlformats.org/markup-compatibility/2006" xmlns:a14="http://schemas.microsoft.com/office/drawing/2010/main">
        <mc:Choice Requires="a14">
          <p:sp>
            <p:nvSpPr>
              <p:cNvPr id="7" name="6 Rectángulo"/>
              <p:cNvSpPr/>
              <p:nvPr/>
            </p:nvSpPr>
            <p:spPr>
              <a:xfrm>
                <a:off x="1963617" y="4725144"/>
                <a:ext cx="4572000" cy="907428"/>
              </a:xfrm>
              <a:prstGeom prst="rect">
                <a:avLst/>
              </a:prstGeom>
            </p:spPr>
            <p:txBody>
              <a:bodyPr>
                <a:spAutoFit/>
              </a:bodyPr>
              <a:lstStyle/>
              <a:p>
                <a:r>
                  <a:rPr lang="es-EC" dirty="0">
                    <a:latin typeface="Arial" pitchFamily="34" charset="0"/>
                    <a:cs typeface="Arial" pitchFamily="34" charset="0"/>
                  </a:rPr>
                  <a:t>Ejemplo </a:t>
                </a:r>
              </a:p>
              <a:p>
                <a:pPr/>
                <a14:m>
                  <m:oMathPara xmlns:m="http://schemas.openxmlformats.org/officeDocument/2006/math">
                    <m:oMathParaPr>
                      <m:jc m:val="centerGroup"/>
                    </m:oMathParaPr>
                    <m:oMath xmlns:m="http://schemas.openxmlformats.org/officeDocument/2006/math">
                      <m:d>
                        <m:dPr>
                          <m:begChr m:val="["/>
                          <m:endChr m:val="]"/>
                          <m:ctrlPr>
                            <a:rPr lang="es-EC" i="1">
                              <a:latin typeface="Cambria Math"/>
                            </a:rPr>
                          </m:ctrlPr>
                        </m:dPr>
                        <m:e>
                          <m:r>
                            <m:rPr>
                              <m:sty m:val="p"/>
                            </m:rPr>
                            <a:rPr lang="es-EC">
                              <a:latin typeface="Cambria Math"/>
                            </a:rPr>
                            <m:t>X</m:t>
                          </m:r>
                        </m:e>
                      </m:d>
                      <m:r>
                        <a:rPr lang="es-EC">
                          <a:latin typeface="Cambria Math"/>
                        </a:rPr>
                        <m:t>=</m:t>
                      </m:r>
                      <m:f>
                        <m:fPr>
                          <m:ctrlPr>
                            <a:rPr lang="es-EC" i="1">
                              <a:latin typeface="Cambria Math"/>
                            </a:rPr>
                          </m:ctrlPr>
                        </m:fPr>
                        <m:num>
                          <m:d>
                            <m:dPr>
                              <m:begChr m:val="["/>
                              <m:endChr m:val="]"/>
                              <m:ctrlPr>
                                <a:rPr lang="es-EC" i="1">
                                  <a:latin typeface="Cambria Math"/>
                                </a:rPr>
                              </m:ctrlPr>
                            </m:dPr>
                            <m:e>
                              <m:r>
                                <a:rPr lang="es-EC">
                                  <a:latin typeface="Cambria Math"/>
                                </a:rPr>
                                <m:t>27.95</m:t>
                              </m:r>
                            </m:e>
                          </m:d>
                          <m:r>
                            <a:rPr lang="es-EC" i="1">
                              <a:latin typeface="Cambria Math"/>
                            </a:rPr>
                            <m:t>∗</m:t>
                          </m:r>
                          <m:r>
                            <a:rPr lang="es-EC">
                              <a:latin typeface="Cambria Math"/>
                            </a:rPr>
                            <m:t>10.50</m:t>
                          </m:r>
                        </m:num>
                        <m:den>
                          <m:r>
                            <a:rPr lang="es-EC">
                              <a:latin typeface="Cambria Math"/>
                            </a:rPr>
                            <m:t>2.0076</m:t>
                          </m:r>
                        </m:den>
                      </m:f>
                      <m:r>
                        <a:rPr lang="es-EC">
                          <a:latin typeface="Cambria Math"/>
                        </a:rPr>
                        <m:t>=146.18</m:t>
                      </m:r>
                    </m:oMath>
                  </m:oMathPara>
                </a14:m>
                <a:endParaRPr lang="es-EC" dirty="0">
                  <a:latin typeface="Arial" pitchFamily="34" charset="0"/>
                  <a:cs typeface="Arial" pitchFamily="34" charset="0"/>
                </a:endParaRPr>
              </a:p>
            </p:txBody>
          </p:sp>
        </mc:Choice>
        <mc:Fallback xmlns="">
          <p:sp>
            <p:nvSpPr>
              <p:cNvPr id="7" name="6 Rectángulo"/>
              <p:cNvSpPr>
                <a:spLocks noRot="1" noChangeAspect="1" noMove="1" noResize="1" noEditPoints="1" noAdjustHandles="1" noChangeArrowheads="1" noChangeShapeType="1" noTextEdit="1"/>
              </p:cNvSpPr>
              <p:nvPr/>
            </p:nvSpPr>
            <p:spPr>
              <a:xfrm>
                <a:off x="1963617" y="4725144"/>
                <a:ext cx="4572000" cy="907428"/>
              </a:xfrm>
              <a:prstGeom prst="rect">
                <a:avLst/>
              </a:prstGeom>
              <a:blipFill rotWithShape="1">
                <a:blip r:embed="rId3"/>
                <a:stretch>
                  <a:fillRect l="-1067" t="-3356"/>
                </a:stretch>
              </a:blipFill>
            </p:spPr>
            <p:txBody>
              <a:bodyPr/>
              <a:lstStyle/>
              <a:p>
                <a:r>
                  <a:rPr lang="es-ES">
                    <a:noFill/>
                  </a:rPr>
                  <a:t> </a:t>
                </a:r>
              </a:p>
            </p:txBody>
          </p:sp>
        </mc:Fallback>
      </mc:AlternateContent>
      <p:sp>
        <p:nvSpPr>
          <p:cNvPr id="8" name="7 Rectángulo"/>
          <p:cNvSpPr/>
          <p:nvPr/>
        </p:nvSpPr>
        <p:spPr>
          <a:xfrm>
            <a:off x="5580112" y="554487"/>
            <a:ext cx="3456384"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prstClr val="white"/>
                </a:solidFill>
                <a:latin typeface="Arial" pitchFamily="34" charset="0"/>
                <a:cs typeface="Arial" pitchFamily="34" charset="0"/>
              </a:rPr>
              <a:t>Generación del modelo geoestadístico</a:t>
            </a:r>
            <a:endParaRPr lang="es-ES"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31045236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548680"/>
            <a:ext cx="8229600" cy="1143000"/>
          </a:xfrm>
        </p:spPr>
        <p:txBody>
          <a:bodyPr>
            <a:normAutofit fontScale="90000"/>
          </a:bodyPr>
          <a:lstStyle/>
          <a:p>
            <a:r>
              <a:rPr lang="es-EC" dirty="0" smtClean="0">
                <a:latin typeface="Arial" pitchFamily="34" charset="0"/>
                <a:cs typeface="Arial" pitchFamily="34" charset="0"/>
              </a:rPr>
              <a:t>ANÁLISIS GEOESTADÍSTICO</a:t>
            </a:r>
            <a:endParaRPr lang="es-EC" dirty="0">
              <a:latin typeface="Arial" pitchFamily="34" charset="0"/>
              <a:cs typeface="Arial" pitchFamily="34" charset="0"/>
            </a:endParaRPr>
          </a:p>
        </p:txBody>
      </p:sp>
      <p:sp>
        <p:nvSpPr>
          <p:cNvPr id="3" name="2 Marcador de contenido"/>
          <p:cNvSpPr>
            <a:spLocks noGrp="1"/>
          </p:cNvSpPr>
          <p:nvPr>
            <p:ph idx="1"/>
          </p:nvPr>
        </p:nvSpPr>
        <p:spPr/>
        <p:txBody>
          <a:bodyPr/>
          <a:lstStyle/>
          <a:p>
            <a:pPr algn="just"/>
            <a:r>
              <a:rPr lang="es-EC" dirty="0" smtClean="0">
                <a:latin typeface="Arial" pitchFamily="34" charset="0"/>
                <a:cs typeface="Arial" pitchFamily="34" charset="0"/>
                <a:hlinkClick r:id="rId2" action="ppaction://hlinksldjump"/>
              </a:rPr>
              <a:t>Análisis Exploratorio</a:t>
            </a:r>
            <a:endParaRPr lang="es-EC" dirty="0" smtClean="0">
              <a:latin typeface="Arial" pitchFamily="34" charset="0"/>
              <a:cs typeface="Arial" pitchFamily="34" charset="0"/>
            </a:endParaRPr>
          </a:p>
          <a:p>
            <a:pPr marL="0" indent="0" algn="just">
              <a:buNone/>
            </a:pPr>
            <a:endParaRPr lang="es-EC" dirty="0" smtClean="0">
              <a:latin typeface="Arial" pitchFamily="34" charset="0"/>
              <a:cs typeface="Arial" pitchFamily="34" charset="0"/>
            </a:endParaRPr>
          </a:p>
          <a:p>
            <a:pPr algn="just"/>
            <a:r>
              <a:rPr lang="es-EC" dirty="0" smtClean="0">
                <a:latin typeface="Arial" pitchFamily="34" charset="0"/>
                <a:cs typeface="Arial" pitchFamily="34" charset="0"/>
                <a:hlinkClick r:id="rId3" action="ppaction://hlinksldjump"/>
              </a:rPr>
              <a:t>Análisis Estructural</a:t>
            </a:r>
            <a:endParaRPr lang="es-EC" dirty="0" smtClean="0">
              <a:latin typeface="Arial" pitchFamily="34" charset="0"/>
              <a:cs typeface="Arial" pitchFamily="34" charset="0"/>
            </a:endParaRPr>
          </a:p>
          <a:p>
            <a:pPr marL="0" indent="0" algn="just">
              <a:buNone/>
            </a:pPr>
            <a:endParaRPr lang="es-EC" dirty="0" smtClean="0">
              <a:latin typeface="Arial" pitchFamily="34" charset="0"/>
              <a:cs typeface="Arial" pitchFamily="34" charset="0"/>
            </a:endParaRPr>
          </a:p>
          <a:p>
            <a:pPr algn="just"/>
            <a:r>
              <a:rPr lang="es-EC" dirty="0" smtClean="0">
                <a:latin typeface="Arial" pitchFamily="34" charset="0"/>
                <a:cs typeface="Arial" pitchFamily="34" charset="0"/>
                <a:hlinkClick r:id="rId4" action="ppaction://hlinksldjump"/>
              </a:rPr>
              <a:t>Predicción Espacial</a:t>
            </a:r>
            <a:endParaRPr lang="es-EC" dirty="0">
              <a:latin typeface="Arial" pitchFamily="34" charset="0"/>
              <a:cs typeface="Arial" pitchFamily="34" charset="0"/>
            </a:endParaRPr>
          </a:p>
        </p:txBody>
      </p:sp>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7505" y="2060848"/>
            <a:ext cx="1846113" cy="18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descr="https://encrypted-tbn2.gstatic.com/images?q=tbn:ANd9GcRLPAqjxZUpPGUNETOAq0HWSqJcaJUYcigOsWkSielSoXZNWq2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3935" y="4797152"/>
            <a:ext cx="2194530" cy="1152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28334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94928" y="188640"/>
            <a:ext cx="8229600" cy="1143000"/>
          </a:xfrm>
        </p:spPr>
        <p:txBody>
          <a:bodyPr>
            <a:normAutofit/>
          </a:bodyPr>
          <a:lstStyle/>
          <a:p>
            <a:r>
              <a:rPr lang="es-EC" sz="4000" dirty="0" smtClean="0">
                <a:latin typeface="Arial" pitchFamily="34" charset="0"/>
                <a:cs typeface="Arial" pitchFamily="34" charset="0"/>
              </a:rPr>
              <a:t>Plomo</a:t>
            </a:r>
            <a:endParaRPr lang="es-EC" sz="4000" dirty="0">
              <a:latin typeface="Arial" pitchFamily="34" charset="0"/>
              <a:cs typeface="Arial" pitchFamily="34" charset="0"/>
            </a:endParaRP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1495897437"/>
              </p:ext>
            </p:extLst>
          </p:nvPr>
        </p:nvGraphicFramePr>
        <p:xfrm>
          <a:off x="611560" y="1700808"/>
          <a:ext cx="3312368" cy="2566411"/>
        </p:xfrm>
        <a:graphic>
          <a:graphicData uri="http://schemas.openxmlformats.org/drawingml/2006/table">
            <a:tbl>
              <a:tblPr firstRow="1" firstCol="1" bandRow="1"/>
              <a:tblGrid>
                <a:gridCol w="2305488"/>
                <a:gridCol w="1006880"/>
              </a:tblGrid>
              <a:tr h="656451">
                <a:tc gridSpan="2">
                  <a:txBody>
                    <a:bodyPr/>
                    <a:lstStyle/>
                    <a:p>
                      <a:pPr algn="ctr">
                        <a:lnSpc>
                          <a:spcPct val="115000"/>
                        </a:lnSpc>
                        <a:spcAft>
                          <a:spcPts val="0"/>
                        </a:spcAft>
                      </a:pPr>
                      <a:r>
                        <a:rPr lang="es-EC" sz="1100" b="1" dirty="0">
                          <a:solidFill>
                            <a:srgbClr val="000000"/>
                          </a:solidFill>
                          <a:effectLst/>
                          <a:latin typeface="Calibri"/>
                          <a:ea typeface="Times New Roman"/>
                          <a:cs typeface="Times New Roman"/>
                        </a:rPr>
                        <a:t>Estadísticos Descriptivos de Datos de Concentraciones  de Plomo</a:t>
                      </a:r>
                      <a:endParaRPr lang="es-EC" sz="1100" dirty="0">
                        <a:effectLst/>
                        <a:latin typeface="Calibri"/>
                        <a:ea typeface="Calibri"/>
                        <a:cs typeface="Arial"/>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316347">
                <a:tc>
                  <a:txBody>
                    <a:bodyPr/>
                    <a:lstStyle/>
                    <a:p>
                      <a:pPr algn="ctr">
                        <a:lnSpc>
                          <a:spcPct val="115000"/>
                        </a:lnSpc>
                        <a:spcAft>
                          <a:spcPts val="0"/>
                        </a:spcAft>
                      </a:pPr>
                      <a:r>
                        <a:rPr lang="es-EC" sz="1100">
                          <a:solidFill>
                            <a:srgbClr val="000000"/>
                          </a:solidFill>
                          <a:effectLst/>
                          <a:latin typeface="Calibri"/>
                          <a:ea typeface="Times New Roman"/>
                          <a:cs typeface="Times New Roman"/>
                        </a:rPr>
                        <a:t>Media</a:t>
                      </a:r>
                      <a:endParaRPr lang="es-EC" sz="1100">
                        <a:effectLst/>
                        <a:latin typeface="Calibri"/>
                        <a:ea typeface="Calibri"/>
                        <a:cs typeface="Arial"/>
                      </a:endParaRPr>
                    </a:p>
                  </a:txBody>
                  <a:tcPr marL="44450" marR="4445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8,68</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316347">
                <a:tc>
                  <a:txBody>
                    <a:bodyPr/>
                    <a:lstStyle/>
                    <a:p>
                      <a:pPr algn="ctr">
                        <a:lnSpc>
                          <a:spcPct val="115000"/>
                        </a:lnSpc>
                        <a:spcAft>
                          <a:spcPts val="0"/>
                        </a:spcAft>
                      </a:pPr>
                      <a:r>
                        <a:rPr lang="es-EC" sz="1100" dirty="0">
                          <a:solidFill>
                            <a:srgbClr val="000000"/>
                          </a:solidFill>
                          <a:effectLst/>
                          <a:latin typeface="Calibri"/>
                          <a:ea typeface="Times New Roman"/>
                          <a:cs typeface="Times New Roman"/>
                        </a:rPr>
                        <a:t>Mediana</a:t>
                      </a:r>
                      <a:endParaRPr lang="es-EC" sz="1100" dirty="0">
                        <a:effectLst/>
                        <a:latin typeface="Calibri"/>
                        <a:ea typeface="Calibri"/>
                        <a:cs typeface="Arial"/>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8,19</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a:noFill/>
                    </a:lnB>
                  </a:tcPr>
                </a:tc>
              </a:tr>
              <a:tr h="316347">
                <a:tc>
                  <a:txBody>
                    <a:bodyPr/>
                    <a:lstStyle/>
                    <a:p>
                      <a:pPr algn="ctr">
                        <a:lnSpc>
                          <a:spcPct val="115000"/>
                        </a:lnSpc>
                        <a:spcAft>
                          <a:spcPts val="0"/>
                        </a:spcAft>
                      </a:pPr>
                      <a:r>
                        <a:rPr lang="es-EC" sz="1100" dirty="0">
                          <a:solidFill>
                            <a:srgbClr val="000000"/>
                          </a:solidFill>
                          <a:effectLst/>
                          <a:latin typeface="Calibri"/>
                          <a:ea typeface="Times New Roman"/>
                          <a:cs typeface="Times New Roman"/>
                        </a:rPr>
                        <a:t>Desviación estándar</a:t>
                      </a:r>
                      <a:endParaRPr lang="es-EC" sz="1100" dirty="0">
                        <a:effectLst/>
                        <a:latin typeface="Calibri"/>
                        <a:ea typeface="Calibri"/>
                        <a:cs typeface="Arial"/>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3,99</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a:noFill/>
                    </a:lnB>
                  </a:tcPr>
                </a:tc>
              </a:tr>
              <a:tr h="316347">
                <a:tc>
                  <a:txBody>
                    <a:bodyPr/>
                    <a:lstStyle/>
                    <a:p>
                      <a:pPr algn="ctr">
                        <a:lnSpc>
                          <a:spcPct val="115000"/>
                        </a:lnSpc>
                        <a:spcAft>
                          <a:spcPts val="0"/>
                        </a:spcAft>
                      </a:pPr>
                      <a:r>
                        <a:rPr lang="es-EC" sz="1100" dirty="0">
                          <a:solidFill>
                            <a:srgbClr val="000000"/>
                          </a:solidFill>
                          <a:effectLst/>
                          <a:latin typeface="Calibri"/>
                          <a:ea typeface="Times New Roman"/>
                          <a:cs typeface="Times New Roman"/>
                        </a:rPr>
                        <a:t>Varianza de la muestra</a:t>
                      </a:r>
                      <a:endParaRPr lang="es-EC" sz="1100" dirty="0">
                        <a:effectLst/>
                        <a:latin typeface="Calibri"/>
                        <a:ea typeface="Calibri"/>
                        <a:cs typeface="Arial"/>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15,88</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a:noFill/>
                    </a:lnB>
                  </a:tcPr>
                </a:tc>
              </a:tr>
              <a:tr h="316347">
                <a:tc>
                  <a:txBody>
                    <a:bodyPr/>
                    <a:lstStyle/>
                    <a:p>
                      <a:pPr algn="ctr">
                        <a:lnSpc>
                          <a:spcPct val="115000"/>
                        </a:lnSpc>
                        <a:spcAft>
                          <a:spcPts val="0"/>
                        </a:spcAft>
                      </a:pPr>
                      <a:r>
                        <a:rPr lang="es-EC" sz="1100">
                          <a:solidFill>
                            <a:srgbClr val="000000"/>
                          </a:solidFill>
                          <a:effectLst/>
                          <a:latin typeface="Calibri"/>
                          <a:ea typeface="Times New Roman"/>
                          <a:cs typeface="Times New Roman"/>
                        </a:rPr>
                        <a:t>Coeficiente de Variación</a:t>
                      </a:r>
                      <a:endParaRPr lang="es-EC" sz="1100">
                        <a:effectLst/>
                        <a:latin typeface="Calibri"/>
                        <a:ea typeface="Calibri"/>
                        <a:cs typeface="Arial"/>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100" dirty="0" smtClean="0">
                          <a:solidFill>
                            <a:srgbClr val="000000"/>
                          </a:solidFill>
                          <a:effectLst/>
                          <a:latin typeface="Calibri"/>
                          <a:ea typeface="Times New Roman"/>
                          <a:cs typeface="Times New Roman"/>
                        </a:rPr>
                        <a:t>45,93%</a:t>
                      </a:r>
                      <a:endParaRPr lang="es-EC" sz="1100" dirty="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a:noFill/>
                    </a:lnB>
                  </a:tcPr>
                </a:tc>
              </a:tr>
              <a:tr h="328225">
                <a:tc>
                  <a:txBody>
                    <a:bodyPr/>
                    <a:lstStyle/>
                    <a:p>
                      <a:pPr algn="ctr">
                        <a:lnSpc>
                          <a:spcPct val="115000"/>
                        </a:lnSpc>
                        <a:spcAft>
                          <a:spcPts val="0"/>
                        </a:spcAft>
                      </a:pPr>
                      <a:r>
                        <a:rPr lang="es-EC" sz="1100" dirty="0">
                          <a:solidFill>
                            <a:srgbClr val="000000"/>
                          </a:solidFill>
                          <a:effectLst/>
                          <a:latin typeface="Calibri"/>
                          <a:ea typeface="Times New Roman"/>
                          <a:cs typeface="Times New Roman"/>
                        </a:rPr>
                        <a:t>Cuenta</a:t>
                      </a:r>
                      <a:endParaRPr lang="es-EC" sz="1100" dirty="0">
                        <a:effectLst/>
                        <a:latin typeface="Calibri"/>
                        <a:ea typeface="Calibri"/>
                        <a:cs typeface="Arial"/>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dirty="0">
                          <a:solidFill>
                            <a:srgbClr val="000000"/>
                          </a:solidFill>
                          <a:effectLst/>
                          <a:latin typeface="Calibri"/>
                          <a:ea typeface="Times New Roman"/>
                          <a:cs typeface="Times New Roman"/>
                        </a:rPr>
                        <a:t>338</a:t>
                      </a:r>
                      <a:endParaRPr lang="es-EC" sz="1100" dirty="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4" name="3 CuadroTexto"/>
          <p:cNvSpPr txBox="1"/>
          <p:nvPr/>
        </p:nvSpPr>
        <p:spPr>
          <a:xfrm>
            <a:off x="0" y="25758"/>
            <a:ext cx="2195736" cy="646331"/>
          </a:xfrm>
          <a:prstGeom prst="rect">
            <a:avLst/>
          </a:prstGeom>
          <a:noFill/>
        </p:spPr>
        <p:txBody>
          <a:bodyPr wrap="square" rtlCol="0">
            <a:spAutoFit/>
          </a:bodyPr>
          <a:lstStyle/>
          <a:p>
            <a:r>
              <a:rPr lang="es-EC" dirty="0" smtClean="0">
                <a:latin typeface="Arial" pitchFamily="34" charset="0"/>
                <a:cs typeface="Arial" pitchFamily="34" charset="0"/>
              </a:rPr>
              <a:t>Análisis Exploratorio</a:t>
            </a:r>
            <a:endParaRPr lang="es-EC" dirty="0">
              <a:latin typeface="Arial" pitchFamily="34" charset="0"/>
              <a:cs typeface="Arial" pitchFamily="34" charset="0"/>
            </a:endParaRPr>
          </a:p>
        </p:txBody>
      </p:sp>
      <p:pic>
        <p:nvPicPr>
          <p:cNvPr id="7" name="6 Imagen" descr="I:\CARO\TESIS\CAPITULOS\CAPITULO 4 ANALISIS DE RESULTADOS\Plomo4Histogram.png"/>
          <p:cNvPicPr/>
          <p:nvPr/>
        </p:nvPicPr>
        <p:blipFill>
          <a:blip r:embed="rId2">
            <a:extLst>
              <a:ext uri="{28A0092B-C50C-407E-A947-70E740481C1C}">
                <a14:useLocalDpi xmlns:a14="http://schemas.microsoft.com/office/drawing/2010/main" val="0"/>
              </a:ext>
            </a:extLst>
          </a:blip>
          <a:srcRect/>
          <a:stretch>
            <a:fillRect/>
          </a:stretch>
        </p:blipFill>
        <p:spPr bwMode="auto">
          <a:xfrm>
            <a:off x="4828074" y="908720"/>
            <a:ext cx="4176464" cy="2160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7 Imagen" descr="I:\CARO\TESIS\CAPITULOS\CAPITULO 4 ANALISIS DE RESULTADOS\plomop4boxplot.jpg"/>
          <p:cNvPicPr/>
          <p:nvPr/>
        </p:nvPicPr>
        <p:blipFill>
          <a:blip r:embed="rId3">
            <a:extLst>
              <a:ext uri="{28A0092B-C50C-407E-A947-70E740481C1C}">
                <a14:useLocalDpi xmlns:a14="http://schemas.microsoft.com/office/drawing/2010/main" val="0"/>
              </a:ext>
            </a:extLst>
          </a:blip>
          <a:srcRect/>
          <a:stretch>
            <a:fillRect/>
          </a:stretch>
        </p:blipFill>
        <p:spPr bwMode="auto">
          <a:xfrm>
            <a:off x="6084168" y="3429000"/>
            <a:ext cx="1664277" cy="30243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353141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85357" y="395745"/>
            <a:ext cx="8229600" cy="1143000"/>
          </a:xfrm>
        </p:spPr>
        <p:txBody>
          <a:bodyPr>
            <a:normAutofit/>
          </a:bodyPr>
          <a:lstStyle/>
          <a:p>
            <a:r>
              <a:rPr lang="es-EC" sz="4000" dirty="0" smtClean="0">
                <a:latin typeface="Arial" pitchFamily="34" charset="0"/>
                <a:cs typeface="Arial" pitchFamily="34" charset="0"/>
              </a:rPr>
              <a:t>Cromo</a:t>
            </a:r>
            <a:endParaRPr lang="es-EC" sz="4000" dirty="0">
              <a:latin typeface="Arial" pitchFamily="34" charset="0"/>
              <a:cs typeface="Arial" pitchFamily="34" charset="0"/>
            </a:endParaRPr>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542090352"/>
              </p:ext>
            </p:extLst>
          </p:nvPr>
        </p:nvGraphicFramePr>
        <p:xfrm>
          <a:off x="611560" y="1844824"/>
          <a:ext cx="3096344" cy="2158031"/>
        </p:xfrm>
        <a:graphic>
          <a:graphicData uri="http://schemas.openxmlformats.org/drawingml/2006/table">
            <a:tbl>
              <a:tblPr firstRow="1" firstCol="1" bandRow="1"/>
              <a:tblGrid>
                <a:gridCol w="2118298"/>
                <a:gridCol w="978046"/>
              </a:tblGrid>
              <a:tr h="561715">
                <a:tc gridSpan="2">
                  <a:txBody>
                    <a:bodyPr/>
                    <a:lstStyle/>
                    <a:p>
                      <a:pPr algn="ctr">
                        <a:lnSpc>
                          <a:spcPct val="115000"/>
                        </a:lnSpc>
                        <a:spcAft>
                          <a:spcPts val="0"/>
                        </a:spcAft>
                      </a:pPr>
                      <a:r>
                        <a:rPr lang="es-EC" sz="1100" b="1" dirty="0">
                          <a:solidFill>
                            <a:srgbClr val="000000"/>
                          </a:solidFill>
                          <a:effectLst/>
                          <a:latin typeface="Calibri"/>
                          <a:ea typeface="Times New Roman"/>
                          <a:cs typeface="Calibri"/>
                        </a:rPr>
                        <a:t>Estadísticos Descriptivos de Datos de Concentraciones  de Cromo</a:t>
                      </a:r>
                      <a:endParaRPr lang="es-EC" sz="1100" dirty="0">
                        <a:effectLst/>
                        <a:latin typeface="Calibri"/>
                        <a:ea typeface="Calibri"/>
                        <a:cs typeface="Arial"/>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264398">
                <a:tc>
                  <a:txBody>
                    <a:bodyPr/>
                    <a:lstStyle/>
                    <a:p>
                      <a:pPr algn="ctr">
                        <a:lnSpc>
                          <a:spcPct val="115000"/>
                        </a:lnSpc>
                        <a:spcAft>
                          <a:spcPts val="0"/>
                        </a:spcAft>
                      </a:pPr>
                      <a:r>
                        <a:rPr lang="es-EC" sz="1100">
                          <a:solidFill>
                            <a:srgbClr val="000000"/>
                          </a:solidFill>
                          <a:effectLst/>
                          <a:latin typeface="Calibri"/>
                          <a:ea typeface="Times New Roman"/>
                          <a:cs typeface="Calibri"/>
                        </a:rPr>
                        <a:t>Media</a:t>
                      </a:r>
                      <a:endParaRPr lang="es-EC" sz="1100">
                        <a:effectLst/>
                        <a:latin typeface="Calibri"/>
                        <a:ea typeface="Calibri"/>
                        <a:cs typeface="Arial"/>
                      </a:endParaRPr>
                    </a:p>
                  </a:txBody>
                  <a:tcPr marL="44450" marR="4445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C" sz="1100">
                          <a:solidFill>
                            <a:srgbClr val="000000"/>
                          </a:solidFill>
                          <a:effectLst/>
                          <a:latin typeface="Calibri"/>
                          <a:ea typeface="Times New Roman"/>
                          <a:cs typeface="Calibri"/>
                        </a:rPr>
                        <a:t>4,99</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264398">
                <a:tc>
                  <a:txBody>
                    <a:bodyPr/>
                    <a:lstStyle/>
                    <a:p>
                      <a:pPr algn="ctr">
                        <a:lnSpc>
                          <a:spcPct val="115000"/>
                        </a:lnSpc>
                        <a:spcAft>
                          <a:spcPts val="0"/>
                        </a:spcAft>
                      </a:pPr>
                      <a:r>
                        <a:rPr lang="es-EC" sz="1100" dirty="0">
                          <a:solidFill>
                            <a:srgbClr val="000000"/>
                          </a:solidFill>
                          <a:effectLst/>
                          <a:latin typeface="Calibri"/>
                          <a:ea typeface="Times New Roman"/>
                          <a:cs typeface="Calibri"/>
                        </a:rPr>
                        <a:t>Mediana</a:t>
                      </a:r>
                      <a:endParaRPr lang="es-EC" sz="1100" dirty="0">
                        <a:effectLst/>
                        <a:latin typeface="Calibri"/>
                        <a:ea typeface="Calibri"/>
                        <a:cs typeface="Arial"/>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100">
                          <a:solidFill>
                            <a:srgbClr val="000000"/>
                          </a:solidFill>
                          <a:effectLst/>
                          <a:latin typeface="Calibri"/>
                          <a:ea typeface="Times New Roman"/>
                          <a:cs typeface="Calibri"/>
                        </a:rPr>
                        <a:t>4,90</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a:noFill/>
                    </a:lnB>
                  </a:tcPr>
                </a:tc>
              </a:tr>
              <a:tr h="264398">
                <a:tc>
                  <a:txBody>
                    <a:bodyPr/>
                    <a:lstStyle/>
                    <a:p>
                      <a:pPr algn="ctr">
                        <a:lnSpc>
                          <a:spcPct val="115000"/>
                        </a:lnSpc>
                        <a:spcAft>
                          <a:spcPts val="0"/>
                        </a:spcAft>
                      </a:pPr>
                      <a:r>
                        <a:rPr lang="es-EC" sz="1100">
                          <a:solidFill>
                            <a:srgbClr val="000000"/>
                          </a:solidFill>
                          <a:effectLst/>
                          <a:latin typeface="Calibri"/>
                          <a:ea typeface="Times New Roman"/>
                          <a:cs typeface="Calibri"/>
                        </a:rPr>
                        <a:t>Desviación estándar</a:t>
                      </a:r>
                      <a:endParaRPr lang="es-EC" sz="1100">
                        <a:effectLst/>
                        <a:latin typeface="Calibri"/>
                        <a:ea typeface="Calibri"/>
                        <a:cs typeface="Arial"/>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100">
                          <a:solidFill>
                            <a:srgbClr val="000000"/>
                          </a:solidFill>
                          <a:effectLst/>
                          <a:latin typeface="Calibri"/>
                          <a:ea typeface="Times New Roman"/>
                          <a:cs typeface="Calibri"/>
                        </a:rPr>
                        <a:t>1,73</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a:noFill/>
                    </a:lnB>
                  </a:tcPr>
                </a:tc>
              </a:tr>
              <a:tr h="264398">
                <a:tc>
                  <a:txBody>
                    <a:bodyPr/>
                    <a:lstStyle/>
                    <a:p>
                      <a:pPr algn="ctr">
                        <a:lnSpc>
                          <a:spcPct val="115000"/>
                        </a:lnSpc>
                        <a:spcAft>
                          <a:spcPts val="0"/>
                        </a:spcAft>
                      </a:pPr>
                      <a:r>
                        <a:rPr lang="es-EC" sz="1100">
                          <a:solidFill>
                            <a:srgbClr val="000000"/>
                          </a:solidFill>
                          <a:effectLst/>
                          <a:latin typeface="Calibri"/>
                          <a:ea typeface="Times New Roman"/>
                          <a:cs typeface="Calibri"/>
                        </a:rPr>
                        <a:t>Varianza de la muestra</a:t>
                      </a:r>
                      <a:endParaRPr lang="es-EC" sz="1100">
                        <a:effectLst/>
                        <a:latin typeface="Calibri"/>
                        <a:ea typeface="Calibri"/>
                        <a:cs typeface="Arial"/>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100">
                          <a:solidFill>
                            <a:srgbClr val="000000"/>
                          </a:solidFill>
                          <a:effectLst/>
                          <a:latin typeface="Calibri"/>
                          <a:ea typeface="Times New Roman"/>
                          <a:cs typeface="Calibri"/>
                        </a:rPr>
                        <a:t>2,99</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a:noFill/>
                    </a:lnB>
                  </a:tcPr>
                </a:tc>
              </a:tr>
              <a:tr h="264398">
                <a:tc>
                  <a:txBody>
                    <a:bodyPr/>
                    <a:lstStyle/>
                    <a:p>
                      <a:pPr algn="ctr">
                        <a:lnSpc>
                          <a:spcPct val="115000"/>
                        </a:lnSpc>
                        <a:spcAft>
                          <a:spcPts val="0"/>
                        </a:spcAft>
                      </a:pPr>
                      <a:r>
                        <a:rPr lang="es-EC" sz="1100">
                          <a:solidFill>
                            <a:srgbClr val="000000"/>
                          </a:solidFill>
                          <a:effectLst/>
                          <a:latin typeface="Calibri"/>
                          <a:ea typeface="Times New Roman"/>
                          <a:cs typeface="Calibri"/>
                        </a:rPr>
                        <a:t>Coeficiente de variación</a:t>
                      </a:r>
                      <a:endParaRPr lang="es-EC" sz="1100">
                        <a:effectLst/>
                        <a:latin typeface="Calibri"/>
                        <a:ea typeface="Calibri"/>
                        <a:cs typeface="Arial"/>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100">
                          <a:solidFill>
                            <a:srgbClr val="000000"/>
                          </a:solidFill>
                          <a:effectLst/>
                          <a:latin typeface="Calibri"/>
                          <a:ea typeface="Times New Roman"/>
                          <a:cs typeface="Calibri"/>
                        </a:rPr>
                        <a:t>34,68 %</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a:noFill/>
                    </a:lnB>
                  </a:tcPr>
                </a:tc>
              </a:tr>
              <a:tr h="274326">
                <a:tc>
                  <a:txBody>
                    <a:bodyPr/>
                    <a:lstStyle/>
                    <a:p>
                      <a:pPr algn="ctr">
                        <a:lnSpc>
                          <a:spcPct val="115000"/>
                        </a:lnSpc>
                        <a:spcAft>
                          <a:spcPts val="0"/>
                        </a:spcAft>
                      </a:pPr>
                      <a:r>
                        <a:rPr lang="es-EC" sz="1100" dirty="0">
                          <a:solidFill>
                            <a:srgbClr val="000000"/>
                          </a:solidFill>
                          <a:effectLst/>
                          <a:latin typeface="Calibri"/>
                          <a:ea typeface="Times New Roman"/>
                          <a:cs typeface="Calibri"/>
                        </a:rPr>
                        <a:t>Cuenta</a:t>
                      </a:r>
                      <a:endParaRPr lang="es-EC" sz="1100" dirty="0">
                        <a:effectLst/>
                        <a:latin typeface="Calibri"/>
                        <a:ea typeface="Calibri"/>
                        <a:cs typeface="Arial"/>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dirty="0">
                          <a:solidFill>
                            <a:srgbClr val="000000"/>
                          </a:solidFill>
                          <a:effectLst/>
                          <a:latin typeface="Calibri"/>
                          <a:ea typeface="Times New Roman"/>
                          <a:cs typeface="Calibri"/>
                        </a:rPr>
                        <a:t>339</a:t>
                      </a:r>
                      <a:endParaRPr lang="es-EC" sz="1100" dirty="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7" name="6 CuadroTexto"/>
          <p:cNvSpPr txBox="1"/>
          <p:nvPr/>
        </p:nvSpPr>
        <p:spPr>
          <a:xfrm>
            <a:off x="0" y="25758"/>
            <a:ext cx="2195736" cy="646331"/>
          </a:xfrm>
          <a:prstGeom prst="rect">
            <a:avLst/>
          </a:prstGeom>
          <a:noFill/>
        </p:spPr>
        <p:txBody>
          <a:bodyPr wrap="square" rtlCol="0">
            <a:spAutoFit/>
          </a:bodyPr>
          <a:lstStyle/>
          <a:p>
            <a:r>
              <a:rPr lang="es-EC" dirty="0" smtClean="0">
                <a:latin typeface="Arial" pitchFamily="34" charset="0"/>
                <a:cs typeface="Arial" pitchFamily="34" charset="0"/>
              </a:rPr>
              <a:t>Análisis Exploratorio</a:t>
            </a:r>
            <a:endParaRPr lang="es-EC" dirty="0">
              <a:latin typeface="Arial" pitchFamily="34" charset="0"/>
              <a:cs typeface="Arial" pitchFamily="34" charset="0"/>
            </a:endParaRPr>
          </a:p>
        </p:txBody>
      </p:sp>
      <p:pic>
        <p:nvPicPr>
          <p:cNvPr id="8" name="7 Imagen" descr="I:\CARO\TESIS\CAPITULOS\CAPITULO 4 ANALISIS DE RESULTADOS\cromo2Histograma.bmp"/>
          <p:cNvPicPr/>
          <p:nvPr/>
        </p:nvPicPr>
        <p:blipFill>
          <a:blip r:embed="rId2">
            <a:extLst>
              <a:ext uri="{28A0092B-C50C-407E-A947-70E740481C1C}">
                <a14:useLocalDpi xmlns:a14="http://schemas.microsoft.com/office/drawing/2010/main" val="0"/>
              </a:ext>
            </a:extLst>
          </a:blip>
          <a:srcRect/>
          <a:stretch>
            <a:fillRect/>
          </a:stretch>
        </p:blipFill>
        <p:spPr bwMode="auto">
          <a:xfrm>
            <a:off x="4661756" y="548680"/>
            <a:ext cx="4104456" cy="23926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8 Imagen" descr="I:\CARO\TESIS\CAPITULOS\CAPITULO 4 ANALISIS DE RESULTADOS\cromo2boxplot.jpg"/>
          <p:cNvPicPr/>
          <p:nvPr/>
        </p:nvPicPr>
        <p:blipFill>
          <a:blip r:embed="rId3">
            <a:extLst>
              <a:ext uri="{28A0092B-C50C-407E-A947-70E740481C1C}">
                <a14:useLocalDpi xmlns:a14="http://schemas.microsoft.com/office/drawing/2010/main" val="0"/>
              </a:ext>
            </a:extLst>
          </a:blip>
          <a:srcRect/>
          <a:stretch>
            <a:fillRect/>
          </a:stretch>
        </p:blipFill>
        <p:spPr bwMode="auto">
          <a:xfrm>
            <a:off x="5796136" y="3284983"/>
            <a:ext cx="1800200" cy="3240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806360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06719" y="210424"/>
            <a:ext cx="8229600" cy="1143000"/>
          </a:xfrm>
        </p:spPr>
        <p:txBody>
          <a:bodyPr>
            <a:normAutofit/>
          </a:bodyPr>
          <a:lstStyle/>
          <a:p>
            <a:r>
              <a:rPr lang="es-EC" sz="4000" dirty="0" smtClean="0">
                <a:latin typeface="Arial" pitchFamily="34" charset="0"/>
                <a:cs typeface="Arial" pitchFamily="34" charset="0"/>
              </a:rPr>
              <a:t>Zinc</a:t>
            </a:r>
            <a:endParaRPr lang="es-EC" sz="4000" dirty="0">
              <a:latin typeface="Arial" pitchFamily="34" charset="0"/>
              <a:cs typeface="Arial" pitchFamily="34" charset="0"/>
            </a:endParaRP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3972538422"/>
              </p:ext>
            </p:extLst>
          </p:nvPr>
        </p:nvGraphicFramePr>
        <p:xfrm>
          <a:off x="611560" y="1556792"/>
          <a:ext cx="3528392" cy="2391340"/>
        </p:xfrm>
        <a:graphic>
          <a:graphicData uri="http://schemas.openxmlformats.org/drawingml/2006/table">
            <a:tbl>
              <a:tblPr firstRow="1" firstCol="1" bandRow="1"/>
              <a:tblGrid>
                <a:gridCol w="2232357"/>
                <a:gridCol w="1296035"/>
              </a:tblGrid>
              <a:tr h="595042">
                <a:tc gridSpan="2">
                  <a:txBody>
                    <a:bodyPr/>
                    <a:lstStyle/>
                    <a:p>
                      <a:pPr algn="ctr">
                        <a:lnSpc>
                          <a:spcPct val="115000"/>
                        </a:lnSpc>
                        <a:spcAft>
                          <a:spcPts val="0"/>
                        </a:spcAft>
                      </a:pPr>
                      <a:r>
                        <a:rPr lang="es-ES" sz="1100" b="1" dirty="0">
                          <a:solidFill>
                            <a:srgbClr val="000000"/>
                          </a:solidFill>
                          <a:effectLst/>
                          <a:latin typeface="Calibri"/>
                          <a:ea typeface="Times New Roman"/>
                          <a:cs typeface="Calibri"/>
                        </a:rPr>
                        <a:t>Estadísticos Descriptivos de </a:t>
                      </a:r>
                      <a:br>
                        <a:rPr lang="es-ES" sz="1100" b="1" dirty="0">
                          <a:solidFill>
                            <a:srgbClr val="000000"/>
                          </a:solidFill>
                          <a:effectLst/>
                          <a:latin typeface="Calibri"/>
                          <a:ea typeface="Times New Roman"/>
                          <a:cs typeface="Calibri"/>
                        </a:rPr>
                      </a:br>
                      <a:r>
                        <a:rPr lang="es-ES" sz="1100" b="1" dirty="0">
                          <a:solidFill>
                            <a:srgbClr val="000000"/>
                          </a:solidFill>
                          <a:effectLst/>
                          <a:latin typeface="Calibri"/>
                          <a:ea typeface="Times New Roman"/>
                          <a:cs typeface="Calibri"/>
                        </a:rPr>
                        <a:t>Datos de Concentraciones  de Zinc</a:t>
                      </a:r>
                      <a:endParaRPr lang="es-EC" sz="1100" dirty="0">
                        <a:effectLst/>
                        <a:latin typeface="Calibri"/>
                        <a:ea typeface="Calibri"/>
                        <a:cs typeface="Arial"/>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297521">
                <a:tc>
                  <a:txBody>
                    <a:bodyPr/>
                    <a:lstStyle/>
                    <a:p>
                      <a:pPr algn="ctr">
                        <a:lnSpc>
                          <a:spcPct val="115000"/>
                        </a:lnSpc>
                        <a:spcAft>
                          <a:spcPts val="0"/>
                        </a:spcAft>
                      </a:pPr>
                      <a:r>
                        <a:rPr lang="es-ES" sz="1100">
                          <a:solidFill>
                            <a:srgbClr val="000000"/>
                          </a:solidFill>
                          <a:effectLst/>
                          <a:latin typeface="Calibri"/>
                          <a:ea typeface="Times New Roman"/>
                          <a:cs typeface="Calibri"/>
                        </a:rPr>
                        <a:t>Media</a:t>
                      </a:r>
                      <a:endParaRPr lang="es-EC" sz="1100">
                        <a:effectLst/>
                        <a:latin typeface="Calibri"/>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1100">
                          <a:solidFill>
                            <a:srgbClr val="000000"/>
                          </a:solidFill>
                          <a:effectLst/>
                          <a:latin typeface="Calibri"/>
                          <a:ea typeface="Times New Roman"/>
                          <a:cs typeface="Calibri"/>
                        </a:rPr>
                        <a:t>39.21</a:t>
                      </a:r>
                      <a:endParaRPr lang="es-EC" sz="11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297521">
                <a:tc>
                  <a:txBody>
                    <a:bodyPr/>
                    <a:lstStyle/>
                    <a:p>
                      <a:pPr algn="ctr">
                        <a:lnSpc>
                          <a:spcPct val="115000"/>
                        </a:lnSpc>
                        <a:spcAft>
                          <a:spcPts val="0"/>
                        </a:spcAft>
                      </a:pPr>
                      <a:r>
                        <a:rPr lang="es-ES" sz="1100" dirty="0">
                          <a:solidFill>
                            <a:srgbClr val="000000"/>
                          </a:solidFill>
                          <a:effectLst/>
                          <a:latin typeface="Calibri"/>
                          <a:ea typeface="Times New Roman"/>
                          <a:cs typeface="Calibri"/>
                        </a:rPr>
                        <a:t>Mediana</a:t>
                      </a:r>
                      <a:endParaRPr lang="es-EC" sz="1100" dirty="0">
                        <a:effectLst/>
                        <a:latin typeface="Calibri"/>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1100" dirty="0">
                          <a:solidFill>
                            <a:srgbClr val="000000"/>
                          </a:solidFill>
                          <a:effectLst/>
                          <a:latin typeface="Calibri"/>
                          <a:ea typeface="Times New Roman"/>
                          <a:cs typeface="Calibri"/>
                        </a:rPr>
                        <a:t>30.39</a:t>
                      </a:r>
                      <a:endParaRPr lang="es-EC" sz="11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297521">
                <a:tc>
                  <a:txBody>
                    <a:bodyPr/>
                    <a:lstStyle/>
                    <a:p>
                      <a:pPr algn="ctr">
                        <a:lnSpc>
                          <a:spcPct val="115000"/>
                        </a:lnSpc>
                        <a:spcAft>
                          <a:spcPts val="0"/>
                        </a:spcAft>
                      </a:pPr>
                      <a:r>
                        <a:rPr lang="es-ES" sz="1100">
                          <a:solidFill>
                            <a:srgbClr val="000000"/>
                          </a:solidFill>
                          <a:effectLst/>
                          <a:latin typeface="Calibri"/>
                          <a:ea typeface="Times New Roman"/>
                          <a:cs typeface="Calibri"/>
                        </a:rPr>
                        <a:t>Desviación estándar</a:t>
                      </a:r>
                      <a:endParaRPr lang="es-EC" sz="1100">
                        <a:effectLst/>
                        <a:latin typeface="Calibri"/>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1100">
                          <a:solidFill>
                            <a:srgbClr val="000000"/>
                          </a:solidFill>
                          <a:effectLst/>
                          <a:latin typeface="Calibri"/>
                          <a:ea typeface="Times New Roman"/>
                          <a:cs typeface="Calibri"/>
                        </a:rPr>
                        <a:t>29.25</a:t>
                      </a:r>
                      <a:endParaRPr lang="es-EC" sz="11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297521">
                <a:tc>
                  <a:txBody>
                    <a:bodyPr/>
                    <a:lstStyle/>
                    <a:p>
                      <a:pPr algn="ctr">
                        <a:lnSpc>
                          <a:spcPct val="115000"/>
                        </a:lnSpc>
                        <a:spcAft>
                          <a:spcPts val="0"/>
                        </a:spcAft>
                      </a:pPr>
                      <a:r>
                        <a:rPr lang="es-ES" sz="1100">
                          <a:solidFill>
                            <a:srgbClr val="000000"/>
                          </a:solidFill>
                          <a:effectLst/>
                          <a:latin typeface="Calibri"/>
                          <a:ea typeface="Times New Roman"/>
                          <a:cs typeface="Calibri"/>
                        </a:rPr>
                        <a:t>Varianza de la muestra</a:t>
                      </a:r>
                      <a:endParaRPr lang="es-EC" sz="1100">
                        <a:effectLst/>
                        <a:latin typeface="Calibri"/>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1100">
                          <a:solidFill>
                            <a:srgbClr val="000000"/>
                          </a:solidFill>
                          <a:effectLst/>
                          <a:latin typeface="Calibri"/>
                          <a:ea typeface="Times New Roman"/>
                          <a:cs typeface="Calibri"/>
                        </a:rPr>
                        <a:t>855.44</a:t>
                      </a:r>
                      <a:endParaRPr lang="es-EC" sz="11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297521">
                <a:tc>
                  <a:txBody>
                    <a:bodyPr/>
                    <a:lstStyle/>
                    <a:p>
                      <a:pPr algn="ctr">
                        <a:lnSpc>
                          <a:spcPct val="115000"/>
                        </a:lnSpc>
                        <a:spcAft>
                          <a:spcPts val="0"/>
                        </a:spcAft>
                      </a:pPr>
                      <a:r>
                        <a:rPr lang="es-ES" sz="1100">
                          <a:solidFill>
                            <a:srgbClr val="000000"/>
                          </a:solidFill>
                          <a:effectLst/>
                          <a:latin typeface="Calibri"/>
                          <a:ea typeface="Times New Roman"/>
                          <a:cs typeface="Calibri"/>
                        </a:rPr>
                        <a:t>Coeficiente de Variación</a:t>
                      </a:r>
                      <a:endParaRPr lang="es-EC" sz="1100">
                        <a:effectLst/>
                        <a:latin typeface="Calibri"/>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1100">
                          <a:solidFill>
                            <a:srgbClr val="000000"/>
                          </a:solidFill>
                          <a:effectLst/>
                          <a:latin typeface="Calibri"/>
                          <a:ea typeface="Times New Roman"/>
                          <a:cs typeface="Calibri"/>
                        </a:rPr>
                        <a:t>74.60</a:t>
                      </a:r>
                      <a:endParaRPr lang="es-EC" sz="11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08693">
                <a:tc>
                  <a:txBody>
                    <a:bodyPr/>
                    <a:lstStyle/>
                    <a:p>
                      <a:pPr algn="ctr">
                        <a:lnSpc>
                          <a:spcPct val="115000"/>
                        </a:lnSpc>
                        <a:spcAft>
                          <a:spcPts val="0"/>
                        </a:spcAft>
                      </a:pPr>
                      <a:r>
                        <a:rPr lang="es-ES" sz="1100" dirty="0">
                          <a:solidFill>
                            <a:srgbClr val="000000"/>
                          </a:solidFill>
                          <a:effectLst/>
                          <a:latin typeface="Calibri"/>
                          <a:ea typeface="Times New Roman"/>
                          <a:cs typeface="Calibri"/>
                        </a:rPr>
                        <a:t>Cuenta</a:t>
                      </a:r>
                      <a:endParaRPr lang="es-EC" sz="1100" dirty="0">
                        <a:effectLst/>
                        <a:latin typeface="Calibri"/>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dirty="0">
                          <a:solidFill>
                            <a:srgbClr val="000000"/>
                          </a:solidFill>
                          <a:effectLst/>
                          <a:latin typeface="Calibri"/>
                          <a:ea typeface="Times New Roman"/>
                          <a:cs typeface="Calibri"/>
                        </a:rPr>
                        <a:t>93</a:t>
                      </a:r>
                      <a:endParaRPr lang="es-EC" sz="11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7" name="6 CuadroTexto"/>
          <p:cNvSpPr txBox="1"/>
          <p:nvPr/>
        </p:nvSpPr>
        <p:spPr>
          <a:xfrm>
            <a:off x="0" y="25758"/>
            <a:ext cx="2195736" cy="369332"/>
          </a:xfrm>
          <a:prstGeom prst="rect">
            <a:avLst/>
          </a:prstGeom>
          <a:noFill/>
        </p:spPr>
        <p:txBody>
          <a:bodyPr wrap="square" rtlCol="0">
            <a:spAutoFit/>
          </a:bodyPr>
          <a:lstStyle/>
          <a:p>
            <a:r>
              <a:rPr lang="es-EC" dirty="0" smtClean="0"/>
              <a:t>Análisis Exploratorio</a:t>
            </a:r>
            <a:endParaRPr lang="es-EC" dirty="0"/>
          </a:p>
        </p:txBody>
      </p:sp>
      <p:pic>
        <p:nvPicPr>
          <p:cNvPr id="8" name="0 Imagen"/>
          <p:cNvPicPr/>
          <p:nvPr/>
        </p:nvPicPr>
        <p:blipFill>
          <a:blip r:embed="rId2">
            <a:extLst>
              <a:ext uri="{28A0092B-C50C-407E-A947-70E740481C1C}">
                <a14:useLocalDpi xmlns:a14="http://schemas.microsoft.com/office/drawing/2010/main" val="0"/>
              </a:ext>
            </a:extLst>
          </a:blip>
          <a:stretch>
            <a:fillRect/>
          </a:stretch>
        </p:blipFill>
        <p:spPr>
          <a:xfrm>
            <a:off x="4554498" y="764704"/>
            <a:ext cx="4337982" cy="25201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0 Imagen"/>
          <p:cNvPicPr/>
          <p:nvPr/>
        </p:nvPicPr>
        <p:blipFill>
          <a:blip r:embed="rId3">
            <a:extLst>
              <a:ext uri="{28A0092B-C50C-407E-A947-70E740481C1C}">
                <a14:useLocalDpi xmlns:a14="http://schemas.microsoft.com/office/drawing/2010/main" val="0"/>
              </a:ext>
            </a:extLst>
          </a:blip>
          <a:stretch>
            <a:fillRect/>
          </a:stretch>
        </p:blipFill>
        <p:spPr>
          <a:xfrm>
            <a:off x="6038371" y="3612030"/>
            <a:ext cx="1829559" cy="2880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11 Flecha curvada hacia la izquierda">
            <a:hlinkClick r:id="rId4" action="ppaction://hlinksldjump"/>
          </p:cNvPr>
          <p:cNvSpPr/>
          <p:nvPr/>
        </p:nvSpPr>
        <p:spPr>
          <a:xfrm>
            <a:off x="8604448" y="6236361"/>
            <a:ext cx="288032" cy="39905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107475486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436096" y="188640"/>
            <a:ext cx="3456384"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prstClr val="white"/>
                </a:solidFill>
                <a:latin typeface="Arial" pitchFamily="34" charset="0"/>
                <a:cs typeface="Arial" pitchFamily="34" charset="0"/>
              </a:rPr>
              <a:t>Generación del modelo geoestadístico</a:t>
            </a:r>
            <a:endParaRPr lang="es-ES" dirty="0">
              <a:solidFill>
                <a:prstClr val="white"/>
              </a:solidFill>
              <a:latin typeface="Arial" pitchFamily="34" charset="0"/>
              <a:cs typeface="Arial" pitchFamily="34" charset="0"/>
            </a:endParaRPr>
          </a:p>
        </p:txBody>
      </p:sp>
      <p:pic>
        <p:nvPicPr>
          <p:cNvPr id="3" name="2 Imagen"/>
          <p:cNvPicPr/>
          <p:nvPr/>
        </p:nvPicPr>
        <p:blipFill rotWithShape="1">
          <a:blip r:embed="rId2"/>
          <a:srcRect r="4979"/>
          <a:stretch/>
        </p:blipFill>
        <p:spPr bwMode="auto">
          <a:xfrm>
            <a:off x="1763688" y="1396181"/>
            <a:ext cx="6331311" cy="5112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4" name="3 CuadroTexto"/>
          <p:cNvSpPr txBox="1"/>
          <p:nvPr/>
        </p:nvSpPr>
        <p:spPr>
          <a:xfrm>
            <a:off x="611560" y="836712"/>
            <a:ext cx="2826415" cy="369332"/>
          </a:xfrm>
          <a:prstGeom prst="rect">
            <a:avLst/>
          </a:prstGeom>
          <a:noFill/>
        </p:spPr>
        <p:txBody>
          <a:bodyPr wrap="none" rtlCol="0">
            <a:spAutoFit/>
          </a:bodyPr>
          <a:lstStyle/>
          <a:p>
            <a:r>
              <a:rPr lang="es-ES" dirty="0" smtClean="0">
                <a:solidFill>
                  <a:prstClr val="black"/>
                </a:solidFill>
                <a:latin typeface="Arial" pitchFamily="34" charset="0"/>
                <a:cs typeface="Arial" pitchFamily="34" charset="0"/>
              </a:rPr>
              <a:t>Creación del archivo *.</a:t>
            </a:r>
            <a:r>
              <a:rPr lang="es-ES" dirty="0" err="1" smtClean="0">
                <a:solidFill>
                  <a:prstClr val="black"/>
                </a:solidFill>
                <a:latin typeface="Arial" pitchFamily="34" charset="0"/>
                <a:cs typeface="Arial" pitchFamily="34" charset="0"/>
              </a:rPr>
              <a:t>dat</a:t>
            </a:r>
            <a:endParaRPr lang="es-ES" dirty="0">
              <a:solidFill>
                <a:prstClr val="black"/>
              </a:solidFill>
              <a:latin typeface="Arial" pitchFamily="34" charset="0"/>
              <a:cs typeface="Arial" pitchFamily="34" charset="0"/>
            </a:endParaRPr>
          </a:p>
        </p:txBody>
      </p:sp>
      <p:sp>
        <p:nvSpPr>
          <p:cNvPr id="5" name="4 CuadroTexto"/>
          <p:cNvSpPr txBox="1"/>
          <p:nvPr/>
        </p:nvSpPr>
        <p:spPr>
          <a:xfrm>
            <a:off x="0" y="25758"/>
            <a:ext cx="2195736" cy="369332"/>
          </a:xfrm>
          <a:prstGeom prst="rect">
            <a:avLst/>
          </a:prstGeom>
          <a:noFill/>
        </p:spPr>
        <p:txBody>
          <a:bodyPr wrap="square" rtlCol="0">
            <a:spAutoFit/>
          </a:bodyPr>
          <a:lstStyle/>
          <a:p>
            <a:r>
              <a:rPr lang="es-EC" dirty="0" smtClean="0">
                <a:latin typeface="Arial" pitchFamily="34" charset="0"/>
                <a:cs typeface="Arial" pitchFamily="34" charset="0"/>
              </a:rPr>
              <a:t>Análisis Estructural</a:t>
            </a:r>
            <a:endParaRPr lang="es-EC" dirty="0">
              <a:latin typeface="Arial" pitchFamily="34" charset="0"/>
              <a:cs typeface="Arial" pitchFamily="34" charset="0"/>
            </a:endParaRPr>
          </a:p>
        </p:txBody>
      </p:sp>
      <p:sp>
        <p:nvSpPr>
          <p:cNvPr id="6" name="5 Elipse"/>
          <p:cNvSpPr/>
          <p:nvPr/>
        </p:nvSpPr>
        <p:spPr>
          <a:xfrm>
            <a:off x="1403648" y="1556792"/>
            <a:ext cx="2160240" cy="10081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891810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456711" y="232538"/>
            <a:ext cx="3456384" cy="549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prstClr val="white"/>
                </a:solidFill>
                <a:latin typeface="Arial" pitchFamily="34" charset="0"/>
                <a:cs typeface="Arial" pitchFamily="34" charset="0"/>
              </a:rPr>
              <a:t>Generación del modelo geoestadístico</a:t>
            </a:r>
            <a:endParaRPr lang="es-ES" dirty="0">
              <a:solidFill>
                <a:prstClr val="white"/>
              </a:solidFill>
              <a:latin typeface="Arial" pitchFamily="34" charset="0"/>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781998"/>
            <a:ext cx="3259999"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0"/>
          <p:cNvPicPr/>
          <p:nvPr/>
        </p:nvPicPr>
        <p:blipFill rotWithShape="1">
          <a:blip r:embed="rId3"/>
          <a:srcRect l="5465" t="12239" r="68287" b="57746"/>
          <a:stretch/>
        </p:blipFill>
        <p:spPr bwMode="auto">
          <a:xfrm>
            <a:off x="971600" y="2060846"/>
            <a:ext cx="3168352" cy="2759353"/>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5" name="Picture 13"/>
          <p:cNvPicPr/>
          <p:nvPr/>
        </p:nvPicPr>
        <p:blipFill rotWithShape="1">
          <a:blip r:embed="rId4"/>
          <a:srcRect r="62368" b="70986"/>
          <a:stretch/>
        </p:blipFill>
        <p:spPr bwMode="auto">
          <a:xfrm>
            <a:off x="4860032" y="2312875"/>
            <a:ext cx="3595489" cy="24608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3" name="2 CuadroTexto"/>
          <p:cNvSpPr txBox="1"/>
          <p:nvPr/>
        </p:nvSpPr>
        <p:spPr>
          <a:xfrm>
            <a:off x="3213763" y="5651956"/>
            <a:ext cx="2877711" cy="369332"/>
          </a:xfrm>
          <a:prstGeom prst="rect">
            <a:avLst/>
          </a:prstGeom>
          <a:noFill/>
        </p:spPr>
        <p:txBody>
          <a:bodyPr wrap="none" rtlCol="0">
            <a:spAutoFit/>
          </a:bodyPr>
          <a:lstStyle/>
          <a:p>
            <a:r>
              <a:rPr lang="es-ES" dirty="0" smtClean="0">
                <a:solidFill>
                  <a:prstClr val="black"/>
                </a:solidFill>
                <a:latin typeface="Arial" pitchFamily="34" charset="0"/>
                <a:cs typeface="Arial" pitchFamily="34" charset="0"/>
              </a:rPr>
              <a:t>Creación del archivo *.</a:t>
            </a:r>
            <a:r>
              <a:rPr lang="es-ES" dirty="0" err="1" smtClean="0">
                <a:solidFill>
                  <a:prstClr val="black"/>
                </a:solidFill>
                <a:latin typeface="Arial" pitchFamily="34" charset="0"/>
                <a:cs typeface="Arial" pitchFamily="34" charset="0"/>
              </a:rPr>
              <a:t>pcf</a:t>
            </a:r>
            <a:r>
              <a:rPr lang="es-ES" dirty="0" smtClean="0">
                <a:solidFill>
                  <a:prstClr val="black"/>
                </a:solidFill>
                <a:latin typeface="Arial" pitchFamily="34" charset="0"/>
                <a:cs typeface="Arial" pitchFamily="34" charset="0"/>
              </a:rPr>
              <a:t> </a:t>
            </a:r>
            <a:endParaRPr lang="es-ES" dirty="0">
              <a:solidFill>
                <a:prstClr val="black"/>
              </a:solidFill>
              <a:latin typeface="Arial" pitchFamily="34" charset="0"/>
              <a:cs typeface="Arial" pitchFamily="34" charset="0"/>
            </a:endParaRPr>
          </a:p>
        </p:txBody>
      </p:sp>
      <p:sp>
        <p:nvSpPr>
          <p:cNvPr id="6" name="5 Flecha derecha"/>
          <p:cNvSpPr/>
          <p:nvPr/>
        </p:nvSpPr>
        <p:spPr>
          <a:xfrm rot="2245316">
            <a:off x="2843808" y="5013176"/>
            <a:ext cx="79208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8" name="7 Flecha derecha"/>
          <p:cNvSpPr/>
          <p:nvPr/>
        </p:nvSpPr>
        <p:spPr>
          <a:xfrm rot="7790428">
            <a:off x="5490771" y="5013177"/>
            <a:ext cx="79208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9" name="8 CuadroTexto"/>
          <p:cNvSpPr txBox="1"/>
          <p:nvPr/>
        </p:nvSpPr>
        <p:spPr>
          <a:xfrm>
            <a:off x="0" y="25758"/>
            <a:ext cx="2195736" cy="369332"/>
          </a:xfrm>
          <a:prstGeom prst="rect">
            <a:avLst/>
          </a:prstGeom>
          <a:noFill/>
        </p:spPr>
        <p:txBody>
          <a:bodyPr wrap="square" rtlCol="0">
            <a:spAutoFit/>
          </a:bodyPr>
          <a:lstStyle/>
          <a:p>
            <a:r>
              <a:rPr lang="es-EC" dirty="0" smtClean="0">
                <a:latin typeface="Arial" pitchFamily="34" charset="0"/>
                <a:cs typeface="Arial" pitchFamily="34" charset="0"/>
              </a:rPr>
              <a:t>Análisis Estructural</a:t>
            </a:r>
            <a:endParaRPr lang="es-EC" dirty="0">
              <a:latin typeface="Arial" pitchFamily="34" charset="0"/>
              <a:cs typeface="Arial" pitchFamily="34" charset="0"/>
            </a:endParaRPr>
          </a:p>
        </p:txBody>
      </p:sp>
    </p:spTree>
    <p:extLst>
      <p:ext uri="{BB962C8B-B14F-4D97-AF65-F5344CB8AC3E}">
        <p14:creationId xmlns:p14="http://schemas.microsoft.com/office/powerpoint/2010/main" val="23729203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Imagen 25" descr="DIVISION POLITICA CANTON RUMIÑAHUI"/>
          <p:cNvPicPr>
            <a:picLocks noChangeAspect="1" noChangeArrowheads="1"/>
          </p:cNvPicPr>
          <p:nvPr/>
        </p:nvPicPr>
        <p:blipFill>
          <a:blip r:embed="rId2" cstate="print"/>
          <a:srcRect l="3152" t="7101" r="31110" b="6946"/>
          <a:stretch>
            <a:fillRect/>
          </a:stretch>
        </p:blipFill>
        <p:spPr bwMode="auto">
          <a:xfrm>
            <a:off x="971600" y="-1"/>
            <a:ext cx="4032448" cy="6824143"/>
          </a:xfrm>
          <a:prstGeom prst="rect">
            <a:avLst/>
          </a:prstGeom>
          <a:noFill/>
        </p:spPr>
      </p:pic>
      <p:sp>
        <p:nvSpPr>
          <p:cNvPr id="1027" name="Rectangle 3"/>
          <p:cNvSpPr>
            <a:spLocks noChangeArrowheads="1"/>
          </p:cNvSpPr>
          <p:nvPr/>
        </p:nvSpPr>
        <p:spPr bwMode="auto">
          <a:xfrm>
            <a:off x="0" y="78295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7" name="Imagen 25" descr="DIVISION POLITICA CANTON RUMIÑAHUI"/>
          <p:cNvPicPr>
            <a:picLocks noChangeAspect="1" noChangeArrowheads="1"/>
          </p:cNvPicPr>
          <p:nvPr/>
        </p:nvPicPr>
        <p:blipFill>
          <a:blip r:embed="rId2" cstate="print"/>
          <a:srcRect l="72059" t="47862" r="7713" b="34555"/>
          <a:stretch>
            <a:fillRect/>
          </a:stretch>
        </p:blipFill>
        <p:spPr bwMode="auto">
          <a:xfrm>
            <a:off x="5292080" y="980728"/>
            <a:ext cx="2952328" cy="3321368"/>
          </a:xfrm>
          <a:prstGeom prst="rect">
            <a:avLst/>
          </a:prstGeom>
          <a:noFill/>
        </p:spPr>
      </p:pic>
    </p:spTree>
    <p:extLst>
      <p:ext uri="{BB962C8B-B14F-4D97-AF65-F5344CB8AC3E}">
        <p14:creationId xmlns:p14="http://schemas.microsoft.com/office/powerpoint/2010/main" val="12371361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
          <p:cNvPicPr/>
          <p:nvPr/>
        </p:nvPicPr>
        <p:blipFill rotWithShape="1">
          <a:blip r:embed="rId2"/>
          <a:srcRect l="2326" t="11839" r="61734" b="47324"/>
          <a:stretch/>
        </p:blipFill>
        <p:spPr bwMode="auto">
          <a:xfrm>
            <a:off x="395536" y="476672"/>
            <a:ext cx="4403021" cy="3839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3" name="2 Imagen"/>
          <p:cNvPicPr/>
          <p:nvPr/>
        </p:nvPicPr>
        <p:blipFill rotWithShape="1">
          <a:blip r:embed="rId3">
            <a:extLst>
              <a:ext uri="{28A0092B-C50C-407E-A947-70E740481C1C}">
                <a14:useLocalDpi xmlns:a14="http://schemas.microsoft.com/office/drawing/2010/main" val="0"/>
              </a:ext>
            </a:extLst>
          </a:blip>
          <a:srcRect l="1228" t="14533" r="12797" b="30068"/>
          <a:stretch/>
        </p:blipFill>
        <p:spPr bwMode="auto">
          <a:xfrm>
            <a:off x="3131840" y="3212976"/>
            <a:ext cx="5745723" cy="33184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4" name="3 CuadroTexto"/>
          <p:cNvSpPr txBox="1"/>
          <p:nvPr/>
        </p:nvSpPr>
        <p:spPr>
          <a:xfrm>
            <a:off x="5265274" y="2438420"/>
            <a:ext cx="3612290" cy="646331"/>
          </a:xfrm>
          <a:prstGeom prst="rect">
            <a:avLst/>
          </a:prstGeom>
          <a:noFill/>
        </p:spPr>
        <p:txBody>
          <a:bodyPr wrap="square" rtlCol="0">
            <a:spAutoFit/>
          </a:bodyPr>
          <a:lstStyle/>
          <a:p>
            <a:r>
              <a:rPr lang="es-ES" dirty="0" err="1" smtClean="0">
                <a:solidFill>
                  <a:prstClr val="black"/>
                </a:solidFill>
                <a:latin typeface="Arial" pitchFamily="34" charset="0"/>
                <a:cs typeface="Arial" pitchFamily="34" charset="0"/>
              </a:rPr>
              <a:t>Semivariogama</a:t>
            </a:r>
            <a:r>
              <a:rPr lang="es-ES" dirty="0" smtClean="0">
                <a:solidFill>
                  <a:prstClr val="black"/>
                </a:solidFill>
                <a:latin typeface="Arial" pitchFamily="34" charset="0"/>
                <a:cs typeface="Arial" pitchFamily="34" charset="0"/>
              </a:rPr>
              <a:t> experimental de las concentraciones de PB</a:t>
            </a:r>
            <a:endParaRPr lang="es-ES" dirty="0">
              <a:solidFill>
                <a:prstClr val="black"/>
              </a:solidFill>
              <a:latin typeface="Arial" pitchFamily="34" charset="0"/>
              <a:cs typeface="Arial" pitchFamily="34" charset="0"/>
            </a:endParaRPr>
          </a:p>
        </p:txBody>
      </p:sp>
      <p:sp>
        <p:nvSpPr>
          <p:cNvPr id="5" name="4 CuadroTexto"/>
          <p:cNvSpPr txBox="1"/>
          <p:nvPr/>
        </p:nvSpPr>
        <p:spPr>
          <a:xfrm>
            <a:off x="0" y="25758"/>
            <a:ext cx="2195736" cy="369332"/>
          </a:xfrm>
          <a:prstGeom prst="rect">
            <a:avLst/>
          </a:prstGeom>
          <a:noFill/>
        </p:spPr>
        <p:txBody>
          <a:bodyPr wrap="square" rtlCol="0">
            <a:spAutoFit/>
          </a:bodyPr>
          <a:lstStyle/>
          <a:p>
            <a:r>
              <a:rPr lang="es-EC" dirty="0" smtClean="0">
                <a:latin typeface="Arial" pitchFamily="34" charset="0"/>
                <a:cs typeface="Arial" pitchFamily="34" charset="0"/>
              </a:rPr>
              <a:t>Análisis Estructural</a:t>
            </a:r>
            <a:endParaRPr lang="es-EC" dirty="0">
              <a:latin typeface="Arial" pitchFamily="34" charset="0"/>
              <a:cs typeface="Arial" pitchFamily="34"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395090"/>
            <a:ext cx="3638299"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281394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4 Imagen"/>
          <p:cNvPicPr>
            <a:picLocks noChangeAspect="1"/>
          </p:cNvPicPr>
          <p:nvPr/>
        </p:nvPicPr>
        <p:blipFill rotWithShape="1">
          <a:blip r:embed="rId2">
            <a:extLst>
              <a:ext uri="{28A0092B-C50C-407E-A947-70E740481C1C}">
                <a14:useLocalDpi xmlns:a14="http://schemas.microsoft.com/office/drawing/2010/main" val="0"/>
              </a:ext>
            </a:extLst>
          </a:blip>
          <a:srcRect l="3128" t="14873" r="69316" b="32095"/>
          <a:stretch/>
        </p:blipFill>
        <p:spPr bwMode="auto">
          <a:xfrm>
            <a:off x="251520" y="404664"/>
            <a:ext cx="3520008" cy="4237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3" name="2 Imagen"/>
          <p:cNvPicPr>
            <a:picLocks noChangeAspect="1"/>
          </p:cNvPicPr>
          <p:nvPr/>
        </p:nvPicPr>
        <p:blipFill rotWithShape="1">
          <a:blip r:embed="rId2">
            <a:extLst>
              <a:ext uri="{28A0092B-C50C-407E-A947-70E740481C1C}">
                <a14:useLocalDpi xmlns:a14="http://schemas.microsoft.com/office/drawing/2010/main" val="0"/>
              </a:ext>
            </a:extLst>
          </a:blip>
          <a:srcRect l="30414" t="22996" r="20397" b="32095"/>
          <a:stretch/>
        </p:blipFill>
        <p:spPr bwMode="auto">
          <a:xfrm>
            <a:off x="2627462" y="3140968"/>
            <a:ext cx="6058348" cy="34597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4" name="13 Rectángulo"/>
          <p:cNvSpPr/>
          <p:nvPr/>
        </p:nvSpPr>
        <p:spPr>
          <a:xfrm>
            <a:off x="3771528" y="2494637"/>
            <a:ext cx="5048944" cy="646331"/>
          </a:xfrm>
          <a:prstGeom prst="rect">
            <a:avLst/>
          </a:prstGeom>
        </p:spPr>
        <p:txBody>
          <a:bodyPr wrap="square">
            <a:spAutoFit/>
          </a:bodyPr>
          <a:lstStyle/>
          <a:p>
            <a:r>
              <a:rPr lang="es-EC" dirty="0">
                <a:solidFill>
                  <a:prstClr val="black"/>
                </a:solidFill>
                <a:latin typeface="Arial" pitchFamily="34" charset="0"/>
                <a:cs typeface="Arial" pitchFamily="34" charset="0"/>
              </a:rPr>
              <a:t>Fijación de los parámetros del </a:t>
            </a:r>
            <a:r>
              <a:rPr lang="es-EC" dirty="0" err="1">
                <a:solidFill>
                  <a:prstClr val="black"/>
                </a:solidFill>
                <a:latin typeface="Arial" pitchFamily="34" charset="0"/>
                <a:cs typeface="Arial" pitchFamily="34" charset="0"/>
              </a:rPr>
              <a:t>semivariograma</a:t>
            </a:r>
            <a:r>
              <a:rPr lang="es-EC" dirty="0">
                <a:solidFill>
                  <a:prstClr val="black"/>
                </a:solidFill>
                <a:latin typeface="Arial" pitchFamily="34" charset="0"/>
                <a:cs typeface="Arial" pitchFamily="34" charset="0"/>
              </a:rPr>
              <a:t> teórico de las concentraciones de plomo</a:t>
            </a:r>
            <a:endParaRPr lang="es-ES" dirty="0">
              <a:solidFill>
                <a:prstClr val="black"/>
              </a:solidFill>
              <a:latin typeface="Arial" pitchFamily="34" charset="0"/>
              <a:cs typeface="Arial" pitchFamily="34" charset="0"/>
            </a:endParaRPr>
          </a:p>
        </p:txBody>
      </p:sp>
      <p:sp>
        <p:nvSpPr>
          <p:cNvPr id="5" name="4 CuadroTexto"/>
          <p:cNvSpPr txBox="1"/>
          <p:nvPr/>
        </p:nvSpPr>
        <p:spPr>
          <a:xfrm>
            <a:off x="0" y="-27384"/>
            <a:ext cx="2195736" cy="369332"/>
          </a:xfrm>
          <a:prstGeom prst="rect">
            <a:avLst/>
          </a:prstGeom>
          <a:noFill/>
        </p:spPr>
        <p:txBody>
          <a:bodyPr wrap="square" rtlCol="0">
            <a:spAutoFit/>
          </a:bodyPr>
          <a:lstStyle/>
          <a:p>
            <a:r>
              <a:rPr lang="es-EC" dirty="0" smtClean="0">
                <a:latin typeface="Arial" pitchFamily="34" charset="0"/>
                <a:cs typeface="Arial" pitchFamily="34" charset="0"/>
              </a:rPr>
              <a:t>Análisis Estructural</a:t>
            </a:r>
            <a:endParaRPr lang="es-EC" dirty="0">
              <a:latin typeface="Arial" pitchFamily="34" charset="0"/>
              <a:cs typeface="Arial" pitchFamily="34" charset="0"/>
            </a:endParaRPr>
          </a:p>
        </p:txBody>
      </p:sp>
      <p:pic>
        <p:nvPicPr>
          <p:cNvPr id="6" name="5 Imagen" descr="H:\CARO\TESIS\Figuras y Tablas\modelos de variogramas.jpg"/>
          <p:cNvPicPr/>
          <p:nvPr/>
        </p:nvPicPr>
        <p:blipFill rotWithShape="1">
          <a:blip r:embed="rId3">
            <a:extLst>
              <a:ext uri="{28A0092B-C50C-407E-A947-70E740481C1C}">
                <a14:useLocalDpi xmlns:a14="http://schemas.microsoft.com/office/drawing/2010/main" val="0"/>
              </a:ext>
            </a:extLst>
          </a:blip>
          <a:srcRect b="16034"/>
          <a:stretch/>
        </p:blipFill>
        <p:spPr bwMode="auto">
          <a:xfrm>
            <a:off x="4932040" y="176577"/>
            <a:ext cx="2736304" cy="2172303"/>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5373216"/>
            <a:ext cx="2016224" cy="8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54536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44624"/>
            <a:ext cx="2195736" cy="369332"/>
          </a:xfrm>
          <a:prstGeom prst="rect">
            <a:avLst/>
          </a:prstGeom>
          <a:noFill/>
        </p:spPr>
        <p:txBody>
          <a:bodyPr wrap="square" rtlCol="0">
            <a:spAutoFit/>
          </a:bodyPr>
          <a:lstStyle/>
          <a:p>
            <a:r>
              <a:rPr lang="es-EC" dirty="0" smtClean="0">
                <a:latin typeface="Arial" pitchFamily="34" charset="0"/>
                <a:cs typeface="Arial" pitchFamily="34" charset="0"/>
              </a:rPr>
              <a:t>Análisis Estructural</a:t>
            </a:r>
            <a:endParaRPr lang="es-EC" dirty="0">
              <a:latin typeface="Arial" pitchFamily="34" charset="0"/>
              <a:cs typeface="Arial" pitchFamily="34" charset="0"/>
            </a:endParaRPr>
          </a:p>
        </p:txBody>
      </p:sp>
      <p:pic>
        <p:nvPicPr>
          <p:cNvPr id="5" name="4 Imagen"/>
          <p:cNvPicPr/>
          <p:nvPr/>
        </p:nvPicPr>
        <p:blipFill rotWithShape="1">
          <a:blip r:embed="rId2"/>
          <a:srcRect l="2745" t="15541" r="10684" b="28378"/>
          <a:stretch/>
        </p:blipFill>
        <p:spPr bwMode="auto">
          <a:xfrm>
            <a:off x="1691680" y="1488572"/>
            <a:ext cx="5688632" cy="2448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aphicFrame>
        <p:nvGraphicFramePr>
          <p:cNvPr id="6" name="5 Tabla"/>
          <p:cNvGraphicFramePr>
            <a:graphicFrameLocks noGrp="1"/>
          </p:cNvGraphicFramePr>
          <p:nvPr>
            <p:extLst>
              <p:ext uri="{D42A27DB-BD31-4B8C-83A1-F6EECF244321}">
                <p14:modId xmlns:p14="http://schemas.microsoft.com/office/powerpoint/2010/main" val="2363048287"/>
              </p:ext>
            </p:extLst>
          </p:nvPr>
        </p:nvGraphicFramePr>
        <p:xfrm>
          <a:off x="2987824" y="4509120"/>
          <a:ext cx="2520280" cy="960780"/>
        </p:xfrm>
        <a:graphic>
          <a:graphicData uri="http://schemas.openxmlformats.org/drawingml/2006/table">
            <a:tbl>
              <a:tblPr firstRow="1" firstCol="1" bandRow="1"/>
              <a:tblGrid>
                <a:gridCol w="1899544"/>
                <a:gridCol w="620736"/>
              </a:tblGrid>
              <a:tr h="316301">
                <a:tc gridSpan="2">
                  <a:txBody>
                    <a:bodyPr/>
                    <a:lstStyle/>
                    <a:p>
                      <a:pPr algn="ctr">
                        <a:lnSpc>
                          <a:spcPct val="115000"/>
                        </a:lnSpc>
                        <a:spcAft>
                          <a:spcPts val="0"/>
                        </a:spcAft>
                      </a:pPr>
                      <a:r>
                        <a:rPr lang="es-EC" sz="1100" b="1" dirty="0">
                          <a:solidFill>
                            <a:srgbClr val="000000"/>
                          </a:solidFill>
                          <a:effectLst/>
                          <a:latin typeface="Calibri"/>
                          <a:ea typeface="Times New Roman"/>
                          <a:cs typeface="Times New Roman"/>
                        </a:rPr>
                        <a:t>Parámetros Modelo Experimental</a:t>
                      </a:r>
                      <a:endParaRPr lang="es-EC" sz="1100" dirty="0">
                        <a:effectLst/>
                        <a:latin typeface="Calibri"/>
                        <a:ea typeface="Calibri"/>
                        <a:cs typeface="Arial"/>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316301">
                <a:tc>
                  <a:txBody>
                    <a:bodyPr/>
                    <a:lstStyle/>
                    <a:p>
                      <a:pPr>
                        <a:lnSpc>
                          <a:spcPct val="115000"/>
                        </a:lnSpc>
                        <a:spcAft>
                          <a:spcPts val="0"/>
                        </a:spcAft>
                      </a:pPr>
                      <a:r>
                        <a:rPr lang="es-EC" sz="1100" dirty="0" err="1">
                          <a:solidFill>
                            <a:srgbClr val="000000"/>
                          </a:solidFill>
                          <a:effectLst/>
                          <a:latin typeface="Calibri"/>
                          <a:ea typeface="Times New Roman"/>
                          <a:cs typeface="Times New Roman"/>
                        </a:rPr>
                        <a:t>Lag</a:t>
                      </a:r>
                      <a:r>
                        <a:rPr lang="es-EC" sz="1100" dirty="0">
                          <a:solidFill>
                            <a:srgbClr val="000000"/>
                          </a:solidFill>
                          <a:effectLst/>
                          <a:latin typeface="Calibri"/>
                          <a:ea typeface="Times New Roman"/>
                          <a:cs typeface="Times New Roman"/>
                        </a:rPr>
                        <a:t> </a:t>
                      </a:r>
                      <a:r>
                        <a:rPr lang="es-EC" sz="1100" dirty="0" err="1">
                          <a:solidFill>
                            <a:srgbClr val="000000"/>
                          </a:solidFill>
                          <a:effectLst/>
                          <a:latin typeface="Calibri"/>
                          <a:ea typeface="Times New Roman"/>
                          <a:cs typeface="Times New Roman"/>
                        </a:rPr>
                        <a:t>Spacing</a:t>
                      </a:r>
                      <a:endParaRPr lang="es-EC" sz="1100" dirty="0">
                        <a:effectLst/>
                        <a:latin typeface="Calibri"/>
                        <a:ea typeface="Calibri"/>
                        <a:cs typeface="Arial"/>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es-EC" sz="1100" dirty="0">
                          <a:solidFill>
                            <a:srgbClr val="000000"/>
                          </a:solidFill>
                          <a:effectLst/>
                          <a:latin typeface="Calibri"/>
                          <a:ea typeface="Times New Roman"/>
                          <a:cs typeface="Times New Roman"/>
                        </a:rPr>
                        <a:t>500</a:t>
                      </a:r>
                      <a:endParaRPr lang="es-EC" sz="1100" dirty="0">
                        <a:effectLst/>
                        <a:latin typeface="Calibri"/>
                        <a:ea typeface="Calibri"/>
                        <a:cs typeface="Arial"/>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328178">
                <a:tc>
                  <a:txBody>
                    <a:bodyPr/>
                    <a:lstStyle/>
                    <a:p>
                      <a:pPr>
                        <a:lnSpc>
                          <a:spcPct val="115000"/>
                        </a:lnSpc>
                        <a:spcAft>
                          <a:spcPts val="0"/>
                        </a:spcAft>
                      </a:pPr>
                      <a:r>
                        <a:rPr lang="es-EC" sz="1100" dirty="0" err="1">
                          <a:solidFill>
                            <a:srgbClr val="000000"/>
                          </a:solidFill>
                          <a:effectLst/>
                          <a:latin typeface="Calibri"/>
                          <a:ea typeface="Times New Roman"/>
                          <a:cs typeface="Times New Roman"/>
                        </a:rPr>
                        <a:t>Number</a:t>
                      </a:r>
                      <a:r>
                        <a:rPr lang="es-EC" sz="1100" dirty="0">
                          <a:solidFill>
                            <a:srgbClr val="000000"/>
                          </a:solidFill>
                          <a:effectLst/>
                          <a:latin typeface="Calibri"/>
                          <a:ea typeface="Times New Roman"/>
                          <a:cs typeface="Times New Roman"/>
                        </a:rPr>
                        <a:t> </a:t>
                      </a:r>
                      <a:r>
                        <a:rPr lang="es-EC" sz="1100" dirty="0" err="1">
                          <a:solidFill>
                            <a:srgbClr val="000000"/>
                          </a:solidFill>
                          <a:effectLst/>
                          <a:latin typeface="Calibri"/>
                          <a:ea typeface="Times New Roman"/>
                          <a:cs typeface="Times New Roman"/>
                        </a:rPr>
                        <a:t>Lag</a:t>
                      </a:r>
                      <a:endParaRPr lang="es-EC" sz="1100" dirty="0">
                        <a:effectLst/>
                        <a:latin typeface="Calibri"/>
                        <a:ea typeface="Calibri"/>
                        <a:cs typeface="Arial"/>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100" dirty="0">
                          <a:solidFill>
                            <a:srgbClr val="000000"/>
                          </a:solidFill>
                          <a:effectLst/>
                          <a:latin typeface="Calibri"/>
                          <a:ea typeface="Times New Roman"/>
                          <a:cs typeface="Times New Roman"/>
                        </a:rPr>
                        <a:t>13</a:t>
                      </a:r>
                      <a:endParaRPr lang="es-EC" sz="1100" dirty="0">
                        <a:effectLst/>
                        <a:latin typeface="Calibri"/>
                        <a:ea typeface="Calibri"/>
                        <a:cs typeface="Arial"/>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7" name="1 Título"/>
          <p:cNvSpPr txBox="1">
            <a:spLocks/>
          </p:cNvSpPr>
          <p:nvPr/>
        </p:nvSpPr>
        <p:spPr>
          <a:xfrm>
            <a:off x="-1620688" y="439991"/>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4000" dirty="0" smtClean="0">
                <a:solidFill>
                  <a:schemeClr val="tx2">
                    <a:lumMod val="75000"/>
                  </a:schemeClr>
                </a:solidFill>
                <a:latin typeface="Arial" pitchFamily="34" charset="0"/>
                <a:cs typeface="Arial" pitchFamily="34" charset="0"/>
              </a:rPr>
              <a:t>Plomo</a:t>
            </a:r>
            <a:endParaRPr lang="es-EC" sz="4000" dirty="0">
              <a:solidFill>
                <a:schemeClr val="tx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114064084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25758"/>
            <a:ext cx="2195736" cy="369332"/>
          </a:xfrm>
          <a:prstGeom prst="rect">
            <a:avLst/>
          </a:prstGeom>
          <a:noFill/>
        </p:spPr>
        <p:txBody>
          <a:bodyPr wrap="square" rtlCol="0">
            <a:spAutoFit/>
          </a:bodyPr>
          <a:lstStyle/>
          <a:p>
            <a:r>
              <a:rPr lang="es-EC" dirty="0" smtClean="0">
                <a:latin typeface="Arial" pitchFamily="34" charset="0"/>
                <a:cs typeface="Arial" pitchFamily="34" charset="0"/>
              </a:rPr>
              <a:t>Análisis Estructural</a:t>
            </a:r>
            <a:endParaRPr lang="es-EC" dirty="0">
              <a:latin typeface="Arial" pitchFamily="34" charset="0"/>
              <a:cs typeface="Arial" pitchFamily="34" charset="0"/>
            </a:endParaRPr>
          </a:p>
        </p:txBody>
      </p:sp>
      <p:sp>
        <p:nvSpPr>
          <p:cNvPr id="7" name="1 Título"/>
          <p:cNvSpPr txBox="1">
            <a:spLocks/>
          </p:cNvSpPr>
          <p:nvPr/>
        </p:nvSpPr>
        <p:spPr>
          <a:xfrm>
            <a:off x="-1425352" y="341784"/>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4000" dirty="0" smtClean="0">
                <a:solidFill>
                  <a:schemeClr val="tx2">
                    <a:lumMod val="75000"/>
                  </a:schemeClr>
                </a:solidFill>
                <a:latin typeface="Arial" pitchFamily="34" charset="0"/>
                <a:cs typeface="Arial" pitchFamily="34" charset="0"/>
              </a:rPr>
              <a:t>Plomo</a:t>
            </a:r>
            <a:endParaRPr lang="es-EC" sz="4000" dirty="0">
              <a:solidFill>
                <a:schemeClr val="tx2">
                  <a:lumMod val="75000"/>
                </a:schemeClr>
              </a:solidFill>
              <a:latin typeface="Arial" pitchFamily="34" charset="0"/>
              <a:cs typeface="Arial" pitchFamily="34" charset="0"/>
            </a:endParaRPr>
          </a:p>
        </p:txBody>
      </p:sp>
      <p:pic>
        <p:nvPicPr>
          <p:cNvPr id="8" name="7 Imagen"/>
          <p:cNvPicPr/>
          <p:nvPr/>
        </p:nvPicPr>
        <p:blipFill rotWithShape="1">
          <a:blip r:embed="rId2"/>
          <a:srcRect l="2956" t="9797" r="20397" b="37838"/>
          <a:stretch/>
        </p:blipFill>
        <p:spPr bwMode="auto">
          <a:xfrm>
            <a:off x="1835696" y="1484784"/>
            <a:ext cx="5976664" cy="27989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aphicFrame>
        <p:nvGraphicFramePr>
          <p:cNvPr id="3" name="2 Tabla"/>
          <p:cNvGraphicFramePr>
            <a:graphicFrameLocks noGrp="1"/>
          </p:cNvGraphicFramePr>
          <p:nvPr>
            <p:extLst>
              <p:ext uri="{D42A27DB-BD31-4B8C-83A1-F6EECF244321}">
                <p14:modId xmlns:p14="http://schemas.microsoft.com/office/powerpoint/2010/main" val="1297364925"/>
              </p:ext>
            </p:extLst>
          </p:nvPr>
        </p:nvGraphicFramePr>
        <p:xfrm>
          <a:off x="3347864" y="4797152"/>
          <a:ext cx="2401570" cy="985647"/>
        </p:xfrm>
        <a:graphic>
          <a:graphicData uri="http://schemas.openxmlformats.org/drawingml/2006/table">
            <a:tbl>
              <a:tblPr firstRow="1" firstCol="1" bandRow="1"/>
              <a:tblGrid>
                <a:gridCol w="601980"/>
                <a:gridCol w="1799590"/>
              </a:tblGrid>
              <a:tr h="190500">
                <a:tc gridSpan="2">
                  <a:txBody>
                    <a:bodyPr/>
                    <a:lstStyle/>
                    <a:p>
                      <a:pPr algn="ctr">
                        <a:lnSpc>
                          <a:spcPct val="115000"/>
                        </a:lnSpc>
                        <a:spcAft>
                          <a:spcPts val="0"/>
                        </a:spcAft>
                      </a:pPr>
                      <a:r>
                        <a:rPr lang="es-EC" sz="1100" b="1" dirty="0">
                          <a:solidFill>
                            <a:srgbClr val="000000"/>
                          </a:solidFill>
                          <a:effectLst/>
                          <a:latin typeface="Calibri"/>
                          <a:ea typeface="Times New Roman"/>
                          <a:cs typeface="Times New Roman"/>
                        </a:rPr>
                        <a:t>Parámetros Modelo Teórico Esférico</a:t>
                      </a:r>
                      <a:endParaRPr lang="es-EC" sz="1100" dirty="0">
                        <a:effectLst/>
                        <a:latin typeface="Calibri"/>
                        <a:ea typeface="Calibri"/>
                        <a:cs typeface="Arial"/>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190500">
                <a:tc>
                  <a:txBody>
                    <a:bodyPr/>
                    <a:lstStyle/>
                    <a:p>
                      <a:pPr algn="ctr">
                        <a:lnSpc>
                          <a:spcPct val="115000"/>
                        </a:lnSpc>
                        <a:spcAft>
                          <a:spcPts val="0"/>
                        </a:spcAft>
                      </a:pPr>
                      <a:r>
                        <a:rPr lang="es-EC" sz="1100">
                          <a:solidFill>
                            <a:srgbClr val="000000"/>
                          </a:solidFill>
                          <a:effectLst/>
                          <a:latin typeface="Calibri"/>
                          <a:ea typeface="Times New Roman"/>
                          <a:cs typeface="Times New Roman"/>
                        </a:rPr>
                        <a:t>IGF</a:t>
                      </a:r>
                      <a:endParaRPr lang="es-EC" sz="1100">
                        <a:effectLst/>
                        <a:latin typeface="Calibri"/>
                        <a:ea typeface="Calibri"/>
                        <a:cs typeface="Arial"/>
                      </a:endParaRPr>
                    </a:p>
                  </a:txBody>
                  <a:tcPr marL="44450" marR="4445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0,00345</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200025">
                <a:tc>
                  <a:txBody>
                    <a:bodyPr/>
                    <a:lstStyle/>
                    <a:p>
                      <a:pPr algn="ctr">
                        <a:lnSpc>
                          <a:spcPct val="115000"/>
                        </a:lnSpc>
                        <a:spcAft>
                          <a:spcPts val="0"/>
                        </a:spcAft>
                      </a:pPr>
                      <a:r>
                        <a:rPr lang="es-EC" sz="1100">
                          <a:solidFill>
                            <a:srgbClr val="000000"/>
                          </a:solidFill>
                          <a:effectLst/>
                          <a:latin typeface="Calibri"/>
                          <a:ea typeface="Times New Roman"/>
                          <a:cs typeface="Times New Roman"/>
                        </a:rPr>
                        <a:t>Nugget</a:t>
                      </a:r>
                      <a:endParaRPr lang="es-EC" sz="1100">
                        <a:effectLst/>
                        <a:latin typeface="Calibri"/>
                        <a:ea typeface="Calibri"/>
                        <a:cs typeface="Arial"/>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10,08</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a:noFill/>
                    </a:lnB>
                  </a:tcPr>
                </a:tc>
              </a:tr>
              <a:tr h="200025">
                <a:tc>
                  <a:txBody>
                    <a:bodyPr/>
                    <a:lstStyle/>
                    <a:p>
                      <a:pPr algn="ctr">
                        <a:lnSpc>
                          <a:spcPct val="115000"/>
                        </a:lnSpc>
                        <a:spcAft>
                          <a:spcPts val="0"/>
                        </a:spcAft>
                      </a:pPr>
                      <a:r>
                        <a:rPr lang="es-EC" sz="1100">
                          <a:solidFill>
                            <a:srgbClr val="000000"/>
                          </a:solidFill>
                          <a:effectLst/>
                          <a:latin typeface="Calibri"/>
                          <a:ea typeface="Times New Roman"/>
                          <a:cs typeface="Times New Roman"/>
                        </a:rPr>
                        <a:t>Range</a:t>
                      </a:r>
                      <a:endParaRPr lang="es-EC" sz="1100">
                        <a:effectLst/>
                        <a:latin typeface="Calibri"/>
                        <a:ea typeface="Calibri"/>
                        <a:cs typeface="Arial"/>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1386</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a:noFill/>
                    </a:lnB>
                  </a:tcPr>
                </a:tc>
              </a:tr>
              <a:tr h="200025">
                <a:tc>
                  <a:txBody>
                    <a:bodyPr/>
                    <a:lstStyle/>
                    <a:p>
                      <a:pPr algn="ctr">
                        <a:lnSpc>
                          <a:spcPct val="115000"/>
                        </a:lnSpc>
                        <a:spcAft>
                          <a:spcPts val="0"/>
                        </a:spcAft>
                      </a:pPr>
                      <a:r>
                        <a:rPr lang="es-EC" sz="1100">
                          <a:solidFill>
                            <a:srgbClr val="000000"/>
                          </a:solidFill>
                          <a:effectLst/>
                          <a:latin typeface="Calibri"/>
                          <a:ea typeface="Times New Roman"/>
                          <a:cs typeface="Times New Roman"/>
                        </a:rPr>
                        <a:t>Sill</a:t>
                      </a:r>
                      <a:endParaRPr lang="es-EC" sz="1100">
                        <a:effectLst/>
                        <a:latin typeface="Calibri"/>
                        <a:ea typeface="Calibri"/>
                        <a:cs typeface="Arial"/>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dirty="0">
                          <a:solidFill>
                            <a:srgbClr val="000000"/>
                          </a:solidFill>
                          <a:effectLst/>
                          <a:latin typeface="Calibri"/>
                          <a:ea typeface="Times New Roman"/>
                          <a:cs typeface="Times New Roman"/>
                        </a:rPr>
                        <a:t>5,44</a:t>
                      </a:r>
                      <a:endParaRPr lang="es-EC" sz="1100" dirty="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7352271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25758"/>
            <a:ext cx="2195736" cy="369332"/>
          </a:xfrm>
          <a:prstGeom prst="rect">
            <a:avLst/>
          </a:prstGeom>
          <a:noFill/>
        </p:spPr>
        <p:txBody>
          <a:bodyPr wrap="square" rtlCol="0">
            <a:spAutoFit/>
          </a:bodyPr>
          <a:lstStyle/>
          <a:p>
            <a:r>
              <a:rPr lang="es-EC" dirty="0" smtClean="0">
                <a:latin typeface="Arial" pitchFamily="34" charset="0"/>
                <a:cs typeface="Arial" pitchFamily="34" charset="0"/>
              </a:rPr>
              <a:t>Análisis Estructural</a:t>
            </a:r>
            <a:endParaRPr lang="es-EC" dirty="0">
              <a:latin typeface="Arial" pitchFamily="34" charset="0"/>
              <a:cs typeface="Arial" pitchFamily="34" charset="0"/>
            </a:endParaRPr>
          </a:p>
        </p:txBody>
      </p:sp>
      <p:sp>
        <p:nvSpPr>
          <p:cNvPr id="7" name="1 Título"/>
          <p:cNvSpPr txBox="1">
            <a:spLocks/>
          </p:cNvSpPr>
          <p:nvPr/>
        </p:nvSpPr>
        <p:spPr>
          <a:xfrm>
            <a:off x="-1425352" y="341784"/>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4000" dirty="0" smtClean="0">
                <a:solidFill>
                  <a:schemeClr val="tx2">
                    <a:lumMod val="75000"/>
                  </a:schemeClr>
                </a:solidFill>
                <a:latin typeface="Arial" pitchFamily="34" charset="0"/>
                <a:cs typeface="Arial" pitchFamily="34" charset="0"/>
              </a:rPr>
              <a:t>Cromo</a:t>
            </a:r>
            <a:endParaRPr lang="es-EC" sz="4000" dirty="0">
              <a:solidFill>
                <a:schemeClr val="tx2">
                  <a:lumMod val="75000"/>
                </a:schemeClr>
              </a:solidFill>
              <a:latin typeface="Arial" pitchFamily="34" charset="0"/>
              <a:cs typeface="Arial" pitchFamily="34" charset="0"/>
            </a:endParaRPr>
          </a:p>
        </p:txBody>
      </p:sp>
      <p:pic>
        <p:nvPicPr>
          <p:cNvPr id="6" name="5 Imagen"/>
          <p:cNvPicPr/>
          <p:nvPr/>
        </p:nvPicPr>
        <p:blipFill rotWithShape="1">
          <a:blip r:embed="rId2"/>
          <a:srcRect l="1478" t="14189" r="12796" b="31419"/>
          <a:stretch/>
        </p:blipFill>
        <p:spPr bwMode="auto">
          <a:xfrm>
            <a:off x="1907704" y="1421563"/>
            <a:ext cx="6120680" cy="29081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aphicFrame>
        <p:nvGraphicFramePr>
          <p:cNvPr id="2" name="1 Tabla"/>
          <p:cNvGraphicFramePr>
            <a:graphicFrameLocks noGrp="1"/>
          </p:cNvGraphicFramePr>
          <p:nvPr>
            <p:extLst>
              <p:ext uri="{D42A27DB-BD31-4B8C-83A1-F6EECF244321}">
                <p14:modId xmlns:p14="http://schemas.microsoft.com/office/powerpoint/2010/main" val="1130161982"/>
              </p:ext>
            </p:extLst>
          </p:nvPr>
        </p:nvGraphicFramePr>
        <p:xfrm>
          <a:off x="3203848" y="4725144"/>
          <a:ext cx="2736304" cy="936104"/>
        </p:xfrm>
        <a:graphic>
          <a:graphicData uri="http://schemas.openxmlformats.org/drawingml/2006/table">
            <a:tbl>
              <a:tblPr firstRow="1" firstCol="1" bandRow="1"/>
              <a:tblGrid>
                <a:gridCol w="2062362"/>
                <a:gridCol w="673942"/>
              </a:tblGrid>
              <a:tr h="308177">
                <a:tc gridSpan="2">
                  <a:txBody>
                    <a:bodyPr/>
                    <a:lstStyle/>
                    <a:p>
                      <a:pPr algn="ctr">
                        <a:lnSpc>
                          <a:spcPct val="115000"/>
                        </a:lnSpc>
                        <a:spcAft>
                          <a:spcPts val="0"/>
                        </a:spcAft>
                      </a:pPr>
                      <a:r>
                        <a:rPr lang="es-EC" sz="1100" b="1" dirty="0">
                          <a:solidFill>
                            <a:srgbClr val="000000"/>
                          </a:solidFill>
                          <a:effectLst/>
                          <a:latin typeface="Calibri"/>
                          <a:ea typeface="Times New Roman"/>
                          <a:cs typeface="Times New Roman"/>
                        </a:rPr>
                        <a:t>Parámetros Modelo </a:t>
                      </a:r>
                      <a:r>
                        <a:rPr lang="es-EC" sz="1100" b="1" dirty="0" smtClean="0">
                          <a:solidFill>
                            <a:srgbClr val="000000"/>
                          </a:solidFill>
                          <a:effectLst/>
                          <a:latin typeface="Calibri"/>
                          <a:ea typeface="Times New Roman"/>
                          <a:cs typeface="Times New Roman"/>
                        </a:rPr>
                        <a:t>Experimental </a:t>
                      </a:r>
                      <a:endParaRPr lang="es-EC" sz="1100" dirty="0">
                        <a:effectLst/>
                        <a:latin typeface="Calibri"/>
                        <a:ea typeface="Calibri"/>
                        <a:cs typeface="Arial"/>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308177">
                <a:tc>
                  <a:txBody>
                    <a:bodyPr/>
                    <a:lstStyle/>
                    <a:p>
                      <a:pPr>
                        <a:lnSpc>
                          <a:spcPct val="115000"/>
                        </a:lnSpc>
                        <a:spcAft>
                          <a:spcPts val="0"/>
                        </a:spcAft>
                      </a:pPr>
                      <a:r>
                        <a:rPr lang="es-EC" sz="1100">
                          <a:solidFill>
                            <a:srgbClr val="000000"/>
                          </a:solidFill>
                          <a:effectLst/>
                          <a:latin typeface="Calibri"/>
                          <a:ea typeface="Times New Roman"/>
                          <a:cs typeface="Times New Roman"/>
                        </a:rPr>
                        <a:t>Lag Spacing</a:t>
                      </a:r>
                      <a:endParaRPr lang="es-EC" sz="1100">
                        <a:effectLst/>
                        <a:latin typeface="Calibri"/>
                        <a:ea typeface="Calibri"/>
                        <a:cs typeface="Arial"/>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es-EC" sz="1100">
                          <a:solidFill>
                            <a:srgbClr val="000000"/>
                          </a:solidFill>
                          <a:effectLst/>
                          <a:latin typeface="Calibri"/>
                          <a:ea typeface="Times New Roman"/>
                          <a:cs typeface="Times New Roman"/>
                        </a:rPr>
                        <a:t>500</a:t>
                      </a:r>
                      <a:endParaRPr lang="es-EC" sz="1100">
                        <a:effectLst/>
                        <a:latin typeface="Calibri"/>
                        <a:ea typeface="Calibri"/>
                        <a:cs typeface="Arial"/>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319750">
                <a:tc>
                  <a:txBody>
                    <a:bodyPr/>
                    <a:lstStyle/>
                    <a:p>
                      <a:pPr>
                        <a:lnSpc>
                          <a:spcPct val="115000"/>
                        </a:lnSpc>
                        <a:spcAft>
                          <a:spcPts val="0"/>
                        </a:spcAft>
                      </a:pPr>
                      <a:r>
                        <a:rPr lang="es-EC" sz="1100">
                          <a:solidFill>
                            <a:srgbClr val="000000"/>
                          </a:solidFill>
                          <a:effectLst/>
                          <a:latin typeface="Calibri"/>
                          <a:ea typeface="Times New Roman"/>
                          <a:cs typeface="Times New Roman"/>
                        </a:rPr>
                        <a:t>Number Lag</a:t>
                      </a:r>
                      <a:endParaRPr lang="es-EC" sz="1100">
                        <a:effectLst/>
                        <a:latin typeface="Calibri"/>
                        <a:ea typeface="Calibri"/>
                        <a:cs typeface="Arial"/>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100" dirty="0">
                          <a:solidFill>
                            <a:srgbClr val="000000"/>
                          </a:solidFill>
                          <a:effectLst/>
                          <a:latin typeface="Calibri"/>
                          <a:ea typeface="Times New Roman"/>
                          <a:cs typeface="Times New Roman"/>
                        </a:rPr>
                        <a:t>13</a:t>
                      </a:r>
                      <a:endParaRPr lang="es-EC" sz="1100" dirty="0">
                        <a:effectLst/>
                        <a:latin typeface="Calibri"/>
                        <a:ea typeface="Calibri"/>
                        <a:cs typeface="Arial"/>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40135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25758"/>
            <a:ext cx="2195736" cy="369332"/>
          </a:xfrm>
          <a:prstGeom prst="rect">
            <a:avLst/>
          </a:prstGeom>
          <a:noFill/>
        </p:spPr>
        <p:txBody>
          <a:bodyPr wrap="square" rtlCol="0">
            <a:spAutoFit/>
          </a:bodyPr>
          <a:lstStyle/>
          <a:p>
            <a:r>
              <a:rPr lang="es-EC" dirty="0" smtClean="0">
                <a:latin typeface="Arial" pitchFamily="34" charset="0"/>
                <a:cs typeface="Arial" pitchFamily="34" charset="0"/>
              </a:rPr>
              <a:t>Análisis Estructural</a:t>
            </a:r>
            <a:endParaRPr lang="es-EC" dirty="0">
              <a:latin typeface="Arial" pitchFamily="34" charset="0"/>
              <a:cs typeface="Arial" pitchFamily="34" charset="0"/>
            </a:endParaRPr>
          </a:p>
        </p:txBody>
      </p:sp>
      <p:sp>
        <p:nvSpPr>
          <p:cNvPr id="7" name="1 Título"/>
          <p:cNvSpPr txBox="1">
            <a:spLocks/>
          </p:cNvSpPr>
          <p:nvPr/>
        </p:nvSpPr>
        <p:spPr>
          <a:xfrm>
            <a:off x="-1425352" y="341784"/>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4000" dirty="0" smtClean="0">
                <a:solidFill>
                  <a:schemeClr val="tx2">
                    <a:lumMod val="75000"/>
                  </a:schemeClr>
                </a:solidFill>
                <a:latin typeface="Arial" pitchFamily="34" charset="0"/>
                <a:cs typeface="Arial" pitchFamily="34" charset="0"/>
              </a:rPr>
              <a:t>Cromo</a:t>
            </a:r>
            <a:endParaRPr lang="es-EC" sz="4000" dirty="0">
              <a:solidFill>
                <a:schemeClr val="tx2">
                  <a:lumMod val="75000"/>
                </a:schemeClr>
              </a:solidFill>
              <a:latin typeface="Arial" pitchFamily="34" charset="0"/>
              <a:cs typeface="Arial" pitchFamily="34" charset="0"/>
            </a:endParaRPr>
          </a:p>
        </p:txBody>
      </p:sp>
      <p:pic>
        <p:nvPicPr>
          <p:cNvPr id="6" name="5 Imagen"/>
          <p:cNvPicPr/>
          <p:nvPr/>
        </p:nvPicPr>
        <p:blipFill rotWithShape="1">
          <a:blip r:embed="rId2"/>
          <a:srcRect l="3801" t="9797" r="19341" b="37500"/>
          <a:stretch/>
        </p:blipFill>
        <p:spPr bwMode="auto">
          <a:xfrm>
            <a:off x="1763688" y="1340768"/>
            <a:ext cx="6192688" cy="3096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aphicFrame>
        <p:nvGraphicFramePr>
          <p:cNvPr id="2" name="1 Tabla"/>
          <p:cNvGraphicFramePr>
            <a:graphicFrameLocks noGrp="1"/>
          </p:cNvGraphicFramePr>
          <p:nvPr>
            <p:extLst>
              <p:ext uri="{D42A27DB-BD31-4B8C-83A1-F6EECF244321}">
                <p14:modId xmlns:p14="http://schemas.microsoft.com/office/powerpoint/2010/main" val="734057694"/>
              </p:ext>
            </p:extLst>
          </p:nvPr>
        </p:nvGraphicFramePr>
        <p:xfrm>
          <a:off x="3323198" y="4725144"/>
          <a:ext cx="2760970" cy="1296145"/>
        </p:xfrm>
        <a:graphic>
          <a:graphicData uri="http://schemas.openxmlformats.org/drawingml/2006/table">
            <a:tbl>
              <a:tblPr firstRow="1" firstCol="1" bandRow="1"/>
              <a:tblGrid>
                <a:gridCol w="1212957"/>
                <a:gridCol w="1548013"/>
              </a:tblGrid>
              <a:tr h="255393">
                <a:tc gridSpan="2">
                  <a:txBody>
                    <a:bodyPr/>
                    <a:lstStyle/>
                    <a:p>
                      <a:pPr algn="ctr">
                        <a:lnSpc>
                          <a:spcPct val="115000"/>
                        </a:lnSpc>
                        <a:spcAft>
                          <a:spcPts val="0"/>
                        </a:spcAft>
                      </a:pPr>
                      <a:r>
                        <a:rPr lang="es-EC" sz="1100" b="1" dirty="0">
                          <a:solidFill>
                            <a:srgbClr val="000000"/>
                          </a:solidFill>
                          <a:effectLst/>
                          <a:latin typeface="Calibri"/>
                          <a:ea typeface="Times New Roman"/>
                          <a:cs typeface="Times New Roman"/>
                        </a:rPr>
                        <a:t>Parámetros Modelo Teórico Exponencial</a:t>
                      </a:r>
                      <a:endParaRPr lang="es-EC" sz="1100" dirty="0">
                        <a:effectLst/>
                        <a:latin typeface="Calibri"/>
                        <a:ea typeface="Calibri"/>
                        <a:cs typeface="Arial"/>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255393">
                <a:tc>
                  <a:txBody>
                    <a:bodyPr/>
                    <a:lstStyle/>
                    <a:p>
                      <a:pPr algn="ctr">
                        <a:lnSpc>
                          <a:spcPct val="115000"/>
                        </a:lnSpc>
                        <a:spcAft>
                          <a:spcPts val="0"/>
                        </a:spcAft>
                      </a:pPr>
                      <a:r>
                        <a:rPr lang="es-EC" sz="1100">
                          <a:solidFill>
                            <a:srgbClr val="000000"/>
                          </a:solidFill>
                          <a:effectLst/>
                          <a:latin typeface="Calibri"/>
                          <a:ea typeface="Times New Roman"/>
                          <a:cs typeface="Times New Roman"/>
                        </a:rPr>
                        <a:t>IGF</a:t>
                      </a:r>
                      <a:endParaRPr lang="es-EC" sz="1100">
                        <a:effectLst/>
                        <a:latin typeface="Calibri"/>
                        <a:ea typeface="Calibri"/>
                        <a:cs typeface="Arial"/>
                      </a:endParaRPr>
                    </a:p>
                  </a:txBody>
                  <a:tcPr marL="44450" marR="4445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C" sz="1100" dirty="0">
                          <a:solidFill>
                            <a:srgbClr val="000000"/>
                          </a:solidFill>
                          <a:effectLst/>
                          <a:latin typeface="Calibri"/>
                          <a:ea typeface="Times New Roman"/>
                          <a:cs typeface="Times New Roman"/>
                        </a:rPr>
                        <a:t>0,0089102</a:t>
                      </a:r>
                      <a:endParaRPr lang="es-EC" sz="1100" dirty="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264983">
                <a:tc>
                  <a:txBody>
                    <a:bodyPr/>
                    <a:lstStyle/>
                    <a:p>
                      <a:pPr algn="ctr">
                        <a:lnSpc>
                          <a:spcPct val="115000"/>
                        </a:lnSpc>
                        <a:spcAft>
                          <a:spcPts val="0"/>
                        </a:spcAft>
                      </a:pPr>
                      <a:r>
                        <a:rPr lang="es-EC" sz="1100">
                          <a:solidFill>
                            <a:srgbClr val="000000"/>
                          </a:solidFill>
                          <a:effectLst/>
                          <a:latin typeface="Calibri"/>
                          <a:ea typeface="Times New Roman"/>
                          <a:cs typeface="Times New Roman"/>
                        </a:rPr>
                        <a:t>Nugget</a:t>
                      </a:r>
                      <a:endParaRPr lang="es-EC" sz="1100">
                        <a:effectLst/>
                        <a:latin typeface="Calibri"/>
                        <a:ea typeface="Calibri"/>
                        <a:cs typeface="Arial"/>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2,39</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a:noFill/>
                    </a:lnB>
                  </a:tcPr>
                </a:tc>
              </a:tr>
              <a:tr h="255393">
                <a:tc>
                  <a:txBody>
                    <a:bodyPr/>
                    <a:lstStyle/>
                    <a:p>
                      <a:pPr algn="ctr">
                        <a:lnSpc>
                          <a:spcPct val="115000"/>
                        </a:lnSpc>
                        <a:spcAft>
                          <a:spcPts val="0"/>
                        </a:spcAft>
                      </a:pPr>
                      <a:r>
                        <a:rPr lang="es-EC" sz="1100">
                          <a:solidFill>
                            <a:srgbClr val="000000"/>
                          </a:solidFill>
                          <a:effectLst/>
                          <a:latin typeface="Calibri"/>
                          <a:ea typeface="Times New Roman"/>
                          <a:cs typeface="Times New Roman"/>
                        </a:rPr>
                        <a:t>Range</a:t>
                      </a:r>
                      <a:endParaRPr lang="es-EC" sz="1100">
                        <a:effectLst/>
                        <a:latin typeface="Calibri"/>
                        <a:ea typeface="Calibri"/>
                        <a:cs typeface="Arial"/>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6500</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a:noFill/>
                    </a:lnB>
                  </a:tcPr>
                </a:tc>
              </a:tr>
              <a:tr h="264983">
                <a:tc>
                  <a:txBody>
                    <a:bodyPr/>
                    <a:lstStyle/>
                    <a:p>
                      <a:pPr algn="ctr">
                        <a:lnSpc>
                          <a:spcPct val="115000"/>
                        </a:lnSpc>
                        <a:spcAft>
                          <a:spcPts val="0"/>
                        </a:spcAft>
                      </a:pPr>
                      <a:r>
                        <a:rPr lang="es-EC" sz="1100">
                          <a:solidFill>
                            <a:srgbClr val="000000"/>
                          </a:solidFill>
                          <a:effectLst/>
                          <a:latin typeface="Calibri"/>
                          <a:ea typeface="Times New Roman"/>
                          <a:cs typeface="Times New Roman"/>
                        </a:rPr>
                        <a:t>Sill</a:t>
                      </a:r>
                      <a:endParaRPr lang="es-EC" sz="1100">
                        <a:effectLst/>
                        <a:latin typeface="Calibri"/>
                        <a:ea typeface="Calibri"/>
                        <a:cs typeface="Arial"/>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dirty="0">
                          <a:solidFill>
                            <a:srgbClr val="000000"/>
                          </a:solidFill>
                          <a:effectLst/>
                          <a:latin typeface="Calibri"/>
                          <a:ea typeface="Times New Roman"/>
                          <a:cs typeface="Times New Roman"/>
                        </a:rPr>
                        <a:t>0,53</a:t>
                      </a:r>
                      <a:endParaRPr lang="es-EC" sz="1100" dirty="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7090851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25758"/>
            <a:ext cx="2195736" cy="369332"/>
          </a:xfrm>
          <a:prstGeom prst="rect">
            <a:avLst/>
          </a:prstGeom>
          <a:noFill/>
        </p:spPr>
        <p:txBody>
          <a:bodyPr wrap="square" rtlCol="0">
            <a:spAutoFit/>
          </a:bodyPr>
          <a:lstStyle/>
          <a:p>
            <a:r>
              <a:rPr lang="es-EC" dirty="0" smtClean="0">
                <a:latin typeface="Arial" pitchFamily="34" charset="0"/>
                <a:cs typeface="Arial" pitchFamily="34" charset="0"/>
              </a:rPr>
              <a:t>Análisis Estructural</a:t>
            </a:r>
            <a:endParaRPr lang="es-EC" dirty="0">
              <a:latin typeface="Arial" pitchFamily="34" charset="0"/>
              <a:cs typeface="Arial" pitchFamily="34" charset="0"/>
            </a:endParaRPr>
          </a:p>
        </p:txBody>
      </p:sp>
      <p:sp>
        <p:nvSpPr>
          <p:cNvPr id="7" name="1 Título"/>
          <p:cNvSpPr txBox="1">
            <a:spLocks/>
          </p:cNvSpPr>
          <p:nvPr/>
        </p:nvSpPr>
        <p:spPr>
          <a:xfrm>
            <a:off x="-1425352" y="341784"/>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4000" dirty="0" smtClean="0">
                <a:solidFill>
                  <a:schemeClr val="tx2">
                    <a:lumMod val="75000"/>
                  </a:schemeClr>
                </a:solidFill>
                <a:latin typeface="Arial" pitchFamily="34" charset="0"/>
                <a:cs typeface="Arial" pitchFamily="34" charset="0"/>
              </a:rPr>
              <a:t>Zinc</a:t>
            </a:r>
            <a:endParaRPr lang="es-EC" sz="4000" dirty="0">
              <a:solidFill>
                <a:schemeClr val="tx2">
                  <a:lumMod val="75000"/>
                </a:schemeClr>
              </a:solidFill>
              <a:latin typeface="Arial" pitchFamily="34" charset="0"/>
              <a:cs typeface="Arial" pitchFamily="34" charset="0"/>
            </a:endParaRPr>
          </a:p>
        </p:txBody>
      </p:sp>
      <p:pic>
        <p:nvPicPr>
          <p:cNvPr id="6" name="5 Imagen"/>
          <p:cNvPicPr/>
          <p:nvPr/>
        </p:nvPicPr>
        <p:blipFill rotWithShape="1">
          <a:blip r:embed="rId2"/>
          <a:srcRect l="4589" t="16862" r="6941" b="27059"/>
          <a:stretch/>
        </p:blipFill>
        <p:spPr bwMode="auto">
          <a:xfrm>
            <a:off x="1835696" y="1478042"/>
            <a:ext cx="5849193" cy="28314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aphicFrame>
        <p:nvGraphicFramePr>
          <p:cNvPr id="2" name="1 Tabla"/>
          <p:cNvGraphicFramePr>
            <a:graphicFrameLocks noGrp="1"/>
          </p:cNvGraphicFramePr>
          <p:nvPr>
            <p:extLst>
              <p:ext uri="{D42A27DB-BD31-4B8C-83A1-F6EECF244321}">
                <p14:modId xmlns:p14="http://schemas.microsoft.com/office/powerpoint/2010/main" val="1935972653"/>
              </p:ext>
            </p:extLst>
          </p:nvPr>
        </p:nvGraphicFramePr>
        <p:xfrm>
          <a:off x="3347864" y="4725144"/>
          <a:ext cx="2664296" cy="864095"/>
        </p:xfrm>
        <a:graphic>
          <a:graphicData uri="http://schemas.openxmlformats.org/drawingml/2006/table">
            <a:tbl>
              <a:tblPr firstRow="1" firstCol="1" bandRow="1"/>
              <a:tblGrid>
                <a:gridCol w="2008090"/>
                <a:gridCol w="656206"/>
              </a:tblGrid>
              <a:tr h="284471">
                <a:tc gridSpan="2">
                  <a:txBody>
                    <a:bodyPr/>
                    <a:lstStyle/>
                    <a:p>
                      <a:pPr algn="ctr">
                        <a:lnSpc>
                          <a:spcPct val="115000"/>
                        </a:lnSpc>
                        <a:spcAft>
                          <a:spcPts val="0"/>
                        </a:spcAft>
                      </a:pPr>
                      <a:r>
                        <a:rPr lang="es-EC" sz="1100" b="1">
                          <a:solidFill>
                            <a:srgbClr val="000000"/>
                          </a:solidFill>
                          <a:effectLst/>
                          <a:latin typeface="Calibri"/>
                          <a:ea typeface="Times New Roman"/>
                          <a:cs typeface="Times New Roman"/>
                        </a:rPr>
                        <a:t>Parámetros Modelo Experimental</a:t>
                      </a:r>
                      <a:endParaRPr lang="es-EC" sz="1100">
                        <a:effectLst/>
                        <a:latin typeface="Calibri"/>
                        <a:ea typeface="Calibri"/>
                        <a:cs typeface="Arial"/>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284471">
                <a:tc>
                  <a:txBody>
                    <a:bodyPr/>
                    <a:lstStyle/>
                    <a:p>
                      <a:pPr algn="ctr">
                        <a:lnSpc>
                          <a:spcPct val="115000"/>
                        </a:lnSpc>
                        <a:spcAft>
                          <a:spcPts val="0"/>
                        </a:spcAft>
                      </a:pPr>
                      <a:r>
                        <a:rPr lang="es-EC" sz="1100">
                          <a:solidFill>
                            <a:srgbClr val="000000"/>
                          </a:solidFill>
                          <a:effectLst/>
                          <a:latin typeface="Calibri"/>
                          <a:ea typeface="Times New Roman"/>
                          <a:cs typeface="Times New Roman"/>
                        </a:rPr>
                        <a:t>Lag Spacing</a:t>
                      </a:r>
                      <a:endParaRPr lang="es-EC" sz="1100">
                        <a:effectLst/>
                        <a:latin typeface="Calibri"/>
                        <a:ea typeface="Calibri"/>
                        <a:cs typeface="Arial"/>
                      </a:endParaRPr>
                    </a:p>
                  </a:txBody>
                  <a:tcPr marL="44450" marR="4445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500</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295153">
                <a:tc>
                  <a:txBody>
                    <a:bodyPr/>
                    <a:lstStyle/>
                    <a:p>
                      <a:pPr algn="ctr">
                        <a:lnSpc>
                          <a:spcPct val="115000"/>
                        </a:lnSpc>
                        <a:spcAft>
                          <a:spcPts val="0"/>
                        </a:spcAft>
                      </a:pPr>
                      <a:r>
                        <a:rPr lang="es-EC" sz="1100">
                          <a:solidFill>
                            <a:srgbClr val="000000"/>
                          </a:solidFill>
                          <a:effectLst/>
                          <a:latin typeface="Calibri"/>
                          <a:ea typeface="Times New Roman"/>
                          <a:cs typeface="Times New Roman"/>
                        </a:rPr>
                        <a:t>Number Lag</a:t>
                      </a:r>
                      <a:endParaRPr lang="es-EC" sz="1100">
                        <a:effectLst/>
                        <a:latin typeface="Calibri"/>
                        <a:ea typeface="Calibri"/>
                        <a:cs typeface="Arial"/>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dirty="0">
                          <a:solidFill>
                            <a:srgbClr val="000000"/>
                          </a:solidFill>
                          <a:effectLst/>
                          <a:latin typeface="Calibri"/>
                          <a:ea typeface="Times New Roman"/>
                          <a:cs typeface="Times New Roman"/>
                        </a:rPr>
                        <a:t>8</a:t>
                      </a:r>
                      <a:endParaRPr lang="es-EC" sz="1100" dirty="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5746611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25758"/>
            <a:ext cx="2195736" cy="369332"/>
          </a:xfrm>
          <a:prstGeom prst="rect">
            <a:avLst/>
          </a:prstGeom>
          <a:noFill/>
        </p:spPr>
        <p:txBody>
          <a:bodyPr wrap="square" rtlCol="0">
            <a:spAutoFit/>
          </a:bodyPr>
          <a:lstStyle/>
          <a:p>
            <a:r>
              <a:rPr lang="es-EC" dirty="0" smtClean="0">
                <a:latin typeface="Arial" pitchFamily="34" charset="0"/>
                <a:cs typeface="Arial" pitchFamily="34" charset="0"/>
              </a:rPr>
              <a:t>Análisis Estructural</a:t>
            </a:r>
            <a:endParaRPr lang="es-EC" dirty="0">
              <a:latin typeface="Arial" pitchFamily="34" charset="0"/>
              <a:cs typeface="Arial" pitchFamily="34" charset="0"/>
            </a:endParaRPr>
          </a:p>
        </p:txBody>
      </p:sp>
      <p:sp>
        <p:nvSpPr>
          <p:cNvPr id="7" name="1 Título"/>
          <p:cNvSpPr txBox="1">
            <a:spLocks/>
          </p:cNvSpPr>
          <p:nvPr/>
        </p:nvSpPr>
        <p:spPr>
          <a:xfrm>
            <a:off x="-1425352" y="341784"/>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4000" dirty="0" smtClean="0">
                <a:solidFill>
                  <a:schemeClr val="tx2">
                    <a:lumMod val="75000"/>
                  </a:schemeClr>
                </a:solidFill>
                <a:latin typeface="Arial" pitchFamily="34" charset="0"/>
                <a:cs typeface="Arial" pitchFamily="34" charset="0"/>
              </a:rPr>
              <a:t>Zinc</a:t>
            </a:r>
            <a:endParaRPr lang="es-EC" sz="4000" dirty="0">
              <a:solidFill>
                <a:schemeClr val="tx2">
                  <a:lumMod val="75000"/>
                </a:schemeClr>
              </a:solidFill>
              <a:latin typeface="Arial" pitchFamily="34" charset="0"/>
              <a:cs typeface="Arial" pitchFamily="34" charset="0"/>
            </a:endParaRPr>
          </a:p>
        </p:txBody>
      </p:sp>
      <p:pic>
        <p:nvPicPr>
          <p:cNvPr id="6" name="5 Imagen"/>
          <p:cNvPicPr/>
          <p:nvPr/>
        </p:nvPicPr>
        <p:blipFill rotWithShape="1">
          <a:blip r:embed="rId2"/>
          <a:srcRect l="16000" t="8822" r="5177" b="35295"/>
          <a:stretch/>
        </p:blipFill>
        <p:spPr bwMode="auto">
          <a:xfrm>
            <a:off x="1835696" y="1124744"/>
            <a:ext cx="5904656" cy="3456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aphicFrame>
        <p:nvGraphicFramePr>
          <p:cNvPr id="5" name="4 Tabla"/>
          <p:cNvGraphicFramePr>
            <a:graphicFrameLocks noGrp="1"/>
          </p:cNvGraphicFramePr>
          <p:nvPr>
            <p:extLst>
              <p:ext uri="{D42A27DB-BD31-4B8C-83A1-F6EECF244321}">
                <p14:modId xmlns:p14="http://schemas.microsoft.com/office/powerpoint/2010/main" val="472558060"/>
              </p:ext>
            </p:extLst>
          </p:nvPr>
        </p:nvGraphicFramePr>
        <p:xfrm>
          <a:off x="3203848" y="4797152"/>
          <a:ext cx="2880320" cy="1440160"/>
        </p:xfrm>
        <a:graphic>
          <a:graphicData uri="http://schemas.openxmlformats.org/drawingml/2006/table">
            <a:tbl>
              <a:tblPr firstRow="1" firstCol="1" bandRow="1"/>
              <a:tblGrid>
                <a:gridCol w="1265391"/>
                <a:gridCol w="1614929"/>
              </a:tblGrid>
              <a:tr h="283770">
                <a:tc gridSpan="2">
                  <a:txBody>
                    <a:bodyPr/>
                    <a:lstStyle/>
                    <a:p>
                      <a:pPr algn="ctr">
                        <a:lnSpc>
                          <a:spcPct val="115000"/>
                        </a:lnSpc>
                        <a:spcAft>
                          <a:spcPts val="0"/>
                        </a:spcAft>
                      </a:pPr>
                      <a:r>
                        <a:rPr lang="es-EC" sz="1100" b="1" dirty="0">
                          <a:solidFill>
                            <a:srgbClr val="000000"/>
                          </a:solidFill>
                          <a:effectLst/>
                          <a:latin typeface="Calibri"/>
                          <a:ea typeface="Times New Roman"/>
                          <a:cs typeface="Times New Roman"/>
                        </a:rPr>
                        <a:t>Parámetros Modelo Teórico </a:t>
                      </a:r>
                      <a:r>
                        <a:rPr lang="es-EC" sz="1100" b="1" dirty="0" smtClean="0">
                          <a:solidFill>
                            <a:srgbClr val="000000"/>
                          </a:solidFill>
                          <a:effectLst/>
                          <a:latin typeface="Calibri"/>
                          <a:ea typeface="Times New Roman"/>
                          <a:cs typeface="Times New Roman"/>
                        </a:rPr>
                        <a:t>Gaussiano</a:t>
                      </a:r>
                      <a:endParaRPr lang="es-EC" sz="1100" dirty="0">
                        <a:effectLst/>
                        <a:latin typeface="Calibri"/>
                        <a:ea typeface="Calibri"/>
                        <a:cs typeface="Arial"/>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283770">
                <a:tc>
                  <a:txBody>
                    <a:bodyPr/>
                    <a:lstStyle/>
                    <a:p>
                      <a:pPr algn="ctr">
                        <a:lnSpc>
                          <a:spcPct val="115000"/>
                        </a:lnSpc>
                        <a:spcAft>
                          <a:spcPts val="0"/>
                        </a:spcAft>
                      </a:pPr>
                      <a:r>
                        <a:rPr lang="es-EC" sz="1100">
                          <a:solidFill>
                            <a:srgbClr val="000000"/>
                          </a:solidFill>
                          <a:effectLst/>
                          <a:latin typeface="Calibri"/>
                          <a:ea typeface="Times New Roman"/>
                          <a:cs typeface="Times New Roman"/>
                        </a:rPr>
                        <a:t>IGF</a:t>
                      </a:r>
                      <a:endParaRPr lang="es-EC" sz="1100">
                        <a:effectLst/>
                        <a:latin typeface="Calibri"/>
                        <a:ea typeface="Calibri"/>
                        <a:cs typeface="Arial"/>
                      </a:endParaRPr>
                    </a:p>
                  </a:txBody>
                  <a:tcPr marL="44450" marR="4445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0,037666</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294425">
                <a:tc>
                  <a:txBody>
                    <a:bodyPr/>
                    <a:lstStyle/>
                    <a:p>
                      <a:pPr algn="ctr">
                        <a:lnSpc>
                          <a:spcPct val="115000"/>
                        </a:lnSpc>
                        <a:spcAft>
                          <a:spcPts val="0"/>
                        </a:spcAft>
                      </a:pPr>
                      <a:r>
                        <a:rPr lang="es-EC" sz="1100">
                          <a:solidFill>
                            <a:srgbClr val="000000"/>
                          </a:solidFill>
                          <a:effectLst/>
                          <a:latin typeface="Calibri"/>
                          <a:ea typeface="Times New Roman"/>
                          <a:cs typeface="Times New Roman"/>
                        </a:rPr>
                        <a:t>Nugget</a:t>
                      </a:r>
                      <a:endParaRPr lang="es-EC" sz="1100">
                        <a:effectLst/>
                        <a:latin typeface="Calibri"/>
                        <a:ea typeface="Calibri"/>
                        <a:cs typeface="Arial"/>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100" dirty="0">
                          <a:solidFill>
                            <a:srgbClr val="000000"/>
                          </a:solidFill>
                          <a:effectLst/>
                          <a:latin typeface="Calibri"/>
                          <a:ea typeface="Times New Roman"/>
                          <a:cs typeface="Times New Roman"/>
                        </a:rPr>
                        <a:t>702.695</a:t>
                      </a:r>
                      <a:endParaRPr lang="es-EC" sz="1100" dirty="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a:noFill/>
                    </a:lnB>
                  </a:tcPr>
                </a:tc>
              </a:tr>
              <a:tr h="283770">
                <a:tc>
                  <a:txBody>
                    <a:bodyPr/>
                    <a:lstStyle/>
                    <a:p>
                      <a:pPr algn="ctr">
                        <a:lnSpc>
                          <a:spcPct val="115000"/>
                        </a:lnSpc>
                        <a:spcAft>
                          <a:spcPts val="0"/>
                        </a:spcAft>
                      </a:pPr>
                      <a:r>
                        <a:rPr lang="es-EC" sz="1100">
                          <a:solidFill>
                            <a:srgbClr val="000000"/>
                          </a:solidFill>
                          <a:effectLst/>
                          <a:latin typeface="Calibri"/>
                          <a:ea typeface="Times New Roman"/>
                          <a:cs typeface="Times New Roman"/>
                        </a:rPr>
                        <a:t>Range</a:t>
                      </a:r>
                      <a:endParaRPr lang="es-EC" sz="1100">
                        <a:effectLst/>
                        <a:latin typeface="Calibri"/>
                        <a:ea typeface="Calibri"/>
                        <a:cs typeface="Arial"/>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8800</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a:noFill/>
                    </a:lnB>
                  </a:tcPr>
                </a:tc>
              </a:tr>
              <a:tr h="294425">
                <a:tc>
                  <a:txBody>
                    <a:bodyPr/>
                    <a:lstStyle/>
                    <a:p>
                      <a:pPr algn="ctr">
                        <a:lnSpc>
                          <a:spcPct val="115000"/>
                        </a:lnSpc>
                        <a:spcAft>
                          <a:spcPts val="0"/>
                        </a:spcAft>
                      </a:pPr>
                      <a:r>
                        <a:rPr lang="es-EC" sz="1100">
                          <a:solidFill>
                            <a:srgbClr val="000000"/>
                          </a:solidFill>
                          <a:effectLst/>
                          <a:latin typeface="Calibri"/>
                          <a:ea typeface="Times New Roman"/>
                          <a:cs typeface="Times New Roman"/>
                        </a:rPr>
                        <a:t>Sill</a:t>
                      </a:r>
                      <a:endParaRPr lang="es-EC" sz="1100">
                        <a:effectLst/>
                        <a:latin typeface="Calibri"/>
                        <a:ea typeface="Calibri"/>
                        <a:cs typeface="Arial"/>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dirty="0">
                          <a:solidFill>
                            <a:srgbClr val="000000"/>
                          </a:solidFill>
                          <a:effectLst/>
                          <a:latin typeface="Calibri"/>
                          <a:ea typeface="Times New Roman"/>
                          <a:cs typeface="Times New Roman"/>
                        </a:rPr>
                        <a:t>302.713</a:t>
                      </a:r>
                      <a:endParaRPr lang="es-EC" sz="1100" dirty="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9" name="8 Flecha curvada hacia la izquierda">
            <a:hlinkClick r:id="rId3" action="ppaction://hlinksldjump"/>
          </p:cNvPr>
          <p:cNvSpPr/>
          <p:nvPr/>
        </p:nvSpPr>
        <p:spPr>
          <a:xfrm>
            <a:off x="8604448" y="6236361"/>
            <a:ext cx="288032" cy="39905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335900056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p:nvPr/>
        </p:nvPicPr>
        <p:blipFill rotWithShape="1">
          <a:blip r:embed="rId2"/>
          <a:srcRect l="25129" t="18243" r="3289" b="12838"/>
          <a:stretch/>
        </p:blipFill>
        <p:spPr bwMode="auto">
          <a:xfrm>
            <a:off x="1475656" y="1988502"/>
            <a:ext cx="6714430" cy="4392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63334"/>
            <a:ext cx="3125233"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0" y="25758"/>
            <a:ext cx="2195736" cy="369332"/>
          </a:xfrm>
          <a:prstGeom prst="rect">
            <a:avLst/>
          </a:prstGeom>
          <a:noFill/>
        </p:spPr>
        <p:txBody>
          <a:bodyPr wrap="square" rtlCol="0">
            <a:spAutoFit/>
          </a:bodyPr>
          <a:lstStyle/>
          <a:p>
            <a:r>
              <a:rPr lang="es-EC" dirty="0" smtClean="0">
                <a:latin typeface="Arial" pitchFamily="34" charset="0"/>
                <a:cs typeface="Arial" pitchFamily="34" charset="0"/>
              </a:rPr>
              <a:t>Predicción Espacial</a:t>
            </a:r>
            <a:endParaRPr lang="es-EC" dirty="0">
              <a:latin typeface="Arial" pitchFamily="34" charset="0"/>
              <a:cs typeface="Arial" pitchFamily="34" charset="0"/>
            </a:endParaRPr>
          </a:p>
        </p:txBody>
      </p:sp>
    </p:spTree>
    <p:extLst>
      <p:ext uri="{BB962C8B-B14F-4D97-AF65-F5344CB8AC3E}">
        <p14:creationId xmlns:p14="http://schemas.microsoft.com/office/powerpoint/2010/main" val="94412107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rotWithShape="1">
          <a:blip r:embed="rId2"/>
          <a:srcRect l="25221" t="17230" r="25038" b="22298"/>
          <a:stretch/>
        </p:blipFill>
        <p:spPr bwMode="auto">
          <a:xfrm>
            <a:off x="2843808" y="1988840"/>
            <a:ext cx="5832324" cy="4464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3" name="2 Imagen"/>
          <p:cNvPicPr/>
          <p:nvPr/>
        </p:nvPicPr>
        <p:blipFill rotWithShape="1">
          <a:blip r:embed="rId2"/>
          <a:srcRect l="21376" t="17231" r="75686" b="59682"/>
          <a:stretch/>
        </p:blipFill>
        <p:spPr bwMode="auto">
          <a:xfrm rot="16200000">
            <a:off x="1865362" y="-761116"/>
            <a:ext cx="1093446" cy="37450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4" name="3 Flecha doblada"/>
          <p:cNvSpPr/>
          <p:nvPr/>
        </p:nvSpPr>
        <p:spPr>
          <a:xfrm rot="5400000">
            <a:off x="1349216" y="1816737"/>
            <a:ext cx="864096" cy="1224136"/>
          </a:xfrm>
          <a:prstGeom prst="bentArrow">
            <a:avLst/>
          </a:prstGeom>
          <a:scene3d>
            <a:camera prst="orthographicFront">
              <a:rot lat="0" lon="10800000" rev="162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black"/>
              </a:solidFill>
            </a:endParaRPr>
          </a:p>
        </p:txBody>
      </p:sp>
      <p:sp>
        <p:nvSpPr>
          <p:cNvPr id="5" name="4 CuadroTexto"/>
          <p:cNvSpPr txBox="1"/>
          <p:nvPr/>
        </p:nvSpPr>
        <p:spPr>
          <a:xfrm>
            <a:off x="0" y="25758"/>
            <a:ext cx="2195736" cy="369332"/>
          </a:xfrm>
          <a:prstGeom prst="rect">
            <a:avLst/>
          </a:prstGeom>
          <a:noFill/>
        </p:spPr>
        <p:txBody>
          <a:bodyPr wrap="square" rtlCol="0">
            <a:spAutoFit/>
          </a:bodyPr>
          <a:lstStyle/>
          <a:p>
            <a:r>
              <a:rPr lang="es-EC" dirty="0" smtClean="0">
                <a:latin typeface="Arial" pitchFamily="34" charset="0"/>
                <a:cs typeface="Arial" pitchFamily="34" charset="0"/>
              </a:rPr>
              <a:t>Predicción Espacial</a:t>
            </a:r>
            <a:endParaRPr lang="es-EC" dirty="0">
              <a:latin typeface="Arial" pitchFamily="34" charset="0"/>
              <a:cs typeface="Arial" pitchFamily="34" charset="0"/>
            </a:endParaRPr>
          </a:p>
        </p:txBody>
      </p:sp>
    </p:spTree>
    <p:extLst>
      <p:ext uri="{BB962C8B-B14F-4D97-AF65-F5344CB8AC3E}">
        <p14:creationId xmlns:p14="http://schemas.microsoft.com/office/powerpoint/2010/main" val="38373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anim calcmode="lin" valueType="num">
                                      <p:cBhvr>
                                        <p:cTn id="8" dur="5000" fill="hold"/>
                                        <p:tgtEl>
                                          <p:spTgt spid="4"/>
                                        </p:tgtEl>
                                        <p:attrNameLst>
                                          <p:attrName>ppt_w</p:attrName>
                                        </p:attrNameLst>
                                      </p:cBhvr>
                                      <p:tavLst>
                                        <p:tav tm="0" fmla="#ppt_w*sin(2.5*pi*$)">
                                          <p:val>
                                            <p:fltVal val="0"/>
                                          </p:val>
                                        </p:tav>
                                        <p:tav tm="100000">
                                          <p:val>
                                            <p:fltVal val="1"/>
                                          </p:val>
                                        </p:tav>
                                      </p:tavLst>
                                    </p:anim>
                                    <p:anim calcmode="lin" valueType="num">
                                      <p:cBhvr>
                                        <p:cTn id="9" dur="5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404664"/>
            <a:ext cx="8229600" cy="1143000"/>
          </a:xfrm>
        </p:spPr>
        <p:txBody>
          <a:bodyPr/>
          <a:lstStyle/>
          <a:p>
            <a:r>
              <a:rPr lang="en-US" dirty="0" smtClean="0"/>
              <a:t>OBJETIVOS</a:t>
            </a:r>
            <a:endParaRPr lang="en-US" dirty="0"/>
          </a:p>
        </p:txBody>
      </p:sp>
      <p:sp>
        <p:nvSpPr>
          <p:cNvPr id="4" name="Content Placeholder 3"/>
          <p:cNvSpPr>
            <a:spLocks noGrp="1"/>
          </p:cNvSpPr>
          <p:nvPr>
            <p:ph idx="1"/>
          </p:nvPr>
        </p:nvSpPr>
        <p:spPr/>
        <p:txBody>
          <a:bodyPr/>
          <a:lstStyle/>
          <a:p>
            <a:pPr lvl="0" algn="just">
              <a:buNone/>
            </a:pPr>
            <a:r>
              <a:rPr kumimoji="0" lang="es-ES" b="0" i="0" u="none" strike="noStrike" cap="none" normalizeH="0" baseline="0" dirty="0" smtClean="0" bmk="">
                <a:ln>
                  <a:noFill/>
                </a:ln>
                <a:solidFill>
                  <a:schemeClr val="tx1"/>
                </a:solidFill>
                <a:effectLst/>
                <a:latin typeface="Arial" pitchFamily="34" charset="0"/>
                <a:ea typeface="Calibri" pitchFamily="34" charset="0"/>
                <a:cs typeface="Arial" pitchFamily="34" charset="0"/>
              </a:rPr>
              <a:t>	</a:t>
            </a:r>
            <a:endParaRPr lang="es-ES" dirty="0"/>
          </a:p>
        </p:txBody>
      </p:sp>
      <p:graphicFrame>
        <p:nvGraphicFramePr>
          <p:cNvPr id="2" name="1 Diagrama"/>
          <p:cNvGraphicFramePr/>
          <p:nvPr>
            <p:extLst>
              <p:ext uri="{D42A27DB-BD31-4B8C-83A1-F6EECF244321}">
                <p14:modId xmlns:p14="http://schemas.microsoft.com/office/powerpoint/2010/main" val="3778835519"/>
              </p:ext>
            </p:extLst>
          </p:nvPr>
        </p:nvGraphicFramePr>
        <p:xfrm>
          <a:off x="395536" y="1916832"/>
          <a:ext cx="842493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929714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p:nvPr/>
        </p:nvPicPr>
        <p:blipFill rotWithShape="1">
          <a:blip r:embed="rId2"/>
          <a:srcRect l="25128" t="16891" r="25039" b="22635"/>
          <a:stretch/>
        </p:blipFill>
        <p:spPr bwMode="auto">
          <a:xfrm>
            <a:off x="1043608" y="1412776"/>
            <a:ext cx="7330510" cy="52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6" name="5 Proceso alternativo"/>
          <p:cNvSpPr/>
          <p:nvPr/>
        </p:nvSpPr>
        <p:spPr>
          <a:xfrm>
            <a:off x="4341670" y="159432"/>
            <a:ext cx="4032448" cy="59553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prstClr val="white"/>
                </a:solidFill>
                <a:latin typeface="Arial" pitchFamily="34" charset="0"/>
                <a:cs typeface="Arial" pitchFamily="34" charset="0"/>
              </a:rPr>
              <a:t>Ingreso de los parámetros de </a:t>
            </a:r>
            <a:r>
              <a:rPr lang="es-ES" dirty="0" err="1" smtClean="0">
                <a:solidFill>
                  <a:prstClr val="white"/>
                </a:solidFill>
                <a:latin typeface="Arial" pitchFamily="34" charset="0"/>
                <a:cs typeface="Arial" pitchFamily="34" charset="0"/>
              </a:rPr>
              <a:t>VarioWin</a:t>
            </a:r>
            <a:endParaRPr lang="es-ES" dirty="0">
              <a:solidFill>
                <a:prstClr val="white"/>
              </a:solidFill>
              <a:latin typeface="Arial" pitchFamily="34" charset="0"/>
              <a:cs typeface="Arial" pitchFamily="34" charset="0"/>
            </a:endParaRPr>
          </a:p>
        </p:txBody>
      </p:sp>
      <p:sp>
        <p:nvSpPr>
          <p:cNvPr id="7" name="6 Flecha abajo"/>
          <p:cNvSpPr/>
          <p:nvPr/>
        </p:nvSpPr>
        <p:spPr>
          <a:xfrm>
            <a:off x="6156176" y="836712"/>
            <a:ext cx="201718"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5" name="4 CuadroTexto"/>
          <p:cNvSpPr txBox="1"/>
          <p:nvPr/>
        </p:nvSpPr>
        <p:spPr>
          <a:xfrm>
            <a:off x="0" y="25758"/>
            <a:ext cx="2195736" cy="369332"/>
          </a:xfrm>
          <a:prstGeom prst="rect">
            <a:avLst/>
          </a:prstGeom>
          <a:noFill/>
        </p:spPr>
        <p:txBody>
          <a:bodyPr wrap="square" rtlCol="0">
            <a:spAutoFit/>
          </a:bodyPr>
          <a:lstStyle/>
          <a:p>
            <a:r>
              <a:rPr lang="es-EC" dirty="0" smtClean="0">
                <a:latin typeface="Arial" pitchFamily="34" charset="0"/>
                <a:cs typeface="Arial" pitchFamily="34" charset="0"/>
              </a:rPr>
              <a:t>Predicción Espacial</a:t>
            </a:r>
            <a:endParaRPr lang="es-EC" dirty="0">
              <a:latin typeface="Arial" pitchFamily="34" charset="0"/>
              <a:cs typeface="Arial" pitchFamily="34" charset="0"/>
            </a:endParaRPr>
          </a:p>
        </p:txBody>
      </p:sp>
    </p:spTree>
    <p:extLst>
      <p:ext uri="{BB962C8B-B14F-4D97-AF65-F5344CB8AC3E}">
        <p14:creationId xmlns:p14="http://schemas.microsoft.com/office/powerpoint/2010/main" val="172090276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Proceso alternativo"/>
          <p:cNvSpPr/>
          <p:nvPr/>
        </p:nvSpPr>
        <p:spPr>
          <a:xfrm>
            <a:off x="4341670" y="159432"/>
            <a:ext cx="4032448" cy="59553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prstClr val="white"/>
                </a:solidFill>
                <a:latin typeface="Arial" pitchFamily="34" charset="0"/>
                <a:cs typeface="Arial" pitchFamily="34" charset="0"/>
              </a:rPr>
              <a:t>Errores de predicción</a:t>
            </a:r>
            <a:endParaRPr lang="es-ES" dirty="0">
              <a:solidFill>
                <a:prstClr val="white"/>
              </a:solidFill>
              <a:latin typeface="Arial" pitchFamily="34" charset="0"/>
              <a:cs typeface="Arial" pitchFamily="34" charset="0"/>
            </a:endParaRPr>
          </a:p>
        </p:txBody>
      </p:sp>
      <p:sp>
        <p:nvSpPr>
          <p:cNvPr id="4" name="3 CuadroTexto"/>
          <p:cNvSpPr txBox="1"/>
          <p:nvPr/>
        </p:nvSpPr>
        <p:spPr>
          <a:xfrm>
            <a:off x="0" y="25758"/>
            <a:ext cx="2195736" cy="369332"/>
          </a:xfrm>
          <a:prstGeom prst="rect">
            <a:avLst/>
          </a:prstGeom>
          <a:noFill/>
        </p:spPr>
        <p:txBody>
          <a:bodyPr wrap="square" rtlCol="0">
            <a:spAutoFit/>
          </a:bodyPr>
          <a:lstStyle/>
          <a:p>
            <a:r>
              <a:rPr lang="es-EC" dirty="0" smtClean="0">
                <a:latin typeface="Arial" pitchFamily="34" charset="0"/>
                <a:cs typeface="Arial" pitchFamily="34" charset="0"/>
              </a:rPr>
              <a:t>Predicción Espacial</a:t>
            </a:r>
            <a:endParaRPr lang="es-EC" dirty="0">
              <a:latin typeface="Arial" pitchFamily="34" charset="0"/>
              <a:cs typeface="Arial" pitchFamily="34" charset="0"/>
            </a:endParaRPr>
          </a:p>
        </p:txBody>
      </p:sp>
      <p:pic>
        <p:nvPicPr>
          <p:cNvPr id="5" name="4 Imagen"/>
          <p:cNvPicPr/>
          <p:nvPr/>
        </p:nvPicPr>
        <p:blipFill rotWithShape="1">
          <a:blip r:embed="rId2"/>
          <a:srcRect l="24915" t="17567" r="25464" b="22635"/>
          <a:stretch/>
        </p:blipFill>
        <p:spPr bwMode="auto">
          <a:xfrm>
            <a:off x="3779912" y="2492896"/>
            <a:ext cx="4968552" cy="4176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6" name="1 Título"/>
          <p:cNvSpPr txBox="1">
            <a:spLocks/>
          </p:cNvSpPr>
          <p:nvPr/>
        </p:nvSpPr>
        <p:spPr>
          <a:xfrm>
            <a:off x="187424" y="475039"/>
            <a:ext cx="1820888"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4000" dirty="0" smtClean="0">
                <a:solidFill>
                  <a:schemeClr val="tx2">
                    <a:lumMod val="75000"/>
                  </a:schemeClr>
                </a:solidFill>
                <a:latin typeface="Arial" pitchFamily="34" charset="0"/>
                <a:cs typeface="Arial" pitchFamily="34" charset="0"/>
              </a:rPr>
              <a:t>Plomo</a:t>
            </a:r>
            <a:endParaRPr lang="es-EC" sz="4000" dirty="0">
              <a:solidFill>
                <a:schemeClr val="tx2">
                  <a:lumMod val="75000"/>
                </a:schemeClr>
              </a:solidFill>
              <a:latin typeface="Arial" pitchFamily="34" charset="0"/>
              <a:cs typeface="Arial" pitchFamily="34" charset="0"/>
            </a:endParaRPr>
          </a:p>
        </p:txBody>
      </p:sp>
      <p:graphicFrame>
        <p:nvGraphicFramePr>
          <p:cNvPr id="7" name="3 Marcador de contenido"/>
          <p:cNvGraphicFramePr>
            <a:graphicFrameLocks/>
          </p:cNvGraphicFramePr>
          <p:nvPr>
            <p:extLst>
              <p:ext uri="{D42A27DB-BD31-4B8C-83A1-F6EECF244321}">
                <p14:modId xmlns:p14="http://schemas.microsoft.com/office/powerpoint/2010/main" val="1372087342"/>
              </p:ext>
            </p:extLst>
          </p:nvPr>
        </p:nvGraphicFramePr>
        <p:xfrm>
          <a:off x="251520" y="1100285"/>
          <a:ext cx="3816424" cy="1824658"/>
        </p:xfrm>
        <a:graphic>
          <a:graphicData uri="http://schemas.openxmlformats.org/drawingml/2006/table">
            <a:tbl>
              <a:tblPr firstRow="1" firstCol="1" bandRow="1"/>
              <a:tblGrid>
                <a:gridCol w="1908212"/>
                <a:gridCol w="1908212"/>
              </a:tblGrid>
              <a:tr h="277048">
                <a:tc gridSpan="2">
                  <a:txBody>
                    <a:bodyPr/>
                    <a:lstStyle/>
                    <a:p>
                      <a:pPr algn="ctr">
                        <a:lnSpc>
                          <a:spcPct val="115000"/>
                        </a:lnSpc>
                        <a:spcAft>
                          <a:spcPts val="1000"/>
                        </a:spcAft>
                      </a:pPr>
                      <a:r>
                        <a:rPr lang="es-EC" sz="1100" b="1" dirty="0">
                          <a:solidFill>
                            <a:srgbClr val="000000"/>
                          </a:solidFill>
                          <a:effectLst/>
                          <a:latin typeface="Calibri"/>
                          <a:ea typeface="Times New Roman"/>
                          <a:cs typeface="Times New Roman"/>
                        </a:rPr>
                        <a:t>Errores de Predicción </a:t>
                      </a:r>
                      <a:endParaRPr lang="es-EC" sz="1100" dirty="0">
                        <a:effectLst/>
                        <a:latin typeface="Calibri"/>
                        <a:ea typeface="Calibri"/>
                        <a:cs typeface="Arial"/>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287451">
                <a:tc>
                  <a:txBody>
                    <a:bodyPr/>
                    <a:lstStyle/>
                    <a:p>
                      <a:pPr algn="ctr">
                        <a:lnSpc>
                          <a:spcPct val="115000"/>
                        </a:lnSpc>
                        <a:spcAft>
                          <a:spcPts val="0"/>
                        </a:spcAft>
                      </a:pPr>
                      <a:r>
                        <a:rPr lang="es-EC" sz="1100">
                          <a:solidFill>
                            <a:srgbClr val="000000"/>
                          </a:solidFill>
                          <a:effectLst/>
                          <a:latin typeface="Calibri"/>
                          <a:ea typeface="Times New Roman"/>
                          <a:cs typeface="Times New Roman"/>
                        </a:rPr>
                        <a:t>Media</a:t>
                      </a:r>
                      <a:endParaRPr lang="es-EC" sz="1100">
                        <a:effectLst/>
                        <a:latin typeface="Calibri"/>
                        <a:ea typeface="Calibri"/>
                        <a:cs typeface="Arial"/>
                      </a:endParaRPr>
                    </a:p>
                  </a:txBody>
                  <a:tcPr marL="44450" marR="4445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0,01393</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277048">
                <a:tc>
                  <a:txBody>
                    <a:bodyPr/>
                    <a:lstStyle/>
                    <a:p>
                      <a:pPr algn="ctr">
                        <a:lnSpc>
                          <a:spcPct val="115000"/>
                        </a:lnSpc>
                        <a:spcAft>
                          <a:spcPts val="0"/>
                        </a:spcAft>
                      </a:pPr>
                      <a:r>
                        <a:rPr lang="es-EC" sz="1100">
                          <a:solidFill>
                            <a:srgbClr val="000000"/>
                          </a:solidFill>
                          <a:effectLst/>
                          <a:latin typeface="Calibri"/>
                          <a:ea typeface="Times New Roman"/>
                          <a:cs typeface="Times New Roman"/>
                        </a:rPr>
                        <a:t>Error Medio Cuadrático</a:t>
                      </a:r>
                      <a:endParaRPr lang="es-EC" sz="1100">
                        <a:effectLst/>
                        <a:latin typeface="Calibri"/>
                        <a:ea typeface="Calibri"/>
                        <a:cs typeface="Arial"/>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3,687</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a:noFill/>
                    </a:lnB>
                  </a:tcPr>
                </a:tc>
              </a:tr>
              <a:tr h="277048">
                <a:tc>
                  <a:txBody>
                    <a:bodyPr/>
                    <a:lstStyle/>
                    <a:p>
                      <a:pPr algn="ctr">
                        <a:lnSpc>
                          <a:spcPct val="115000"/>
                        </a:lnSpc>
                        <a:spcAft>
                          <a:spcPts val="0"/>
                        </a:spcAft>
                      </a:pPr>
                      <a:r>
                        <a:rPr lang="es-EC" sz="1100">
                          <a:solidFill>
                            <a:srgbClr val="000000"/>
                          </a:solidFill>
                          <a:effectLst/>
                          <a:latin typeface="Calibri"/>
                          <a:ea typeface="Times New Roman"/>
                          <a:cs typeface="Times New Roman"/>
                        </a:rPr>
                        <a:t>Error Medio Estandarizado</a:t>
                      </a:r>
                      <a:endParaRPr lang="es-EC" sz="1100">
                        <a:effectLst/>
                        <a:latin typeface="Calibri"/>
                        <a:ea typeface="Calibri"/>
                        <a:cs typeface="Arial"/>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3,649</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a:noFill/>
                    </a:lnB>
                  </a:tcPr>
                </a:tc>
              </a:tr>
              <a:tr h="287451">
                <a:tc>
                  <a:txBody>
                    <a:bodyPr/>
                    <a:lstStyle/>
                    <a:p>
                      <a:pPr algn="ctr">
                        <a:lnSpc>
                          <a:spcPct val="115000"/>
                        </a:lnSpc>
                        <a:spcAft>
                          <a:spcPts val="0"/>
                        </a:spcAft>
                      </a:pPr>
                      <a:r>
                        <a:rPr lang="es-EC" sz="1100" dirty="0">
                          <a:solidFill>
                            <a:srgbClr val="000000"/>
                          </a:solidFill>
                          <a:effectLst/>
                          <a:latin typeface="Calibri"/>
                          <a:ea typeface="Times New Roman"/>
                          <a:cs typeface="Times New Roman"/>
                        </a:rPr>
                        <a:t>Media Estandarizada</a:t>
                      </a:r>
                      <a:endParaRPr lang="es-EC" sz="1100" dirty="0">
                        <a:effectLst/>
                        <a:latin typeface="Calibri"/>
                        <a:ea typeface="Calibri"/>
                        <a:cs typeface="Arial"/>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100" dirty="0">
                          <a:solidFill>
                            <a:srgbClr val="000000"/>
                          </a:solidFill>
                          <a:effectLst/>
                          <a:latin typeface="Calibri"/>
                          <a:ea typeface="Times New Roman"/>
                          <a:cs typeface="Times New Roman"/>
                        </a:rPr>
                        <a:t>0,001371</a:t>
                      </a:r>
                      <a:endParaRPr lang="es-EC" sz="1100" dirty="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a:noFill/>
                    </a:lnB>
                  </a:tcPr>
                </a:tc>
              </a:tr>
              <a:tr h="418612">
                <a:tc>
                  <a:txBody>
                    <a:bodyPr/>
                    <a:lstStyle/>
                    <a:p>
                      <a:pPr algn="ctr">
                        <a:lnSpc>
                          <a:spcPct val="115000"/>
                        </a:lnSpc>
                        <a:spcAft>
                          <a:spcPts val="0"/>
                        </a:spcAft>
                      </a:pPr>
                      <a:r>
                        <a:rPr lang="es-EC" sz="1100" dirty="0">
                          <a:solidFill>
                            <a:srgbClr val="000000"/>
                          </a:solidFill>
                          <a:effectLst/>
                          <a:latin typeface="Calibri"/>
                          <a:ea typeface="Times New Roman"/>
                          <a:cs typeface="Times New Roman"/>
                        </a:rPr>
                        <a:t>Error Medio Cuadrático Estandarizado</a:t>
                      </a:r>
                      <a:endParaRPr lang="es-EC" sz="1100" dirty="0">
                        <a:effectLst/>
                        <a:latin typeface="Calibri"/>
                        <a:ea typeface="Calibri"/>
                        <a:cs typeface="Arial"/>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dirty="0">
                          <a:solidFill>
                            <a:srgbClr val="000000"/>
                          </a:solidFill>
                          <a:effectLst/>
                          <a:latin typeface="Calibri"/>
                          <a:ea typeface="Times New Roman"/>
                          <a:cs typeface="Times New Roman"/>
                        </a:rPr>
                        <a:t>1,018</a:t>
                      </a:r>
                      <a:endParaRPr lang="es-EC" sz="1100" dirty="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5746636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J:\CARO\TESIS\CAPITULOS\CAPITULO 4 ANALISIS DE RESULTADOS\MAPAS\MAPA DE CONCENTRACIONES DE PLOMO CON VÍA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61" t="6340" r="31826" b="7021"/>
          <a:stretch/>
        </p:blipFill>
        <p:spPr bwMode="auto">
          <a:xfrm>
            <a:off x="3347864" y="116632"/>
            <a:ext cx="3816424" cy="6622444"/>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a:xfrm>
            <a:off x="323528" y="2060848"/>
            <a:ext cx="2808312" cy="201622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500" dirty="0" smtClean="0">
                <a:latin typeface="Arial" pitchFamily="34" charset="0"/>
                <a:cs typeface="Arial" pitchFamily="34" charset="0"/>
              </a:rPr>
              <a:t>Mapa de Concentración de Plomo</a:t>
            </a:r>
            <a:endParaRPr lang="es-EC" sz="2500" dirty="0">
              <a:latin typeface="Arial" pitchFamily="34" charset="0"/>
              <a:cs typeface="Arial" pitchFamily="34" charset="0"/>
            </a:endParaRPr>
          </a:p>
        </p:txBody>
      </p:sp>
    </p:spTree>
    <p:extLst>
      <p:ext uri="{BB962C8B-B14F-4D97-AF65-F5344CB8AC3E}">
        <p14:creationId xmlns:p14="http://schemas.microsoft.com/office/powerpoint/2010/main" val="16914925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25758"/>
            <a:ext cx="2195736" cy="369332"/>
          </a:xfrm>
          <a:prstGeom prst="rect">
            <a:avLst/>
          </a:prstGeom>
          <a:noFill/>
        </p:spPr>
        <p:txBody>
          <a:bodyPr wrap="square" rtlCol="0">
            <a:spAutoFit/>
          </a:bodyPr>
          <a:lstStyle/>
          <a:p>
            <a:r>
              <a:rPr lang="es-EC" dirty="0" smtClean="0">
                <a:latin typeface="Arial" pitchFamily="34" charset="0"/>
                <a:cs typeface="Arial" pitchFamily="34" charset="0"/>
              </a:rPr>
              <a:t>Predicción Espacial</a:t>
            </a:r>
            <a:endParaRPr lang="es-EC" dirty="0">
              <a:latin typeface="Arial" pitchFamily="34" charset="0"/>
              <a:cs typeface="Arial" pitchFamily="34" charset="0"/>
            </a:endParaRPr>
          </a:p>
        </p:txBody>
      </p:sp>
      <p:sp>
        <p:nvSpPr>
          <p:cNvPr id="7" name="1 Título"/>
          <p:cNvSpPr txBox="1">
            <a:spLocks/>
          </p:cNvSpPr>
          <p:nvPr/>
        </p:nvSpPr>
        <p:spPr>
          <a:xfrm>
            <a:off x="-1425352" y="341784"/>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4000" dirty="0" smtClean="0">
                <a:solidFill>
                  <a:schemeClr val="tx2">
                    <a:lumMod val="75000"/>
                  </a:schemeClr>
                </a:solidFill>
                <a:latin typeface="Arial" pitchFamily="34" charset="0"/>
                <a:cs typeface="Arial" pitchFamily="34" charset="0"/>
              </a:rPr>
              <a:t>Cromo</a:t>
            </a:r>
            <a:endParaRPr lang="es-EC" sz="4000" dirty="0">
              <a:solidFill>
                <a:schemeClr val="tx2">
                  <a:lumMod val="75000"/>
                </a:schemeClr>
              </a:solidFill>
              <a:latin typeface="Arial" pitchFamily="34" charset="0"/>
              <a:cs typeface="Arial" pitchFamily="34" charset="0"/>
            </a:endParaRPr>
          </a:p>
        </p:txBody>
      </p:sp>
      <p:pic>
        <p:nvPicPr>
          <p:cNvPr id="5" name="4 Imagen"/>
          <p:cNvPicPr/>
          <p:nvPr/>
        </p:nvPicPr>
        <p:blipFill rotWithShape="1">
          <a:blip r:embed="rId2"/>
          <a:srcRect l="24915" t="17230" r="25464" b="22973"/>
          <a:stretch/>
        </p:blipFill>
        <p:spPr bwMode="auto">
          <a:xfrm>
            <a:off x="3563888" y="2924944"/>
            <a:ext cx="5256584" cy="36724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aphicFrame>
        <p:nvGraphicFramePr>
          <p:cNvPr id="6" name="4 Marcador de contenido"/>
          <p:cNvGraphicFramePr>
            <a:graphicFrameLocks/>
          </p:cNvGraphicFramePr>
          <p:nvPr>
            <p:extLst>
              <p:ext uri="{D42A27DB-BD31-4B8C-83A1-F6EECF244321}">
                <p14:modId xmlns:p14="http://schemas.microsoft.com/office/powerpoint/2010/main" val="910446032"/>
              </p:ext>
            </p:extLst>
          </p:nvPr>
        </p:nvGraphicFramePr>
        <p:xfrm>
          <a:off x="467544" y="1196752"/>
          <a:ext cx="3096344" cy="1656183"/>
        </p:xfrm>
        <a:graphic>
          <a:graphicData uri="http://schemas.openxmlformats.org/drawingml/2006/table">
            <a:tbl>
              <a:tblPr firstRow="1" firstCol="1" bandRow="1"/>
              <a:tblGrid>
                <a:gridCol w="2067367"/>
                <a:gridCol w="137583"/>
                <a:gridCol w="891394"/>
              </a:tblGrid>
              <a:tr h="234086">
                <a:tc gridSpan="3">
                  <a:txBody>
                    <a:bodyPr/>
                    <a:lstStyle/>
                    <a:p>
                      <a:pPr algn="ctr">
                        <a:lnSpc>
                          <a:spcPct val="115000"/>
                        </a:lnSpc>
                        <a:spcAft>
                          <a:spcPts val="0"/>
                        </a:spcAft>
                      </a:pPr>
                      <a:r>
                        <a:rPr lang="es-EC" sz="1100" b="1" dirty="0">
                          <a:solidFill>
                            <a:srgbClr val="000000"/>
                          </a:solidFill>
                          <a:effectLst/>
                          <a:latin typeface="Calibri"/>
                          <a:ea typeface="Times New Roman"/>
                          <a:cs typeface="Times New Roman"/>
                        </a:rPr>
                        <a:t>Errores de Predicción</a:t>
                      </a:r>
                      <a:endParaRPr lang="es-EC" sz="1100" dirty="0">
                        <a:effectLst/>
                        <a:latin typeface="Calibri"/>
                        <a:ea typeface="Calibri"/>
                        <a:cs typeface="Arial"/>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r>
              <a:tr h="242876">
                <a:tc>
                  <a:txBody>
                    <a:bodyPr/>
                    <a:lstStyle/>
                    <a:p>
                      <a:pPr>
                        <a:lnSpc>
                          <a:spcPct val="115000"/>
                        </a:lnSpc>
                        <a:spcAft>
                          <a:spcPts val="0"/>
                        </a:spcAft>
                      </a:pPr>
                      <a:r>
                        <a:rPr lang="es-EC" sz="1100">
                          <a:solidFill>
                            <a:srgbClr val="000000"/>
                          </a:solidFill>
                          <a:effectLst/>
                          <a:latin typeface="Calibri"/>
                          <a:ea typeface="Times New Roman"/>
                          <a:cs typeface="Times New Roman"/>
                        </a:rPr>
                        <a:t>Media</a:t>
                      </a:r>
                      <a:endParaRPr lang="es-EC" sz="1100">
                        <a:effectLst/>
                        <a:latin typeface="Calibri"/>
                        <a:ea typeface="Calibri"/>
                        <a:cs typeface="Arial"/>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es-EC" sz="1100">
                          <a:solidFill>
                            <a:srgbClr val="000000"/>
                          </a:solidFill>
                          <a:effectLst/>
                          <a:latin typeface="Calibri"/>
                          <a:ea typeface="Times New Roman"/>
                          <a:cs typeface="Times New Roman"/>
                        </a:rPr>
                        <a:t> </a:t>
                      </a:r>
                      <a:endParaRPr lang="es-EC" sz="1100">
                        <a:effectLst/>
                        <a:latin typeface="Calibri"/>
                        <a:ea typeface="Calibri"/>
                        <a:cs typeface="Arial"/>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es-EC" sz="1100">
                          <a:solidFill>
                            <a:srgbClr val="000000"/>
                          </a:solidFill>
                          <a:effectLst/>
                          <a:latin typeface="Calibri"/>
                          <a:ea typeface="Times New Roman"/>
                          <a:cs typeface="Times New Roman"/>
                        </a:rPr>
                        <a:t>0,01036</a:t>
                      </a:r>
                      <a:endParaRPr lang="es-EC" sz="1100">
                        <a:effectLst/>
                        <a:latin typeface="Calibri"/>
                        <a:ea typeface="Calibri"/>
                        <a:cs typeface="Arial"/>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234086">
                <a:tc>
                  <a:txBody>
                    <a:bodyPr/>
                    <a:lstStyle/>
                    <a:p>
                      <a:pPr>
                        <a:lnSpc>
                          <a:spcPct val="115000"/>
                        </a:lnSpc>
                        <a:spcAft>
                          <a:spcPts val="0"/>
                        </a:spcAft>
                      </a:pPr>
                      <a:r>
                        <a:rPr lang="es-EC" sz="1100">
                          <a:solidFill>
                            <a:srgbClr val="000000"/>
                          </a:solidFill>
                          <a:effectLst/>
                          <a:latin typeface="Calibri"/>
                          <a:ea typeface="Times New Roman"/>
                          <a:cs typeface="Times New Roman"/>
                        </a:rPr>
                        <a:t>Error Medio Cuadrático</a:t>
                      </a:r>
                      <a:endParaRPr lang="es-EC" sz="1100">
                        <a:effectLst/>
                        <a:latin typeface="Calibri"/>
                        <a:ea typeface="Calibri"/>
                        <a:cs typeface="Arial"/>
                      </a:endParaRPr>
                    </a:p>
                  </a:txBody>
                  <a:tcPr marL="44450" marR="44450" marT="0" marB="0" anchor="b">
                    <a:lnL>
                      <a:noFill/>
                    </a:lnL>
                    <a:lnR>
                      <a:noFill/>
                    </a:lnR>
                    <a:lnT>
                      <a:noFill/>
                    </a:lnT>
                    <a:lnB>
                      <a:noFill/>
                    </a:lnB>
                  </a:tcPr>
                </a:tc>
                <a:tc>
                  <a:txBody>
                    <a:bodyPr/>
                    <a:lstStyle/>
                    <a:p>
                      <a:pPr>
                        <a:lnSpc>
                          <a:spcPct val="115000"/>
                        </a:lnSpc>
                        <a:spcAft>
                          <a:spcPts val="0"/>
                        </a:spcAft>
                      </a:pPr>
                      <a:r>
                        <a:rPr lang="es-EC" sz="1100">
                          <a:solidFill>
                            <a:srgbClr val="000000"/>
                          </a:solidFill>
                          <a:effectLst/>
                          <a:latin typeface="Calibri"/>
                          <a:ea typeface="Times New Roman"/>
                          <a:cs typeface="Times New Roman"/>
                        </a:rPr>
                        <a:t> </a:t>
                      </a:r>
                      <a:endParaRPr lang="es-EC" sz="1100">
                        <a:effectLst/>
                        <a:latin typeface="Calibri"/>
                        <a:ea typeface="Calibri"/>
                        <a:cs typeface="Arial"/>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15000"/>
                        </a:lnSpc>
                        <a:spcAft>
                          <a:spcPts val="0"/>
                        </a:spcAft>
                      </a:pPr>
                      <a:r>
                        <a:rPr lang="es-EC" sz="1100">
                          <a:solidFill>
                            <a:srgbClr val="000000"/>
                          </a:solidFill>
                          <a:effectLst/>
                          <a:latin typeface="Calibri"/>
                          <a:ea typeface="Times New Roman"/>
                          <a:cs typeface="Times New Roman"/>
                        </a:rPr>
                        <a:t>1,559</a:t>
                      </a:r>
                      <a:endParaRPr lang="es-EC" sz="1100">
                        <a:effectLst/>
                        <a:latin typeface="Calibri"/>
                        <a:ea typeface="Calibri"/>
                        <a:cs typeface="Arial"/>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r>
              <a:tr h="234086">
                <a:tc>
                  <a:txBody>
                    <a:bodyPr/>
                    <a:lstStyle/>
                    <a:p>
                      <a:pPr>
                        <a:lnSpc>
                          <a:spcPct val="115000"/>
                        </a:lnSpc>
                        <a:spcAft>
                          <a:spcPts val="0"/>
                        </a:spcAft>
                      </a:pPr>
                      <a:r>
                        <a:rPr lang="es-EC" sz="1100" dirty="0">
                          <a:solidFill>
                            <a:srgbClr val="000000"/>
                          </a:solidFill>
                          <a:effectLst/>
                          <a:latin typeface="Calibri"/>
                          <a:ea typeface="Times New Roman"/>
                          <a:cs typeface="Times New Roman"/>
                        </a:rPr>
                        <a:t>Error Medio Estandarizado</a:t>
                      </a:r>
                      <a:endParaRPr lang="es-EC" sz="1100" dirty="0">
                        <a:effectLst/>
                        <a:latin typeface="Calibri"/>
                        <a:ea typeface="Calibri"/>
                        <a:cs typeface="Arial"/>
                      </a:endParaRPr>
                    </a:p>
                  </a:txBody>
                  <a:tcPr marL="44450" marR="44450" marT="0" marB="0" anchor="b">
                    <a:lnL>
                      <a:noFill/>
                    </a:lnL>
                    <a:lnR>
                      <a:noFill/>
                    </a:lnR>
                    <a:lnT>
                      <a:noFill/>
                    </a:lnT>
                    <a:lnB>
                      <a:noFill/>
                    </a:lnB>
                  </a:tcPr>
                </a:tc>
                <a:tc>
                  <a:txBody>
                    <a:bodyPr/>
                    <a:lstStyle/>
                    <a:p>
                      <a:pPr>
                        <a:lnSpc>
                          <a:spcPct val="115000"/>
                        </a:lnSpc>
                        <a:spcAft>
                          <a:spcPts val="0"/>
                        </a:spcAft>
                      </a:pPr>
                      <a:r>
                        <a:rPr lang="es-EC" sz="1100">
                          <a:solidFill>
                            <a:srgbClr val="000000"/>
                          </a:solidFill>
                          <a:effectLst/>
                          <a:latin typeface="Calibri"/>
                          <a:ea typeface="Times New Roman"/>
                          <a:cs typeface="Times New Roman"/>
                        </a:rPr>
                        <a:t> </a:t>
                      </a:r>
                      <a:endParaRPr lang="es-EC" sz="1100">
                        <a:effectLst/>
                        <a:latin typeface="Calibri"/>
                        <a:ea typeface="Calibri"/>
                        <a:cs typeface="Arial"/>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15000"/>
                        </a:lnSpc>
                        <a:spcAft>
                          <a:spcPts val="0"/>
                        </a:spcAft>
                      </a:pPr>
                      <a:r>
                        <a:rPr lang="es-EC" sz="1100" dirty="0">
                          <a:solidFill>
                            <a:srgbClr val="000000"/>
                          </a:solidFill>
                          <a:effectLst/>
                          <a:latin typeface="Calibri"/>
                          <a:ea typeface="Times New Roman"/>
                          <a:cs typeface="Times New Roman"/>
                        </a:rPr>
                        <a:t>1,627</a:t>
                      </a:r>
                      <a:endParaRPr lang="es-EC" sz="1100" dirty="0">
                        <a:effectLst/>
                        <a:latin typeface="Calibri"/>
                        <a:ea typeface="Calibri"/>
                        <a:cs typeface="Arial"/>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r>
              <a:tr h="242876">
                <a:tc gridSpan="2">
                  <a:txBody>
                    <a:bodyPr/>
                    <a:lstStyle/>
                    <a:p>
                      <a:pPr>
                        <a:lnSpc>
                          <a:spcPct val="115000"/>
                        </a:lnSpc>
                        <a:spcAft>
                          <a:spcPts val="0"/>
                        </a:spcAft>
                      </a:pPr>
                      <a:r>
                        <a:rPr lang="es-EC" sz="1100" dirty="0">
                          <a:solidFill>
                            <a:srgbClr val="000000"/>
                          </a:solidFill>
                          <a:effectLst/>
                          <a:latin typeface="Calibri"/>
                          <a:ea typeface="Times New Roman"/>
                          <a:cs typeface="Times New Roman"/>
                        </a:rPr>
                        <a:t>Media Estandarizada</a:t>
                      </a:r>
                      <a:endParaRPr lang="es-EC" sz="1100" dirty="0">
                        <a:effectLst/>
                        <a:latin typeface="Calibri"/>
                        <a:ea typeface="Calibri"/>
                        <a:cs typeface="Arial"/>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hMerge="1">
                  <a:txBody>
                    <a:bodyPr/>
                    <a:lstStyle/>
                    <a:p>
                      <a:endParaRPr lang="es-EC"/>
                    </a:p>
                  </a:txBody>
                  <a:tcPr/>
                </a:tc>
                <a:tc>
                  <a:txBody>
                    <a:bodyPr/>
                    <a:lstStyle/>
                    <a:p>
                      <a:pPr algn="r">
                        <a:lnSpc>
                          <a:spcPct val="115000"/>
                        </a:lnSpc>
                        <a:spcAft>
                          <a:spcPts val="0"/>
                        </a:spcAft>
                      </a:pPr>
                      <a:r>
                        <a:rPr lang="es-EC" sz="1100" dirty="0">
                          <a:solidFill>
                            <a:srgbClr val="000000"/>
                          </a:solidFill>
                          <a:effectLst/>
                          <a:latin typeface="Calibri"/>
                          <a:ea typeface="Times New Roman"/>
                          <a:cs typeface="Times New Roman"/>
                        </a:rPr>
                        <a:t>0,005822</a:t>
                      </a:r>
                      <a:endParaRPr lang="es-EC" sz="1100" dirty="0">
                        <a:effectLst/>
                        <a:latin typeface="Calibri"/>
                        <a:ea typeface="Calibri"/>
                        <a:cs typeface="Arial"/>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r>
              <a:tr h="468173">
                <a:tc gridSpan="2">
                  <a:txBody>
                    <a:bodyPr/>
                    <a:lstStyle/>
                    <a:p>
                      <a:pPr>
                        <a:lnSpc>
                          <a:spcPct val="115000"/>
                        </a:lnSpc>
                        <a:spcAft>
                          <a:spcPts val="0"/>
                        </a:spcAft>
                      </a:pPr>
                      <a:r>
                        <a:rPr lang="es-EC" sz="1100" dirty="0">
                          <a:solidFill>
                            <a:srgbClr val="000000"/>
                          </a:solidFill>
                          <a:effectLst/>
                          <a:latin typeface="Calibri"/>
                          <a:ea typeface="Times New Roman"/>
                          <a:cs typeface="Times New Roman"/>
                        </a:rPr>
                        <a:t>Error Medio Cuadrático Estandarizado</a:t>
                      </a:r>
                      <a:endParaRPr lang="es-EC" sz="1100" dirty="0">
                        <a:effectLst/>
                        <a:latin typeface="Calibri"/>
                        <a:ea typeface="Calibri"/>
                        <a:cs typeface="Arial"/>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r">
                        <a:lnSpc>
                          <a:spcPct val="115000"/>
                        </a:lnSpc>
                        <a:spcAft>
                          <a:spcPts val="0"/>
                        </a:spcAft>
                      </a:pPr>
                      <a:r>
                        <a:rPr lang="es-EC" sz="1100" dirty="0">
                          <a:solidFill>
                            <a:srgbClr val="000000"/>
                          </a:solidFill>
                          <a:effectLst/>
                          <a:latin typeface="Calibri"/>
                          <a:ea typeface="Times New Roman"/>
                          <a:cs typeface="Times New Roman"/>
                        </a:rPr>
                        <a:t>0,9604</a:t>
                      </a:r>
                      <a:endParaRPr lang="es-EC" sz="1100" dirty="0">
                        <a:effectLst/>
                        <a:latin typeface="Calibri"/>
                        <a:ea typeface="Calibri"/>
                        <a:cs typeface="Arial"/>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70468191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CARO\TESIS\CAPITULOS\CAPITULO 4 ANALISIS DE RESULTADOS\MAPAS\MAPA DE CONCENTRACIONES DE CROMO CON VÍA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76" t="5871" r="31129" b="6817"/>
          <a:stretch/>
        </p:blipFill>
        <p:spPr bwMode="auto">
          <a:xfrm>
            <a:off x="3404748" y="44624"/>
            <a:ext cx="3831548" cy="6640389"/>
          </a:xfrm>
          <a:prstGeom prst="rect">
            <a:avLst/>
          </a:prstGeom>
          <a:noFill/>
          <a:extLst>
            <a:ext uri="{909E8E84-426E-40DD-AFC4-6F175D3DCCD1}">
              <a14:hiddenFill xmlns:a14="http://schemas.microsoft.com/office/drawing/2010/main">
                <a:solidFill>
                  <a:srgbClr val="FFFFFF"/>
                </a:solidFill>
              </a14:hiddenFill>
            </a:ext>
          </a:extLst>
        </p:spPr>
      </p:pic>
      <p:sp>
        <p:nvSpPr>
          <p:cNvPr id="4" name="1 Título"/>
          <p:cNvSpPr txBox="1">
            <a:spLocks/>
          </p:cNvSpPr>
          <p:nvPr/>
        </p:nvSpPr>
        <p:spPr>
          <a:xfrm>
            <a:off x="300846" y="2060848"/>
            <a:ext cx="2808312" cy="201622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500" dirty="0" smtClean="0">
                <a:latin typeface="Arial" pitchFamily="34" charset="0"/>
                <a:cs typeface="Arial" pitchFamily="34" charset="0"/>
              </a:rPr>
              <a:t>Mapa de Concentración de Cromo</a:t>
            </a:r>
            <a:endParaRPr lang="es-EC" sz="2500" dirty="0">
              <a:latin typeface="Arial" pitchFamily="34" charset="0"/>
              <a:cs typeface="Arial" pitchFamily="34" charset="0"/>
            </a:endParaRPr>
          </a:p>
        </p:txBody>
      </p:sp>
    </p:spTree>
    <p:extLst>
      <p:ext uri="{BB962C8B-B14F-4D97-AF65-F5344CB8AC3E}">
        <p14:creationId xmlns:p14="http://schemas.microsoft.com/office/powerpoint/2010/main" val="262470630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25758"/>
            <a:ext cx="2195736" cy="369332"/>
          </a:xfrm>
          <a:prstGeom prst="rect">
            <a:avLst/>
          </a:prstGeom>
          <a:noFill/>
        </p:spPr>
        <p:txBody>
          <a:bodyPr wrap="square" rtlCol="0">
            <a:spAutoFit/>
          </a:bodyPr>
          <a:lstStyle/>
          <a:p>
            <a:r>
              <a:rPr lang="es-EC" dirty="0" smtClean="0">
                <a:latin typeface="Arial" pitchFamily="34" charset="0"/>
                <a:cs typeface="Arial" pitchFamily="34" charset="0"/>
              </a:rPr>
              <a:t>Predicción Espacial</a:t>
            </a:r>
            <a:endParaRPr lang="es-EC" dirty="0">
              <a:latin typeface="Arial" pitchFamily="34" charset="0"/>
              <a:cs typeface="Arial" pitchFamily="34" charset="0"/>
            </a:endParaRPr>
          </a:p>
        </p:txBody>
      </p:sp>
      <p:sp>
        <p:nvSpPr>
          <p:cNvPr id="7" name="1 Título"/>
          <p:cNvSpPr txBox="1">
            <a:spLocks/>
          </p:cNvSpPr>
          <p:nvPr/>
        </p:nvSpPr>
        <p:spPr>
          <a:xfrm>
            <a:off x="-1425352" y="341784"/>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4000" dirty="0" smtClean="0">
                <a:solidFill>
                  <a:schemeClr val="tx2">
                    <a:lumMod val="75000"/>
                  </a:schemeClr>
                </a:solidFill>
                <a:latin typeface="Arial" pitchFamily="34" charset="0"/>
                <a:cs typeface="Arial" pitchFamily="34" charset="0"/>
              </a:rPr>
              <a:t>Zinc</a:t>
            </a:r>
            <a:endParaRPr lang="es-EC" sz="4000" dirty="0">
              <a:solidFill>
                <a:schemeClr val="tx2">
                  <a:lumMod val="75000"/>
                </a:schemeClr>
              </a:solidFill>
              <a:latin typeface="Arial" pitchFamily="34" charset="0"/>
              <a:cs typeface="Arial" pitchFamily="34" charset="0"/>
            </a:endParaRPr>
          </a:p>
        </p:txBody>
      </p:sp>
      <p:pic>
        <p:nvPicPr>
          <p:cNvPr id="6" name="5 Imagen"/>
          <p:cNvPicPr/>
          <p:nvPr/>
        </p:nvPicPr>
        <p:blipFill rotWithShape="1">
          <a:blip r:embed="rId2"/>
          <a:srcRect l="22178" t="19153" r="27668" b="19355"/>
          <a:stretch/>
        </p:blipFill>
        <p:spPr bwMode="auto">
          <a:xfrm>
            <a:off x="3635896" y="2348880"/>
            <a:ext cx="5112567" cy="43292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aphicFrame>
        <p:nvGraphicFramePr>
          <p:cNvPr id="5" name="4 Tabla"/>
          <p:cNvGraphicFramePr>
            <a:graphicFrameLocks noGrp="1"/>
          </p:cNvGraphicFramePr>
          <p:nvPr>
            <p:extLst>
              <p:ext uri="{D42A27DB-BD31-4B8C-83A1-F6EECF244321}">
                <p14:modId xmlns:p14="http://schemas.microsoft.com/office/powerpoint/2010/main" val="2227599797"/>
              </p:ext>
            </p:extLst>
          </p:nvPr>
        </p:nvGraphicFramePr>
        <p:xfrm>
          <a:off x="431541" y="1124744"/>
          <a:ext cx="3132347" cy="1584176"/>
        </p:xfrm>
        <a:graphic>
          <a:graphicData uri="http://schemas.openxmlformats.org/drawingml/2006/table">
            <a:tbl>
              <a:tblPr firstRow="1" firstCol="1" bandRow="1"/>
              <a:tblGrid>
                <a:gridCol w="2091406"/>
                <a:gridCol w="139182"/>
                <a:gridCol w="901759"/>
              </a:tblGrid>
              <a:tr h="223908">
                <a:tc gridSpan="3">
                  <a:txBody>
                    <a:bodyPr/>
                    <a:lstStyle/>
                    <a:p>
                      <a:pPr algn="ctr">
                        <a:lnSpc>
                          <a:spcPct val="115000"/>
                        </a:lnSpc>
                        <a:spcAft>
                          <a:spcPts val="0"/>
                        </a:spcAft>
                      </a:pPr>
                      <a:r>
                        <a:rPr lang="es-EC" sz="1100" b="1" dirty="0">
                          <a:solidFill>
                            <a:srgbClr val="000000"/>
                          </a:solidFill>
                          <a:effectLst/>
                          <a:latin typeface="Calibri"/>
                          <a:ea typeface="Times New Roman"/>
                          <a:cs typeface="Times New Roman"/>
                        </a:rPr>
                        <a:t>Errores de Predicción</a:t>
                      </a:r>
                      <a:endParaRPr lang="es-EC" sz="1100" dirty="0">
                        <a:effectLst/>
                        <a:latin typeface="Calibri"/>
                        <a:ea typeface="Calibri"/>
                        <a:cs typeface="Arial"/>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r>
              <a:tr h="232317">
                <a:tc>
                  <a:txBody>
                    <a:bodyPr/>
                    <a:lstStyle/>
                    <a:p>
                      <a:pPr>
                        <a:lnSpc>
                          <a:spcPct val="115000"/>
                        </a:lnSpc>
                        <a:spcAft>
                          <a:spcPts val="0"/>
                        </a:spcAft>
                      </a:pPr>
                      <a:r>
                        <a:rPr lang="es-EC" sz="1100">
                          <a:solidFill>
                            <a:srgbClr val="000000"/>
                          </a:solidFill>
                          <a:effectLst/>
                          <a:latin typeface="Calibri"/>
                          <a:ea typeface="Times New Roman"/>
                          <a:cs typeface="Times New Roman"/>
                        </a:rPr>
                        <a:t>Media</a:t>
                      </a:r>
                      <a:endParaRPr lang="es-EC" sz="1100">
                        <a:effectLst/>
                        <a:latin typeface="Calibri"/>
                        <a:ea typeface="Calibri"/>
                        <a:cs typeface="Arial"/>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es-EC" sz="1100">
                          <a:solidFill>
                            <a:srgbClr val="000000"/>
                          </a:solidFill>
                          <a:effectLst/>
                          <a:latin typeface="Calibri"/>
                          <a:ea typeface="Times New Roman"/>
                          <a:cs typeface="Times New Roman"/>
                        </a:rPr>
                        <a:t> </a:t>
                      </a:r>
                      <a:endParaRPr lang="es-EC" sz="1100">
                        <a:effectLst/>
                        <a:latin typeface="Calibri"/>
                        <a:ea typeface="Calibri"/>
                        <a:cs typeface="Arial"/>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es-EC" sz="1100">
                          <a:solidFill>
                            <a:srgbClr val="000000"/>
                          </a:solidFill>
                          <a:effectLst/>
                          <a:latin typeface="Calibri"/>
                          <a:ea typeface="Times New Roman"/>
                          <a:cs typeface="Times New Roman"/>
                        </a:rPr>
                        <a:t>0,809</a:t>
                      </a:r>
                      <a:endParaRPr lang="es-EC" sz="1100">
                        <a:effectLst/>
                        <a:latin typeface="Calibri"/>
                        <a:ea typeface="Calibri"/>
                        <a:cs typeface="Arial"/>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223908">
                <a:tc>
                  <a:txBody>
                    <a:bodyPr/>
                    <a:lstStyle/>
                    <a:p>
                      <a:pPr>
                        <a:lnSpc>
                          <a:spcPct val="115000"/>
                        </a:lnSpc>
                        <a:spcAft>
                          <a:spcPts val="0"/>
                        </a:spcAft>
                      </a:pPr>
                      <a:r>
                        <a:rPr lang="es-EC" sz="1100" dirty="0">
                          <a:solidFill>
                            <a:srgbClr val="000000"/>
                          </a:solidFill>
                          <a:effectLst/>
                          <a:latin typeface="Calibri"/>
                          <a:ea typeface="Times New Roman"/>
                          <a:cs typeface="Times New Roman"/>
                        </a:rPr>
                        <a:t>Error Medio Cuadrático</a:t>
                      </a:r>
                      <a:endParaRPr lang="es-EC" sz="1100" dirty="0">
                        <a:effectLst/>
                        <a:latin typeface="Calibri"/>
                        <a:ea typeface="Calibri"/>
                        <a:cs typeface="Arial"/>
                      </a:endParaRPr>
                    </a:p>
                  </a:txBody>
                  <a:tcPr marL="44450" marR="44450" marT="0" marB="0" anchor="b">
                    <a:lnL>
                      <a:noFill/>
                    </a:lnL>
                    <a:lnR>
                      <a:noFill/>
                    </a:lnR>
                    <a:lnT>
                      <a:noFill/>
                    </a:lnT>
                    <a:lnB>
                      <a:noFill/>
                    </a:lnB>
                  </a:tcPr>
                </a:tc>
                <a:tc>
                  <a:txBody>
                    <a:bodyPr/>
                    <a:lstStyle/>
                    <a:p>
                      <a:pPr>
                        <a:lnSpc>
                          <a:spcPct val="115000"/>
                        </a:lnSpc>
                        <a:spcAft>
                          <a:spcPts val="0"/>
                        </a:spcAft>
                      </a:pPr>
                      <a:r>
                        <a:rPr lang="es-EC" sz="1100">
                          <a:solidFill>
                            <a:srgbClr val="000000"/>
                          </a:solidFill>
                          <a:effectLst/>
                          <a:latin typeface="Calibri"/>
                          <a:ea typeface="Times New Roman"/>
                          <a:cs typeface="Times New Roman"/>
                        </a:rPr>
                        <a:t> </a:t>
                      </a:r>
                      <a:endParaRPr lang="es-EC" sz="1100">
                        <a:effectLst/>
                        <a:latin typeface="Calibri"/>
                        <a:ea typeface="Calibri"/>
                        <a:cs typeface="Arial"/>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15000"/>
                        </a:lnSpc>
                        <a:spcAft>
                          <a:spcPts val="0"/>
                        </a:spcAft>
                      </a:pPr>
                      <a:r>
                        <a:rPr lang="es-EC" sz="1100">
                          <a:solidFill>
                            <a:srgbClr val="000000"/>
                          </a:solidFill>
                          <a:effectLst/>
                          <a:latin typeface="Calibri"/>
                          <a:ea typeface="Times New Roman"/>
                          <a:cs typeface="Times New Roman"/>
                        </a:rPr>
                        <a:t>24.93</a:t>
                      </a:r>
                      <a:endParaRPr lang="es-EC" sz="1100">
                        <a:effectLst/>
                        <a:latin typeface="Calibri"/>
                        <a:ea typeface="Calibri"/>
                        <a:cs typeface="Arial"/>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r>
              <a:tr h="223908">
                <a:tc>
                  <a:txBody>
                    <a:bodyPr/>
                    <a:lstStyle/>
                    <a:p>
                      <a:pPr>
                        <a:lnSpc>
                          <a:spcPct val="115000"/>
                        </a:lnSpc>
                        <a:spcAft>
                          <a:spcPts val="0"/>
                        </a:spcAft>
                      </a:pPr>
                      <a:r>
                        <a:rPr lang="es-EC" sz="1100">
                          <a:solidFill>
                            <a:srgbClr val="000000"/>
                          </a:solidFill>
                          <a:effectLst/>
                          <a:latin typeface="Calibri"/>
                          <a:ea typeface="Times New Roman"/>
                          <a:cs typeface="Times New Roman"/>
                        </a:rPr>
                        <a:t>Error Medio Estandarizado</a:t>
                      </a:r>
                      <a:endParaRPr lang="es-EC" sz="1100">
                        <a:effectLst/>
                        <a:latin typeface="Calibri"/>
                        <a:ea typeface="Calibri"/>
                        <a:cs typeface="Arial"/>
                      </a:endParaRPr>
                    </a:p>
                  </a:txBody>
                  <a:tcPr marL="44450" marR="44450" marT="0" marB="0" anchor="b">
                    <a:lnL>
                      <a:noFill/>
                    </a:lnL>
                    <a:lnR>
                      <a:noFill/>
                    </a:lnR>
                    <a:lnT>
                      <a:noFill/>
                    </a:lnT>
                    <a:lnB>
                      <a:noFill/>
                    </a:lnB>
                  </a:tcPr>
                </a:tc>
                <a:tc>
                  <a:txBody>
                    <a:bodyPr/>
                    <a:lstStyle/>
                    <a:p>
                      <a:pPr>
                        <a:lnSpc>
                          <a:spcPct val="115000"/>
                        </a:lnSpc>
                        <a:spcAft>
                          <a:spcPts val="0"/>
                        </a:spcAft>
                      </a:pPr>
                      <a:r>
                        <a:rPr lang="es-EC" sz="1100">
                          <a:solidFill>
                            <a:srgbClr val="000000"/>
                          </a:solidFill>
                          <a:effectLst/>
                          <a:latin typeface="Calibri"/>
                          <a:ea typeface="Times New Roman"/>
                          <a:cs typeface="Times New Roman"/>
                        </a:rPr>
                        <a:t> </a:t>
                      </a:r>
                      <a:endParaRPr lang="es-EC" sz="1100">
                        <a:effectLst/>
                        <a:latin typeface="Calibri"/>
                        <a:ea typeface="Calibri"/>
                        <a:cs typeface="Arial"/>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15000"/>
                        </a:lnSpc>
                        <a:spcAft>
                          <a:spcPts val="0"/>
                        </a:spcAft>
                      </a:pPr>
                      <a:r>
                        <a:rPr lang="es-EC" sz="1100">
                          <a:solidFill>
                            <a:srgbClr val="000000"/>
                          </a:solidFill>
                          <a:effectLst/>
                          <a:latin typeface="Calibri"/>
                          <a:ea typeface="Times New Roman"/>
                          <a:cs typeface="Times New Roman"/>
                        </a:rPr>
                        <a:t>27,53</a:t>
                      </a:r>
                      <a:endParaRPr lang="es-EC" sz="1100">
                        <a:effectLst/>
                        <a:latin typeface="Calibri"/>
                        <a:ea typeface="Calibri"/>
                        <a:cs typeface="Arial"/>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r>
              <a:tr h="232317">
                <a:tc gridSpan="2">
                  <a:txBody>
                    <a:bodyPr/>
                    <a:lstStyle/>
                    <a:p>
                      <a:pPr>
                        <a:lnSpc>
                          <a:spcPct val="115000"/>
                        </a:lnSpc>
                        <a:spcAft>
                          <a:spcPts val="0"/>
                        </a:spcAft>
                      </a:pPr>
                      <a:r>
                        <a:rPr lang="es-EC" sz="1100">
                          <a:solidFill>
                            <a:srgbClr val="000000"/>
                          </a:solidFill>
                          <a:effectLst/>
                          <a:latin typeface="Calibri"/>
                          <a:ea typeface="Times New Roman"/>
                          <a:cs typeface="Times New Roman"/>
                        </a:rPr>
                        <a:t>Media Estandarizada</a:t>
                      </a:r>
                      <a:endParaRPr lang="es-EC" sz="1100">
                        <a:effectLst/>
                        <a:latin typeface="Calibri"/>
                        <a:ea typeface="Calibri"/>
                        <a:cs typeface="Arial"/>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hMerge="1">
                  <a:txBody>
                    <a:bodyPr/>
                    <a:lstStyle/>
                    <a:p>
                      <a:endParaRPr lang="es-EC"/>
                    </a:p>
                  </a:txBody>
                  <a:tcPr/>
                </a:tc>
                <a:tc>
                  <a:txBody>
                    <a:bodyPr/>
                    <a:lstStyle/>
                    <a:p>
                      <a:pPr algn="r">
                        <a:lnSpc>
                          <a:spcPct val="115000"/>
                        </a:lnSpc>
                        <a:spcAft>
                          <a:spcPts val="0"/>
                        </a:spcAft>
                      </a:pPr>
                      <a:r>
                        <a:rPr lang="es-EC" sz="1100">
                          <a:solidFill>
                            <a:srgbClr val="000000"/>
                          </a:solidFill>
                          <a:effectLst/>
                          <a:latin typeface="Calibri"/>
                          <a:ea typeface="Times New Roman"/>
                          <a:cs typeface="Times New Roman"/>
                        </a:rPr>
                        <a:t>0,02818</a:t>
                      </a:r>
                      <a:endParaRPr lang="es-EC" sz="1100">
                        <a:effectLst/>
                        <a:latin typeface="Calibri"/>
                        <a:ea typeface="Calibri"/>
                        <a:cs typeface="Arial"/>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r>
              <a:tr h="447818">
                <a:tc gridSpan="2">
                  <a:txBody>
                    <a:bodyPr/>
                    <a:lstStyle/>
                    <a:p>
                      <a:pPr>
                        <a:lnSpc>
                          <a:spcPct val="115000"/>
                        </a:lnSpc>
                        <a:spcAft>
                          <a:spcPts val="0"/>
                        </a:spcAft>
                      </a:pPr>
                      <a:r>
                        <a:rPr lang="es-EC" sz="1100">
                          <a:solidFill>
                            <a:srgbClr val="000000"/>
                          </a:solidFill>
                          <a:effectLst/>
                          <a:latin typeface="Calibri"/>
                          <a:ea typeface="Times New Roman"/>
                          <a:cs typeface="Times New Roman"/>
                        </a:rPr>
                        <a:t>Error Medio Cuadrático Estandarizado</a:t>
                      </a:r>
                      <a:endParaRPr lang="es-EC" sz="1100">
                        <a:effectLst/>
                        <a:latin typeface="Calibri"/>
                        <a:ea typeface="Calibri"/>
                        <a:cs typeface="Arial"/>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r">
                        <a:lnSpc>
                          <a:spcPct val="115000"/>
                        </a:lnSpc>
                        <a:spcAft>
                          <a:spcPts val="0"/>
                        </a:spcAft>
                      </a:pPr>
                      <a:r>
                        <a:rPr lang="es-EC" sz="1100" dirty="0">
                          <a:solidFill>
                            <a:srgbClr val="000000"/>
                          </a:solidFill>
                          <a:effectLst/>
                          <a:latin typeface="Calibri"/>
                          <a:ea typeface="Times New Roman"/>
                          <a:cs typeface="Times New Roman"/>
                        </a:rPr>
                        <a:t>0,9079</a:t>
                      </a:r>
                      <a:endParaRPr lang="es-EC" sz="1100" dirty="0">
                        <a:effectLst/>
                        <a:latin typeface="Calibri"/>
                        <a:ea typeface="Calibri"/>
                        <a:cs typeface="Arial"/>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8408098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CARO\TESIS\CAPITULOS\CAPITULO 4 ANALISIS DE RESULTADOS\MAPAS\MAPA DE CONCENTRACIONES DE ZINC VÍA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76" t="6250" r="31373" b="6629"/>
          <a:stretch/>
        </p:blipFill>
        <p:spPr bwMode="auto">
          <a:xfrm>
            <a:off x="3342124" y="-26690"/>
            <a:ext cx="3966180" cy="6884690"/>
          </a:xfrm>
          <a:prstGeom prst="rect">
            <a:avLst/>
          </a:prstGeom>
          <a:noFill/>
          <a:extLst>
            <a:ext uri="{909E8E84-426E-40DD-AFC4-6F175D3DCCD1}">
              <a14:hiddenFill xmlns:a14="http://schemas.microsoft.com/office/drawing/2010/main">
                <a:solidFill>
                  <a:srgbClr val="FFFFFF"/>
                </a:solidFill>
              </a14:hiddenFill>
            </a:ext>
          </a:extLst>
        </p:spPr>
      </p:pic>
      <p:sp>
        <p:nvSpPr>
          <p:cNvPr id="4" name="1 Título"/>
          <p:cNvSpPr txBox="1">
            <a:spLocks/>
          </p:cNvSpPr>
          <p:nvPr/>
        </p:nvSpPr>
        <p:spPr>
          <a:xfrm>
            <a:off x="251520" y="2060848"/>
            <a:ext cx="2808312" cy="201622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500" dirty="0" smtClean="0">
                <a:latin typeface="Arial" pitchFamily="34" charset="0"/>
                <a:cs typeface="Arial" pitchFamily="34" charset="0"/>
              </a:rPr>
              <a:t>Mapa de Concentración de Zinc</a:t>
            </a:r>
            <a:endParaRPr lang="es-EC" sz="2500" dirty="0">
              <a:latin typeface="Arial" pitchFamily="34" charset="0"/>
              <a:cs typeface="Arial" pitchFamily="34" charset="0"/>
            </a:endParaRPr>
          </a:p>
        </p:txBody>
      </p:sp>
    </p:spTree>
    <p:extLst>
      <p:ext uri="{BB962C8B-B14F-4D97-AF65-F5344CB8AC3E}">
        <p14:creationId xmlns:p14="http://schemas.microsoft.com/office/powerpoint/2010/main" val="311270218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16632"/>
            <a:ext cx="8229600" cy="6480720"/>
          </a:xfrm>
        </p:spPr>
        <p:txBody>
          <a:bodyPr>
            <a:normAutofit/>
          </a:bodyPr>
          <a:lstStyle/>
          <a:p>
            <a:r>
              <a:rPr lang="es-EC" sz="4000" dirty="0" smtClean="0">
                <a:latin typeface="Arial" pitchFamily="34" charset="0"/>
                <a:cs typeface="Arial" pitchFamily="34" charset="0"/>
              </a:rPr>
              <a:t>VALIDACIÓN CRUZADA </a:t>
            </a:r>
            <a:br>
              <a:rPr lang="es-EC" sz="4000" dirty="0" smtClean="0">
                <a:latin typeface="Arial" pitchFamily="34" charset="0"/>
                <a:cs typeface="Arial" pitchFamily="34" charset="0"/>
              </a:rPr>
            </a:br>
            <a:r>
              <a:rPr lang="es-EC" sz="4000" dirty="0" smtClean="0">
                <a:latin typeface="Arial" pitchFamily="34" charset="0"/>
                <a:cs typeface="Arial" pitchFamily="34" charset="0"/>
              </a:rPr>
              <a:t/>
            </a:r>
            <a:br>
              <a:rPr lang="es-EC" sz="4000" dirty="0" smtClean="0">
                <a:latin typeface="Arial" pitchFamily="34" charset="0"/>
                <a:cs typeface="Arial" pitchFamily="34" charset="0"/>
              </a:rPr>
            </a:br>
            <a:r>
              <a:rPr lang="es-EC" sz="4000" dirty="0" smtClean="0">
                <a:latin typeface="Arial" pitchFamily="34" charset="0"/>
                <a:cs typeface="Arial" pitchFamily="34" charset="0"/>
              </a:rPr>
              <a:t>Plomo</a:t>
            </a:r>
            <a:br>
              <a:rPr lang="es-EC" sz="4000" dirty="0" smtClean="0">
                <a:latin typeface="Arial" pitchFamily="34" charset="0"/>
                <a:cs typeface="Arial" pitchFamily="34" charset="0"/>
              </a:rPr>
            </a:br>
            <a:r>
              <a:rPr lang="es-EC" sz="4000" dirty="0">
                <a:latin typeface="Arial" pitchFamily="34" charset="0"/>
                <a:cs typeface="Arial" pitchFamily="34" charset="0"/>
              </a:rPr>
              <a:t/>
            </a:r>
            <a:br>
              <a:rPr lang="es-EC" sz="4000" dirty="0">
                <a:latin typeface="Arial" pitchFamily="34" charset="0"/>
                <a:cs typeface="Arial" pitchFamily="34" charset="0"/>
              </a:rPr>
            </a:br>
            <a:r>
              <a:rPr lang="es-EC" sz="4000" dirty="0" smtClean="0">
                <a:latin typeface="Arial" pitchFamily="34" charset="0"/>
                <a:cs typeface="Arial" pitchFamily="34" charset="0"/>
              </a:rPr>
              <a:t/>
            </a:r>
            <a:br>
              <a:rPr lang="es-EC" sz="4000" dirty="0" smtClean="0">
                <a:latin typeface="Arial" pitchFamily="34" charset="0"/>
                <a:cs typeface="Arial" pitchFamily="34" charset="0"/>
              </a:rPr>
            </a:br>
            <a:r>
              <a:rPr lang="es-EC" sz="4000" dirty="0" smtClean="0">
                <a:latin typeface="Arial" pitchFamily="34" charset="0"/>
                <a:cs typeface="Arial" pitchFamily="34" charset="0"/>
              </a:rPr>
              <a:t>Cromo</a:t>
            </a:r>
            <a:br>
              <a:rPr lang="es-EC" sz="4000" dirty="0" smtClean="0">
                <a:latin typeface="Arial" pitchFamily="34" charset="0"/>
                <a:cs typeface="Arial" pitchFamily="34" charset="0"/>
              </a:rPr>
            </a:br>
            <a:r>
              <a:rPr lang="es-EC" sz="4000" dirty="0" smtClean="0">
                <a:latin typeface="Arial" pitchFamily="34" charset="0"/>
                <a:cs typeface="Arial" pitchFamily="34" charset="0"/>
              </a:rPr>
              <a:t/>
            </a:r>
            <a:br>
              <a:rPr lang="es-EC" sz="4000" dirty="0" smtClean="0">
                <a:latin typeface="Arial" pitchFamily="34" charset="0"/>
                <a:cs typeface="Arial" pitchFamily="34" charset="0"/>
              </a:rPr>
            </a:br>
            <a:r>
              <a:rPr lang="es-EC" sz="4000" dirty="0" smtClean="0">
                <a:latin typeface="Arial" pitchFamily="34" charset="0"/>
                <a:cs typeface="Arial" pitchFamily="34" charset="0"/>
              </a:rPr>
              <a:t>Zinc</a:t>
            </a:r>
            <a:br>
              <a:rPr lang="es-EC" sz="4000" dirty="0" smtClean="0">
                <a:latin typeface="Arial" pitchFamily="34" charset="0"/>
                <a:cs typeface="Arial" pitchFamily="34" charset="0"/>
              </a:rPr>
            </a:br>
            <a:r>
              <a:rPr lang="es-EC" sz="4000" dirty="0" smtClean="0">
                <a:latin typeface="Arial" pitchFamily="34" charset="0"/>
                <a:cs typeface="Arial" pitchFamily="34" charset="0"/>
              </a:rPr>
              <a:t/>
            </a:r>
            <a:br>
              <a:rPr lang="es-EC" sz="4000" dirty="0" smtClean="0">
                <a:latin typeface="Arial" pitchFamily="34" charset="0"/>
                <a:cs typeface="Arial" pitchFamily="34" charset="0"/>
              </a:rPr>
            </a:br>
            <a:endParaRPr lang="es-EC" sz="4000" dirty="0">
              <a:latin typeface="Arial" pitchFamily="34" charset="0"/>
              <a:cs typeface="Arial" pitchFamily="34" charset="0"/>
            </a:endParaRPr>
          </a:p>
        </p:txBody>
      </p:sp>
      <p:graphicFrame>
        <p:nvGraphicFramePr>
          <p:cNvPr id="6" name="5 Tabla"/>
          <p:cNvGraphicFramePr>
            <a:graphicFrameLocks noGrp="1"/>
          </p:cNvGraphicFramePr>
          <p:nvPr>
            <p:extLst>
              <p:ext uri="{D42A27DB-BD31-4B8C-83A1-F6EECF244321}">
                <p14:modId xmlns:p14="http://schemas.microsoft.com/office/powerpoint/2010/main" val="2754397748"/>
              </p:ext>
            </p:extLst>
          </p:nvPr>
        </p:nvGraphicFramePr>
        <p:xfrm>
          <a:off x="2195736" y="1340768"/>
          <a:ext cx="6552727" cy="1368151"/>
        </p:xfrm>
        <a:graphic>
          <a:graphicData uri="http://schemas.openxmlformats.org/drawingml/2006/table">
            <a:tbl>
              <a:tblPr firstRow="1" firstCol="1" bandRow="1"/>
              <a:tblGrid>
                <a:gridCol w="911369"/>
                <a:gridCol w="1475400"/>
                <a:gridCol w="1596708"/>
                <a:gridCol w="1072214"/>
                <a:gridCol w="916415"/>
                <a:gridCol w="580621"/>
              </a:tblGrid>
              <a:tr h="456051">
                <a:tc>
                  <a:txBody>
                    <a:bodyPr/>
                    <a:lstStyle/>
                    <a:p>
                      <a:pPr algn="ctr">
                        <a:lnSpc>
                          <a:spcPct val="115000"/>
                        </a:lnSpc>
                        <a:spcAft>
                          <a:spcPts val="0"/>
                        </a:spcAft>
                      </a:pPr>
                      <a:r>
                        <a:rPr lang="es-EC" sz="1100" b="1" dirty="0">
                          <a:solidFill>
                            <a:srgbClr val="000000"/>
                          </a:solidFill>
                          <a:effectLst/>
                          <a:latin typeface="Calibri"/>
                          <a:ea typeface="Times New Roman"/>
                          <a:cs typeface="Times New Roman"/>
                        </a:rPr>
                        <a:t>Nombre </a:t>
                      </a:r>
                      <a:br>
                        <a:rPr lang="es-EC" sz="1100" b="1" dirty="0">
                          <a:solidFill>
                            <a:srgbClr val="000000"/>
                          </a:solidFill>
                          <a:effectLst/>
                          <a:latin typeface="Calibri"/>
                          <a:ea typeface="Times New Roman"/>
                          <a:cs typeface="Times New Roman"/>
                        </a:rPr>
                      </a:br>
                      <a:r>
                        <a:rPr lang="es-EC" sz="1100" b="1" dirty="0">
                          <a:solidFill>
                            <a:srgbClr val="000000"/>
                          </a:solidFill>
                          <a:effectLst/>
                          <a:latin typeface="Calibri"/>
                          <a:ea typeface="Times New Roman"/>
                          <a:cs typeface="Times New Roman"/>
                        </a:rPr>
                        <a:t>Muestra</a:t>
                      </a:r>
                      <a:endParaRPr lang="es-EC" sz="1100" dirty="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dirty="0">
                          <a:solidFill>
                            <a:srgbClr val="000000"/>
                          </a:solidFill>
                          <a:effectLst/>
                          <a:latin typeface="Calibri"/>
                          <a:ea typeface="Times New Roman"/>
                          <a:cs typeface="Times New Roman"/>
                        </a:rPr>
                        <a:t>X</a:t>
                      </a:r>
                      <a:endParaRPr lang="es-EC" sz="1100" dirty="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dirty="0">
                          <a:solidFill>
                            <a:srgbClr val="000000"/>
                          </a:solidFill>
                          <a:effectLst/>
                          <a:latin typeface="Calibri"/>
                          <a:ea typeface="Times New Roman"/>
                          <a:cs typeface="Times New Roman"/>
                        </a:rPr>
                        <a:t>Y</a:t>
                      </a:r>
                      <a:endParaRPr lang="es-EC" sz="1100" dirty="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a:solidFill>
                            <a:srgbClr val="000000"/>
                          </a:solidFill>
                          <a:effectLst/>
                          <a:latin typeface="Calibri"/>
                          <a:ea typeface="Times New Roman"/>
                          <a:cs typeface="Times New Roman"/>
                        </a:rPr>
                        <a:t>Medido</a:t>
                      </a:r>
                      <a:br>
                        <a:rPr lang="es-EC" sz="1100" b="1">
                          <a:solidFill>
                            <a:srgbClr val="000000"/>
                          </a:solidFill>
                          <a:effectLst/>
                          <a:latin typeface="Calibri"/>
                          <a:ea typeface="Times New Roman"/>
                          <a:cs typeface="Times New Roman"/>
                        </a:rPr>
                      </a:br>
                      <a:r>
                        <a:rPr lang="es-EC" sz="1100" b="1">
                          <a:solidFill>
                            <a:srgbClr val="000000"/>
                          </a:solidFill>
                          <a:effectLst/>
                          <a:latin typeface="Calibri"/>
                          <a:ea typeface="Times New Roman"/>
                          <a:cs typeface="Times New Roman"/>
                        </a:rPr>
                        <a:t> (ppm)</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a:solidFill>
                            <a:srgbClr val="000000"/>
                          </a:solidFill>
                          <a:effectLst/>
                          <a:latin typeface="Calibri"/>
                          <a:ea typeface="Times New Roman"/>
                          <a:cs typeface="Times New Roman"/>
                        </a:rPr>
                        <a:t>Predicción</a:t>
                      </a:r>
                      <a:br>
                        <a:rPr lang="es-EC" sz="1100" b="1">
                          <a:solidFill>
                            <a:srgbClr val="000000"/>
                          </a:solidFill>
                          <a:effectLst/>
                          <a:latin typeface="Calibri"/>
                          <a:ea typeface="Times New Roman"/>
                          <a:cs typeface="Times New Roman"/>
                        </a:rPr>
                      </a:br>
                      <a:r>
                        <a:rPr lang="es-EC" sz="1100" b="1">
                          <a:solidFill>
                            <a:srgbClr val="000000"/>
                          </a:solidFill>
                          <a:effectLst/>
                          <a:latin typeface="Calibri"/>
                          <a:ea typeface="Times New Roman"/>
                          <a:cs typeface="Times New Roman"/>
                        </a:rPr>
                        <a:t>(ppm)</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a:solidFill>
                            <a:srgbClr val="000000"/>
                          </a:solidFill>
                          <a:effectLst/>
                          <a:latin typeface="Calibri"/>
                          <a:ea typeface="Times New Roman"/>
                          <a:cs typeface="Times New Roman"/>
                        </a:rPr>
                        <a:t>Error</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025">
                <a:tc>
                  <a:txBody>
                    <a:bodyPr/>
                    <a:lstStyle/>
                    <a:p>
                      <a:pPr algn="ctr">
                        <a:lnSpc>
                          <a:spcPct val="115000"/>
                        </a:lnSpc>
                        <a:spcAft>
                          <a:spcPts val="0"/>
                        </a:spcAft>
                      </a:pPr>
                      <a:r>
                        <a:rPr lang="es-EC" sz="1100">
                          <a:solidFill>
                            <a:srgbClr val="000000"/>
                          </a:solidFill>
                          <a:effectLst/>
                          <a:latin typeface="Calibri"/>
                          <a:ea typeface="Times New Roman"/>
                          <a:cs typeface="Times New Roman"/>
                        </a:rPr>
                        <a:t>10</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783496,507117</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9965498,130530</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13,63</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11,11</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-2,52</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025">
                <a:tc>
                  <a:txBody>
                    <a:bodyPr/>
                    <a:lstStyle/>
                    <a:p>
                      <a:pPr algn="ctr">
                        <a:lnSpc>
                          <a:spcPct val="115000"/>
                        </a:lnSpc>
                        <a:spcAft>
                          <a:spcPts val="0"/>
                        </a:spcAft>
                      </a:pPr>
                      <a:r>
                        <a:rPr lang="es-EC" sz="1100">
                          <a:solidFill>
                            <a:srgbClr val="000000"/>
                          </a:solidFill>
                          <a:effectLst/>
                          <a:latin typeface="Calibri"/>
                          <a:ea typeface="Times New Roman"/>
                          <a:cs typeface="Times New Roman"/>
                        </a:rPr>
                        <a:t>111</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782505,076535</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9960504,594850</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dirty="0">
                          <a:solidFill>
                            <a:srgbClr val="000000"/>
                          </a:solidFill>
                          <a:effectLst/>
                          <a:latin typeface="Calibri"/>
                          <a:ea typeface="Times New Roman"/>
                          <a:cs typeface="Times New Roman"/>
                        </a:rPr>
                        <a:t>12,13</a:t>
                      </a:r>
                      <a:endParaRPr lang="es-EC" sz="1100" dirty="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9,96</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-2,17</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025">
                <a:tc>
                  <a:txBody>
                    <a:bodyPr/>
                    <a:lstStyle/>
                    <a:p>
                      <a:pPr algn="ctr">
                        <a:lnSpc>
                          <a:spcPct val="115000"/>
                        </a:lnSpc>
                        <a:spcAft>
                          <a:spcPts val="0"/>
                        </a:spcAft>
                      </a:pPr>
                      <a:r>
                        <a:rPr lang="es-EC" sz="1100">
                          <a:solidFill>
                            <a:srgbClr val="000000"/>
                          </a:solidFill>
                          <a:effectLst/>
                          <a:latin typeface="Calibri"/>
                          <a:ea typeface="Times New Roman"/>
                          <a:cs typeface="Times New Roman"/>
                        </a:rPr>
                        <a:t>119</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781504,550260</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9959008,353290</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7,04</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7,27</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0,23</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025">
                <a:tc>
                  <a:txBody>
                    <a:bodyPr/>
                    <a:lstStyle/>
                    <a:p>
                      <a:pPr algn="ctr">
                        <a:lnSpc>
                          <a:spcPct val="115000"/>
                        </a:lnSpc>
                        <a:spcAft>
                          <a:spcPts val="0"/>
                        </a:spcAft>
                      </a:pPr>
                      <a:r>
                        <a:rPr lang="es-EC" sz="1100">
                          <a:solidFill>
                            <a:srgbClr val="000000"/>
                          </a:solidFill>
                          <a:effectLst/>
                          <a:latin typeface="Calibri"/>
                          <a:ea typeface="Times New Roman"/>
                          <a:cs typeface="Times New Roman"/>
                        </a:rPr>
                        <a:t>128</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786998,349079</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dirty="0">
                          <a:solidFill>
                            <a:srgbClr val="000000"/>
                          </a:solidFill>
                          <a:effectLst/>
                          <a:latin typeface="Calibri"/>
                          <a:ea typeface="Times New Roman"/>
                          <a:cs typeface="Times New Roman"/>
                        </a:rPr>
                        <a:t>9959999,783870</a:t>
                      </a:r>
                      <a:endParaRPr lang="es-EC" sz="1100" dirty="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9,63</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7,90</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dirty="0">
                          <a:solidFill>
                            <a:srgbClr val="000000"/>
                          </a:solidFill>
                          <a:effectLst/>
                          <a:latin typeface="Calibri"/>
                          <a:ea typeface="Times New Roman"/>
                          <a:cs typeface="Times New Roman"/>
                        </a:rPr>
                        <a:t>-1,72</a:t>
                      </a:r>
                      <a:endParaRPr lang="es-EC" sz="1100" dirty="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1568060618"/>
              </p:ext>
            </p:extLst>
          </p:nvPr>
        </p:nvGraphicFramePr>
        <p:xfrm>
          <a:off x="2195736" y="2996952"/>
          <a:ext cx="6552728" cy="1584174"/>
        </p:xfrm>
        <a:graphic>
          <a:graphicData uri="http://schemas.openxmlformats.org/drawingml/2006/table">
            <a:tbl>
              <a:tblPr firstRow="1" firstCol="1" bandRow="1"/>
              <a:tblGrid>
                <a:gridCol w="1181269"/>
                <a:gridCol w="1404297"/>
                <a:gridCol w="1519758"/>
                <a:gridCol w="828959"/>
                <a:gridCol w="1065804"/>
                <a:gridCol w="552641"/>
              </a:tblGrid>
              <a:tr h="452010">
                <a:tc>
                  <a:txBody>
                    <a:bodyPr/>
                    <a:lstStyle/>
                    <a:p>
                      <a:pPr algn="ctr">
                        <a:lnSpc>
                          <a:spcPct val="115000"/>
                        </a:lnSpc>
                        <a:spcAft>
                          <a:spcPts val="0"/>
                        </a:spcAft>
                      </a:pPr>
                      <a:r>
                        <a:rPr lang="es-EC" sz="1100" b="1" dirty="0">
                          <a:solidFill>
                            <a:srgbClr val="000000"/>
                          </a:solidFill>
                          <a:effectLst/>
                          <a:latin typeface="Calibri"/>
                          <a:ea typeface="Times New Roman"/>
                          <a:cs typeface="Times New Roman"/>
                        </a:rPr>
                        <a:t>Nombre </a:t>
                      </a:r>
                      <a:br>
                        <a:rPr lang="es-EC" sz="1100" b="1" dirty="0">
                          <a:solidFill>
                            <a:srgbClr val="000000"/>
                          </a:solidFill>
                          <a:effectLst/>
                          <a:latin typeface="Calibri"/>
                          <a:ea typeface="Times New Roman"/>
                          <a:cs typeface="Times New Roman"/>
                        </a:rPr>
                      </a:br>
                      <a:r>
                        <a:rPr lang="es-EC" sz="1100" b="1" dirty="0">
                          <a:solidFill>
                            <a:srgbClr val="000000"/>
                          </a:solidFill>
                          <a:effectLst/>
                          <a:latin typeface="Calibri"/>
                          <a:ea typeface="Times New Roman"/>
                          <a:cs typeface="Times New Roman"/>
                        </a:rPr>
                        <a:t>Muestra</a:t>
                      </a:r>
                      <a:endParaRPr lang="es-EC" sz="1100" dirty="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a:solidFill>
                            <a:srgbClr val="000000"/>
                          </a:solidFill>
                          <a:effectLst/>
                          <a:latin typeface="Calibri"/>
                          <a:ea typeface="Times New Roman"/>
                          <a:cs typeface="Times New Roman"/>
                        </a:rPr>
                        <a:t>X</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a:solidFill>
                            <a:srgbClr val="000000"/>
                          </a:solidFill>
                          <a:effectLst/>
                          <a:latin typeface="Calibri"/>
                          <a:ea typeface="Times New Roman"/>
                          <a:cs typeface="Times New Roman"/>
                        </a:rPr>
                        <a:t>Y</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a:solidFill>
                            <a:srgbClr val="000000"/>
                          </a:solidFill>
                          <a:effectLst/>
                          <a:latin typeface="Calibri"/>
                          <a:ea typeface="Times New Roman"/>
                          <a:cs typeface="Times New Roman"/>
                        </a:rPr>
                        <a:t>Medido</a:t>
                      </a:r>
                      <a:br>
                        <a:rPr lang="es-EC" sz="1100" b="1">
                          <a:solidFill>
                            <a:srgbClr val="000000"/>
                          </a:solidFill>
                          <a:effectLst/>
                          <a:latin typeface="Calibri"/>
                          <a:ea typeface="Times New Roman"/>
                          <a:cs typeface="Times New Roman"/>
                        </a:rPr>
                      </a:br>
                      <a:r>
                        <a:rPr lang="es-EC" sz="1100" b="1">
                          <a:solidFill>
                            <a:srgbClr val="000000"/>
                          </a:solidFill>
                          <a:effectLst/>
                          <a:latin typeface="Calibri"/>
                          <a:ea typeface="Times New Roman"/>
                          <a:cs typeface="Times New Roman"/>
                        </a:rPr>
                        <a:t> (ppm)</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a:solidFill>
                            <a:srgbClr val="000000"/>
                          </a:solidFill>
                          <a:effectLst/>
                          <a:latin typeface="Calibri"/>
                          <a:ea typeface="Times New Roman"/>
                          <a:cs typeface="Times New Roman"/>
                        </a:rPr>
                        <a:t>Predicción</a:t>
                      </a:r>
                      <a:br>
                        <a:rPr lang="es-EC" sz="1100" b="1">
                          <a:solidFill>
                            <a:srgbClr val="000000"/>
                          </a:solidFill>
                          <a:effectLst/>
                          <a:latin typeface="Calibri"/>
                          <a:ea typeface="Times New Roman"/>
                          <a:cs typeface="Times New Roman"/>
                        </a:rPr>
                      </a:br>
                      <a:r>
                        <a:rPr lang="es-EC" sz="1100" b="1">
                          <a:solidFill>
                            <a:srgbClr val="000000"/>
                          </a:solidFill>
                          <a:effectLst/>
                          <a:latin typeface="Calibri"/>
                          <a:ea typeface="Times New Roman"/>
                          <a:cs typeface="Times New Roman"/>
                        </a:rPr>
                        <a:t>(ppm)</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a:solidFill>
                            <a:srgbClr val="000000"/>
                          </a:solidFill>
                          <a:effectLst/>
                          <a:latin typeface="Calibri"/>
                          <a:ea typeface="Times New Roman"/>
                          <a:cs typeface="Times New Roman"/>
                        </a:rPr>
                        <a:t>Error</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3041">
                <a:tc>
                  <a:txBody>
                    <a:bodyPr/>
                    <a:lstStyle/>
                    <a:p>
                      <a:pPr algn="ctr">
                        <a:lnSpc>
                          <a:spcPct val="115000"/>
                        </a:lnSpc>
                        <a:spcAft>
                          <a:spcPts val="0"/>
                        </a:spcAft>
                      </a:pPr>
                      <a:r>
                        <a:rPr lang="es-EC" sz="1100">
                          <a:solidFill>
                            <a:srgbClr val="000000"/>
                          </a:solidFill>
                          <a:effectLst/>
                          <a:latin typeface="Calibri"/>
                          <a:ea typeface="Times New Roman"/>
                          <a:cs typeface="Times New Roman"/>
                        </a:rPr>
                        <a:t>H14</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781347,380000</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9959946,440000</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2,27</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5,18</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2,91</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3041">
                <a:tc>
                  <a:txBody>
                    <a:bodyPr/>
                    <a:lstStyle/>
                    <a:p>
                      <a:pPr algn="ctr">
                        <a:lnSpc>
                          <a:spcPct val="115000"/>
                        </a:lnSpc>
                        <a:spcAft>
                          <a:spcPts val="0"/>
                        </a:spcAft>
                      </a:pPr>
                      <a:r>
                        <a:rPr lang="es-EC" sz="1100">
                          <a:solidFill>
                            <a:srgbClr val="000000"/>
                          </a:solidFill>
                          <a:effectLst/>
                          <a:latin typeface="Calibri"/>
                          <a:ea typeface="Times New Roman"/>
                          <a:cs typeface="Times New Roman"/>
                        </a:rPr>
                        <a:t>I15</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781742,163000</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9960222,168000</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2,62</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5,99</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3,37</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3041">
                <a:tc>
                  <a:txBody>
                    <a:bodyPr/>
                    <a:lstStyle/>
                    <a:p>
                      <a:pPr algn="ctr">
                        <a:lnSpc>
                          <a:spcPct val="115000"/>
                        </a:lnSpc>
                        <a:spcAft>
                          <a:spcPts val="0"/>
                        </a:spcAft>
                      </a:pPr>
                      <a:r>
                        <a:rPr lang="es-EC" sz="1100">
                          <a:solidFill>
                            <a:srgbClr val="000000"/>
                          </a:solidFill>
                          <a:effectLst/>
                          <a:latin typeface="Calibri"/>
                          <a:ea typeface="Times New Roman"/>
                          <a:cs typeface="Times New Roman"/>
                        </a:rPr>
                        <a:t>A5</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783887,610000</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9966114,480000</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3,42</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5,23</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1,81</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3041">
                <a:tc>
                  <a:txBody>
                    <a:bodyPr/>
                    <a:lstStyle/>
                    <a:p>
                      <a:pPr algn="ctr">
                        <a:lnSpc>
                          <a:spcPct val="115000"/>
                        </a:lnSpc>
                        <a:spcAft>
                          <a:spcPts val="0"/>
                        </a:spcAft>
                      </a:pPr>
                      <a:r>
                        <a:rPr lang="es-EC" sz="1100">
                          <a:solidFill>
                            <a:srgbClr val="000000"/>
                          </a:solidFill>
                          <a:effectLst/>
                          <a:latin typeface="Calibri"/>
                          <a:ea typeface="Times New Roman"/>
                          <a:cs typeface="Times New Roman"/>
                        </a:rPr>
                        <a:t>62</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782996,244000</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9962496,552000</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3,70</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5,75</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dirty="0">
                          <a:solidFill>
                            <a:srgbClr val="000000"/>
                          </a:solidFill>
                          <a:effectLst/>
                          <a:latin typeface="Calibri"/>
                          <a:ea typeface="Times New Roman"/>
                          <a:cs typeface="Times New Roman"/>
                        </a:rPr>
                        <a:t>2,05</a:t>
                      </a:r>
                      <a:endParaRPr lang="es-EC" sz="1100" dirty="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7" name="6 Tabla"/>
          <p:cNvGraphicFramePr>
            <a:graphicFrameLocks noGrp="1"/>
          </p:cNvGraphicFramePr>
          <p:nvPr>
            <p:extLst>
              <p:ext uri="{D42A27DB-BD31-4B8C-83A1-F6EECF244321}">
                <p14:modId xmlns:p14="http://schemas.microsoft.com/office/powerpoint/2010/main" val="1083291368"/>
              </p:ext>
            </p:extLst>
          </p:nvPr>
        </p:nvGraphicFramePr>
        <p:xfrm>
          <a:off x="2195736" y="4797152"/>
          <a:ext cx="6552728" cy="1656184"/>
        </p:xfrm>
        <a:graphic>
          <a:graphicData uri="http://schemas.openxmlformats.org/drawingml/2006/table">
            <a:tbl>
              <a:tblPr firstRow="1" firstCol="1" bandRow="1"/>
              <a:tblGrid>
                <a:gridCol w="1107503"/>
                <a:gridCol w="1314237"/>
                <a:gridCol w="1421295"/>
                <a:gridCol w="883235"/>
                <a:gridCol w="1143498"/>
                <a:gridCol w="682960"/>
              </a:tblGrid>
              <a:tr h="552060">
                <a:tc>
                  <a:txBody>
                    <a:bodyPr/>
                    <a:lstStyle/>
                    <a:p>
                      <a:pPr algn="ctr">
                        <a:lnSpc>
                          <a:spcPct val="115000"/>
                        </a:lnSpc>
                        <a:spcAft>
                          <a:spcPts val="0"/>
                        </a:spcAft>
                      </a:pPr>
                      <a:r>
                        <a:rPr lang="es-EC" sz="1100" b="1" dirty="0">
                          <a:solidFill>
                            <a:srgbClr val="000000"/>
                          </a:solidFill>
                          <a:effectLst/>
                          <a:latin typeface="Calibri"/>
                          <a:ea typeface="Times New Roman"/>
                          <a:cs typeface="Calibri"/>
                        </a:rPr>
                        <a:t>MUESTRA</a:t>
                      </a:r>
                      <a:endParaRPr lang="es-EC" sz="1100" dirty="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dirty="0">
                          <a:solidFill>
                            <a:srgbClr val="000000"/>
                          </a:solidFill>
                          <a:effectLst/>
                          <a:latin typeface="Calibri"/>
                          <a:ea typeface="Times New Roman"/>
                          <a:cs typeface="Calibri"/>
                        </a:rPr>
                        <a:t>ESTE</a:t>
                      </a:r>
                      <a:endParaRPr lang="es-EC" sz="1100" dirty="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a:solidFill>
                            <a:srgbClr val="000000"/>
                          </a:solidFill>
                          <a:effectLst/>
                          <a:latin typeface="Calibri"/>
                          <a:ea typeface="Times New Roman"/>
                          <a:cs typeface="Calibri"/>
                        </a:rPr>
                        <a:t>NORTE</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a:solidFill>
                            <a:srgbClr val="000000"/>
                          </a:solidFill>
                          <a:effectLst/>
                          <a:latin typeface="Calibri"/>
                          <a:ea typeface="Times New Roman"/>
                          <a:cs typeface="Calibri"/>
                        </a:rPr>
                        <a:t>MEDIDO </a:t>
                      </a:r>
                      <a:br>
                        <a:rPr lang="es-EC" sz="1100" b="1">
                          <a:solidFill>
                            <a:srgbClr val="000000"/>
                          </a:solidFill>
                          <a:effectLst/>
                          <a:latin typeface="Calibri"/>
                          <a:ea typeface="Times New Roman"/>
                          <a:cs typeface="Calibri"/>
                        </a:rPr>
                      </a:br>
                      <a:r>
                        <a:rPr lang="es-EC" sz="1100" b="1">
                          <a:solidFill>
                            <a:srgbClr val="000000"/>
                          </a:solidFill>
                          <a:effectLst/>
                          <a:latin typeface="Calibri"/>
                          <a:ea typeface="Times New Roman"/>
                          <a:cs typeface="Calibri"/>
                        </a:rPr>
                        <a:t>(ppm)</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dirty="0">
                          <a:solidFill>
                            <a:srgbClr val="000000"/>
                          </a:solidFill>
                          <a:effectLst/>
                          <a:latin typeface="Calibri"/>
                          <a:ea typeface="Times New Roman"/>
                          <a:cs typeface="Calibri"/>
                        </a:rPr>
                        <a:t>PREDICCIÓN </a:t>
                      </a:r>
                      <a:br>
                        <a:rPr lang="es-EC" sz="1100" b="1" dirty="0">
                          <a:solidFill>
                            <a:srgbClr val="000000"/>
                          </a:solidFill>
                          <a:effectLst/>
                          <a:latin typeface="Calibri"/>
                          <a:ea typeface="Times New Roman"/>
                          <a:cs typeface="Calibri"/>
                        </a:rPr>
                      </a:br>
                      <a:r>
                        <a:rPr lang="es-EC" sz="1100" b="1" dirty="0">
                          <a:solidFill>
                            <a:srgbClr val="000000"/>
                          </a:solidFill>
                          <a:effectLst/>
                          <a:latin typeface="Calibri"/>
                          <a:ea typeface="Times New Roman"/>
                          <a:cs typeface="Calibri"/>
                        </a:rPr>
                        <a:t>(ppm)</a:t>
                      </a:r>
                      <a:endParaRPr lang="es-EC" sz="1100" dirty="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a:solidFill>
                            <a:srgbClr val="000000"/>
                          </a:solidFill>
                          <a:effectLst/>
                          <a:latin typeface="Calibri"/>
                          <a:ea typeface="Times New Roman"/>
                          <a:cs typeface="Calibri"/>
                        </a:rPr>
                        <a:t>Error</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6031">
                <a:tc>
                  <a:txBody>
                    <a:bodyPr/>
                    <a:lstStyle/>
                    <a:p>
                      <a:pPr algn="ctr">
                        <a:lnSpc>
                          <a:spcPct val="115000"/>
                        </a:lnSpc>
                        <a:spcAft>
                          <a:spcPts val="0"/>
                        </a:spcAft>
                      </a:pPr>
                      <a:r>
                        <a:rPr lang="es-EC" sz="1100">
                          <a:solidFill>
                            <a:srgbClr val="000000"/>
                          </a:solidFill>
                          <a:effectLst/>
                          <a:latin typeface="Calibri"/>
                          <a:ea typeface="Times New Roman"/>
                          <a:cs typeface="Calibri"/>
                        </a:rPr>
                        <a:t>I12</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Calibri"/>
                        </a:rPr>
                        <a:t>781742.376000</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Calibri"/>
                        </a:rPr>
                        <a:t>9960185.104000</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Calibri"/>
                        </a:rPr>
                        <a:t>38.27</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Calibri"/>
                        </a:rPr>
                        <a:t>51.11</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Calibri"/>
                        </a:rPr>
                        <a:t>12.83</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6031">
                <a:tc>
                  <a:txBody>
                    <a:bodyPr/>
                    <a:lstStyle/>
                    <a:p>
                      <a:pPr algn="ctr">
                        <a:lnSpc>
                          <a:spcPct val="115000"/>
                        </a:lnSpc>
                        <a:spcAft>
                          <a:spcPts val="0"/>
                        </a:spcAft>
                      </a:pPr>
                      <a:r>
                        <a:rPr lang="es-EC" sz="1100">
                          <a:solidFill>
                            <a:srgbClr val="000000"/>
                          </a:solidFill>
                          <a:effectLst/>
                          <a:latin typeface="Calibri"/>
                          <a:ea typeface="Times New Roman"/>
                          <a:cs typeface="Calibri"/>
                        </a:rPr>
                        <a:t>I73</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Calibri"/>
                        </a:rPr>
                        <a:t>781885.624000</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Calibri"/>
                        </a:rPr>
                        <a:t>9961033.332000</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Calibri"/>
                        </a:rPr>
                        <a:t>38.84</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Calibri"/>
                        </a:rPr>
                        <a:t>61.75</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Calibri"/>
                        </a:rPr>
                        <a:t>22.91</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6031">
                <a:tc>
                  <a:txBody>
                    <a:bodyPr/>
                    <a:lstStyle/>
                    <a:p>
                      <a:pPr algn="ctr">
                        <a:lnSpc>
                          <a:spcPct val="115000"/>
                        </a:lnSpc>
                        <a:spcAft>
                          <a:spcPts val="0"/>
                        </a:spcAft>
                      </a:pPr>
                      <a:r>
                        <a:rPr lang="es-EC" sz="1100">
                          <a:solidFill>
                            <a:srgbClr val="000000"/>
                          </a:solidFill>
                          <a:effectLst/>
                          <a:latin typeface="Calibri"/>
                          <a:ea typeface="Times New Roman"/>
                          <a:cs typeface="Calibri"/>
                        </a:rPr>
                        <a:t>A9</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Calibri"/>
                        </a:rPr>
                        <a:t>784686.560000</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Calibri"/>
                        </a:rPr>
                        <a:t>9964588.500000</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Calibri"/>
                        </a:rPr>
                        <a:t>41.28</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Calibri"/>
                        </a:rPr>
                        <a:t>54.80</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Calibri"/>
                        </a:rPr>
                        <a:t>13.52</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6031">
                <a:tc>
                  <a:txBody>
                    <a:bodyPr/>
                    <a:lstStyle/>
                    <a:p>
                      <a:pPr algn="ctr">
                        <a:lnSpc>
                          <a:spcPct val="115000"/>
                        </a:lnSpc>
                        <a:spcAft>
                          <a:spcPts val="0"/>
                        </a:spcAft>
                      </a:pPr>
                      <a:r>
                        <a:rPr lang="es-EC" sz="1100">
                          <a:solidFill>
                            <a:srgbClr val="000000"/>
                          </a:solidFill>
                          <a:effectLst/>
                          <a:latin typeface="Calibri"/>
                          <a:ea typeface="Times New Roman"/>
                          <a:cs typeface="Calibri"/>
                        </a:rPr>
                        <a:t>171</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dirty="0">
                          <a:solidFill>
                            <a:srgbClr val="000000"/>
                          </a:solidFill>
                          <a:effectLst/>
                          <a:latin typeface="Calibri"/>
                          <a:ea typeface="Times New Roman"/>
                          <a:cs typeface="Calibri"/>
                        </a:rPr>
                        <a:t>788003.423000</a:t>
                      </a:r>
                      <a:endParaRPr lang="es-EC" sz="1100" dirty="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Calibri"/>
                        </a:rPr>
                        <a:t>9957994.183000</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Calibri"/>
                        </a:rPr>
                        <a:t>45.40</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effectLst/>
                          <a:latin typeface="Calibri"/>
                          <a:ea typeface="Times New Roman"/>
                          <a:cs typeface="Calibri"/>
                        </a:rPr>
                        <a:t>19.50</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dirty="0">
                          <a:solidFill>
                            <a:srgbClr val="000000"/>
                          </a:solidFill>
                          <a:effectLst/>
                          <a:latin typeface="Calibri"/>
                          <a:ea typeface="Times New Roman"/>
                          <a:cs typeface="Calibri"/>
                        </a:rPr>
                        <a:t>-25.90</a:t>
                      </a:r>
                      <a:endParaRPr lang="es-EC" sz="1100" dirty="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9134303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25760"/>
            <a:ext cx="8229600" cy="1143000"/>
          </a:xfrm>
        </p:spPr>
        <p:txBody>
          <a:bodyPr>
            <a:noAutofit/>
          </a:bodyPr>
          <a:lstStyle/>
          <a:p>
            <a:r>
              <a:rPr lang="es-EC" sz="4000" dirty="0" smtClean="0">
                <a:latin typeface="Arial" pitchFamily="34" charset="0"/>
                <a:cs typeface="Arial" pitchFamily="34" charset="0"/>
              </a:rPr>
              <a:t>IDENTIFICACIÓN DE FUENTES DE CONTAMINACIÓN - VÍAS</a:t>
            </a:r>
            <a:endParaRPr lang="es-EC" sz="4000" dirty="0">
              <a:latin typeface="Arial" pitchFamily="34" charset="0"/>
              <a:cs typeface="Arial" pitchFamily="34" charset="0"/>
            </a:endParaRPr>
          </a:p>
        </p:txBody>
      </p:sp>
      <p:graphicFrame>
        <p:nvGraphicFramePr>
          <p:cNvPr id="4" name="3 Tabla"/>
          <p:cNvGraphicFramePr>
            <a:graphicFrameLocks noGrp="1"/>
          </p:cNvGraphicFramePr>
          <p:nvPr>
            <p:extLst>
              <p:ext uri="{D42A27DB-BD31-4B8C-83A1-F6EECF244321}">
                <p14:modId xmlns:p14="http://schemas.microsoft.com/office/powerpoint/2010/main" val="3123582769"/>
              </p:ext>
            </p:extLst>
          </p:nvPr>
        </p:nvGraphicFramePr>
        <p:xfrm>
          <a:off x="3923928" y="1515932"/>
          <a:ext cx="4824536" cy="4968553"/>
        </p:xfrm>
        <a:graphic>
          <a:graphicData uri="http://schemas.openxmlformats.org/drawingml/2006/table">
            <a:tbl>
              <a:tblPr firstRow="1" firstCol="1" bandRow="1"/>
              <a:tblGrid>
                <a:gridCol w="1206134"/>
                <a:gridCol w="1206134"/>
                <a:gridCol w="1206134"/>
                <a:gridCol w="1206134"/>
              </a:tblGrid>
              <a:tr h="558835">
                <a:tc gridSpan="3">
                  <a:txBody>
                    <a:bodyPr/>
                    <a:lstStyle/>
                    <a:p>
                      <a:pPr algn="ctr">
                        <a:lnSpc>
                          <a:spcPct val="115000"/>
                        </a:lnSpc>
                        <a:spcAft>
                          <a:spcPts val="0"/>
                        </a:spcAft>
                      </a:pPr>
                      <a:r>
                        <a:rPr lang="es-EC" sz="1000" b="1" dirty="0" smtClean="0">
                          <a:effectLst/>
                          <a:latin typeface="Arial"/>
                          <a:ea typeface="Calibri"/>
                          <a:cs typeface="Arial"/>
                        </a:rPr>
                        <a:t>VÍAS</a:t>
                      </a:r>
                      <a:endParaRPr lang="es-EC" sz="1100" dirty="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C" sz="1000" b="1" dirty="0">
                          <a:effectLst/>
                          <a:latin typeface="Arial"/>
                          <a:ea typeface="Calibri"/>
                          <a:cs typeface="Arial"/>
                        </a:rPr>
                        <a:t> </a:t>
                      </a:r>
                      <a:endParaRPr lang="es-EC" sz="1100" dirty="0">
                        <a:effectLst/>
                        <a:latin typeface="Calibri"/>
                        <a:ea typeface="Calibri"/>
                        <a:cs typeface="Arial"/>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34778">
                <a:tc>
                  <a:txBody>
                    <a:bodyPr/>
                    <a:lstStyle/>
                    <a:p>
                      <a:pPr algn="ctr">
                        <a:lnSpc>
                          <a:spcPct val="115000"/>
                        </a:lnSpc>
                        <a:spcAft>
                          <a:spcPts val="0"/>
                        </a:spcAft>
                      </a:pPr>
                      <a:r>
                        <a:rPr lang="es-EC" sz="1000" b="1">
                          <a:effectLst/>
                          <a:latin typeface="Arial"/>
                          <a:ea typeface="Calibri"/>
                          <a:cs typeface="Arial"/>
                        </a:rPr>
                        <a:t>UBICACIÓN</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b="1">
                          <a:effectLst/>
                          <a:latin typeface="Arial"/>
                          <a:ea typeface="Calibri"/>
                          <a:cs typeface="Arial"/>
                        </a:rPr>
                        <a:t>LUGARES</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b="1">
                          <a:effectLst/>
                          <a:latin typeface="Arial"/>
                          <a:ea typeface="Calibri"/>
                          <a:cs typeface="Arial"/>
                        </a:rPr>
                        <a:t>NIVEL DE</a:t>
                      </a:r>
                      <a:endParaRPr lang="es-EC" sz="1100">
                        <a:effectLst/>
                        <a:latin typeface="Calibri"/>
                        <a:ea typeface="Calibri"/>
                        <a:cs typeface="Arial"/>
                      </a:endParaRPr>
                    </a:p>
                    <a:p>
                      <a:pPr algn="ctr">
                        <a:lnSpc>
                          <a:spcPct val="115000"/>
                        </a:lnSpc>
                        <a:spcAft>
                          <a:spcPts val="0"/>
                        </a:spcAft>
                      </a:pPr>
                      <a:r>
                        <a:rPr lang="es-EC" sz="1000" b="1">
                          <a:effectLst/>
                          <a:latin typeface="Arial"/>
                          <a:ea typeface="Calibri"/>
                          <a:cs typeface="Arial"/>
                        </a:rPr>
                        <a:t>CONTAMINACIÓN</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b="1">
                          <a:effectLst/>
                          <a:latin typeface="Arial"/>
                          <a:ea typeface="Calibri"/>
                          <a:cs typeface="Arial"/>
                        </a:rPr>
                        <a:t>LÍMITE PERMISIBLE</a:t>
                      </a:r>
                      <a:endParaRPr lang="es-EC" sz="1100">
                        <a:effectLst/>
                        <a:latin typeface="Calibri"/>
                        <a:ea typeface="Calibri"/>
                        <a:cs typeface="Arial"/>
                      </a:endParaRPr>
                    </a:p>
                    <a:p>
                      <a:pPr algn="ctr">
                        <a:lnSpc>
                          <a:spcPct val="115000"/>
                        </a:lnSpc>
                        <a:spcAft>
                          <a:spcPts val="0"/>
                        </a:spcAft>
                      </a:pPr>
                      <a:r>
                        <a:rPr lang="es-EC" sz="1000" b="1">
                          <a:effectLst/>
                          <a:latin typeface="Arial"/>
                          <a:ea typeface="Calibri"/>
                          <a:cs typeface="Arial"/>
                        </a:rPr>
                        <a:t> TULAS</a:t>
                      </a:r>
                      <a:endParaRPr lang="es-EC" sz="1100">
                        <a:effectLst/>
                        <a:latin typeface="Calibri"/>
                        <a:ea typeface="Calibri"/>
                        <a:cs typeface="Arial"/>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7390">
                <a:tc>
                  <a:txBody>
                    <a:bodyPr/>
                    <a:lstStyle/>
                    <a:p>
                      <a:pPr algn="ctr">
                        <a:lnSpc>
                          <a:spcPct val="115000"/>
                        </a:lnSpc>
                        <a:spcAft>
                          <a:spcPts val="0"/>
                        </a:spcAft>
                      </a:pPr>
                      <a:r>
                        <a:rPr lang="es-EC" sz="1000">
                          <a:effectLst/>
                          <a:latin typeface="Arial"/>
                          <a:ea typeface="Calibri"/>
                          <a:cs typeface="Arial"/>
                        </a:rPr>
                        <a:t>TRAMO 1</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C" sz="1000">
                          <a:effectLst/>
                          <a:latin typeface="Arial"/>
                          <a:ea typeface="Calibri"/>
                          <a:cs typeface="Arial"/>
                        </a:rPr>
                        <a:t>Autopista General Rumiñahui</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C" sz="1000">
                          <a:effectLst/>
                          <a:latin typeface="Arial"/>
                          <a:ea typeface="Calibri"/>
                          <a:cs typeface="Arial"/>
                        </a:rPr>
                        <a:t>13,74</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C" sz="1000">
                          <a:effectLst/>
                          <a:latin typeface="Arial"/>
                          <a:ea typeface="Calibri"/>
                          <a:cs typeface="Arial"/>
                        </a:rPr>
                        <a:t>No</a:t>
                      </a:r>
                      <a:endParaRPr lang="es-EC" sz="1100">
                        <a:effectLst/>
                        <a:latin typeface="Calibri"/>
                        <a:ea typeface="Calibri"/>
                        <a:cs typeface="Arial"/>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508032">
                <a:tc>
                  <a:txBody>
                    <a:bodyPr/>
                    <a:lstStyle/>
                    <a:p>
                      <a:pPr algn="ctr">
                        <a:lnSpc>
                          <a:spcPct val="115000"/>
                        </a:lnSpc>
                        <a:spcAft>
                          <a:spcPts val="0"/>
                        </a:spcAft>
                      </a:pPr>
                      <a:r>
                        <a:rPr lang="es-EC" sz="1000">
                          <a:effectLst/>
                          <a:latin typeface="Arial"/>
                          <a:ea typeface="Calibri"/>
                          <a:cs typeface="Arial"/>
                        </a:rPr>
                        <a:t>TRAMO 2</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000">
                          <a:effectLst/>
                          <a:latin typeface="Arial"/>
                          <a:ea typeface="Calibri"/>
                          <a:cs typeface="Arial"/>
                        </a:rPr>
                        <a:t>Triangulo - River Mall</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000">
                          <a:effectLst/>
                          <a:latin typeface="Arial"/>
                          <a:ea typeface="Calibri"/>
                          <a:cs typeface="Arial"/>
                        </a:rPr>
                        <a:t>38,77</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000">
                          <a:effectLst/>
                          <a:latin typeface="Arial"/>
                          <a:ea typeface="Calibri"/>
                          <a:cs typeface="Arial"/>
                        </a:rPr>
                        <a:t>SI</a:t>
                      </a:r>
                      <a:endParaRPr lang="es-EC" sz="1100">
                        <a:effectLst/>
                        <a:latin typeface="Calibri"/>
                        <a:ea typeface="Calibri"/>
                        <a:cs typeface="Arial"/>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508032">
                <a:tc>
                  <a:txBody>
                    <a:bodyPr/>
                    <a:lstStyle/>
                    <a:p>
                      <a:pPr algn="ctr">
                        <a:lnSpc>
                          <a:spcPct val="115000"/>
                        </a:lnSpc>
                        <a:spcAft>
                          <a:spcPts val="0"/>
                        </a:spcAft>
                      </a:pPr>
                      <a:r>
                        <a:rPr lang="es-EC" sz="1000">
                          <a:effectLst/>
                          <a:latin typeface="Arial"/>
                          <a:ea typeface="Calibri"/>
                          <a:cs typeface="Arial"/>
                        </a:rPr>
                        <a:t>TRAMO 3</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000">
                          <a:effectLst/>
                          <a:latin typeface="Arial"/>
                          <a:ea typeface="Calibri"/>
                          <a:cs typeface="Arial"/>
                        </a:rPr>
                        <a:t>River Mall - Danec</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000" dirty="0">
                          <a:effectLst/>
                          <a:latin typeface="Arial"/>
                          <a:ea typeface="Calibri"/>
                          <a:cs typeface="Arial"/>
                        </a:rPr>
                        <a:t>17,52</a:t>
                      </a:r>
                      <a:endParaRPr lang="es-EC" sz="1100" dirty="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000" dirty="0">
                          <a:effectLst/>
                          <a:latin typeface="Arial"/>
                          <a:ea typeface="Calibri"/>
                          <a:cs typeface="Arial"/>
                        </a:rPr>
                        <a:t>NO</a:t>
                      </a:r>
                      <a:endParaRPr lang="es-EC" sz="1100" dirty="0">
                        <a:effectLst/>
                        <a:latin typeface="Calibri"/>
                        <a:ea typeface="Calibri"/>
                        <a:cs typeface="Arial"/>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508032">
                <a:tc>
                  <a:txBody>
                    <a:bodyPr/>
                    <a:lstStyle/>
                    <a:p>
                      <a:pPr algn="ctr">
                        <a:lnSpc>
                          <a:spcPct val="115000"/>
                        </a:lnSpc>
                        <a:spcAft>
                          <a:spcPts val="0"/>
                        </a:spcAft>
                      </a:pPr>
                      <a:r>
                        <a:rPr lang="es-EC" sz="1000">
                          <a:effectLst/>
                          <a:latin typeface="Arial"/>
                          <a:ea typeface="Calibri"/>
                          <a:cs typeface="Arial"/>
                        </a:rPr>
                        <a:t>TRAMO 4</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000">
                          <a:effectLst/>
                          <a:latin typeface="Arial"/>
                          <a:ea typeface="Calibri"/>
                          <a:cs typeface="Arial"/>
                        </a:rPr>
                        <a:t>Choclo - Santa María</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000">
                          <a:effectLst/>
                          <a:latin typeface="Arial"/>
                          <a:ea typeface="Calibri"/>
                          <a:cs typeface="Arial"/>
                        </a:rPr>
                        <a:t>36,06</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000">
                          <a:effectLst/>
                          <a:latin typeface="Arial"/>
                          <a:ea typeface="Calibri"/>
                          <a:cs typeface="Arial"/>
                        </a:rPr>
                        <a:t>SI</a:t>
                      </a:r>
                      <a:endParaRPr lang="es-EC" sz="1100">
                        <a:effectLst/>
                        <a:latin typeface="Calibri"/>
                        <a:ea typeface="Calibri"/>
                        <a:cs typeface="Arial"/>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508032">
                <a:tc>
                  <a:txBody>
                    <a:bodyPr/>
                    <a:lstStyle/>
                    <a:p>
                      <a:pPr algn="ctr">
                        <a:lnSpc>
                          <a:spcPct val="115000"/>
                        </a:lnSpc>
                        <a:spcAft>
                          <a:spcPts val="0"/>
                        </a:spcAft>
                      </a:pPr>
                      <a:r>
                        <a:rPr lang="es-EC" sz="1000">
                          <a:effectLst/>
                          <a:latin typeface="Arial"/>
                          <a:ea typeface="Calibri"/>
                          <a:cs typeface="Arial"/>
                        </a:rPr>
                        <a:t>TRAMO 5</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000">
                          <a:effectLst/>
                          <a:latin typeface="Arial"/>
                          <a:ea typeface="Calibri"/>
                          <a:cs typeface="Arial"/>
                        </a:rPr>
                        <a:t>River Mall - Colibrí</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000">
                          <a:effectLst/>
                          <a:latin typeface="Arial"/>
                          <a:ea typeface="Calibri"/>
                          <a:cs typeface="Arial"/>
                        </a:rPr>
                        <a:t>9,00</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000">
                          <a:effectLst/>
                          <a:latin typeface="Arial"/>
                          <a:ea typeface="Calibri"/>
                          <a:cs typeface="Arial"/>
                        </a:rPr>
                        <a:t>NO</a:t>
                      </a:r>
                      <a:endParaRPr lang="es-EC" sz="1100">
                        <a:effectLst/>
                        <a:latin typeface="Calibri"/>
                        <a:ea typeface="Calibri"/>
                        <a:cs typeface="Arial"/>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508032">
                <a:tc>
                  <a:txBody>
                    <a:bodyPr/>
                    <a:lstStyle/>
                    <a:p>
                      <a:pPr algn="ctr">
                        <a:lnSpc>
                          <a:spcPct val="115000"/>
                        </a:lnSpc>
                        <a:spcAft>
                          <a:spcPts val="0"/>
                        </a:spcAft>
                      </a:pPr>
                      <a:r>
                        <a:rPr lang="es-EC" sz="1000">
                          <a:effectLst/>
                          <a:latin typeface="Arial"/>
                          <a:ea typeface="Calibri"/>
                          <a:cs typeface="Arial"/>
                        </a:rPr>
                        <a:t>TRAMO 6</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000">
                          <a:effectLst/>
                          <a:latin typeface="Arial"/>
                          <a:ea typeface="Calibri"/>
                          <a:cs typeface="Arial"/>
                        </a:rPr>
                        <a:t>Colibrí - Danec</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000">
                          <a:effectLst/>
                          <a:latin typeface="Arial"/>
                          <a:ea typeface="Calibri"/>
                          <a:cs typeface="Arial"/>
                        </a:rPr>
                        <a:t>18,30</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000">
                          <a:effectLst/>
                          <a:latin typeface="Arial"/>
                          <a:ea typeface="Calibri"/>
                          <a:cs typeface="Arial"/>
                        </a:rPr>
                        <a:t>NO</a:t>
                      </a:r>
                      <a:endParaRPr lang="es-EC" sz="1100">
                        <a:effectLst/>
                        <a:latin typeface="Calibri"/>
                        <a:ea typeface="Calibri"/>
                        <a:cs typeface="Arial"/>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467390">
                <a:tc>
                  <a:txBody>
                    <a:bodyPr/>
                    <a:lstStyle/>
                    <a:p>
                      <a:pPr algn="ctr">
                        <a:lnSpc>
                          <a:spcPct val="115000"/>
                        </a:lnSpc>
                        <a:spcAft>
                          <a:spcPts val="0"/>
                        </a:spcAft>
                      </a:pPr>
                      <a:r>
                        <a:rPr lang="es-EC" sz="1000">
                          <a:effectLst/>
                          <a:latin typeface="Arial"/>
                          <a:ea typeface="Calibri"/>
                          <a:cs typeface="Arial"/>
                        </a:rPr>
                        <a:t>TRAMO 7</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effectLst/>
                          <a:latin typeface="Arial"/>
                          <a:ea typeface="Calibri"/>
                          <a:cs typeface="Arial"/>
                        </a:rPr>
                        <a:t>Choclo - Redondel Selva Alegre</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effectLst/>
                          <a:latin typeface="Arial"/>
                          <a:ea typeface="Calibri"/>
                          <a:cs typeface="Arial"/>
                        </a:rPr>
                        <a:t>17,28</a:t>
                      </a:r>
                      <a:endParaRPr lang="es-EC" sz="1100">
                        <a:effectLst/>
                        <a:latin typeface="Calibri"/>
                        <a:ea typeface="Calibri"/>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effectLst/>
                          <a:latin typeface="Arial"/>
                          <a:ea typeface="Calibri"/>
                          <a:cs typeface="Arial"/>
                        </a:rPr>
                        <a:t>NO</a:t>
                      </a:r>
                      <a:endParaRPr lang="es-EC" sz="1100" dirty="0">
                        <a:effectLst/>
                        <a:latin typeface="Calibri"/>
                        <a:ea typeface="Calibri"/>
                        <a:cs typeface="Arial"/>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pic>
        <p:nvPicPr>
          <p:cNvPr id="6" name="Picture 2" descr="J:\CARO\TESIS\CAPITULOS\CAPITULO 4 ANALISIS DE RESULTADOS\MAPAS\MAPA DE VIA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77" t="5871" r="30882" b="6629"/>
          <a:stretch/>
        </p:blipFill>
        <p:spPr bwMode="auto">
          <a:xfrm>
            <a:off x="395536" y="1259051"/>
            <a:ext cx="3168352" cy="5482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90422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25760"/>
            <a:ext cx="8229600" cy="1143000"/>
          </a:xfrm>
        </p:spPr>
        <p:txBody>
          <a:bodyPr>
            <a:noAutofit/>
          </a:bodyPr>
          <a:lstStyle/>
          <a:p>
            <a:r>
              <a:rPr lang="es-EC" sz="3800" dirty="0">
                <a:latin typeface="Arial" pitchFamily="34" charset="0"/>
                <a:cs typeface="Arial" pitchFamily="34" charset="0"/>
              </a:rPr>
              <a:t>IDENTIFICACIÓN DE FUENTES DE CONTAMINACIÓN - </a:t>
            </a:r>
            <a:r>
              <a:rPr lang="es-EC" sz="3800" dirty="0" smtClean="0">
                <a:latin typeface="Arial" pitchFamily="34" charset="0"/>
                <a:cs typeface="Arial" pitchFamily="34" charset="0"/>
              </a:rPr>
              <a:t>INDUSTRIAS</a:t>
            </a:r>
            <a:endParaRPr lang="es-EC" sz="3800" dirty="0">
              <a:latin typeface="Arial" pitchFamily="34" charset="0"/>
              <a:cs typeface="Arial"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3102308255"/>
              </p:ext>
            </p:extLst>
          </p:nvPr>
        </p:nvGraphicFramePr>
        <p:xfrm>
          <a:off x="4211960" y="1412776"/>
          <a:ext cx="4392488" cy="5256585"/>
        </p:xfrm>
        <a:graphic>
          <a:graphicData uri="http://schemas.openxmlformats.org/drawingml/2006/table">
            <a:tbl>
              <a:tblPr firstRow="1" firstCol="1" bandRow="1"/>
              <a:tblGrid>
                <a:gridCol w="617364"/>
                <a:gridCol w="617364"/>
                <a:gridCol w="1815435"/>
                <a:gridCol w="635033"/>
                <a:gridCol w="345470"/>
                <a:gridCol w="361822"/>
              </a:tblGrid>
              <a:tr h="350439">
                <a:tc gridSpan="4">
                  <a:txBody>
                    <a:bodyPr/>
                    <a:lstStyle/>
                    <a:p>
                      <a:pPr algn="ctr">
                        <a:lnSpc>
                          <a:spcPct val="115000"/>
                        </a:lnSpc>
                        <a:spcAft>
                          <a:spcPts val="0"/>
                        </a:spcAft>
                      </a:pPr>
                      <a:r>
                        <a:rPr lang="es-EC" sz="600" b="1">
                          <a:effectLst/>
                          <a:latin typeface="Arial"/>
                          <a:ea typeface="Calibri"/>
                          <a:cs typeface="Arial"/>
                        </a:rPr>
                        <a:t>INDUSTRIAS</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algn="ctr">
                        <a:lnSpc>
                          <a:spcPct val="115000"/>
                        </a:lnSpc>
                        <a:spcAft>
                          <a:spcPts val="0"/>
                        </a:spcAft>
                      </a:pPr>
                      <a:r>
                        <a:rPr lang="es-EC" sz="600" b="1">
                          <a:effectLst/>
                          <a:latin typeface="Arial"/>
                          <a:ea typeface="Calibri"/>
                          <a:cs typeface="Arial"/>
                        </a:rPr>
                        <a:t>LIMITE PERMISIBLE  TULAS</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233626">
                <a:tc>
                  <a:txBody>
                    <a:bodyPr/>
                    <a:lstStyle/>
                    <a:p>
                      <a:pPr algn="ctr">
                        <a:lnSpc>
                          <a:spcPct val="115000"/>
                        </a:lnSpc>
                        <a:spcAft>
                          <a:spcPts val="0"/>
                        </a:spcAft>
                      </a:pPr>
                      <a:r>
                        <a:rPr lang="es-EC" sz="600" b="1">
                          <a:effectLst/>
                          <a:latin typeface="Arial"/>
                          <a:ea typeface="Calibri"/>
                          <a:cs typeface="Arial"/>
                        </a:rPr>
                        <a:t>ESTE</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600" b="1">
                          <a:effectLst/>
                          <a:latin typeface="Arial"/>
                          <a:ea typeface="Calibri"/>
                          <a:cs typeface="Arial"/>
                        </a:rPr>
                        <a:t>NORTE</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600" b="1">
                          <a:effectLst/>
                          <a:latin typeface="Arial"/>
                          <a:ea typeface="Calibri"/>
                          <a:cs typeface="Arial"/>
                        </a:rPr>
                        <a:t>LUGARES</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600" b="1">
                          <a:effectLst/>
                          <a:latin typeface="Arial"/>
                          <a:ea typeface="Calibri"/>
                          <a:cs typeface="Arial"/>
                        </a:rPr>
                        <a:t>NIVEL DE</a:t>
                      </a:r>
                      <a:endParaRPr lang="es-EC" sz="600">
                        <a:effectLst/>
                        <a:latin typeface="Calibri"/>
                        <a:ea typeface="Calibri"/>
                        <a:cs typeface="Arial"/>
                      </a:endParaRPr>
                    </a:p>
                    <a:p>
                      <a:pPr algn="ctr">
                        <a:lnSpc>
                          <a:spcPct val="115000"/>
                        </a:lnSpc>
                        <a:spcAft>
                          <a:spcPts val="0"/>
                        </a:spcAft>
                      </a:pPr>
                      <a:r>
                        <a:rPr lang="es-EC" sz="600" b="1">
                          <a:effectLst/>
                          <a:latin typeface="Arial"/>
                          <a:ea typeface="Calibri"/>
                          <a:cs typeface="Arial"/>
                        </a:rPr>
                        <a:t>CONTAM.</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600" b="1">
                          <a:effectLst/>
                          <a:latin typeface="Arial"/>
                          <a:ea typeface="Calibri"/>
                          <a:cs typeface="Arial"/>
                        </a:rPr>
                        <a:t>1</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600" b="1">
                          <a:effectLst/>
                          <a:latin typeface="Arial"/>
                          <a:ea typeface="Calibri"/>
                          <a:cs typeface="Arial"/>
                        </a:rPr>
                        <a:t>2</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626">
                <a:tc>
                  <a:txBody>
                    <a:bodyPr/>
                    <a:lstStyle/>
                    <a:p>
                      <a:pPr algn="ctr">
                        <a:lnSpc>
                          <a:spcPct val="115000"/>
                        </a:lnSpc>
                        <a:spcAft>
                          <a:spcPts val="0"/>
                        </a:spcAft>
                      </a:pPr>
                      <a:r>
                        <a:rPr lang="es-EC" sz="600">
                          <a:effectLst/>
                          <a:latin typeface="Arial"/>
                          <a:ea typeface="Calibri"/>
                          <a:cs typeface="Arial"/>
                        </a:rPr>
                        <a:t>781178,22</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C" sz="600">
                          <a:effectLst/>
                          <a:latin typeface="Arial"/>
                          <a:ea typeface="Calibri"/>
                          <a:cs typeface="Arial"/>
                        </a:rPr>
                        <a:t>9959746,69</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C" sz="600">
                          <a:effectLst/>
                          <a:latin typeface="Arial"/>
                          <a:ea typeface="Calibri"/>
                          <a:cs typeface="Arial"/>
                        </a:rPr>
                        <a:t>DSM (Nutritional Products Ecuador)</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C" sz="600">
                          <a:effectLst/>
                          <a:latin typeface="Arial"/>
                          <a:ea typeface="Calibri"/>
                          <a:cs typeface="Arial"/>
                        </a:rPr>
                        <a:t>26,95</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C" sz="600">
                          <a:effectLst/>
                          <a:latin typeface="Arial"/>
                          <a:ea typeface="Calibri"/>
                          <a:cs typeface="Arial"/>
                        </a:rPr>
                        <a:t>X</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33626">
                <a:tc>
                  <a:txBody>
                    <a:bodyPr/>
                    <a:lstStyle/>
                    <a:p>
                      <a:pPr algn="ctr">
                        <a:lnSpc>
                          <a:spcPct val="115000"/>
                        </a:lnSpc>
                        <a:spcAft>
                          <a:spcPts val="0"/>
                        </a:spcAft>
                      </a:pPr>
                      <a:r>
                        <a:rPr lang="es-EC" sz="600">
                          <a:effectLst/>
                          <a:latin typeface="Arial"/>
                          <a:ea typeface="Calibri"/>
                          <a:cs typeface="Arial"/>
                        </a:rPr>
                        <a:t>781459,33</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9960102,98</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PROVEFARMA</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19,08</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33626">
                <a:tc>
                  <a:txBody>
                    <a:bodyPr/>
                    <a:lstStyle/>
                    <a:p>
                      <a:pPr algn="ctr">
                        <a:lnSpc>
                          <a:spcPct val="115000"/>
                        </a:lnSpc>
                        <a:spcAft>
                          <a:spcPts val="0"/>
                        </a:spcAft>
                      </a:pPr>
                      <a:r>
                        <a:rPr lang="es-EC" sz="600">
                          <a:effectLst/>
                          <a:latin typeface="Arial"/>
                          <a:ea typeface="Calibri"/>
                          <a:cs typeface="Arial"/>
                        </a:rPr>
                        <a:t>781738,73</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9960308,58</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KUBIEC</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11,09</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33626">
                <a:tc>
                  <a:txBody>
                    <a:bodyPr/>
                    <a:lstStyle/>
                    <a:p>
                      <a:pPr algn="ctr">
                        <a:lnSpc>
                          <a:spcPct val="115000"/>
                        </a:lnSpc>
                        <a:spcAft>
                          <a:spcPts val="0"/>
                        </a:spcAft>
                      </a:pPr>
                      <a:r>
                        <a:rPr lang="es-EC" sz="600">
                          <a:effectLst/>
                          <a:latin typeface="Arial"/>
                          <a:ea typeface="Calibri"/>
                          <a:cs typeface="Arial"/>
                        </a:rPr>
                        <a:t>782010,34</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9960090,21</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ACEROS CENTER</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5,10</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33626">
                <a:tc>
                  <a:txBody>
                    <a:bodyPr/>
                    <a:lstStyle/>
                    <a:p>
                      <a:pPr algn="ctr">
                        <a:lnSpc>
                          <a:spcPct val="115000"/>
                        </a:lnSpc>
                        <a:spcAft>
                          <a:spcPts val="0"/>
                        </a:spcAft>
                      </a:pPr>
                      <a:r>
                        <a:rPr lang="es-EC" sz="600">
                          <a:effectLst/>
                          <a:latin typeface="Arial"/>
                          <a:ea typeface="Calibri"/>
                          <a:cs typeface="Arial"/>
                        </a:rPr>
                        <a:t>782069,92</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9960067,40</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CORZISA</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6,38</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33626">
                <a:tc>
                  <a:txBody>
                    <a:bodyPr/>
                    <a:lstStyle/>
                    <a:p>
                      <a:pPr algn="ctr">
                        <a:lnSpc>
                          <a:spcPct val="115000"/>
                        </a:lnSpc>
                        <a:spcAft>
                          <a:spcPts val="0"/>
                        </a:spcAft>
                      </a:pPr>
                      <a:r>
                        <a:rPr lang="es-EC" sz="600">
                          <a:effectLst/>
                          <a:latin typeface="Arial"/>
                          <a:ea typeface="Calibri"/>
                          <a:cs typeface="Arial"/>
                        </a:rPr>
                        <a:t>781847,28</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9960119,47</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FRUDONMAR</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4,91</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33626">
                <a:tc>
                  <a:txBody>
                    <a:bodyPr/>
                    <a:lstStyle/>
                    <a:p>
                      <a:pPr algn="ctr">
                        <a:lnSpc>
                          <a:spcPct val="115000"/>
                        </a:lnSpc>
                        <a:spcAft>
                          <a:spcPts val="0"/>
                        </a:spcAft>
                      </a:pPr>
                      <a:r>
                        <a:rPr lang="es-EC" sz="600">
                          <a:effectLst/>
                          <a:latin typeface="Arial"/>
                          <a:ea typeface="Calibri"/>
                          <a:cs typeface="Arial"/>
                        </a:rPr>
                        <a:t>781899,79</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9959896,51</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INTERCIA S.A</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8,82</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33626">
                <a:tc>
                  <a:txBody>
                    <a:bodyPr/>
                    <a:lstStyle/>
                    <a:p>
                      <a:pPr algn="ctr">
                        <a:lnSpc>
                          <a:spcPct val="115000"/>
                        </a:lnSpc>
                        <a:spcAft>
                          <a:spcPts val="0"/>
                        </a:spcAft>
                      </a:pPr>
                      <a:r>
                        <a:rPr lang="es-EC" sz="600">
                          <a:effectLst/>
                          <a:latin typeface="Arial"/>
                          <a:ea typeface="Calibri"/>
                          <a:cs typeface="Arial"/>
                        </a:rPr>
                        <a:t>781788,34</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9960439,34</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CHAIDE &amp; CHAIDE</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12,20</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33626">
                <a:tc>
                  <a:txBody>
                    <a:bodyPr/>
                    <a:lstStyle/>
                    <a:p>
                      <a:pPr algn="ctr">
                        <a:lnSpc>
                          <a:spcPct val="115000"/>
                        </a:lnSpc>
                        <a:spcAft>
                          <a:spcPts val="0"/>
                        </a:spcAft>
                      </a:pPr>
                      <a:r>
                        <a:rPr lang="es-EC" sz="600">
                          <a:effectLst/>
                          <a:latin typeface="Arial"/>
                          <a:ea typeface="Calibri"/>
                          <a:cs typeface="Arial"/>
                        </a:rPr>
                        <a:t>782020,81</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9960493,60</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AVON</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10,45</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33626">
                <a:tc>
                  <a:txBody>
                    <a:bodyPr/>
                    <a:lstStyle/>
                    <a:p>
                      <a:pPr algn="ctr">
                        <a:lnSpc>
                          <a:spcPct val="115000"/>
                        </a:lnSpc>
                        <a:spcAft>
                          <a:spcPts val="0"/>
                        </a:spcAft>
                      </a:pPr>
                      <a:r>
                        <a:rPr lang="es-EC" sz="600">
                          <a:effectLst/>
                          <a:latin typeface="Arial"/>
                          <a:ea typeface="Calibri"/>
                          <a:cs typeface="Arial"/>
                        </a:rPr>
                        <a:t>782059,00</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9960461,17</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EMPAQPLAST</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11,28</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33626">
                <a:tc>
                  <a:txBody>
                    <a:bodyPr/>
                    <a:lstStyle/>
                    <a:p>
                      <a:pPr algn="ctr">
                        <a:lnSpc>
                          <a:spcPct val="115000"/>
                        </a:lnSpc>
                        <a:spcAft>
                          <a:spcPts val="0"/>
                        </a:spcAft>
                      </a:pPr>
                      <a:r>
                        <a:rPr lang="es-EC" sz="600">
                          <a:effectLst/>
                          <a:latin typeface="Arial"/>
                          <a:ea typeface="Calibri"/>
                          <a:cs typeface="Arial"/>
                        </a:rPr>
                        <a:t>781970,86</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9960738,12</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TEXTIL SAN PEDRO</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8,02</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33626">
                <a:tc>
                  <a:txBody>
                    <a:bodyPr/>
                    <a:lstStyle/>
                    <a:p>
                      <a:pPr algn="ctr">
                        <a:lnSpc>
                          <a:spcPct val="115000"/>
                        </a:lnSpc>
                        <a:spcAft>
                          <a:spcPts val="0"/>
                        </a:spcAft>
                      </a:pPr>
                      <a:r>
                        <a:rPr lang="es-EC" sz="600">
                          <a:effectLst/>
                          <a:latin typeface="Arial"/>
                          <a:ea typeface="Calibri"/>
                          <a:cs typeface="Arial"/>
                        </a:rPr>
                        <a:t>781995,14</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9960723,96</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FUNYMAQ</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9,12</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33626">
                <a:tc>
                  <a:txBody>
                    <a:bodyPr/>
                    <a:lstStyle/>
                    <a:p>
                      <a:pPr algn="ctr">
                        <a:lnSpc>
                          <a:spcPct val="115000"/>
                        </a:lnSpc>
                        <a:spcAft>
                          <a:spcPts val="0"/>
                        </a:spcAft>
                      </a:pPr>
                      <a:r>
                        <a:rPr lang="es-EC" sz="600">
                          <a:effectLst/>
                          <a:latin typeface="Arial"/>
                          <a:ea typeface="Calibri"/>
                          <a:cs typeface="Arial"/>
                        </a:rPr>
                        <a:t>782021,81</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9960912,92</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CONFEJSA TEXTILES DEL VALLE</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8,99</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33626">
                <a:tc>
                  <a:txBody>
                    <a:bodyPr/>
                    <a:lstStyle/>
                    <a:p>
                      <a:pPr algn="ctr">
                        <a:lnSpc>
                          <a:spcPct val="115000"/>
                        </a:lnSpc>
                        <a:spcAft>
                          <a:spcPts val="0"/>
                        </a:spcAft>
                      </a:pPr>
                      <a:r>
                        <a:rPr lang="es-EC" sz="600">
                          <a:effectLst/>
                          <a:latin typeface="Arial"/>
                          <a:ea typeface="Calibri"/>
                          <a:cs typeface="Arial"/>
                        </a:rPr>
                        <a:t>781935,52</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9961010,86</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SEDEMI</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8,36</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33626">
                <a:tc>
                  <a:txBody>
                    <a:bodyPr/>
                    <a:lstStyle/>
                    <a:p>
                      <a:pPr algn="ctr">
                        <a:lnSpc>
                          <a:spcPct val="115000"/>
                        </a:lnSpc>
                        <a:spcAft>
                          <a:spcPts val="0"/>
                        </a:spcAft>
                      </a:pPr>
                      <a:r>
                        <a:rPr lang="es-EC" sz="600">
                          <a:effectLst/>
                          <a:latin typeface="Arial"/>
                          <a:ea typeface="Calibri"/>
                          <a:cs typeface="Arial"/>
                        </a:rPr>
                        <a:t>781853,00</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9961070,18</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UV PLASTIK</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15,33</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33626">
                <a:tc>
                  <a:txBody>
                    <a:bodyPr/>
                    <a:lstStyle/>
                    <a:p>
                      <a:pPr algn="ctr">
                        <a:lnSpc>
                          <a:spcPct val="115000"/>
                        </a:lnSpc>
                        <a:spcAft>
                          <a:spcPts val="0"/>
                        </a:spcAft>
                      </a:pPr>
                      <a:r>
                        <a:rPr lang="es-EC" sz="600">
                          <a:effectLst/>
                          <a:latin typeface="Arial"/>
                          <a:ea typeface="Calibri"/>
                          <a:cs typeface="Arial"/>
                        </a:rPr>
                        <a:t>782279,97</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9960825,78</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FRANZ VIEGENER</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14,67</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33626">
                <a:tc>
                  <a:txBody>
                    <a:bodyPr/>
                    <a:lstStyle/>
                    <a:p>
                      <a:pPr algn="ctr">
                        <a:lnSpc>
                          <a:spcPct val="115000"/>
                        </a:lnSpc>
                        <a:spcAft>
                          <a:spcPts val="0"/>
                        </a:spcAft>
                      </a:pPr>
                      <a:r>
                        <a:rPr lang="es-EC" sz="600">
                          <a:effectLst/>
                          <a:latin typeface="Arial"/>
                          <a:ea typeface="Calibri"/>
                          <a:cs typeface="Arial"/>
                        </a:rPr>
                        <a:t>783306,89</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9961945,06</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DANEC</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15,46</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33626">
                <a:tc>
                  <a:txBody>
                    <a:bodyPr/>
                    <a:lstStyle/>
                    <a:p>
                      <a:pPr algn="ctr">
                        <a:lnSpc>
                          <a:spcPct val="115000"/>
                        </a:lnSpc>
                        <a:spcAft>
                          <a:spcPts val="0"/>
                        </a:spcAft>
                      </a:pPr>
                      <a:r>
                        <a:rPr lang="es-EC" sz="600">
                          <a:effectLst/>
                          <a:latin typeface="Arial"/>
                          <a:ea typeface="Calibri"/>
                          <a:cs typeface="Arial"/>
                        </a:rPr>
                        <a:t>783497,12</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9962317,76</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FUNDICIÓN DE METALES</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265,37</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X</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X</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33626">
                <a:tc>
                  <a:txBody>
                    <a:bodyPr/>
                    <a:lstStyle/>
                    <a:p>
                      <a:pPr algn="ctr">
                        <a:lnSpc>
                          <a:spcPct val="115000"/>
                        </a:lnSpc>
                        <a:spcAft>
                          <a:spcPts val="0"/>
                        </a:spcAft>
                      </a:pPr>
                      <a:r>
                        <a:rPr lang="es-EC" sz="600">
                          <a:effectLst/>
                          <a:latin typeface="Arial"/>
                          <a:ea typeface="Calibri"/>
                          <a:cs typeface="Arial"/>
                        </a:rPr>
                        <a:t>783331,63</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9961990,42</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CRILAMYT S.A</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18,30</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33626">
                <a:tc>
                  <a:txBody>
                    <a:bodyPr/>
                    <a:lstStyle/>
                    <a:p>
                      <a:pPr algn="ctr">
                        <a:lnSpc>
                          <a:spcPct val="115000"/>
                        </a:lnSpc>
                        <a:spcAft>
                          <a:spcPts val="0"/>
                        </a:spcAft>
                      </a:pPr>
                      <a:r>
                        <a:rPr lang="es-EC" sz="600">
                          <a:effectLst/>
                          <a:latin typeface="Arial"/>
                          <a:ea typeface="Calibri"/>
                          <a:cs typeface="Arial"/>
                        </a:rPr>
                        <a:t>783468,86</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600">
                          <a:effectLst/>
                          <a:latin typeface="Arial"/>
                          <a:ea typeface="Calibri"/>
                          <a:cs typeface="Arial"/>
                        </a:rPr>
                        <a:t>9961987,17</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600">
                          <a:effectLst/>
                          <a:latin typeface="Arial"/>
                          <a:ea typeface="Calibri"/>
                          <a:cs typeface="Arial"/>
                        </a:rPr>
                        <a:t>FILTROS WEB</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600">
                          <a:effectLst/>
                          <a:latin typeface="Arial"/>
                          <a:ea typeface="Calibri"/>
                          <a:cs typeface="Arial"/>
                        </a:rPr>
                        <a:t>15,63</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600">
                          <a:effectLst/>
                          <a:latin typeface="Arial"/>
                          <a:ea typeface="Calibri"/>
                          <a:cs typeface="Arial"/>
                        </a:rPr>
                        <a:t> </a:t>
                      </a:r>
                      <a:endParaRPr lang="es-EC" sz="60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600" dirty="0">
                          <a:effectLst/>
                          <a:latin typeface="Arial"/>
                          <a:ea typeface="Calibri"/>
                          <a:cs typeface="Arial"/>
                        </a:rPr>
                        <a:t> </a:t>
                      </a:r>
                      <a:endParaRPr lang="es-EC" sz="600" dirty="0">
                        <a:effectLst/>
                        <a:latin typeface="Calibri"/>
                        <a:ea typeface="Calibri"/>
                        <a:cs typeface="Arial"/>
                      </a:endParaRPr>
                    </a:p>
                  </a:txBody>
                  <a:tcPr marL="25509" marR="255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pic>
        <p:nvPicPr>
          <p:cNvPr id="7" name="Picture 2" descr="J:\CARO\TESIS\CAPITULOS\CAPITULO 4 ANALISIS DE RESULTADOS\MAPAS\UBICACIÓN INDUSTRIAS MÁS CONTAMINANTE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70" t="6339" r="30805" b="8494"/>
          <a:stretch/>
        </p:blipFill>
        <p:spPr bwMode="auto">
          <a:xfrm>
            <a:off x="471634" y="1303646"/>
            <a:ext cx="3308278" cy="5581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4267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3841079378"/>
              </p:ext>
            </p:extLst>
          </p:nvPr>
        </p:nvGraphicFramePr>
        <p:xfrm>
          <a:off x="251520" y="836712"/>
          <a:ext cx="8568952"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559967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ES" dirty="0" smtClean="0">
                <a:latin typeface="Arial" pitchFamily="34" charset="0"/>
                <a:cs typeface="Arial" pitchFamily="34" charset="0"/>
              </a:rPr>
              <a:t>CONCLUSIONES Y RECOMENDACIONES</a:t>
            </a:r>
            <a:endParaRPr lang="es-ES" dirty="0">
              <a:latin typeface="Arial" pitchFamily="34" charset="0"/>
              <a:cs typeface="Arial" pitchFamily="34" charset="0"/>
            </a:endParaRPr>
          </a:p>
        </p:txBody>
      </p:sp>
    </p:spTree>
    <p:extLst>
      <p:ext uri="{BB962C8B-B14F-4D97-AF65-F5344CB8AC3E}">
        <p14:creationId xmlns:p14="http://schemas.microsoft.com/office/powerpoint/2010/main" val="124302911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332656"/>
            <a:ext cx="8229600" cy="1143000"/>
          </a:xfrm>
        </p:spPr>
        <p:txBody>
          <a:bodyPr>
            <a:normAutofit/>
          </a:bodyPr>
          <a:lstStyle/>
          <a:p>
            <a:r>
              <a:rPr lang="es-EC" sz="4000" dirty="0" smtClean="0">
                <a:latin typeface="Arial" pitchFamily="34" charset="0"/>
                <a:cs typeface="Arial" pitchFamily="34" charset="0"/>
              </a:rPr>
              <a:t>CONCLUSIONES</a:t>
            </a:r>
            <a:endParaRPr lang="es-EC" sz="4000" dirty="0">
              <a:latin typeface="Arial" pitchFamily="34" charset="0"/>
              <a:cs typeface="Arial" pitchFamily="34" charset="0"/>
            </a:endParaRPr>
          </a:p>
        </p:txBody>
      </p:sp>
      <p:sp>
        <p:nvSpPr>
          <p:cNvPr id="3" name="2 Marcador de contenido"/>
          <p:cNvSpPr>
            <a:spLocks noGrp="1"/>
          </p:cNvSpPr>
          <p:nvPr>
            <p:ph idx="1"/>
          </p:nvPr>
        </p:nvSpPr>
        <p:spPr>
          <a:xfrm>
            <a:off x="457200" y="1556792"/>
            <a:ext cx="8229600" cy="4525963"/>
          </a:xfrm>
        </p:spPr>
        <p:txBody>
          <a:bodyPr>
            <a:noAutofit/>
          </a:bodyPr>
          <a:lstStyle/>
          <a:p>
            <a:pPr lvl="0" algn="just"/>
            <a:r>
              <a:rPr lang="es-ES" sz="2200" dirty="0">
                <a:latin typeface="Arial" pitchFamily="34" charset="0"/>
                <a:cs typeface="Arial" pitchFamily="34" charset="0"/>
              </a:rPr>
              <a:t>La calibración del equipo de absorción atómica </a:t>
            </a:r>
            <a:r>
              <a:rPr lang="es-ES" sz="2200" dirty="0" err="1">
                <a:latin typeface="Arial" pitchFamily="34" charset="0"/>
                <a:cs typeface="Arial" pitchFamily="34" charset="0"/>
              </a:rPr>
              <a:t>Perkin</a:t>
            </a:r>
            <a:r>
              <a:rPr lang="es-ES" sz="2200" dirty="0">
                <a:latin typeface="Arial" pitchFamily="34" charset="0"/>
                <a:cs typeface="Arial" pitchFamily="34" charset="0"/>
              </a:rPr>
              <a:t> Elmer </a:t>
            </a:r>
            <a:r>
              <a:rPr lang="es-ES" sz="2200" dirty="0" smtClean="0">
                <a:latin typeface="Arial" pitchFamily="34" charset="0"/>
                <a:cs typeface="Arial" pitchFamily="34" charset="0"/>
              </a:rPr>
              <a:t>200AA </a:t>
            </a:r>
            <a:r>
              <a:rPr lang="es-ES" sz="2200" dirty="0">
                <a:latin typeface="Arial" pitchFamily="34" charset="0"/>
                <a:cs typeface="Arial" pitchFamily="34" charset="0"/>
              </a:rPr>
              <a:t>es fundamental para obtener resultados confiables en la investigación, con uso de los estándares certificados que garantizan los resultados. </a:t>
            </a:r>
            <a:endParaRPr lang="es-EC" sz="2200" dirty="0">
              <a:latin typeface="Arial" pitchFamily="34" charset="0"/>
              <a:cs typeface="Arial" pitchFamily="34" charset="0"/>
            </a:endParaRPr>
          </a:p>
          <a:p>
            <a:pPr marL="0" indent="0" algn="just">
              <a:buNone/>
            </a:pPr>
            <a:endParaRPr lang="es-EC" sz="2200" dirty="0">
              <a:latin typeface="Arial" pitchFamily="34" charset="0"/>
              <a:cs typeface="Arial" pitchFamily="34" charset="0"/>
            </a:endParaRPr>
          </a:p>
          <a:p>
            <a:pPr lvl="0" algn="just"/>
            <a:r>
              <a:rPr lang="es-ES" sz="2200" dirty="0">
                <a:latin typeface="Arial" pitchFamily="34" charset="0"/>
                <a:cs typeface="Arial" pitchFamily="34" charset="0"/>
              </a:rPr>
              <a:t>Al realizar la lectura del estándar característico de cada metal con intervalos de lectura de veinte muestras, se puede verificar que el equipo mantiene su calibración correcta proporcionando resultados confiables con un error de ± 20%.</a:t>
            </a:r>
            <a:endParaRPr lang="es-EC" sz="2200" dirty="0">
              <a:latin typeface="Arial" pitchFamily="34" charset="0"/>
              <a:cs typeface="Arial" pitchFamily="34" charset="0"/>
            </a:endParaRPr>
          </a:p>
          <a:p>
            <a:pPr algn="just"/>
            <a:endParaRPr lang="es-EC" sz="2200" dirty="0" smtClean="0">
              <a:latin typeface="Arial" pitchFamily="34" charset="0"/>
              <a:cs typeface="Arial" pitchFamily="34" charset="0"/>
            </a:endParaRPr>
          </a:p>
          <a:p>
            <a:pPr marL="274320" marR="0" indent="-274320" algn="just"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s-ES" sz="2200" kern="1200" dirty="0" smtClean="0">
                <a:solidFill>
                  <a:schemeClr val="tx1"/>
                </a:solidFill>
                <a:effectLst/>
                <a:latin typeface="Arial" pitchFamily="34" charset="0"/>
                <a:cs typeface="Arial" pitchFamily="34" charset="0"/>
              </a:rPr>
              <a:t>Las soluciones almacenadas en tubos de ensayo previo a la lectura, tienden a evaporar poco a poco su dilución, provocando que la solución tenga mayor concentración del metal.</a:t>
            </a:r>
            <a:endParaRPr lang="es-ES" sz="2200" dirty="0" smtClean="0">
              <a:effectLst/>
              <a:latin typeface="Arial" pitchFamily="34" charset="0"/>
              <a:cs typeface="Arial" pitchFamily="34" charset="0"/>
            </a:endParaRPr>
          </a:p>
          <a:p>
            <a:pPr marL="0" indent="0" algn="just">
              <a:buNone/>
            </a:pPr>
            <a:endParaRPr lang="es-EC" sz="2200" dirty="0">
              <a:latin typeface="Arial" pitchFamily="34" charset="0"/>
              <a:cs typeface="Arial" pitchFamily="34" charset="0"/>
            </a:endParaRPr>
          </a:p>
        </p:txBody>
      </p:sp>
    </p:spTree>
    <p:extLst>
      <p:ext uri="{BB962C8B-B14F-4D97-AF65-F5344CB8AC3E}">
        <p14:creationId xmlns:p14="http://schemas.microsoft.com/office/powerpoint/2010/main" val="301965141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764704"/>
            <a:ext cx="8229600" cy="5760640"/>
          </a:xfrm>
        </p:spPr>
        <p:txBody>
          <a:bodyPr>
            <a:noAutofit/>
          </a:bodyPr>
          <a:lstStyle/>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s-ES" sz="2400" kern="1200" dirty="0" smtClean="0">
                <a:solidFill>
                  <a:schemeClr val="tx1"/>
                </a:solidFill>
                <a:effectLst/>
                <a:latin typeface="Arial" pitchFamily="34" charset="0"/>
                <a:cs typeface="Arial" pitchFamily="34" charset="0"/>
              </a:rPr>
              <a:t>Para la realización del modelo de predicción no fueron considerados algunos valores extremos altos ya que en unos casos al momento de tomar la muestra en el sector industrial no se tuvo accesibilidad y se procedía a recoger las muestras en sitios con contaminación puntual a falta de disponibilidad de espacios para el muestreo</a:t>
            </a:r>
            <a:endParaRPr lang="es-ES" sz="2400" dirty="0" smtClean="0">
              <a:effectLst/>
              <a:latin typeface="Arial" pitchFamily="34" charset="0"/>
              <a:cs typeface="Arial" pitchFamily="34" charset="0"/>
            </a:endParaRPr>
          </a:p>
          <a:p>
            <a:pPr lvl="0" algn="just"/>
            <a:endParaRPr lang="es-ES" sz="2400" dirty="0" smtClean="0">
              <a:latin typeface="Arial" pitchFamily="34" charset="0"/>
              <a:cs typeface="Arial" pitchFamily="34" charset="0"/>
            </a:endParaRPr>
          </a:p>
          <a:p>
            <a:pPr lvl="0" algn="just"/>
            <a:r>
              <a:rPr lang="es-ES" sz="2400" dirty="0" smtClean="0">
                <a:latin typeface="Arial" pitchFamily="34" charset="0"/>
                <a:cs typeface="Arial" pitchFamily="34" charset="0"/>
              </a:rPr>
              <a:t>El </a:t>
            </a:r>
            <a:r>
              <a:rPr lang="es-ES" sz="2400" dirty="0">
                <a:latin typeface="Arial" pitchFamily="34" charset="0"/>
                <a:cs typeface="Arial" pitchFamily="34" charset="0"/>
              </a:rPr>
              <a:t>exceso de contaminación por plomo se debe a factores como: acumulación de </a:t>
            </a:r>
            <a:r>
              <a:rPr lang="es-ES" sz="2400" dirty="0" err="1">
                <a:latin typeface="Arial" pitchFamily="34" charset="0"/>
                <a:cs typeface="Arial" pitchFamily="34" charset="0"/>
              </a:rPr>
              <a:t>tetraetilo</a:t>
            </a:r>
            <a:r>
              <a:rPr lang="es-ES" sz="2400" dirty="0">
                <a:latin typeface="Arial" pitchFamily="34" charset="0"/>
                <a:cs typeface="Arial" pitchFamily="34" charset="0"/>
              </a:rPr>
              <a:t> de plomo en años anteriores aproximadamente hasta 1997 en las vías de mayor circulación, aumento del parque automotor en la época actual, incremento de la actividad industrial, localizado específicamente en el área industrial de Sangolquí. </a:t>
            </a:r>
          </a:p>
        </p:txBody>
      </p:sp>
    </p:spTree>
    <p:extLst>
      <p:ext uri="{BB962C8B-B14F-4D97-AF65-F5344CB8AC3E}">
        <p14:creationId xmlns:p14="http://schemas.microsoft.com/office/powerpoint/2010/main" val="407127873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620688"/>
            <a:ext cx="8229600" cy="5832648"/>
          </a:xfrm>
        </p:spPr>
        <p:txBody>
          <a:bodyPr>
            <a:noAutofit/>
          </a:bodyPr>
          <a:lstStyle/>
          <a:p>
            <a:pPr rtl="0" eaLnBrk="1" latinLnBrk="0" hangingPunct="1"/>
            <a:r>
              <a:rPr kumimoji="0" lang="es-ES" sz="2200" kern="1200" dirty="0" smtClean="0">
                <a:solidFill>
                  <a:schemeClr val="tx1"/>
                </a:solidFill>
                <a:effectLst/>
                <a:latin typeface="Arial" pitchFamily="34" charset="0"/>
                <a:cs typeface="Arial" pitchFamily="34" charset="0"/>
              </a:rPr>
              <a:t>El modelo de predicción de contaminación para plomo y  cromo generados, requirió de 339 puntos, todos distribuidos espacialmente a lo largo de las  parroquias de Sangolquí y San Rafael. </a:t>
            </a:r>
            <a:endParaRPr lang="es-ES" sz="2200" dirty="0" smtClean="0">
              <a:effectLst/>
              <a:latin typeface="Arial" pitchFamily="34" charset="0"/>
              <a:cs typeface="Arial" pitchFamily="34" charset="0"/>
            </a:endParaRPr>
          </a:p>
          <a:p>
            <a:pPr rtl="0" eaLnBrk="1" latinLnBrk="0" hangingPunct="1"/>
            <a:endParaRPr kumimoji="0" lang="es-ES" sz="2200" kern="1200" dirty="0" smtClean="0">
              <a:solidFill>
                <a:schemeClr val="tx1"/>
              </a:solidFill>
              <a:effectLst/>
              <a:latin typeface="Arial" pitchFamily="34" charset="0"/>
              <a:cs typeface="Arial" pitchFamily="34" charset="0"/>
            </a:endParaRPr>
          </a:p>
          <a:p>
            <a:pPr rtl="0" eaLnBrk="1" latinLnBrk="0" hangingPunct="1"/>
            <a:r>
              <a:rPr kumimoji="0" lang="es-ES" sz="2200" kern="1200" dirty="0" smtClean="0">
                <a:solidFill>
                  <a:schemeClr val="tx1"/>
                </a:solidFill>
                <a:effectLst/>
                <a:latin typeface="Arial" pitchFamily="34" charset="0"/>
                <a:cs typeface="Arial" pitchFamily="34" charset="0"/>
              </a:rPr>
              <a:t>El modelo de predicción de contaminación para zinc generado, requirió de 120 puntos, todos distribuidos espacialmente en gran parte de las  parroquias de Sangolquí y San Rafael. </a:t>
            </a:r>
            <a:endParaRPr lang="es-ES" sz="2200" dirty="0" smtClean="0">
              <a:effectLst/>
              <a:latin typeface="Arial" pitchFamily="34" charset="0"/>
              <a:cs typeface="Arial" pitchFamily="34" charset="0"/>
            </a:endParaRPr>
          </a:p>
          <a:p>
            <a:pPr algn="just"/>
            <a:endParaRPr lang="es-ES" sz="2200" dirty="0" smtClean="0">
              <a:latin typeface="Arial" pitchFamily="34" charset="0"/>
              <a:cs typeface="Arial" pitchFamily="34" charset="0"/>
            </a:endParaRPr>
          </a:p>
          <a:p>
            <a:pPr algn="just"/>
            <a:r>
              <a:rPr lang="es-ES" sz="2200" dirty="0" smtClean="0">
                <a:latin typeface="Arial" pitchFamily="34" charset="0"/>
                <a:cs typeface="Arial" pitchFamily="34" charset="0"/>
              </a:rPr>
              <a:t>Para </a:t>
            </a:r>
            <a:r>
              <a:rPr lang="es-ES" sz="2200" dirty="0">
                <a:latin typeface="Arial" pitchFamily="34" charset="0"/>
                <a:cs typeface="Arial" pitchFamily="34" charset="0"/>
              </a:rPr>
              <a:t>generar el modelo de predicción se utilizaron puntos con una buena distribución espacial la cual abarca en su totalidad las parroquias que Sangolquí y San Rafael, sin embargo no presentaron un correcta continuidad espacial, un requisito puntual para poder realizar predicción con herramientas geoestadísticas. Lo que originó que los errores de predicción en ciertos lugares sean altos. </a:t>
            </a:r>
            <a:endParaRPr lang="es-ES" sz="2200" dirty="0" smtClean="0">
              <a:latin typeface="Arial" pitchFamily="34" charset="0"/>
              <a:cs typeface="Arial" pitchFamily="34" charset="0"/>
            </a:endParaRPr>
          </a:p>
        </p:txBody>
      </p:sp>
    </p:spTree>
    <p:extLst>
      <p:ext uri="{BB962C8B-B14F-4D97-AF65-F5344CB8AC3E}">
        <p14:creationId xmlns:p14="http://schemas.microsoft.com/office/powerpoint/2010/main" val="287252942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980728"/>
            <a:ext cx="8229600" cy="5256584"/>
          </a:xfrm>
        </p:spPr>
        <p:txBody>
          <a:bodyPr vert="horz" lIns="91440" tIns="45720" rIns="91440" bIns="45720" rtlCol="0">
            <a:noAutofit/>
          </a:bodyPr>
          <a:lstStyle/>
          <a:p>
            <a:pPr algn="just" rtl="0" eaLnBrk="1" latinLnBrk="0" hangingPunct="1"/>
            <a:endParaRPr lang="es-ES" sz="2400" dirty="0" smtClean="0">
              <a:effectLst/>
              <a:latin typeface="Arial" pitchFamily="34" charset="0"/>
              <a:cs typeface="Arial" pitchFamily="34" charset="0"/>
            </a:endParaRPr>
          </a:p>
          <a:p>
            <a:pPr algn="just" rtl="0" eaLnBrk="1" latinLnBrk="0" hangingPunct="1"/>
            <a:r>
              <a:rPr kumimoji="0" lang="es-ES" sz="2400" kern="1200" dirty="0" smtClean="0">
                <a:solidFill>
                  <a:schemeClr val="tx1"/>
                </a:solidFill>
                <a:effectLst/>
                <a:latin typeface="Arial" pitchFamily="34" charset="0"/>
                <a:cs typeface="Arial" pitchFamily="34" charset="0"/>
              </a:rPr>
              <a:t>De acuerdo a los datos de plomo obtenidos en campo se presenta que el 6,7% de los datos oscilan de 3 ppm a 5,3 ppm, el 22,7% de los datos oscilan de 5,3 ppm a 6,8 ppm, el 18,3% de los datos oscilan de 6,8 ppm a 8,1 ppm, el 32,2% de los datos oscilan de 8,1 ppm a 9,5 ppm, el 12,2% de los datos oscilan de 9,5 ppm a 11 ppm y el 7,7% de los datos oscilan de 11 ppm a 13,8 ppm. El error promedio encontrado en la predicción de los  resultados finales genera una aceptación del 41% de los datos conservando el límite de tolerancia del ±20%.</a:t>
            </a:r>
            <a:endParaRPr lang="es-ES" sz="2400" dirty="0" smtClean="0">
              <a:effectLst/>
              <a:latin typeface="Arial" pitchFamily="34" charset="0"/>
              <a:cs typeface="Arial" pitchFamily="34" charset="0"/>
            </a:endParaRPr>
          </a:p>
        </p:txBody>
      </p:sp>
    </p:spTree>
    <p:extLst>
      <p:ext uri="{BB962C8B-B14F-4D97-AF65-F5344CB8AC3E}">
        <p14:creationId xmlns:p14="http://schemas.microsoft.com/office/powerpoint/2010/main" val="105439205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556792"/>
            <a:ext cx="8229600" cy="4536504"/>
          </a:xfrm>
        </p:spPr>
        <p:txBody>
          <a:bodyPr vert="horz" lIns="91440" tIns="45720" rIns="91440" bIns="45720" rtlCol="0">
            <a:noAutofit/>
          </a:bodyPr>
          <a:lstStyle/>
          <a:p>
            <a:pPr marL="0" indent="0" algn="just">
              <a:buNone/>
            </a:pPr>
            <a:r>
              <a:rPr lang="es-ES" sz="2400" dirty="0">
                <a:latin typeface="Arial" pitchFamily="34" charset="0"/>
                <a:cs typeface="Arial" pitchFamily="34" charset="0"/>
              </a:rPr>
              <a:t>De acuerdo a los datos de cromo obtenidos en campo se presenta que el 4,3% de los datos oscilan de 2 ppm a 3,2 ppm, el 17,1% de los datos oscilan de 3,2 ppm a 3,9 ppm, el 41,8% de los datos oscilan de 3,9 ppm a 5 ppm y el 36,6% de los datos oscilan de 5 ppm a 6,8 ppm, generando un 53% de aceptación de los resultados de predicción, con una variación entre ± 3ppm, conservando el límite de tolerancia del 20%</a:t>
            </a:r>
            <a:endParaRPr lang="es-EC" sz="2400" dirty="0">
              <a:latin typeface="Arial" pitchFamily="34" charset="0"/>
              <a:cs typeface="Arial" pitchFamily="34" charset="0"/>
            </a:endParaRPr>
          </a:p>
          <a:p>
            <a:pPr marL="0" indent="0" algn="just">
              <a:buNone/>
            </a:pPr>
            <a:endParaRPr lang="es-EC" sz="2400" dirty="0">
              <a:latin typeface="Arial" pitchFamily="34" charset="0"/>
              <a:cs typeface="Arial" pitchFamily="34" charset="0"/>
            </a:endParaRPr>
          </a:p>
        </p:txBody>
      </p:sp>
    </p:spTree>
    <p:extLst>
      <p:ext uri="{BB962C8B-B14F-4D97-AF65-F5344CB8AC3E}">
        <p14:creationId xmlns:p14="http://schemas.microsoft.com/office/powerpoint/2010/main" val="220561688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 </a:t>
            </a:r>
            <a:endParaRPr lang="es-ES" dirty="0"/>
          </a:p>
        </p:txBody>
      </p:sp>
      <p:sp>
        <p:nvSpPr>
          <p:cNvPr id="3" name="2 Marcador de contenido"/>
          <p:cNvSpPr>
            <a:spLocks noGrp="1"/>
          </p:cNvSpPr>
          <p:nvPr>
            <p:ph idx="1"/>
          </p:nvPr>
        </p:nvSpPr>
        <p:spPr>
          <a:xfrm>
            <a:off x="457200" y="1556792"/>
            <a:ext cx="8229600" cy="4389120"/>
          </a:xfrm>
        </p:spPr>
        <p:txBody>
          <a:bodyPr>
            <a:normAutofit/>
          </a:bodyPr>
          <a:lstStyle/>
          <a:p>
            <a:pPr algn="just"/>
            <a:r>
              <a:rPr lang="es-ES" sz="2400" dirty="0">
                <a:latin typeface="Arial" pitchFamily="34" charset="0"/>
                <a:cs typeface="Arial" pitchFamily="34" charset="0"/>
              </a:rPr>
              <a:t>De acuerdo a los datos de zinc obtenidos en campo se presenta que el 22,1% de los datos oscilan de 14 ppm a 22,8 ppm, el 25,2% de los datos oscilan de 22,8 ppm a 28,8 ppm, el 17,8% de los datos oscilan de 28,8 ppm a 38,1 ppm, el 13,7% de los datos oscilan de 38,1 ppm a 48,5 ppm, el 13,7% de los datos oscilan de 38,1 ppm a 48,5 ppm, el 12,4% de los datos oscilan de 48,5 ppm a 58,3 ppm y el 8,5% de los datos oscilan de 58,3 ppm a 71,6 ppm. El modelo generó una aceptación del 35% de los datos.</a:t>
            </a:r>
          </a:p>
        </p:txBody>
      </p:sp>
    </p:spTree>
    <p:extLst>
      <p:ext uri="{BB962C8B-B14F-4D97-AF65-F5344CB8AC3E}">
        <p14:creationId xmlns:p14="http://schemas.microsoft.com/office/powerpoint/2010/main" val="121085421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76672"/>
            <a:ext cx="8229600" cy="5775920"/>
          </a:xfrm>
        </p:spPr>
        <p:txBody>
          <a:bodyPr>
            <a:noAutofit/>
          </a:bodyPr>
          <a:lstStyle/>
          <a:p>
            <a:pPr algn="just"/>
            <a:r>
              <a:rPr lang="es-ES" sz="2400" dirty="0" smtClean="0">
                <a:latin typeface="Arial" pitchFamily="34" charset="0"/>
                <a:cs typeface="Arial" pitchFamily="34" charset="0"/>
              </a:rPr>
              <a:t>El proceso de recolección de las muestras de suelo al haber sido realizadas superficialmente presentan una influencia por parte de los factores físicos externos como son las actividades antrópicas y ciclos naturales que son circundantes, generando así alteración en los resultados y sus proyecciones.</a:t>
            </a:r>
            <a:endParaRPr lang="es-EC" sz="2400" dirty="0" smtClean="0">
              <a:latin typeface="Arial" pitchFamily="34" charset="0"/>
              <a:cs typeface="Arial" pitchFamily="34" charset="0"/>
            </a:endParaRPr>
          </a:p>
          <a:p>
            <a:pPr marL="0" indent="0" algn="just">
              <a:buNone/>
            </a:pPr>
            <a:r>
              <a:rPr lang="es-ES" sz="2400" dirty="0" smtClean="0">
                <a:latin typeface="Arial" pitchFamily="34" charset="0"/>
                <a:cs typeface="Arial" pitchFamily="34" charset="0"/>
              </a:rPr>
              <a:t> </a:t>
            </a:r>
            <a:endParaRPr lang="es-EC" sz="2400" dirty="0" smtClean="0">
              <a:latin typeface="Arial" pitchFamily="34" charset="0"/>
              <a:cs typeface="Arial" pitchFamily="34" charset="0"/>
            </a:endParaRPr>
          </a:p>
          <a:p>
            <a:pPr algn="just"/>
            <a:r>
              <a:rPr lang="es-ES" sz="2400" dirty="0" smtClean="0">
                <a:latin typeface="Arial" pitchFamily="34" charset="0"/>
                <a:cs typeface="Arial" pitchFamily="34" charset="0"/>
              </a:rPr>
              <a:t>Las Zonas que sobrepasan los límites permisibles de plomo mayores a 25ppm expresados en el T.U.L.A.S, Anexo 2, página 22 sobre Criterios de Calidad del Suelo, se encuentra en la zona industrial principalmente compuesto por las Industrias de PROVEFARMA, FILTROS WEB, DANC, AVON, DSM y FUNDICION DE METALES, adicionalmente las vías cercanas a estos lugares y la vía correspondiente a la parte del Choclo hasta el Supermercado Santa María.</a:t>
            </a:r>
            <a:endParaRPr lang="es-ES" sz="2800" dirty="0"/>
          </a:p>
        </p:txBody>
      </p:sp>
    </p:spTree>
    <p:extLst>
      <p:ext uri="{BB962C8B-B14F-4D97-AF65-F5344CB8AC3E}">
        <p14:creationId xmlns:p14="http://schemas.microsoft.com/office/powerpoint/2010/main" val="24800248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1772816"/>
            <a:ext cx="8229600" cy="4752528"/>
          </a:xfrm>
        </p:spPr>
        <p:txBody>
          <a:bodyPr>
            <a:noAutofit/>
          </a:bodyPr>
          <a:lstStyle/>
          <a:p>
            <a:pPr algn="just"/>
            <a:r>
              <a:rPr lang="es-ES" sz="2400" dirty="0">
                <a:latin typeface="Arial" pitchFamily="34" charset="0"/>
                <a:cs typeface="Arial" pitchFamily="34" charset="0"/>
              </a:rPr>
              <a:t>En cuanto al uso de los Criterios de Remediación o Restauración del Suelo, expresado igualmente en el T.U.L.A.S, Anexo 2, </a:t>
            </a:r>
            <a:r>
              <a:rPr lang="es-ES" sz="2400" dirty="0" smtClean="0">
                <a:latin typeface="Arial" pitchFamily="34" charset="0"/>
                <a:cs typeface="Arial" pitchFamily="34" charset="0"/>
              </a:rPr>
              <a:t>página </a:t>
            </a:r>
            <a:r>
              <a:rPr lang="es-ES" sz="2400" dirty="0">
                <a:latin typeface="Arial" pitchFamily="34" charset="0"/>
                <a:cs typeface="Arial" pitchFamily="34" charset="0"/>
              </a:rPr>
              <a:t>24, considerando el sector INDUSTRIAL el nivel en plomo permisible es de 150ppm el espacio que ocupa la fábrica de FUNDICION DE METALES sobrepasa el límite obteniendo un valor promedio de 256ppm.  </a:t>
            </a:r>
            <a:endParaRPr lang="es-EC" sz="2400" dirty="0">
              <a:latin typeface="Arial" pitchFamily="34" charset="0"/>
              <a:cs typeface="Arial" pitchFamily="34" charset="0"/>
            </a:endParaRPr>
          </a:p>
          <a:p>
            <a:pPr algn="just"/>
            <a:endParaRPr lang="es-ES" sz="2400" dirty="0" smtClean="0">
              <a:latin typeface="Arial" pitchFamily="34" charset="0"/>
              <a:cs typeface="Arial" pitchFamily="34" charset="0"/>
            </a:endParaRPr>
          </a:p>
        </p:txBody>
      </p:sp>
    </p:spTree>
    <p:extLst>
      <p:ext uri="{BB962C8B-B14F-4D97-AF65-F5344CB8AC3E}">
        <p14:creationId xmlns:p14="http://schemas.microsoft.com/office/powerpoint/2010/main" val="412821429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332656"/>
            <a:ext cx="8229600" cy="1143000"/>
          </a:xfrm>
        </p:spPr>
        <p:txBody>
          <a:bodyPr>
            <a:normAutofit/>
          </a:bodyPr>
          <a:lstStyle/>
          <a:p>
            <a:r>
              <a:rPr lang="es-EC" sz="4400" dirty="0" smtClean="0">
                <a:latin typeface="Arial" pitchFamily="34" charset="0"/>
                <a:cs typeface="Arial" pitchFamily="34" charset="0"/>
              </a:rPr>
              <a:t>RECOMENDACIONES</a:t>
            </a:r>
            <a:endParaRPr lang="es-EC" sz="4400" dirty="0">
              <a:latin typeface="Arial" pitchFamily="34" charset="0"/>
              <a:cs typeface="Arial" pitchFamily="34" charset="0"/>
            </a:endParaRPr>
          </a:p>
        </p:txBody>
      </p:sp>
      <p:sp>
        <p:nvSpPr>
          <p:cNvPr id="3" name="2 Marcador de contenido"/>
          <p:cNvSpPr>
            <a:spLocks noGrp="1"/>
          </p:cNvSpPr>
          <p:nvPr>
            <p:ph idx="1"/>
          </p:nvPr>
        </p:nvSpPr>
        <p:spPr>
          <a:xfrm>
            <a:off x="467544" y="1556792"/>
            <a:ext cx="8229600" cy="4525963"/>
          </a:xfrm>
        </p:spPr>
        <p:txBody>
          <a:bodyPr vert="horz" lIns="91440" tIns="45720" rIns="91440" bIns="45720" rtlCol="0">
            <a:noAutofit/>
          </a:bodyPr>
          <a:lstStyle/>
          <a:p>
            <a:pPr lvl="0" algn="just"/>
            <a:r>
              <a:rPr lang="es-ES" sz="2000" dirty="0">
                <a:latin typeface="Arial" pitchFamily="34" charset="0"/>
                <a:cs typeface="Arial" pitchFamily="34" charset="0"/>
              </a:rPr>
              <a:t>Modificar la metodología del muestreo, como es aumentar la profundidad de donde se toma la muestra de suelo de manera que esta no se encuentre muy influenciada por los factores físicos externos.</a:t>
            </a:r>
            <a:endParaRPr lang="es-EC" sz="2000" dirty="0">
              <a:latin typeface="Arial" pitchFamily="34" charset="0"/>
              <a:cs typeface="Arial" pitchFamily="34" charset="0"/>
            </a:endParaRPr>
          </a:p>
          <a:p>
            <a:pPr marL="0" indent="0" algn="just">
              <a:buNone/>
            </a:pPr>
            <a:endParaRPr lang="es-EC" sz="2000" dirty="0">
              <a:latin typeface="Arial" pitchFamily="34" charset="0"/>
              <a:cs typeface="Arial" pitchFamily="34" charset="0"/>
            </a:endParaRPr>
          </a:p>
          <a:p>
            <a:pPr lvl="0" algn="just"/>
            <a:r>
              <a:rPr lang="es-ES" sz="2000" dirty="0" smtClean="0">
                <a:latin typeface="Arial" pitchFamily="34" charset="0"/>
                <a:cs typeface="Arial" pitchFamily="34" charset="0"/>
              </a:rPr>
              <a:t>Se recomienda </a:t>
            </a:r>
            <a:r>
              <a:rPr lang="es-ES" sz="2000" dirty="0">
                <a:latin typeface="Arial" pitchFamily="34" charset="0"/>
                <a:cs typeface="Arial" pitchFamily="34" charset="0"/>
              </a:rPr>
              <a:t>realizar las lecturas en un período de tiempo corto después de haber sido </a:t>
            </a:r>
            <a:r>
              <a:rPr lang="es-ES" sz="2000" dirty="0" err="1">
                <a:latin typeface="Arial" pitchFamily="34" charset="0"/>
                <a:cs typeface="Arial" pitchFamily="34" charset="0"/>
              </a:rPr>
              <a:t>digestadas</a:t>
            </a:r>
            <a:r>
              <a:rPr lang="es-ES" sz="2000" dirty="0" smtClean="0">
                <a:latin typeface="Arial" pitchFamily="34" charset="0"/>
                <a:cs typeface="Arial" pitchFamily="34" charset="0"/>
              </a:rPr>
              <a:t>.</a:t>
            </a:r>
            <a:endParaRPr lang="es-EC" sz="2000" dirty="0">
              <a:latin typeface="Arial" pitchFamily="34" charset="0"/>
              <a:cs typeface="Arial" pitchFamily="34" charset="0"/>
            </a:endParaRPr>
          </a:p>
          <a:p>
            <a:pPr marL="0" lvl="0" indent="0" algn="just">
              <a:buNone/>
            </a:pPr>
            <a:r>
              <a:rPr lang="es-ES" sz="2000" dirty="0">
                <a:latin typeface="Arial" pitchFamily="34" charset="0"/>
                <a:cs typeface="Arial" pitchFamily="34" charset="0"/>
              </a:rPr>
              <a:t> </a:t>
            </a:r>
            <a:endParaRPr lang="es-EC" sz="2000" dirty="0">
              <a:latin typeface="Arial" pitchFamily="34" charset="0"/>
              <a:cs typeface="Arial" pitchFamily="34" charset="0"/>
            </a:endParaRPr>
          </a:p>
          <a:p>
            <a:pPr lvl="0" algn="just"/>
            <a:r>
              <a:rPr lang="es-ES" sz="2000" dirty="0">
                <a:latin typeface="Arial" pitchFamily="34" charset="0"/>
                <a:cs typeface="Arial" pitchFamily="34" charset="0"/>
              </a:rPr>
              <a:t>Es importante que los investigadores durante el proceso de muestreo y de laboratorio utilicen los respectivos implementos de seguridad necesarios tanto para no contaminar y la preservación de las muestras como para evitar daños futuros a la salud propia.</a:t>
            </a:r>
            <a:endParaRPr lang="es-EC" sz="2000" dirty="0">
              <a:latin typeface="Arial" pitchFamily="34" charset="0"/>
              <a:cs typeface="Arial" pitchFamily="34" charset="0"/>
            </a:endParaRPr>
          </a:p>
          <a:p>
            <a:pPr marL="0" indent="0" algn="just">
              <a:buNone/>
            </a:pPr>
            <a:r>
              <a:rPr lang="es-ES" sz="2000" dirty="0">
                <a:latin typeface="Arial" pitchFamily="34" charset="0"/>
                <a:cs typeface="Arial" pitchFamily="34" charset="0"/>
              </a:rPr>
              <a:t> </a:t>
            </a:r>
            <a:endParaRPr lang="es-EC" sz="2000" dirty="0">
              <a:latin typeface="Arial" pitchFamily="34" charset="0"/>
              <a:cs typeface="Arial" pitchFamily="34" charset="0"/>
            </a:endParaRPr>
          </a:p>
          <a:p>
            <a:pPr algn="just"/>
            <a:endParaRPr lang="es-EC" sz="2000" dirty="0">
              <a:latin typeface="Arial" pitchFamily="34" charset="0"/>
              <a:cs typeface="Arial" pitchFamily="34" charset="0"/>
            </a:endParaRPr>
          </a:p>
        </p:txBody>
      </p:sp>
    </p:spTree>
    <p:extLst>
      <p:ext uri="{BB962C8B-B14F-4D97-AF65-F5344CB8AC3E}">
        <p14:creationId xmlns:p14="http://schemas.microsoft.com/office/powerpoint/2010/main" val="261553626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1910</TotalTime>
  <Words>3893</Words>
  <Application>Microsoft Office PowerPoint</Application>
  <PresentationFormat>Presentación en pantalla (4:3)</PresentationFormat>
  <Paragraphs>855</Paragraphs>
  <Slides>100</Slides>
  <Notes>6</Notes>
  <HiddenSlides>0</HiddenSlides>
  <MMClips>0</MMClips>
  <ScaleCrop>false</ScaleCrop>
  <HeadingPairs>
    <vt:vector size="4" baseType="variant">
      <vt:variant>
        <vt:lpstr>Tema</vt:lpstr>
      </vt:variant>
      <vt:variant>
        <vt:i4>1</vt:i4>
      </vt:variant>
      <vt:variant>
        <vt:lpstr>Títulos de diapositiva</vt:lpstr>
      </vt:variant>
      <vt:variant>
        <vt:i4>100</vt:i4>
      </vt:variant>
    </vt:vector>
  </HeadingPairs>
  <TitlesOfParts>
    <vt:vector size="101" baseType="lpstr">
      <vt:lpstr>Flujo</vt:lpstr>
      <vt:lpstr>ESCUELA POLITÉCNICA DEL EJÉRCITO</vt:lpstr>
      <vt:lpstr>Proyecto de Grado, previo a la obtención del Título de:  Ingeniero Geógrafo y del Medio Ambiente</vt:lpstr>
      <vt:lpstr>ANTECEDENTES</vt:lpstr>
      <vt:lpstr>DEFINICIÓN DEL PROBLEMA </vt:lpstr>
      <vt:lpstr>JUSTIFICACIÓN </vt:lpstr>
      <vt:lpstr>DESCRIPCIÓN DEL ÁREA DE ESTUDIO</vt:lpstr>
      <vt:lpstr>Presentación de PowerPoint</vt:lpstr>
      <vt:lpstr>OBJETIVOS</vt:lpstr>
      <vt:lpstr>Presentación de PowerPoint</vt:lpstr>
      <vt:lpstr>Presentación de PowerPoint</vt:lpstr>
      <vt:lpstr>MARCO TEÓRICO </vt:lpstr>
      <vt:lpstr>SUELO</vt:lpstr>
      <vt:lpstr>USOS DEL SUELO</vt:lpstr>
      <vt:lpstr>CONTAMINACIÓN DEL SUELO</vt:lpstr>
      <vt:lpstr>Presentación de PowerPoint</vt:lpstr>
      <vt:lpstr>PLOMO</vt:lpstr>
      <vt:lpstr>USOS Y FUENTES DE EXPOSICIÓN</vt:lpstr>
      <vt:lpstr>TOXICOLOGÍA</vt:lpstr>
      <vt:lpstr>CROMO</vt:lpstr>
      <vt:lpstr>USOS Y FUENTES DE EXPOSICIÓN</vt:lpstr>
      <vt:lpstr>TOXICOLOGÍA</vt:lpstr>
      <vt:lpstr>ZINC</vt:lpstr>
      <vt:lpstr>Usos y Fuentes de Exposición</vt:lpstr>
      <vt:lpstr>TOXICOLOGÍA</vt:lpstr>
      <vt:lpstr>NORMATIVA</vt:lpstr>
      <vt:lpstr>Presentación de PowerPoint</vt:lpstr>
      <vt:lpstr>Presentación de PowerPoint</vt:lpstr>
      <vt:lpstr>GEOESTADÍSTICA</vt:lpstr>
      <vt:lpstr>ANÁLISIS EXPLORATORIO DE DATOS</vt:lpstr>
      <vt:lpstr>ANÁLISIS ESTRUCTURAL DE DATOS</vt:lpstr>
      <vt:lpstr>Presentación de PowerPoint</vt:lpstr>
      <vt:lpstr>PREDICCIÓN ESPACIAL</vt:lpstr>
      <vt:lpstr>MÉTODOS Y PROCEDIMIENTOS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Configuración Equipo Perkin Elmer Analyst 200AA - Cuantificación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CARACTERIZACIÓN DEL SUELO </vt:lpstr>
      <vt:lpstr>Presentación de PowerPoint</vt:lpstr>
      <vt:lpstr>ANÁLISIS GEOESTADÍSTICO</vt:lpstr>
      <vt:lpstr>Plomo</vt:lpstr>
      <vt:lpstr>Cromo</vt:lpstr>
      <vt:lpstr>Zinc</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VALIDACIÓN CRUZADA   Plomo   Cromo  Zinc  </vt:lpstr>
      <vt:lpstr>IDENTIFICACIÓN DE FUENTES DE CONTAMINACIÓN - VÍAS</vt:lpstr>
      <vt:lpstr>IDENTIFICACIÓN DE FUENTES DE CONTAMINACIÓN - INDUSTRIAS</vt:lpstr>
      <vt:lpstr>CONCLUSIONES Y RECOMENDACIONES</vt:lpstr>
      <vt:lpstr>CONCLUSIONES</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RECOMENDACIONES</vt:lpstr>
      <vt:lpstr>GRACIAS</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POLITÉCNICA DEL EJÉRCITO</dc:title>
  <dc:creator>family</dc:creator>
  <cp:lastModifiedBy>Emy</cp:lastModifiedBy>
  <cp:revision>154</cp:revision>
  <cp:lastPrinted>2013-01-29T19:38:28Z</cp:lastPrinted>
  <dcterms:created xsi:type="dcterms:W3CDTF">2013-01-20T20:38:57Z</dcterms:created>
  <dcterms:modified xsi:type="dcterms:W3CDTF">2013-02-15T03:18:28Z</dcterms:modified>
</cp:coreProperties>
</file>