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photoAlbum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5D9FCF-E0EB-4956-8718-1E251EDC27F6}" type="datetimeFigureOut">
              <a:rPr lang="es-EC" smtClean="0"/>
              <a:t>10/04/2013</a:t>
            </a:fld>
            <a:endParaRPr lang="es-EC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8ADC89-03D0-4B7B-BC75-E3C3A14B2842}" type="slidenum">
              <a:rPr lang="es-EC" smtClean="0"/>
              <a:t>‹Nº›</a:t>
            </a:fld>
            <a:endParaRPr lang="es-EC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908720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/>
              <a:t>Escuela Politécnica del Ejército</a:t>
            </a:r>
          </a:p>
          <a:p>
            <a:pPr algn="ctr"/>
            <a:endParaRPr lang="es-EC" sz="3200" dirty="0"/>
          </a:p>
          <a:p>
            <a:pPr algn="ctr"/>
            <a:r>
              <a:rPr lang="es-EC" sz="3200" dirty="0" smtClean="0"/>
              <a:t>Ingeniería en Electrónica y Telecomunicaciones</a:t>
            </a:r>
          </a:p>
          <a:p>
            <a:pPr algn="ctr"/>
            <a:endParaRPr lang="es-EC" sz="3200" dirty="0"/>
          </a:p>
          <a:p>
            <a:pPr algn="ctr"/>
            <a:r>
              <a:rPr lang="es-EC" sz="2400" dirty="0" smtClean="0"/>
              <a:t>«DESARROLLO DE UN APLICATIVO MULTIMEDIA DE GEOLOCALIZACIÓN PARA EQUIPOS TERMINALES MÓVILES RIM EN EL DISTRITO METROPOLITANO DE QUITO»</a:t>
            </a:r>
          </a:p>
          <a:p>
            <a:pPr algn="ctr"/>
            <a:endParaRPr lang="es-EC" sz="2400" dirty="0" smtClean="0"/>
          </a:p>
          <a:p>
            <a:pPr algn="ctr"/>
            <a:r>
              <a:rPr lang="es-EC" sz="2400" b="1" dirty="0" smtClean="0"/>
              <a:t>AUTOR: </a:t>
            </a:r>
            <a:r>
              <a:rPr lang="es-EC" sz="2400" dirty="0" smtClean="0"/>
              <a:t>GOERIN MARCELO GUEVARA RIVADENEIRA</a:t>
            </a:r>
          </a:p>
          <a:p>
            <a:pPr algn="ctr"/>
            <a:r>
              <a:rPr lang="es-EC" sz="2400" dirty="0" smtClean="0"/>
              <a:t> </a:t>
            </a:r>
            <a:endParaRPr lang="es-EC" sz="2400" dirty="0"/>
          </a:p>
          <a:p>
            <a:pPr algn="ctr"/>
            <a:r>
              <a:rPr lang="es-EC" sz="2400" dirty="0" smtClean="0"/>
              <a:t>PRESENTACIÓN DE DEFENSA PÚBLICA</a:t>
            </a:r>
          </a:p>
          <a:p>
            <a:pPr algn="ctr"/>
            <a:endParaRPr lang="es-EC" sz="2400" dirty="0"/>
          </a:p>
          <a:p>
            <a:pPr algn="ctr"/>
            <a:r>
              <a:rPr lang="es-EC" sz="2400" dirty="0" smtClean="0"/>
              <a:t>SANGOLQUÍ </a:t>
            </a:r>
          </a:p>
          <a:p>
            <a:pPr algn="ctr"/>
            <a:r>
              <a:rPr lang="es-EC" sz="2400" dirty="0" smtClean="0"/>
              <a:t>2013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43971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98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536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049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22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89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550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304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25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9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603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41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094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33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889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14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28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49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85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3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84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83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yourprezi_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292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</TotalTime>
  <Words>42</Words>
  <Application>Microsoft Office PowerPoint</Application>
  <PresentationFormat>Presentación en pantalla (4:3)</PresentationFormat>
  <Paragraphs>12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Flujo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Maquina 1</dc:creator>
  <cp:lastModifiedBy>Maquina 1</cp:lastModifiedBy>
  <cp:revision>1</cp:revision>
  <dcterms:created xsi:type="dcterms:W3CDTF">2013-04-10T17:18:23Z</dcterms:created>
  <dcterms:modified xsi:type="dcterms:W3CDTF">2013-04-10T17:24:22Z</dcterms:modified>
</cp:coreProperties>
</file>