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74" d="100"/>
          <a:sy n="74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RENO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ESIS,PLAN%20RENOVA\Nueva%20carpeta\CUADRO%20VEH&#205;CULOS%20CHATARRIZADOS%20A%20DIC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LCULOS%20RENO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v>Millones de dólares</c:v>
          </c:tx>
          <c:invertIfNegative val="0"/>
          <c:cat>
            <c:numRef>
              <c:f>Hoja5!$B$15:$B$19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Hoja5!$C$15:$C$19</c:f>
              <c:numCache>
                <c:formatCode>#,##0</c:formatCode>
                <c:ptCount val="5"/>
                <c:pt idx="0">
                  <c:v>13655849</c:v>
                </c:pt>
                <c:pt idx="1">
                  <c:v>33975421</c:v>
                </c:pt>
                <c:pt idx="2">
                  <c:v>33709983</c:v>
                </c:pt>
                <c:pt idx="3">
                  <c:v>37378776</c:v>
                </c:pt>
                <c:pt idx="4">
                  <c:v>45769694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0573312"/>
        <c:axId val="263660672"/>
        <c:axId val="0"/>
      </c:bar3DChart>
      <c:catAx>
        <c:axId val="1305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3660672"/>
        <c:crosses val="autoZero"/>
        <c:auto val="1"/>
        <c:lblAlgn val="ctr"/>
        <c:lblOffset val="100"/>
        <c:noMultiLvlLbl val="0"/>
      </c:catAx>
      <c:valAx>
        <c:axId val="263660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Millones de dolares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130573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467897597331682E-2"/>
                  <c:y val="-0.12971557558847316"/>
                </c:manualLayout>
              </c:layout>
              <c:spPr/>
              <c:txPr>
                <a:bodyPr/>
                <a:lstStyle/>
                <a:p>
                  <a:pPr>
                    <a:defRPr lang="es-EC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350708661417326"/>
                  <c:y val="-0.22589437819420782"/>
                </c:manualLayout>
              </c:layout>
              <c:tx>
                <c:rich>
                  <a:bodyPr/>
                  <a:lstStyle/>
                  <a:p>
                    <a:pPr>
                      <a:defRPr lang="es-EC" b="1"/>
                    </a:pPr>
                    <a:r>
                      <a:rPr lang="pt-BR" dirty="0">
                        <a:solidFill>
                          <a:schemeClr val="bg1"/>
                        </a:solidFill>
                      </a:rPr>
                      <a:t>CREDITO A TRAVES DE IFIS
27%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789851268591426E-2"/>
                  <c:y val="0.12994540503561416"/>
                </c:manualLayout>
              </c:layout>
              <c:spPr/>
              <c:txPr>
                <a:bodyPr/>
                <a:lstStyle/>
                <a:p>
                  <a:pPr>
                    <a:defRPr lang="es-EC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594663167104115E-2"/>
                  <c:y val="6.8143100511073251E-2"/>
                </c:manualLayout>
              </c:layout>
              <c:spPr/>
              <c:txPr>
                <a:bodyPr/>
                <a:lstStyle/>
                <a:p>
                  <a:pPr>
                    <a:defRPr lang="es-EC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268442694663167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lang="es-EC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CREDITOS!$O$9:$O$13</c:f>
              <c:strCache>
                <c:ptCount val="5"/>
                <c:pt idx="0">
                  <c:v>CREDITO DIRECTO</c:v>
                </c:pt>
                <c:pt idx="1">
                  <c:v>CREDITO A TRAVES DE IFIS</c:v>
                </c:pt>
                <c:pt idx="2">
                  <c:v>FIANANCIAMIENTO BURSATIL</c:v>
                </c:pt>
                <c:pt idx="3">
                  <c:v>COMERCIO EXTERIOR</c:v>
                </c:pt>
                <c:pt idx="4">
                  <c:v>RENOVA</c:v>
                </c:pt>
              </c:strCache>
            </c:strRef>
          </c:cat>
          <c:val>
            <c:numRef>
              <c:f>CREDITOS!$P$9:$P$13</c:f>
              <c:numCache>
                <c:formatCode>0.00</c:formatCode>
                <c:ptCount val="5"/>
                <c:pt idx="0">
                  <c:v>40.630000000000003</c:v>
                </c:pt>
                <c:pt idx="1">
                  <c:v>27.5</c:v>
                </c:pt>
                <c:pt idx="2">
                  <c:v>16</c:v>
                </c:pt>
                <c:pt idx="3">
                  <c:v>10.25</c:v>
                </c:pt>
                <c:pt idx="4">
                  <c:v>5.63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v>Morosidad</c:v>
          </c:tx>
          <c:cat>
            <c:numRef>
              <c:f>Hoja6!$C$33:$C$37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Hoja6!$D$33:$D$37</c:f>
              <c:numCache>
                <c:formatCode>0.00%</c:formatCode>
                <c:ptCount val="5"/>
                <c:pt idx="0">
                  <c:v>1.49E-2</c:v>
                </c:pt>
                <c:pt idx="1">
                  <c:v>0.1101</c:v>
                </c:pt>
                <c:pt idx="2">
                  <c:v>0.12189999999999999</c:v>
                </c:pt>
                <c:pt idx="3" formatCode="0%">
                  <c:v>1.6199999999999999E-2</c:v>
                </c:pt>
                <c:pt idx="4">
                  <c:v>1.55E-2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8464"/>
        <c:axId val="36759232"/>
      </c:lineChart>
      <c:catAx>
        <c:axId val="399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759232"/>
        <c:crosses val="autoZero"/>
        <c:auto val="1"/>
        <c:lblAlgn val="ctr"/>
        <c:lblOffset val="100"/>
        <c:noMultiLvlLbl val="0"/>
      </c:catAx>
      <c:valAx>
        <c:axId val="36759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>
            <c:manualLayout>
              <c:xMode val="edge"/>
              <c:yMode val="edge"/>
              <c:x val="8.4817619411186734E-2"/>
              <c:y val="0.22239478685853925"/>
            </c:manualLayout>
          </c:layout>
          <c:overlay val="0"/>
        </c:title>
        <c:numFmt formatCode="0.00%" sourceLinked="1"/>
        <c:majorTickMark val="none"/>
        <c:minorTickMark val="none"/>
        <c:tickLblPos val="nextTo"/>
        <c:crossAx val="39998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8DBE6-BE47-422B-B8C8-6ACD9C2312C2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E3EE49E-A4AD-44AA-A001-20E36F614AC3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latin typeface="Cambria "/>
            </a:rPr>
            <a:t>Plan implementado por el Gobierno de la Revolución Ciudadana</a:t>
          </a:r>
          <a:endParaRPr lang="es-EC" b="1" dirty="0">
            <a:latin typeface="Cambria "/>
          </a:endParaRPr>
        </a:p>
      </dgm:t>
    </dgm:pt>
    <dgm:pt modelId="{A2846313-CA4E-45B5-8BA4-FE8B3F71683B}" type="parTrans" cxnId="{793D8677-F0FF-401F-A23B-4A788A7DDF79}">
      <dgm:prSet/>
      <dgm:spPr/>
      <dgm:t>
        <a:bodyPr/>
        <a:lstStyle/>
        <a:p>
          <a:endParaRPr lang="es-EC"/>
        </a:p>
      </dgm:t>
    </dgm:pt>
    <dgm:pt modelId="{CFAED013-8537-46A3-BF34-12BEBEF95E5A}" type="sibTrans" cxnId="{793D8677-F0FF-401F-A23B-4A788A7DDF7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dirty="0"/>
        </a:p>
      </dgm:t>
    </dgm:pt>
    <dgm:pt modelId="{C5ACF621-15D6-4EFF-B203-C947B553EA21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b="1" noProof="0" dirty="0" smtClean="0">
              <a:solidFill>
                <a:schemeClr val="tx1"/>
              </a:solidFill>
              <a:latin typeface="Cambria "/>
            </a:rPr>
            <a:t>Instituciones</a:t>
          </a:r>
          <a:r>
            <a:rPr lang="en-US" b="1" noProof="0" dirty="0" smtClean="0">
              <a:solidFill>
                <a:schemeClr val="tx1"/>
              </a:solidFill>
              <a:latin typeface="Cambria "/>
            </a:rPr>
            <a:t> del sector </a:t>
          </a:r>
          <a:r>
            <a:rPr lang="es-EC" b="1" noProof="0" dirty="0" smtClean="0">
              <a:solidFill>
                <a:schemeClr val="tx1"/>
              </a:solidFill>
              <a:latin typeface="Cambria "/>
            </a:rPr>
            <a:t>público</a:t>
          </a:r>
          <a:r>
            <a:rPr lang="en-US" b="1" noProof="0" dirty="0" smtClean="0">
              <a:solidFill>
                <a:schemeClr val="tx1"/>
              </a:solidFill>
              <a:latin typeface="Cambria "/>
            </a:rPr>
            <a:t> y </a:t>
          </a:r>
          <a:r>
            <a:rPr lang="es-EC" b="1" noProof="0" dirty="0" smtClean="0">
              <a:solidFill>
                <a:schemeClr val="tx1"/>
              </a:solidFill>
              <a:latin typeface="Cambria "/>
            </a:rPr>
            <a:t>privado</a:t>
          </a:r>
          <a:r>
            <a:rPr lang="en-US" b="1" noProof="0" dirty="0" smtClean="0">
              <a:solidFill>
                <a:schemeClr val="tx1"/>
              </a:solidFill>
              <a:latin typeface="Cambria "/>
            </a:rPr>
            <a:t> </a:t>
          </a:r>
          <a:endParaRPr lang="es-EC" b="1" dirty="0">
            <a:solidFill>
              <a:schemeClr val="tx1"/>
            </a:solidFill>
            <a:latin typeface="Cambria "/>
          </a:endParaRPr>
        </a:p>
      </dgm:t>
    </dgm:pt>
    <dgm:pt modelId="{8A20B286-DC23-4C75-9984-68E4DE309950}" type="parTrans" cxnId="{DE9CF032-C0F0-4B63-900A-043A26857940}">
      <dgm:prSet/>
      <dgm:spPr/>
      <dgm:t>
        <a:bodyPr/>
        <a:lstStyle/>
        <a:p>
          <a:endParaRPr lang="es-EC"/>
        </a:p>
      </dgm:t>
    </dgm:pt>
    <dgm:pt modelId="{C97CE56C-BBE2-4162-8E87-C941DA03FDAD}" type="sibTrans" cxnId="{DE9CF032-C0F0-4B63-900A-043A2685794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dirty="0"/>
        </a:p>
      </dgm:t>
    </dgm:pt>
    <dgm:pt modelId="{2DFBC4BB-0B73-4EFE-A7A0-39D4F4307407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C" b="1" noProof="0" dirty="0" smtClean="0">
              <a:latin typeface="Cambria "/>
            </a:rPr>
            <a:t>Renovar</a:t>
          </a:r>
          <a:r>
            <a:rPr lang="es-EC" b="1" baseline="0" noProof="0" dirty="0" smtClean="0">
              <a:latin typeface="Cambria "/>
            </a:rPr>
            <a:t> el Parque Automotor</a:t>
          </a:r>
          <a:endParaRPr lang="es-EC" b="1" noProof="0" dirty="0">
            <a:latin typeface="Cambria "/>
          </a:endParaRPr>
        </a:p>
      </dgm:t>
    </dgm:pt>
    <dgm:pt modelId="{485182D5-6DE1-49FC-8C59-FF19E995A37C}" type="parTrans" cxnId="{5D69C8C5-5719-45A1-8DE3-15E2587401DE}">
      <dgm:prSet/>
      <dgm:spPr/>
      <dgm:t>
        <a:bodyPr/>
        <a:lstStyle/>
        <a:p>
          <a:endParaRPr lang="es-EC"/>
        </a:p>
      </dgm:t>
    </dgm:pt>
    <dgm:pt modelId="{48559E8A-7A4A-425C-B568-46DB14488500}" type="sibTrans" cxnId="{5D69C8C5-5719-45A1-8DE3-15E2587401D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8D4A872F-D22F-415F-8698-712CFFFB8593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Cambria "/>
            </a:rPr>
            <a:t>Mediante chatarrización, recibe incentivo económico</a:t>
          </a:r>
          <a:endParaRPr lang="es-EC" b="1" dirty="0">
            <a:solidFill>
              <a:schemeClr val="tx1"/>
            </a:solidFill>
            <a:latin typeface="Cambria "/>
          </a:endParaRPr>
        </a:p>
      </dgm:t>
    </dgm:pt>
    <dgm:pt modelId="{29A32905-52CE-4D0A-BA13-F1F113470A03}" type="parTrans" cxnId="{2788D6F8-9D26-4D67-BA52-35225E6DB66B}">
      <dgm:prSet/>
      <dgm:spPr/>
      <dgm:t>
        <a:bodyPr/>
        <a:lstStyle/>
        <a:p>
          <a:endParaRPr lang="es-EC"/>
        </a:p>
      </dgm:t>
    </dgm:pt>
    <dgm:pt modelId="{27783DE9-DE18-475E-86EE-F3B63AE4138A}" type="sibTrans" cxnId="{2788D6F8-9D26-4D67-BA52-35225E6DB66B}">
      <dgm:prSet/>
      <dgm:spPr/>
      <dgm:t>
        <a:bodyPr/>
        <a:lstStyle/>
        <a:p>
          <a:endParaRPr lang="es-EC"/>
        </a:p>
      </dgm:t>
    </dgm:pt>
    <dgm:pt modelId="{E5ED1C81-7BCA-4A99-92F0-84721772025E}" type="pres">
      <dgm:prSet presAssocID="{D638DBE6-BE47-422B-B8C8-6ACD9C2312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2B62F3-5E48-4BEB-8096-D8E30501A937}" type="pres">
      <dgm:prSet presAssocID="{7E3EE49E-A4AD-44AA-A001-20E36F614A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99C86-AAB1-461F-AEAD-A6AAD9A27E41}" type="pres">
      <dgm:prSet presAssocID="{CFAED013-8537-46A3-BF34-12BEBEF95E5A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67042BE-8D16-4E28-9126-CCAFA1B9840D}" type="pres">
      <dgm:prSet presAssocID="{CFAED013-8537-46A3-BF34-12BEBEF95E5A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F345AEA8-E0EB-47AE-AD9D-C3D69E0A4F2A}" type="pres">
      <dgm:prSet presAssocID="{C5ACF621-15D6-4EFF-B203-C947B553EA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51607C-9656-4F17-A0CF-16222F398AAB}" type="pres">
      <dgm:prSet presAssocID="{C97CE56C-BBE2-4162-8E87-C941DA03FDA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7703601-A7E8-4AF3-9D21-A571B04E8337}" type="pres">
      <dgm:prSet presAssocID="{C97CE56C-BBE2-4162-8E87-C941DA03FDAD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DAC1B7F-72AE-48B3-8478-4FEB61383477}" type="pres">
      <dgm:prSet presAssocID="{2DFBC4BB-0B73-4EFE-A7A0-39D4F43074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44511-9CA3-4D3B-96A9-F8546B6556F3}" type="pres">
      <dgm:prSet presAssocID="{48559E8A-7A4A-425C-B568-46DB1448850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8C08E960-294E-4D5D-8382-CB94EF999747}" type="pres">
      <dgm:prSet presAssocID="{48559E8A-7A4A-425C-B568-46DB14488500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6A72A687-DB46-427E-9837-E50455E137D2}" type="pres">
      <dgm:prSet presAssocID="{8D4A872F-D22F-415F-8698-712CFFFB85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69C8C5-5719-45A1-8DE3-15E2587401DE}" srcId="{D638DBE6-BE47-422B-B8C8-6ACD9C2312C2}" destId="{2DFBC4BB-0B73-4EFE-A7A0-39D4F4307407}" srcOrd="2" destOrd="0" parTransId="{485182D5-6DE1-49FC-8C59-FF19E995A37C}" sibTransId="{48559E8A-7A4A-425C-B568-46DB14488500}"/>
    <dgm:cxn modelId="{C5A2EA64-7A75-491C-A8AF-58BD16E7B911}" type="presOf" srcId="{C97CE56C-BBE2-4162-8E87-C941DA03FDAD}" destId="{2F51607C-9656-4F17-A0CF-16222F398AAB}" srcOrd="0" destOrd="0" presId="urn:microsoft.com/office/officeart/2005/8/layout/process1"/>
    <dgm:cxn modelId="{DE9CF032-C0F0-4B63-900A-043A26857940}" srcId="{D638DBE6-BE47-422B-B8C8-6ACD9C2312C2}" destId="{C5ACF621-15D6-4EFF-B203-C947B553EA21}" srcOrd="1" destOrd="0" parTransId="{8A20B286-DC23-4C75-9984-68E4DE309950}" sibTransId="{C97CE56C-BBE2-4162-8E87-C941DA03FDAD}"/>
    <dgm:cxn modelId="{E184C62B-BCEE-4950-B31D-896C74A40537}" type="presOf" srcId="{48559E8A-7A4A-425C-B568-46DB14488500}" destId="{72B44511-9CA3-4D3B-96A9-F8546B6556F3}" srcOrd="0" destOrd="0" presId="urn:microsoft.com/office/officeart/2005/8/layout/process1"/>
    <dgm:cxn modelId="{550DFEF6-C4FB-4E1C-86D4-1A040F15F7C3}" type="presOf" srcId="{48559E8A-7A4A-425C-B568-46DB14488500}" destId="{8C08E960-294E-4D5D-8382-CB94EF999747}" srcOrd="1" destOrd="0" presId="urn:microsoft.com/office/officeart/2005/8/layout/process1"/>
    <dgm:cxn modelId="{51C8E133-BE1C-471A-A81C-17BC741A3F49}" type="presOf" srcId="{C97CE56C-BBE2-4162-8E87-C941DA03FDAD}" destId="{D7703601-A7E8-4AF3-9D21-A571B04E8337}" srcOrd="1" destOrd="0" presId="urn:microsoft.com/office/officeart/2005/8/layout/process1"/>
    <dgm:cxn modelId="{793D8677-F0FF-401F-A23B-4A788A7DDF79}" srcId="{D638DBE6-BE47-422B-B8C8-6ACD9C2312C2}" destId="{7E3EE49E-A4AD-44AA-A001-20E36F614AC3}" srcOrd="0" destOrd="0" parTransId="{A2846313-CA4E-45B5-8BA4-FE8B3F71683B}" sibTransId="{CFAED013-8537-46A3-BF34-12BEBEF95E5A}"/>
    <dgm:cxn modelId="{4D145055-F380-4DE4-98A8-9E5A545C62BB}" type="presOf" srcId="{7E3EE49E-A4AD-44AA-A001-20E36F614AC3}" destId="{422B62F3-5E48-4BEB-8096-D8E30501A937}" srcOrd="0" destOrd="0" presId="urn:microsoft.com/office/officeart/2005/8/layout/process1"/>
    <dgm:cxn modelId="{97B4B50C-D593-4F65-BEBD-A496BB76BD48}" type="presOf" srcId="{C5ACF621-15D6-4EFF-B203-C947B553EA21}" destId="{F345AEA8-E0EB-47AE-AD9D-C3D69E0A4F2A}" srcOrd="0" destOrd="0" presId="urn:microsoft.com/office/officeart/2005/8/layout/process1"/>
    <dgm:cxn modelId="{BDA8E792-455D-4C3E-B0FF-89B26063903F}" type="presOf" srcId="{CFAED013-8537-46A3-BF34-12BEBEF95E5A}" destId="{46099C86-AAB1-461F-AEAD-A6AAD9A27E41}" srcOrd="0" destOrd="0" presId="urn:microsoft.com/office/officeart/2005/8/layout/process1"/>
    <dgm:cxn modelId="{FFC3F559-879D-4C3B-AA29-3D0409ED2737}" type="presOf" srcId="{CFAED013-8537-46A3-BF34-12BEBEF95E5A}" destId="{C67042BE-8D16-4E28-9126-CCAFA1B9840D}" srcOrd="1" destOrd="0" presId="urn:microsoft.com/office/officeart/2005/8/layout/process1"/>
    <dgm:cxn modelId="{E7597A91-4705-403F-99DF-BD141A25E622}" type="presOf" srcId="{D638DBE6-BE47-422B-B8C8-6ACD9C2312C2}" destId="{E5ED1C81-7BCA-4A99-92F0-84721772025E}" srcOrd="0" destOrd="0" presId="urn:microsoft.com/office/officeart/2005/8/layout/process1"/>
    <dgm:cxn modelId="{2788D6F8-9D26-4D67-BA52-35225E6DB66B}" srcId="{D638DBE6-BE47-422B-B8C8-6ACD9C2312C2}" destId="{8D4A872F-D22F-415F-8698-712CFFFB8593}" srcOrd="3" destOrd="0" parTransId="{29A32905-52CE-4D0A-BA13-F1F113470A03}" sibTransId="{27783DE9-DE18-475E-86EE-F3B63AE4138A}"/>
    <dgm:cxn modelId="{F9C174EA-6E67-4516-B91D-FCA24D93BAD5}" type="presOf" srcId="{8D4A872F-D22F-415F-8698-712CFFFB8593}" destId="{6A72A687-DB46-427E-9837-E50455E137D2}" srcOrd="0" destOrd="0" presId="urn:microsoft.com/office/officeart/2005/8/layout/process1"/>
    <dgm:cxn modelId="{D1F96546-FFC4-4917-B851-CA9834917D5D}" type="presOf" srcId="{2DFBC4BB-0B73-4EFE-A7A0-39D4F4307407}" destId="{1DAC1B7F-72AE-48B3-8478-4FEB61383477}" srcOrd="0" destOrd="0" presId="urn:microsoft.com/office/officeart/2005/8/layout/process1"/>
    <dgm:cxn modelId="{F44D85C3-A70F-43ED-9CDF-D73416CFC5F9}" type="presParOf" srcId="{E5ED1C81-7BCA-4A99-92F0-84721772025E}" destId="{422B62F3-5E48-4BEB-8096-D8E30501A937}" srcOrd="0" destOrd="0" presId="urn:microsoft.com/office/officeart/2005/8/layout/process1"/>
    <dgm:cxn modelId="{D9AEAB12-1B83-4DAF-8D8D-8B9B19EB22E0}" type="presParOf" srcId="{E5ED1C81-7BCA-4A99-92F0-84721772025E}" destId="{46099C86-AAB1-461F-AEAD-A6AAD9A27E41}" srcOrd="1" destOrd="0" presId="urn:microsoft.com/office/officeart/2005/8/layout/process1"/>
    <dgm:cxn modelId="{12B42CAD-C319-4A5B-8936-98EBB7B15615}" type="presParOf" srcId="{46099C86-AAB1-461F-AEAD-A6AAD9A27E41}" destId="{C67042BE-8D16-4E28-9126-CCAFA1B9840D}" srcOrd="0" destOrd="0" presId="urn:microsoft.com/office/officeart/2005/8/layout/process1"/>
    <dgm:cxn modelId="{C64D3698-7ED2-4492-AC00-B9186F257EA9}" type="presParOf" srcId="{E5ED1C81-7BCA-4A99-92F0-84721772025E}" destId="{F345AEA8-E0EB-47AE-AD9D-C3D69E0A4F2A}" srcOrd="2" destOrd="0" presId="urn:microsoft.com/office/officeart/2005/8/layout/process1"/>
    <dgm:cxn modelId="{65D7F1F8-6B99-43B5-AE4F-082CF054D47F}" type="presParOf" srcId="{E5ED1C81-7BCA-4A99-92F0-84721772025E}" destId="{2F51607C-9656-4F17-A0CF-16222F398AAB}" srcOrd="3" destOrd="0" presId="urn:microsoft.com/office/officeart/2005/8/layout/process1"/>
    <dgm:cxn modelId="{E6E78D14-2AE1-48DA-A97B-BDF4110CE1D5}" type="presParOf" srcId="{2F51607C-9656-4F17-A0CF-16222F398AAB}" destId="{D7703601-A7E8-4AF3-9D21-A571B04E8337}" srcOrd="0" destOrd="0" presId="urn:microsoft.com/office/officeart/2005/8/layout/process1"/>
    <dgm:cxn modelId="{4AB7C37E-13F3-480B-BCBE-AE5F5BE0DEAA}" type="presParOf" srcId="{E5ED1C81-7BCA-4A99-92F0-84721772025E}" destId="{1DAC1B7F-72AE-48B3-8478-4FEB61383477}" srcOrd="4" destOrd="0" presId="urn:microsoft.com/office/officeart/2005/8/layout/process1"/>
    <dgm:cxn modelId="{D7DDA728-0F35-49EA-B8CD-12A353C007D0}" type="presParOf" srcId="{E5ED1C81-7BCA-4A99-92F0-84721772025E}" destId="{72B44511-9CA3-4D3B-96A9-F8546B6556F3}" srcOrd="5" destOrd="0" presId="urn:microsoft.com/office/officeart/2005/8/layout/process1"/>
    <dgm:cxn modelId="{6364A31C-BBC4-4773-AC49-170A817A7902}" type="presParOf" srcId="{72B44511-9CA3-4D3B-96A9-F8546B6556F3}" destId="{8C08E960-294E-4D5D-8382-CB94EF999747}" srcOrd="0" destOrd="0" presId="urn:microsoft.com/office/officeart/2005/8/layout/process1"/>
    <dgm:cxn modelId="{49C01095-2425-4684-97DE-2345B74CB2CB}" type="presParOf" srcId="{E5ED1C81-7BCA-4A99-92F0-84721772025E}" destId="{6A72A687-DB46-427E-9837-E50455E137D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2ADA-2ACE-4E03-B9B5-831426450312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B28B5683-2394-4F76-9A34-EB2BEC984490}">
      <dgm:prSet phldrT="[Texto]" custT="1"/>
      <dgm:spPr/>
      <dgm:t>
        <a:bodyPr/>
        <a:lstStyle/>
        <a:p>
          <a:r>
            <a:rPr lang="es-EC" sz="2000" b="1" dirty="0" smtClean="0">
              <a:latin typeface="Cambria "/>
            </a:rPr>
            <a:t>Chatarrizar unidades, entrega  de incentivo económico  </a:t>
          </a:r>
        </a:p>
        <a:p>
          <a:endParaRPr lang="es-EC" sz="1900" dirty="0"/>
        </a:p>
      </dgm:t>
    </dgm:pt>
    <dgm:pt modelId="{D67BA029-8342-4690-9C9B-F8B21F5B4EF1}" type="parTrans" cxnId="{2386424E-9732-4D51-8091-EAB931624D93}">
      <dgm:prSet/>
      <dgm:spPr/>
      <dgm:t>
        <a:bodyPr/>
        <a:lstStyle/>
        <a:p>
          <a:endParaRPr lang="es-EC"/>
        </a:p>
      </dgm:t>
    </dgm:pt>
    <dgm:pt modelId="{C90FF9DD-37A4-4FBE-AB89-F17E976C86D4}" type="sibTrans" cxnId="{2386424E-9732-4D51-8091-EAB931624D93}">
      <dgm:prSet/>
      <dgm:spPr/>
      <dgm:t>
        <a:bodyPr/>
        <a:lstStyle/>
        <a:p>
          <a:endParaRPr lang="es-EC"/>
        </a:p>
      </dgm:t>
    </dgm:pt>
    <dgm:pt modelId="{12326254-1C6B-4C3A-8B1D-10107E741B64}">
      <dgm:prSet phldrT="[Texto]" custT="1"/>
      <dgm:spPr/>
      <dgm:t>
        <a:bodyPr/>
        <a:lstStyle/>
        <a:p>
          <a:r>
            <a:rPr lang="es-EC" sz="2000" b="1" dirty="0" smtClean="0">
              <a:latin typeface="Cambria "/>
            </a:rPr>
            <a:t>Renovar con unidades nuevas, Crédito de la CFN.</a:t>
          </a:r>
          <a:endParaRPr lang="es-EC" sz="2000" b="1" dirty="0"/>
        </a:p>
      </dgm:t>
    </dgm:pt>
    <dgm:pt modelId="{63112920-8A5B-44F8-8751-977B7B32656F}" type="parTrans" cxnId="{6662136E-2E7A-4691-8872-7AB548D41BCB}">
      <dgm:prSet/>
      <dgm:spPr/>
      <dgm:t>
        <a:bodyPr/>
        <a:lstStyle/>
        <a:p>
          <a:endParaRPr lang="es-EC"/>
        </a:p>
      </dgm:t>
    </dgm:pt>
    <dgm:pt modelId="{0C49D0B2-E94C-4EE8-9C54-9994E05B9721}" type="sibTrans" cxnId="{6662136E-2E7A-4691-8872-7AB548D41BCB}">
      <dgm:prSet/>
      <dgm:spPr/>
      <dgm:t>
        <a:bodyPr/>
        <a:lstStyle/>
        <a:p>
          <a:endParaRPr lang="es-EC"/>
        </a:p>
      </dgm:t>
    </dgm:pt>
    <dgm:pt modelId="{EDD44965-3BBC-48FF-B1C5-28F0A5DCF7FE}">
      <dgm:prSet phldrT="[Texto]" custT="1"/>
      <dgm:spPr/>
      <dgm:t>
        <a:bodyPr/>
        <a:lstStyle/>
        <a:p>
          <a:pPr algn="l"/>
          <a:r>
            <a:rPr lang="es-EC" sz="1600" b="1" dirty="0" smtClean="0">
              <a:latin typeface="Cambria "/>
            </a:rPr>
            <a:t>a</a:t>
          </a:r>
          <a:r>
            <a:rPr lang="es-EC" sz="1800" b="1" dirty="0" smtClean="0">
              <a:latin typeface="Cambria "/>
            </a:rPr>
            <a:t>) Ahorro en el subsidio de combustibles.</a:t>
          </a:r>
        </a:p>
        <a:p>
          <a:pPr algn="l"/>
          <a:endParaRPr lang="es-EC" sz="1800" b="1" dirty="0" smtClean="0">
            <a:latin typeface="Cambria "/>
          </a:endParaRPr>
        </a:p>
        <a:p>
          <a:pPr algn="l"/>
          <a:r>
            <a:rPr lang="es-EC" sz="1800" b="1" dirty="0" smtClean="0">
              <a:latin typeface="Cambria "/>
            </a:rPr>
            <a:t>b) Reducción contaminación</a:t>
          </a:r>
        </a:p>
        <a:p>
          <a:pPr algn="l"/>
          <a:r>
            <a:rPr lang="es-EC" sz="1800" b="1" dirty="0" smtClean="0">
              <a:latin typeface="Cambria "/>
            </a:rPr>
            <a:t> </a:t>
          </a:r>
        </a:p>
        <a:p>
          <a:pPr algn="l"/>
          <a:endParaRPr lang="es-EC" sz="1600" dirty="0" smtClean="0"/>
        </a:p>
        <a:p>
          <a:pPr algn="ctr"/>
          <a:endParaRPr lang="es-EC" sz="1600" dirty="0"/>
        </a:p>
      </dgm:t>
    </dgm:pt>
    <dgm:pt modelId="{1B2C31B5-3690-485D-8DA4-35268E037FF0}" type="parTrans" cxnId="{19C3ABB3-FD0A-459A-8628-DADC6E869063}">
      <dgm:prSet/>
      <dgm:spPr/>
      <dgm:t>
        <a:bodyPr/>
        <a:lstStyle/>
        <a:p>
          <a:endParaRPr lang="es-EC"/>
        </a:p>
      </dgm:t>
    </dgm:pt>
    <dgm:pt modelId="{5B4E30CF-B7DF-4F19-AE73-2A4F0E122CE8}" type="sibTrans" cxnId="{19C3ABB3-FD0A-459A-8628-DADC6E869063}">
      <dgm:prSet/>
      <dgm:spPr/>
      <dgm:t>
        <a:bodyPr/>
        <a:lstStyle/>
        <a:p>
          <a:endParaRPr lang="es-EC"/>
        </a:p>
      </dgm:t>
    </dgm:pt>
    <dgm:pt modelId="{17496122-76C5-4BBE-B5A8-AF6E97155DE9}" type="pres">
      <dgm:prSet presAssocID="{58CC2ADA-2ACE-4E03-B9B5-831426450312}" presName="Name0" presStyleCnt="0">
        <dgm:presLayoutVars>
          <dgm:dir/>
          <dgm:resizeHandles val="exact"/>
        </dgm:presLayoutVars>
      </dgm:prSet>
      <dgm:spPr/>
    </dgm:pt>
    <dgm:pt modelId="{C4D60A5C-79FF-40D9-BFF4-7A12AF2DBDFF}" type="pres">
      <dgm:prSet presAssocID="{58CC2ADA-2ACE-4E03-B9B5-831426450312}" presName="bkgdShp" presStyleLbl="alignAccFollowNode1" presStyleIdx="0" presStyleCnt="1"/>
      <dgm:spPr/>
    </dgm:pt>
    <dgm:pt modelId="{63557804-8148-429B-9B49-3F20F211D19A}" type="pres">
      <dgm:prSet presAssocID="{58CC2ADA-2ACE-4E03-B9B5-831426450312}" presName="linComp" presStyleCnt="0"/>
      <dgm:spPr/>
    </dgm:pt>
    <dgm:pt modelId="{D27B2757-A3D7-4969-83BD-92200ECB7A33}" type="pres">
      <dgm:prSet presAssocID="{B28B5683-2394-4F76-9A34-EB2BEC984490}" presName="compNode" presStyleCnt="0"/>
      <dgm:spPr/>
    </dgm:pt>
    <dgm:pt modelId="{B2341941-CDE0-4B42-B479-08A209761A05}" type="pres">
      <dgm:prSet presAssocID="{B28B5683-2394-4F76-9A34-EB2BEC9844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6050B-80E9-4DB7-A302-1E1474A62658}" type="pres">
      <dgm:prSet presAssocID="{B28B5683-2394-4F76-9A34-EB2BEC984490}" presName="invisiNode" presStyleLbl="node1" presStyleIdx="0" presStyleCnt="3"/>
      <dgm:spPr/>
    </dgm:pt>
    <dgm:pt modelId="{299CB21F-4238-44FF-A05B-16F29AD8495F}" type="pres">
      <dgm:prSet presAssocID="{B28B5683-2394-4F76-9A34-EB2BEC98449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D091A3-9C5F-421F-ABF4-25A9F5DC1B52}" type="pres">
      <dgm:prSet presAssocID="{C90FF9DD-37A4-4FBE-AB89-F17E976C86D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3F1B4BD-73AC-4520-946F-8174035A56E5}" type="pres">
      <dgm:prSet presAssocID="{12326254-1C6B-4C3A-8B1D-10107E741B64}" presName="compNode" presStyleCnt="0"/>
      <dgm:spPr/>
    </dgm:pt>
    <dgm:pt modelId="{CA1DC38A-AB5B-4A47-AED8-D2B12806639B}" type="pres">
      <dgm:prSet presAssocID="{12326254-1C6B-4C3A-8B1D-10107E741B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D43C7-F45F-4F23-8CD2-735F7168C178}" type="pres">
      <dgm:prSet presAssocID="{12326254-1C6B-4C3A-8B1D-10107E741B64}" presName="invisiNode" presStyleLbl="node1" presStyleIdx="1" presStyleCnt="3"/>
      <dgm:spPr/>
    </dgm:pt>
    <dgm:pt modelId="{D7F6D131-EAFB-46B8-AF7B-1496C23281CF}" type="pres">
      <dgm:prSet presAssocID="{12326254-1C6B-4C3A-8B1D-10107E741B6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39BEA8-7012-4F75-89AF-7E90EC2D9CCC}" type="pres">
      <dgm:prSet presAssocID="{0C49D0B2-E94C-4EE8-9C54-9994E05B972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38947A-8564-4FE4-920A-A5A594015E7B}" type="pres">
      <dgm:prSet presAssocID="{EDD44965-3BBC-48FF-B1C5-28F0A5DCF7FE}" presName="compNode" presStyleCnt="0"/>
      <dgm:spPr/>
    </dgm:pt>
    <dgm:pt modelId="{D4A8439A-6367-4725-A5F2-DFD7363278AE}" type="pres">
      <dgm:prSet presAssocID="{EDD44965-3BBC-48FF-B1C5-28F0A5DCF7FE}" presName="node" presStyleLbl="node1" presStyleIdx="2" presStyleCnt="3" custScaleX="101425" custScaleY="101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2B7F3-294C-4094-A633-93EF4FF21730}" type="pres">
      <dgm:prSet presAssocID="{EDD44965-3BBC-48FF-B1C5-28F0A5DCF7FE}" presName="invisiNode" presStyleLbl="node1" presStyleIdx="2" presStyleCnt="3"/>
      <dgm:spPr/>
    </dgm:pt>
    <dgm:pt modelId="{413A31BD-EE70-4DC2-8D8F-6696AA3BCB85}" type="pres">
      <dgm:prSet presAssocID="{EDD44965-3BBC-48FF-B1C5-28F0A5DCF7F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26083E9-A4EF-4640-BA64-B5C527BA30F3}" type="presOf" srcId="{EDD44965-3BBC-48FF-B1C5-28F0A5DCF7FE}" destId="{D4A8439A-6367-4725-A5F2-DFD7363278AE}" srcOrd="0" destOrd="0" presId="urn:microsoft.com/office/officeart/2005/8/layout/pList2"/>
    <dgm:cxn modelId="{C49190E0-72A9-4AD5-AA16-E4F9559D8DF9}" type="presOf" srcId="{C90FF9DD-37A4-4FBE-AB89-F17E976C86D4}" destId="{23D091A3-9C5F-421F-ABF4-25A9F5DC1B52}" srcOrd="0" destOrd="0" presId="urn:microsoft.com/office/officeart/2005/8/layout/pList2"/>
    <dgm:cxn modelId="{19C3ABB3-FD0A-459A-8628-DADC6E869063}" srcId="{58CC2ADA-2ACE-4E03-B9B5-831426450312}" destId="{EDD44965-3BBC-48FF-B1C5-28F0A5DCF7FE}" srcOrd="2" destOrd="0" parTransId="{1B2C31B5-3690-485D-8DA4-35268E037FF0}" sibTransId="{5B4E30CF-B7DF-4F19-AE73-2A4F0E122CE8}"/>
    <dgm:cxn modelId="{452F4376-4DC3-4D99-A752-B3A768EFF93C}" type="presOf" srcId="{58CC2ADA-2ACE-4E03-B9B5-831426450312}" destId="{17496122-76C5-4BBE-B5A8-AF6E97155DE9}" srcOrd="0" destOrd="0" presId="urn:microsoft.com/office/officeart/2005/8/layout/pList2"/>
    <dgm:cxn modelId="{67D3C335-9600-41E7-A0D2-9B450B9ECEAE}" type="presOf" srcId="{B28B5683-2394-4F76-9A34-EB2BEC984490}" destId="{B2341941-CDE0-4B42-B479-08A209761A05}" srcOrd="0" destOrd="0" presId="urn:microsoft.com/office/officeart/2005/8/layout/pList2"/>
    <dgm:cxn modelId="{6662136E-2E7A-4691-8872-7AB548D41BCB}" srcId="{58CC2ADA-2ACE-4E03-B9B5-831426450312}" destId="{12326254-1C6B-4C3A-8B1D-10107E741B64}" srcOrd="1" destOrd="0" parTransId="{63112920-8A5B-44F8-8751-977B7B32656F}" sibTransId="{0C49D0B2-E94C-4EE8-9C54-9994E05B9721}"/>
    <dgm:cxn modelId="{2386424E-9732-4D51-8091-EAB931624D93}" srcId="{58CC2ADA-2ACE-4E03-B9B5-831426450312}" destId="{B28B5683-2394-4F76-9A34-EB2BEC984490}" srcOrd="0" destOrd="0" parTransId="{D67BA029-8342-4690-9C9B-F8B21F5B4EF1}" sibTransId="{C90FF9DD-37A4-4FBE-AB89-F17E976C86D4}"/>
    <dgm:cxn modelId="{33B9F8F8-3B94-44B7-AD2E-DF6FE80B12AD}" type="presOf" srcId="{0C49D0B2-E94C-4EE8-9C54-9994E05B9721}" destId="{4C39BEA8-7012-4F75-89AF-7E90EC2D9CCC}" srcOrd="0" destOrd="0" presId="urn:microsoft.com/office/officeart/2005/8/layout/pList2"/>
    <dgm:cxn modelId="{DF425246-8DF1-4F25-8209-625C99FB8516}" type="presOf" srcId="{12326254-1C6B-4C3A-8B1D-10107E741B64}" destId="{CA1DC38A-AB5B-4A47-AED8-D2B12806639B}" srcOrd="0" destOrd="0" presId="urn:microsoft.com/office/officeart/2005/8/layout/pList2"/>
    <dgm:cxn modelId="{DF7B0BCC-6150-45F1-A495-8E89B5254B1A}" type="presParOf" srcId="{17496122-76C5-4BBE-B5A8-AF6E97155DE9}" destId="{C4D60A5C-79FF-40D9-BFF4-7A12AF2DBDFF}" srcOrd="0" destOrd="0" presId="urn:microsoft.com/office/officeart/2005/8/layout/pList2"/>
    <dgm:cxn modelId="{13B11D47-0385-4483-A8E4-1FEB317933C5}" type="presParOf" srcId="{17496122-76C5-4BBE-B5A8-AF6E97155DE9}" destId="{63557804-8148-429B-9B49-3F20F211D19A}" srcOrd="1" destOrd="0" presId="urn:microsoft.com/office/officeart/2005/8/layout/pList2"/>
    <dgm:cxn modelId="{6CE8631D-15A9-43AE-A3CA-C1426F415C7B}" type="presParOf" srcId="{63557804-8148-429B-9B49-3F20F211D19A}" destId="{D27B2757-A3D7-4969-83BD-92200ECB7A33}" srcOrd="0" destOrd="0" presId="urn:microsoft.com/office/officeart/2005/8/layout/pList2"/>
    <dgm:cxn modelId="{B6363EBA-C0BF-466F-8123-0AC09DFBEF57}" type="presParOf" srcId="{D27B2757-A3D7-4969-83BD-92200ECB7A33}" destId="{B2341941-CDE0-4B42-B479-08A209761A05}" srcOrd="0" destOrd="0" presId="urn:microsoft.com/office/officeart/2005/8/layout/pList2"/>
    <dgm:cxn modelId="{B36F3501-E74B-4E70-AF2C-98CEB21332B8}" type="presParOf" srcId="{D27B2757-A3D7-4969-83BD-92200ECB7A33}" destId="{BE46050B-80E9-4DB7-A302-1E1474A62658}" srcOrd="1" destOrd="0" presId="urn:microsoft.com/office/officeart/2005/8/layout/pList2"/>
    <dgm:cxn modelId="{CCCF2FDD-6059-43BA-AC63-C85C3F8CA1AB}" type="presParOf" srcId="{D27B2757-A3D7-4969-83BD-92200ECB7A33}" destId="{299CB21F-4238-44FF-A05B-16F29AD8495F}" srcOrd="2" destOrd="0" presId="urn:microsoft.com/office/officeart/2005/8/layout/pList2"/>
    <dgm:cxn modelId="{BE959A61-6B8A-4DC2-95FF-130E15D7A32F}" type="presParOf" srcId="{63557804-8148-429B-9B49-3F20F211D19A}" destId="{23D091A3-9C5F-421F-ABF4-25A9F5DC1B52}" srcOrd="1" destOrd="0" presId="urn:microsoft.com/office/officeart/2005/8/layout/pList2"/>
    <dgm:cxn modelId="{83396729-C8CE-49F6-8621-370201BA8718}" type="presParOf" srcId="{63557804-8148-429B-9B49-3F20F211D19A}" destId="{13F1B4BD-73AC-4520-946F-8174035A56E5}" srcOrd="2" destOrd="0" presId="urn:microsoft.com/office/officeart/2005/8/layout/pList2"/>
    <dgm:cxn modelId="{DF93054B-2633-4D25-8DF2-1BCA860AD2A7}" type="presParOf" srcId="{13F1B4BD-73AC-4520-946F-8174035A56E5}" destId="{CA1DC38A-AB5B-4A47-AED8-D2B12806639B}" srcOrd="0" destOrd="0" presId="urn:microsoft.com/office/officeart/2005/8/layout/pList2"/>
    <dgm:cxn modelId="{9FE6D4C1-EC0D-4A6C-9877-EEBEA5D79CC8}" type="presParOf" srcId="{13F1B4BD-73AC-4520-946F-8174035A56E5}" destId="{779D43C7-F45F-4F23-8CD2-735F7168C178}" srcOrd="1" destOrd="0" presId="urn:microsoft.com/office/officeart/2005/8/layout/pList2"/>
    <dgm:cxn modelId="{88D704F1-49AA-4CAB-9C63-FF07F48FD877}" type="presParOf" srcId="{13F1B4BD-73AC-4520-946F-8174035A56E5}" destId="{D7F6D131-EAFB-46B8-AF7B-1496C23281CF}" srcOrd="2" destOrd="0" presId="urn:microsoft.com/office/officeart/2005/8/layout/pList2"/>
    <dgm:cxn modelId="{7DCC05F6-3C70-4FB8-9B5D-822F602EDF78}" type="presParOf" srcId="{63557804-8148-429B-9B49-3F20F211D19A}" destId="{4C39BEA8-7012-4F75-89AF-7E90EC2D9CCC}" srcOrd="3" destOrd="0" presId="urn:microsoft.com/office/officeart/2005/8/layout/pList2"/>
    <dgm:cxn modelId="{548F9148-BFDE-4354-96E4-1A68F95F05CB}" type="presParOf" srcId="{63557804-8148-429B-9B49-3F20F211D19A}" destId="{1138947A-8564-4FE4-920A-A5A594015E7B}" srcOrd="4" destOrd="0" presId="urn:microsoft.com/office/officeart/2005/8/layout/pList2"/>
    <dgm:cxn modelId="{DEF2DB09-435E-47C4-8FCB-B6E5C43C571C}" type="presParOf" srcId="{1138947A-8564-4FE4-920A-A5A594015E7B}" destId="{D4A8439A-6367-4725-A5F2-DFD7363278AE}" srcOrd="0" destOrd="0" presId="urn:microsoft.com/office/officeart/2005/8/layout/pList2"/>
    <dgm:cxn modelId="{920BF538-CBFB-4C24-8096-DBF8530DBE79}" type="presParOf" srcId="{1138947A-8564-4FE4-920A-A5A594015E7B}" destId="{CE82B7F3-294C-4094-A633-93EF4FF21730}" srcOrd="1" destOrd="0" presId="urn:microsoft.com/office/officeart/2005/8/layout/pList2"/>
    <dgm:cxn modelId="{0E4E5E49-0B8A-4E44-B0B9-728799C7889A}" type="presParOf" srcId="{1138947A-8564-4FE4-920A-A5A594015E7B}" destId="{413A31BD-EE70-4DC2-8D8F-6696AA3BCB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2A7D3-397B-40E5-9664-E0EDD510059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24A20B9-C988-476E-9B3F-C86D9E1FA3A6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Taxis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56085D-B5D8-4E88-89B6-9038E10A22FD}" type="parTrans" cxnId="{4FC02138-8784-4EF5-982B-3502FEE305CC}">
      <dgm:prSet/>
      <dgm:spPr/>
      <dgm:t>
        <a:bodyPr/>
        <a:lstStyle/>
        <a:p>
          <a:endParaRPr lang="es-EC"/>
        </a:p>
      </dgm:t>
    </dgm:pt>
    <dgm:pt modelId="{85AA0D46-7195-43DB-ACCB-2269B98C0537}" type="sibTrans" cxnId="{4FC02138-8784-4EF5-982B-3502FEE305CC}">
      <dgm:prSet/>
      <dgm:spPr/>
      <dgm:t>
        <a:bodyPr/>
        <a:lstStyle/>
        <a:p>
          <a:endParaRPr lang="es-EC"/>
        </a:p>
      </dgm:t>
    </dgm:pt>
    <dgm:pt modelId="{25C5DE2A-207B-4A8F-8A75-89557B2013DD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Carga liviana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BCDBE64-8536-4E75-8FB3-0814FA74458A}" type="parTrans" cxnId="{10719696-0631-4066-9968-B68CCA26AE4A}">
      <dgm:prSet/>
      <dgm:spPr/>
      <dgm:t>
        <a:bodyPr/>
        <a:lstStyle/>
        <a:p>
          <a:endParaRPr lang="es-EC"/>
        </a:p>
      </dgm:t>
    </dgm:pt>
    <dgm:pt modelId="{34B636CB-80BA-411B-BE04-FDA574DCBDE9}" type="sibTrans" cxnId="{10719696-0631-4066-9968-B68CCA26AE4A}">
      <dgm:prSet/>
      <dgm:spPr/>
      <dgm:t>
        <a:bodyPr/>
        <a:lstStyle/>
        <a:p>
          <a:endParaRPr lang="es-EC"/>
        </a:p>
      </dgm:t>
    </dgm:pt>
    <dgm:pt modelId="{3CA849DF-C712-4AEA-99DA-2279B3885152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Interprovinciales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5D2711-DB12-412A-BDA4-5004A0906166}" type="parTrans" cxnId="{FF1B9230-ADA4-4754-92ED-4D2FB9F94147}">
      <dgm:prSet/>
      <dgm:spPr/>
      <dgm:t>
        <a:bodyPr/>
        <a:lstStyle/>
        <a:p>
          <a:endParaRPr lang="es-EC"/>
        </a:p>
      </dgm:t>
    </dgm:pt>
    <dgm:pt modelId="{019D53E7-961D-48AE-9C57-50236B125CA8}" type="sibTrans" cxnId="{FF1B9230-ADA4-4754-92ED-4D2FB9F94147}">
      <dgm:prSet/>
      <dgm:spPr/>
      <dgm:t>
        <a:bodyPr/>
        <a:lstStyle/>
        <a:p>
          <a:endParaRPr lang="es-EC"/>
        </a:p>
      </dgm:t>
    </dgm:pt>
    <dgm:pt modelId="{2BA73725-1FEB-4BEF-9182-C5931DFDE33B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Urbanos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CD3DB78-AF4F-4BB0-AFCC-79947C9BDA23}" type="parTrans" cxnId="{AE65C950-6A3F-4EE5-889F-35ED6CE7AAF8}">
      <dgm:prSet/>
      <dgm:spPr/>
      <dgm:t>
        <a:bodyPr/>
        <a:lstStyle/>
        <a:p>
          <a:endParaRPr lang="es-EC"/>
        </a:p>
      </dgm:t>
    </dgm:pt>
    <dgm:pt modelId="{66DEA94C-CCB2-45BC-95CE-435808A8CACF}" type="sibTrans" cxnId="{AE65C950-6A3F-4EE5-889F-35ED6CE7AAF8}">
      <dgm:prSet/>
      <dgm:spPr/>
      <dgm:t>
        <a:bodyPr/>
        <a:lstStyle/>
        <a:p>
          <a:endParaRPr lang="es-EC"/>
        </a:p>
      </dgm:t>
    </dgm:pt>
    <dgm:pt modelId="{DE9D7C69-FC47-43DC-A792-A51E3EB6D83A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Escolares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00AE110-5FE7-4AF9-AA3E-2AA2D4D50614}" type="parTrans" cxnId="{B97FF575-13DC-4BD5-86BE-9F4D09A9533E}">
      <dgm:prSet/>
      <dgm:spPr/>
      <dgm:t>
        <a:bodyPr/>
        <a:lstStyle/>
        <a:p>
          <a:endParaRPr lang="es-EC"/>
        </a:p>
      </dgm:t>
    </dgm:pt>
    <dgm:pt modelId="{F54E67D2-BF17-45D7-9B2C-04EDBA062038}" type="sibTrans" cxnId="{B97FF575-13DC-4BD5-86BE-9F4D09A9533E}">
      <dgm:prSet/>
      <dgm:spPr/>
      <dgm:t>
        <a:bodyPr/>
        <a:lstStyle/>
        <a:p>
          <a:endParaRPr lang="es-EC"/>
        </a:p>
      </dgm:t>
    </dgm:pt>
    <dgm:pt modelId="{7B4C8459-9E35-41CB-9FFB-8390E2C168A0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Carga pesada</a:t>
          </a:r>
          <a:endParaRPr lang="es-EC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4244039-80EA-4F65-9D51-8BC60DA90CD7}" type="parTrans" cxnId="{CBB0086F-1046-44BD-9C29-74D44C457475}">
      <dgm:prSet/>
      <dgm:spPr/>
      <dgm:t>
        <a:bodyPr/>
        <a:lstStyle/>
        <a:p>
          <a:endParaRPr lang="es-EC"/>
        </a:p>
      </dgm:t>
    </dgm:pt>
    <dgm:pt modelId="{E1799DCC-0F2B-4ACA-B75A-061DFD44C84F}" type="sibTrans" cxnId="{CBB0086F-1046-44BD-9C29-74D44C457475}">
      <dgm:prSet/>
      <dgm:spPr/>
      <dgm:t>
        <a:bodyPr/>
        <a:lstStyle/>
        <a:p>
          <a:endParaRPr lang="es-EC"/>
        </a:p>
      </dgm:t>
    </dgm:pt>
    <dgm:pt modelId="{13A7BDDC-8282-48C0-B7F3-24CCA6363CB4}" type="pres">
      <dgm:prSet presAssocID="{6DA2A7D3-397B-40E5-9664-E0EDD51005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79617A-881A-4343-AA5D-73B5C0FCA4A6}" type="pres">
      <dgm:prSet presAssocID="{B24A20B9-C988-476E-9B3F-C86D9E1FA3A6}" presName="composite" presStyleCnt="0"/>
      <dgm:spPr/>
    </dgm:pt>
    <dgm:pt modelId="{BB113EC7-FF4A-4890-8857-48D77660A15A}" type="pres">
      <dgm:prSet presAssocID="{B24A20B9-C988-476E-9B3F-C86D9E1FA3A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DD77EC-9D84-4543-9015-F83D2BAF1447}" type="pres">
      <dgm:prSet presAssocID="{B24A20B9-C988-476E-9B3F-C86D9E1FA3A6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F5D80C-DD2E-4E23-9469-802BBD5F5FF3}" type="pres">
      <dgm:prSet presAssocID="{85AA0D46-7195-43DB-ACCB-2269B98C0537}" presName="sibTrans" presStyleCnt="0"/>
      <dgm:spPr/>
    </dgm:pt>
    <dgm:pt modelId="{AFC8DA07-9A6B-4634-B07F-D0158739E8E5}" type="pres">
      <dgm:prSet presAssocID="{25C5DE2A-207B-4A8F-8A75-89557B2013DD}" presName="composite" presStyleCnt="0"/>
      <dgm:spPr/>
    </dgm:pt>
    <dgm:pt modelId="{2A4CA845-1DC0-4416-8AA2-1E626226E318}" type="pres">
      <dgm:prSet presAssocID="{25C5DE2A-207B-4A8F-8A75-89557B2013DD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7EA947-849C-4E05-A621-AF04E359106C}" type="pres">
      <dgm:prSet presAssocID="{25C5DE2A-207B-4A8F-8A75-89557B2013DD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8F27D4-0041-4B0F-889E-0F4D606063E6}" type="pres">
      <dgm:prSet presAssocID="{34B636CB-80BA-411B-BE04-FDA574DCBDE9}" presName="sibTrans" presStyleCnt="0"/>
      <dgm:spPr/>
    </dgm:pt>
    <dgm:pt modelId="{FE18C539-A1C4-4F22-9E61-B7206ED07E2D}" type="pres">
      <dgm:prSet presAssocID="{3CA849DF-C712-4AEA-99DA-2279B3885152}" presName="composite" presStyleCnt="0"/>
      <dgm:spPr/>
    </dgm:pt>
    <dgm:pt modelId="{8EE4AFB6-4D52-45DF-BF2C-B1DCF600048E}" type="pres">
      <dgm:prSet presAssocID="{3CA849DF-C712-4AEA-99DA-2279B38851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2915D-3F81-4556-82C5-F19C23E7F3EC}" type="pres">
      <dgm:prSet presAssocID="{3CA849DF-C712-4AEA-99DA-2279B3885152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686797-0228-4CF2-A577-D843A31A9E4F}" type="pres">
      <dgm:prSet presAssocID="{019D53E7-961D-48AE-9C57-50236B125CA8}" presName="sibTrans" presStyleCnt="0"/>
      <dgm:spPr/>
    </dgm:pt>
    <dgm:pt modelId="{EEFB139A-33F3-46C3-B501-5A795AFA6594}" type="pres">
      <dgm:prSet presAssocID="{2BA73725-1FEB-4BEF-9182-C5931DFDE33B}" presName="composite" presStyleCnt="0"/>
      <dgm:spPr/>
    </dgm:pt>
    <dgm:pt modelId="{AAE2992D-6348-4AEE-91FD-0AD6EC52DA2D}" type="pres">
      <dgm:prSet presAssocID="{2BA73725-1FEB-4BEF-9182-C5931DFDE33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35414-FDF0-411E-B00A-C2806159B716}" type="pres">
      <dgm:prSet presAssocID="{2BA73725-1FEB-4BEF-9182-C5931DFDE33B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98497A6-79A5-4A30-BFAE-B37280E5572D}" type="pres">
      <dgm:prSet presAssocID="{66DEA94C-CCB2-45BC-95CE-435808A8CACF}" presName="sibTrans" presStyleCnt="0"/>
      <dgm:spPr/>
    </dgm:pt>
    <dgm:pt modelId="{7EE578A8-7C2E-40DC-9BEB-316F2629B5AB}" type="pres">
      <dgm:prSet presAssocID="{DE9D7C69-FC47-43DC-A792-A51E3EB6D83A}" presName="composite" presStyleCnt="0"/>
      <dgm:spPr/>
    </dgm:pt>
    <dgm:pt modelId="{9E781AF9-44C7-4039-9888-0B4BD0851E68}" type="pres">
      <dgm:prSet presAssocID="{DE9D7C69-FC47-43DC-A792-A51E3EB6D83A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5D2F3-14AE-4F47-A690-3A808D4ABF08}" type="pres">
      <dgm:prSet presAssocID="{DE9D7C69-FC47-43DC-A792-A51E3EB6D83A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C34E45E-D07E-4430-86B5-339F5B96A983}" type="pres">
      <dgm:prSet presAssocID="{F54E67D2-BF17-45D7-9B2C-04EDBA062038}" presName="sibTrans" presStyleCnt="0"/>
      <dgm:spPr/>
    </dgm:pt>
    <dgm:pt modelId="{14D38A21-3061-4620-AAF5-E9572EE6363A}" type="pres">
      <dgm:prSet presAssocID="{7B4C8459-9E35-41CB-9FFB-8390E2C168A0}" presName="composite" presStyleCnt="0"/>
      <dgm:spPr/>
    </dgm:pt>
    <dgm:pt modelId="{A32676C1-1765-4065-81ED-603FBB90CF58}" type="pres">
      <dgm:prSet presAssocID="{7B4C8459-9E35-41CB-9FFB-8390E2C168A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796B4-D5D9-4637-A3F4-21D49A52469B}" type="pres">
      <dgm:prSet presAssocID="{7B4C8459-9E35-41CB-9FFB-8390E2C168A0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B97FF575-13DC-4BD5-86BE-9F4D09A9533E}" srcId="{6DA2A7D3-397B-40E5-9664-E0EDD510059C}" destId="{DE9D7C69-FC47-43DC-A792-A51E3EB6D83A}" srcOrd="4" destOrd="0" parTransId="{500AE110-5FE7-4AF9-AA3E-2AA2D4D50614}" sibTransId="{F54E67D2-BF17-45D7-9B2C-04EDBA062038}"/>
    <dgm:cxn modelId="{929E1B1B-95A4-4DEB-9EF7-CDB9AD62E318}" type="presOf" srcId="{7B4C8459-9E35-41CB-9FFB-8390E2C168A0}" destId="{A32676C1-1765-4065-81ED-603FBB90CF58}" srcOrd="0" destOrd="0" presId="urn:microsoft.com/office/officeart/2008/layout/PictureStrips"/>
    <dgm:cxn modelId="{4FC02138-8784-4EF5-982B-3502FEE305CC}" srcId="{6DA2A7D3-397B-40E5-9664-E0EDD510059C}" destId="{B24A20B9-C988-476E-9B3F-C86D9E1FA3A6}" srcOrd="0" destOrd="0" parTransId="{2356085D-B5D8-4E88-89B6-9038E10A22FD}" sibTransId="{85AA0D46-7195-43DB-ACCB-2269B98C0537}"/>
    <dgm:cxn modelId="{AE65C950-6A3F-4EE5-889F-35ED6CE7AAF8}" srcId="{6DA2A7D3-397B-40E5-9664-E0EDD510059C}" destId="{2BA73725-1FEB-4BEF-9182-C5931DFDE33B}" srcOrd="3" destOrd="0" parTransId="{1CD3DB78-AF4F-4BB0-AFCC-79947C9BDA23}" sibTransId="{66DEA94C-CCB2-45BC-95CE-435808A8CACF}"/>
    <dgm:cxn modelId="{CD6F42C8-2DD2-4927-AF13-76A31789F47B}" type="presOf" srcId="{DE9D7C69-FC47-43DC-A792-A51E3EB6D83A}" destId="{9E781AF9-44C7-4039-9888-0B4BD0851E68}" srcOrd="0" destOrd="0" presId="urn:microsoft.com/office/officeart/2008/layout/PictureStrips"/>
    <dgm:cxn modelId="{CBB0086F-1046-44BD-9C29-74D44C457475}" srcId="{6DA2A7D3-397B-40E5-9664-E0EDD510059C}" destId="{7B4C8459-9E35-41CB-9FFB-8390E2C168A0}" srcOrd="5" destOrd="0" parTransId="{D4244039-80EA-4F65-9D51-8BC60DA90CD7}" sibTransId="{E1799DCC-0F2B-4ACA-B75A-061DFD44C84F}"/>
    <dgm:cxn modelId="{D7A2FEB7-B789-4B7D-8ACD-3C10A319CE06}" type="presOf" srcId="{25C5DE2A-207B-4A8F-8A75-89557B2013DD}" destId="{2A4CA845-1DC0-4416-8AA2-1E626226E318}" srcOrd="0" destOrd="0" presId="urn:microsoft.com/office/officeart/2008/layout/PictureStrips"/>
    <dgm:cxn modelId="{D04CA08D-7293-4333-8502-41E2CC6057EA}" type="presOf" srcId="{B24A20B9-C988-476E-9B3F-C86D9E1FA3A6}" destId="{BB113EC7-FF4A-4890-8857-48D77660A15A}" srcOrd="0" destOrd="0" presId="urn:microsoft.com/office/officeart/2008/layout/PictureStrips"/>
    <dgm:cxn modelId="{910D4818-C59C-4CF0-8932-7CAC677037B7}" type="presOf" srcId="{6DA2A7D3-397B-40E5-9664-E0EDD510059C}" destId="{13A7BDDC-8282-48C0-B7F3-24CCA6363CB4}" srcOrd="0" destOrd="0" presId="urn:microsoft.com/office/officeart/2008/layout/PictureStrips"/>
    <dgm:cxn modelId="{E3E643CD-C61E-4560-A73C-0A5A08170FDA}" type="presOf" srcId="{3CA849DF-C712-4AEA-99DA-2279B3885152}" destId="{8EE4AFB6-4D52-45DF-BF2C-B1DCF600048E}" srcOrd="0" destOrd="0" presId="urn:microsoft.com/office/officeart/2008/layout/PictureStrips"/>
    <dgm:cxn modelId="{E0C87A62-4175-4BBB-93BD-0872039BA203}" type="presOf" srcId="{2BA73725-1FEB-4BEF-9182-C5931DFDE33B}" destId="{AAE2992D-6348-4AEE-91FD-0AD6EC52DA2D}" srcOrd="0" destOrd="0" presId="urn:microsoft.com/office/officeart/2008/layout/PictureStrips"/>
    <dgm:cxn modelId="{FF1B9230-ADA4-4754-92ED-4D2FB9F94147}" srcId="{6DA2A7D3-397B-40E5-9664-E0EDD510059C}" destId="{3CA849DF-C712-4AEA-99DA-2279B3885152}" srcOrd="2" destOrd="0" parTransId="{BD5D2711-DB12-412A-BDA4-5004A0906166}" sibTransId="{019D53E7-961D-48AE-9C57-50236B125CA8}"/>
    <dgm:cxn modelId="{10719696-0631-4066-9968-B68CCA26AE4A}" srcId="{6DA2A7D3-397B-40E5-9664-E0EDD510059C}" destId="{25C5DE2A-207B-4A8F-8A75-89557B2013DD}" srcOrd="1" destOrd="0" parTransId="{9BCDBE64-8536-4E75-8FB3-0814FA74458A}" sibTransId="{34B636CB-80BA-411B-BE04-FDA574DCBDE9}"/>
    <dgm:cxn modelId="{7975E379-97F1-4E32-B2B1-1FAC108D7473}" type="presParOf" srcId="{13A7BDDC-8282-48C0-B7F3-24CCA6363CB4}" destId="{FF79617A-881A-4343-AA5D-73B5C0FCA4A6}" srcOrd="0" destOrd="0" presId="urn:microsoft.com/office/officeart/2008/layout/PictureStrips"/>
    <dgm:cxn modelId="{FF544392-06F2-4C22-91C2-53530449976B}" type="presParOf" srcId="{FF79617A-881A-4343-AA5D-73B5C0FCA4A6}" destId="{BB113EC7-FF4A-4890-8857-48D77660A15A}" srcOrd="0" destOrd="0" presId="urn:microsoft.com/office/officeart/2008/layout/PictureStrips"/>
    <dgm:cxn modelId="{9072AFFE-A727-4AC0-A259-0BC536444F8E}" type="presParOf" srcId="{FF79617A-881A-4343-AA5D-73B5C0FCA4A6}" destId="{F2DD77EC-9D84-4543-9015-F83D2BAF1447}" srcOrd="1" destOrd="0" presId="urn:microsoft.com/office/officeart/2008/layout/PictureStrips"/>
    <dgm:cxn modelId="{9E5B1806-55B5-4058-BD94-C00A681772EE}" type="presParOf" srcId="{13A7BDDC-8282-48C0-B7F3-24CCA6363CB4}" destId="{E7F5D80C-DD2E-4E23-9469-802BBD5F5FF3}" srcOrd="1" destOrd="0" presId="urn:microsoft.com/office/officeart/2008/layout/PictureStrips"/>
    <dgm:cxn modelId="{8B0A2ADE-AED9-4878-A13D-DFD94617B729}" type="presParOf" srcId="{13A7BDDC-8282-48C0-B7F3-24CCA6363CB4}" destId="{AFC8DA07-9A6B-4634-B07F-D0158739E8E5}" srcOrd="2" destOrd="0" presId="urn:microsoft.com/office/officeart/2008/layout/PictureStrips"/>
    <dgm:cxn modelId="{7C012DB7-C3C8-485F-82D1-145BE5E1C9F9}" type="presParOf" srcId="{AFC8DA07-9A6B-4634-B07F-D0158739E8E5}" destId="{2A4CA845-1DC0-4416-8AA2-1E626226E318}" srcOrd="0" destOrd="0" presId="urn:microsoft.com/office/officeart/2008/layout/PictureStrips"/>
    <dgm:cxn modelId="{6CFA52DE-91DB-4CE7-94FB-5EC0A4E7CBE1}" type="presParOf" srcId="{AFC8DA07-9A6B-4634-B07F-D0158739E8E5}" destId="{DD7EA947-849C-4E05-A621-AF04E359106C}" srcOrd="1" destOrd="0" presId="urn:microsoft.com/office/officeart/2008/layout/PictureStrips"/>
    <dgm:cxn modelId="{D2EF05D1-B0FE-4F75-8B09-3DF5CF0D1EDD}" type="presParOf" srcId="{13A7BDDC-8282-48C0-B7F3-24CCA6363CB4}" destId="{1F8F27D4-0041-4B0F-889E-0F4D606063E6}" srcOrd="3" destOrd="0" presId="urn:microsoft.com/office/officeart/2008/layout/PictureStrips"/>
    <dgm:cxn modelId="{46D87065-15F4-4EE0-A864-F043811DC606}" type="presParOf" srcId="{13A7BDDC-8282-48C0-B7F3-24CCA6363CB4}" destId="{FE18C539-A1C4-4F22-9E61-B7206ED07E2D}" srcOrd="4" destOrd="0" presId="urn:microsoft.com/office/officeart/2008/layout/PictureStrips"/>
    <dgm:cxn modelId="{1135493A-3226-4231-92B0-137C256D67F8}" type="presParOf" srcId="{FE18C539-A1C4-4F22-9E61-B7206ED07E2D}" destId="{8EE4AFB6-4D52-45DF-BF2C-B1DCF600048E}" srcOrd="0" destOrd="0" presId="urn:microsoft.com/office/officeart/2008/layout/PictureStrips"/>
    <dgm:cxn modelId="{AAD96955-1B06-42CF-BCDA-925697574669}" type="presParOf" srcId="{FE18C539-A1C4-4F22-9E61-B7206ED07E2D}" destId="{A9B2915D-3F81-4556-82C5-F19C23E7F3EC}" srcOrd="1" destOrd="0" presId="urn:microsoft.com/office/officeart/2008/layout/PictureStrips"/>
    <dgm:cxn modelId="{16F4C371-28A1-4E7F-9D80-C279019E7250}" type="presParOf" srcId="{13A7BDDC-8282-48C0-B7F3-24CCA6363CB4}" destId="{C6686797-0228-4CF2-A577-D843A31A9E4F}" srcOrd="5" destOrd="0" presId="urn:microsoft.com/office/officeart/2008/layout/PictureStrips"/>
    <dgm:cxn modelId="{3EFE8AD0-385A-4097-A05A-37B76F98DD0A}" type="presParOf" srcId="{13A7BDDC-8282-48C0-B7F3-24CCA6363CB4}" destId="{EEFB139A-33F3-46C3-B501-5A795AFA6594}" srcOrd="6" destOrd="0" presId="urn:microsoft.com/office/officeart/2008/layout/PictureStrips"/>
    <dgm:cxn modelId="{8C696E09-CBE9-4CDC-80C6-085CBE2A7524}" type="presParOf" srcId="{EEFB139A-33F3-46C3-B501-5A795AFA6594}" destId="{AAE2992D-6348-4AEE-91FD-0AD6EC52DA2D}" srcOrd="0" destOrd="0" presId="urn:microsoft.com/office/officeart/2008/layout/PictureStrips"/>
    <dgm:cxn modelId="{A46C9104-2983-4FBD-AC5D-9B185337BF7B}" type="presParOf" srcId="{EEFB139A-33F3-46C3-B501-5A795AFA6594}" destId="{BB235414-FDF0-411E-B00A-C2806159B716}" srcOrd="1" destOrd="0" presId="urn:microsoft.com/office/officeart/2008/layout/PictureStrips"/>
    <dgm:cxn modelId="{F35AD9D0-3E67-40DB-97DF-BE03F4A1822A}" type="presParOf" srcId="{13A7BDDC-8282-48C0-B7F3-24CCA6363CB4}" destId="{998497A6-79A5-4A30-BFAE-B37280E5572D}" srcOrd="7" destOrd="0" presId="urn:microsoft.com/office/officeart/2008/layout/PictureStrips"/>
    <dgm:cxn modelId="{5A0CC3F0-1931-4A35-9CAD-038199B2DCC7}" type="presParOf" srcId="{13A7BDDC-8282-48C0-B7F3-24CCA6363CB4}" destId="{7EE578A8-7C2E-40DC-9BEB-316F2629B5AB}" srcOrd="8" destOrd="0" presId="urn:microsoft.com/office/officeart/2008/layout/PictureStrips"/>
    <dgm:cxn modelId="{6BCD0B5B-91D5-4139-BDFD-87F422D50BDA}" type="presParOf" srcId="{7EE578A8-7C2E-40DC-9BEB-316F2629B5AB}" destId="{9E781AF9-44C7-4039-9888-0B4BD0851E68}" srcOrd="0" destOrd="0" presId="urn:microsoft.com/office/officeart/2008/layout/PictureStrips"/>
    <dgm:cxn modelId="{2648FDE0-62FC-4D5E-B36C-371AA6F9F837}" type="presParOf" srcId="{7EE578A8-7C2E-40DC-9BEB-316F2629B5AB}" destId="{0835D2F3-14AE-4F47-A690-3A808D4ABF08}" srcOrd="1" destOrd="0" presId="urn:microsoft.com/office/officeart/2008/layout/PictureStrips"/>
    <dgm:cxn modelId="{AAA21667-D412-4075-A30F-285853551E96}" type="presParOf" srcId="{13A7BDDC-8282-48C0-B7F3-24CCA6363CB4}" destId="{FC34E45E-D07E-4430-86B5-339F5B96A983}" srcOrd="9" destOrd="0" presId="urn:microsoft.com/office/officeart/2008/layout/PictureStrips"/>
    <dgm:cxn modelId="{370FD4DF-F931-4C26-B74B-A854EC908CC7}" type="presParOf" srcId="{13A7BDDC-8282-48C0-B7F3-24CCA6363CB4}" destId="{14D38A21-3061-4620-AAF5-E9572EE6363A}" srcOrd="10" destOrd="0" presId="urn:microsoft.com/office/officeart/2008/layout/PictureStrips"/>
    <dgm:cxn modelId="{0A569BE0-9508-4A3F-9D34-7BF7699C60CA}" type="presParOf" srcId="{14D38A21-3061-4620-AAF5-E9572EE6363A}" destId="{A32676C1-1765-4065-81ED-603FBB90CF58}" srcOrd="0" destOrd="0" presId="urn:microsoft.com/office/officeart/2008/layout/PictureStrips"/>
    <dgm:cxn modelId="{7C5D545A-6EF2-4C42-B60E-2D91BF0A7DC3}" type="presParOf" srcId="{14D38A21-3061-4620-AAF5-E9572EE6363A}" destId="{D9A796B4-D5D9-4637-A3F4-21D49A5246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8AD67-DD49-4804-BF96-FE372CABCAF7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9A00D3-3CF1-4B99-B796-9E4C30A34A4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ADD3B25D-FB3A-487A-AF1A-9C0539EEE0A0}" type="parTrans" cxnId="{02A09DEF-2AE6-4340-AC2E-E66744B8B762}">
      <dgm:prSet/>
      <dgm:spPr/>
      <dgm:t>
        <a:bodyPr/>
        <a:lstStyle/>
        <a:p>
          <a:endParaRPr lang="es-EC"/>
        </a:p>
      </dgm:t>
    </dgm:pt>
    <dgm:pt modelId="{D3896D5D-960A-46CC-949A-B6A9A3DF2F30}" type="sibTrans" cxnId="{02A09DEF-2AE6-4340-AC2E-E66744B8B762}">
      <dgm:prSet/>
      <dgm:spPr/>
      <dgm:t>
        <a:bodyPr/>
        <a:lstStyle/>
        <a:p>
          <a:endParaRPr lang="es-EC"/>
        </a:p>
      </dgm:t>
    </dgm:pt>
    <dgm:pt modelId="{E29FD58F-5D1A-4B8E-A1D6-C19C537A649D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B4E87F8-8505-4098-A1AC-6796C0F83037}" type="parTrans" cxnId="{F6D5E501-0CF1-4966-BD21-D5DBAE6593DF}">
      <dgm:prSet/>
      <dgm:spPr/>
      <dgm:t>
        <a:bodyPr/>
        <a:lstStyle/>
        <a:p>
          <a:endParaRPr lang="es-EC"/>
        </a:p>
      </dgm:t>
    </dgm:pt>
    <dgm:pt modelId="{FB6F8575-CD26-4C6F-8BEE-0EA5408A1B8B}" type="sibTrans" cxnId="{F6D5E501-0CF1-4966-BD21-D5DBAE6593DF}">
      <dgm:prSet/>
      <dgm:spPr/>
      <dgm:t>
        <a:bodyPr/>
        <a:lstStyle/>
        <a:p>
          <a:endParaRPr lang="es-EC"/>
        </a:p>
      </dgm:t>
    </dgm:pt>
    <dgm:pt modelId="{A5E97429-E89C-46A1-BF14-F4378432EA55}">
      <dgm:prSet phldrT="[Texto]"/>
      <dgm:spPr/>
      <dgm:t>
        <a:bodyPr/>
        <a:lstStyle/>
        <a:p>
          <a:r>
            <a:rPr lang="es-EC" dirty="0" smtClean="0"/>
            <a:t>Créditos </a:t>
          </a:r>
          <a:endParaRPr lang="es-EC" dirty="0"/>
        </a:p>
      </dgm:t>
    </dgm:pt>
    <dgm:pt modelId="{082858E6-9F38-4C4B-AAD4-6104D56FA366}" type="parTrans" cxnId="{892A92CD-0D29-47CD-ACBF-A34EE6C2EFA5}">
      <dgm:prSet/>
      <dgm:spPr/>
      <dgm:t>
        <a:bodyPr/>
        <a:lstStyle/>
        <a:p>
          <a:endParaRPr lang="es-EC"/>
        </a:p>
      </dgm:t>
    </dgm:pt>
    <dgm:pt modelId="{5C4CB72F-37B7-4C20-B59C-F2BB525F0788}" type="sibTrans" cxnId="{892A92CD-0D29-47CD-ACBF-A34EE6C2EFA5}">
      <dgm:prSet/>
      <dgm:spPr/>
      <dgm:t>
        <a:bodyPr/>
        <a:lstStyle/>
        <a:p>
          <a:endParaRPr lang="es-EC"/>
        </a:p>
      </dgm:t>
    </dgm:pt>
    <dgm:pt modelId="{B81BC374-3E78-4FAF-80A6-EE3835B3C12B}">
      <dgm:prSet phldrT="[Texto]"/>
      <dgm:spPr/>
      <dgm:t>
        <a:bodyPr/>
        <a:lstStyle/>
        <a:p>
          <a:r>
            <a:rPr lang="es-EC" dirty="0" smtClean="0"/>
            <a:t>Capacitación</a:t>
          </a:r>
          <a:endParaRPr lang="es-EC" dirty="0"/>
        </a:p>
      </dgm:t>
    </dgm:pt>
    <dgm:pt modelId="{2D06C03B-B660-4D56-AB63-D8363BD23CA1}" type="parTrans" cxnId="{EC9DC998-B6CD-42DB-9B3B-18372998CCC1}">
      <dgm:prSet/>
      <dgm:spPr/>
      <dgm:t>
        <a:bodyPr/>
        <a:lstStyle/>
        <a:p>
          <a:endParaRPr lang="es-EC"/>
        </a:p>
      </dgm:t>
    </dgm:pt>
    <dgm:pt modelId="{479C1425-5303-43AF-B438-55D5BFFC5517}" type="sibTrans" cxnId="{EC9DC998-B6CD-42DB-9B3B-18372998CCC1}">
      <dgm:prSet/>
      <dgm:spPr/>
      <dgm:t>
        <a:bodyPr/>
        <a:lstStyle/>
        <a:p>
          <a:endParaRPr lang="es-EC"/>
        </a:p>
      </dgm:t>
    </dgm:pt>
    <dgm:pt modelId="{63517306-18A3-4E87-84E9-98E94307C2AA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66B38CF3-5F3F-494B-B3E9-F6DA12605949}" type="parTrans" cxnId="{2AE0A3FF-3606-4D51-AC4A-B75B7D93406A}">
      <dgm:prSet/>
      <dgm:spPr/>
      <dgm:t>
        <a:bodyPr/>
        <a:lstStyle/>
        <a:p>
          <a:endParaRPr lang="es-EC"/>
        </a:p>
      </dgm:t>
    </dgm:pt>
    <dgm:pt modelId="{D546A5B8-051B-4C91-8FBB-73B8237932D8}" type="sibTrans" cxnId="{2AE0A3FF-3606-4D51-AC4A-B75B7D93406A}">
      <dgm:prSet/>
      <dgm:spPr/>
      <dgm:t>
        <a:bodyPr/>
        <a:lstStyle/>
        <a:p>
          <a:endParaRPr lang="es-EC"/>
        </a:p>
      </dgm:t>
    </dgm:pt>
    <dgm:pt modelId="{704744DD-0E61-40FF-A6EE-A8A41D4C0BE0}">
      <dgm:prSet phldrT="[Texto]"/>
      <dgm:spPr/>
      <dgm:t>
        <a:bodyPr/>
        <a:lstStyle/>
        <a:p>
          <a:r>
            <a:rPr lang="es-EC" dirty="0" smtClean="0"/>
            <a:t>Certificados de chatarrización</a:t>
          </a:r>
          <a:endParaRPr lang="es-EC" dirty="0"/>
        </a:p>
      </dgm:t>
    </dgm:pt>
    <dgm:pt modelId="{72A7931D-D9BE-4169-9D1A-C5A5915A8C99}" type="parTrans" cxnId="{B8EA3099-320A-467C-9E17-262ACF296255}">
      <dgm:prSet/>
      <dgm:spPr/>
      <dgm:t>
        <a:bodyPr/>
        <a:lstStyle/>
        <a:p>
          <a:endParaRPr lang="es-EC"/>
        </a:p>
      </dgm:t>
    </dgm:pt>
    <dgm:pt modelId="{EA9A84F8-7182-4FCB-A75D-1ED47E3C499A}" type="sibTrans" cxnId="{B8EA3099-320A-467C-9E17-262ACF296255}">
      <dgm:prSet/>
      <dgm:spPr/>
      <dgm:t>
        <a:bodyPr/>
        <a:lstStyle/>
        <a:p>
          <a:endParaRPr lang="es-EC"/>
        </a:p>
      </dgm:t>
    </dgm:pt>
    <dgm:pt modelId="{CB7BB802-E9AE-487B-A52D-BD177E6DBA30}" type="pres">
      <dgm:prSet presAssocID="{2B28AD67-DD49-4804-BF96-FE372CABCA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189BA8-FD31-4D04-80E2-4664C00916F6}" type="pres">
      <dgm:prSet presAssocID="{369A00D3-3CF1-4B99-B796-9E4C30A34A4E}" presName="root1" presStyleCnt="0"/>
      <dgm:spPr/>
    </dgm:pt>
    <dgm:pt modelId="{E316ABDD-263A-4E51-95AA-E44361176ACD}" type="pres">
      <dgm:prSet presAssocID="{369A00D3-3CF1-4B99-B796-9E4C30A34A4E}" presName="LevelOneTextNode" presStyleLbl="node0" presStyleIdx="0" presStyleCnt="1" custLinFactNeighborX="-15302" custLinFactNeighborY="3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0FCF74C-4672-4454-ACBE-8E1E723C3EB7}" type="pres">
      <dgm:prSet presAssocID="{369A00D3-3CF1-4B99-B796-9E4C30A34A4E}" presName="level2hierChild" presStyleCnt="0"/>
      <dgm:spPr/>
    </dgm:pt>
    <dgm:pt modelId="{FE3EF196-E4E2-4505-BDFA-31EB80A7DEA5}" type="pres">
      <dgm:prSet presAssocID="{5B4E87F8-8505-4098-A1AC-6796C0F83037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94B8467-6E91-4D12-8B3E-A7509CB8A834}" type="pres">
      <dgm:prSet presAssocID="{5B4E87F8-8505-4098-A1AC-6796C0F83037}" presName="connTx" presStyleLbl="parChTrans1D2" presStyleIdx="0" presStyleCnt="2"/>
      <dgm:spPr/>
      <dgm:t>
        <a:bodyPr/>
        <a:lstStyle/>
        <a:p>
          <a:endParaRPr lang="es-EC"/>
        </a:p>
      </dgm:t>
    </dgm:pt>
    <dgm:pt modelId="{76310DA9-ADE5-4EF1-AD52-1B8F7321E158}" type="pres">
      <dgm:prSet presAssocID="{E29FD58F-5D1A-4B8E-A1D6-C19C537A649D}" presName="root2" presStyleCnt="0"/>
      <dgm:spPr/>
    </dgm:pt>
    <dgm:pt modelId="{F15DA635-11FA-4592-91DD-CC1FDCD1975A}" type="pres">
      <dgm:prSet presAssocID="{E29FD58F-5D1A-4B8E-A1D6-C19C537A649D}" presName="LevelTwoTextNode" presStyleLbl="node2" presStyleIdx="0" presStyleCnt="2" custLinFactY="40702" custLinFactNeighborX="-703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A24088-69EE-4217-A4E6-142E49B1FDF3}" type="pres">
      <dgm:prSet presAssocID="{E29FD58F-5D1A-4B8E-A1D6-C19C537A649D}" presName="level3hierChild" presStyleCnt="0"/>
      <dgm:spPr/>
    </dgm:pt>
    <dgm:pt modelId="{30060303-3175-4802-B46A-055DF5662F64}" type="pres">
      <dgm:prSet presAssocID="{082858E6-9F38-4C4B-AAD4-6104D56FA366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EF2573D7-7323-49B2-9E3C-B635C03BBE86}" type="pres">
      <dgm:prSet presAssocID="{082858E6-9F38-4C4B-AAD4-6104D56FA366}" presName="connTx" presStyleLbl="parChTrans1D3" presStyleIdx="0" presStyleCnt="3"/>
      <dgm:spPr/>
      <dgm:t>
        <a:bodyPr/>
        <a:lstStyle/>
        <a:p>
          <a:endParaRPr lang="es-EC"/>
        </a:p>
      </dgm:t>
    </dgm:pt>
    <dgm:pt modelId="{1378F212-56A5-4BFB-AD68-266AE5CAA55A}" type="pres">
      <dgm:prSet presAssocID="{A5E97429-E89C-46A1-BF14-F4378432EA55}" presName="root2" presStyleCnt="0"/>
      <dgm:spPr/>
    </dgm:pt>
    <dgm:pt modelId="{EC291929-2643-4D5B-90F7-35B6E167BEC0}" type="pres">
      <dgm:prSet presAssocID="{A5E97429-E89C-46A1-BF14-F4378432EA55}" presName="LevelTwoTextNode" presStyleLbl="node3" presStyleIdx="0" presStyleCnt="3" custLinFactY="77655" custLinFactNeighborX="-781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A918A5-76CE-42E8-B751-67F321DCF00A}" type="pres">
      <dgm:prSet presAssocID="{A5E97429-E89C-46A1-BF14-F4378432EA55}" presName="level3hierChild" presStyleCnt="0"/>
      <dgm:spPr/>
    </dgm:pt>
    <dgm:pt modelId="{2830CD9C-7AA9-43E1-B3A0-322B073ED2F2}" type="pres">
      <dgm:prSet presAssocID="{2D06C03B-B660-4D56-AB63-D8363BD23CA1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1E9DDDD7-0626-411A-8BBA-2B7BB2C12F77}" type="pres">
      <dgm:prSet presAssocID="{2D06C03B-B660-4D56-AB63-D8363BD23CA1}" presName="connTx" presStyleLbl="parChTrans1D3" presStyleIdx="1" presStyleCnt="3"/>
      <dgm:spPr/>
      <dgm:t>
        <a:bodyPr/>
        <a:lstStyle/>
        <a:p>
          <a:endParaRPr lang="es-EC"/>
        </a:p>
      </dgm:t>
    </dgm:pt>
    <dgm:pt modelId="{5C6E23EE-D134-4552-9943-43879203D1E8}" type="pres">
      <dgm:prSet presAssocID="{B81BC374-3E78-4FAF-80A6-EE3835B3C12B}" presName="root2" presStyleCnt="0"/>
      <dgm:spPr/>
    </dgm:pt>
    <dgm:pt modelId="{09C6FA0C-6A5E-46E0-986F-B16FB7368A56}" type="pres">
      <dgm:prSet presAssocID="{B81BC374-3E78-4FAF-80A6-EE3835B3C12B}" presName="LevelTwoTextNode" presStyleLbl="node3" presStyleIdx="1" presStyleCnt="3" custLinFactY="82925" custLinFactNeighborX="-7813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8EFF66-0596-4C15-B2BE-30A1B2CE3DF7}" type="pres">
      <dgm:prSet presAssocID="{B81BC374-3E78-4FAF-80A6-EE3835B3C12B}" presName="level3hierChild" presStyleCnt="0"/>
      <dgm:spPr/>
    </dgm:pt>
    <dgm:pt modelId="{280DAB90-0D0A-4487-99D0-7C6C79058BF6}" type="pres">
      <dgm:prSet presAssocID="{66B38CF3-5F3F-494B-B3E9-F6DA12605949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D251456D-68D2-4DED-9E0B-C5ECE5057304}" type="pres">
      <dgm:prSet presAssocID="{66B38CF3-5F3F-494B-B3E9-F6DA12605949}" presName="connTx" presStyleLbl="parChTrans1D2" presStyleIdx="1" presStyleCnt="2"/>
      <dgm:spPr/>
      <dgm:t>
        <a:bodyPr/>
        <a:lstStyle/>
        <a:p>
          <a:endParaRPr lang="es-EC"/>
        </a:p>
      </dgm:t>
    </dgm:pt>
    <dgm:pt modelId="{D614267D-42BD-4C3A-BBF3-F6BFEE375D90}" type="pres">
      <dgm:prSet presAssocID="{63517306-18A3-4E87-84E9-98E94307C2AA}" presName="root2" presStyleCnt="0"/>
      <dgm:spPr/>
    </dgm:pt>
    <dgm:pt modelId="{769A902B-5BC0-486D-8E44-3A8419123F33}" type="pres">
      <dgm:prSet presAssocID="{63517306-18A3-4E87-84E9-98E94307C2AA}" presName="LevelTwoTextNode" presStyleLbl="node2" presStyleIdx="1" presStyleCnt="2" custLinFactY="-75989" custLinFactNeighborX="-842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2E57CC-A179-44C8-9620-204E4D6C08F8}" type="pres">
      <dgm:prSet presAssocID="{63517306-18A3-4E87-84E9-98E94307C2AA}" presName="level3hierChild" presStyleCnt="0"/>
      <dgm:spPr/>
    </dgm:pt>
    <dgm:pt modelId="{45821710-8F6F-481B-8C8A-ABBB0BC8EF1B}" type="pres">
      <dgm:prSet presAssocID="{72A7931D-D9BE-4169-9D1A-C5A5915A8C99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0F6841C8-10D3-4BA4-B427-A4A8E969FB61}" type="pres">
      <dgm:prSet presAssocID="{72A7931D-D9BE-4169-9D1A-C5A5915A8C99}" presName="connTx" presStyleLbl="parChTrans1D3" presStyleIdx="2" presStyleCnt="3"/>
      <dgm:spPr/>
      <dgm:t>
        <a:bodyPr/>
        <a:lstStyle/>
        <a:p>
          <a:endParaRPr lang="es-EC"/>
        </a:p>
      </dgm:t>
    </dgm:pt>
    <dgm:pt modelId="{07C79D6B-85A2-4A11-A402-9C79C8566077}" type="pres">
      <dgm:prSet presAssocID="{704744DD-0E61-40FF-A6EE-A8A41D4C0BE0}" presName="root2" presStyleCnt="0"/>
      <dgm:spPr/>
    </dgm:pt>
    <dgm:pt modelId="{D2C99B8B-F193-4A05-A1B5-7F60476282E0}" type="pres">
      <dgm:prSet presAssocID="{704744DD-0E61-40FF-A6EE-A8A41D4C0BE0}" presName="LevelTwoTextNode" presStyleLbl="node3" presStyleIdx="2" presStyleCnt="3" custLinFactY="-75989" custLinFactNeighborX="-7813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724589-B335-4713-98CF-D0D21F49B8BF}" type="pres">
      <dgm:prSet presAssocID="{704744DD-0E61-40FF-A6EE-A8A41D4C0BE0}" presName="level3hierChild" presStyleCnt="0"/>
      <dgm:spPr/>
    </dgm:pt>
  </dgm:ptLst>
  <dgm:cxnLst>
    <dgm:cxn modelId="{426FA58F-6233-4AFC-BBFE-D7C219E10980}" type="presOf" srcId="{369A00D3-3CF1-4B99-B796-9E4C30A34A4E}" destId="{E316ABDD-263A-4E51-95AA-E44361176ACD}" srcOrd="0" destOrd="0" presId="urn:microsoft.com/office/officeart/2005/8/layout/hierarchy2"/>
    <dgm:cxn modelId="{B8EA3099-320A-467C-9E17-262ACF296255}" srcId="{63517306-18A3-4E87-84E9-98E94307C2AA}" destId="{704744DD-0E61-40FF-A6EE-A8A41D4C0BE0}" srcOrd="0" destOrd="0" parTransId="{72A7931D-D9BE-4169-9D1A-C5A5915A8C99}" sibTransId="{EA9A84F8-7182-4FCB-A75D-1ED47E3C499A}"/>
    <dgm:cxn modelId="{76F8DF0E-F973-4417-8EEB-09A244848946}" type="presOf" srcId="{5B4E87F8-8505-4098-A1AC-6796C0F83037}" destId="{D94B8467-6E91-4D12-8B3E-A7509CB8A834}" srcOrd="1" destOrd="0" presId="urn:microsoft.com/office/officeart/2005/8/layout/hierarchy2"/>
    <dgm:cxn modelId="{64F6D9CD-B798-486A-B5D8-115925ACD2A6}" type="presOf" srcId="{B81BC374-3E78-4FAF-80A6-EE3835B3C12B}" destId="{09C6FA0C-6A5E-46E0-986F-B16FB7368A56}" srcOrd="0" destOrd="0" presId="urn:microsoft.com/office/officeart/2005/8/layout/hierarchy2"/>
    <dgm:cxn modelId="{4743F541-03F6-4FFD-83B1-0E305B2453F0}" type="presOf" srcId="{63517306-18A3-4E87-84E9-98E94307C2AA}" destId="{769A902B-5BC0-486D-8E44-3A8419123F33}" srcOrd="0" destOrd="0" presId="urn:microsoft.com/office/officeart/2005/8/layout/hierarchy2"/>
    <dgm:cxn modelId="{892A92CD-0D29-47CD-ACBF-A34EE6C2EFA5}" srcId="{E29FD58F-5D1A-4B8E-A1D6-C19C537A649D}" destId="{A5E97429-E89C-46A1-BF14-F4378432EA55}" srcOrd="0" destOrd="0" parTransId="{082858E6-9F38-4C4B-AAD4-6104D56FA366}" sibTransId="{5C4CB72F-37B7-4C20-B59C-F2BB525F0788}"/>
    <dgm:cxn modelId="{7C188F65-8D03-4868-971A-F3FCB986131C}" type="presOf" srcId="{A5E97429-E89C-46A1-BF14-F4378432EA55}" destId="{EC291929-2643-4D5B-90F7-35B6E167BEC0}" srcOrd="0" destOrd="0" presId="urn:microsoft.com/office/officeart/2005/8/layout/hierarchy2"/>
    <dgm:cxn modelId="{2DA7C192-46FD-40FA-9851-992EFD88525F}" type="presOf" srcId="{2B28AD67-DD49-4804-BF96-FE372CABCAF7}" destId="{CB7BB802-E9AE-487B-A52D-BD177E6DBA30}" srcOrd="0" destOrd="0" presId="urn:microsoft.com/office/officeart/2005/8/layout/hierarchy2"/>
    <dgm:cxn modelId="{3BA0ADFF-D8F0-4AC6-90B3-045CBEDD4230}" type="presOf" srcId="{082858E6-9F38-4C4B-AAD4-6104D56FA366}" destId="{30060303-3175-4802-B46A-055DF5662F64}" srcOrd="0" destOrd="0" presId="urn:microsoft.com/office/officeart/2005/8/layout/hierarchy2"/>
    <dgm:cxn modelId="{08CFD806-E21B-4FFE-94CE-17F89FC5D935}" type="presOf" srcId="{704744DD-0E61-40FF-A6EE-A8A41D4C0BE0}" destId="{D2C99B8B-F193-4A05-A1B5-7F60476282E0}" srcOrd="0" destOrd="0" presId="urn:microsoft.com/office/officeart/2005/8/layout/hierarchy2"/>
    <dgm:cxn modelId="{6A1C6781-5616-4FC8-B4B8-0DD7EA48994E}" type="presOf" srcId="{E29FD58F-5D1A-4B8E-A1D6-C19C537A649D}" destId="{F15DA635-11FA-4592-91DD-CC1FDCD1975A}" srcOrd="0" destOrd="0" presId="urn:microsoft.com/office/officeart/2005/8/layout/hierarchy2"/>
    <dgm:cxn modelId="{02A09DEF-2AE6-4340-AC2E-E66744B8B762}" srcId="{2B28AD67-DD49-4804-BF96-FE372CABCAF7}" destId="{369A00D3-3CF1-4B99-B796-9E4C30A34A4E}" srcOrd="0" destOrd="0" parTransId="{ADD3B25D-FB3A-487A-AF1A-9C0539EEE0A0}" sibTransId="{D3896D5D-960A-46CC-949A-B6A9A3DF2F30}"/>
    <dgm:cxn modelId="{2AE0A3FF-3606-4D51-AC4A-B75B7D93406A}" srcId="{369A00D3-3CF1-4B99-B796-9E4C30A34A4E}" destId="{63517306-18A3-4E87-84E9-98E94307C2AA}" srcOrd="1" destOrd="0" parTransId="{66B38CF3-5F3F-494B-B3E9-F6DA12605949}" sibTransId="{D546A5B8-051B-4C91-8FBB-73B8237932D8}"/>
    <dgm:cxn modelId="{2FBD3890-F09A-47D3-8BB7-B69CCEDB185B}" type="presOf" srcId="{2D06C03B-B660-4D56-AB63-D8363BD23CA1}" destId="{1E9DDDD7-0626-411A-8BBA-2B7BB2C12F77}" srcOrd="1" destOrd="0" presId="urn:microsoft.com/office/officeart/2005/8/layout/hierarchy2"/>
    <dgm:cxn modelId="{701777D9-24B3-4F5D-B452-AAF71BE63774}" type="presOf" srcId="{72A7931D-D9BE-4169-9D1A-C5A5915A8C99}" destId="{0F6841C8-10D3-4BA4-B427-A4A8E969FB61}" srcOrd="1" destOrd="0" presId="urn:microsoft.com/office/officeart/2005/8/layout/hierarchy2"/>
    <dgm:cxn modelId="{574432BD-FA90-40AB-BCDB-EBF5FBAEF908}" type="presOf" srcId="{5B4E87F8-8505-4098-A1AC-6796C0F83037}" destId="{FE3EF196-E4E2-4505-BDFA-31EB80A7DEA5}" srcOrd="0" destOrd="0" presId="urn:microsoft.com/office/officeart/2005/8/layout/hierarchy2"/>
    <dgm:cxn modelId="{C0773C2C-7EBB-4A75-933D-66350F13EE5F}" type="presOf" srcId="{082858E6-9F38-4C4B-AAD4-6104D56FA366}" destId="{EF2573D7-7323-49B2-9E3C-B635C03BBE86}" srcOrd="1" destOrd="0" presId="urn:microsoft.com/office/officeart/2005/8/layout/hierarchy2"/>
    <dgm:cxn modelId="{CE6DF2EB-5885-45B9-AF93-65A16C61BC7F}" type="presOf" srcId="{66B38CF3-5F3F-494B-B3E9-F6DA12605949}" destId="{280DAB90-0D0A-4487-99D0-7C6C79058BF6}" srcOrd="0" destOrd="0" presId="urn:microsoft.com/office/officeart/2005/8/layout/hierarchy2"/>
    <dgm:cxn modelId="{8F9B91E8-33FD-4177-896B-C3A54391D751}" type="presOf" srcId="{66B38CF3-5F3F-494B-B3E9-F6DA12605949}" destId="{D251456D-68D2-4DED-9E0B-C5ECE5057304}" srcOrd="1" destOrd="0" presId="urn:microsoft.com/office/officeart/2005/8/layout/hierarchy2"/>
    <dgm:cxn modelId="{FB1A6AEB-28D0-4595-950D-D058A27B604D}" type="presOf" srcId="{2D06C03B-B660-4D56-AB63-D8363BD23CA1}" destId="{2830CD9C-7AA9-43E1-B3A0-322B073ED2F2}" srcOrd="0" destOrd="0" presId="urn:microsoft.com/office/officeart/2005/8/layout/hierarchy2"/>
    <dgm:cxn modelId="{F6D5E501-0CF1-4966-BD21-D5DBAE6593DF}" srcId="{369A00D3-3CF1-4B99-B796-9E4C30A34A4E}" destId="{E29FD58F-5D1A-4B8E-A1D6-C19C537A649D}" srcOrd="0" destOrd="0" parTransId="{5B4E87F8-8505-4098-A1AC-6796C0F83037}" sibTransId="{FB6F8575-CD26-4C6F-8BEE-0EA5408A1B8B}"/>
    <dgm:cxn modelId="{EC9DC998-B6CD-42DB-9B3B-18372998CCC1}" srcId="{E29FD58F-5D1A-4B8E-A1D6-C19C537A649D}" destId="{B81BC374-3E78-4FAF-80A6-EE3835B3C12B}" srcOrd="1" destOrd="0" parTransId="{2D06C03B-B660-4D56-AB63-D8363BD23CA1}" sibTransId="{479C1425-5303-43AF-B438-55D5BFFC5517}"/>
    <dgm:cxn modelId="{7451CFCA-0385-4162-A083-4C86CB8733CC}" type="presOf" srcId="{72A7931D-D9BE-4169-9D1A-C5A5915A8C99}" destId="{45821710-8F6F-481B-8C8A-ABBB0BC8EF1B}" srcOrd="0" destOrd="0" presId="urn:microsoft.com/office/officeart/2005/8/layout/hierarchy2"/>
    <dgm:cxn modelId="{84E717FA-EDAA-455B-AED7-452AF4D7ACDA}" type="presParOf" srcId="{CB7BB802-E9AE-487B-A52D-BD177E6DBA30}" destId="{CB189BA8-FD31-4D04-80E2-4664C00916F6}" srcOrd="0" destOrd="0" presId="urn:microsoft.com/office/officeart/2005/8/layout/hierarchy2"/>
    <dgm:cxn modelId="{FFE36D23-1698-48EB-B9B1-708B92FAA68A}" type="presParOf" srcId="{CB189BA8-FD31-4D04-80E2-4664C00916F6}" destId="{E316ABDD-263A-4E51-95AA-E44361176ACD}" srcOrd="0" destOrd="0" presId="urn:microsoft.com/office/officeart/2005/8/layout/hierarchy2"/>
    <dgm:cxn modelId="{930CB7AE-5F91-4795-8952-14AF781C94A8}" type="presParOf" srcId="{CB189BA8-FD31-4D04-80E2-4664C00916F6}" destId="{B0FCF74C-4672-4454-ACBE-8E1E723C3EB7}" srcOrd="1" destOrd="0" presId="urn:microsoft.com/office/officeart/2005/8/layout/hierarchy2"/>
    <dgm:cxn modelId="{153A3182-2241-4F63-B2E4-65D4AD268EC7}" type="presParOf" srcId="{B0FCF74C-4672-4454-ACBE-8E1E723C3EB7}" destId="{FE3EF196-E4E2-4505-BDFA-31EB80A7DEA5}" srcOrd="0" destOrd="0" presId="urn:microsoft.com/office/officeart/2005/8/layout/hierarchy2"/>
    <dgm:cxn modelId="{031FCBED-6593-4E2B-BAE4-110D4D6629F2}" type="presParOf" srcId="{FE3EF196-E4E2-4505-BDFA-31EB80A7DEA5}" destId="{D94B8467-6E91-4D12-8B3E-A7509CB8A834}" srcOrd="0" destOrd="0" presId="urn:microsoft.com/office/officeart/2005/8/layout/hierarchy2"/>
    <dgm:cxn modelId="{0E2231EC-77BF-485D-B25B-55D0AC9FFB84}" type="presParOf" srcId="{B0FCF74C-4672-4454-ACBE-8E1E723C3EB7}" destId="{76310DA9-ADE5-4EF1-AD52-1B8F7321E158}" srcOrd="1" destOrd="0" presId="urn:microsoft.com/office/officeart/2005/8/layout/hierarchy2"/>
    <dgm:cxn modelId="{B27CBD49-8851-4229-81D9-AE8A4AD3F21B}" type="presParOf" srcId="{76310DA9-ADE5-4EF1-AD52-1B8F7321E158}" destId="{F15DA635-11FA-4592-91DD-CC1FDCD1975A}" srcOrd="0" destOrd="0" presId="urn:microsoft.com/office/officeart/2005/8/layout/hierarchy2"/>
    <dgm:cxn modelId="{E2C26EAC-3153-40BF-AAC0-844C1CFFFF86}" type="presParOf" srcId="{76310DA9-ADE5-4EF1-AD52-1B8F7321E158}" destId="{C4A24088-69EE-4217-A4E6-142E49B1FDF3}" srcOrd="1" destOrd="0" presId="urn:microsoft.com/office/officeart/2005/8/layout/hierarchy2"/>
    <dgm:cxn modelId="{A5F9DDA1-A10F-49FD-95A2-8D24F1B6FF41}" type="presParOf" srcId="{C4A24088-69EE-4217-A4E6-142E49B1FDF3}" destId="{30060303-3175-4802-B46A-055DF5662F64}" srcOrd="0" destOrd="0" presId="urn:microsoft.com/office/officeart/2005/8/layout/hierarchy2"/>
    <dgm:cxn modelId="{E7E40F89-3568-4194-9B32-4A994716F361}" type="presParOf" srcId="{30060303-3175-4802-B46A-055DF5662F64}" destId="{EF2573D7-7323-49B2-9E3C-B635C03BBE86}" srcOrd="0" destOrd="0" presId="urn:microsoft.com/office/officeart/2005/8/layout/hierarchy2"/>
    <dgm:cxn modelId="{1F80A21B-1100-488E-9F38-5D0E0E88E02E}" type="presParOf" srcId="{C4A24088-69EE-4217-A4E6-142E49B1FDF3}" destId="{1378F212-56A5-4BFB-AD68-266AE5CAA55A}" srcOrd="1" destOrd="0" presId="urn:microsoft.com/office/officeart/2005/8/layout/hierarchy2"/>
    <dgm:cxn modelId="{60197AE7-8213-4807-94EB-7D37D88F9F16}" type="presParOf" srcId="{1378F212-56A5-4BFB-AD68-266AE5CAA55A}" destId="{EC291929-2643-4D5B-90F7-35B6E167BEC0}" srcOrd="0" destOrd="0" presId="urn:microsoft.com/office/officeart/2005/8/layout/hierarchy2"/>
    <dgm:cxn modelId="{CED28D09-CBE8-4677-AEEF-BD85E47EDB71}" type="presParOf" srcId="{1378F212-56A5-4BFB-AD68-266AE5CAA55A}" destId="{B9A918A5-76CE-42E8-B751-67F321DCF00A}" srcOrd="1" destOrd="0" presId="urn:microsoft.com/office/officeart/2005/8/layout/hierarchy2"/>
    <dgm:cxn modelId="{D5DFB25C-F3A7-4371-9136-DB169A7987D1}" type="presParOf" srcId="{C4A24088-69EE-4217-A4E6-142E49B1FDF3}" destId="{2830CD9C-7AA9-43E1-B3A0-322B073ED2F2}" srcOrd="2" destOrd="0" presId="urn:microsoft.com/office/officeart/2005/8/layout/hierarchy2"/>
    <dgm:cxn modelId="{30BFF46A-9EEE-402B-AC0C-4349DD344AED}" type="presParOf" srcId="{2830CD9C-7AA9-43E1-B3A0-322B073ED2F2}" destId="{1E9DDDD7-0626-411A-8BBA-2B7BB2C12F77}" srcOrd="0" destOrd="0" presId="urn:microsoft.com/office/officeart/2005/8/layout/hierarchy2"/>
    <dgm:cxn modelId="{4079CDC9-B8B3-41F2-89D2-DEE50FCEE367}" type="presParOf" srcId="{C4A24088-69EE-4217-A4E6-142E49B1FDF3}" destId="{5C6E23EE-D134-4552-9943-43879203D1E8}" srcOrd="3" destOrd="0" presId="urn:microsoft.com/office/officeart/2005/8/layout/hierarchy2"/>
    <dgm:cxn modelId="{9896E2FB-7708-4848-99EF-EE9660CD77F6}" type="presParOf" srcId="{5C6E23EE-D134-4552-9943-43879203D1E8}" destId="{09C6FA0C-6A5E-46E0-986F-B16FB7368A56}" srcOrd="0" destOrd="0" presId="urn:microsoft.com/office/officeart/2005/8/layout/hierarchy2"/>
    <dgm:cxn modelId="{55960881-41B2-45AC-8C03-6AE2A8D448F0}" type="presParOf" srcId="{5C6E23EE-D134-4552-9943-43879203D1E8}" destId="{848EFF66-0596-4C15-B2BE-30A1B2CE3DF7}" srcOrd="1" destOrd="0" presId="urn:microsoft.com/office/officeart/2005/8/layout/hierarchy2"/>
    <dgm:cxn modelId="{EF6E7D8E-A9E2-4819-B8D0-125E9E130FC3}" type="presParOf" srcId="{B0FCF74C-4672-4454-ACBE-8E1E723C3EB7}" destId="{280DAB90-0D0A-4487-99D0-7C6C79058BF6}" srcOrd="2" destOrd="0" presId="urn:microsoft.com/office/officeart/2005/8/layout/hierarchy2"/>
    <dgm:cxn modelId="{D006295A-57EB-43DA-9DB7-353744A35377}" type="presParOf" srcId="{280DAB90-0D0A-4487-99D0-7C6C79058BF6}" destId="{D251456D-68D2-4DED-9E0B-C5ECE5057304}" srcOrd="0" destOrd="0" presId="urn:microsoft.com/office/officeart/2005/8/layout/hierarchy2"/>
    <dgm:cxn modelId="{B5D020AF-B913-4954-891F-61EB0A915F3A}" type="presParOf" srcId="{B0FCF74C-4672-4454-ACBE-8E1E723C3EB7}" destId="{D614267D-42BD-4C3A-BBF3-F6BFEE375D90}" srcOrd="3" destOrd="0" presId="urn:microsoft.com/office/officeart/2005/8/layout/hierarchy2"/>
    <dgm:cxn modelId="{14B8F661-DC62-4DD7-8224-47FE15E66001}" type="presParOf" srcId="{D614267D-42BD-4C3A-BBF3-F6BFEE375D90}" destId="{769A902B-5BC0-486D-8E44-3A8419123F33}" srcOrd="0" destOrd="0" presId="urn:microsoft.com/office/officeart/2005/8/layout/hierarchy2"/>
    <dgm:cxn modelId="{99762E1F-71E4-4538-8A8D-9FED92E93EC3}" type="presParOf" srcId="{D614267D-42BD-4C3A-BBF3-F6BFEE375D90}" destId="{D92E57CC-A179-44C8-9620-204E4D6C08F8}" srcOrd="1" destOrd="0" presId="urn:microsoft.com/office/officeart/2005/8/layout/hierarchy2"/>
    <dgm:cxn modelId="{373C9B62-2F4D-4B8F-8BBF-50C717C293D3}" type="presParOf" srcId="{D92E57CC-A179-44C8-9620-204E4D6C08F8}" destId="{45821710-8F6F-481B-8C8A-ABBB0BC8EF1B}" srcOrd="0" destOrd="0" presId="urn:microsoft.com/office/officeart/2005/8/layout/hierarchy2"/>
    <dgm:cxn modelId="{82AA3D4C-C3D4-464C-B02E-1EF38EA43312}" type="presParOf" srcId="{45821710-8F6F-481B-8C8A-ABBB0BC8EF1B}" destId="{0F6841C8-10D3-4BA4-B427-A4A8E969FB61}" srcOrd="0" destOrd="0" presId="urn:microsoft.com/office/officeart/2005/8/layout/hierarchy2"/>
    <dgm:cxn modelId="{608120E2-CB71-4596-9758-E1835EABA1BF}" type="presParOf" srcId="{D92E57CC-A179-44C8-9620-204E4D6C08F8}" destId="{07C79D6B-85A2-4A11-A402-9C79C8566077}" srcOrd="1" destOrd="0" presId="urn:microsoft.com/office/officeart/2005/8/layout/hierarchy2"/>
    <dgm:cxn modelId="{9111C349-C142-419C-8148-DD79849188CA}" type="presParOf" srcId="{07C79D6B-85A2-4A11-A402-9C79C8566077}" destId="{D2C99B8B-F193-4A05-A1B5-7F60476282E0}" srcOrd="0" destOrd="0" presId="urn:microsoft.com/office/officeart/2005/8/layout/hierarchy2"/>
    <dgm:cxn modelId="{1FEDBA75-DE1F-4328-AC37-63941B052524}" type="presParOf" srcId="{07C79D6B-85A2-4A11-A402-9C79C8566077}" destId="{23724589-B335-4713-98CF-D0D21F49B8B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2D441F-5553-4371-A02B-EF9091BEF2B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F884ED-85B2-40B4-8D8D-63D85F47A94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DC6EB05-5C5C-4080-AC0E-417404B1C0C0}" type="parTrans" cxnId="{A8297A1F-3317-4161-887C-A75F664F7353}">
      <dgm:prSet/>
      <dgm:spPr/>
      <dgm:t>
        <a:bodyPr/>
        <a:lstStyle/>
        <a:p>
          <a:endParaRPr lang="es-EC"/>
        </a:p>
      </dgm:t>
    </dgm:pt>
    <dgm:pt modelId="{107C2D8D-AC8E-4520-AEDC-4C7054709A23}" type="sibTrans" cxnId="{A8297A1F-3317-4161-887C-A75F664F7353}">
      <dgm:prSet/>
      <dgm:spPr/>
      <dgm:t>
        <a:bodyPr/>
        <a:lstStyle/>
        <a:p>
          <a:endParaRPr lang="es-EC"/>
        </a:p>
      </dgm:t>
    </dgm:pt>
    <dgm:pt modelId="{26E6B8D1-A229-44B7-9ECB-CA90B9E6C049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B96316B-EAC9-420E-9C1E-CCDA14640AA5}" type="parTrans" cxnId="{6CE071B7-38F2-43E6-BC22-DA25EF05F86E}">
      <dgm:prSet/>
      <dgm:spPr/>
      <dgm:t>
        <a:bodyPr/>
        <a:lstStyle/>
        <a:p>
          <a:endParaRPr lang="es-EC"/>
        </a:p>
      </dgm:t>
    </dgm:pt>
    <dgm:pt modelId="{2E95838F-8417-4F59-AE3D-15BC3ECDC33D}" type="sibTrans" cxnId="{6CE071B7-38F2-43E6-BC22-DA25EF05F86E}">
      <dgm:prSet/>
      <dgm:spPr/>
      <dgm:t>
        <a:bodyPr/>
        <a:lstStyle/>
        <a:p>
          <a:endParaRPr lang="es-EC"/>
        </a:p>
      </dgm:t>
    </dgm:pt>
    <dgm:pt modelId="{21CAC6D1-E42D-4CDF-AC0A-4850BBFF8356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098498D0-DEE5-40FF-B1F5-E16518040F2F}" type="parTrans" cxnId="{C2B509C4-9E76-4D87-84C1-AD4340AF53C3}">
      <dgm:prSet/>
      <dgm:spPr/>
      <dgm:t>
        <a:bodyPr/>
        <a:lstStyle/>
        <a:p>
          <a:endParaRPr lang="es-EC"/>
        </a:p>
      </dgm:t>
    </dgm:pt>
    <dgm:pt modelId="{72CC4A0B-F0D7-4BF9-9759-4067D003C1BB}" type="sibTrans" cxnId="{C2B509C4-9E76-4D87-84C1-AD4340AF53C3}">
      <dgm:prSet/>
      <dgm:spPr/>
      <dgm:t>
        <a:bodyPr/>
        <a:lstStyle/>
        <a:p>
          <a:endParaRPr lang="es-EC"/>
        </a:p>
      </dgm:t>
    </dgm:pt>
    <dgm:pt modelId="{76723919-0844-4E99-8796-38B9A37954BB}" type="pres">
      <dgm:prSet presAssocID="{B02D441F-5553-4371-A02B-EF9091BEF2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38D085-90F1-4FC3-AE07-08DD34D03C7A}" type="pres">
      <dgm:prSet presAssocID="{35F884ED-85B2-40B4-8D8D-63D85F47A948}" presName="root1" presStyleCnt="0"/>
      <dgm:spPr/>
    </dgm:pt>
    <dgm:pt modelId="{9518B189-6927-4C0A-905C-634D9C68E18F}" type="pres">
      <dgm:prSet presAssocID="{35F884ED-85B2-40B4-8D8D-63D85F47A948}" presName="LevelOneTextNode" presStyleLbl="node0" presStyleIdx="0" presStyleCnt="2" custLinFactNeighborX="-47255" custLinFactNeighborY="533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ABB780-AD03-4838-AA09-56A382054644}" type="pres">
      <dgm:prSet presAssocID="{35F884ED-85B2-40B4-8D8D-63D85F47A948}" presName="level2hierChild" presStyleCnt="0"/>
      <dgm:spPr/>
    </dgm:pt>
    <dgm:pt modelId="{7D2CC44D-829C-4C15-B60E-36D017676D45}" type="pres">
      <dgm:prSet presAssocID="{7B96316B-EAC9-420E-9C1E-CCDA14640AA5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B1CEBDCB-2464-4861-95D0-CBD74E0A96F2}" type="pres">
      <dgm:prSet presAssocID="{7B96316B-EAC9-420E-9C1E-CCDA14640AA5}" presName="connTx" presStyleLbl="parChTrans1D2" presStyleIdx="0" presStyleCnt="1"/>
      <dgm:spPr/>
      <dgm:t>
        <a:bodyPr/>
        <a:lstStyle/>
        <a:p>
          <a:endParaRPr lang="es-EC"/>
        </a:p>
      </dgm:t>
    </dgm:pt>
    <dgm:pt modelId="{3141B274-31FC-4AA6-848C-2CEF759BC23E}" type="pres">
      <dgm:prSet presAssocID="{26E6B8D1-A229-44B7-9ECB-CA90B9E6C049}" presName="root2" presStyleCnt="0"/>
      <dgm:spPr/>
    </dgm:pt>
    <dgm:pt modelId="{F00A8F81-896C-48B3-B6D3-FA5FCC11E19D}" type="pres">
      <dgm:prSet presAssocID="{26E6B8D1-A229-44B7-9ECB-CA90B9E6C049}" presName="LevelTwoTextNode" presStyleLbl="node2" presStyleIdx="0" presStyleCnt="1" custLinFactNeighborX="-66661" custLinFactNeighborY="533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E700E7-E2D8-44A0-AFED-D42741528DA0}" type="pres">
      <dgm:prSet presAssocID="{26E6B8D1-A229-44B7-9ECB-CA90B9E6C049}" presName="level3hierChild" presStyleCnt="0"/>
      <dgm:spPr/>
    </dgm:pt>
    <dgm:pt modelId="{703FD17F-3806-46D5-BBD3-B8010F2FADCF}" type="pres">
      <dgm:prSet presAssocID="{21CAC6D1-E42D-4CDF-AC0A-4850BBFF8356}" presName="root1" presStyleCnt="0"/>
      <dgm:spPr/>
    </dgm:pt>
    <dgm:pt modelId="{2CDC0E68-7B6E-44E2-96B6-276963594224}" type="pres">
      <dgm:prSet presAssocID="{21CAC6D1-E42D-4CDF-AC0A-4850BBFF8356}" presName="LevelOneTextNode" presStyleLbl="node0" presStyleIdx="1" presStyleCnt="2" custLinFactX="91321" custLinFactNeighborX="100000" custLinFactNeighborY="-616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A03B8C-F9A0-4DF9-903F-2ABA7C440582}" type="pres">
      <dgm:prSet presAssocID="{21CAC6D1-E42D-4CDF-AC0A-4850BBFF8356}" presName="level2hierChild" presStyleCnt="0"/>
      <dgm:spPr/>
    </dgm:pt>
  </dgm:ptLst>
  <dgm:cxnLst>
    <dgm:cxn modelId="{288E12E6-2DF2-4188-AC3C-CD7C72661A2A}" type="presOf" srcId="{21CAC6D1-E42D-4CDF-AC0A-4850BBFF8356}" destId="{2CDC0E68-7B6E-44E2-96B6-276963594224}" srcOrd="0" destOrd="0" presId="urn:microsoft.com/office/officeart/2005/8/layout/hierarchy2"/>
    <dgm:cxn modelId="{D735BEE4-DAC0-43E1-8DC0-2B9F9DC9EDB5}" type="presOf" srcId="{26E6B8D1-A229-44B7-9ECB-CA90B9E6C049}" destId="{F00A8F81-896C-48B3-B6D3-FA5FCC11E19D}" srcOrd="0" destOrd="0" presId="urn:microsoft.com/office/officeart/2005/8/layout/hierarchy2"/>
    <dgm:cxn modelId="{0AED4E51-8823-4181-9BDE-0DC5AC0C8F62}" type="presOf" srcId="{7B96316B-EAC9-420E-9C1E-CCDA14640AA5}" destId="{7D2CC44D-829C-4C15-B60E-36D017676D45}" srcOrd="0" destOrd="0" presId="urn:microsoft.com/office/officeart/2005/8/layout/hierarchy2"/>
    <dgm:cxn modelId="{F2192780-EF35-4C85-98AE-E58BFFB0D3F8}" type="presOf" srcId="{7B96316B-EAC9-420E-9C1E-CCDA14640AA5}" destId="{B1CEBDCB-2464-4861-95D0-CBD74E0A96F2}" srcOrd="1" destOrd="0" presId="urn:microsoft.com/office/officeart/2005/8/layout/hierarchy2"/>
    <dgm:cxn modelId="{A8297A1F-3317-4161-887C-A75F664F7353}" srcId="{B02D441F-5553-4371-A02B-EF9091BEF2BD}" destId="{35F884ED-85B2-40B4-8D8D-63D85F47A948}" srcOrd="0" destOrd="0" parTransId="{3DC6EB05-5C5C-4080-AC0E-417404B1C0C0}" sibTransId="{107C2D8D-AC8E-4520-AEDC-4C7054709A23}"/>
    <dgm:cxn modelId="{6CE071B7-38F2-43E6-BC22-DA25EF05F86E}" srcId="{35F884ED-85B2-40B4-8D8D-63D85F47A948}" destId="{26E6B8D1-A229-44B7-9ECB-CA90B9E6C049}" srcOrd="0" destOrd="0" parTransId="{7B96316B-EAC9-420E-9C1E-CCDA14640AA5}" sibTransId="{2E95838F-8417-4F59-AE3D-15BC3ECDC33D}"/>
    <dgm:cxn modelId="{373E148A-8E05-4E88-AC18-8248E9F9A836}" type="presOf" srcId="{35F884ED-85B2-40B4-8D8D-63D85F47A948}" destId="{9518B189-6927-4C0A-905C-634D9C68E18F}" srcOrd="0" destOrd="0" presId="urn:microsoft.com/office/officeart/2005/8/layout/hierarchy2"/>
    <dgm:cxn modelId="{C2B509C4-9E76-4D87-84C1-AD4340AF53C3}" srcId="{B02D441F-5553-4371-A02B-EF9091BEF2BD}" destId="{21CAC6D1-E42D-4CDF-AC0A-4850BBFF8356}" srcOrd="1" destOrd="0" parTransId="{098498D0-DEE5-40FF-B1F5-E16518040F2F}" sibTransId="{72CC4A0B-F0D7-4BF9-9759-4067D003C1BB}"/>
    <dgm:cxn modelId="{7A62BDB7-6BFF-4D82-B5A3-66E52A1585AE}" type="presOf" srcId="{B02D441F-5553-4371-A02B-EF9091BEF2BD}" destId="{76723919-0844-4E99-8796-38B9A37954BB}" srcOrd="0" destOrd="0" presId="urn:microsoft.com/office/officeart/2005/8/layout/hierarchy2"/>
    <dgm:cxn modelId="{C169C7DE-CD9B-42C4-97F4-BFABECB25337}" type="presParOf" srcId="{76723919-0844-4E99-8796-38B9A37954BB}" destId="{9338D085-90F1-4FC3-AE07-08DD34D03C7A}" srcOrd="0" destOrd="0" presId="urn:microsoft.com/office/officeart/2005/8/layout/hierarchy2"/>
    <dgm:cxn modelId="{D07CFF6C-860F-4ED3-9340-AD7D64407B20}" type="presParOf" srcId="{9338D085-90F1-4FC3-AE07-08DD34D03C7A}" destId="{9518B189-6927-4C0A-905C-634D9C68E18F}" srcOrd="0" destOrd="0" presId="urn:microsoft.com/office/officeart/2005/8/layout/hierarchy2"/>
    <dgm:cxn modelId="{C10C5F58-C3AF-46A1-9158-5A8C8217BAD3}" type="presParOf" srcId="{9338D085-90F1-4FC3-AE07-08DD34D03C7A}" destId="{DBABB780-AD03-4838-AA09-56A382054644}" srcOrd="1" destOrd="0" presId="urn:microsoft.com/office/officeart/2005/8/layout/hierarchy2"/>
    <dgm:cxn modelId="{2B0122D2-1FC6-4859-91F7-B71BF2510DC2}" type="presParOf" srcId="{DBABB780-AD03-4838-AA09-56A382054644}" destId="{7D2CC44D-829C-4C15-B60E-36D017676D45}" srcOrd="0" destOrd="0" presId="urn:microsoft.com/office/officeart/2005/8/layout/hierarchy2"/>
    <dgm:cxn modelId="{BB29366B-9FA6-45F0-874B-0948E092369A}" type="presParOf" srcId="{7D2CC44D-829C-4C15-B60E-36D017676D45}" destId="{B1CEBDCB-2464-4861-95D0-CBD74E0A96F2}" srcOrd="0" destOrd="0" presId="urn:microsoft.com/office/officeart/2005/8/layout/hierarchy2"/>
    <dgm:cxn modelId="{F32E9FBD-749C-40E8-A740-39C27926ADB6}" type="presParOf" srcId="{DBABB780-AD03-4838-AA09-56A382054644}" destId="{3141B274-31FC-4AA6-848C-2CEF759BC23E}" srcOrd="1" destOrd="0" presId="urn:microsoft.com/office/officeart/2005/8/layout/hierarchy2"/>
    <dgm:cxn modelId="{04432FCA-1EAF-4E03-B682-0B1142957872}" type="presParOf" srcId="{3141B274-31FC-4AA6-848C-2CEF759BC23E}" destId="{F00A8F81-896C-48B3-B6D3-FA5FCC11E19D}" srcOrd="0" destOrd="0" presId="urn:microsoft.com/office/officeart/2005/8/layout/hierarchy2"/>
    <dgm:cxn modelId="{23D5D138-581E-4984-AAB2-BD2DBC2A3D5A}" type="presParOf" srcId="{3141B274-31FC-4AA6-848C-2CEF759BC23E}" destId="{36E700E7-E2D8-44A0-AFED-D42741528DA0}" srcOrd="1" destOrd="0" presId="urn:microsoft.com/office/officeart/2005/8/layout/hierarchy2"/>
    <dgm:cxn modelId="{B2B6CA83-0A87-421B-ADD9-2FF7BC736C59}" type="presParOf" srcId="{76723919-0844-4E99-8796-38B9A37954BB}" destId="{703FD17F-3806-46D5-BBD3-B8010F2FADCF}" srcOrd="1" destOrd="0" presId="urn:microsoft.com/office/officeart/2005/8/layout/hierarchy2"/>
    <dgm:cxn modelId="{C5582103-9335-4AF0-895B-048F242C7C70}" type="presParOf" srcId="{703FD17F-3806-46D5-BBD3-B8010F2FADCF}" destId="{2CDC0E68-7B6E-44E2-96B6-276963594224}" srcOrd="0" destOrd="0" presId="urn:microsoft.com/office/officeart/2005/8/layout/hierarchy2"/>
    <dgm:cxn modelId="{19CC669C-8594-4E69-B169-6296C23FB946}" type="presParOf" srcId="{703FD17F-3806-46D5-BBD3-B8010F2FADCF}" destId="{5EA03B8C-F9A0-4DF9-903F-2ABA7C4405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D87BFF-752C-4DB4-AB29-A6B17D72027E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3C71F9C-590A-4EE6-AAAB-A98C02420321}">
      <dgm:prSet phldrT="[Texto]"/>
      <dgm:spPr/>
      <dgm:t>
        <a:bodyPr/>
        <a:lstStyle/>
        <a:p>
          <a:r>
            <a:rPr lang="es-EC" dirty="0" smtClean="0"/>
            <a:t>Promover la reactivación productiva de la industria automotriz.</a:t>
          </a:r>
          <a:endParaRPr lang="es-EC" dirty="0"/>
        </a:p>
      </dgm:t>
    </dgm:pt>
    <dgm:pt modelId="{C02DB89A-CE2F-40C3-99F1-7FFABDB3F2E9}" type="parTrans" cxnId="{CD15194E-AF7B-4074-A5E8-A19DFDC61F68}">
      <dgm:prSet/>
      <dgm:spPr/>
      <dgm:t>
        <a:bodyPr/>
        <a:lstStyle/>
        <a:p>
          <a:endParaRPr lang="es-EC"/>
        </a:p>
      </dgm:t>
    </dgm:pt>
    <dgm:pt modelId="{390B5428-CB6A-4B4E-8176-09EE9F8F2EEB}" type="sibTrans" cxnId="{CD15194E-AF7B-4074-A5E8-A19DFDC61F68}">
      <dgm:prSet/>
      <dgm:spPr/>
      <dgm:t>
        <a:bodyPr/>
        <a:lstStyle/>
        <a:p>
          <a:endParaRPr lang="es-EC"/>
        </a:p>
      </dgm:t>
    </dgm:pt>
    <dgm:pt modelId="{CF8EDE8A-664B-459A-B5AE-526481F4EB15}">
      <dgm:prSet phldrT="[Texto]"/>
      <dgm:spPr/>
      <dgm:t>
        <a:bodyPr/>
        <a:lstStyle/>
        <a:p>
          <a:r>
            <a:rPr lang="es-EC" dirty="0" smtClean="0"/>
            <a:t>Reducir los porcentajes de      contaminación ambiental </a:t>
          </a:r>
          <a:endParaRPr lang="es-EC" dirty="0"/>
        </a:p>
      </dgm:t>
    </dgm:pt>
    <dgm:pt modelId="{0BC39A6F-2F66-42B5-B60B-10435FCE8B46}" type="parTrans" cxnId="{31D08637-F0BE-4EDB-9DE8-581C8B04C063}">
      <dgm:prSet/>
      <dgm:spPr/>
      <dgm:t>
        <a:bodyPr/>
        <a:lstStyle/>
        <a:p>
          <a:endParaRPr lang="es-EC"/>
        </a:p>
      </dgm:t>
    </dgm:pt>
    <dgm:pt modelId="{966084EB-AA00-4E52-8187-4D814C083A43}" type="sibTrans" cxnId="{31D08637-F0BE-4EDB-9DE8-581C8B04C063}">
      <dgm:prSet/>
      <dgm:spPr/>
      <dgm:t>
        <a:bodyPr/>
        <a:lstStyle/>
        <a:p>
          <a:endParaRPr lang="es-EC"/>
        </a:p>
      </dgm:t>
    </dgm:pt>
    <dgm:pt modelId="{37759BFD-FA85-4A4E-8F35-71298BFC6308}">
      <dgm:prSet phldrT="[Texto]"/>
      <dgm:spPr/>
      <dgm:t>
        <a:bodyPr/>
        <a:lstStyle/>
        <a:p>
          <a:r>
            <a:rPr lang="es-EC" dirty="0" smtClean="0"/>
            <a:t>Entregar un servicio de calidad y seguro.</a:t>
          </a:r>
          <a:endParaRPr lang="es-EC" dirty="0"/>
        </a:p>
      </dgm:t>
    </dgm:pt>
    <dgm:pt modelId="{FD1C6D24-AA96-4AB2-B8CB-C9CAA73551EF}" type="parTrans" cxnId="{59E06973-D1E6-41BC-9198-D89B5D4EAFA0}">
      <dgm:prSet/>
      <dgm:spPr/>
      <dgm:t>
        <a:bodyPr/>
        <a:lstStyle/>
        <a:p>
          <a:endParaRPr lang="es-EC"/>
        </a:p>
      </dgm:t>
    </dgm:pt>
    <dgm:pt modelId="{2194821F-283D-4099-B6B5-E67F8F7B837A}" type="sibTrans" cxnId="{59E06973-D1E6-41BC-9198-D89B5D4EAFA0}">
      <dgm:prSet/>
      <dgm:spPr/>
      <dgm:t>
        <a:bodyPr/>
        <a:lstStyle/>
        <a:p>
          <a:endParaRPr lang="es-EC"/>
        </a:p>
      </dgm:t>
    </dgm:pt>
    <dgm:pt modelId="{57E5955A-8AF5-4C5D-93CC-FFFE675AA391}">
      <dgm:prSet phldrT="[Texto]"/>
      <dgm:spPr/>
      <dgm:t>
        <a:bodyPr/>
        <a:lstStyle/>
        <a:p>
          <a:r>
            <a:rPr lang="es-EC" dirty="0" smtClean="0"/>
            <a:t>Ahorro en el subsidio de combustibles</a:t>
          </a:r>
          <a:endParaRPr lang="es-EC" dirty="0"/>
        </a:p>
      </dgm:t>
    </dgm:pt>
    <dgm:pt modelId="{273B898C-C6F7-4D33-8056-B669E2D67516}" type="parTrans" cxnId="{4A00A076-0E19-4074-BC3E-5455ED94F17D}">
      <dgm:prSet/>
      <dgm:spPr/>
      <dgm:t>
        <a:bodyPr/>
        <a:lstStyle/>
        <a:p>
          <a:endParaRPr lang="es-EC"/>
        </a:p>
      </dgm:t>
    </dgm:pt>
    <dgm:pt modelId="{EC92FF69-9CA1-4364-8991-292B0B37E23B}" type="sibTrans" cxnId="{4A00A076-0E19-4074-BC3E-5455ED94F17D}">
      <dgm:prSet/>
      <dgm:spPr/>
      <dgm:t>
        <a:bodyPr/>
        <a:lstStyle/>
        <a:p>
          <a:endParaRPr lang="es-EC"/>
        </a:p>
      </dgm:t>
    </dgm:pt>
    <dgm:pt modelId="{CF58E9F3-D7C9-490E-9EA6-EA85B9A33702}" type="pres">
      <dgm:prSet presAssocID="{A5D87BFF-752C-4DB4-AB29-A6B17D7202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A326F43-8CDC-40B7-940E-6C3CCE93513A}" type="pres">
      <dgm:prSet presAssocID="{A5D87BFF-752C-4DB4-AB29-A6B17D72027E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B2AE719A-801F-4C8D-A5DA-22C364F702C4}" type="pres">
      <dgm:prSet presAssocID="{A5D87BFF-752C-4DB4-AB29-A6B17D72027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D3F4A2-17E1-4365-8334-A3CFBC6C08AF}" type="pres">
      <dgm:prSet presAssocID="{A5D87BFF-752C-4DB4-AB29-A6B17D72027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A065BA-E407-4FFF-A1F7-311B5F123A3C}" type="pres">
      <dgm:prSet presAssocID="{A5D87BFF-752C-4DB4-AB29-A6B17D72027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66FA7E-453C-489F-8794-37C3C31EE02C}" type="pres">
      <dgm:prSet presAssocID="{A5D87BFF-752C-4DB4-AB29-A6B17D72027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0BBC33-8EEF-4AB3-AD4B-32ABD72803A4}" type="pres">
      <dgm:prSet presAssocID="{A5D87BFF-752C-4DB4-AB29-A6B17D72027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8369D6-95EB-4634-B117-3FB57FD3057E}" type="pres">
      <dgm:prSet presAssocID="{A5D87BFF-752C-4DB4-AB29-A6B17D72027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D3176-64CB-4302-94A6-C3578C034AF9}" type="pres">
      <dgm:prSet presAssocID="{A5D87BFF-752C-4DB4-AB29-A6B17D72027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62109C-4577-43BE-B882-1C6848EB0D22}" type="pres">
      <dgm:prSet presAssocID="{A5D87BFF-752C-4DB4-AB29-A6B17D72027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993994-5972-4B26-A5BA-ACC779C9DDE1}" type="pres">
      <dgm:prSet presAssocID="{A5D87BFF-752C-4DB4-AB29-A6B17D72027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786543-B386-4C58-BF5D-85DED9B2C0ED}" type="pres">
      <dgm:prSet presAssocID="{A5D87BFF-752C-4DB4-AB29-A6B17D72027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593CBD-0F2C-4A91-A0CD-7A3FF75480AF}" type="pres">
      <dgm:prSet presAssocID="{A5D87BFF-752C-4DB4-AB29-A6B17D72027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9F1299-80CA-431A-924F-F88F407BEEE3}" type="presOf" srcId="{EC92FF69-9CA1-4364-8991-292B0B37E23B}" destId="{201D3176-64CB-4302-94A6-C3578C034AF9}" srcOrd="0" destOrd="0" presId="urn:microsoft.com/office/officeart/2005/8/layout/vProcess5"/>
    <dgm:cxn modelId="{9D329F0A-262A-4A46-A308-762E47093F94}" type="presOf" srcId="{CF8EDE8A-664B-459A-B5AE-526481F4EB15}" destId="{BF66FA7E-453C-489F-8794-37C3C31EE02C}" srcOrd="0" destOrd="0" presId="urn:microsoft.com/office/officeart/2005/8/layout/vProcess5"/>
    <dgm:cxn modelId="{ED5B89DF-D6E9-423B-89F6-E36200BB5D3D}" type="presOf" srcId="{93C71F9C-590A-4EE6-AAAB-A98C02420321}" destId="{8162109C-4577-43BE-B882-1C6848EB0D22}" srcOrd="1" destOrd="0" presId="urn:microsoft.com/office/officeart/2005/8/layout/vProcess5"/>
    <dgm:cxn modelId="{31D08637-F0BE-4EDB-9DE8-581C8B04C063}" srcId="{A5D87BFF-752C-4DB4-AB29-A6B17D72027E}" destId="{CF8EDE8A-664B-459A-B5AE-526481F4EB15}" srcOrd="3" destOrd="0" parTransId="{0BC39A6F-2F66-42B5-B60B-10435FCE8B46}" sibTransId="{966084EB-AA00-4E52-8187-4D814C083A43}"/>
    <dgm:cxn modelId="{4A00A076-0E19-4074-BC3E-5455ED94F17D}" srcId="{A5D87BFF-752C-4DB4-AB29-A6B17D72027E}" destId="{57E5955A-8AF5-4C5D-93CC-FFFE675AA391}" srcOrd="2" destOrd="0" parTransId="{273B898C-C6F7-4D33-8056-B669E2D67516}" sibTransId="{EC92FF69-9CA1-4364-8991-292B0B37E23B}"/>
    <dgm:cxn modelId="{A6596207-0DF7-4D7F-BCD9-20C156B124C2}" type="presOf" srcId="{37759BFD-FA85-4A4E-8F35-71298BFC6308}" destId="{48993994-5972-4B26-A5BA-ACC779C9DDE1}" srcOrd="1" destOrd="0" presId="urn:microsoft.com/office/officeart/2005/8/layout/vProcess5"/>
    <dgm:cxn modelId="{51D39150-4B86-46D4-A5DE-0189E4F77550}" type="presOf" srcId="{57E5955A-8AF5-4C5D-93CC-FFFE675AA391}" destId="{E6786543-B386-4C58-BF5D-85DED9B2C0ED}" srcOrd="1" destOrd="0" presId="urn:microsoft.com/office/officeart/2005/8/layout/vProcess5"/>
    <dgm:cxn modelId="{B9ED376E-8767-4F6D-8598-EB108183FCF0}" type="presOf" srcId="{93C71F9C-590A-4EE6-AAAB-A98C02420321}" destId="{B2AE719A-801F-4C8D-A5DA-22C364F702C4}" srcOrd="0" destOrd="0" presId="urn:microsoft.com/office/officeart/2005/8/layout/vProcess5"/>
    <dgm:cxn modelId="{077C10FF-EBF8-4116-910A-8543181CB9DC}" type="presOf" srcId="{A5D87BFF-752C-4DB4-AB29-A6B17D72027E}" destId="{CF58E9F3-D7C9-490E-9EA6-EA85B9A33702}" srcOrd="0" destOrd="0" presId="urn:microsoft.com/office/officeart/2005/8/layout/vProcess5"/>
    <dgm:cxn modelId="{3F848276-AE51-42CC-B60B-1137C76AD6D9}" type="presOf" srcId="{390B5428-CB6A-4B4E-8176-09EE9F8F2EEB}" destId="{280BBC33-8EEF-4AB3-AD4B-32ABD72803A4}" srcOrd="0" destOrd="0" presId="urn:microsoft.com/office/officeart/2005/8/layout/vProcess5"/>
    <dgm:cxn modelId="{59E06973-D1E6-41BC-9198-D89B5D4EAFA0}" srcId="{A5D87BFF-752C-4DB4-AB29-A6B17D72027E}" destId="{37759BFD-FA85-4A4E-8F35-71298BFC6308}" srcOrd="1" destOrd="0" parTransId="{FD1C6D24-AA96-4AB2-B8CB-C9CAA73551EF}" sibTransId="{2194821F-283D-4099-B6B5-E67F8F7B837A}"/>
    <dgm:cxn modelId="{FF4E030F-F681-4041-8717-688F4534D734}" type="presOf" srcId="{37759BFD-FA85-4A4E-8F35-71298BFC6308}" destId="{5DD3F4A2-17E1-4365-8334-A3CFBC6C08AF}" srcOrd="0" destOrd="0" presId="urn:microsoft.com/office/officeart/2005/8/layout/vProcess5"/>
    <dgm:cxn modelId="{74F0C4F4-B013-4873-AF39-69840FCE950A}" type="presOf" srcId="{57E5955A-8AF5-4C5D-93CC-FFFE675AA391}" destId="{02A065BA-E407-4FFF-A1F7-311B5F123A3C}" srcOrd="0" destOrd="0" presId="urn:microsoft.com/office/officeart/2005/8/layout/vProcess5"/>
    <dgm:cxn modelId="{CD15194E-AF7B-4074-A5E8-A19DFDC61F68}" srcId="{A5D87BFF-752C-4DB4-AB29-A6B17D72027E}" destId="{93C71F9C-590A-4EE6-AAAB-A98C02420321}" srcOrd="0" destOrd="0" parTransId="{C02DB89A-CE2F-40C3-99F1-7FFABDB3F2E9}" sibTransId="{390B5428-CB6A-4B4E-8176-09EE9F8F2EEB}"/>
    <dgm:cxn modelId="{F27EB37B-1F2F-4C95-B064-00F0013B971D}" type="presOf" srcId="{CF8EDE8A-664B-459A-B5AE-526481F4EB15}" destId="{78593CBD-0F2C-4A91-A0CD-7A3FF75480AF}" srcOrd="1" destOrd="0" presId="urn:microsoft.com/office/officeart/2005/8/layout/vProcess5"/>
    <dgm:cxn modelId="{D5970F7F-73CF-4F41-BEBB-EE54888DA8F0}" type="presOf" srcId="{2194821F-283D-4099-B6B5-E67F8F7B837A}" destId="{C08369D6-95EB-4634-B117-3FB57FD3057E}" srcOrd="0" destOrd="0" presId="urn:microsoft.com/office/officeart/2005/8/layout/vProcess5"/>
    <dgm:cxn modelId="{9425C3BD-07D1-4F3E-BA62-597A30AA99D7}" type="presParOf" srcId="{CF58E9F3-D7C9-490E-9EA6-EA85B9A33702}" destId="{EA326F43-8CDC-40B7-940E-6C3CCE93513A}" srcOrd="0" destOrd="0" presId="urn:microsoft.com/office/officeart/2005/8/layout/vProcess5"/>
    <dgm:cxn modelId="{99C2B174-DB2D-4FDE-8854-B04710FFEC76}" type="presParOf" srcId="{CF58E9F3-D7C9-490E-9EA6-EA85B9A33702}" destId="{B2AE719A-801F-4C8D-A5DA-22C364F702C4}" srcOrd="1" destOrd="0" presId="urn:microsoft.com/office/officeart/2005/8/layout/vProcess5"/>
    <dgm:cxn modelId="{D72172E3-F4D1-4F0E-B4E2-01A4CE701039}" type="presParOf" srcId="{CF58E9F3-D7C9-490E-9EA6-EA85B9A33702}" destId="{5DD3F4A2-17E1-4365-8334-A3CFBC6C08AF}" srcOrd="2" destOrd="0" presId="urn:microsoft.com/office/officeart/2005/8/layout/vProcess5"/>
    <dgm:cxn modelId="{5CBDED39-5860-49D6-992A-0FF6AFC2A0B4}" type="presParOf" srcId="{CF58E9F3-D7C9-490E-9EA6-EA85B9A33702}" destId="{02A065BA-E407-4FFF-A1F7-311B5F123A3C}" srcOrd="3" destOrd="0" presId="urn:microsoft.com/office/officeart/2005/8/layout/vProcess5"/>
    <dgm:cxn modelId="{6013520F-9261-4EEC-B648-CCEBCBECB991}" type="presParOf" srcId="{CF58E9F3-D7C9-490E-9EA6-EA85B9A33702}" destId="{BF66FA7E-453C-489F-8794-37C3C31EE02C}" srcOrd="4" destOrd="0" presId="urn:microsoft.com/office/officeart/2005/8/layout/vProcess5"/>
    <dgm:cxn modelId="{B4AD7FBF-AF9E-4A7A-83C5-AA189C984569}" type="presParOf" srcId="{CF58E9F3-D7C9-490E-9EA6-EA85B9A33702}" destId="{280BBC33-8EEF-4AB3-AD4B-32ABD72803A4}" srcOrd="5" destOrd="0" presId="urn:microsoft.com/office/officeart/2005/8/layout/vProcess5"/>
    <dgm:cxn modelId="{A48A602B-C759-400A-81E3-2B61D2B4E6E4}" type="presParOf" srcId="{CF58E9F3-D7C9-490E-9EA6-EA85B9A33702}" destId="{C08369D6-95EB-4634-B117-3FB57FD3057E}" srcOrd="6" destOrd="0" presId="urn:microsoft.com/office/officeart/2005/8/layout/vProcess5"/>
    <dgm:cxn modelId="{D0816442-5793-407B-9E21-AB4AA4333914}" type="presParOf" srcId="{CF58E9F3-D7C9-490E-9EA6-EA85B9A33702}" destId="{201D3176-64CB-4302-94A6-C3578C034AF9}" srcOrd="7" destOrd="0" presId="urn:microsoft.com/office/officeart/2005/8/layout/vProcess5"/>
    <dgm:cxn modelId="{D2999AB8-7132-4A4B-BB97-9168436561D4}" type="presParOf" srcId="{CF58E9F3-D7C9-490E-9EA6-EA85B9A33702}" destId="{8162109C-4577-43BE-B882-1C6848EB0D22}" srcOrd="8" destOrd="0" presId="urn:microsoft.com/office/officeart/2005/8/layout/vProcess5"/>
    <dgm:cxn modelId="{2462FF46-E149-476A-840A-DBC6C27C3BB7}" type="presParOf" srcId="{CF58E9F3-D7C9-490E-9EA6-EA85B9A33702}" destId="{48993994-5972-4B26-A5BA-ACC779C9DDE1}" srcOrd="9" destOrd="0" presId="urn:microsoft.com/office/officeart/2005/8/layout/vProcess5"/>
    <dgm:cxn modelId="{DB32103C-3F57-4E08-9781-3B372A787D06}" type="presParOf" srcId="{CF58E9F3-D7C9-490E-9EA6-EA85B9A33702}" destId="{E6786543-B386-4C58-BF5D-85DED9B2C0ED}" srcOrd="10" destOrd="0" presId="urn:microsoft.com/office/officeart/2005/8/layout/vProcess5"/>
    <dgm:cxn modelId="{709561E1-3781-45DF-867E-1B90554132CE}" type="presParOf" srcId="{CF58E9F3-D7C9-490E-9EA6-EA85B9A33702}" destId="{78593CBD-0F2C-4A91-A0CD-7A3FF75480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80AF1-302C-446F-B482-650A3D685D12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80924DF-16C8-40E2-AAC7-675AFFFA7392}">
      <dgm:prSet phldrT="[Texto]" custT="1"/>
      <dgm:spPr/>
      <dgm:t>
        <a:bodyPr/>
        <a:lstStyle/>
        <a:p>
          <a:r>
            <a:rPr lang="es-EC" sz="3200" dirty="0" smtClean="0">
              <a:latin typeface="Cambria "/>
            </a:rPr>
            <a:t>CORPORACIÓN FINANCIERA NACIONAL </a:t>
          </a:r>
          <a:endParaRPr lang="es-EC" sz="3200" dirty="0">
            <a:latin typeface="Cambria "/>
          </a:endParaRPr>
        </a:p>
      </dgm:t>
    </dgm:pt>
    <dgm:pt modelId="{2EFCAFA3-0CA8-4C21-816D-965F30A6F5F0}" type="parTrans" cxnId="{A47CB4CC-3639-4563-94C3-AAB405FA20E0}">
      <dgm:prSet/>
      <dgm:spPr/>
      <dgm:t>
        <a:bodyPr/>
        <a:lstStyle/>
        <a:p>
          <a:endParaRPr lang="es-EC"/>
        </a:p>
      </dgm:t>
    </dgm:pt>
    <dgm:pt modelId="{A38C1F24-8A4E-4F39-971A-5E4100C52C81}" type="sibTrans" cxnId="{A47CB4CC-3639-4563-94C3-AAB405FA20E0}">
      <dgm:prSet/>
      <dgm:spPr/>
      <dgm:t>
        <a:bodyPr/>
        <a:lstStyle/>
        <a:p>
          <a:endParaRPr lang="es-EC"/>
        </a:p>
      </dgm:t>
    </dgm:pt>
    <dgm:pt modelId="{2BAB3EA4-46CB-4A67-864E-CA5E4B14417A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3200" dirty="0" smtClean="0">
              <a:latin typeface="Cambria "/>
            </a:rPr>
            <a:t>Banca de Desarrollo Pública</a:t>
          </a:r>
          <a:endParaRPr lang="es-EC" sz="3200" dirty="0">
            <a:latin typeface="Cambria "/>
          </a:endParaRPr>
        </a:p>
      </dgm:t>
    </dgm:pt>
    <dgm:pt modelId="{C1608D6E-D6CB-40D2-9653-504DBD06EAC5}" type="parTrans" cxnId="{C5046037-1EA7-4F14-907D-A610F2906031}">
      <dgm:prSet/>
      <dgm:spPr/>
      <dgm:t>
        <a:bodyPr/>
        <a:lstStyle/>
        <a:p>
          <a:endParaRPr lang="es-EC"/>
        </a:p>
      </dgm:t>
    </dgm:pt>
    <dgm:pt modelId="{32CE6391-8D8C-4C96-BACB-475F57BA9874}" type="sibTrans" cxnId="{C5046037-1EA7-4F14-907D-A610F2906031}">
      <dgm:prSet/>
      <dgm:spPr/>
      <dgm:t>
        <a:bodyPr/>
        <a:lstStyle/>
        <a:p>
          <a:endParaRPr lang="es-EC"/>
        </a:p>
      </dgm:t>
    </dgm:pt>
    <dgm:pt modelId="{00275CFE-E260-4052-8055-01F68838EEAA}">
      <dgm:prSet phldrT="[Texto]"/>
      <dgm:spPr>
        <a:solidFill>
          <a:srgbClr val="00B0F0"/>
        </a:solidFill>
      </dgm:spPr>
      <dgm:t>
        <a:bodyPr/>
        <a:lstStyle/>
        <a:p>
          <a:r>
            <a:rPr lang="es-EC" dirty="0" smtClean="0">
              <a:latin typeface="Cambria "/>
            </a:rPr>
            <a:t>Promociona y Financia proyectos. </a:t>
          </a:r>
          <a:endParaRPr lang="es-EC" dirty="0">
            <a:latin typeface="Cambria "/>
          </a:endParaRPr>
        </a:p>
      </dgm:t>
    </dgm:pt>
    <dgm:pt modelId="{394BB84C-68D1-4D93-BA32-880B6C30F466}" type="parTrans" cxnId="{C156737A-709B-49DC-84B6-10946CE77D02}">
      <dgm:prSet/>
      <dgm:spPr/>
      <dgm:t>
        <a:bodyPr/>
        <a:lstStyle/>
        <a:p>
          <a:endParaRPr lang="es-EC"/>
        </a:p>
      </dgm:t>
    </dgm:pt>
    <dgm:pt modelId="{B675FE52-0415-4068-962A-F09FF30E8372}" type="sibTrans" cxnId="{C156737A-709B-49DC-84B6-10946CE77D02}">
      <dgm:prSet/>
      <dgm:spPr/>
      <dgm:t>
        <a:bodyPr/>
        <a:lstStyle/>
        <a:p>
          <a:endParaRPr lang="es-EC"/>
        </a:p>
      </dgm:t>
    </dgm:pt>
    <dgm:pt modelId="{3120391F-1CAD-4499-9173-B6B606C35EEB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3600" dirty="0" smtClean="0"/>
            <a:t> </a:t>
          </a:r>
          <a:r>
            <a:rPr lang="es-EC" sz="3200" dirty="0" smtClean="0">
              <a:latin typeface="Cambria "/>
            </a:rPr>
            <a:t>Nace en 1964</a:t>
          </a:r>
          <a:endParaRPr lang="es-EC" sz="3200" dirty="0">
            <a:latin typeface="Cambria "/>
          </a:endParaRPr>
        </a:p>
      </dgm:t>
    </dgm:pt>
    <dgm:pt modelId="{EEFE95AE-439B-4DE3-B480-440E50E081FB}" type="parTrans" cxnId="{A6ADBBE3-AF0E-40F7-A164-42B7759D0965}">
      <dgm:prSet/>
      <dgm:spPr/>
      <dgm:t>
        <a:bodyPr/>
        <a:lstStyle/>
        <a:p>
          <a:endParaRPr lang="es-EC"/>
        </a:p>
      </dgm:t>
    </dgm:pt>
    <dgm:pt modelId="{1AF6FAB9-5552-4F78-A365-DE2D58AAA604}" type="sibTrans" cxnId="{A6ADBBE3-AF0E-40F7-A164-42B7759D0965}">
      <dgm:prSet/>
      <dgm:spPr/>
      <dgm:t>
        <a:bodyPr/>
        <a:lstStyle/>
        <a:p>
          <a:endParaRPr lang="es-EC"/>
        </a:p>
      </dgm:t>
    </dgm:pt>
    <dgm:pt modelId="{CD30AC69-8F8D-468A-9196-62BB96A66F6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3200" dirty="0" smtClean="0">
              <a:latin typeface="Cambria "/>
            </a:rPr>
            <a:t>Créditos a tasas de interés y plazos favorables </a:t>
          </a:r>
          <a:endParaRPr lang="es-EC" sz="3200" dirty="0">
            <a:latin typeface="Cambria "/>
          </a:endParaRPr>
        </a:p>
      </dgm:t>
    </dgm:pt>
    <dgm:pt modelId="{6BF5DA50-6216-43BD-9BE7-32FD208A63AD}" type="parTrans" cxnId="{5E08A345-94B1-4AF4-962F-9B33B89D3435}">
      <dgm:prSet/>
      <dgm:spPr/>
      <dgm:t>
        <a:bodyPr/>
        <a:lstStyle/>
        <a:p>
          <a:endParaRPr lang="es-EC"/>
        </a:p>
      </dgm:t>
    </dgm:pt>
    <dgm:pt modelId="{87FB210C-F33C-4EB2-B525-AC90B672C5D6}" type="sibTrans" cxnId="{5E08A345-94B1-4AF4-962F-9B33B89D3435}">
      <dgm:prSet/>
      <dgm:spPr/>
      <dgm:t>
        <a:bodyPr/>
        <a:lstStyle/>
        <a:p>
          <a:endParaRPr lang="es-EC"/>
        </a:p>
      </dgm:t>
    </dgm:pt>
    <dgm:pt modelId="{CA4EB7B0-A662-439E-B59E-A3ADEECB9652}" type="pres">
      <dgm:prSet presAssocID="{2ED80AF1-302C-446F-B482-650A3D685D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AABC107-9CC0-4100-8B82-242A821A90B9}" type="pres">
      <dgm:prSet presAssocID="{880924DF-16C8-40E2-AAC7-675AFFFA7392}" presName="vertOne" presStyleCnt="0"/>
      <dgm:spPr/>
    </dgm:pt>
    <dgm:pt modelId="{74487FBD-FDA3-4322-B9E7-D8CDC5D64351}" type="pres">
      <dgm:prSet presAssocID="{880924DF-16C8-40E2-AAC7-675AFFFA739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283EA9-AAB7-48A2-8576-99952594C936}" type="pres">
      <dgm:prSet presAssocID="{880924DF-16C8-40E2-AAC7-675AFFFA7392}" presName="parTransOne" presStyleCnt="0"/>
      <dgm:spPr/>
    </dgm:pt>
    <dgm:pt modelId="{579B1F03-FEDD-4226-8172-94F0208151E3}" type="pres">
      <dgm:prSet presAssocID="{880924DF-16C8-40E2-AAC7-675AFFFA7392}" presName="horzOne" presStyleCnt="0"/>
      <dgm:spPr/>
    </dgm:pt>
    <dgm:pt modelId="{4FA78F6E-4F9D-40B2-BA95-09610ED26F51}" type="pres">
      <dgm:prSet presAssocID="{2BAB3EA4-46CB-4A67-864E-CA5E4B14417A}" presName="vertTwo" presStyleCnt="0"/>
      <dgm:spPr/>
    </dgm:pt>
    <dgm:pt modelId="{5715D8D0-C322-4E26-A425-4D5AFC4E6044}" type="pres">
      <dgm:prSet presAssocID="{2BAB3EA4-46CB-4A67-864E-CA5E4B14417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7D59BF-7942-40DA-B149-EEDA3845AD57}" type="pres">
      <dgm:prSet presAssocID="{2BAB3EA4-46CB-4A67-864E-CA5E4B14417A}" presName="parTransTwo" presStyleCnt="0"/>
      <dgm:spPr/>
    </dgm:pt>
    <dgm:pt modelId="{2448DD84-0809-487B-AA79-947F80426C6A}" type="pres">
      <dgm:prSet presAssocID="{2BAB3EA4-46CB-4A67-864E-CA5E4B14417A}" presName="horzTwo" presStyleCnt="0"/>
      <dgm:spPr/>
    </dgm:pt>
    <dgm:pt modelId="{F1DDC722-FA65-40F8-94AB-C62F7B790E28}" type="pres">
      <dgm:prSet presAssocID="{00275CFE-E260-4052-8055-01F68838EEAA}" presName="vertThree" presStyleCnt="0"/>
      <dgm:spPr/>
    </dgm:pt>
    <dgm:pt modelId="{C950D98D-A611-408A-AF48-8B96D691F0E3}" type="pres">
      <dgm:prSet presAssocID="{00275CFE-E260-4052-8055-01F68838EEAA}" presName="txThree" presStyleLbl="node3" presStyleIdx="0" presStyleCnt="2" custLinFactNeighborX="946" custLinFactNeighborY="-45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B36F32-0387-4BE4-91E2-25689A4C5ADF}" type="pres">
      <dgm:prSet presAssocID="{00275CFE-E260-4052-8055-01F68838EEAA}" presName="horzThree" presStyleCnt="0"/>
      <dgm:spPr/>
    </dgm:pt>
    <dgm:pt modelId="{CDC8AA65-079B-4482-BF40-435EB1C2E9ED}" type="pres">
      <dgm:prSet presAssocID="{32CE6391-8D8C-4C96-BACB-475F57BA9874}" presName="sibSpaceTwo" presStyleCnt="0"/>
      <dgm:spPr/>
    </dgm:pt>
    <dgm:pt modelId="{6F7003BE-33F2-4C32-879A-C2E26CF00E3A}" type="pres">
      <dgm:prSet presAssocID="{3120391F-1CAD-4499-9173-B6B606C35EEB}" presName="vertTwo" presStyleCnt="0"/>
      <dgm:spPr/>
    </dgm:pt>
    <dgm:pt modelId="{683F776A-980D-4017-947A-BB623411C559}" type="pres">
      <dgm:prSet presAssocID="{3120391F-1CAD-4499-9173-B6B606C35EE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02CCFB-542E-45C9-8A1D-7B1051B61E5C}" type="pres">
      <dgm:prSet presAssocID="{3120391F-1CAD-4499-9173-B6B606C35EEB}" presName="parTransTwo" presStyleCnt="0"/>
      <dgm:spPr/>
    </dgm:pt>
    <dgm:pt modelId="{B75D6007-506F-4646-8B44-FFB5D149A867}" type="pres">
      <dgm:prSet presAssocID="{3120391F-1CAD-4499-9173-B6B606C35EEB}" presName="horzTwo" presStyleCnt="0"/>
      <dgm:spPr/>
    </dgm:pt>
    <dgm:pt modelId="{09F37A99-6A26-4FD8-8F17-B3397FC91E1D}" type="pres">
      <dgm:prSet presAssocID="{CD30AC69-8F8D-468A-9196-62BB96A66F68}" presName="vertThree" presStyleCnt="0"/>
      <dgm:spPr/>
    </dgm:pt>
    <dgm:pt modelId="{EA68F0C7-305A-4225-97D4-8A920CED55B8}" type="pres">
      <dgm:prSet presAssocID="{CD30AC69-8F8D-468A-9196-62BB96A66F6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68751E-C98F-43F5-8000-62093E235395}" type="pres">
      <dgm:prSet presAssocID="{CD30AC69-8F8D-468A-9196-62BB96A66F68}" presName="horzThree" presStyleCnt="0"/>
      <dgm:spPr/>
    </dgm:pt>
  </dgm:ptLst>
  <dgm:cxnLst>
    <dgm:cxn modelId="{738F9B3C-5B26-4E6A-A8E0-FC8BEFC148C2}" type="presOf" srcId="{2BAB3EA4-46CB-4A67-864E-CA5E4B14417A}" destId="{5715D8D0-C322-4E26-A425-4D5AFC4E6044}" srcOrd="0" destOrd="0" presId="urn:microsoft.com/office/officeart/2005/8/layout/hierarchy4"/>
    <dgm:cxn modelId="{CFAF81EB-CE8B-4DE1-9B3F-EE2B14136BD3}" type="presOf" srcId="{880924DF-16C8-40E2-AAC7-675AFFFA7392}" destId="{74487FBD-FDA3-4322-B9E7-D8CDC5D64351}" srcOrd="0" destOrd="0" presId="urn:microsoft.com/office/officeart/2005/8/layout/hierarchy4"/>
    <dgm:cxn modelId="{5E08A345-94B1-4AF4-962F-9B33B89D3435}" srcId="{3120391F-1CAD-4499-9173-B6B606C35EEB}" destId="{CD30AC69-8F8D-468A-9196-62BB96A66F68}" srcOrd="0" destOrd="0" parTransId="{6BF5DA50-6216-43BD-9BE7-32FD208A63AD}" sibTransId="{87FB210C-F33C-4EB2-B525-AC90B672C5D6}"/>
    <dgm:cxn modelId="{B2450E9F-782B-4904-BEFE-C65F86EA4B6B}" type="presOf" srcId="{2ED80AF1-302C-446F-B482-650A3D685D12}" destId="{CA4EB7B0-A662-439E-B59E-A3ADEECB9652}" srcOrd="0" destOrd="0" presId="urn:microsoft.com/office/officeart/2005/8/layout/hierarchy4"/>
    <dgm:cxn modelId="{A47CB4CC-3639-4563-94C3-AAB405FA20E0}" srcId="{2ED80AF1-302C-446F-B482-650A3D685D12}" destId="{880924DF-16C8-40E2-AAC7-675AFFFA7392}" srcOrd="0" destOrd="0" parTransId="{2EFCAFA3-0CA8-4C21-816D-965F30A6F5F0}" sibTransId="{A38C1F24-8A4E-4F39-971A-5E4100C52C81}"/>
    <dgm:cxn modelId="{C5046037-1EA7-4F14-907D-A610F2906031}" srcId="{880924DF-16C8-40E2-AAC7-675AFFFA7392}" destId="{2BAB3EA4-46CB-4A67-864E-CA5E4B14417A}" srcOrd="0" destOrd="0" parTransId="{C1608D6E-D6CB-40D2-9653-504DBD06EAC5}" sibTransId="{32CE6391-8D8C-4C96-BACB-475F57BA9874}"/>
    <dgm:cxn modelId="{E7496A1C-58DE-4B20-8C50-DE0F41B773B1}" type="presOf" srcId="{3120391F-1CAD-4499-9173-B6B606C35EEB}" destId="{683F776A-980D-4017-947A-BB623411C559}" srcOrd="0" destOrd="0" presId="urn:microsoft.com/office/officeart/2005/8/layout/hierarchy4"/>
    <dgm:cxn modelId="{C156737A-709B-49DC-84B6-10946CE77D02}" srcId="{2BAB3EA4-46CB-4A67-864E-CA5E4B14417A}" destId="{00275CFE-E260-4052-8055-01F68838EEAA}" srcOrd="0" destOrd="0" parTransId="{394BB84C-68D1-4D93-BA32-880B6C30F466}" sibTransId="{B675FE52-0415-4068-962A-F09FF30E8372}"/>
    <dgm:cxn modelId="{1E08B0F4-B9FD-45F8-9384-52E6E5659196}" type="presOf" srcId="{CD30AC69-8F8D-468A-9196-62BB96A66F68}" destId="{EA68F0C7-305A-4225-97D4-8A920CED55B8}" srcOrd="0" destOrd="0" presId="urn:microsoft.com/office/officeart/2005/8/layout/hierarchy4"/>
    <dgm:cxn modelId="{530EBC70-E527-42D2-8D71-EBE71412406D}" type="presOf" srcId="{00275CFE-E260-4052-8055-01F68838EEAA}" destId="{C950D98D-A611-408A-AF48-8B96D691F0E3}" srcOrd="0" destOrd="0" presId="urn:microsoft.com/office/officeart/2005/8/layout/hierarchy4"/>
    <dgm:cxn modelId="{A6ADBBE3-AF0E-40F7-A164-42B7759D0965}" srcId="{880924DF-16C8-40E2-AAC7-675AFFFA7392}" destId="{3120391F-1CAD-4499-9173-B6B606C35EEB}" srcOrd="1" destOrd="0" parTransId="{EEFE95AE-439B-4DE3-B480-440E50E081FB}" sibTransId="{1AF6FAB9-5552-4F78-A365-DE2D58AAA604}"/>
    <dgm:cxn modelId="{A69F90C5-A8EC-4863-9FF8-D486AA9E7495}" type="presParOf" srcId="{CA4EB7B0-A662-439E-B59E-A3ADEECB9652}" destId="{8AABC107-9CC0-4100-8B82-242A821A90B9}" srcOrd="0" destOrd="0" presId="urn:microsoft.com/office/officeart/2005/8/layout/hierarchy4"/>
    <dgm:cxn modelId="{DD395102-F613-4250-AFB5-E0583FEFE877}" type="presParOf" srcId="{8AABC107-9CC0-4100-8B82-242A821A90B9}" destId="{74487FBD-FDA3-4322-B9E7-D8CDC5D64351}" srcOrd="0" destOrd="0" presId="urn:microsoft.com/office/officeart/2005/8/layout/hierarchy4"/>
    <dgm:cxn modelId="{EBAEB1F9-E63D-4F10-BE94-5BB5C6207C80}" type="presParOf" srcId="{8AABC107-9CC0-4100-8B82-242A821A90B9}" destId="{E1283EA9-AAB7-48A2-8576-99952594C936}" srcOrd="1" destOrd="0" presId="urn:microsoft.com/office/officeart/2005/8/layout/hierarchy4"/>
    <dgm:cxn modelId="{B8D43ECF-60D5-4959-8967-32978D7450A6}" type="presParOf" srcId="{8AABC107-9CC0-4100-8B82-242A821A90B9}" destId="{579B1F03-FEDD-4226-8172-94F0208151E3}" srcOrd="2" destOrd="0" presId="urn:microsoft.com/office/officeart/2005/8/layout/hierarchy4"/>
    <dgm:cxn modelId="{3F51AD9F-40C4-4AB1-8FA9-CD06EA206849}" type="presParOf" srcId="{579B1F03-FEDD-4226-8172-94F0208151E3}" destId="{4FA78F6E-4F9D-40B2-BA95-09610ED26F51}" srcOrd="0" destOrd="0" presId="urn:microsoft.com/office/officeart/2005/8/layout/hierarchy4"/>
    <dgm:cxn modelId="{7E8DA443-16A8-44DB-A6A0-D2BCBBEEFCE7}" type="presParOf" srcId="{4FA78F6E-4F9D-40B2-BA95-09610ED26F51}" destId="{5715D8D0-C322-4E26-A425-4D5AFC4E6044}" srcOrd="0" destOrd="0" presId="urn:microsoft.com/office/officeart/2005/8/layout/hierarchy4"/>
    <dgm:cxn modelId="{30972A50-7B16-438E-98B7-EAC80C315617}" type="presParOf" srcId="{4FA78F6E-4F9D-40B2-BA95-09610ED26F51}" destId="{217D59BF-7942-40DA-B149-EEDA3845AD57}" srcOrd="1" destOrd="0" presId="urn:microsoft.com/office/officeart/2005/8/layout/hierarchy4"/>
    <dgm:cxn modelId="{15DACE7C-DDD2-4FF8-9426-9041A6A24779}" type="presParOf" srcId="{4FA78F6E-4F9D-40B2-BA95-09610ED26F51}" destId="{2448DD84-0809-487B-AA79-947F80426C6A}" srcOrd="2" destOrd="0" presId="urn:microsoft.com/office/officeart/2005/8/layout/hierarchy4"/>
    <dgm:cxn modelId="{FB59057F-6C2E-4024-9C9F-623950FD0207}" type="presParOf" srcId="{2448DD84-0809-487B-AA79-947F80426C6A}" destId="{F1DDC722-FA65-40F8-94AB-C62F7B790E28}" srcOrd="0" destOrd="0" presId="urn:microsoft.com/office/officeart/2005/8/layout/hierarchy4"/>
    <dgm:cxn modelId="{671C3441-71FB-4895-B5ED-27A781E49DC0}" type="presParOf" srcId="{F1DDC722-FA65-40F8-94AB-C62F7B790E28}" destId="{C950D98D-A611-408A-AF48-8B96D691F0E3}" srcOrd="0" destOrd="0" presId="urn:microsoft.com/office/officeart/2005/8/layout/hierarchy4"/>
    <dgm:cxn modelId="{DC1210C9-FAEC-425C-A9C9-92CFFF8E5A54}" type="presParOf" srcId="{F1DDC722-FA65-40F8-94AB-C62F7B790E28}" destId="{93B36F32-0387-4BE4-91E2-25689A4C5ADF}" srcOrd="1" destOrd="0" presId="urn:microsoft.com/office/officeart/2005/8/layout/hierarchy4"/>
    <dgm:cxn modelId="{19319D5A-ED83-4160-BDBF-5E8F8FD243F3}" type="presParOf" srcId="{579B1F03-FEDD-4226-8172-94F0208151E3}" destId="{CDC8AA65-079B-4482-BF40-435EB1C2E9ED}" srcOrd="1" destOrd="0" presId="urn:microsoft.com/office/officeart/2005/8/layout/hierarchy4"/>
    <dgm:cxn modelId="{994232AF-7199-49E7-BD8F-F2A4B4392F56}" type="presParOf" srcId="{579B1F03-FEDD-4226-8172-94F0208151E3}" destId="{6F7003BE-33F2-4C32-879A-C2E26CF00E3A}" srcOrd="2" destOrd="0" presId="urn:microsoft.com/office/officeart/2005/8/layout/hierarchy4"/>
    <dgm:cxn modelId="{8EEEA374-0806-411C-81A8-E04A954705B0}" type="presParOf" srcId="{6F7003BE-33F2-4C32-879A-C2E26CF00E3A}" destId="{683F776A-980D-4017-947A-BB623411C559}" srcOrd="0" destOrd="0" presId="urn:microsoft.com/office/officeart/2005/8/layout/hierarchy4"/>
    <dgm:cxn modelId="{581110B0-E6CB-4B96-AFCA-002C6B766A1D}" type="presParOf" srcId="{6F7003BE-33F2-4C32-879A-C2E26CF00E3A}" destId="{E302CCFB-542E-45C9-8A1D-7B1051B61E5C}" srcOrd="1" destOrd="0" presId="urn:microsoft.com/office/officeart/2005/8/layout/hierarchy4"/>
    <dgm:cxn modelId="{DB907EB3-4C67-4190-A71E-A3ECE51C1534}" type="presParOf" srcId="{6F7003BE-33F2-4C32-879A-C2E26CF00E3A}" destId="{B75D6007-506F-4646-8B44-FFB5D149A867}" srcOrd="2" destOrd="0" presId="urn:microsoft.com/office/officeart/2005/8/layout/hierarchy4"/>
    <dgm:cxn modelId="{C939F1C9-5C18-4077-A078-6A43F253D1AA}" type="presParOf" srcId="{B75D6007-506F-4646-8B44-FFB5D149A867}" destId="{09F37A99-6A26-4FD8-8F17-B3397FC91E1D}" srcOrd="0" destOrd="0" presId="urn:microsoft.com/office/officeart/2005/8/layout/hierarchy4"/>
    <dgm:cxn modelId="{AAC2C5B9-7594-45B3-92CD-DEF1E8D80FE5}" type="presParOf" srcId="{09F37A99-6A26-4FD8-8F17-B3397FC91E1D}" destId="{EA68F0C7-305A-4225-97D4-8A920CED55B8}" srcOrd="0" destOrd="0" presId="urn:microsoft.com/office/officeart/2005/8/layout/hierarchy4"/>
    <dgm:cxn modelId="{F8C2097D-4751-40F3-A8FA-0DCA8EBF97BA}" type="presParOf" srcId="{09F37A99-6A26-4FD8-8F17-B3397FC91E1D}" destId="{7968751E-C98F-43F5-8000-62093E2353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3EE3F-53FA-46FA-8BE6-A341B97DEFE9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50191B8-1E78-44A5-A49B-09F0A0A765EE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939C3D4-0F16-4531-AF22-4E70254BE575}" type="parTrans" cxnId="{41E9698A-7CBB-4782-8AE1-0472E6B5FBB5}">
      <dgm:prSet/>
      <dgm:spPr/>
      <dgm:t>
        <a:bodyPr/>
        <a:lstStyle/>
        <a:p>
          <a:endParaRPr lang="es-EC"/>
        </a:p>
      </dgm:t>
    </dgm:pt>
    <dgm:pt modelId="{4BD52A1E-8ECD-4A08-AF99-EF1ABA9A1142}" type="sibTrans" cxnId="{41E9698A-7CBB-4782-8AE1-0472E6B5FBB5}">
      <dgm:prSet/>
      <dgm:spPr/>
      <dgm:t>
        <a:bodyPr/>
        <a:lstStyle/>
        <a:p>
          <a:endParaRPr lang="es-EC"/>
        </a:p>
      </dgm:t>
    </dgm:pt>
    <dgm:pt modelId="{73FDA1A0-5D02-4185-92B0-891F9371D79F}">
      <dgm:prSet phldrT="[Texto]"/>
      <dgm:spPr/>
      <dgm:t>
        <a:bodyPr/>
        <a:lstStyle/>
        <a:p>
          <a:endParaRPr lang="es-EC" b="1" dirty="0">
            <a:solidFill>
              <a:srgbClr val="FFC000"/>
            </a:solidFill>
          </a:endParaRPr>
        </a:p>
      </dgm:t>
    </dgm:pt>
    <dgm:pt modelId="{61A645DB-1ED5-42C3-B839-1605685AF4AA}" type="parTrans" cxnId="{11DAB261-037B-4835-A46E-3F790209A601}">
      <dgm:prSet/>
      <dgm:spPr/>
      <dgm:t>
        <a:bodyPr/>
        <a:lstStyle/>
        <a:p>
          <a:endParaRPr lang="es-EC"/>
        </a:p>
      </dgm:t>
    </dgm:pt>
    <dgm:pt modelId="{10B8DB0C-81F5-4028-BE38-1C0424DAA3F5}" type="sibTrans" cxnId="{11DAB261-037B-4835-A46E-3F790209A601}">
      <dgm:prSet/>
      <dgm:spPr/>
      <dgm:t>
        <a:bodyPr/>
        <a:lstStyle/>
        <a:p>
          <a:endParaRPr lang="es-EC"/>
        </a:p>
      </dgm:t>
    </dgm:pt>
    <dgm:pt modelId="{14BFC212-2310-4A4C-9DE3-6AB30ADB9641}">
      <dgm:prSet phldrT="[Texto]" custT="1"/>
      <dgm:spPr/>
      <dgm:t>
        <a:bodyPr/>
        <a:lstStyle/>
        <a:p>
          <a:r>
            <a:rPr lang="es-EC" sz="1800" b="1" dirty="0" smtClean="0"/>
            <a:t>Dirigido a proyectos productivos : Financiamiento Forestal, Renova, Pesca de arrastre</a:t>
          </a:r>
          <a:r>
            <a:rPr lang="es-EC" sz="2300" b="1" dirty="0" smtClean="0"/>
            <a:t>. </a:t>
          </a:r>
          <a:endParaRPr lang="es-EC" sz="2300" b="1" dirty="0"/>
        </a:p>
      </dgm:t>
    </dgm:pt>
    <dgm:pt modelId="{D3ECB4D5-562A-4550-A24A-576F1BE483F1}" type="parTrans" cxnId="{3E666A24-1955-4C78-A181-B6D7D81277B3}">
      <dgm:prSet/>
      <dgm:spPr/>
      <dgm:t>
        <a:bodyPr/>
        <a:lstStyle/>
        <a:p>
          <a:endParaRPr lang="es-EC"/>
        </a:p>
      </dgm:t>
    </dgm:pt>
    <dgm:pt modelId="{0AF2F883-0555-49E8-82F2-8A65C984462E}" type="sibTrans" cxnId="{3E666A24-1955-4C78-A181-B6D7D81277B3}">
      <dgm:prSet/>
      <dgm:spPr/>
      <dgm:t>
        <a:bodyPr/>
        <a:lstStyle/>
        <a:p>
          <a:endParaRPr lang="es-EC"/>
        </a:p>
      </dgm:t>
    </dgm:pt>
    <dgm:pt modelId="{A2D3A288-9171-4B7B-B156-C691DCEE7564}">
      <dgm:prSet phldrT="[Texto]" custT="1"/>
      <dgm:spPr/>
      <dgm:t>
        <a:bodyPr/>
        <a:lstStyle/>
        <a:p>
          <a:r>
            <a:rPr lang="es-EC" sz="1800" b="1" dirty="0" smtClean="0"/>
            <a:t>Fondos dirigidos al sector productivo por medio de instituciones financieras.</a:t>
          </a:r>
          <a:endParaRPr lang="es-EC" sz="1800" b="1" dirty="0"/>
        </a:p>
      </dgm:t>
    </dgm:pt>
    <dgm:pt modelId="{1847F948-4452-4F7C-AE4B-443038B108CE}" type="parTrans" cxnId="{F2BCD247-FDA1-4960-B423-2E3BAD96E900}">
      <dgm:prSet/>
      <dgm:spPr/>
      <dgm:t>
        <a:bodyPr/>
        <a:lstStyle/>
        <a:p>
          <a:endParaRPr lang="es-EC"/>
        </a:p>
      </dgm:t>
    </dgm:pt>
    <dgm:pt modelId="{B326C98B-7F9E-4877-9F5C-553FD1A37C6E}" type="sibTrans" cxnId="{F2BCD247-FDA1-4960-B423-2E3BAD96E900}">
      <dgm:prSet/>
      <dgm:spPr/>
      <dgm:t>
        <a:bodyPr/>
        <a:lstStyle/>
        <a:p>
          <a:endParaRPr lang="es-EC"/>
        </a:p>
      </dgm:t>
    </dgm:pt>
    <dgm:pt modelId="{6AA09DE4-9D4B-4679-B5F7-86E6C457C8AB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EEAECB2A-DEDE-4841-B7D4-10478B2CF662}" type="parTrans" cxnId="{2D795851-3704-4E94-81D9-E9EC886B63CA}">
      <dgm:prSet/>
      <dgm:spPr/>
      <dgm:t>
        <a:bodyPr/>
        <a:lstStyle/>
        <a:p>
          <a:endParaRPr lang="es-EC"/>
        </a:p>
      </dgm:t>
    </dgm:pt>
    <dgm:pt modelId="{06746414-8150-4C4E-A3B3-792471DFECCA}" type="sibTrans" cxnId="{2D795851-3704-4E94-81D9-E9EC886B63CA}">
      <dgm:prSet/>
      <dgm:spPr/>
      <dgm:t>
        <a:bodyPr/>
        <a:lstStyle/>
        <a:p>
          <a:endParaRPr lang="es-EC"/>
        </a:p>
      </dgm:t>
    </dgm:pt>
    <dgm:pt modelId="{5C8E18DE-E00C-4095-B894-3D51560BD8B0}">
      <dgm:prSet phldrT="[Texto]"/>
      <dgm:spPr/>
      <dgm:t>
        <a:bodyPr/>
        <a:lstStyle/>
        <a:p>
          <a:r>
            <a:rPr lang="es-EC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Negocio fiduciario </a:t>
          </a:r>
          <a:r>
            <a:rPr lang="es-EC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y titularización</a:t>
          </a:r>
          <a:endParaRPr lang="es-EC" dirty="0"/>
        </a:p>
      </dgm:t>
    </dgm:pt>
    <dgm:pt modelId="{BDC3C153-A356-4CA1-95CC-E18D9A6A477B}" type="parTrans" cxnId="{F0F5DEAB-A94F-4E74-9154-9992C002CB41}">
      <dgm:prSet/>
      <dgm:spPr/>
      <dgm:t>
        <a:bodyPr/>
        <a:lstStyle/>
        <a:p>
          <a:endParaRPr lang="es-EC"/>
        </a:p>
      </dgm:t>
    </dgm:pt>
    <dgm:pt modelId="{A2907AE6-A91B-4B59-B06F-29918C51FA30}" type="sibTrans" cxnId="{F0F5DEAB-A94F-4E74-9154-9992C002CB41}">
      <dgm:prSet/>
      <dgm:spPr/>
      <dgm:t>
        <a:bodyPr/>
        <a:lstStyle/>
        <a:p>
          <a:endParaRPr lang="es-EC"/>
        </a:p>
      </dgm:t>
    </dgm:pt>
    <dgm:pt modelId="{6A55CF88-FA03-43A6-9B08-B1495E7F3C89}">
      <dgm:prSet phldrT="[Texto]" custT="1"/>
      <dgm:spPr/>
      <dgm:t>
        <a:bodyPr/>
        <a:lstStyle/>
        <a:p>
          <a:r>
            <a:rPr lang="es-EC" sz="1800" b="1" dirty="0" smtClean="0"/>
            <a:t>FIDUCIA, la mas grande administradora de fondos del país.</a:t>
          </a:r>
          <a:endParaRPr lang="es-EC" sz="1800" b="1" dirty="0"/>
        </a:p>
      </dgm:t>
    </dgm:pt>
    <dgm:pt modelId="{622CCB98-4EDE-4231-8B5B-BE396EB7CDC6}" type="parTrans" cxnId="{2918702E-4392-4601-86CC-BAA7789166CB}">
      <dgm:prSet/>
      <dgm:spPr/>
      <dgm:t>
        <a:bodyPr/>
        <a:lstStyle/>
        <a:p>
          <a:endParaRPr lang="es-EC"/>
        </a:p>
      </dgm:t>
    </dgm:pt>
    <dgm:pt modelId="{691E8BF4-FE5E-4033-9652-C83FEADBD2E7}" type="sibTrans" cxnId="{2918702E-4392-4601-86CC-BAA7789166CB}">
      <dgm:prSet/>
      <dgm:spPr/>
      <dgm:t>
        <a:bodyPr/>
        <a:lstStyle/>
        <a:p>
          <a:endParaRPr lang="es-EC"/>
        </a:p>
      </dgm:t>
    </dgm:pt>
    <dgm:pt modelId="{D2264C47-692F-4C62-B91C-B14A998898AE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8477FD03-046C-4328-A680-9CF8F6838DD1}" type="parTrans" cxnId="{9D818AA4-7BD9-4BFE-8DD3-037D55885921}">
      <dgm:prSet/>
      <dgm:spPr/>
      <dgm:t>
        <a:bodyPr/>
        <a:lstStyle/>
        <a:p>
          <a:endParaRPr lang="es-EC"/>
        </a:p>
      </dgm:t>
    </dgm:pt>
    <dgm:pt modelId="{5A780C41-B7BD-41AC-8CD8-A6E3AD5FF0EC}" type="sibTrans" cxnId="{9D818AA4-7BD9-4BFE-8DD3-037D55885921}">
      <dgm:prSet/>
      <dgm:spPr/>
      <dgm:t>
        <a:bodyPr/>
        <a:lstStyle/>
        <a:p>
          <a:endParaRPr lang="es-EC"/>
        </a:p>
      </dgm:t>
    </dgm:pt>
    <dgm:pt modelId="{E2403703-5B79-4653-9510-B6E3D374886E}">
      <dgm:prSet phldrT="[Texto]"/>
      <dgm:spPr/>
      <dgm:t>
        <a:bodyPr/>
        <a:lstStyle/>
        <a:p>
          <a:endParaRPr lang="es-EC" dirty="0">
            <a:solidFill>
              <a:srgbClr val="FFC000"/>
            </a:solidFill>
          </a:endParaRPr>
        </a:p>
      </dgm:t>
    </dgm:pt>
    <dgm:pt modelId="{38B49DA8-8F8D-4C49-A4F0-7771F940EB25}" type="sibTrans" cxnId="{95CD20C5-ACE1-4768-B726-EEA459B5CA0F}">
      <dgm:prSet/>
      <dgm:spPr/>
      <dgm:t>
        <a:bodyPr/>
        <a:lstStyle/>
        <a:p>
          <a:endParaRPr lang="es-EC"/>
        </a:p>
      </dgm:t>
    </dgm:pt>
    <dgm:pt modelId="{87F23151-C225-4152-AF24-3BD62F742108}" type="parTrans" cxnId="{95CD20C5-ACE1-4768-B726-EEA459B5CA0F}">
      <dgm:prSet/>
      <dgm:spPr/>
      <dgm:t>
        <a:bodyPr/>
        <a:lstStyle/>
        <a:p>
          <a:endParaRPr lang="es-EC"/>
        </a:p>
      </dgm:t>
    </dgm:pt>
    <dgm:pt modelId="{1A5F9121-83C7-43A6-BC9D-7B0C587E16DF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DECB21F8-5E1A-44AD-A850-28481A059621}" type="sibTrans" cxnId="{D2BD775C-29BC-4722-BE6F-542F1E5E0705}">
      <dgm:prSet/>
      <dgm:spPr/>
      <dgm:t>
        <a:bodyPr/>
        <a:lstStyle/>
        <a:p>
          <a:endParaRPr lang="es-EC"/>
        </a:p>
      </dgm:t>
    </dgm:pt>
    <dgm:pt modelId="{D4A7D018-84B3-40D7-AC75-AE0C132DD62A}" type="parTrans" cxnId="{D2BD775C-29BC-4722-BE6F-542F1E5E0705}">
      <dgm:prSet/>
      <dgm:spPr/>
      <dgm:t>
        <a:bodyPr/>
        <a:lstStyle/>
        <a:p>
          <a:endParaRPr lang="es-EC"/>
        </a:p>
      </dgm:t>
    </dgm:pt>
    <dgm:pt modelId="{61CAC4C2-A595-440B-9551-74ECEE928E5A}" type="pres">
      <dgm:prSet presAssocID="{7483EE3F-53FA-46FA-8BE6-A341B97DEFE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2B727A0-C96F-4BA8-91EE-58139C261C45}" type="pres">
      <dgm:prSet presAssocID="{850191B8-1E78-44A5-A49B-09F0A0A765EE}" presName="composite" presStyleCnt="0"/>
      <dgm:spPr/>
    </dgm:pt>
    <dgm:pt modelId="{7ADA5C63-6C98-443A-A868-BCA1D3D22ECC}" type="pres">
      <dgm:prSet presAssocID="{850191B8-1E78-44A5-A49B-09F0A0A765EE}" presName="FirstChild" presStyleLbl="revTx" presStyleIdx="0" presStyleCnt="7" custLinFactNeighborX="-100" custLinFactNeighborY="9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03F26-0A89-423A-ABDE-D3C565B2BB66}" type="pres">
      <dgm:prSet presAssocID="{850191B8-1E78-44A5-A49B-09F0A0A765EE}" presName="Parent" presStyleLbl="alignNode1" presStyleIdx="0" presStyleCnt="4" custScaleY="11434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E73B3A-4D4A-4C9F-8A64-1B7F404DD343}" type="pres">
      <dgm:prSet presAssocID="{850191B8-1E78-44A5-A49B-09F0A0A765EE}" presName="Accent" presStyleLbl="parChTrans1D1" presStyleIdx="0" presStyleCnt="4"/>
      <dgm:spPr/>
    </dgm:pt>
    <dgm:pt modelId="{5F1805DD-84AF-4274-8BC2-33B4EC578941}" type="pres">
      <dgm:prSet presAssocID="{850191B8-1E78-44A5-A49B-09F0A0A765EE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6F2F88-9516-455F-9B3E-1DE8DA95FF1A}" type="pres">
      <dgm:prSet presAssocID="{4BD52A1E-8ECD-4A08-AF99-EF1ABA9A1142}" presName="sibTrans" presStyleCnt="0"/>
      <dgm:spPr/>
    </dgm:pt>
    <dgm:pt modelId="{16F54DAF-A920-48A0-B5D7-BF4732D78FFC}" type="pres">
      <dgm:prSet presAssocID="{1A5F9121-83C7-43A6-BC9D-7B0C587E16DF}" presName="composite" presStyleCnt="0"/>
      <dgm:spPr/>
    </dgm:pt>
    <dgm:pt modelId="{D0D06C2D-AF00-4C17-B803-DCAACB5F3F35}" type="pres">
      <dgm:prSet presAssocID="{1A5F9121-83C7-43A6-BC9D-7B0C587E16DF}" presName="FirstChild" presStyleLbl="revTx" presStyleIdx="2" presStyleCnt="7" custLinFactNeighborX="-100" custLinFactNeighborY="-36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DE3F7-569C-431F-90CA-CB9478052C4B}" type="pres">
      <dgm:prSet presAssocID="{1A5F9121-83C7-43A6-BC9D-7B0C587E16DF}" presName="Parent" presStyleLbl="alignNode1" presStyleIdx="1" presStyleCnt="4" custLinFactNeighborY="-4242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C8807-7CAC-4B6B-B23C-4BDF4CC4F7F9}" type="pres">
      <dgm:prSet presAssocID="{1A5F9121-83C7-43A6-BC9D-7B0C587E16DF}" presName="Accent" presStyleLbl="parChTrans1D1" presStyleIdx="1" presStyleCnt="4" custLinFactY="-200000" custLinFactNeighborY="-266742"/>
      <dgm:spPr/>
    </dgm:pt>
    <dgm:pt modelId="{BD66773C-FD2F-4624-979E-DD1319B97FD6}" type="pres">
      <dgm:prSet presAssocID="{1A5F9121-83C7-43A6-BC9D-7B0C587E16DF}" presName="Child" presStyleLbl="revTx" presStyleIdx="3" presStyleCnt="7" custLinFactY="-1544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5EE739-0853-44D0-A296-B60C40D002E0}" type="pres">
      <dgm:prSet presAssocID="{DECB21F8-5E1A-44AD-A850-28481A059621}" presName="sibTrans" presStyleCnt="0"/>
      <dgm:spPr/>
    </dgm:pt>
    <dgm:pt modelId="{B589BD48-38F5-483A-A5EF-FA81844E04BA}" type="pres">
      <dgm:prSet presAssocID="{D2264C47-692F-4C62-B91C-B14A998898AE}" presName="composite" presStyleCnt="0"/>
      <dgm:spPr/>
    </dgm:pt>
    <dgm:pt modelId="{B577CC32-1075-4641-AB47-4BD2429FD0B9}" type="pres">
      <dgm:prSet presAssocID="{D2264C47-692F-4C62-B91C-B14A998898AE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E3DDE73-04E4-4808-A317-AB371D292D35}" type="pres">
      <dgm:prSet presAssocID="{D2264C47-692F-4C62-B91C-B14A998898AE}" presName="Parent" presStyleLbl="alignNode1" presStyleIdx="2" presStyleCnt="4" custLinFactY="30403" custLinFactNeighborX="216" custLinFactNeighborY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AA1CD-EDA3-4491-9FA6-F0200A76E1E5}" type="pres">
      <dgm:prSet presAssocID="{D2264C47-692F-4C62-B91C-B14A998898AE}" presName="Accent" presStyleLbl="parChTrans1D1" presStyleIdx="2" presStyleCnt="4" custLinFactY="-508516" custLinFactNeighborX="1354" custLinFactNeighborY="-600000"/>
      <dgm:spPr/>
    </dgm:pt>
    <dgm:pt modelId="{3592A467-A2AC-4EC3-A736-79494033B34B}" type="pres">
      <dgm:prSet presAssocID="{5A780C41-B7BD-41AC-8CD8-A6E3AD5FF0EC}" presName="sibTrans" presStyleCnt="0"/>
      <dgm:spPr/>
    </dgm:pt>
    <dgm:pt modelId="{EC4C1998-6E1F-488E-ACAA-0F3337253FB7}" type="pres">
      <dgm:prSet presAssocID="{6AA09DE4-9D4B-4679-B5F7-86E6C457C8AB}" presName="composite" presStyleCnt="0"/>
      <dgm:spPr/>
    </dgm:pt>
    <dgm:pt modelId="{5ABC72EE-921C-4B0E-B22A-BD623F262B6F}" type="pres">
      <dgm:prSet presAssocID="{6AA09DE4-9D4B-4679-B5F7-86E6C457C8AB}" presName="FirstChild" presStyleLbl="revTx" presStyleIdx="5" presStyleCnt="7" custLinFactY="-85230" custLinFactNeighborX="-1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AC99D7-B8B0-4732-8C9F-45F64367651F}" type="pres">
      <dgm:prSet presAssocID="{6AA09DE4-9D4B-4679-B5F7-86E6C457C8AB}" presName="Parent" presStyleLbl="alignNode1" presStyleIdx="3" presStyleCnt="4" custLinFactY="-99959" custLinFactNeighborX="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B84807-C296-471C-AEAE-1C0B09FCC58D}" type="pres">
      <dgm:prSet presAssocID="{6AA09DE4-9D4B-4679-B5F7-86E6C457C8AB}" presName="Accent" presStyleLbl="parChTrans1D1" presStyleIdx="3" presStyleCnt="4" custLinFactY="300000" custLinFactNeighborY="321265"/>
      <dgm:spPr/>
    </dgm:pt>
    <dgm:pt modelId="{561CD964-1072-4295-938E-79FD48102E2D}" type="pres">
      <dgm:prSet presAssocID="{6AA09DE4-9D4B-4679-B5F7-86E6C457C8AB}" presName="Child" presStyleLbl="revTx" presStyleIdx="6" presStyleCnt="7" custLinFactY="-4106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E00EC9-93AD-4697-9D8C-BF55A130C741}" type="presOf" srcId="{850191B8-1E78-44A5-A49B-09F0A0A765EE}" destId="{90603F26-0A89-423A-ABDE-D3C565B2BB66}" srcOrd="0" destOrd="0" presId="urn:microsoft.com/office/officeart/2011/layout/TabList"/>
    <dgm:cxn modelId="{11DAB261-037B-4835-A46E-3F790209A601}" srcId="{850191B8-1E78-44A5-A49B-09F0A0A765EE}" destId="{73FDA1A0-5D02-4185-92B0-891F9371D79F}" srcOrd="0" destOrd="0" parTransId="{61A645DB-1ED5-42C3-B839-1605685AF4AA}" sibTransId="{10B8DB0C-81F5-4028-BE38-1C0424DAA3F5}"/>
    <dgm:cxn modelId="{D2BD775C-29BC-4722-BE6F-542F1E5E0705}" srcId="{7483EE3F-53FA-46FA-8BE6-A341B97DEFE9}" destId="{1A5F9121-83C7-43A6-BC9D-7B0C587E16DF}" srcOrd="1" destOrd="0" parTransId="{D4A7D018-84B3-40D7-AC75-AE0C132DD62A}" sibTransId="{DECB21F8-5E1A-44AD-A850-28481A059621}"/>
    <dgm:cxn modelId="{9D818AA4-7BD9-4BFE-8DD3-037D55885921}" srcId="{7483EE3F-53FA-46FA-8BE6-A341B97DEFE9}" destId="{D2264C47-692F-4C62-B91C-B14A998898AE}" srcOrd="2" destOrd="0" parTransId="{8477FD03-046C-4328-A680-9CF8F6838DD1}" sibTransId="{5A780C41-B7BD-41AC-8CD8-A6E3AD5FF0EC}"/>
    <dgm:cxn modelId="{15C5D041-8973-4D5B-BCFC-EFF4F821CE29}" type="presOf" srcId="{E2403703-5B79-4653-9510-B6E3D374886E}" destId="{D0D06C2D-AF00-4C17-B803-DCAACB5F3F35}" srcOrd="0" destOrd="0" presId="urn:microsoft.com/office/officeart/2011/layout/TabList"/>
    <dgm:cxn modelId="{735A5EF4-253B-44D9-A288-8E69759D4C78}" type="presOf" srcId="{6A55CF88-FA03-43A6-9B08-B1495E7F3C89}" destId="{561CD964-1072-4295-938E-79FD48102E2D}" srcOrd="0" destOrd="0" presId="urn:microsoft.com/office/officeart/2011/layout/TabList"/>
    <dgm:cxn modelId="{15BC02A5-88A2-40EE-929E-E6655E772291}" type="presOf" srcId="{73FDA1A0-5D02-4185-92B0-891F9371D79F}" destId="{7ADA5C63-6C98-443A-A868-BCA1D3D22ECC}" srcOrd="0" destOrd="0" presId="urn:microsoft.com/office/officeart/2011/layout/TabList"/>
    <dgm:cxn modelId="{F2BCD247-FDA1-4960-B423-2E3BAD96E900}" srcId="{1A5F9121-83C7-43A6-BC9D-7B0C587E16DF}" destId="{A2D3A288-9171-4B7B-B156-C691DCEE7564}" srcOrd="1" destOrd="0" parTransId="{1847F948-4452-4F7C-AE4B-443038B108CE}" sibTransId="{B326C98B-7F9E-4877-9F5C-553FD1A37C6E}"/>
    <dgm:cxn modelId="{C77F6FA0-969F-4B34-9B91-054E5B0F9BB8}" type="presOf" srcId="{5C8E18DE-E00C-4095-B894-3D51560BD8B0}" destId="{5ABC72EE-921C-4B0E-B22A-BD623F262B6F}" srcOrd="0" destOrd="0" presId="urn:microsoft.com/office/officeart/2011/layout/TabList"/>
    <dgm:cxn modelId="{3A531D79-582C-4A98-A2A4-86A2E7AFEF44}" type="presOf" srcId="{A2D3A288-9171-4B7B-B156-C691DCEE7564}" destId="{BD66773C-FD2F-4624-979E-DD1319B97FD6}" srcOrd="0" destOrd="0" presId="urn:microsoft.com/office/officeart/2011/layout/TabList"/>
    <dgm:cxn modelId="{ABF41D7C-213C-4B0D-A9F0-39B2DA111B24}" type="presOf" srcId="{D2264C47-692F-4C62-B91C-B14A998898AE}" destId="{2E3DDE73-04E4-4808-A317-AB371D292D35}" srcOrd="0" destOrd="0" presId="urn:microsoft.com/office/officeart/2011/layout/TabList"/>
    <dgm:cxn modelId="{B29E9CB1-CCAF-4AA5-89F6-CE2576562951}" type="presOf" srcId="{14BFC212-2310-4A4C-9DE3-6AB30ADB9641}" destId="{5F1805DD-84AF-4274-8BC2-33B4EC578941}" srcOrd="0" destOrd="0" presId="urn:microsoft.com/office/officeart/2011/layout/TabList"/>
    <dgm:cxn modelId="{95CD20C5-ACE1-4768-B726-EEA459B5CA0F}" srcId="{1A5F9121-83C7-43A6-BC9D-7B0C587E16DF}" destId="{E2403703-5B79-4653-9510-B6E3D374886E}" srcOrd="0" destOrd="0" parTransId="{87F23151-C225-4152-AF24-3BD62F742108}" sibTransId="{38B49DA8-8F8D-4C49-A4F0-7771F940EB25}"/>
    <dgm:cxn modelId="{2918702E-4392-4601-86CC-BAA7789166CB}" srcId="{6AA09DE4-9D4B-4679-B5F7-86E6C457C8AB}" destId="{6A55CF88-FA03-43A6-9B08-B1495E7F3C89}" srcOrd="1" destOrd="0" parTransId="{622CCB98-4EDE-4231-8B5B-BE396EB7CDC6}" sibTransId="{691E8BF4-FE5E-4033-9652-C83FEADBD2E7}"/>
    <dgm:cxn modelId="{E51EB06C-5BD0-45B7-A53C-9546C4195EC8}" type="presOf" srcId="{6AA09DE4-9D4B-4679-B5F7-86E6C457C8AB}" destId="{34AC99D7-B8B0-4732-8C9F-45F64367651F}" srcOrd="0" destOrd="0" presId="urn:microsoft.com/office/officeart/2011/layout/TabList"/>
    <dgm:cxn modelId="{1F87A66D-435B-4F3E-AF12-FAFE611F5E26}" type="presOf" srcId="{1A5F9121-83C7-43A6-BC9D-7B0C587E16DF}" destId="{B80DE3F7-569C-431F-90CA-CB9478052C4B}" srcOrd="0" destOrd="0" presId="urn:microsoft.com/office/officeart/2011/layout/TabList"/>
    <dgm:cxn modelId="{2D795851-3704-4E94-81D9-E9EC886B63CA}" srcId="{7483EE3F-53FA-46FA-8BE6-A341B97DEFE9}" destId="{6AA09DE4-9D4B-4679-B5F7-86E6C457C8AB}" srcOrd="3" destOrd="0" parTransId="{EEAECB2A-DEDE-4841-B7D4-10478B2CF662}" sibTransId="{06746414-8150-4C4E-A3B3-792471DFECCA}"/>
    <dgm:cxn modelId="{F0F5DEAB-A94F-4E74-9154-9992C002CB41}" srcId="{6AA09DE4-9D4B-4679-B5F7-86E6C457C8AB}" destId="{5C8E18DE-E00C-4095-B894-3D51560BD8B0}" srcOrd="0" destOrd="0" parTransId="{BDC3C153-A356-4CA1-95CC-E18D9A6A477B}" sibTransId="{A2907AE6-A91B-4B59-B06F-29918C51FA30}"/>
    <dgm:cxn modelId="{3E666A24-1955-4C78-A181-B6D7D81277B3}" srcId="{850191B8-1E78-44A5-A49B-09F0A0A765EE}" destId="{14BFC212-2310-4A4C-9DE3-6AB30ADB9641}" srcOrd="1" destOrd="0" parTransId="{D3ECB4D5-562A-4550-A24A-576F1BE483F1}" sibTransId="{0AF2F883-0555-49E8-82F2-8A65C984462E}"/>
    <dgm:cxn modelId="{6FB9F2F0-D543-4F45-9EB8-D8C5EC67B272}" type="presOf" srcId="{7483EE3F-53FA-46FA-8BE6-A341B97DEFE9}" destId="{61CAC4C2-A595-440B-9551-74ECEE928E5A}" srcOrd="0" destOrd="0" presId="urn:microsoft.com/office/officeart/2011/layout/TabList"/>
    <dgm:cxn modelId="{41E9698A-7CBB-4782-8AE1-0472E6B5FBB5}" srcId="{7483EE3F-53FA-46FA-8BE6-A341B97DEFE9}" destId="{850191B8-1E78-44A5-A49B-09F0A0A765EE}" srcOrd="0" destOrd="0" parTransId="{3939C3D4-0F16-4531-AF22-4E70254BE575}" sibTransId="{4BD52A1E-8ECD-4A08-AF99-EF1ABA9A1142}"/>
    <dgm:cxn modelId="{60093F1D-02BA-41E8-96CF-EF4E19AF9A80}" type="presParOf" srcId="{61CAC4C2-A595-440B-9551-74ECEE928E5A}" destId="{A2B727A0-C96F-4BA8-91EE-58139C261C45}" srcOrd="0" destOrd="0" presId="urn:microsoft.com/office/officeart/2011/layout/TabList"/>
    <dgm:cxn modelId="{22C03EEF-D391-4A79-8F10-F922A80CCD40}" type="presParOf" srcId="{A2B727A0-C96F-4BA8-91EE-58139C261C45}" destId="{7ADA5C63-6C98-443A-A868-BCA1D3D22ECC}" srcOrd="0" destOrd="0" presId="urn:microsoft.com/office/officeart/2011/layout/TabList"/>
    <dgm:cxn modelId="{FBA06AD6-912C-4A0C-9E27-ED03A041F1B8}" type="presParOf" srcId="{A2B727A0-C96F-4BA8-91EE-58139C261C45}" destId="{90603F26-0A89-423A-ABDE-D3C565B2BB66}" srcOrd="1" destOrd="0" presId="urn:microsoft.com/office/officeart/2011/layout/TabList"/>
    <dgm:cxn modelId="{77E938E0-4E2A-4764-B873-2C26366C030F}" type="presParOf" srcId="{A2B727A0-C96F-4BA8-91EE-58139C261C45}" destId="{2EE73B3A-4D4A-4C9F-8A64-1B7F404DD343}" srcOrd="2" destOrd="0" presId="urn:microsoft.com/office/officeart/2011/layout/TabList"/>
    <dgm:cxn modelId="{FDDF0B68-A89E-4017-8299-B4BE0148C281}" type="presParOf" srcId="{61CAC4C2-A595-440B-9551-74ECEE928E5A}" destId="{5F1805DD-84AF-4274-8BC2-33B4EC578941}" srcOrd="1" destOrd="0" presId="urn:microsoft.com/office/officeart/2011/layout/TabList"/>
    <dgm:cxn modelId="{CE87B7AC-B196-482D-903D-4CD08665A7E7}" type="presParOf" srcId="{61CAC4C2-A595-440B-9551-74ECEE928E5A}" destId="{4B6F2F88-9516-455F-9B3E-1DE8DA95FF1A}" srcOrd="2" destOrd="0" presId="urn:microsoft.com/office/officeart/2011/layout/TabList"/>
    <dgm:cxn modelId="{1A764197-E97C-417C-8FCA-066A96510F3C}" type="presParOf" srcId="{61CAC4C2-A595-440B-9551-74ECEE928E5A}" destId="{16F54DAF-A920-48A0-B5D7-BF4732D78FFC}" srcOrd="3" destOrd="0" presId="urn:microsoft.com/office/officeart/2011/layout/TabList"/>
    <dgm:cxn modelId="{A39EE8C0-27F8-49B7-BEC0-31B7E0E73CDD}" type="presParOf" srcId="{16F54DAF-A920-48A0-B5D7-BF4732D78FFC}" destId="{D0D06C2D-AF00-4C17-B803-DCAACB5F3F35}" srcOrd="0" destOrd="0" presId="urn:microsoft.com/office/officeart/2011/layout/TabList"/>
    <dgm:cxn modelId="{B9C3D8F3-CF16-4F51-B68E-56F01A29ED48}" type="presParOf" srcId="{16F54DAF-A920-48A0-B5D7-BF4732D78FFC}" destId="{B80DE3F7-569C-431F-90CA-CB9478052C4B}" srcOrd="1" destOrd="0" presId="urn:microsoft.com/office/officeart/2011/layout/TabList"/>
    <dgm:cxn modelId="{0E7DF169-584B-4264-86D7-FD9795DDF9F3}" type="presParOf" srcId="{16F54DAF-A920-48A0-B5D7-BF4732D78FFC}" destId="{4A2C8807-7CAC-4B6B-B23C-4BDF4CC4F7F9}" srcOrd="2" destOrd="0" presId="urn:microsoft.com/office/officeart/2011/layout/TabList"/>
    <dgm:cxn modelId="{14431E54-6CA1-4964-AF6D-ACC96756F4E0}" type="presParOf" srcId="{61CAC4C2-A595-440B-9551-74ECEE928E5A}" destId="{BD66773C-FD2F-4624-979E-DD1319B97FD6}" srcOrd="4" destOrd="0" presId="urn:microsoft.com/office/officeart/2011/layout/TabList"/>
    <dgm:cxn modelId="{72629FE6-DC5D-441A-AD69-F1319CA40126}" type="presParOf" srcId="{61CAC4C2-A595-440B-9551-74ECEE928E5A}" destId="{785EE739-0853-44D0-A296-B60C40D002E0}" srcOrd="5" destOrd="0" presId="urn:microsoft.com/office/officeart/2011/layout/TabList"/>
    <dgm:cxn modelId="{17C64E8F-90D4-4364-AC93-B171C85F29F5}" type="presParOf" srcId="{61CAC4C2-A595-440B-9551-74ECEE928E5A}" destId="{B589BD48-38F5-483A-A5EF-FA81844E04BA}" srcOrd="6" destOrd="0" presId="urn:microsoft.com/office/officeart/2011/layout/TabList"/>
    <dgm:cxn modelId="{6D718741-8B47-4BD0-919D-246F4D9AE8BD}" type="presParOf" srcId="{B589BD48-38F5-483A-A5EF-FA81844E04BA}" destId="{B577CC32-1075-4641-AB47-4BD2429FD0B9}" srcOrd="0" destOrd="0" presId="urn:microsoft.com/office/officeart/2011/layout/TabList"/>
    <dgm:cxn modelId="{8363738A-1E19-4442-B9F9-36F4D72D523D}" type="presParOf" srcId="{B589BD48-38F5-483A-A5EF-FA81844E04BA}" destId="{2E3DDE73-04E4-4808-A317-AB371D292D35}" srcOrd="1" destOrd="0" presId="urn:microsoft.com/office/officeart/2011/layout/TabList"/>
    <dgm:cxn modelId="{638B8704-C763-4044-9C8B-75956F5D0185}" type="presParOf" srcId="{B589BD48-38F5-483A-A5EF-FA81844E04BA}" destId="{CC7AA1CD-EDA3-4491-9FA6-F0200A76E1E5}" srcOrd="2" destOrd="0" presId="urn:microsoft.com/office/officeart/2011/layout/TabList"/>
    <dgm:cxn modelId="{66CF4535-0231-4F78-92BE-AB9342BDEEEB}" type="presParOf" srcId="{61CAC4C2-A595-440B-9551-74ECEE928E5A}" destId="{3592A467-A2AC-4EC3-A736-79494033B34B}" srcOrd="7" destOrd="0" presId="urn:microsoft.com/office/officeart/2011/layout/TabList"/>
    <dgm:cxn modelId="{CF7F332D-A80F-46CF-AF49-3BDC18F4F5E0}" type="presParOf" srcId="{61CAC4C2-A595-440B-9551-74ECEE928E5A}" destId="{EC4C1998-6E1F-488E-ACAA-0F3337253FB7}" srcOrd="8" destOrd="0" presId="urn:microsoft.com/office/officeart/2011/layout/TabList"/>
    <dgm:cxn modelId="{88ACA8AB-5BDD-45E1-8E2E-1215691F58C2}" type="presParOf" srcId="{EC4C1998-6E1F-488E-ACAA-0F3337253FB7}" destId="{5ABC72EE-921C-4B0E-B22A-BD623F262B6F}" srcOrd="0" destOrd="0" presId="urn:microsoft.com/office/officeart/2011/layout/TabList"/>
    <dgm:cxn modelId="{6A8DB071-9B0B-4A57-9D04-DA6DB19B50AA}" type="presParOf" srcId="{EC4C1998-6E1F-488E-ACAA-0F3337253FB7}" destId="{34AC99D7-B8B0-4732-8C9F-45F64367651F}" srcOrd="1" destOrd="0" presId="urn:microsoft.com/office/officeart/2011/layout/TabList"/>
    <dgm:cxn modelId="{41D20034-5E85-4BE9-83B3-B7A13255B858}" type="presParOf" srcId="{EC4C1998-6E1F-488E-ACAA-0F3337253FB7}" destId="{ADB84807-C296-471C-AEAE-1C0B09FCC58D}" srcOrd="2" destOrd="0" presId="urn:microsoft.com/office/officeart/2011/layout/TabList"/>
    <dgm:cxn modelId="{F53B5373-BBDE-4FB3-A9E5-70FC9EBB3A2A}" type="presParOf" srcId="{61CAC4C2-A595-440B-9551-74ECEE928E5A}" destId="{561CD964-1072-4295-938E-79FD48102E2D}" srcOrd="9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B62F3-5E48-4BEB-8096-D8E30501A937}">
      <dsp:nvSpPr>
        <dsp:cNvPr id="0" name=""/>
        <dsp:cNvSpPr/>
      </dsp:nvSpPr>
      <dsp:spPr>
        <a:xfrm>
          <a:off x="3817" y="1512465"/>
          <a:ext cx="1669070" cy="14708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 "/>
            </a:rPr>
            <a:t>Plan implementado por el Gobierno de la Revolución Ciudadana</a:t>
          </a:r>
          <a:endParaRPr lang="es-EC" sz="1600" b="1" kern="1200" dirty="0">
            <a:latin typeface="Cambria "/>
          </a:endParaRPr>
        </a:p>
      </dsp:txBody>
      <dsp:txXfrm>
        <a:off x="46897" y="1555545"/>
        <a:ext cx="1582910" cy="1384708"/>
      </dsp:txXfrm>
    </dsp:sp>
    <dsp:sp modelId="{46099C86-AAB1-461F-AEAD-A6AAD9A27E41}">
      <dsp:nvSpPr>
        <dsp:cNvPr id="0" name=""/>
        <dsp:cNvSpPr/>
      </dsp:nvSpPr>
      <dsp:spPr>
        <a:xfrm>
          <a:off x="1839794" y="2040935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1839794" y="2123721"/>
        <a:ext cx="247689" cy="248357"/>
      </dsp:txXfrm>
    </dsp:sp>
    <dsp:sp modelId="{F345AEA8-E0EB-47AE-AD9D-C3D69E0A4F2A}">
      <dsp:nvSpPr>
        <dsp:cNvPr id="0" name=""/>
        <dsp:cNvSpPr/>
      </dsp:nvSpPr>
      <dsp:spPr>
        <a:xfrm>
          <a:off x="2340515" y="1512465"/>
          <a:ext cx="1669070" cy="14708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noProof="0" dirty="0" smtClean="0">
              <a:solidFill>
                <a:schemeClr val="tx1"/>
              </a:solidFill>
              <a:latin typeface="Cambria "/>
            </a:rPr>
            <a:t>Instituciones</a:t>
          </a:r>
          <a:r>
            <a:rPr lang="en-US" sz="1600" b="1" kern="1200" noProof="0" dirty="0" smtClean="0">
              <a:solidFill>
                <a:schemeClr val="tx1"/>
              </a:solidFill>
              <a:latin typeface="Cambria "/>
            </a:rPr>
            <a:t> del sector </a:t>
          </a:r>
          <a:r>
            <a:rPr lang="es-EC" sz="1600" b="1" kern="1200" noProof="0" dirty="0" smtClean="0">
              <a:solidFill>
                <a:schemeClr val="tx1"/>
              </a:solidFill>
              <a:latin typeface="Cambria "/>
            </a:rPr>
            <a:t>público</a:t>
          </a:r>
          <a:r>
            <a:rPr lang="en-US" sz="1600" b="1" kern="1200" noProof="0" dirty="0" smtClean="0">
              <a:solidFill>
                <a:schemeClr val="tx1"/>
              </a:solidFill>
              <a:latin typeface="Cambria "/>
            </a:rPr>
            <a:t> y </a:t>
          </a:r>
          <a:r>
            <a:rPr lang="es-EC" sz="1600" b="1" kern="1200" noProof="0" dirty="0" smtClean="0">
              <a:solidFill>
                <a:schemeClr val="tx1"/>
              </a:solidFill>
              <a:latin typeface="Cambria "/>
            </a:rPr>
            <a:t>privado</a:t>
          </a:r>
          <a:r>
            <a:rPr lang="en-US" sz="1600" b="1" kern="1200" noProof="0" dirty="0" smtClean="0">
              <a:solidFill>
                <a:schemeClr val="tx1"/>
              </a:solidFill>
              <a:latin typeface="Cambria "/>
            </a:rPr>
            <a:t> </a:t>
          </a:r>
          <a:endParaRPr lang="es-EC" sz="1600" b="1" kern="1200" dirty="0">
            <a:solidFill>
              <a:schemeClr val="tx1"/>
            </a:solidFill>
            <a:latin typeface="Cambria "/>
          </a:endParaRPr>
        </a:p>
      </dsp:txBody>
      <dsp:txXfrm>
        <a:off x="2383595" y="1555545"/>
        <a:ext cx="1582910" cy="1384708"/>
      </dsp:txXfrm>
    </dsp:sp>
    <dsp:sp modelId="{2F51607C-9656-4F17-A0CF-16222F398AAB}">
      <dsp:nvSpPr>
        <dsp:cNvPr id="0" name=""/>
        <dsp:cNvSpPr/>
      </dsp:nvSpPr>
      <dsp:spPr>
        <a:xfrm>
          <a:off x="4176492" y="2040935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4176492" y="2123721"/>
        <a:ext cx="247689" cy="248357"/>
      </dsp:txXfrm>
    </dsp:sp>
    <dsp:sp modelId="{1DAC1B7F-72AE-48B3-8478-4FEB61383477}">
      <dsp:nvSpPr>
        <dsp:cNvPr id="0" name=""/>
        <dsp:cNvSpPr/>
      </dsp:nvSpPr>
      <dsp:spPr>
        <a:xfrm>
          <a:off x="4677214" y="1512465"/>
          <a:ext cx="1669070" cy="147086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noProof="0" dirty="0" smtClean="0">
              <a:latin typeface="Cambria "/>
            </a:rPr>
            <a:t>Renovar</a:t>
          </a:r>
          <a:r>
            <a:rPr lang="es-EC" sz="1600" b="1" kern="1200" baseline="0" noProof="0" dirty="0" smtClean="0">
              <a:latin typeface="Cambria "/>
            </a:rPr>
            <a:t> el Parque Automotor</a:t>
          </a:r>
          <a:endParaRPr lang="es-EC" sz="1600" b="1" kern="1200" noProof="0" dirty="0">
            <a:latin typeface="Cambria "/>
          </a:endParaRPr>
        </a:p>
      </dsp:txBody>
      <dsp:txXfrm>
        <a:off x="4720294" y="1555545"/>
        <a:ext cx="1582910" cy="1384708"/>
      </dsp:txXfrm>
    </dsp:sp>
    <dsp:sp modelId="{72B44511-9CA3-4D3B-96A9-F8546B6556F3}">
      <dsp:nvSpPr>
        <dsp:cNvPr id="0" name=""/>
        <dsp:cNvSpPr/>
      </dsp:nvSpPr>
      <dsp:spPr>
        <a:xfrm>
          <a:off x="6513191" y="2040935"/>
          <a:ext cx="353842" cy="413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6513191" y="2123721"/>
        <a:ext cx="247689" cy="248357"/>
      </dsp:txXfrm>
    </dsp:sp>
    <dsp:sp modelId="{6A72A687-DB46-427E-9837-E50455E137D2}">
      <dsp:nvSpPr>
        <dsp:cNvPr id="0" name=""/>
        <dsp:cNvSpPr/>
      </dsp:nvSpPr>
      <dsp:spPr>
        <a:xfrm>
          <a:off x="7013912" y="1512465"/>
          <a:ext cx="1669070" cy="147086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 "/>
            </a:rPr>
            <a:t>Mediante chatarrización, recibe incentivo económico</a:t>
          </a:r>
          <a:endParaRPr lang="es-EC" sz="1600" b="1" kern="1200" dirty="0">
            <a:solidFill>
              <a:schemeClr val="tx1"/>
            </a:solidFill>
            <a:latin typeface="Cambria "/>
          </a:endParaRPr>
        </a:p>
      </dsp:txBody>
      <dsp:txXfrm>
        <a:off x="7056992" y="1555545"/>
        <a:ext cx="1582910" cy="1384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60A5C-79FF-40D9-BFF4-7A12AF2DBDFF}">
      <dsp:nvSpPr>
        <dsp:cNvPr id="0" name=""/>
        <dsp:cNvSpPr/>
      </dsp:nvSpPr>
      <dsp:spPr>
        <a:xfrm>
          <a:off x="0" y="0"/>
          <a:ext cx="6781800" cy="19431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CB21F-4238-44FF-A05B-16F29AD8495F}">
      <dsp:nvSpPr>
        <dsp:cNvPr id="0" name=""/>
        <dsp:cNvSpPr/>
      </dsp:nvSpPr>
      <dsp:spPr>
        <a:xfrm>
          <a:off x="207379" y="259079"/>
          <a:ext cx="1980879" cy="1424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41941-CDE0-4B42-B479-08A209761A05}">
      <dsp:nvSpPr>
        <dsp:cNvPr id="0" name=""/>
        <dsp:cNvSpPr/>
      </dsp:nvSpPr>
      <dsp:spPr>
        <a:xfrm rot="10800000">
          <a:off x="207379" y="1943099"/>
          <a:ext cx="1980879" cy="2374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mbria "/>
            </a:rPr>
            <a:t>Chatarrizar unidades, entrega  de incentivo económico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 rot="10800000">
        <a:off x="268298" y="1943099"/>
        <a:ext cx="1859041" cy="2313981"/>
      </dsp:txXfrm>
    </dsp:sp>
    <dsp:sp modelId="{D7F6D131-EAFB-46B8-AF7B-1496C23281CF}">
      <dsp:nvSpPr>
        <dsp:cNvPr id="0" name=""/>
        <dsp:cNvSpPr/>
      </dsp:nvSpPr>
      <dsp:spPr>
        <a:xfrm>
          <a:off x="2386346" y="259079"/>
          <a:ext cx="1980879" cy="1424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DC38A-AB5B-4A47-AED8-D2B12806639B}">
      <dsp:nvSpPr>
        <dsp:cNvPr id="0" name=""/>
        <dsp:cNvSpPr/>
      </dsp:nvSpPr>
      <dsp:spPr>
        <a:xfrm rot="10800000">
          <a:off x="2386346" y="1943099"/>
          <a:ext cx="1980879" cy="2374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mbria "/>
            </a:rPr>
            <a:t>Renovar con unidades nuevas, Crédito de la CFN.</a:t>
          </a:r>
          <a:endParaRPr lang="es-EC" sz="2000" b="1" kern="1200" dirty="0"/>
        </a:p>
      </dsp:txBody>
      <dsp:txXfrm rot="10800000">
        <a:off x="2447265" y="1943099"/>
        <a:ext cx="1859041" cy="2313981"/>
      </dsp:txXfrm>
    </dsp:sp>
    <dsp:sp modelId="{413A31BD-EE70-4DC2-8D8F-6696AA3BCB85}">
      <dsp:nvSpPr>
        <dsp:cNvPr id="0" name=""/>
        <dsp:cNvSpPr/>
      </dsp:nvSpPr>
      <dsp:spPr>
        <a:xfrm>
          <a:off x="4579427" y="248030"/>
          <a:ext cx="1980879" cy="14249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8439A-6367-4725-A5F2-DFD7363278AE}">
      <dsp:nvSpPr>
        <dsp:cNvPr id="0" name=""/>
        <dsp:cNvSpPr/>
      </dsp:nvSpPr>
      <dsp:spPr>
        <a:xfrm rot="10800000">
          <a:off x="4565313" y="1909952"/>
          <a:ext cx="2009106" cy="24190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mbria "/>
            </a:rPr>
            <a:t>a</a:t>
          </a:r>
          <a:r>
            <a:rPr lang="es-EC" sz="1800" b="1" kern="1200" dirty="0" smtClean="0">
              <a:latin typeface="Cambria "/>
            </a:rPr>
            <a:t>) Ahorro en el subsidio de combustibles.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 smtClean="0">
            <a:latin typeface="Cambria 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mbria "/>
            </a:rPr>
            <a:t>b) Reducción contaminación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mbria 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10800000">
        <a:off x="4627100" y="1909952"/>
        <a:ext cx="1885532" cy="2357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3EC7-FF4A-4890-8857-48D77660A15A}">
      <dsp:nvSpPr>
        <dsp:cNvPr id="0" name=""/>
        <dsp:cNvSpPr/>
      </dsp:nvSpPr>
      <dsp:spPr>
        <a:xfrm>
          <a:off x="194295" y="254091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Taxis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94295" y="254091"/>
        <a:ext cx="3811333" cy="1191041"/>
      </dsp:txXfrm>
    </dsp:sp>
    <dsp:sp modelId="{F2DD77EC-9D84-4543-9015-F83D2BAF1447}">
      <dsp:nvSpPr>
        <dsp:cNvPr id="0" name=""/>
        <dsp:cNvSpPr/>
      </dsp:nvSpPr>
      <dsp:spPr>
        <a:xfrm>
          <a:off x="35489" y="82051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CA845-1DC0-4416-8AA2-1E626226E318}">
      <dsp:nvSpPr>
        <dsp:cNvPr id="0" name=""/>
        <dsp:cNvSpPr/>
      </dsp:nvSpPr>
      <dsp:spPr>
        <a:xfrm>
          <a:off x="4382776" y="254091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Carga liviana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382776" y="254091"/>
        <a:ext cx="3811333" cy="1191041"/>
      </dsp:txXfrm>
    </dsp:sp>
    <dsp:sp modelId="{DD7EA947-849C-4E05-A621-AF04E359106C}">
      <dsp:nvSpPr>
        <dsp:cNvPr id="0" name=""/>
        <dsp:cNvSpPr/>
      </dsp:nvSpPr>
      <dsp:spPr>
        <a:xfrm>
          <a:off x="4223971" y="82051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4AFB6-4D52-45DF-BF2C-B1DCF600048E}">
      <dsp:nvSpPr>
        <dsp:cNvPr id="0" name=""/>
        <dsp:cNvSpPr/>
      </dsp:nvSpPr>
      <dsp:spPr>
        <a:xfrm>
          <a:off x="194295" y="1753480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Interprovinciales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94295" y="1753480"/>
        <a:ext cx="3811333" cy="1191041"/>
      </dsp:txXfrm>
    </dsp:sp>
    <dsp:sp modelId="{A9B2915D-3F81-4556-82C5-F19C23E7F3EC}">
      <dsp:nvSpPr>
        <dsp:cNvPr id="0" name=""/>
        <dsp:cNvSpPr/>
      </dsp:nvSpPr>
      <dsp:spPr>
        <a:xfrm>
          <a:off x="35489" y="158144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2992D-6348-4AEE-91FD-0AD6EC52DA2D}">
      <dsp:nvSpPr>
        <dsp:cNvPr id="0" name=""/>
        <dsp:cNvSpPr/>
      </dsp:nvSpPr>
      <dsp:spPr>
        <a:xfrm>
          <a:off x="4382776" y="1753480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Urbanos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382776" y="1753480"/>
        <a:ext cx="3811333" cy="1191041"/>
      </dsp:txXfrm>
    </dsp:sp>
    <dsp:sp modelId="{BB235414-FDF0-411E-B00A-C2806159B716}">
      <dsp:nvSpPr>
        <dsp:cNvPr id="0" name=""/>
        <dsp:cNvSpPr/>
      </dsp:nvSpPr>
      <dsp:spPr>
        <a:xfrm>
          <a:off x="4223971" y="158144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1AF9-44C7-4039-9888-0B4BD0851E68}">
      <dsp:nvSpPr>
        <dsp:cNvPr id="0" name=""/>
        <dsp:cNvSpPr/>
      </dsp:nvSpPr>
      <dsp:spPr>
        <a:xfrm>
          <a:off x="194295" y="3252869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Escolares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94295" y="3252869"/>
        <a:ext cx="3811333" cy="1191041"/>
      </dsp:txXfrm>
    </dsp:sp>
    <dsp:sp modelId="{0835D2F3-14AE-4F47-A690-3A808D4ABF08}">
      <dsp:nvSpPr>
        <dsp:cNvPr id="0" name=""/>
        <dsp:cNvSpPr/>
      </dsp:nvSpPr>
      <dsp:spPr>
        <a:xfrm>
          <a:off x="35489" y="308083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676C1-1765-4065-81ED-603FBB90CF58}">
      <dsp:nvSpPr>
        <dsp:cNvPr id="0" name=""/>
        <dsp:cNvSpPr/>
      </dsp:nvSpPr>
      <dsp:spPr>
        <a:xfrm>
          <a:off x="4382776" y="3252869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Carga pesada</a:t>
          </a:r>
          <a:endParaRPr lang="es-EC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382776" y="3252869"/>
        <a:ext cx="3811333" cy="1191041"/>
      </dsp:txXfrm>
    </dsp:sp>
    <dsp:sp modelId="{D9A796B4-D5D9-4637-A3F4-21D49A52469B}">
      <dsp:nvSpPr>
        <dsp:cNvPr id="0" name=""/>
        <dsp:cNvSpPr/>
      </dsp:nvSpPr>
      <dsp:spPr>
        <a:xfrm>
          <a:off x="4223971" y="3080830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6ABDD-263A-4E51-95AA-E44361176ACD}">
      <dsp:nvSpPr>
        <dsp:cNvPr id="0" name=""/>
        <dsp:cNvSpPr/>
      </dsp:nvSpPr>
      <dsp:spPr>
        <a:xfrm>
          <a:off x="0" y="1559487"/>
          <a:ext cx="1483444" cy="741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21724" y="1581211"/>
        <a:ext cx="1439996" cy="698274"/>
      </dsp:txXfrm>
    </dsp:sp>
    <dsp:sp modelId="{FE3EF196-E4E2-4505-BDFA-31EB80A7DEA5}">
      <dsp:nvSpPr>
        <dsp:cNvPr id="0" name=""/>
        <dsp:cNvSpPr/>
      </dsp:nvSpPr>
      <dsp:spPr>
        <a:xfrm rot="2359202">
          <a:off x="1411762" y="2111520"/>
          <a:ext cx="633280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633280" y="194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712571" y="2115156"/>
        <a:ext cx="31664" cy="31664"/>
      </dsp:txXfrm>
    </dsp:sp>
    <dsp:sp modelId="{F15DA635-11FA-4592-91DD-CC1FDCD1975A}">
      <dsp:nvSpPr>
        <dsp:cNvPr id="0" name=""/>
        <dsp:cNvSpPr/>
      </dsp:nvSpPr>
      <dsp:spPr>
        <a:xfrm>
          <a:off x="1973362" y="1960766"/>
          <a:ext cx="1483444" cy="741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1995086" y="1982490"/>
        <a:ext cx="1439996" cy="698274"/>
      </dsp:txXfrm>
    </dsp:sp>
    <dsp:sp modelId="{30060303-3175-4802-B46A-055DF5662F64}">
      <dsp:nvSpPr>
        <dsp:cNvPr id="0" name=""/>
        <dsp:cNvSpPr/>
      </dsp:nvSpPr>
      <dsp:spPr>
        <a:xfrm rot="20719264">
          <a:off x="3446991" y="2235959"/>
          <a:ext cx="601421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601421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32666" y="2240391"/>
        <a:ext cx="30071" cy="30071"/>
      </dsp:txXfrm>
    </dsp:sp>
    <dsp:sp modelId="{EC291929-2643-4D5B-90F7-35B6E167BEC0}">
      <dsp:nvSpPr>
        <dsp:cNvPr id="0" name=""/>
        <dsp:cNvSpPr/>
      </dsp:nvSpPr>
      <dsp:spPr>
        <a:xfrm>
          <a:off x="4038598" y="1808364"/>
          <a:ext cx="1483444" cy="74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Créditos </a:t>
          </a:r>
          <a:endParaRPr lang="es-EC" sz="1800" kern="1200" dirty="0"/>
        </a:p>
      </dsp:txBody>
      <dsp:txXfrm>
        <a:off x="4060322" y="1830088"/>
        <a:ext cx="1439996" cy="698274"/>
      </dsp:txXfrm>
    </dsp:sp>
    <dsp:sp modelId="{2830CD9C-7AA9-43E1-B3A0-322B073ED2F2}">
      <dsp:nvSpPr>
        <dsp:cNvPr id="0" name=""/>
        <dsp:cNvSpPr/>
      </dsp:nvSpPr>
      <dsp:spPr>
        <a:xfrm rot="3078730">
          <a:off x="3282326" y="2675415"/>
          <a:ext cx="930752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930752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24433" y="2671614"/>
        <a:ext cx="46537" cy="46537"/>
      </dsp:txXfrm>
    </dsp:sp>
    <dsp:sp modelId="{09C6FA0C-6A5E-46E0-986F-B16FB7368A56}">
      <dsp:nvSpPr>
        <dsp:cNvPr id="0" name=""/>
        <dsp:cNvSpPr/>
      </dsp:nvSpPr>
      <dsp:spPr>
        <a:xfrm>
          <a:off x="4038598" y="2687277"/>
          <a:ext cx="1483444" cy="74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Capacitación</a:t>
          </a:r>
          <a:endParaRPr lang="es-EC" sz="1800" kern="1200" dirty="0"/>
        </a:p>
      </dsp:txBody>
      <dsp:txXfrm>
        <a:off x="4060322" y="2709001"/>
        <a:ext cx="1439996" cy="698274"/>
      </dsp:txXfrm>
    </dsp:sp>
    <dsp:sp modelId="{280DAB90-0D0A-4487-99D0-7C6C79058BF6}">
      <dsp:nvSpPr>
        <dsp:cNvPr id="0" name=""/>
        <dsp:cNvSpPr/>
      </dsp:nvSpPr>
      <dsp:spPr>
        <a:xfrm rot="18304954">
          <a:off x="1309824" y="1576772"/>
          <a:ext cx="81656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816567" y="194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697693" y="1575825"/>
        <a:ext cx="40828" cy="40828"/>
      </dsp:txXfrm>
    </dsp:sp>
    <dsp:sp modelId="{769A902B-5BC0-486D-8E44-3A8419123F33}">
      <dsp:nvSpPr>
        <dsp:cNvPr id="0" name=""/>
        <dsp:cNvSpPr/>
      </dsp:nvSpPr>
      <dsp:spPr>
        <a:xfrm>
          <a:off x="1952771" y="891269"/>
          <a:ext cx="1483444" cy="741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1974495" y="912993"/>
        <a:ext cx="1439996" cy="698274"/>
      </dsp:txXfrm>
    </dsp:sp>
    <dsp:sp modelId="{45821710-8F6F-481B-8C8A-ABBB0BC8EF1B}">
      <dsp:nvSpPr>
        <dsp:cNvPr id="0" name=""/>
        <dsp:cNvSpPr/>
      </dsp:nvSpPr>
      <dsp:spPr>
        <a:xfrm>
          <a:off x="3436216" y="1242663"/>
          <a:ext cx="602382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602382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22347" y="1247071"/>
        <a:ext cx="30119" cy="30119"/>
      </dsp:txXfrm>
    </dsp:sp>
    <dsp:sp modelId="{D2C99B8B-F193-4A05-A1B5-7F60476282E0}">
      <dsp:nvSpPr>
        <dsp:cNvPr id="0" name=""/>
        <dsp:cNvSpPr/>
      </dsp:nvSpPr>
      <dsp:spPr>
        <a:xfrm>
          <a:off x="4038598" y="891269"/>
          <a:ext cx="1483444" cy="741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Certificados de chatarrización</a:t>
          </a:r>
          <a:endParaRPr lang="es-EC" sz="1800" kern="1200" dirty="0"/>
        </a:p>
      </dsp:txBody>
      <dsp:txXfrm>
        <a:off x="4060322" y="912993"/>
        <a:ext cx="1439996" cy="698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8B189-6927-4C0A-905C-634D9C68E18F}">
      <dsp:nvSpPr>
        <dsp:cNvPr id="0" name=""/>
        <dsp:cNvSpPr/>
      </dsp:nvSpPr>
      <dsp:spPr>
        <a:xfrm>
          <a:off x="433023" y="457202"/>
          <a:ext cx="1711534" cy="8557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500" kern="1200" dirty="0"/>
        </a:p>
      </dsp:txBody>
      <dsp:txXfrm>
        <a:off x="458088" y="482267"/>
        <a:ext cx="1661404" cy="805637"/>
      </dsp:txXfrm>
    </dsp:sp>
    <dsp:sp modelId="{7D2CC44D-829C-4C15-B60E-36D017676D45}">
      <dsp:nvSpPr>
        <dsp:cNvPr id="0" name=""/>
        <dsp:cNvSpPr/>
      </dsp:nvSpPr>
      <dsp:spPr>
        <a:xfrm>
          <a:off x="2144557" y="843249"/>
          <a:ext cx="3524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352473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11982" y="876274"/>
        <a:ext cx="17623" cy="17623"/>
      </dsp:txXfrm>
    </dsp:sp>
    <dsp:sp modelId="{F00A8F81-896C-48B3-B6D3-FA5FCC11E19D}">
      <dsp:nvSpPr>
        <dsp:cNvPr id="0" name=""/>
        <dsp:cNvSpPr/>
      </dsp:nvSpPr>
      <dsp:spPr>
        <a:xfrm>
          <a:off x="2497031" y="457202"/>
          <a:ext cx="1711534" cy="8557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500" kern="1200" dirty="0"/>
        </a:p>
      </dsp:txBody>
      <dsp:txXfrm>
        <a:off x="2522096" y="482267"/>
        <a:ext cx="1661404" cy="805637"/>
      </dsp:txXfrm>
    </dsp:sp>
    <dsp:sp modelId="{2CDC0E68-7B6E-44E2-96B6-276963594224}">
      <dsp:nvSpPr>
        <dsp:cNvPr id="0" name=""/>
        <dsp:cNvSpPr/>
      </dsp:nvSpPr>
      <dsp:spPr>
        <a:xfrm>
          <a:off x="4516333" y="457202"/>
          <a:ext cx="1711534" cy="8557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500" kern="1200" dirty="0"/>
        </a:p>
      </dsp:txBody>
      <dsp:txXfrm>
        <a:off x="4541398" y="482267"/>
        <a:ext cx="1661404" cy="805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E719A-801F-4C8D-A5DA-22C364F702C4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Promover la reactivación productiva de la industria automotriz.</a:t>
          </a:r>
          <a:endParaRPr lang="es-EC" sz="2600" kern="1200" dirty="0"/>
        </a:p>
      </dsp:txBody>
      <dsp:txXfrm>
        <a:off x="29163" y="29163"/>
        <a:ext cx="5425092" cy="937385"/>
      </dsp:txXfrm>
    </dsp:sp>
    <dsp:sp modelId="{5DD3F4A2-17E1-4365-8334-A3CFBC6C08AF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Entregar un servicio de calidad y seguro.</a:t>
          </a:r>
          <a:endParaRPr lang="es-EC" sz="2600" kern="1200" dirty="0"/>
        </a:p>
      </dsp:txBody>
      <dsp:txXfrm>
        <a:off x="580546" y="1205913"/>
        <a:ext cx="5326758" cy="937385"/>
      </dsp:txXfrm>
    </dsp:sp>
    <dsp:sp modelId="{02A065BA-E407-4FFF-A1F7-311B5F123A3C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Ahorro en el subsidio de combustibles</a:t>
          </a:r>
          <a:endParaRPr lang="es-EC" sz="2600" kern="1200" dirty="0"/>
        </a:p>
      </dsp:txBody>
      <dsp:txXfrm>
        <a:off x="1123699" y="2382663"/>
        <a:ext cx="5334987" cy="937385"/>
      </dsp:txXfrm>
    </dsp:sp>
    <dsp:sp modelId="{BF66FA7E-453C-489F-8794-37C3C31EE02C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Reducir los porcentajes de      contaminación ambiental </a:t>
          </a:r>
          <a:endParaRPr lang="es-EC" sz="2600" kern="1200" dirty="0"/>
        </a:p>
      </dsp:txBody>
      <dsp:txXfrm>
        <a:off x="1675083" y="3559414"/>
        <a:ext cx="5326758" cy="937385"/>
      </dsp:txXfrm>
    </dsp:sp>
    <dsp:sp modelId="{280BBC33-8EEF-4AB3-AD4B-32ABD72803A4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6082090" y="762624"/>
        <a:ext cx="355966" cy="487027"/>
      </dsp:txXfrm>
    </dsp:sp>
    <dsp:sp modelId="{C08369D6-95EB-4634-B117-3FB57FD3057E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6633473" y="1939375"/>
        <a:ext cx="355966" cy="487027"/>
      </dsp:txXfrm>
    </dsp:sp>
    <dsp:sp modelId="{201D3176-64CB-4302-94A6-C3578C034AF9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>
        <a:off x="7176627" y="3116125"/>
        <a:ext cx="355966" cy="487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87FBD-FDA3-4322-B9E7-D8CDC5D64351}">
      <dsp:nvSpPr>
        <dsp:cNvPr id="0" name=""/>
        <dsp:cNvSpPr/>
      </dsp:nvSpPr>
      <dsp:spPr>
        <a:xfrm>
          <a:off x="3037" y="958"/>
          <a:ext cx="8223524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Cambria "/>
            </a:rPr>
            <a:t>CORPORACIÓN FINANCIERA NACIONAL </a:t>
          </a:r>
          <a:endParaRPr lang="es-EC" sz="3200" kern="1200" dirty="0">
            <a:latin typeface="Cambria "/>
          </a:endParaRPr>
        </a:p>
      </dsp:txBody>
      <dsp:txXfrm>
        <a:off x="44398" y="42319"/>
        <a:ext cx="8140802" cy="1329431"/>
      </dsp:txXfrm>
    </dsp:sp>
    <dsp:sp modelId="{5715D8D0-C322-4E26-A425-4D5AFC4E6044}">
      <dsp:nvSpPr>
        <dsp:cNvPr id="0" name=""/>
        <dsp:cNvSpPr/>
      </dsp:nvSpPr>
      <dsp:spPr>
        <a:xfrm>
          <a:off x="3037" y="1556904"/>
          <a:ext cx="3946028" cy="1412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Cambria "/>
            </a:rPr>
            <a:t>Banca de Desarrollo Pública</a:t>
          </a:r>
          <a:endParaRPr lang="es-EC" sz="3200" kern="1200" dirty="0">
            <a:latin typeface="Cambria "/>
          </a:endParaRPr>
        </a:p>
      </dsp:txBody>
      <dsp:txXfrm>
        <a:off x="44398" y="1598265"/>
        <a:ext cx="3863306" cy="1329431"/>
      </dsp:txXfrm>
    </dsp:sp>
    <dsp:sp modelId="{C950D98D-A611-408A-AF48-8B96D691F0E3}">
      <dsp:nvSpPr>
        <dsp:cNvPr id="0" name=""/>
        <dsp:cNvSpPr/>
      </dsp:nvSpPr>
      <dsp:spPr>
        <a:xfrm>
          <a:off x="40367" y="3048005"/>
          <a:ext cx="3946028" cy="141215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Cambria "/>
            </a:rPr>
            <a:t>Promociona y Financia proyectos. </a:t>
          </a:r>
          <a:endParaRPr lang="es-EC" sz="3200" kern="1200" dirty="0">
            <a:latin typeface="Cambria "/>
          </a:endParaRPr>
        </a:p>
      </dsp:txBody>
      <dsp:txXfrm>
        <a:off x="81728" y="3089366"/>
        <a:ext cx="3863306" cy="1329431"/>
      </dsp:txXfrm>
    </dsp:sp>
    <dsp:sp modelId="{683F776A-980D-4017-947A-BB623411C559}">
      <dsp:nvSpPr>
        <dsp:cNvPr id="0" name=""/>
        <dsp:cNvSpPr/>
      </dsp:nvSpPr>
      <dsp:spPr>
        <a:xfrm>
          <a:off x="4280533" y="1556904"/>
          <a:ext cx="3946028" cy="1412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 </a:t>
          </a:r>
          <a:r>
            <a:rPr lang="es-EC" sz="3200" kern="1200" dirty="0" smtClean="0">
              <a:latin typeface="Cambria "/>
            </a:rPr>
            <a:t>Nace en 1964</a:t>
          </a:r>
          <a:endParaRPr lang="es-EC" sz="3200" kern="1200" dirty="0">
            <a:latin typeface="Cambria "/>
          </a:endParaRPr>
        </a:p>
      </dsp:txBody>
      <dsp:txXfrm>
        <a:off x="4321894" y="1598265"/>
        <a:ext cx="3863306" cy="1329431"/>
      </dsp:txXfrm>
    </dsp:sp>
    <dsp:sp modelId="{EA68F0C7-305A-4225-97D4-8A920CED55B8}">
      <dsp:nvSpPr>
        <dsp:cNvPr id="0" name=""/>
        <dsp:cNvSpPr/>
      </dsp:nvSpPr>
      <dsp:spPr>
        <a:xfrm>
          <a:off x="4280533" y="3112851"/>
          <a:ext cx="3946028" cy="141215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Cambria "/>
            </a:rPr>
            <a:t>Créditos a tasas de interés y plazos favorables </a:t>
          </a:r>
          <a:endParaRPr lang="es-EC" sz="3200" kern="1200" dirty="0">
            <a:latin typeface="Cambria "/>
          </a:endParaRPr>
        </a:p>
      </dsp:txBody>
      <dsp:txXfrm>
        <a:off x="4321894" y="3154212"/>
        <a:ext cx="3863306" cy="13294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4807-C296-471C-AEAE-1C0B09FCC58D}">
      <dsp:nvSpPr>
        <dsp:cNvPr id="0" name=""/>
        <dsp:cNvSpPr/>
      </dsp:nvSpPr>
      <dsp:spPr>
        <a:xfrm>
          <a:off x="0" y="4518764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AA1CD-EDA3-4491-9FA6-F0200A76E1E5}">
      <dsp:nvSpPr>
        <dsp:cNvPr id="0" name=""/>
        <dsp:cNvSpPr/>
      </dsp:nvSpPr>
      <dsp:spPr>
        <a:xfrm>
          <a:off x="0" y="3352800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C8807-7CAC-4B6B-B23C-4BDF4CC4F7F9}">
      <dsp:nvSpPr>
        <dsp:cNvPr id="0" name=""/>
        <dsp:cNvSpPr/>
      </dsp:nvSpPr>
      <dsp:spPr>
        <a:xfrm>
          <a:off x="0" y="2005692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73B3A-4D4A-4C9F-8A64-1B7F404DD343}">
      <dsp:nvSpPr>
        <dsp:cNvPr id="0" name=""/>
        <dsp:cNvSpPr/>
      </dsp:nvSpPr>
      <dsp:spPr>
        <a:xfrm>
          <a:off x="0" y="558467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A5C63-6C98-443A-A868-BCA1D3D22ECC}">
      <dsp:nvSpPr>
        <dsp:cNvPr id="0" name=""/>
        <dsp:cNvSpPr/>
      </dsp:nvSpPr>
      <dsp:spPr>
        <a:xfrm>
          <a:off x="2133606" y="89804"/>
          <a:ext cx="6089904" cy="51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b="1" kern="1200" dirty="0">
            <a:solidFill>
              <a:srgbClr val="FFC000"/>
            </a:solidFill>
          </a:endParaRPr>
        </a:p>
      </dsp:txBody>
      <dsp:txXfrm>
        <a:off x="2133606" y="89804"/>
        <a:ext cx="6089904" cy="517374"/>
      </dsp:txXfrm>
    </dsp:sp>
    <dsp:sp modelId="{90603F26-0A89-423A-ABDE-D3C565B2BB66}">
      <dsp:nvSpPr>
        <dsp:cNvPr id="0" name=""/>
        <dsp:cNvSpPr/>
      </dsp:nvSpPr>
      <dsp:spPr>
        <a:xfrm>
          <a:off x="0" y="3987"/>
          <a:ext cx="2139696" cy="591586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>
        <a:off x="28884" y="32871"/>
        <a:ext cx="2081928" cy="562702"/>
      </dsp:txXfrm>
    </dsp:sp>
    <dsp:sp modelId="{5F1805DD-84AF-4274-8BC2-33B4EC578941}">
      <dsp:nvSpPr>
        <dsp:cNvPr id="0" name=""/>
        <dsp:cNvSpPr/>
      </dsp:nvSpPr>
      <dsp:spPr>
        <a:xfrm>
          <a:off x="0" y="595574"/>
          <a:ext cx="8229600" cy="103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Dirigido a proyectos productivos : Financiamiento Forestal, Renova, Pesca de arrastre</a:t>
          </a:r>
          <a:r>
            <a:rPr lang="es-EC" sz="2300" b="1" kern="1200" dirty="0" smtClean="0"/>
            <a:t>. </a:t>
          </a:r>
          <a:endParaRPr lang="es-EC" sz="2300" b="1" kern="1200" dirty="0"/>
        </a:p>
      </dsp:txBody>
      <dsp:txXfrm>
        <a:off x="0" y="595574"/>
        <a:ext cx="8229600" cy="1034903"/>
      </dsp:txXfrm>
    </dsp:sp>
    <dsp:sp modelId="{D0D06C2D-AF00-4C17-B803-DCAACB5F3F35}">
      <dsp:nvSpPr>
        <dsp:cNvPr id="0" name=""/>
        <dsp:cNvSpPr/>
      </dsp:nvSpPr>
      <dsp:spPr>
        <a:xfrm>
          <a:off x="2133606" y="1468166"/>
          <a:ext cx="6089904" cy="51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>
            <a:solidFill>
              <a:srgbClr val="FFC000"/>
            </a:solidFill>
          </a:endParaRPr>
        </a:p>
      </dsp:txBody>
      <dsp:txXfrm>
        <a:off x="2133606" y="1468166"/>
        <a:ext cx="6089904" cy="517374"/>
      </dsp:txXfrm>
    </dsp:sp>
    <dsp:sp modelId="{B80DE3F7-569C-431F-90CA-CB9478052C4B}">
      <dsp:nvSpPr>
        <dsp:cNvPr id="0" name=""/>
        <dsp:cNvSpPr/>
      </dsp:nvSpPr>
      <dsp:spPr>
        <a:xfrm>
          <a:off x="0" y="1436870"/>
          <a:ext cx="2139696" cy="517374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 dirty="0"/>
        </a:p>
      </dsp:txBody>
      <dsp:txXfrm>
        <a:off x="25261" y="1462131"/>
        <a:ext cx="2089174" cy="492113"/>
      </dsp:txXfrm>
    </dsp:sp>
    <dsp:sp modelId="{BD66773C-FD2F-4624-979E-DD1319B97FD6}">
      <dsp:nvSpPr>
        <dsp:cNvPr id="0" name=""/>
        <dsp:cNvSpPr/>
      </dsp:nvSpPr>
      <dsp:spPr>
        <a:xfrm>
          <a:off x="0" y="1987979"/>
          <a:ext cx="8229600" cy="103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Fondos dirigidos al sector productivo por medio de instituciones financieras.</a:t>
          </a:r>
          <a:endParaRPr lang="es-EC" sz="1800" b="1" kern="1200" dirty="0"/>
        </a:p>
      </dsp:txBody>
      <dsp:txXfrm>
        <a:off x="0" y="1987979"/>
        <a:ext cx="8229600" cy="1034903"/>
      </dsp:txXfrm>
    </dsp:sp>
    <dsp:sp modelId="{B577CC32-1075-4641-AB47-4BD2429FD0B9}">
      <dsp:nvSpPr>
        <dsp:cNvPr id="0" name=""/>
        <dsp:cNvSpPr/>
      </dsp:nvSpPr>
      <dsp:spPr>
        <a:xfrm>
          <a:off x="2139695" y="3234492"/>
          <a:ext cx="6089904" cy="51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DE73-04E4-4808-A317-AB371D292D35}">
      <dsp:nvSpPr>
        <dsp:cNvPr id="0" name=""/>
        <dsp:cNvSpPr/>
      </dsp:nvSpPr>
      <dsp:spPr>
        <a:xfrm>
          <a:off x="4621" y="3909163"/>
          <a:ext cx="2139696" cy="517374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 dirty="0"/>
        </a:p>
      </dsp:txBody>
      <dsp:txXfrm>
        <a:off x="29882" y="3934424"/>
        <a:ext cx="2089174" cy="492113"/>
      </dsp:txXfrm>
    </dsp:sp>
    <dsp:sp modelId="{5ABC72EE-921C-4B0E-B22A-BD623F262B6F}">
      <dsp:nvSpPr>
        <dsp:cNvPr id="0" name=""/>
        <dsp:cNvSpPr/>
      </dsp:nvSpPr>
      <dsp:spPr>
        <a:xfrm>
          <a:off x="2133606" y="2819402"/>
          <a:ext cx="6089904" cy="51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Negocio fiduciario </a:t>
          </a:r>
          <a:r>
            <a:rPr lang="es-EC" sz="2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y titularización</a:t>
          </a:r>
          <a:endParaRPr lang="es-EC" sz="2900" kern="1200" dirty="0"/>
        </a:p>
      </dsp:txBody>
      <dsp:txXfrm>
        <a:off x="2133606" y="2819402"/>
        <a:ext cx="6089904" cy="517374"/>
      </dsp:txXfrm>
    </dsp:sp>
    <dsp:sp modelId="{34AC99D7-B8B0-4732-8C9F-45F64367651F}">
      <dsp:nvSpPr>
        <dsp:cNvPr id="0" name=""/>
        <dsp:cNvSpPr/>
      </dsp:nvSpPr>
      <dsp:spPr>
        <a:xfrm>
          <a:off x="0" y="2743198"/>
          <a:ext cx="2139696" cy="517374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 dirty="0"/>
        </a:p>
      </dsp:txBody>
      <dsp:txXfrm>
        <a:off x="25261" y="2768459"/>
        <a:ext cx="2089174" cy="492113"/>
      </dsp:txXfrm>
    </dsp:sp>
    <dsp:sp modelId="{561CD964-1072-4295-938E-79FD48102E2D}">
      <dsp:nvSpPr>
        <dsp:cNvPr id="0" name=""/>
        <dsp:cNvSpPr/>
      </dsp:nvSpPr>
      <dsp:spPr>
        <a:xfrm>
          <a:off x="0" y="3352803"/>
          <a:ext cx="8229600" cy="103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FIDUCIA, la mas grande administradora de fondos del país.</a:t>
          </a:r>
          <a:endParaRPr lang="es-EC" sz="1800" b="1" kern="1200" dirty="0"/>
        </a:p>
      </dsp:txBody>
      <dsp:txXfrm>
        <a:off x="0" y="3352803"/>
        <a:ext cx="8229600" cy="1034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305F-DD4E-4F10-93E4-EA2856A28A5D}" type="datetimeFigureOut">
              <a:rPr lang="es-EC" smtClean="0"/>
              <a:t>01/05/2013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1879C-E45C-43B8-8BC4-BB5123C11C6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46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noProof="0" dirty="0" smtClean="0"/>
              <a:t>CC</a:t>
            </a:r>
            <a:endParaRPr lang="es-EC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A8E-06E6-41FA-9EDF-D520E059A21E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78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A8E-06E6-41FA-9EDF-D520E059A21E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40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6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3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6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9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F5A9-A870-446A-A335-B04EF5386FD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01/05/2013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45A7-E148-4AD8-A7BF-A631C821A51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5715000" cy="3124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EC" sz="2800" b="1" dirty="0">
                <a:solidFill>
                  <a:schemeClr val="bg1"/>
                </a:solidFill>
                <a:latin typeface="Cambria" pitchFamily="18" charset="0"/>
              </a:rPr>
              <a:t>EVALUACIÓN FINANCIERA DEL PLAN DE RENOVACIÓN VEHICULAR IMPLEMENTADO POR CFN Y PROPUESTA DE AMPLIACIÓN DIRIGIDA AL SECTOR   DE TRANSPORTE PRIVADO PARTICULAR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200" y="5493327"/>
            <a:ext cx="6400800" cy="136467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CARLOS VILLAMARIN GAVILANEZ</a:t>
            </a:r>
            <a:endParaRPr lang="es-EC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2" descr="http://t0.gstatic.com/images?q=tbn:ANd9GcR0LPNcrOMNJDv5rsJpShGpSrT96xKo1B17wTDNYu7IDI_7wC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10702"/>
          <a:stretch/>
        </p:blipFill>
        <p:spPr bwMode="auto">
          <a:xfrm>
            <a:off x="2971800" y="304801"/>
            <a:ext cx="2971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3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381000"/>
            <a:ext cx="1846659" cy="510607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DESARROLLO DEL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PLAN RENOVA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74367" y="2362200"/>
            <a:ext cx="587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CHATARRIZACIÓN</a:t>
            </a:r>
            <a:endParaRPr lang="es-EC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68976"/>
              </p:ext>
            </p:extLst>
          </p:nvPr>
        </p:nvGraphicFramePr>
        <p:xfrm>
          <a:off x="609600" y="1524000"/>
          <a:ext cx="8077203" cy="1600200"/>
        </p:xfrm>
        <a:graphic>
          <a:graphicData uri="http://schemas.openxmlformats.org/drawingml/2006/table">
            <a:tbl>
              <a:tblPr/>
              <a:tblGrid>
                <a:gridCol w="976097"/>
                <a:gridCol w="976097"/>
                <a:gridCol w="1244524"/>
                <a:gridCol w="976097"/>
                <a:gridCol w="976097"/>
                <a:gridCol w="976097"/>
                <a:gridCol w="976097"/>
                <a:gridCol w="976097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VEHÍCULOS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Omnibus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15-19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20-25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25-30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30-35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285823" y="304800"/>
            <a:ext cx="5308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cap="all" spc="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NO. Vehículos al 2007</a:t>
            </a:r>
            <a:endParaRPr lang="es-EC" sz="3600" b="1" cap="all" spc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74718"/>
              </p:ext>
            </p:extLst>
          </p:nvPr>
        </p:nvGraphicFramePr>
        <p:xfrm>
          <a:off x="601966" y="4267200"/>
          <a:ext cx="8153400" cy="1828801"/>
        </p:xfrm>
        <a:graphic>
          <a:graphicData uri="http://schemas.openxmlformats.org/drawingml/2006/table">
            <a:tbl>
              <a:tblPr/>
              <a:tblGrid>
                <a:gridCol w="1275060"/>
                <a:gridCol w="1275060"/>
                <a:gridCol w="1343714"/>
                <a:gridCol w="1295400"/>
                <a:gridCol w="1536707"/>
                <a:gridCol w="1427459"/>
              </a:tblGrid>
              <a:tr h="259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MODALIDAD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VEHÍCULOS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Omnibus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2.409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15-19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20-25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9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25-30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84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30-35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590800" y="3505200"/>
            <a:ext cx="43434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Cambria" pitchFamily="18" charset="0"/>
              </a:rPr>
              <a:t>INCENTIVOS</a:t>
            </a:r>
            <a:r>
              <a:rPr lang="es-EC" sz="2400" b="1" dirty="0" smtClean="0"/>
              <a:t> </a:t>
            </a:r>
            <a:r>
              <a:rPr lang="es-EC" sz="2400" b="1" dirty="0" smtClean="0">
                <a:latin typeface="Cambria" pitchFamily="18" charset="0"/>
              </a:rPr>
              <a:t>ECONÓMICOS</a:t>
            </a:r>
            <a:endParaRPr lang="es-EC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6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3741"/>
              </p:ext>
            </p:extLst>
          </p:nvPr>
        </p:nvGraphicFramePr>
        <p:xfrm>
          <a:off x="495300" y="1066800"/>
          <a:ext cx="8381999" cy="5181605"/>
        </p:xfrm>
        <a:graphic>
          <a:graphicData uri="http://schemas.openxmlformats.org/drawingml/2006/table">
            <a:tbl>
              <a:tblPr/>
              <a:tblGrid>
                <a:gridCol w="1268704"/>
                <a:gridCol w="855306"/>
                <a:gridCol w="855306"/>
                <a:gridCol w="855306"/>
                <a:gridCol w="855306"/>
                <a:gridCol w="855306"/>
                <a:gridCol w="855306"/>
                <a:gridCol w="855306"/>
                <a:gridCol w="598714"/>
                <a:gridCol w="527439"/>
              </a:tblGrid>
              <a:tr h="21931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2008-2012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647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Tipo de vehículo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68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56,99%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12,97%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8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7,32%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8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Interprovincial Intraprovincial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06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13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Volqueta  camión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057400" y="228600"/>
            <a:ext cx="52578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Cambria" pitchFamily="18" charset="0"/>
              </a:rPr>
              <a:t>VEHÍCULOS CHATARRIZADOS </a:t>
            </a:r>
          </a:p>
          <a:p>
            <a:pPr algn="ctr"/>
            <a:r>
              <a:rPr lang="es-EC" sz="2400" b="1" dirty="0" smtClean="0">
                <a:latin typeface="Cambria" pitchFamily="18" charset="0"/>
              </a:rPr>
              <a:t>PERÍODO 2008- 2012</a:t>
            </a:r>
            <a:endParaRPr lang="es-EC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91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1495" y="108262"/>
            <a:ext cx="6801882" cy="132343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DESARROLLO DEL</a:t>
            </a:r>
          </a:p>
          <a:p>
            <a:pPr algn="ctr"/>
            <a:r>
              <a:rPr lang="es-ES" sz="4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PLAN RENOVA</a:t>
            </a:r>
            <a:endParaRPr lang="es-ES" sz="4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30662" y="2057400"/>
            <a:ext cx="71035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Certificados de</a:t>
            </a:r>
          </a:p>
          <a:p>
            <a:pPr algn="ctr"/>
            <a:r>
              <a:rPr lang="es-EC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chatarrizaciÓn</a:t>
            </a:r>
          </a:p>
          <a:p>
            <a:pPr algn="ctr"/>
            <a:r>
              <a:rPr lang="es-EC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E</a:t>
            </a:r>
          </a:p>
          <a:p>
            <a:pPr algn="ctr"/>
            <a:r>
              <a:rPr lang="es-EC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Incentivos económicos </a:t>
            </a:r>
            <a:endParaRPr lang="es-EC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9854" y="197708"/>
            <a:ext cx="8077199" cy="46166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CERTIFICADOS DE CHATARRIZACIÓN</a:t>
            </a:r>
            <a:endParaRPr lang="es-E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0629"/>
              </p:ext>
            </p:extLst>
          </p:nvPr>
        </p:nvGraphicFramePr>
        <p:xfrm>
          <a:off x="1714499" y="985424"/>
          <a:ext cx="5562600" cy="2295525"/>
        </p:xfrm>
        <a:graphic>
          <a:graphicData uri="http://schemas.openxmlformats.org/drawingml/2006/table">
            <a:tbl>
              <a:tblPr/>
              <a:tblGrid>
                <a:gridCol w="817889"/>
                <a:gridCol w="1855794"/>
                <a:gridCol w="669616"/>
                <a:gridCol w="1647802"/>
                <a:gridCol w="571499"/>
              </a:tblGrid>
              <a:tr h="2990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 RENOVA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PERÍODO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UNIDAD: Número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CERTIFICADOS DE CHATARRIZACIÓN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UNIDADES  CHATARRIZADAS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33400" y="3657600"/>
            <a:ext cx="8077199" cy="46166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INCENTIVOS ENTREGADOS</a:t>
            </a:r>
            <a:endParaRPr lang="es-ES" sz="2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20665"/>
              </p:ext>
            </p:extLst>
          </p:nvPr>
        </p:nvGraphicFramePr>
        <p:xfrm>
          <a:off x="812800" y="4235720"/>
          <a:ext cx="7874000" cy="1842135"/>
        </p:xfrm>
        <a:graphic>
          <a:graphicData uri="http://schemas.openxmlformats.org/drawingml/2006/table">
            <a:tbl>
              <a:tblPr/>
              <a:tblGrid>
                <a:gridCol w="380084"/>
                <a:gridCol w="515829"/>
                <a:gridCol w="916276"/>
                <a:gridCol w="875552"/>
                <a:gridCol w="885734"/>
                <a:gridCol w="950212"/>
                <a:gridCol w="1191205"/>
                <a:gridCol w="935164"/>
                <a:gridCol w="842944"/>
                <a:gridCol w="3810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VEHICULOS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Interprovincial e Intraprovincial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1.161.404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1.237.275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3.692.507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312.807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2.241.295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1.543.471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2.127.619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362.913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10.280.612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7.050.864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1.066.461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3.566.004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888.650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2.180.404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1.278.167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16.030.550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5.288.771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1.158.291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3.680.529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2.693.566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2.928.348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2.913.777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18.663.282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2.986.915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712.766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3.276.527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5.040.345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4.879.463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9.900.679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26.796.695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20.180.461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3.264.112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12.776.644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10.190.317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12.115.834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14.481.046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73.008.414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7391400" y="2667000"/>
            <a:ext cx="1600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Cambria" pitchFamily="18" charset="0"/>
              </a:rPr>
              <a:t>7.712 Vehículos por chatarrizar</a:t>
            </a:r>
            <a:endParaRPr lang="es-EC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5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9600" y="152400"/>
            <a:ext cx="8077199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VEHÍCULOS CHATARRIZADOS POR </a:t>
            </a:r>
          </a:p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AÑOS DE VIDA ÚTIL</a:t>
            </a:r>
            <a:endParaRPr lang="es-E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03415"/>
              </p:ext>
            </p:extLst>
          </p:nvPr>
        </p:nvGraphicFramePr>
        <p:xfrm>
          <a:off x="996949" y="2133600"/>
          <a:ext cx="7461251" cy="2228850"/>
        </p:xfrm>
        <a:graphic>
          <a:graphicData uri="http://schemas.openxmlformats.org/drawingml/2006/table">
            <a:tbl>
              <a:tblPr/>
              <a:tblGrid>
                <a:gridCol w="603251"/>
                <a:gridCol w="1177498"/>
                <a:gridCol w="777997"/>
                <a:gridCol w="648331"/>
                <a:gridCol w="687231"/>
                <a:gridCol w="726131"/>
                <a:gridCol w="864518"/>
                <a:gridCol w="574776"/>
                <a:gridCol w="743420"/>
                <a:gridCol w="658098"/>
              </a:tblGrid>
              <a:tr h="200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EDAD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Intraprov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20-25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25-30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867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8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381000"/>
            <a:ext cx="1846659" cy="510607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DESARROLLO DEL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PLAN RENOVA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81200" y="1905000"/>
            <a:ext cx="72812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Créditos entregados </a:t>
            </a:r>
          </a:p>
          <a:p>
            <a:pPr algn="ctr"/>
            <a:r>
              <a:rPr lang="es-EC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  la corporación </a:t>
            </a:r>
          </a:p>
          <a:p>
            <a:pPr algn="ctr"/>
            <a:r>
              <a:rPr lang="es-EC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financiera nacional</a:t>
            </a:r>
            <a:endParaRPr lang="es-EC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1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362"/>
            <a:ext cx="7467600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LÍNEA DE CRÉDITO</a:t>
            </a:r>
          </a:p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DE LA CFN</a:t>
            </a:r>
            <a:endParaRPr lang="es-E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2596"/>
              </p:ext>
            </p:extLst>
          </p:nvPr>
        </p:nvGraphicFramePr>
        <p:xfrm>
          <a:off x="1447799" y="914400"/>
          <a:ext cx="6934201" cy="5196856"/>
        </p:xfrm>
        <a:graphic>
          <a:graphicData uri="http://schemas.openxmlformats.org/drawingml/2006/table">
            <a:tbl>
              <a:tblPr/>
              <a:tblGrid>
                <a:gridCol w="1451483"/>
                <a:gridCol w="2474659"/>
                <a:gridCol w="3008059"/>
              </a:tblGrid>
              <a:tr h="275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FACILIDAD DE CRÉDITO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LINÉA DE RENOVACIÓN DEL PARQUE AUTOMOTOR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SUJETOS CON VENTAS HASTA USD. 100.000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SUJETOS CON VENTAS SOBRE USD 100.000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25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BENEFICIARIO FINAL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a) Transporte de taxis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d). Transporte urbano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b)Transporte de carga liviana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e) Transporte Interprovincial e intraparroquial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c) Transporte escolar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f). Transporte pesado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TASA DE INTERÉS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9,25% reajustable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trimestralmente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9,25%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9,75% efectiva anual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reajustable  cada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días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MONTO MÍNIMO  DE FINANCIAMIENTO               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$ 500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USD. $20,001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28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DETINOS DEL CRÉDITO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Activos Fijos: hasta 5 años, para la adquisición de vehículos de fabricación nacional o importados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Activos Fijos: hasta 8 años, excepto para transporte urbano tipo bus cama baja motor posterior hasta 10 años: para adquisición de vehículos de fabricación nacional o importados 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FINANCIAMIENTO CFN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Hasta el 80% del valor del vehículo más el valor total de la vigencia del crédito de las pólizas de seguro así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como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dispositivo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 rastreo y el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correspondiente  servicio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       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6026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APLICACIÓN DE PERÍODO DE GRACIA  Y CASOS ESPECIALES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Aplica a capital e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interés,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hasta 30 días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Aplica a capital e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interés,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 un tiempo máximo de 6 meses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02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GARANTÍAS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a)Prenda del Vehículo                                                                                                                                                      b) Garantía adicional, suficiente y a satisfacción de CFN                                                                                                               c) Póliza de vehículo y de desgravamen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25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DIVIDENDOS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Mensuales de capital iguales con cuotas decrecientes </a:t>
                      </a:r>
                    </a:p>
                  </a:txBody>
                  <a:tcPr marL="8129" marR="8129" marT="8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2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362"/>
            <a:ext cx="7467600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LÍNEA DE CRÉDITO</a:t>
            </a:r>
          </a:p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CFN</a:t>
            </a:r>
            <a:endParaRPr lang="es-E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26214"/>
              </p:ext>
            </p:extLst>
          </p:nvPr>
        </p:nvGraphicFramePr>
        <p:xfrm>
          <a:off x="1905000" y="1447800"/>
          <a:ext cx="5759450" cy="1400175"/>
        </p:xfrm>
        <a:graphic>
          <a:graphicData uri="http://schemas.openxmlformats.org/drawingml/2006/table">
            <a:tbl>
              <a:tblPr/>
              <a:tblGrid>
                <a:gridCol w="882651"/>
                <a:gridCol w="1066800"/>
                <a:gridCol w="1253991"/>
                <a:gridCol w="728361"/>
                <a:gridCol w="837048"/>
                <a:gridCol w="990599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VARIACIÓN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BENEFICIARIO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14.000.000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13.655.849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97,54%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1.089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25.000.000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33.975.421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135,90%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148,79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1.750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34.000.000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33.709.983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99,15%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-0,78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2.264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37.378.776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106,80%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10,88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2.069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32.000.000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45.769.694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143,03%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22,44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1.188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140.000.000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164.489.725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117,49%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45,33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8.360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048000" y="952500"/>
            <a:ext cx="3048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6934" y="3048000"/>
            <a:ext cx="3048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COLOCACIÓN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311551"/>
              </p:ext>
            </p:extLst>
          </p:nvPr>
        </p:nvGraphicFramePr>
        <p:xfrm>
          <a:off x="1880614" y="3501008"/>
          <a:ext cx="5760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32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362"/>
            <a:ext cx="7467600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LÍNEA DE CRÉDITO</a:t>
            </a:r>
          </a:p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CFN</a:t>
            </a:r>
            <a:endParaRPr lang="es-ES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72714" y="831359"/>
            <a:ext cx="3048000" cy="5485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PARTICIPACIÓN DE RENOVA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851708703"/>
              </p:ext>
            </p:extLst>
          </p:nvPr>
        </p:nvGraphicFramePr>
        <p:xfrm>
          <a:off x="1752600" y="1524000"/>
          <a:ext cx="5715000" cy="223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072714" y="3633663"/>
            <a:ext cx="3048000" cy="5485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MOROSIDAD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57322"/>
              </p:ext>
            </p:extLst>
          </p:nvPr>
        </p:nvGraphicFramePr>
        <p:xfrm>
          <a:off x="381000" y="4648200"/>
          <a:ext cx="3657599" cy="1510665"/>
        </p:xfrm>
        <a:graphic>
          <a:graphicData uri="http://schemas.openxmlformats.org/drawingml/2006/table">
            <a:tbl>
              <a:tblPr/>
              <a:tblGrid>
                <a:gridCol w="476013"/>
                <a:gridCol w="966026"/>
                <a:gridCol w="1333536"/>
                <a:gridCol w="882024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MOROSIDAD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MONTO ENTREGADO EN MILLONES DE USD.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INDICE DE MOROSIDAD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202.838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13.655.849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3.739.739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33.975.421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11,01%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4.109.992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33.709.983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12,19%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604.580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37.378.776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708.666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45.769.694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31152"/>
              </p:ext>
            </p:extLst>
          </p:nvPr>
        </p:nvGraphicFramePr>
        <p:xfrm>
          <a:off x="4499992" y="4293096"/>
          <a:ext cx="374332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357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NOVA SPOT 001.avi - YouTub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675438" cy="4525963"/>
          </a:xfrm>
        </p:spPr>
      </p:pic>
      <p:sp>
        <p:nvSpPr>
          <p:cNvPr id="3" name="2 Rectángulo"/>
          <p:cNvSpPr/>
          <p:nvPr/>
        </p:nvSpPr>
        <p:spPr>
          <a:xfrm>
            <a:off x="2205716" y="228600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PLAN RENOVA</a:t>
            </a:r>
            <a:endParaRPr lang="es-EC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622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381000"/>
            <a:ext cx="1846659" cy="510607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DESARROLLO DEL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PLAN RENOVA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341007" y="1905000"/>
            <a:ext cx="4561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AHORRO GENERADO</a:t>
            </a:r>
          </a:p>
          <a:p>
            <a:pPr algn="ctr"/>
            <a:r>
              <a:rPr lang="es-EC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EN EL SUBSIDIO </a:t>
            </a:r>
          </a:p>
          <a:p>
            <a:pPr algn="ctr"/>
            <a:r>
              <a:rPr lang="es-EC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DE COMBUSTIBLES</a:t>
            </a:r>
            <a:endParaRPr lang="es-EC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06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77891"/>
              </p:ext>
            </p:extLst>
          </p:nvPr>
        </p:nvGraphicFramePr>
        <p:xfrm>
          <a:off x="4495800" y="152400"/>
          <a:ext cx="4546599" cy="2486025"/>
        </p:xfrm>
        <a:graphic>
          <a:graphicData uri="http://schemas.openxmlformats.org/drawingml/2006/table">
            <a:tbl>
              <a:tblPr/>
              <a:tblGrid>
                <a:gridCol w="1004445"/>
                <a:gridCol w="650855"/>
                <a:gridCol w="738470"/>
                <a:gridCol w="700921"/>
                <a:gridCol w="725954"/>
                <a:gridCol w="725954"/>
              </a:tblGrid>
              <a:tr h="523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Tipo de vehículo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Vehículos nuevos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 mayor a 10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en la demanda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Rend. Km/gal.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Rend. Km/gal.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Galones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Interprovincial e Intraprovincial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Volqueta / camión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838200" y="1143000"/>
            <a:ext cx="266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AHORRO GENERADO</a:t>
            </a:r>
          </a:p>
          <a:p>
            <a:pPr algn="ctr"/>
            <a:r>
              <a:rPr lang="es-EC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POR MODALIDAD</a:t>
            </a:r>
            <a:endParaRPr lang="es-EC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35216"/>
              </p:ext>
            </p:extLst>
          </p:nvPr>
        </p:nvGraphicFramePr>
        <p:xfrm>
          <a:off x="609600" y="2895600"/>
          <a:ext cx="6934201" cy="3449955"/>
        </p:xfrm>
        <a:graphic>
          <a:graphicData uri="http://schemas.openxmlformats.org/drawingml/2006/table">
            <a:tbl>
              <a:tblPr/>
              <a:tblGrid>
                <a:gridCol w="1224638"/>
                <a:gridCol w="793536"/>
                <a:gridCol w="900356"/>
                <a:gridCol w="808796"/>
                <a:gridCol w="854576"/>
                <a:gridCol w="1249131"/>
                <a:gridCol w="1103168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 de transporte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Tipo de vehículo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Unidades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Km recorrido mensual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en galones (millones)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en Usd (millones)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15.319.023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16.544.545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Liviano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1.613.435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1.742.509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678.528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732.810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64.457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69.614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630.857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681.326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342.857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370.286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2.910.857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3.143.726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Interprovincial e Intraprovincial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Furgoneta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Microbús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174.857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188.846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2.556.000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2.760.480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Pesado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Volqueta / camión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1.945.543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2.101.186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12.996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26.243.974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28.343.493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95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1187536"/>
            <a:ext cx="1015663" cy="349300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PROPUESTA</a:t>
            </a:r>
            <a:endParaRPr lang="es-E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4000" y="1828800"/>
            <a:ext cx="733912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AMPLIACIÓN </a:t>
            </a:r>
          </a:p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DIRIGIDA AL SECTOR DE </a:t>
            </a:r>
          </a:p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TRANSPORTE DE CARGA </a:t>
            </a:r>
          </a:p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COMERCIAL PARTICULAR</a:t>
            </a:r>
            <a:endParaRPr lang="es-EC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8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89010" y="76200"/>
            <a:ext cx="2145908" cy="58477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DEMANDA</a:t>
            </a:r>
            <a:endParaRPr lang="es-ES" sz="32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71354"/>
              </p:ext>
            </p:extLst>
          </p:nvPr>
        </p:nvGraphicFramePr>
        <p:xfrm>
          <a:off x="3252264" y="914400"/>
          <a:ext cx="2819400" cy="3124200"/>
        </p:xfrm>
        <a:graphic>
          <a:graphicData uri="http://schemas.openxmlformats.org/drawingml/2006/table">
            <a:tbl>
              <a:tblPr/>
              <a:tblGrid>
                <a:gridCol w="1617504"/>
                <a:gridCol w="1201896"/>
              </a:tblGrid>
              <a:tr h="2857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2.068.135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353.183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1.623.821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ESPECIAL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68.151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JEEP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75.646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MULTIUSO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35.173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OMNIBUS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90.160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TANQUERO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TRAILER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V.ORTOPEDICOS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GENERAL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4.354.696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19394"/>
              </p:ext>
            </p:extLst>
          </p:nvPr>
        </p:nvGraphicFramePr>
        <p:xfrm>
          <a:off x="547164" y="4572000"/>
          <a:ext cx="8229599" cy="1295400"/>
        </p:xfrm>
        <a:graphic>
          <a:graphicData uri="http://schemas.openxmlformats.org/drawingml/2006/table">
            <a:tbl>
              <a:tblPr/>
              <a:tblGrid>
                <a:gridCol w="1662004"/>
                <a:gridCol w="795260"/>
                <a:gridCol w="1090132"/>
                <a:gridCol w="982906"/>
                <a:gridCol w="714840"/>
                <a:gridCol w="714840"/>
                <a:gridCol w="839937"/>
                <a:gridCol w="714840"/>
                <a:gridCol w="714840"/>
              </a:tblGrid>
              <a:tr h="2590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VEHÍCULOS MATRICULADOS AL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AÑ0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ACTIVIDAD 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CAMIONES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AUTOMÓVILES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CAMIONETAS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URBANO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ESCOLAR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INTERPROV.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TRAILER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SERVICIO PÚBLICO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165.219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791.475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45.984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60.770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25.845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83.957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24.551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1.197.802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SERVICIO PARTICULAR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187.964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1.276.660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100.743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7.381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9.328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6.203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3.591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1.591.869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353.183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2.068.135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146.727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68.151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35.173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90.160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28.142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2.789.671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06" marR="8906" marT="8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5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64830"/>
              </p:ext>
            </p:extLst>
          </p:nvPr>
        </p:nvGraphicFramePr>
        <p:xfrm>
          <a:off x="473543" y="4495800"/>
          <a:ext cx="8458200" cy="1700784"/>
        </p:xfrm>
        <a:graphic>
          <a:graphicData uri="http://schemas.openxmlformats.org/drawingml/2006/table">
            <a:tbl>
              <a:tblPr/>
              <a:tblGrid>
                <a:gridCol w="1490046"/>
                <a:gridCol w="939104"/>
                <a:gridCol w="967278"/>
                <a:gridCol w="817021"/>
                <a:gridCol w="751283"/>
                <a:gridCol w="1001711"/>
                <a:gridCol w="889020"/>
                <a:gridCol w="851454"/>
                <a:gridCol w="751283"/>
              </a:tblGrid>
              <a:tr h="3017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CONCEPTO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INTERPROV. 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TRAILER 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CAMIONES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</a:t>
                      </a:r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UNIDADES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MONTO </a:t>
                      </a:r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VEHÍCULO.</a:t>
                      </a:r>
                      <a:r>
                        <a:rPr lang="es-EC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USD.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NÚMERO DE </a:t>
                      </a:r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VEHÍCULOS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3.632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3.115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2.248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2.326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11.777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META (60%)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2.179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1.869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1.349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1.396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7.066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MONTO EN </a:t>
                      </a:r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CRÉDITOS </a:t>
                      </a:r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USD.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26.150.400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37.380.000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48.556.800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2.928.000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2.851.200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3.796.800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39.076.800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160.740.000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 ANUAL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32.148.000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057399" y="3608517"/>
            <a:ext cx="5290487" cy="46166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MONTOS EN CRÉDITOS A ENTREGAR</a:t>
            </a:r>
            <a:endParaRPr lang="es-ES" sz="24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03492" y="381000"/>
            <a:ext cx="3890745" cy="830997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PRESUPUESTO </a:t>
            </a:r>
          </a:p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INCENTIVOS ECONÓMICOS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4067"/>
              </p:ext>
            </p:extLst>
          </p:nvPr>
        </p:nvGraphicFramePr>
        <p:xfrm>
          <a:off x="228600" y="1600200"/>
          <a:ext cx="8763002" cy="1335024"/>
        </p:xfrm>
        <a:graphic>
          <a:graphicData uri="http://schemas.openxmlformats.org/drawingml/2006/table">
            <a:tbl>
              <a:tblPr/>
              <a:tblGrid>
                <a:gridCol w="1593272"/>
                <a:gridCol w="1036985"/>
                <a:gridCol w="983914"/>
                <a:gridCol w="831072"/>
                <a:gridCol w="764205"/>
                <a:gridCol w="1018940"/>
                <a:gridCol w="904310"/>
                <a:gridCol w="866099"/>
                <a:gridCol w="764205"/>
              </a:tblGrid>
              <a:tr h="1158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CONCEPTO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INTERPROV. 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TRAILER 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CAMIONES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INCENTIVO CHATA.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3.216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3.216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14.696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9.068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12.273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27.104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11.631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NÚMERO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 VEHICULOS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3.632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3.115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2.248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2.326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11.777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11.680.512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10.017.840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33.036.608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2.212.673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1.215.027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3.062.696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27.053.706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88.279.062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META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7.008.307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6.010.704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19.821.965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1.327.604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729.016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1.837.617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16.232.224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52.967.437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5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427948" y="0"/>
            <a:ext cx="2241832" cy="46166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FLUJO DE CAJA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666518" y="461500"/>
            <a:ext cx="3581400" cy="5289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PERÍODO 2008-2012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2666518" y="3276600"/>
            <a:ext cx="3581400" cy="5289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PERÍODO 2013-2017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61574"/>
              </p:ext>
            </p:extLst>
          </p:nvPr>
        </p:nvGraphicFramePr>
        <p:xfrm>
          <a:off x="434062" y="896903"/>
          <a:ext cx="8229604" cy="2461844"/>
        </p:xfrm>
        <a:graphic>
          <a:graphicData uri="http://schemas.openxmlformats.org/drawingml/2006/table">
            <a:tbl>
              <a:tblPr/>
              <a:tblGrid>
                <a:gridCol w="1195754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</a:tblGrid>
              <a:tr h="184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CONCEPTO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CAJA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4638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FLUJOS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13.655.849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33.975.421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33.709.983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37.378.776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45.769.694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 RECUPERACIÓN CAPITAL CRÉDITOS  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2.731.170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9.526.254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16.268.251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23.744.006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32.897.945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30.166.775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23.371.691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16.629.694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9.153.939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l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TOTAL DE FLUJOS DE CAPITAL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10.924.679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24.449.167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49.978.234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61.122.782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78.667.639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30.166.775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23.371.691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16.629.694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9.153.939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(-)RECUPERACIÓN INTERES CRÉDITOS  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3.312.604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5.962.686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7.924.368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9.586.413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11.337.686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7.733.905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4.792.644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2.513.904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892.509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TOTAL FLUJOS REALES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7.612.076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18.486.481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42.053.865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51.536.369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67.329.953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22.432.870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18.579.047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14.115.790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8.261.430</a:t>
                      </a:r>
                    </a:p>
                  </a:txBody>
                  <a:tcPr marL="8792" marR="8792" marT="87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9.240.464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TIR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RELAC.  BENF/CST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1,52%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80915"/>
              </p:ext>
            </p:extLst>
          </p:nvPr>
        </p:nvGraphicFramePr>
        <p:xfrm>
          <a:off x="434062" y="3886200"/>
          <a:ext cx="8229604" cy="2461844"/>
        </p:xfrm>
        <a:graphic>
          <a:graphicData uri="http://schemas.openxmlformats.org/drawingml/2006/table">
            <a:tbl>
              <a:tblPr/>
              <a:tblGrid>
                <a:gridCol w="1195754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  <a:gridCol w="703385"/>
              </a:tblGrid>
              <a:tr h="184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CONCEPTO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CAJA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84638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FLUJOS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13.341.420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33.192.810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32.951.700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36.520.128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44.733.942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 RECUPERACIÓN CAPITAL CRÉDITOS 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2.668.284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9.306.846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15.897.186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23.201.212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32.148.000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29.479.716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22.841.154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16.250.814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8.946.788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TOTAL DE FLUJOS DE CAPITAL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10.673.136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23.885.964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48.848.886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59.721.340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76.881.942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29.479.716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22.841.154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16.250.814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8.946.788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(-)RECUPERACIÓN INTERES CRÉDITOS 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1.300.788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4.276.930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6.582.303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8.593.040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10.692.481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7.558.051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4.683.779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2.456.766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872.312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TOTAL FLUJOS REALES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9.372.348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19.609.034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42.266.583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51.128.300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66.189.461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21.921.665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18.157.375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13.794.048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8.074.477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8.007.346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TIR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6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RELAC.  BENF/CST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1,56%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3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2897" y="383232"/>
            <a:ext cx="2631939" cy="46166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REQUERIMIENTO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16487"/>
              </p:ext>
            </p:extLst>
          </p:nvPr>
        </p:nvGraphicFramePr>
        <p:xfrm>
          <a:off x="1359243" y="1066800"/>
          <a:ext cx="6400798" cy="2112645"/>
        </p:xfrm>
        <a:graphic>
          <a:graphicData uri="http://schemas.openxmlformats.org/drawingml/2006/table">
            <a:tbl>
              <a:tblPr/>
              <a:tblGrid>
                <a:gridCol w="1882588"/>
                <a:gridCol w="903642"/>
                <a:gridCol w="903642"/>
                <a:gridCol w="903642"/>
                <a:gridCol w="903642"/>
                <a:gridCol w="903642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 PLAN RENOVA I ETAPA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67.329.953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22.432.870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18.579.047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14.115.790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8.261.430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  REQUERIMIENTO DE  RENOVA II ETAPA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13.341.420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33.192.810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32.951.700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36.520.128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44.733.942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REQUERIMIENTO O EXCEDENTE DE FLUJOS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53.988.533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-10.759.940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-14.372.653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-22.404.338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-36.472.512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(-) FLUJO RECUPERADO PLAN RENOVA II ETAPA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9.372.348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19.609.034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42.266.583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51.128.300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(=) EXCEDENTES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-1.387.592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5.236.381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19.862.245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14.655.788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304800" y="4419600"/>
            <a:ext cx="990600" cy="685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ambria" pitchFamily="18" charset="0"/>
              </a:rPr>
              <a:t>VAN</a:t>
            </a:r>
            <a:endParaRPr lang="es-EC" dirty="0">
              <a:latin typeface="Cambria" pitchFamily="18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548866" y="4419600"/>
            <a:ext cx="1013734" cy="685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ambria" pitchFamily="18" charset="0"/>
              </a:rPr>
              <a:t>TIR</a:t>
            </a:r>
            <a:endParaRPr lang="es-EC" dirty="0">
              <a:latin typeface="Cambria" pitchFamily="18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06326"/>
              </p:ext>
            </p:extLst>
          </p:nvPr>
        </p:nvGraphicFramePr>
        <p:xfrm>
          <a:off x="1447800" y="3657600"/>
          <a:ext cx="2247900" cy="2480310"/>
        </p:xfrm>
        <a:graphic>
          <a:graphicData uri="http://schemas.openxmlformats.org/drawingml/2006/table">
            <a:tbl>
              <a:tblPr/>
              <a:tblGrid>
                <a:gridCol w="523136"/>
                <a:gridCol w="875064"/>
                <a:gridCol w="849700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2008-2012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2012-2013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7.612.076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9.372.348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18.486.481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19.609.034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42.053.865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42.266.583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51.536.369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51.128.300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67.329.953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66.189.461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22.432.870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21.921.665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18.579.047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18.157.375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14.115.790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13.794.048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8.261.430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8.074.477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9.240.464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8.007.346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41708"/>
              </p:ext>
            </p:extLst>
          </p:nvPr>
        </p:nvGraphicFramePr>
        <p:xfrm>
          <a:off x="6019800" y="3581400"/>
          <a:ext cx="2247900" cy="2590800"/>
        </p:xfrm>
        <a:graphic>
          <a:graphicData uri="http://schemas.openxmlformats.org/drawingml/2006/table">
            <a:tbl>
              <a:tblPr/>
              <a:tblGrid>
                <a:gridCol w="523136"/>
                <a:gridCol w="875064"/>
                <a:gridCol w="8497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2008-2012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2012-2013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-164.489.723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-160.740.000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7.612.076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9.372.348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18.486.481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19.609.034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42.053.865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42.266.583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51.536.369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51.128.300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67.329.953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66.189.461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22.432.870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21.921.665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18.579.047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18.157.375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14.115.790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13.794.048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8.261.430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8.074.477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95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27939" y="152400"/>
            <a:ext cx="1841851" cy="52322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DECISIÓN</a:t>
            </a:r>
            <a:r>
              <a:rPr lang="es-ES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45113"/>
              </p:ext>
            </p:extLst>
          </p:nvPr>
        </p:nvGraphicFramePr>
        <p:xfrm>
          <a:off x="533400" y="1029562"/>
          <a:ext cx="3378200" cy="112166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74481"/>
                <a:gridCol w="240371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 &gt; 0</a:t>
                      </a:r>
                      <a:endParaRPr lang="es-EC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 acepta el proyecto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 = 0</a:t>
                      </a:r>
                      <a:endParaRPr lang="es-EC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Evaluar otras alternativas de inversión</a:t>
                      </a:r>
                      <a:endParaRPr lang="es-EC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 &lt; 0</a:t>
                      </a:r>
                      <a:endParaRPr lang="es-EC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Proyecto no rentable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33400" y="2209800"/>
            <a:ext cx="335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VAN MAYOR A 0; </a:t>
            </a:r>
          </a:p>
          <a:p>
            <a:pPr algn="ctr"/>
            <a:r>
              <a:rPr lang="es-EC" dirty="0" smtClean="0"/>
              <a:t>SE ACEPTA EL PROYECTO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04465"/>
              </p:ext>
            </p:extLst>
          </p:nvPr>
        </p:nvGraphicFramePr>
        <p:xfrm>
          <a:off x="5029200" y="1029562"/>
          <a:ext cx="3632200" cy="10450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16974"/>
                <a:gridCol w="1207613"/>
                <a:gridCol w="1207613"/>
              </a:tblGrid>
              <a:tr h="2703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MÉTODO</a:t>
                      </a:r>
                      <a:endParaRPr lang="es-EC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DECISIÓN A TOMAR</a:t>
                      </a:r>
                      <a:endParaRPr lang="es-EC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39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RENTABLE</a:t>
                      </a:r>
                      <a:endParaRPr lang="es-EC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RENTABLE</a:t>
                      </a:r>
                      <a:endParaRPr lang="es-EC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endParaRPr lang="es-EC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&gt;=TMAR</a:t>
                      </a:r>
                      <a:endParaRPr lang="es-EC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TMAR</a:t>
                      </a:r>
                      <a:endParaRPr lang="es-EC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034114" y="2183027"/>
            <a:ext cx="335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TIR MAYOR A LA TMAR, </a:t>
            </a:r>
          </a:p>
          <a:p>
            <a:pPr algn="ctr"/>
            <a:r>
              <a:rPr lang="es-EC" dirty="0" smtClean="0"/>
              <a:t>EL PROYECTO ES RENTABLE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1552342" y="537119"/>
            <a:ext cx="709425" cy="40011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VAN</a:t>
            </a:r>
            <a:endParaRPr lang="es-ES" sz="1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44068" y="444787"/>
            <a:ext cx="732893" cy="46166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TIR</a:t>
            </a:r>
            <a:endParaRPr lang="es-E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61767" y="3219223"/>
            <a:ext cx="3967753" cy="40011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PERÍODO DE RECUPERACIÓN</a:t>
            </a:r>
            <a:endParaRPr lang="es-ES" sz="16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85121"/>
              </p:ext>
            </p:extLst>
          </p:nvPr>
        </p:nvGraphicFramePr>
        <p:xfrm>
          <a:off x="2494483" y="3657600"/>
          <a:ext cx="3880477" cy="2651760"/>
        </p:xfrm>
        <a:graphic>
          <a:graphicData uri="http://schemas.openxmlformats.org/drawingml/2006/table">
            <a:tbl>
              <a:tblPr/>
              <a:tblGrid>
                <a:gridCol w="384927"/>
                <a:gridCol w="1831002"/>
                <a:gridCol w="832274"/>
                <a:gridCol w="832274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PERÍODO 2013-2017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INVERSIÓN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160.740.000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9.372.348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19.609.034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42.266.583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51.128.300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66.189.461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188.565.726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21.921.665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18.157.375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13.794.048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Flujo de Fondos Actualizados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8.074.477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250.513.290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7315200" y="3733800"/>
            <a:ext cx="1247457" cy="1015663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r>
              <a:rPr lang="es-E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 AÑOS</a:t>
            </a:r>
          </a:p>
          <a:p>
            <a:r>
              <a:rPr lang="es-E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 MESES</a:t>
            </a:r>
          </a:p>
          <a:p>
            <a:r>
              <a:rPr lang="es-E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25 DÍAS</a:t>
            </a:r>
          </a:p>
        </p:txBody>
      </p:sp>
    </p:spTree>
    <p:extLst>
      <p:ext uri="{BB962C8B-B14F-4D97-AF65-F5344CB8AC3E}">
        <p14:creationId xmlns:p14="http://schemas.microsoft.com/office/powerpoint/2010/main" val="14724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1187536"/>
            <a:ext cx="1015663" cy="349300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PROPUESTA</a:t>
            </a:r>
            <a:endParaRPr lang="es-E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7278" y="1828800"/>
            <a:ext cx="7572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AHORRO EN EL SUBSIDIO </a:t>
            </a:r>
          </a:p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COMBUSTIBES</a:t>
            </a:r>
            <a:endParaRPr lang="es-EC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7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95876"/>
              </p:ext>
            </p:extLst>
          </p:nvPr>
        </p:nvGraphicFramePr>
        <p:xfrm>
          <a:off x="249195" y="907133"/>
          <a:ext cx="8686799" cy="2504362"/>
        </p:xfrm>
        <a:graphic>
          <a:graphicData uri="http://schemas.openxmlformats.org/drawingml/2006/table">
            <a:tbl>
              <a:tblPr/>
              <a:tblGrid>
                <a:gridCol w="848214"/>
                <a:gridCol w="599585"/>
                <a:gridCol w="381000"/>
                <a:gridCol w="627077"/>
                <a:gridCol w="539997"/>
                <a:gridCol w="433126"/>
                <a:gridCol w="720840"/>
                <a:gridCol w="628764"/>
                <a:gridCol w="581914"/>
                <a:gridCol w="542463"/>
                <a:gridCol w="650220"/>
                <a:gridCol w="464295"/>
                <a:gridCol w="678705"/>
                <a:gridCol w="398822"/>
                <a:gridCol w="591777"/>
              </a:tblGrid>
              <a:tr h="155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 PÚBLICO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Recorrido 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Chatarrizar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de consumo en USD.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Unidades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USD. en año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en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año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por Subsidio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26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 Nuevo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30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Rend.galón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 por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ConsumoUsd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galón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 por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Consumo. Usd 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72.000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2.880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2.966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6.960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3.994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2.168.525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4.080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2.215.440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2.392.675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Taxi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65.000,00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1.182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1.714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3.250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4.713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2.999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3.632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10.891.873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12.823.436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13.849.311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liviana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37.400,00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1.085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2.338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3.389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2.305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2.473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5.699.709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6.532.120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7.054.690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23.040,00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1.187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90.772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93.416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100.889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57.600,00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7.772.674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8.089.618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8.736.788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Interprovincial Intraprovincial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57.600,00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296.640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308.736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333.435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Carga Pesada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57.600,00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367.269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382.245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412.824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9.190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27.287.461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21.889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30.445.011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32.880.612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54784"/>
              </p:ext>
            </p:extLst>
          </p:nvPr>
        </p:nvGraphicFramePr>
        <p:xfrm>
          <a:off x="249194" y="4114800"/>
          <a:ext cx="8686802" cy="2055120"/>
        </p:xfrm>
        <a:graphic>
          <a:graphicData uri="http://schemas.openxmlformats.org/drawingml/2006/table">
            <a:tbl>
              <a:tblPr/>
              <a:tblGrid>
                <a:gridCol w="930729"/>
                <a:gridCol w="593272"/>
                <a:gridCol w="389413"/>
                <a:gridCol w="542463"/>
                <a:gridCol w="539997"/>
                <a:gridCol w="522737"/>
                <a:gridCol w="631230"/>
                <a:gridCol w="628764"/>
                <a:gridCol w="581914"/>
                <a:gridCol w="542463"/>
                <a:gridCol w="572052"/>
                <a:gridCol w="542463"/>
                <a:gridCol w="584380"/>
                <a:gridCol w="493148"/>
                <a:gridCol w="591777"/>
              </a:tblGrid>
              <a:tr h="1478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 PARTICULAR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Recorrido 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 Chatarrizar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de cons en USD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Unidad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USD en año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en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año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Subsidio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Ahorro por Subsidio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552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Vehículo Nuevo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2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galón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por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 Usd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Rend.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galón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Consumo.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por galón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Consumo.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Usd anual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72.000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6.960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3.252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1.782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5.795.064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3.360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5.987.520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6.466.522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Automóviles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0 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Camionetas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43.200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1.080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1.566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2.160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2.225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424.267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1.145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737.251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796.231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Escolares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43.200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6.171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6.357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2.649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241.020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250.848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270.916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Urbano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57.600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165.977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172.745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186.565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Interprovin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57.600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4.944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3.531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49.440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3.675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51.456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55.572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Tráiler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72.000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6.000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6.180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10.286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10.594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4.414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39.729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4.594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41.349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44.656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2.587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6.715.497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19.207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7.241.169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7.820.462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124200" y="303769"/>
            <a:ext cx="293679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Cambria" pitchFamily="18" charset="0"/>
              </a:rPr>
              <a:t>SERVICIO PÚBLICO</a:t>
            </a:r>
            <a:endParaRPr lang="es-EC" sz="2400" dirty="0"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48914" y="3656570"/>
            <a:ext cx="293679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Cambria" pitchFamily="18" charset="0"/>
              </a:rPr>
              <a:t>SERVICIO PRIVADO</a:t>
            </a:r>
            <a:endParaRPr lang="es-EC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31503924"/>
              </p:ext>
            </p:extLst>
          </p:nvPr>
        </p:nvGraphicFramePr>
        <p:xfrm>
          <a:off x="304800" y="9144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http://www.google.com.ec/url?source=imglanding&amp;ct=img&amp;q=http://www.geoportalsetemar.gob.ec/images/gobierno_nacional.png&amp;sa=X&amp;ei=y4f3UKTKIoT49gT0xIDADw&amp;ved=0CAsQ8wc&amp;usg=AFQjCNEqROYMMpdxFezrD0neFF2SeNIK3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7210"/>
            <a:ext cx="1600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41" y="5029200"/>
            <a:ext cx="167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219200" y="4102274"/>
            <a:ext cx="6705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Decreto Ejecutivo No. 1145 R.O. 370 de 30 de junio de 2008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2288611" y="152400"/>
            <a:ext cx="51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Cambria "/>
              </a:rPr>
              <a:t>PLAN RENOVA</a:t>
            </a:r>
            <a:endParaRPr lang="es-EC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0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143606" y="1828800"/>
            <a:ext cx="60999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CONCLUSIONES </a:t>
            </a:r>
          </a:p>
          <a:p>
            <a:pPr algn="ctr"/>
            <a:r>
              <a:rPr lang="es-EC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</a:t>
            </a:r>
          </a:p>
          <a:p>
            <a:pPr algn="ctr"/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RECOMENDACIONES</a:t>
            </a:r>
            <a:endParaRPr lang="es-EC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10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369196" y="152400"/>
            <a:ext cx="520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CONCLUSIONES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17122" y="1478924"/>
            <a:ext cx="7007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ctr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SECTOR DE TRANSPORTE  COMPETITIVO.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2332332"/>
            <a:ext cx="68811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GENERACIÓN DE 25.000 NUEVAS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PLAZAS DE TRABAJO.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3608" y="3445619"/>
            <a:ext cx="68811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RENOVA ES UN PRODUCTO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RENTABLE Y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SOSTENIBLE A CORTO Y LARGO PLAZO PARA LA CFN.</a:t>
            </a:r>
            <a:endParaRPr lang="es-EC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4876799"/>
            <a:ext cx="68811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PERMITE EL AHORRO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DE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RECURSOS AL GOBIERNO CENTRAL.</a:t>
            </a:r>
            <a:endParaRPr lang="es-EC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593281" y="152400"/>
            <a:ext cx="6760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RECOMENDACIONES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1447800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DESCENTRALIZAR LA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GESTÍON ATENDIENDO A NUEVOS BENEFICIARIOS </a:t>
            </a:r>
            <a:endParaRPr lang="es-EC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4869160"/>
            <a:ext cx="7434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REALIZACIÓN DE Trámites EN TIEMPOS MÍNIMOS.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3645024"/>
            <a:ext cx="7325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Inversión de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recursos AHORRADOS 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a ¨manuela espejo</a:t>
            </a:r>
            <a:r>
              <a:rPr lang="es-EC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</a:t>
            </a: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¨</a:t>
            </a:r>
            <a:endParaRPr lang="es-EC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3" y="2420888"/>
            <a:ext cx="7325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just">
              <a:buFont typeface="Arial" pitchFamily="34" charset="0"/>
              <a:buChar char="•"/>
            </a:pPr>
            <a:r>
              <a:rPr lang="es-EC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PRESENCIA DEL BANCO NACIONAL DE FOMENTO.</a:t>
            </a:r>
          </a:p>
        </p:txBody>
      </p:sp>
    </p:spTree>
    <p:extLst>
      <p:ext uri="{BB962C8B-B14F-4D97-AF65-F5344CB8AC3E}">
        <p14:creationId xmlns:p14="http://schemas.microsoft.com/office/powerpoint/2010/main" val="60292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81200" y="2819400"/>
            <a:ext cx="533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10961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91992829"/>
              </p:ext>
            </p:extLst>
          </p:nvPr>
        </p:nvGraphicFramePr>
        <p:xfrm>
          <a:off x="1524000" y="1397000"/>
          <a:ext cx="6781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83788" y="152400"/>
            <a:ext cx="6602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 "/>
              </a:rPr>
              <a:t>PLAN RENOVA COMPRENDE: </a:t>
            </a:r>
            <a:endParaRPr lang="es-EC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35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62000" y="914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rgbClr val="FFC000"/>
                </a:solidFill>
                <a:latin typeface="Cambria "/>
              </a:rPr>
              <a:t>Propietario de vehículos con mas de 10 años de vida útil</a:t>
            </a:r>
            <a:endParaRPr lang="es-EC" b="1" dirty="0">
              <a:solidFill>
                <a:srgbClr val="FFC000"/>
              </a:solidFill>
              <a:latin typeface="Cambria "/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2786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2953900" y="2088"/>
            <a:ext cx="3456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 "/>
              </a:rPr>
              <a:t>DIRIGIDO A:</a:t>
            </a:r>
            <a:r>
              <a:rPr lang="es-EC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 "/>
              </a:rPr>
              <a:t> </a:t>
            </a:r>
            <a:endParaRPr lang="es-EC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36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5487"/>
            <a:ext cx="6019800" cy="487362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  <a:latin typeface="Cambria "/>
              </a:rPr>
              <a:t>INSTITUCIONES:</a:t>
            </a:r>
            <a:r>
              <a:rPr lang="es-EC" b="1" dirty="0" smtClean="0">
                <a:solidFill>
                  <a:schemeClr val="bg1"/>
                </a:solidFill>
                <a:latin typeface="Cambria "/>
              </a:rPr>
              <a:t> </a:t>
            </a:r>
            <a:endParaRPr lang="es-EC" b="1" dirty="0">
              <a:solidFill>
                <a:schemeClr val="bg1"/>
              </a:solidFill>
              <a:latin typeface="Cambria 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14377"/>
              </p:ext>
            </p:extLst>
          </p:nvPr>
        </p:nvGraphicFramePr>
        <p:xfrm>
          <a:off x="1676400" y="878910"/>
          <a:ext cx="5638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524000" y="3276600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Administrador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10000" y="1465377"/>
            <a:ext cx="1752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Operativos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95600" y="1031310"/>
            <a:ext cx="4038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ambria" pitchFamily="18" charset="0"/>
              </a:rPr>
              <a:t>Sector Público </a:t>
            </a:r>
            <a:endParaRPr lang="es-EC" dirty="0">
              <a:latin typeface="Cambria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788508" y="4905632"/>
            <a:ext cx="40386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Sector Privado</a:t>
            </a:r>
            <a:endParaRPr lang="es-EC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51609640"/>
              </p:ext>
            </p:extLst>
          </p:nvPr>
        </p:nvGraphicFramePr>
        <p:xfrm>
          <a:off x="1524000" y="4930346"/>
          <a:ext cx="6591300" cy="184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406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675075"/>
              </p:ext>
            </p:extLst>
          </p:nvPr>
        </p:nvGraphicFramePr>
        <p:xfrm>
          <a:off x="9144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3001155" y="152400"/>
            <a:ext cx="2834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OBJETIVO</a:t>
            </a:r>
            <a:r>
              <a:rPr lang="es-E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es-E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42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  <a:latin typeface="Cambria" pitchFamily="18" charset="0"/>
              </a:rPr>
              <a:t>LA FINANCIERA</a:t>
            </a:r>
            <a:endParaRPr lang="es-EC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96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55" y="152400"/>
            <a:ext cx="1600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11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6537" y="152400"/>
            <a:ext cx="8229600" cy="5635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sz="3600" b="1" dirty="0" smtClean="0">
                <a:solidFill>
                  <a:schemeClr val="bg1"/>
                </a:solidFill>
                <a:latin typeface="Cambria "/>
              </a:rPr>
              <a:t>PRODUCTOS FINANCIEROS</a:t>
            </a:r>
            <a:r>
              <a:rPr lang="es-EC" b="1" dirty="0" smtClean="0">
                <a:solidFill>
                  <a:schemeClr val="bg1"/>
                </a:solidFill>
                <a:latin typeface="Cambria "/>
              </a:rPr>
              <a:t>: </a:t>
            </a:r>
            <a:endParaRPr lang="es-EC" b="1" dirty="0">
              <a:solidFill>
                <a:schemeClr val="bg1"/>
              </a:solidFill>
              <a:latin typeface="Cambria "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12610"/>
              </p:ext>
            </p:extLst>
          </p:nvPr>
        </p:nvGraphicFramePr>
        <p:xfrm>
          <a:off x="568605" y="1196236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2286000" y="1233373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Créditos de Primer Piso</a:t>
            </a:r>
            <a:endParaRPr lang="es-EC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30102" y="2668073"/>
            <a:ext cx="3940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Créditos de Segundo Piso</a:t>
            </a:r>
            <a:endParaRPr lang="es-EC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3400" y="5791200"/>
            <a:ext cx="830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</a:rPr>
              <a:t>Producto dirigido en apoyo al desarrollo de actividades de comercio exterior.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30102" y="5105400"/>
            <a:ext cx="2171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EXIMEcuador</a:t>
            </a:r>
            <a:endParaRPr lang="es-EC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14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2428</Words>
  <Application>Microsoft Office PowerPoint</Application>
  <PresentationFormat>Presentación en pantalla (4:3)</PresentationFormat>
  <Paragraphs>1513</Paragraphs>
  <Slides>33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1_Tema de Office</vt:lpstr>
      <vt:lpstr>EVALUACIÓN FINANCIERA DEL PLAN DE RENOVACIÓN VEHICULAR IMPLEMENTADO POR CFN Y PROPUESTA DE AMPLIACIÓN DIRIGIDA AL SECTOR   DE TRANSPORTE PRIVADO PARTICULAR</vt:lpstr>
      <vt:lpstr>Presentación de PowerPoint</vt:lpstr>
      <vt:lpstr>Presentación de PowerPoint</vt:lpstr>
      <vt:lpstr>Presentación de PowerPoint</vt:lpstr>
      <vt:lpstr>Presentación de PowerPoint</vt:lpstr>
      <vt:lpstr>INSTITUCIONES: </vt:lpstr>
      <vt:lpstr>Presentación de PowerPoint</vt:lpstr>
      <vt:lpstr>LA FINANCIERA</vt:lpstr>
      <vt:lpstr>PRODUCTOS FINANCIEROS: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FINANCIERA DEL PLAN DE RENOVACIÓN VEHICULAR IMPLEMENTADO POR CFN Y PROPUESTA DE AMPLIACIÓN DIRIGIDA AL SECTOR   DE TRANSPORTE PRIVADO PARTICULAR</dc:title>
  <dc:creator>User</dc:creator>
  <cp:lastModifiedBy>User</cp:lastModifiedBy>
  <cp:revision>6</cp:revision>
  <dcterms:created xsi:type="dcterms:W3CDTF">2013-05-02T02:55:05Z</dcterms:created>
  <dcterms:modified xsi:type="dcterms:W3CDTF">2013-05-02T04:01:22Z</dcterms:modified>
</cp:coreProperties>
</file>