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7.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3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3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32.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33.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69" r:id="rId2"/>
    <p:sldId id="258" r:id="rId3"/>
    <p:sldId id="325" r:id="rId4"/>
    <p:sldId id="331" r:id="rId5"/>
    <p:sldId id="327" r:id="rId6"/>
    <p:sldId id="328" r:id="rId7"/>
    <p:sldId id="329" r:id="rId8"/>
    <p:sldId id="332" r:id="rId9"/>
    <p:sldId id="330" r:id="rId10"/>
    <p:sldId id="334" r:id="rId11"/>
    <p:sldId id="335" r:id="rId12"/>
    <p:sldId id="336" r:id="rId13"/>
    <p:sldId id="370" r:id="rId14"/>
    <p:sldId id="340" r:id="rId15"/>
    <p:sldId id="341" r:id="rId16"/>
    <p:sldId id="342" r:id="rId17"/>
    <p:sldId id="372" r:id="rId18"/>
    <p:sldId id="343" r:id="rId19"/>
    <p:sldId id="344" r:id="rId20"/>
    <p:sldId id="371" r:id="rId21"/>
    <p:sldId id="345" r:id="rId22"/>
    <p:sldId id="346" r:id="rId23"/>
    <p:sldId id="347" r:id="rId24"/>
    <p:sldId id="348" r:id="rId25"/>
    <p:sldId id="349" r:id="rId26"/>
    <p:sldId id="350" r:id="rId27"/>
    <p:sldId id="351" r:id="rId28"/>
    <p:sldId id="353" r:id="rId29"/>
    <p:sldId id="356" r:id="rId30"/>
    <p:sldId id="358" r:id="rId31"/>
    <p:sldId id="359" r:id="rId32"/>
    <p:sldId id="360" r:id="rId33"/>
    <p:sldId id="361" r:id="rId34"/>
    <p:sldId id="362" r:id="rId35"/>
    <p:sldId id="363" r:id="rId36"/>
    <p:sldId id="364" r:id="rId37"/>
    <p:sldId id="365" r:id="rId38"/>
    <p:sldId id="367" r:id="rId39"/>
    <p:sldId id="368" r:id="rId4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6600"/>
    <a:srgbClr val="FF9999"/>
    <a:srgbClr val="9EB786"/>
    <a:srgbClr val="AAC6B5"/>
    <a:srgbClr val="FFFF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8" autoAdjust="0"/>
    <p:restoredTop sz="78151" autoAdjust="0"/>
  </p:normalViewPr>
  <p:slideViewPr>
    <p:cSldViewPr>
      <p:cViewPr>
        <p:scale>
          <a:sx n="60" d="100"/>
          <a:sy n="60" d="100"/>
        </p:scale>
        <p:origin x="-16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ata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ata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ata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ata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ata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ata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 Id="rId4" Type="http://schemas.openxmlformats.org/officeDocument/2006/relationships/image" Target="../media/image90.png"/></Relationships>
</file>

<file path=ppt/diagrams/_rels/data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4" Type="http://schemas.openxmlformats.org/officeDocument/2006/relationships/image" Target="../media/image94.png"/></Relationships>
</file>

<file path=ppt/diagrams/_rels/data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 Id="rId4" Type="http://schemas.openxmlformats.org/officeDocument/2006/relationships/image" Target="../media/image98.png"/></Relationships>
</file>

<file path=ppt/diagrams/_rels/data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4" Type="http://schemas.openxmlformats.org/officeDocument/2006/relationships/image" Target="../media/image102.png"/></Relationships>
</file>

<file path=ppt/diagrams/_rels/data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ata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rawing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rawing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rawing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rawing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 Id="rId4" Type="http://schemas.openxmlformats.org/officeDocument/2006/relationships/image" Target="../media/image90.png"/></Relationships>
</file>

<file path=ppt/diagrams/_rels/drawing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4" Type="http://schemas.openxmlformats.org/officeDocument/2006/relationships/image" Target="../media/image94.png"/></Relationships>
</file>

<file path=ppt/diagrams/_rels/drawing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 Id="rId4" Type="http://schemas.openxmlformats.org/officeDocument/2006/relationships/image" Target="../media/image98.png"/></Relationships>
</file>

<file path=ppt/diagrams/_rels/drawing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4" Type="http://schemas.openxmlformats.org/officeDocument/2006/relationships/image" Target="../media/image102.png"/></Relationships>
</file>

<file path=ppt/diagrams/_rels/drawing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1D1AF6-1D59-4259-902B-BF481B34A6D4}"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s-EC"/>
        </a:p>
      </dgm:t>
    </dgm:pt>
    <dgm:pt modelId="{12BB7136-A7BB-4AE5-806E-4218F4DE25FE}">
      <dgm:prSet phldrT="[Texto]"/>
      <dgm:spPr/>
      <dgm:t>
        <a:bodyPr/>
        <a:lstStyle/>
        <a:p>
          <a:r>
            <a:rPr lang="es-EC" dirty="0" smtClean="0"/>
            <a:t>IDEA DE NEGOCIO</a:t>
          </a:r>
          <a:endParaRPr lang="es-EC" dirty="0"/>
        </a:p>
      </dgm:t>
    </dgm:pt>
    <dgm:pt modelId="{80F40396-0B32-44C3-A34E-B2DFCA61593C}" type="parTrans" cxnId="{69DBF7D9-73B4-4F8A-B3E8-3AAECD7D8180}">
      <dgm:prSet/>
      <dgm:spPr/>
      <dgm:t>
        <a:bodyPr/>
        <a:lstStyle/>
        <a:p>
          <a:endParaRPr lang="es-EC"/>
        </a:p>
      </dgm:t>
    </dgm:pt>
    <dgm:pt modelId="{DE543CA9-0A17-4662-B465-56D8CBA9C07F}" type="sibTrans" cxnId="{69DBF7D9-73B4-4F8A-B3E8-3AAECD7D8180}">
      <dgm:prSet/>
      <dgm:spPr/>
      <dgm:t>
        <a:bodyPr/>
        <a:lstStyle/>
        <a:p>
          <a:endParaRPr lang="es-EC"/>
        </a:p>
      </dgm:t>
    </dgm:pt>
    <dgm:pt modelId="{C9E15BB9-AE38-42A5-89B2-71E19C088A92}">
      <dgm:prSet phldrT="[Texto]"/>
      <dgm:spPr/>
      <dgm:t>
        <a:bodyPr/>
        <a:lstStyle/>
        <a:p>
          <a:r>
            <a:rPr lang="es-EC" dirty="0" smtClean="0"/>
            <a:t>DISEÑO DE LA INVESTIGACIÓN</a:t>
          </a:r>
          <a:endParaRPr lang="es-EC" dirty="0"/>
        </a:p>
      </dgm:t>
    </dgm:pt>
    <dgm:pt modelId="{585F7FA2-94E2-4C39-89FD-44C3D11BCDFA}" type="parTrans" cxnId="{ED657CDC-B61E-479D-B93C-3295B77CF83D}">
      <dgm:prSet/>
      <dgm:spPr/>
      <dgm:t>
        <a:bodyPr/>
        <a:lstStyle/>
        <a:p>
          <a:endParaRPr lang="es-EC"/>
        </a:p>
      </dgm:t>
    </dgm:pt>
    <dgm:pt modelId="{996D4B95-5D23-4482-8506-4D16E33D8E5D}" type="sibTrans" cxnId="{ED657CDC-B61E-479D-B93C-3295B77CF83D}">
      <dgm:prSet/>
      <dgm:spPr/>
      <dgm:t>
        <a:bodyPr/>
        <a:lstStyle/>
        <a:p>
          <a:endParaRPr lang="es-EC"/>
        </a:p>
      </dgm:t>
    </dgm:pt>
    <dgm:pt modelId="{3197DE45-3A75-48A5-949A-C3DA16D0B2D7}">
      <dgm:prSet phldrT="[Texto]"/>
      <dgm:spPr/>
      <dgm:t>
        <a:bodyPr/>
        <a:lstStyle/>
        <a:p>
          <a:r>
            <a:rPr lang="es-EC" dirty="0" smtClean="0"/>
            <a:t>Estructura aplicada</a:t>
          </a:r>
          <a:endParaRPr lang="es-EC" dirty="0"/>
        </a:p>
      </dgm:t>
    </dgm:pt>
    <dgm:pt modelId="{EACBA644-2BD7-4B62-9205-5A0EB3FF9C82}" type="parTrans" cxnId="{CA79E649-F7EC-4901-BD71-340F63F2DC64}">
      <dgm:prSet/>
      <dgm:spPr/>
      <dgm:t>
        <a:bodyPr/>
        <a:lstStyle/>
        <a:p>
          <a:endParaRPr lang="es-EC"/>
        </a:p>
      </dgm:t>
    </dgm:pt>
    <dgm:pt modelId="{EBF4994A-6DC8-4E51-899F-B336313F04B4}" type="sibTrans" cxnId="{CA79E649-F7EC-4901-BD71-340F63F2DC64}">
      <dgm:prSet/>
      <dgm:spPr/>
      <dgm:t>
        <a:bodyPr/>
        <a:lstStyle/>
        <a:p>
          <a:endParaRPr lang="es-EC"/>
        </a:p>
      </dgm:t>
    </dgm:pt>
    <dgm:pt modelId="{9489328F-674D-40DC-BF93-25C915CBD347}">
      <dgm:prSet phldrT="[Texto]"/>
      <dgm:spPr/>
      <dgm:t>
        <a:bodyPr/>
        <a:lstStyle/>
        <a:p>
          <a:r>
            <a:rPr lang="es-EC" dirty="0" smtClean="0"/>
            <a:t>PRESENTACIÓN DE RESULTADOS</a:t>
          </a:r>
          <a:endParaRPr lang="es-EC" dirty="0"/>
        </a:p>
      </dgm:t>
    </dgm:pt>
    <dgm:pt modelId="{9033480A-0671-4E9D-9512-E46FADFE632D}" type="parTrans" cxnId="{D40AB11F-4F81-45FC-8F78-FE80A9EAEBFD}">
      <dgm:prSet/>
      <dgm:spPr/>
      <dgm:t>
        <a:bodyPr/>
        <a:lstStyle/>
        <a:p>
          <a:endParaRPr lang="es-EC"/>
        </a:p>
      </dgm:t>
    </dgm:pt>
    <dgm:pt modelId="{B604CD3A-FE0C-4F82-ABB5-5FE993749F20}" type="sibTrans" cxnId="{D40AB11F-4F81-45FC-8F78-FE80A9EAEBFD}">
      <dgm:prSet/>
      <dgm:spPr/>
      <dgm:t>
        <a:bodyPr/>
        <a:lstStyle/>
        <a:p>
          <a:endParaRPr lang="es-EC"/>
        </a:p>
      </dgm:t>
    </dgm:pt>
    <dgm:pt modelId="{7E935406-D55C-4715-9059-C75924C966EE}">
      <dgm:prSet phldrT="[Texto]"/>
      <dgm:spPr/>
      <dgm:t>
        <a:bodyPr/>
        <a:lstStyle/>
        <a:p>
          <a:r>
            <a:rPr lang="es-EC" dirty="0" smtClean="0"/>
            <a:t>Información Secundaria</a:t>
          </a:r>
          <a:endParaRPr lang="es-EC" dirty="0"/>
        </a:p>
      </dgm:t>
    </dgm:pt>
    <dgm:pt modelId="{56DD531E-FD86-4BFB-BF96-7679B0B78B02}" type="parTrans" cxnId="{0CE4CE9C-CF36-4C1C-9E48-C1493D32ABA6}">
      <dgm:prSet/>
      <dgm:spPr/>
      <dgm:t>
        <a:bodyPr/>
        <a:lstStyle/>
        <a:p>
          <a:endParaRPr lang="es-EC"/>
        </a:p>
      </dgm:t>
    </dgm:pt>
    <dgm:pt modelId="{789BE261-D9BD-4525-8CB7-D644201196D8}" type="sibTrans" cxnId="{0CE4CE9C-CF36-4C1C-9E48-C1493D32ABA6}">
      <dgm:prSet/>
      <dgm:spPr/>
      <dgm:t>
        <a:bodyPr/>
        <a:lstStyle/>
        <a:p>
          <a:endParaRPr lang="es-EC"/>
        </a:p>
      </dgm:t>
    </dgm:pt>
    <dgm:pt modelId="{730F8F46-6C6B-4BCF-9EC7-9877D3A0CE7B}">
      <dgm:prSet phldrT="[Texto]"/>
      <dgm:spPr/>
      <dgm:t>
        <a:bodyPr/>
        <a:lstStyle/>
        <a:p>
          <a:r>
            <a:rPr lang="es-EC" dirty="0" smtClean="0"/>
            <a:t>Estructura y portafolio de productos y servicios (Empresa auspiciante)</a:t>
          </a:r>
          <a:endParaRPr lang="es-EC" dirty="0"/>
        </a:p>
      </dgm:t>
    </dgm:pt>
    <dgm:pt modelId="{453E70E1-EA58-4D0B-A537-01F0CE95A73D}" type="parTrans" cxnId="{35D2B291-4F77-43D6-B78A-77F4491BFF27}">
      <dgm:prSet/>
      <dgm:spPr/>
      <dgm:t>
        <a:bodyPr/>
        <a:lstStyle/>
        <a:p>
          <a:endParaRPr lang="es-EC"/>
        </a:p>
      </dgm:t>
    </dgm:pt>
    <dgm:pt modelId="{BDA60468-7AF3-48B4-BD1F-B89EB3E29ABB}" type="sibTrans" cxnId="{35D2B291-4F77-43D6-B78A-77F4491BFF27}">
      <dgm:prSet/>
      <dgm:spPr/>
      <dgm:t>
        <a:bodyPr/>
        <a:lstStyle/>
        <a:p>
          <a:endParaRPr lang="es-EC"/>
        </a:p>
      </dgm:t>
    </dgm:pt>
    <dgm:pt modelId="{33D89117-A3D1-4EAE-97AB-C876341A88AD}">
      <dgm:prSet phldrT="[Texto]"/>
      <dgm:spPr/>
      <dgm:t>
        <a:bodyPr/>
        <a:lstStyle/>
        <a:p>
          <a:r>
            <a:rPr lang="es-EC" dirty="0" smtClean="0"/>
            <a:t>Descripción del servicio a estudiarse</a:t>
          </a:r>
          <a:endParaRPr lang="es-EC" dirty="0"/>
        </a:p>
      </dgm:t>
    </dgm:pt>
    <dgm:pt modelId="{AC128BA3-E521-4704-8320-0E39AAEB1679}" type="parTrans" cxnId="{C6AEFC30-FAF3-4BDF-A402-CDC6BE21037B}">
      <dgm:prSet/>
      <dgm:spPr/>
      <dgm:t>
        <a:bodyPr/>
        <a:lstStyle/>
        <a:p>
          <a:endParaRPr lang="es-EC"/>
        </a:p>
      </dgm:t>
    </dgm:pt>
    <dgm:pt modelId="{A8569B24-C2C4-4732-99C1-D82A8A8CC68A}" type="sibTrans" cxnId="{C6AEFC30-FAF3-4BDF-A402-CDC6BE21037B}">
      <dgm:prSet/>
      <dgm:spPr/>
      <dgm:t>
        <a:bodyPr/>
        <a:lstStyle/>
        <a:p>
          <a:endParaRPr lang="es-EC"/>
        </a:p>
      </dgm:t>
    </dgm:pt>
    <dgm:pt modelId="{CBCB94DB-978A-478B-8557-BA481F57EE06}">
      <dgm:prSet phldrT="[Texto]"/>
      <dgm:spPr/>
      <dgm:t>
        <a:bodyPr/>
        <a:lstStyle/>
        <a:p>
          <a:r>
            <a:rPr lang="es-EC" dirty="0" smtClean="0"/>
            <a:t>Resultados del estudio</a:t>
          </a:r>
          <a:endParaRPr lang="es-EC" dirty="0"/>
        </a:p>
      </dgm:t>
    </dgm:pt>
    <dgm:pt modelId="{61986811-D670-4DF1-80D3-3A204F1FDF4E}" type="parTrans" cxnId="{3AF985C6-1F0D-4F79-AA57-8C95E3D14729}">
      <dgm:prSet/>
      <dgm:spPr/>
      <dgm:t>
        <a:bodyPr/>
        <a:lstStyle/>
        <a:p>
          <a:endParaRPr lang="es-EC"/>
        </a:p>
      </dgm:t>
    </dgm:pt>
    <dgm:pt modelId="{F8EA66D5-9D23-4B8A-BC3A-76A09F899C44}" type="sibTrans" cxnId="{3AF985C6-1F0D-4F79-AA57-8C95E3D14729}">
      <dgm:prSet/>
      <dgm:spPr/>
      <dgm:t>
        <a:bodyPr/>
        <a:lstStyle/>
        <a:p>
          <a:endParaRPr lang="es-EC"/>
        </a:p>
      </dgm:t>
    </dgm:pt>
    <dgm:pt modelId="{FEAFA496-BEF4-4C70-B470-929BED787293}">
      <dgm:prSet phldrT="[Texto]"/>
      <dgm:spPr/>
      <dgm:t>
        <a:bodyPr/>
        <a:lstStyle/>
        <a:p>
          <a:r>
            <a:rPr lang="es-EC" dirty="0" smtClean="0"/>
            <a:t>POLÍTICA COMERCIAL</a:t>
          </a:r>
          <a:endParaRPr lang="es-EC" dirty="0"/>
        </a:p>
      </dgm:t>
    </dgm:pt>
    <dgm:pt modelId="{A7B5E6C9-7E86-4191-9439-8DA7C1F464CE}" type="parTrans" cxnId="{D0230C86-6C7B-417A-88C2-D3A18D64C5ED}">
      <dgm:prSet/>
      <dgm:spPr/>
      <dgm:t>
        <a:bodyPr/>
        <a:lstStyle/>
        <a:p>
          <a:endParaRPr lang="es-EC"/>
        </a:p>
      </dgm:t>
    </dgm:pt>
    <dgm:pt modelId="{5BFA782D-3B63-4C51-AB5C-9F86B2A73E19}" type="sibTrans" cxnId="{D0230C86-6C7B-417A-88C2-D3A18D64C5ED}">
      <dgm:prSet/>
      <dgm:spPr/>
      <dgm:t>
        <a:bodyPr/>
        <a:lstStyle/>
        <a:p>
          <a:endParaRPr lang="es-EC"/>
        </a:p>
      </dgm:t>
    </dgm:pt>
    <dgm:pt modelId="{5CF68E24-05DE-42FD-8EC7-BE959A111623}">
      <dgm:prSet phldrT="[Texto]"/>
      <dgm:spPr/>
      <dgm:t>
        <a:bodyPr/>
        <a:lstStyle/>
        <a:p>
          <a:r>
            <a:rPr lang="es-EC" dirty="0" smtClean="0"/>
            <a:t>Procesos de exportación</a:t>
          </a:r>
          <a:endParaRPr lang="es-EC" dirty="0"/>
        </a:p>
      </dgm:t>
    </dgm:pt>
    <dgm:pt modelId="{718D5386-A1C8-4027-B96B-BB22B09EB841}" type="parTrans" cxnId="{6D6AD430-67E7-4F96-B54D-7F2F1A5B8A31}">
      <dgm:prSet/>
      <dgm:spPr/>
      <dgm:t>
        <a:bodyPr/>
        <a:lstStyle/>
        <a:p>
          <a:endParaRPr lang="es-EC"/>
        </a:p>
      </dgm:t>
    </dgm:pt>
    <dgm:pt modelId="{196BF734-372D-4625-BE9F-CD2930127C32}" type="sibTrans" cxnId="{6D6AD430-67E7-4F96-B54D-7F2F1A5B8A31}">
      <dgm:prSet/>
      <dgm:spPr/>
      <dgm:t>
        <a:bodyPr/>
        <a:lstStyle/>
        <a:p>
          <a:endParaRPr lang="es-EC"/>
        </a:p>
      </dgm:t>
    </dgm:pt>
    <dgm:pt modelId="{DB92FB14-6128-4377-AB16-BFA1BB172C05}">
      <dgm:prSet phldrT="[Texto]"/>
      <dgm:spPr/>
      <dgm:t>
        <a:bodyPr/>
        <a:lstStyle/>
        <a:p>
          <a:r>
            <a:rPr lang="es-EC" dirty="0" smtClean="0"/>
            <a:t>Información adicional</a:t>
          </a:r>
          <a:endParaRPr lang="es-EC" dirty="0"/>
        </a:p>
      </dgm:t>
    </dgm:pt>
    <dgm:pt modelId="{5CCA4DB4-D161-498A-B885-F1ABFBB4FEC2}" type="parTrans" cxnId="{31D27155-3DB7-4623-B9D6-B3D338E761DB}">
      <dgm:prSet/>
      <dgm:spPr/>
      <dgm:t>
        <a:bodyPr/>
        <a:lstStyle/>
        <a:p>
          <a:endParaRPr lang="es-EC"/>
        </a:p>
      </dgm:t>
    </dgm:pt>
    <dgm:pt modelId="{0EAE6E0E-B574-480B-816E-49B5A7A02BF5}" type="sibTrans" cxnId="{31D27155-3DB7-4623-B9D6-B3D338E761DB}">
      <dgm:prSet/>
      <dgm:spPr/>
      <dgm:t>
        <a:bodyPr/>
        <a:lstStyle/>
        <a:p>
          <a:endParaRPr lang="es-EC"/>
        </a:p>
      </dgm:t>
    </dgm:pt>
    <dgm:pt modelId="{E5AD57D1-7C17-40A1-BBFF-A5E900C52108}">
      <dgm:prSet phldrT="[Texto]"/>
      <dgm:spPr/>
      <dgm:t>
        <a:bodyPr/>
        <a:lstStyle/>
        <a:p>
          <a:r>
            <a:rPr lang="es-EC" dirty="0" smtClean="0"/>
            <a:t>CONCLUSIONES Y RECOMENDACIONES</a:t>
          </a:r>
          <a:endParaRPr lang="es-EC" dirty="0"/>
        </a:p>
      </dgm:t>
    </dgm:pt>
    <dgm:pt modelId="{3A5726C7-E344-491E-BC8B-EC8B418199CD}" type="parTrans" cxnId="{5C519054-EE1A-438D-90F2-A19AF2A9E810}">
      <dgm:prSet/>
      <dgm:spPr/>
      <dgm:t>
        <a:bodyPr/>
        <a:lstStyle/>
        <a:p>
          <a:endParaRPr lang="es-EC"/>
        </a:p>
      </dgm:t>
    </dgm:pt>
    <dgm:pt modelId="{0F0989AB-D951-4E23-82EC-EF57065F3C8A}" type="sibTrans" cxnId="{5C519054-EE1A-438D-90F2-A19AF2A9E810}">
      <dgm:prSet/>
      <dgm:spPr/>
      <dgm:t>
        <a:bodyPr/>
        <a:lstStyle/>
        <a:p>
          <a:endParaRPr lang="es-EC"/>
        </a:p>
      </dgm:t>
    </dgm:pt>
    <dgm:pt modelId="{F916283F-E30C-457F-9B1A-90DEC0837BEA}" type="pres">
      <dgm:prSet presAssocID="{2F1D1AF6-1D59-4259-902B-BF481B34A6D4}" presName="linear" presStyleCnt="0">
        <dgm:presLayoutVars>
          <dgm:animLvl val="lvl"/>
          <dgm:resizeHandles val="exact"/>
        </dgm:presLayoutVars>
      </dgm:prSet>
      <dgm:spPr/>
      <dgm:t>
        <a:bodyPr/>
        <a:lstStyle/>
        <a:p>
          <a:endParaRPr lang="es-ES"/>
        </a:p>
      </dgm:t>
    </dgm:pt>
    <dgm:pt modelId="{673EC3EC-A866-4824-BC1C-44CA788C985C}" type="pres">
      <dgm:prSet presAssocID="{12BB7136-A7BB-4AE5-806E-4218F4DE25FE}" presName="parentText" presStyleLbl="node1" presStyleIdx="0" presStyleCnt="5">
        <dgm:presLayoutVars>
          <dgm:chMax val="0"/>
          <dgm:bulletEnabled val="1"/>
        </dgm:presLayoutVars>
      </dgm:prSet>
      <dgm:spPr/>
      <dgm:t>
        <a:bodyPr/>
        <a:lstStyle/>
        <a:p>
          <a:endParaRPr lang="es-ES"/>
        </a:p>
      </dgm:t>
    </dgm:pt>
    <dgm:pt modelId="{E80242A1-8B10-4478-808F-B9A5E181865B}" type="pres">
      <dgm:prSet presAssocID="{12BB7136-A7BB-4AE5-806E-4218F4DE25FE}" presName="childText" presStyleLbl="revTx" presStyleIdx="0" presStyleCnt="4">
        <dgm:presLayoutVars>
          <dgm:bulletEnabled val="1"/>
        </dgm:presLayoutVars>
      </dgm:prSet>
      <dgm:spPr/>
      <dgm:t>
        <a:bodyPr/>
        <a:lstStyle/>
        <a:p>
          <a:endParaRPr lang="es-ES"/>
        </a:p>
      </dgm:t>
    </dgm:pt>
    <dgm:pt modelId="{66ABC22B-3BB6-47F2-960B-8A11E2BB8F8D}" type="pres">
      <dgm:prSet presAssocID="{C9E15BB9-AE38-42A5-89B2-71E19C088A92}" presName="parentText" presStyleLbl="node1" presStyleIdx="1" presStyleCnt="5">
        <dgm:presLayoutVars>
          <dgm:chMax val="0"/>
          <dgm:bulletEnabled val="1"/>
        </dgm:presLayoutVars>
      </dgm:prSet>
      <dgm:spPr/>
      <dgm:t>
        <a:bodyPr/>
        <a:lstStyle/>
        <a:p>
          <a:endParaRPr lang="es-ES"/>
        </a:p>
      </dgm:t>
    </dgm:pt>
    <dgm:pt modelId="{24B15B09-4732-47DD-A0F6-382DD4CA5561}" type="pres">
      <dgm:prSet presAssocID="{C9E15BB9-AE38-42A5-89B2-71E19C088A92}" presName="childText" presStyleLbl="revTx" presStyleIdx="1" presStyleCnt="4">
        <dgm:presLayoutVars>
          <dgm:bulletEnabled val="1"/>
        </dgm:presLayoutVars>
      </dgm:prSet>
      <dgm:spPr/>
      <dgm:t>
        <a:bodyPr/>
        <a:lstStyle/>
        <a:p>
          <a:endParaRPr lang="es-ES"/>
        </a:p>
      </dgm:t>
    </dgm:pt>
    <dgm:pt modelId="{39A1E70E-7D2D-471A-8A33-DD8C707376BA}" type="pres">
      <dgm:prSet presAssocID="{9489328F-674D-40DC-BF93-25C915CBD347}" presName="parentText" presStyleLbl="node1" presStyleIdx="2" presStyleCnt="5">
        <dgm:presLayoutVars>
          <dgm:chMax val="0"/>
          <dgm:bulletEnabled val="1"/>
        </dgm:presLayoutVars>
      </dgm:prSet>
      <dgm:spPr/>
      <dgm:t>
        <a:bodyPr/>
        <a:lstStyle/>
        <a:p>
          <a:endParaRPr lang="es-ES"/>
        </a:p>
      </dgm:t>
    </dgm:pt>
    <dgm:pt modelId="{4386BC2C-D15B-41C4-80D4-F86D840C7A43}" type="pres">
      <dgm:prSet presAssocID="{9489328F-674D-40DC-BF93-25C915CBD347}" presName="childText" presStyleLbl="revTx" presStyleIdx="2" presStyleCnt="4">
        <dgm:presLayoutVars>
          <dgm:bulletEnabled val="1"/>
        </dgm:presLayoutVars>
      </dgm:prSet>
      <dgm:spPr/>
      <dgm:t>
        <a:bodyPr/>
        <a:lstStyle/>
        <a:p>
          <a:endParaRPr lang="es-ES"/>
        </a:p>
      </dgm:t>
    </dgm:pt>
    <dgm:pt modelId="{C857B51A-C134-4767-9922-6123276400C2}" type="pres">
      <dgm:prSet presAssocID="{FEAFA496-BEF4-4C70-B470-929BED787293}" presName="parentText" presStyleLbl="node1" presStyleIdx="3" presStyleCnt="5">
        <dgm:presLayoutVars>
          <dgm:chMax val="0"/>
          <dgm:bulletEnabled val="1"/>
        </dgm:presLayoutVars>
      </dgm:prSet>
      <dgm:spPr/>
      <dgm:t>
        <a:bodyPr/>
        <a:lstStyle/>
        <a:p>
          <a:endParaRPr lang="es-ES"/>
        </a:p>
      </dgm:t>
    </dgm:pt>
    <dgm:pt modelId="{5F32FB22-F974-4BFD-85C5-669B1B28F55C}" type="pres">
      <dgm:prSet presAssocID="{FEAFA496-BEF4-4C70-B470-929BED787293}" presName="childText" presStyleLbl="revTx" presStyleIdx="3" presStyleCnt="4">
        <dgm:presLayoutVars>
          <dgm:bulletEnabled val="1"/>
        </dgm:presLayoutVars>
      </dgm:prSet>
      <dgm:spPr/>
      <dgm:t>
        <a:bodyPr/>
        <a:lstStyle/>
        <a:p>
          <a:endParaRPr lang="es-ES"/>
        </a:p>
      </dgm:t>
    </dgm:pt>
    <dgm:pt modelId="{A44194C0-1A9B-41BE-A2E5-E8496BA9B29D}" type="pres">
      <dgm:prSet presAssocID="{E5AD57D1-7C17-40A1-BBFF-A5E900C52108}" presName="parentText" presStyleLbl="node1" presStyleIdx="4" presStyleCnt="5">
        <dgm:presLayoutVars>
          <dgm:chMax val="0"/>
          <dgm:bulletEnabled val="1"/>
        </dgm:presLayoutVars>
      </dgm:prSet>
      <dgm:spPr/>
      <dgm:t>
        <a:bodyPr/>
        <a:lstStyle/>
        <a:p>
          <a:endParaRPr lang="es-ES"/>
        </a:p>
      </dgm:t>
    </dgm:pt>
  </dgm:ptLst>
  <dgm:cxnLst>
    <dgm:cxn modelId="{A6E85868-1F36-43F4-B7D7-34CBE2649D30}" type="presOf" srcId="{CBCB94DB-978A-478B-8557-BA481F57EE06}" destId="{4386BC2C-D15B-41C4-80D4-F86D840C7A43}" srcOrd="0" destOrd="1" presId="urn:microsoft.com/office/officeart/2005/8/layout/vList2"/>
    <dgm:cxn modelId="{0CE4CE9C-CF36-4C1C-9E48-C1493D32ABA6}" srcId="{9489328F-674D-40DC-BF93-25C915CBD347}" destId="{7E935406-D55C-4715-9059-C75924C966EE}" srcOrd="0" destOrd="0" parTransId="{56DD531E-FD86-4BFB-BF96-7679B0B78B02}" sibTransId="{789BE261-D9BD-4525-8CB7-D644201196D8}"/>
    <dgm:cxn modelId="{8787AE4A-493F-414B-B1CA-A73C69A87F9D}" type="presOf" srcId="{12BB7136-A7BB-4AE5-806E-4218F4DE25FE}" destId="{673EC3EC-A866-4824-BC1C-44CA788C985C}" srcOrd="0" destOrd="0" presId="urn:microsoft.com/office/officeart/2005/8/layout/vList2"/>
    <dgm:cxn modelId="{5835C879-66F5-4FAF-A751-C337964DCC30}" type="presOf" srcId="{3197DE45-3A75-48A5-949A-C3DA16D0B2D7}" destId="{24B15B09-4732-47DD-A0F6-382DD4CA5561}" srcOrd="0" destOrd="0" presId="urn:microsoft.com/office/officeart/2005/8/layout/vList2"/>
    <dgm:cxn modelId="{01F41977-7B4A-4D0C-8817-EDA85DB35124}" type="presOf" srcId="{730F8F46-6C6B-4BCF-9EC7-9877D3A0CE7B}" destId="{E80242A1-8B10-4478-808F-B9A5E181865B}" srcOrd="0" destOrd="0" presId="urn:microsoft.com/office/officeart/2005/8/layout/vList2"/>
    <dgm:cxn modelId="{D0230C86-6C7B-417A-88C2-D3A18D64C5ED}" srcId="{2F1D1AF6-1D59-4259-902B-BF481B34A6D4}" destId="{FEAFA496-BEF4-4C70-B470-929BED787293}" srcOrd="3" destOrd="0" parTransId="{A7B5E6C9-7E86-4191-9439-8DA7C1F464CE}" sibTransId="{5BFA782D-3B63-4C51-AB5C-9F86B2A73E19}"/>
    <dgm:cxn modelId="{31D27155-3DB7-4623-B9D6-B3D338E761DB}" srcId="{FEAFA496-BEF4-4C70-B470-929BED787293}" destId="{DB92FB14-6128-4377-AB16-BFA1BB172C05}" srcOrd="1" destOrd="0" parTransId="{5CCA4DB4-D161-498A-B885-F1ABFBB4FEC2}" sibTransId="{0EAE6E0E-B574-480B-816E-49B5A7A02BF5}"/>
    <dgm:cxn modelId="{55325BF0-7890-47D5-8ED8-DB15DB6D5CCB}" type="presOf" srcId="{7E935406-D55C-4715-9059-C75924C966EE}" destId="{4386BC2C-D15B-41C4-80D4-F86D840C7A43}" srcOrd="0" destOrd="0" presId="urn:microsoft.com/office/officeart/2005/8/layout/vList2"/>
    <dgm:cxn modelId="{10E86564-27A3-4230-9FDF-1A5FF3B57A07}" type="presOf" srcId="{FEAFA496-BEF4-4C70-B470-929BED787293}" destId="{C857B51A-C134-4767-9922-6123276400C2}" srcOrd="0" destOrd="0" presId="urn:microsoft.com/office/officeart/2005/8/layout/vList2"/>
    <dgm:cxn modelId="{0061E7DA-4EF6-4472-B53E-95EE936ADCBD}" type="presOf" srcId="{5CF68E24-05DE-42FD-8EC7-BE959A111623}" destId="{5F32FB22-F974-4BFD-85C5-669B1B28F55C}" srcOrd="0" destOrd="0" presId="urn:microsoft.com/office/officeart/2005/8/layout/vList2"/>
    <dgm:cxn modelId="{69DBF7D9-73B4-4F8A-B3E8-3AAECD7D8180}" srcId="{2F1D1AF6-1D59-4259-902B-BF481B34A6D4}" destId="{12BB7136-A7BB-4AE5-806E-4218F4DE25FE}" srcOrd="0" destOrd="0" parTransId="{80F40396-0B32-44C3-A34E-B2DFCA61593C}" sibTransId="{DE543CA9-0A17-4662-B465-56D8CBA9C07F}"/>
    <dgm:cxn modelId="{F88E275C-6E1F-4617-B02D-1936137781FB}" type="presOf" srcId="{C9E15BB9-AE38-42A5-89B2-71E19C088A92}" destId="{66ABC22B-3BB6-47F2-960B-8A11E2BB8F8D}" srcOrd="0" destOrd="0" presId="urn:microsoft.com/office/officeart/2005/8/layout/vList2"/>
    <dgm:cxn modelId="{87681C0C-548B-44DD-8CA7-0F99EE1476F9}" type="presOf" srcId="{9489328F-674D-40DC-BF93-25C915CBD347}" destId="{39A1E70E-7D2D-471A-8A33-DD8C707376BA}" srcOrd="0" destOrd="0" presId="urn:microsoft.com/office/officeart/2005/8/layout/vList2"/>
    <dgm:cxn modelId="{ED657CDC-B61E-479D-B93C-3295B77CF83D}" srcId="{2F1D1AF6-1D59-4259-902B-BF481B34A6D4}" destId="{C9E15BB9-AE38-42A5-89B2-71E19C088A92}" srcOrd="1" destOrd="0" parTransId="{585F7FA2-94E2-4C39-89FD-44C3D11BCDFA}" sibTransId="{996D4B95-5D23-4482-8506-4D16E33D8E5D}"/>
    <dgm:cxn modelId="{5C519054-EE1A-438D-90F2-A19AF2A9E810}" srcId="{2F1D1AF6-1D59-4259-902B-BF481B34A6D4}" destId="{E5AD57D1-7C17-40A1-BBFF-A5E900C52108}" srcOrd="4" destOrd="0" parTransId="{3A5726C7-E344-491E-BC8B-EC8B418199CD}" sibTransId="{0F0989AB-D951-4E23-82EC-EF57065F3C8A}"/>
    <dgm:cxn modelId="{CA79E649-F7EC-4901-BD71-340F63F2DC64}" srcId="{C9E15BB9-AE38-42A5-89B2-71E19C088A92}" destId="{3197DE45-3A75-48A5-949A-C3DA16D0B2D7}" srcOrd="0" destOrd="0" parTransId="{EACBA644-2BD7-4B62-9205-5A0EB3FF9C82}" sibTransId="{EBF4994A-6DC8-4E51-899F-B336313F04B4}"/>
    <dgm:cxn modelId="{E1158B05-6DA3-497D-9EBE-47285A85DE2F}" type="presOf" srcId="{2F1D1AF6-1D59-4259-902B-BF481B34A6D4}" destId="{F916283F-E30C-457F-9B1A-90DEC0837BEA}" srcOrd="0" destOrd="0" presId="urn:microsoft.com/office/officeart/2005/8/layout/vList2"/>
    <dgm:cxn modelId="{C6AEFC30-FAF3-4BDF-A402-CDC6BE21037B}" srcId="{12BB7136-A7BB-4AE5-806E-4218F4DE25FE}" destId="{33D89117-A3D1-4EAE-97AB-C876341A88AD}" srcOrd="1" destOrd="0" parTransId="{AC128BA3-E521-4704-8320-0E39AAEB1679}" sibTransId="{A8569B24-C2C4-4732-99C1-D82A8A8CC68A}"/>
    <dgm:cxn modelId="{35D2B291-4F77-43D6-B78A-77F4491BFF27}" srcId="{12BB7136-A7BB-4AE5-806E-4218F4DE25FE}" destId="{730F8F46-6C6B-4BCF-9EC7-9877D3A0CE7B}" srcOrd="0" destOrd="0" parTransId="{453E70E1-EA58-4D0B-A537-01F0CE95A73D}" sibTransId="{BDA60468-7AF3-48B4-BD1F-B89EB3E29ABB}"/>
    <dgm:cxn modelId="{5C6E184C-B58B-4334-8FC6-507677A1C600}" type="presOf" srcId="{33D89117-A3D1-4EAE-97AB-C876341A88AD}" destId="{E80242A1-8B10-4478-808F-B9A5E181865B}" srcOrd="0" destOrd="1" presId="urn:microsoft.com/office/officeart/2005/8/layout/vList2"/>
    <dgm:cxn modelId="{3AF985C6-1F0D-4F79-AA57-8C95E3D14729}" srcId="{9489328F-674D-40DC-BF93-25C915CBD347}" destId="{CBCB94DB-978A-478B-8557-BA481F57EE06}" srcOrd="1" destOrd="0" parTransId="{61986811-D670-4DF1-80D3-3A204F1FDF4E}" sibTransId="{F8EA66D5-9D23-4B8A-BC3A-76A09F899C44}"/>
    <dgm:cxn modelId="{AB742F82-14AB-4FD2-97E6-5922AE92C839}" type="presOf" srcId="{DB92FB14-6128-4377-AB16-BFA1BB172C05}" destId="{5F32FB22-F974-4BFD-85C5-669B1B28F55C}" srcOrd="0" destOrd="1" presId="urn:microsoft.com/office/officeart/2005/8/layout/vList2"/>
    <dgm:cxn modelId="{82FA4EBD-90AB-4827-95AC-6B2F4E22CADB}" type="presOf" srcId="{E5AD57D1-7C17-40A1-BBFF-A5E900C52108}" destId="{A44194C0-1A9B-41BE-A2E5-E8496BA9B29D}" srcOrd="0" destOrd="0" presId="urn:microsoft.com/office/officeart/2005/8/layout/vList2"/>
    <dgm:cxn modelId="{6D6AD430-67E7-4F96-B54D-7F2F1A5B8A31}" srcId="{FEAFA496-BEF4-4C70-B470-929BED787293}" destId="{5CF68E24-05DE-42FD-8EC7-BE959A111623}" srcOrd="0" destOrd="0" parTransId="{718D5386-A1C8-4027-B96B-BB22B09EB841}" sibTransId="{196BF734-372D-4625-BE9F-CD2930127C32}"/>
    <dgm:cxn modelId="{D40AB11F-4F81-45FC-8F78-FE80A9EAEBFD}" srcId="{2F1D1AF6-1D59-4259-902B-BF481B34A6D4}" destId="{9489328F-674D-40DC-BF93-25C915CBD347}" srcOrd="2" destOrd="0" parTransId="{9033480A-0671-4E9D-9512-E46FADFE632D}" sibTransId="{B604CD3A-FE0C-4F82-ABB5-5FE993749F20}"/>
    <dgm:cxn modelId="{95F78CC8-1F52-4E94-A169-BDE0747B7F51}" type="presParOf" srcId="{F916283F-E30C-457F-9B1A-90DEC0837BEA}" destId="{673EC3EC-A866-4824-BC1C-44CA788C985C}" srcOrd="0" destOrd="0" presId="urn:microsoft.com/office/officeart/2005/8/layout/vList2"/>
    <dgm:cxn modelId="{1A1C61F2-5A32-4D96-824E-C5618021EA09}" type="presParOf" srcId="{F916283F-E30C-457F-9B1A-90DEC0837BEA}" destId="{E80242A1-8B10-4478-808F-B9A5E181865B}" srcOrd="1" destOrd="0" presId="urn:microsoft.com/office/officeart/2005/8/layout/vList2"/>
    <dgm:cxn modelId="{A0D9289F-0A9F-4380-A3D0-DBF65FBA6141}" type="presParOf" srcId="{F916283F-E30C-457F-9B1A-90DEC0837BEA}" destId="{66ABC22B-3BB6-47F2-960B-8A11E2BB8F8D}" srcOrd="2" destOrd="0" presId="urn:microsoft.com/office/officeart/2005/8/layout/vList2"/>
    <dgm:cxn modelId="{4EDFDC4D-29C6-4A69-83E8-A84536615E1A}" type="presParOf" srcId="{F916283F-E30C-457F-9B1A-90DEC0837BEA}" destId="{24B15B09-4732-47DD-A0F6-382DD4CA5561}" srcOrd="3" destOrd="0" presId="urn:microsoft.com/office/officeart/2005/8/layout/vList2"/>
    <dgm:cxn modelId="{FD815F0E-1B23-477F-90C6-6363BBED0636}" type="presParOf" srcId="{F916283F-E30C-457F-9B1A-90DEC0837BEA}" destId="{39A1E70E-7D2D-471A-8A33-DD8C707376BA}" srcOrd="4" destOrd="0" presId="urn:microsoft.com/office/officeart/2005/8/layout/vList2"/>
    <dgm:cxn modelId="{85DB2AB5-04DD-4E8A-9961-522DF81086DF}" type="presParOf" srcId="{F916283F-E30C-457F-9B1A-90DEC0837BEA}" destId="{4386BC2C-D15B-41C4-80D4-F86D840C7A43}" srcOrd="5" destOrd="0" presId="urn:microsoft.com/office/officeart/2005/8/layout/vList2"/>
    <dgm:cxn modelId="{073F575D-8A16-4020-88D5-A1C7F90FAE5C}" type="presParOf" srcId="{F916283F-E30C-457F-9B1A-90DEC0837BEA}" destId="{C857B51A-C134-4767-9922-6123276400C2}" srcOrd="6" destOrd="0" presId="urn:microsoft.com/office/officeart/2005/8/layout/vList2"/>
    <dgm:cxn modelId="{E7D553DD-E4C3-4B2B-A3A1-AFCD51AB3BFF}" type="presParOf" srcId="{F916283F-E30C-457F-9B1A-90DEC0837BEA}" destId="{5F32FB22-F974-4BFD-85C5-669B1B28F55C}" srcOrd="7" destOrd="0" presId="urn:microsoft.com/office/officeart/2005/8/layout/vList2"/>
    <dgm:cxn modelId="{FE01D653-3656-40FA-AA28-6E255ACA7B06}" type="presParOf" srcId="{F916283F-E30C-457F-9B1A-90DEC0837BEA}" destId="{A44194C0-1A9B-41BE-A2E5-E8496BA9B29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84A4E0-7959-44E9-A053-80F6DD4D2151}" type="doc">
      <dgm:prSet loTypeId="urn:microsoft.com/office/officeart/2005/8/layout/vList3#1" loCatId="list" qsTypeId="urn:microsoft.com/office/officeart/2005/8/quickstyle/simple1" qsCatId="simple" csTypeId="urn:microsoft.com/office/officeart/2005/8/colors/accent1_2" csCatId="accent1" phldr="1"/>
      <dgm:spPr/>
    </dgm:pt>
    <dgm:pt modelId="{2C14DFAF-8BD8-41C1-89D6-DD5FE9EECF70}">
      <dgm:prSet phldrT="[Texto]"/>
      <dgm:spPr/>
      <dgm:t>
        <a:bodyPr/>
        <a:lstStyle/>
        <a:p>
          <a:r>
            <a:rPr lang="es-EC" dirty="0" smtClean="0"/>
            <a:t>Objetos obscenos e inmorales</a:t>
          </a:r>
          <a:endParaRPr lang="es-EC" dirty="0"/>
        </a:p>
      </dgm:t>
    </dgm:pt>
    <dgm:pt modelId="{A6958B80-83F7-4717-8269-A9950C9AC6F8}" type="parTrans" cxnId="{57B2E8DE-7E50-418E-ABA8-7AAED1E18A0B}">
      <dgm:prSet/>
      <dgm:spPr/>
      <dgm:t>
        <a:bodyPr/>
        <a:lstStyle/>
        <a:p>
          <a:endParaRPr lang="es-EC"/>
        </a:p>
      </dgm:t>
    </dgm:pt>
    <dgm:pt modelId="{B9FE464D-AB9A-41F6-9A74-CF6384E0C491}" type="sibTrans" cxnId="{57B2E8DE-7E50-418E-ABA8-7AAED1E18A0B}">
      <dgm:prSet/>
      <dgm:spPr/>
      <dgm:t>
        <a:bodyPr/>
        <a:lstStyle/>
        <a:p>
          <a:endParaRPr lang="es-EC"/>
        </a:p>
      </dgm:t>
    </dgm:pt>
    <dgm:pt modelId="{DDD85A5E-2AB2-4A43-B103-C94C74B08917}">
      <dgm:prSet phldrT="[Texto]"/>
      <dgm:spPr/>
      <dgm:t>
        <a:bodyPr/>
        <a:lstStyle/>
        <a:p>
          <a:r>
            <a:rPr lang="es-EC" dirty="0" smtClean="0"/>
            <a:t>Armas de fuego</a:t>
          </a:r>
          <a:endParaRPr lang="es-EC" dirty="0"/>
        </a:p>
      </dgm:t>
    </dgm:pt>
    <dgm:pt modelId="{B182DB99-F5F8-432A-837D-A792FF29CCC4}" type="parTrans" cxnId="{3DE6829F-131F-4AE7-B7C6-676177243B4A}">
      <dgm:prSet/>
      <dgm:spPr/>
      <dgm:t>
        <a:bodyPr/>
        <a:lstStyle/>
        <a:p>
          <a:endParaRPr lang="es-EC"/>
        </a:p>
      </dgm:t>
    </dgm:pt>
    <dgm:pt modelId="{A3BE41E4-B43C-4EBF-B9F3-7C7A0979B945}" type="sibTrans" cxnId="{3DE6829F-131F-4AE7-B7C6-676177243B4A}">
      <dgm:prSet/>
      <dgm:spPr/>
      <dgm:t>
        <a:bodyPr/>
        <a:lstStyle/>
        <a:p>
          <a:endParaRPr lang="es-EC"/>
        </a:p>
      </dgm:t>
    </dgm:pt>
    <dgm:pt modelId="{FD87FD33-0392-493B-9311-AFA848163650}">
      <dgm:prSet phldrT="[Texto]"/>
      <dgm:spPr/>
      <dgm:t>
        <a:bodyPr/>
        <a:lstStyle/>
        <a:p>
          <a:r>
            <a:rPr lang="es-EC" dirty="0" smtClean="0"/>
            <a:t>Drogas o estupefacientes</a:t>
          </a:r>
          <a:endParaRPr lang="es-EC" dirty="0"/>
        </a:p>
      </dgm:t>
    </dgm:pt>
    <dgm:pt modelId="{7457BCE7-21EE-40BE-82AA-41C41A1A5B26}" type="parTrans" cxnId="{8B2521EF-B8F4-427C-BA25-6224A09CBDF5}">
      <dgm:prSet/>
      <dgm:spPr/>
      <dgm:t>
        <a:bodyPr/>
        <a:lstStyle/>
        <a:p>
          <a:endParaRPr lang="es-EC"/>
        </a:p>
      </dgm:t>
    </dgm:pt>
    <dgm:pt modelId="{8C88D35A-0C50-43E3-AE34-E9E7818B620E}" type="sibTrans" cxnId="{8B2521EF-B8F4-427C-BA25-6224A09CBDF5}">
      <dgm:prSet/>
      <dgm:spPr/>
      <dgm:t>
        <a:bodyPr/>
        <a:lstStyle/>
        <a:p>
          <a:endParaRPr lang="es-EC"/>
        </a:p>
      </dgm:t>
    </dgm:pt>
    <dgm:pt modelId="{A4449A0E-D30A-4363-BA5A-71CF16288B0F}">
      <dgm:prSet phldrT="[Texto]"/>
      <dgm:spPr/>
      <dgm:t>
        <a:bodyPr/>
        <a:lstStyle/>
        <a:p>
          <a:r>
            <a:rPr lang="es-EC" dirty="0" smtClean="0"/>
            <a:t>Materiales explosivos, inflamables o radioactivos</a:t>
          </a:r>
          <a:endParaRPr lang="es-EC" dirty="0"/>
        </a:p>
      </dgm:t>
    </dgm:pt>
    <dgm:pt modelId="{F343CDCD-3782-4084-9101-FBE59B459B2E}" type="parTrans" cxnId="{235C7534-79A7-417A-8D31-6F65CFF700CF}">
      <dgm:prSet/>
      <dgm:spPr/>
      <dgm:t>
        <a:bodyPr/>
        <a:lstStyle/>
        <a:p>
          <a:endParaRPr lang="es-EC"/>
        </a:p>
      </dgm:t>
    </dgm:pt>
    <dgm:pt modelId="{624F040B-766C-439C-80BA-E5512BBA111B}" type="sibTrans" cxnId="{235C7534-79A7-417A-8D31-6F65CFF700CF}">
      <dgm:prSet/>
      <dgm:spPr/>
      <dgm:t>
        <a:bodyPr/>
        <a:lstStyle/>
        <a:p>
          <a:endParaRPr lang="es-EC"/>
        </a:p>
      </dgm:t>
    </dgm:pt>
    <dgm:pt modelId="{ECC979CC-C9F3-4962-9511-9E385029F9CC}">
      <dgm:prSet phldrT="[Texto]"/>
      <dgm:spPr/>
      <dgm:t>
        <a:bodyPr/>
        <a:lstStyle/>
        <a:p>
          <a:r>
            <a:rPr lang="es-ES" b="1" dirty="0" smtClean="0">
              <a:latin typeface="Calibri" pitchFamily="34" charset="0"/>
              <a:ea typeface="ＭＳ Ｐゴシック" pitchFamily="34" charset="-128"/>
            </a:rPr>
            <a:t>Dinero y monedas</a:t>
          </a:r>
          <a:endParaRPr lang="es-EC" dirty="0"/>
        </a:p>
      </dgm:t>
    </dgm:pt>
    <dgm:pt modelId="{DF8710E1-4E95-4F7F-ACAD-8FED4B8C7163}" type="parTrans" cxnId="{F0335A07-652A-4549-92A9-34AD36DADC7C}">
      <dgm:prSet/>
      <dgm:spPr/>
      <dgm:t>
        <a:bodyPr/>
        <a:lstStyle/>
        <a:p>
          <a:endParaRPr lang="es-EC"/>
        </a:p>
      </dgm:t>
    </dgm:pt>
    <dgm:pt modelId="{98E51643-BAA5-40C6-8B86-CFA6609B01B2}" type="sibTrans" cxnId="{F0335A07-652A-4549-92A9-34AD36DADC7C}">
      <dgm:prSet/>
      <dgm:spPr/>
      <dgm:t>
        <a:bodyPr/>
        <a:lstStyle/>
        <a:p>
          <a:endParaRPr lang="es-EC"/>
        </a:p>
      </dgm:t>
    </dgm:pt>
    <dgm:pt modelId="{F4F32FB8-E88B-4F4E-BE62-4E3D49CC829D}">
      <dgm:prSet/>
      <dgm:spPr/>
      <dgm:t>
        <a:bodyPr/>
        <a:lstStyle/>
        <a:p>
          <a:r>
            <a:rPr lang="es-ES" b="1" dirty="0" smtClean="0">
              <a:latin typeface="Calibri" pitchFamily="34" charset="0"/>
              <a:ea typeface="ＭＳ Ｐゴシック" pitchFamily="34" charset="-128"/>
            </a:rPr>
            <a:t>Regulaciones locales</a:t>
          </a:r>
          <a:endParaRPr lang="es-ES" b="1" dirty="0">
            <a:latin typeface="Calibri" pitchFamily="34" charset="0"/>
            <a:ea typeface="ＭＳ Ｐゴシック" pitchFamily="34" charset="-128"/>
          </a:endParaRPr>
        </a:p>
      </dgm:t>
    </dgm:pt>
    <dgm:pt modelId="{AECDEA7B-86CF-44F8-A0F6-A6BEA316D8F0}" type="parTrans" cxnId="{5C9C37AC-1A74-425F-950B-C8A246D10F95}">
      <dgm:prSet/>
      <dgm:spPr/>
      <dgm:t>
        <a:bodyPr/>
        <a:lstStyle/>
        <a:p>
          <a:endParaRPr lang="es-EC"/>
        </a:p>
      </dgm:t>
    </dgm:pt>
    <dgm:pt modelId="{F5CD9E8C-033E-40B2-AF71-21EEFCE3F9FE}" type="sibTrans" cxnId="{5C9C37AC-1A74-425F-950B-C8A246D10F95}">
      <dgm:prSet/>
      <dgm:spPr/>
      <dgm:t>
        <a:bodyPr/>
        <a:lstStyle/>
        <a:p>
          <a:endParaRPr lang="es-EC"/>
        </a:p>
      </dgm:t>
    </dgm:pt>
    <dgm:pt modelId="{BADAB167-EE10-430A-8645-1AA5D316F32B}">
      <dgm:prSet/>
      <dgm:spPr/>
      <dgm:t>
        <a:bodyPr/>
        <a:lstStyle/>
        <a:p>
          <a:r>
            <a:rPr lang="es-ES" b="1" dirty="0" smtClean="0">
              <a:latin typeface="Calibri" pitchFamily="34" charset="0"/>
              <a:ea typeface="ＭＳ Ｐゴシック" pitchFamily="34" charset="-128"/>
            </a:rPr>
            <a:t>Productos prohibidos en destino</a:t>
          </a:r>
          <a:endParaRPr lang="es-ES" b="1" dirty="0">
            <a:latin typeface="Calibri" pitchFamily="34" charset="0"/>
            <a:ea typeface="ＭＳ Ｐゴシック" pitchFamily="34" charset="-128"/>
          </a:endParaRPr>
        </a:p>
      </dgm:t>
    </dgm:pt>
    <dgm:pt modelId="{3701B15A-7ACE-4B48-9112-14DE1722B61B}" type="parTrans" cxnId="{7E0B56D9-D4F7-4DDC-9EB2-76AB3D0B5A07}">
      <dgm:prSet/>
      <dgm:spPr/>
      <dgm:t>
        <a:bodyPr/>
        <a:lstStyle/>
        <a:p>
          <a:endParaRPr lang="es-EC"/>
        </a:p>
      </dgm:t>
    </dgm:pt>
    <dgm:pt modelId="{D8C11E86-4526-400E-8CB1-1C656A78B17D}" type="sibTrans" cxnId="{7E0B56D9-D4F7-4DDC-9EB2-76AB3D0B5A07}">
      <dgm:prSet/>
      <dgm:spPr/>
      <dgm:t>
        <a:bodyPr/>
        <a:lstStyle/>
        <a:p>
          <a:endParaRPr lang="es-EC"/>
        </a:p>
      </dgm:t>
    </dgm:pt>
    <dgm:pt modelId="{E0725B24-7BF8-4EEB-9EBA-24B665983BF1}" type="pres">
      <dgm:prSet presAssocID="{6284A4E0-7959-44E9-A053-80F6DD4D2151}" presName="linearFlow" presStyleCnt="0">
        <dgm:presLayoutVars>
          <dgm:dir/>
          <dgm:resizeHandles val="exact"/>
        </dgm:presLayoutVars>
      </dgm:prSet>
      <dgm:spPr/>
    </dgm:pt>
    <dgm:pt modelId="{1AF785DB-AF68-4E1F-A74F-E73F4B4B2343}" type="pres">
      <dgm:prSet presAssocID="{2C14DFAF-8BD8-41C1-89D6-DD5FE9EECF70}" presName="composite" presStyleCnt="0"/>
      <dgm:spPr/>
    </dgm:pt>
    <dgm:pt modelId="{A3EA42FB-FE05-4EEC-995F-BE83A2F2F3CA}" type="pres">
      <dgm:prSet presAssocID="{2C14DFAF-8BD8-41C1-89D6-DD5FE9EECF70}" presName="imgShp" presStyleLbl="fgImgPlace1" presStyleIdx="0" presStyleCnt="7"/>
      <dgm:spPr>
        <a:blipFill rotWithShape="1">
          <a:blip xmlns:r="http://schemas.openxmlformats.org/officeDocument/2006/relationships" r:embed="rId1"/>
          <a:stretch>
            <a:fillRect/>
          </a:stretch>
        </a:blipFill>
      </dgm:spPr>
      <dgm:t>
        <a:bodyPr/>
        <a:lstStyle/>
        <a:p>
          <a:endParaRPr lang="es-EC"/>
        </a:p>
      </dgm:t>
    </dgm:pt>
    <dgm:pt modelId="{26458BEF-23B9-4EFC-87F6-70515EA71328}" type="pres">
      <dgm:prSet presAssocID="{2C14DFAF-8BD8-41C1-89D6-DD5FE9EECF70}" presName="txShp" presStyleLbl="node1" presStyleIdx="0" presStyleCnt="7">
        <dgm:presLayoutVars>
          <dgm:bulletEnabled val="1"/>
        </dgm:presLayoutVars>
      </dgm:prSet>
      <dgm:spPr/>
      <dgm:t>
        <a:bodyPr/>
        <a:lstStyle/>
        <a:p>
          <a:endParaRPr lang="es-EC"/>
        </a:p>
      </dgm:t>
    </dgm:pt>
    <dgm:pt modelId="{A4FB499D-83B0-4FEC-A7A0-4BCC2D7CEDC7}" type="pres">
      <dgm:prSet presAssocID="{B9FE464D-AB9A-41F6-9A74-CF6384E0C491}" presName="spacing" presStyleCnt="0"/>
      <dgm:spPr/>
    </dgm:pt>
    <dgm:pt modelId="{02FE97B2-7A7E-4B4C-8F84-F5B384DED386}" type="pres">
      <dgm:prSet presAssocID="{DDD85A5E-2AB2-4A43-B103-C94C74B08917}" presName="composite" presStyleCnt="0"/>
      <dgm:spPr/>
    </dgm:pt>
    <dgm:pt modelId="{F9C96BD0-A2C6-4AA0-98C6-DEDA92501352}" type="pres">
      <dgm:prSet presAssocID="{DDD85A5E-2AB2-4A43-B103-C94C74B08917}" presName="imgShp" presStyleLbl="fgImgPlace1" presStyleIdx="1" presStyleCnt="7"/>
      <dgm:spPr>
        <a:blipFill rotWithShape="1">
          <a:blip xmlns:r="http://schemas.openxmlformats.org/officeDocument/2006/relationships" r:embed="rId2"/>
          <a:stretch>
            <a:fillRect/>
          </a:stretch>
        </a:blipFill>
      </dgm:spPr>
    </dgm:pt>
    <dgm:pt modelId="{30E3266F-B5BB-415F-AF6F-669CCBEF9D4A}" type="pres">
      <dgm:prSet presAssocID="{DDD85A5E-2AB2-4A43-B103-C94C74B08917}" presName="txShp" presStyleLbl="node1" presStyleIdx="1" presStyleCnt="7">
        <dgm:presLayoutVars>
          <dgm:bulletEnabled val="1"/>
        </dgm:presLayoutVars>
      </dgm:prSet>
      <dgm:spPr/>
      <dgm:t>
        <a:bodyPr/>
        <a:lstStyle/>
        <a:p>
          <a:endParaRPr lang="es-ES"/>
        </a:p>
      </dgm:t>
    </dgm:pt>
    <dgm:pt modelId="{A9E5C04D-2EF7-422F-9BE3-AE1D8C995DD6}" type="pres">
      <dgm:prSet presAssocID="{A3BE41E4-B43C-4EBF-B9F3-7C7A0979B945}" presName="spacing" presStyleCnt="0"/>
      <dgm:spPr/>
    </dgm:pt>
    <dgm:pt modelId="{4F8F66A6-5CC2-4536-827F-771CCCC342C5}" type="pres">
      <dgm:prSet presAssocID="{FD87FD33-0392-493B-9311-AFA848163650}" presName="composite" presStyleCnt="0"/>
      <dgm:spPr/>
    </dgm:pt>
    <dgm:pt modelId="{CF8A3DBE-28C9-4284-B673-E9288048AAC0}" type="pres">
      <dgm:prSet presAssocID="{FD87FD33-0392-493B-9311-AFA848163650}" presName="imgShp" presStyleLbl="fgImgPlace1" presStyleIdx="2" presStyleCnt="7"/>
      <dgm:spPr>
        <a:blipFill rotWithShape="1">
          <a:blip xmlns:r="http://schemas.openxmlformats.org/officeDocument/2006/relationships" r:embed="rId3"/>
          <a:stretch>
            <a:fillRect/>
          </a:stretch>
        </a:blipFill>
      </dgm:spPr>
      <dgm:t>
        <a:bodyPr/>
        <a:lstStyle/>
        <a:p>
          <a:endParaRPr lang="es-EC"/>
        </a:p>
      </dgm:t>
    </dgm:pt>
    <dgm:pt modelId="{67B17490-8A98-4563-BF7E-4F1EFCA7610B}" type="pres">
      <dgm:prSet presAssocID="{FD87FD33-0392-493B-9311-AFA848163650}" presName="txShp" presStyleLbl="node1" presStyleIdx="2" presStyleCnt="7">
        <dgm:presLayoutVars>
          <dgm:bulletEnabled val="1"/>
        </dgm:presLayoutVars>
      </dgm:prSet>
      <dgm:spPr/>
      <dgm:t>
        <a:bodyPr/>
        <a:lstStyle/>
        <a:p>
          <a:endParaRPr lang="es-ES"/>
        </a:p>
      </dgm:t>
    </dgm:pt>
    <dgm:pt modelId="{93DE5011-C7EA-4388-979A-00C63C31375D}" type="pres">
      <dgm:prSet presAssocID="{8C88D35A-0C50-43E3-AE34-E9E7818B620E}" presName="spacing" presStyleCnt="0"/>
      <dgm:spPr/>
    </dgm:pt>
    <dgm:pt modelId="{947CF1FB-24AE-4592-A0FA-849DA4E10713}" type="pres">
      <dgm:prSet presAssocID="{A4449A0E-D30A-4363-BA5A-71CF16288B0F}" presName="composite" presStyleCnt="0"/>
      <dgm:spPr/>
    </dgm:pt>
    <dgm:pt modelId="{729A16CD-263F-46F4-8627-271A8D96B6E7}" type="pres">
      <dgm:prSet presAssocID="{A4449A0E-D30A-4363-BA5A-71CF16288B0F}" presName="imgShp" presStyleLbl="fgImgPlace1" presStyleIdx="3" presStyleCnt="7"/>
      <dgm:spPr>
        <a:blipFill rotWithShape="1">
          <a:blip xmlns:r="http://schemas.openxmlformats.org/officeDocument/2006/relationships" r:embed="rId4"/>
          <a:stretch>
            <a:fillRect/>
          </a:stretch>
        </a:blipFill>
      </dgm:spPr>
      <dgm:t>
        <a:bodyPr/>
        <a:lstStyle/>
        <a:p>
          <a:endParaRPr lang="es-EC"/>
        </a:p>
      </dgm:t>
    </dgm:pt>
    <dgm:pt modelId="{6708E771-21EF-4341-B126-B510FCCD4CE5}" type="pres">
      <dgm:prSet presAssocID="{A4449A0E-D30A-4363-BA5A-71CF16288B0F}" presName="txShp" presStyleLbl="node1" presStyleIdx="3" presStyleCnt="7">
        <dgm:presLayoutVars>
          <dgm:bulletEnabled val="1"/>
        </dgm:presLayoutVars>
      </dgm:prSet>
      <dgm:spPr/>
      <dgm:t>
        <a:bodyPr/>
        <a:lstStyle/>
        <a:p>
          <a:endParaRPr lang="es-ES"/>
        </a:p>
      </dgm:t>
    </dgm:pt>
    <dgm:pt modelId="{57BE3782-EF0C-4497-ACBB-036CF6D4F6C9}" type="pres">
      <dgm:prSet presAssocID="{624F040B-766C-439C-80BA-E5512BBA111B}" presName="spacing" presStyleCnt="0"/>
      <dgm:spPr/>
    </dgm:pt>
    <dgm:pt modelId="{7D164AC3-572D-461F-A3EB-408BAF9BB087}" type="pres">
      <dgm:prSet presAssocID="{ECC979CC-C9F3-4962-9511-9E385029F9CC}" presName="composite" presStyleCnt="0"/>
      <dgm:spPr/>
    </dgm:pt>
    <dgm:pt modelId="{4BD03940-9986-48AE-84CE-497FFD180901}" type="pres">
      <dgm:prSet presAssocID="{ECC979CC-C9F3-4962-9511-9E385029F9CC}" presName="imgShp" presStyleLbl="fgImgPlace1" presStyleIdx="4" presStyleCnt="7"/>
      <dgm:spPr>
        <a:blipFill rotWithShape="1">
          <a:blip xmlns:r="http://schemas.openxmlformats.org/officeDocument/2006/relationships" r:embed="rId5"/>
          <a:stretch>
            <a:fillRect/>
          </a:stretch>
        </a:blipFill>
      </dgm:spPr>
    </dgm:pt>
    <dgm:pt modelId="{A74E1E90-18E5-4DC4-8C34-72E214620240}" type="pres">
      <dgm:prSet presAssocID="{ECC979CC-C9F3-4962-9511-9E385029F9CC}" presName="txShp" presStyleLbl="node1" presStyleIdx="4" presStyleCnt="7">
        <dgm:presLayoutVars>
          <dgm:bulletEnabled val="1"/>
        </dgm:presLayoutVars>
      </dgm:prSet>
      <dgm:spPr/>
      <dgm:t>
        <a:bodyPr/>
        <a:lstStyle/>
        <a:p>
          <a:endParaRPr lang="es-EC"/>
        </a:p>
      </dgm:t>
    </dgm:pt>
    <dgm:pt modelId="{76E29504-3B49-495C-B81F-7905F027A478}" type="pres">
      <dgm:prSet presAssocID="{98E51643-BAA5-40C6-8B86-CFA6609B01B2}" presName="spacing" presStyleCnt="0"/>
      <dgm:spPr/>
    </dgm:pt>
    <dgm:pt modelId="{92C6DFB1-2610-4FF1-88C5-0A1F9ADB5E38}" type="pres">
      <dgm:prSet presAssocID="{F4F32FB8-E88B-4F4E-BE62-4E3D49CC829D}" presName="composite" presStyleCnt="0"/>
      <dgm:spPr/>
    </dgm:pt>
    <dgm:pt modelId="{F1006AA1-8A9D-403A-A529-752A17A53686}" type="pres">
      <dgm:prSet presAssocID="{F4F32FB8-E88B-4F4E-BE62-4E3D49CC829D}" presName="imgShp" presStyleLbl="fgImgPlace1" presStyleIdx="5" presStyleCnt="7"/>
      <dgm:spPr>
        <a:blipFill rotWithShape="1">
          <a:blip xmlns:r="http://schemas.openxmlformats.org/officeDocument/2006/relationships" r:embed="rId6"/>
          <a:stretch>
            <a:fillRect/>
          </a:stretch>
        </a:blipFill>
      </dgm:spPr>
    </dgm:pt>
    <dgm:pt modelId="{E7549CE9-1E77-4B93-88C1-8E0603AB3B0D}" type="pres">
      <dgm:prSet presAssocID="{F4F32FB8-E88B-4F4E-BE62-4E3D49CC829D}" presName="txShp" presStyleLbl="node1" presStyleIdx="5" presStyleCnt="7">
        <dgm:presLayoutVars>
          <dgm:bulletEnabled val="1"/>
        </dgm:presLayoutVars>
      </dgm:prSet>
      <dgm:spPr/>
      <dgm:t>
        <a:bodyPr/>
        <a:lstStyle/>
        <a:p>
          <a:endParaRPr lang="es-ES"/>
        </a:p>
      </dgm:t>
    </dgm:pt>
    <dgm:pt modelId="{7B9558A1-983F-466C-9324-324D0C76DC26}" type="pres">
      <dgm:prSet presAssocID="{F5CD9E8C-033E-40B2-AF71-21EEFCE3F9FE}" presName="spacing" presStyleCnt="0"/>
      <dgm:spPr/>
    </dgm:pt>
    <dgm:pt modelId="{D65AB53D-7FCE-4EC7-905A-686276A3C9D4}" type="pres">
      <dgm:prSet presAssocID="{BADAB167-EE10-430A-8645-1AA5D316F32B}" presName="composite" presStyleCnt="0"/>
      <dgm:spPr/>
    </dgm:pt>
    <dgm:pt modelId="{A4E94E97-5499-4ACF-9B66-2E7510BB1127}" type="pres">
      <dgm:prSet presAssocID="{BADAB167-EE10-430A-8645-1AA5D316F32B}" presName="imgShp" presStyleLbl="fgImgPlace1" presStyleIdx="6" presStyleCnt="7"/>
      <dgm:spPr>
        <a:blipFill rotWithShape="1">
          <a:blip xmlns:r="http://schemas.openxmlformats.org/officeDocument/2006/relationships" r:embed="rId7"/>
          <a:stretch>
            <a:fillRect/>
          </a:stretch>
        </a:blipFill>
      </dgm:spPr>
    </dgm:pt>
    <dgm:pt modelId="{20B77169-6A2B-4203-A032-92B6A9F9AB0A}" type="pres">
      <dgm:prSet presAssocID="{BADAB167-EE10-430A-8645-1AA5D316F32B}" presName="txShp" presStyleLbl="node1" presStyleIdx="6" presStyleCnt="7">
        <dgm:presLayoutVars>
          <dgm:bulletEnabled val="1"/>
        </dgm:presLayoutVars>
      </dgm:prSet>
      <dgm:spPr/>
      <dgm:t>
        <a:bodyPr/>
        <a:lstStyle/>
        <a:p>
          <a:endParaRPr lang="es-ES"/>
        </a:p>
      </dgm:t>
    </dgm:pt>
  </dgm:ptLst>
  <dgm:cxnLst>
    <dgm:cxn modelId="{D5C106AC-4161-49CC-905F-D38E02D355C8}" type="presOf" srcId="{ECC979CC-C9F3-4962-9511-9E385029F9CC}" destId="{A74E1E90-18E5-4DC4-8C34-72E214620240}" srcOrd="0" destOrd="0" presId="urn:microsoft.com/office/officeart/2005/8/layout/vList3#1"/>
    <dgm:cxn modelId="{F0335A07-652A-4549-92A9-34AD36DADC7C}" srcId="{6284A4E0-7959-44E9-A053-80F6DD4D2151}" destId="{ECC979CC-C9F3-4962-9511-9E385029F9CC}" srcOrd="4" destOrd="0" parTransId="{DF8710E1-4E95-4F7F-ACAD-8FED4B8C7163}" sibTransId="{98E51643-BAA5-40C6-8B86-CFA6609B01B2}"/>
    <dgm:cxn modelId="{CB517DE3-500D-4732-81EB-A05AA058BA16}" type="presOf" srcId="{6284A4E0-7959-44E9-A053-80F6DD4D2151}" destId="{E0725B24-7BF8-4EEB-9EBA-24B665983BF1}" srcOrd="0" destOrd="0" presId="urn:microsoft.com/office/officeart/2005/8/layout/vList3#1"/>
    <dgm:cxn modelId="{5FD40344-E76F-4125-B218-FEE2F26A8FBC}" type="presOf" srcId="{DDD85A5E-2AB2-4A43-B103-C94C74B08917}" destId="{30E3266F-B5BB-415F-AF6F-669CCBEF9D4A}" srcOrd="0" destOrd="0" presId="urn:microsoft.com/office/officeart/2005/8/layout/vList3#1"/>
    <dgm:cxn modelId="{8B2521EF-B8F4-427C-BA25-6224A09CBDF5}" srcId="{6284A4E0-7959-44E9-A053-80F6DD4D2151}" destId="{FD87FD33-0392-493B-9311-AFA848163650}" srcOrd="2" destOrd="0" parTransId="{7457BCE7-21EE-40BE-82AA-41C41A1A5B26}" sibTransId="{8C88D35A-0C50-43E3-AE34-E9E7818B620E}"/>
    <dgm:cxn modelId="{7E0B56D9-D4F7-4DDC-9EB2-76AB3D0B5A07}" srcId="{6284A4E0-7959-44E9-A053-80F6DD4D2151}" destId="{BADAB167-EE10-430A-8645-1AA5D316F32B}" srcOrd="6" destOrd="0" parTransId="{3701B15A-7ACE-4B48-9112-14DE1722B61B}" sibTransId="{D8C11E86-4526-400E-8CB1-1C656A78B17D}"/>
    <dgm:cxn modelId="{BB3C5C32-8FFC-4AE1-8F90-836881348CA0}" type="presOf" srcId="{F4F32FB8-E88B-4F4E-BE62-4E3D49CC829D}" destId="{E7549CE9-1E77-4B93-88C1-8E0603AB3B0D}" srcOrd="0" destOrd="0" presId="urn:microsoft.com/office/officeart/2005/8/layout/vList3#1"/>
    <dgm:cxn modelId="{9FEB0BFF-4399-4FDB-B895-BEE5C07C813B}" type="presOf" srcId="{BADAB167-EE10-430A-8645-1AA5D316F32B}" destId="{20B77169-6A2B-4203-A032-92B6A9F9AB0A}" srcOrd="0" destOrd="0" presId="urn:microsoft.com/office/officeart/2005/8/layout/vList3#1"/>
    <dgm:cxn modelId="{3DE6829F-131F-4AE7-B7C6-676177243B4A}" srcId="{6284A4E0-7959-44E9-A053-80F6DD4D2151}" destId="{DDD85A5E-2AB2-4A43-B103-C94C74B08917}" srcOrd="1" destOrd="0" parTransId="{B182DB99-F5F8-432A-837D-A792FF29CCC4}" sibTransId="{A3BE41E4-B43C-4EBF-B9F3-7C7A0979B945}"/>
    <dgm:cxn modelId="{86A94BBE-D1D3-4B5D-96DC-F52492C48E18}" type="presOf" srcId="{FD87FD33-0392-493B-9311-AFA848163650}" destId="{67B17490-8A98-4563-BF7E-4F1EFCA7610B}" srcOrd="0" destOrd="0" presId="urn:microsoft.com/office/officeart/2005/8/layout/vList3#1"/>
    <dgm:cxn modelId="{57B2E8DE-7E50-418E-ABA8-7AAED1E18A0B}" srcId="{6284A4E0-7959-44E9-A053-80F6DD4D2151}" destId="{2C14DFAF-8BD8-41C1-89D6-DD5FE9EECF70}" srcOrd="0" destOrd="0" parTransId="{A6958B80-83F7-4717-8269-A9950C9AC6F8}" sibTransId="{B9FE464D-AB9A-41F6-9A74-CF6384E0C491}"/>
    <dgm:cxn modelId="{2A0D7524-050B-441E-813A-33E1FA0F8504}" type="presOf" srcId="{2C14DFAF-8BD8-41C1-89D6-DD5FE9EECF70}" destId="{26458BEF-23B9-4EFC-87F6-70515EA71328}" srcOrd="0" destOrd="0" presId="urn:microsoft.com/office/officeart/2005/8/layout/vList3#1"/>
    <dgm:cxn modelId="{235C7534-79A7-417A-8D31-6F65CFF700CF}" srcId="{6284A4E0-7959-44E9-A053-80F6DD4D2151}" destId="{A4449A0E-D30A-4363-BA5A-71CF16288B0F}" srcOrd="3" destOrd="0" parTransId="{F343CDCD-3782-4084-9101-FBE59B459B2E}" sibTransId="{624F040B-766C-439C-80BA-E5512BBA111B}"/>
    <dgm:cxn modelId="{5C9C37AC-1A74-425F-950B-C8A246D10F95}" srcId="{6284A4E0-7959-44E9-A053-80F6DD4D2151}" destId="{F4F32FB8-E88B-4F4E-BE62-4E3D49CC829D}" srcOrd="5" destOrd="0" parTransId="{AECDEA7B-86CF-44F8-A0F6-A6BEA316D8F0}" sibTransId="{F5CD9E8C-033E-40B2-AF71-21EEFCE3F9FE}"/>
    <dgm:cxn modelId="{0A6CFD16-FE37-4D89-9F03-431F21BD372F}" type="presOf" srcId="{A4449A0E-D30A-4363-BA5A-71CF16288B0F}" destId="{6708E771-21EF-4341-B126-B510FCCD4CE5}" srcOrd="0" destOrd="0" presId="urn:microsoft.com/office/officeart/2005/8/layout/vList3#1"/>
    <dgm:cxn modelId="{C0ECAB44-A400-433A-BF75-931A702B6767}" type="presParOf" srcId="{E0725B24-7BF8-4EEB-9EBA-24B665983BF1}" destId="{1AF785DB-AF68-4E1F-A74F-E73F4B4B2343}" srcOrd="0" destOrd="0" presId="urn:microsoft.com/office/officeart/2005/8/layout/vList3#1"/>
    <dgm:cxn modelId="{BD575111-E0BB-4109-B456-8E7CAC116992}" type="presParOf" srcId="{1AF785DB-AF68-4E1F-A74F-E73F4B4B2343}" destId="{A3EA42FB-FE05-4EEC-995F-BE83A2F2F3CA}" srcOrd="0" destOrd="0" presId="urn:microsoft.com/office/officeart/2005/8/layout/vList3#1"/>
    <dgm:cxn modelId="{1C309D98-F4B7-4DE3-AF47-395B478D30B4}" type="presParOf" srcId="{1AF785DB-AF68-4E1F-A74F-E73F4B4B2343}" destId="{26458BEF-23B9-4EFC-87F6-70515EA71328}" srcOrd="1" destOrd="0" presId="urn:microsoft.com/office/officeart/2005/8/layout/vList3#1"/>
    <dgm:cxn modelId="{7BFD6353-3AD3-4A6A-A0C7-2048B684B72D}" type="presParOf" srcId="{E0725B24-7BF8-4EEB-9EBA-24B665983BF1}" destId="{A4FB499D-83B0-4FEC-A7A0-4BCC2D7CEDC7}" srcOrd="1" destOrd="0" presId="urn:microsoft.com/office/officeart/2005/8/layout/vList3#1"/>
    <dgm:cxn modelId="{E712A0B0-249D-428C-8978-1C5AD6B58FDB}" type="presParOf" srcId="{E0725B24-7BF8-4EEB-9EBA-24B665983BF1}" destId="{02FE97B2-7A7E-4B4C-8F84-F5B384DED386}" srcOrd="2" destOrd="0" presId="urn:microsoft.com/office/officeart/2005/8/layout/vList3#1"/>
    <dgm:cxn modelId="{64E0C884-77A9-475A-9CF4-66B463F3AAF5}" type="presParOf" srcId="{02FE97B2-7A7E-4B4C-8F84-F5B384DED386}" destId="{F9C96BD0-A2C6-4AA0-98C6-DEDA92501352}" srcOrd="0" destOrd="0" presId="urn:microsoft.com/office/officeart/2005/8/layout/vList3#1"/>
    <dgm:cxn modelId="{E67B657F-2EBF-4643-84E6-2D717791B3AE}" type="presParOf" srcId="{02FE97B2-7A7E-4B4C-8F84-F5B384DED386}" destId="{30E3266F-B5BB-415F-AF6F-669CCBEF9D4A}" srcOrd="1" destOrd="0" presId="urn:microsoft.com/office/officeart/2005/8/layout/vList3#1"/>
    <dgm:cxn modelId="{341185A1-D3EE-4D2C-8C6B-DCF4692C6E90}" type="presParOf" srcId="{E0725B24-7BF8-4EEB-9EBA-24B665983BF1}" destId="{A9E5C04D-2EF7-422F-9BE3-AE1D8C995DD6}" srcOrd="3" destOrd="0" presId="urn:microsoft.com/office/officeart/2005/8/layout/vList3#1"/>
    <dgm:cxn modelId="{091893F0-24B4-4852-AFF9-592B9037B876}" type="presParOf" srcId="{E0725B24-7BF8-4EEB-9EBA-24B665983BF1}" destId="{4F8F66A6-5CC2-4536-827F-771CCCC342C5}" srcOrd="4" destOrd="0" presId="urn:microsoft.com/office/officeart/2005/8/layout/vList3#1"/>
    <dgm:cxn modelId="{813C8F46-65CD-438D-A904-77B8144DEE15}" type="presParOf" srcId="{4F8F66A6-5CC2-4536-827F-771CCCC342C5}" destId="{CF8A3DBE-28C9-4284-B673-E9288048AAC0}" srcOrd="0" destOrd="0" presId="urn:microsoft.com/office/officeart/2005/8/layout/vList3#1"/>
    <dgm:cxn modelId="{D7CC71FB-4B06-4F1D-B82D-FBF1F58CF030}" type="presParOf" srcId="{4F8F66A6-5CC2-4536-827F-771CCCC342C5}" destId="{67B17490-8A98-4563-BF7E-4F1EFCA7610B}" srcOrd="1" destOrd="0" presId="urn:microsoft.com/office/officeart/2005/8/layout/vList3#1"/>
    <dgm:cxn modelId="{202AF54D-BCE3-4721-86EB-9153AD4F6055}" type="presParOf" srcId="{E0725B24-7BF8-4EEB-9EBA-24B665983BF1}" destId="{93DE5011-C7EA-4388-979A-00C63C31375D}" srcOrd="5" destOrd="0" presId="urn:microsoft.com/office/officeart/2005/8/layout/vList3#1"/>
    <dgm:cxn modelId="{3D8492F9-8B72-4EF6-956B-5B59173F01B9}" type="presParOf" srcId="{E0725B24-7BF8-4EEB-9EBA-24B665983BF1}" destId="{947CF1FB-24AE-4592-A0FA-849DA4E10713}" srcOrd="6" destOrd="0" presId="urn:microsoft.com/office/officeart/2005/8/layout/vList3#1"/>
    <dgm:cxn modelId="{4DE77FF2-7B82-4DCF-90D9-05E95306004D}" type="presParOf" srcId="{947CF1FB-24AE-4592-A0FA-849DA4E10713}" destId="{729A16CD-263F-46F4-8627-271A8D96B6E7}" srcOrd="0" destOrd="0" presId="urn:microsoft.com/office/officeart/2005/8/layout/vList3#1"/>
    <dgm:cxn modelId="{324EF90B-092F-4E39-AA04-9C5CC386E0E0}" type="presParOf" srcId="{947CF1FB-24AE-4592-A0FA-849DA4E10713}" destId="{6708E771-21EF-4341-B126-B510FCCD4CE5}" srcOrd="1" destOrd="0" presId="urn:microsoft.com/office/officeart/2005/8/layout/vList3#1"/>
    <dgm:cxn modelId="{01FBA080-90EE-4ACE-8586-55ED0DEC29CC}" type="presParOf" srcId="{E0725B24-7BF8-4EEB-9EBA-24B665983BF1}" destId="{57BE3782-EF0C-4497-ACBB-036CF6D4F6C9}" srcOrd="7" destOrd="0" presId="urn:microsoft.com/office/officeart/2005/8/layout/vList3#1"/>
    <dgm:cxn modelId="{33FE67D4-7498-4B57-8676-AAE7771D1882}" type="presParOf" srcId="{E0725B24-7BF8-4EEB-9EBA-24B665983BF1}" destId="{7D164AC3-572D-461F-A3EB-408BAF9BB087}" srcOrd="8" destOrd="0" presId="urn:microsoft.com/office/officeart/2005/8/layout/vList3#1"/>
    <dgm:cxn modelId="{51804093-6055-4800-9B7A-5942926C75A8}" type="presParOf" srcId="{7D164AC3-572D-461F-A3EB-408BAF9BB087}" destId="{4BD03940-9986-48AE-84CE-497FFD180901}" srcOrd="0" destOrd="0" presId="urn:microsoft.com/office/officeart/2005/8/layout/vList3#1"/>
    <dgm:cxn modelId="{75154417-285A-45B5-9993-CE926972A25C}" type="presParOf" srcId="{7D164AC3-572D-461F-A3EB-408BAF9BB087}" destId="{A74E1E90-18E5-4DC4-8C34-72E214620240}" srcOrd="1" destOrd="0" presId="urn:microsoft.com/office/officeart/2005/8/layout/vList3#1"/>
    <dgm:cxn modelId="{ED67590F-E73E-4086-88A6-7C36DB6C92C6}" type="presParOf" srcId="{E0725B24-7BF8-4EEB-9EBA-24B665983BF1}" destId="{76E29504-3B49-495C-B81F-7905F027A478}" srcOrd="9" destOrd="0" presId="urn:microsoft.com/office/officeart/2005/8/layout/vList3#1"/>
    <dgm:cxn modelId="{1691ADFC-CDC1-419A-A61C-41BFE6E5731A}" type="presParOf" srcId="{E0725B24-7BF8-4EEB-9EBA-24B665983BF1}" destId="{92C6DFB1-2610-4FF1-88C5-0A1F9ADB5E38}" srcOrd="10" destOrd="0" presId="urn:microsoft.com/office/officeart/2005/8/layout/vList3#1"/>
    <dgm:cxn modelId="{59A98707-DE18-4F82-9E18-DC6C3A968215}" type="presParOf" srcId="{92C6DFB1-2610-4FF1-88C5-0A1F9ADB5E38}" destId="{F1006AA1-8A9D-403A-A529-752A17A53686}" srcOrd="0" destOrd="0" presId="urn:microsoft.com/office/officeart/2005/8/layout/vList3#1"/>
    <dgm:cxn modelId="{E25F4796-5B03-41A9-9C14-E80D2537A142}" type="presParOf" srcId="{92C6DFB1-2610-4FF1-88C5-0A1F9ADB5E38}" destId="{E7549CE9-1E77-4B93-88C1-8E0603AB3B0D}" srcOrd="1" destOrd="0" presId="urn:microsoft.com/office/officeart/2005/8/layout/vList3#1"/>
    <dgm:cxn modelId="{D3BAA609-F86B-4F0D-B371-5D43CA3D972C}" type="presParOf" srcId="{E0725B24-7BF8-4EEB-9EBA-24B665983BF1}" destId="{7B9558A1-983F-466C-9324-324D0C76DC26}" srcOrd="11" destOrd="0" presId="urn:microsoft.com/office/officeart/2005/8/layout/vList3#1"/>
    <dgm:cxn modelId="{7E6374B8-5F14-4FCB-9C79-8F27006166CA}" type="presParOf" srcId="{E0725B24-7BF8-4EEB-9EBA-24B665983BF1}" destId="{D65AB53D-7FCE-4EC7-905A-686276A3C9D4}" srcOrd="12" destOrd="0" presId="urn:microsoft.com/office/officeart/2005/8/layout/vList3#1"/>
    <dgm:cxn modelId="{FA3A869E-40B4-4E94-8999-711668C419F3}" type="presParOf" srcId="{D65AB53D-7FCE-4EC7-905A-686276A3C9D4}" destId="{A4E94E97-5499-4ACF-9B66-2E7510BB1127}" srcOrd="0" destOrd="0" presId="urn:microsoft.com/office/officeart/2005/8/layout/vList3#1"/>
    <dgm:cxn modelId="{A20622CD-2AE2-4527-B38C-CB3E31F13873}" type="presParOf" srcId="{D65AB53D-7FCE-4EC7-905A-686276A3C9D4}" destId="{20B77169-6A2B-4203-A032-92B6A9F9AB0A}" srcOrd="1" destOrd="0" presId="urn:microsoft.com/office/officeart/2005/8/layout/vList3#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5FB46C81-0D2D-45B7-B458-68A7584B3BCD}" type="presOf" srcId="{B77A10D0-3A3C-4211-B908-5735A17C77A8}" destId="{BC0281B1-F953-4970-AC48-A0453FBC0F70}"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08FD6A2A-F43C-4BE6-B820-B32B0AFC410B}" type="presOf" srcId="{15238467-82BD-4F53-B20C-63CFBD336727}" destId="{78C6E3AC-7837-41C6-B49A-18E52CA06585}" srcOrd="1" destOrd="0" presId="urn:microsoft.com/office/officeart/2005/8/layout/process1"/>
    <dgm:cxn modelId="{2536D986-8C43-40F2-BA3E-2189E9DB470E}" type="presOf" srcId="{73AEBE16-4209-4875-9E5D-D0F075056BCC}" destId="{70A33C59-0AE9-410A-873F-BF3A9F083F4B}"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A01DC28D-7942-4147-B117-1F7101501E83}" type="presOf" srcId="{5B9CFD16-7704-4BC9-8477-B19B5EEFDB9E}" destId="{9FAEF079-7B42-4F32-9DCA-BCA2977B97BC}" srcOrd="1" destOrd="0" presId="urn:microsoft.com/office/officeart/2005/8/layout/process1"/>
    <dgm:cxn modelId="{D745E4BC-FE44-46DC-8FEC-C382ED02F651}" type="presOf" srcId="{87BAD2F9-0983-4777-BF06-CF285D221490}" destId="{3C2E3747-9089-43BC-B352-90C4FCA8E8B6}"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74DC6F43-7BB1-4708-BCD0-4D89D3E71526}" type="presOf" srcId="{B77A10D0-3A3C-4211-B908-5735A17C77A8}" destId="{A43527CD-6C09-4F15-A712-AA3014C75D01}"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2EE7E9B7-E5FE-4F6A-89DB-E270D5FBB90C}" type="presOf" srcId="{D6A471DB-FBC6-4841-90AC-FB87422D177E}" destId="{526C1560-8D8A-4854-BB2D-DA67FC9917FB}" srcOrd="0" destOrd="0" presId="urn:microsoft.com/office/officeart/2005/8/layout/process1"/>
    <dgm:cxn modelId="{269C6422-B7D0-4B90-8768-8A9F98D6316D}" type="presOf" srcId="{8DFD4D90-4336-4A30-B029-68623E2076A6}" destId="{443A0442-FEB5-4B6F-8284-199330A18654}" srcOrd="0" destOrd="0" presId="urn:microsoft.com/office/officeart/2005/8/layout/process1"/>
    <dgm:cxn modelId="{E81438ED-04EB-42B9-A4CE-BC7E74F8601C}" type="presOf" srcId="{5B9CFD16-7704-4BC9-8477-B19B5EEFDB9E}" destId="{48B9E2FE-5EB1-45D5-99F2-9ED61246E49D}" srcOrd="0" destOrd="0" presId="urn:microsoft.com/office/officeart/2005/8/layout/process1"/>
    <dgm:cxn modelId="{CA097453-97EC-438C-84DB-EB9BD417F6F8}" type="presOf" srcId="{A72F9901-BEB5-4B55-9518-41D5153B0501}" destId="{57DB6157-3889-4F4D-AFAA-B34ECCF32B3C}" srcOrd="0" destOrd="0" presId="urn:microsoft.com/office/officeart/2005/8/layout/process1"/>
    <dgm:cxn modelId="{50DD359F-ACC6-4A21-B00A-8028F0BEAEC8}" type="presOf" srcId="{3D7A34AD-611F-4D83-A4A6-D15C37494413}" destId="{3735E17C-E17E-498E-8F79-BF2096D54A27}" srcOrd="0" destOrd="0" presId="urn:microsoft.com/office/officeart/2005/8/layout/process1"/>
    <dgm:cxn modelId="{62FD8374-121B-4611-9ADC-C09626855735}" type="presOf" srcId="{15238467-82BD-4F53-B20C-63CFBD336727}" destId="{8695E13F-72C6-4249-837A-83F5B5966591}" srcOrd="0" destOrd="0" presId="urn:microsoft.com/office/officeart/2005/8/layout/process1"/>
    <dgm:cxn modelId="{61203B21-77E3-4B10-ACB9-85151BEA84DC}" type="presOf" srcId="{2A412109-AD69-426A-8AE1-3781D04A0FF7}" destId="{95EE7324-695C-4903-B91B-8048411566A4}" srcOrd="0" destOrd="0" presId="urn:microsoft.com/office/officeart/2005/8/layout/process1"/>
    <dgm:cxn modelId="{09F0CF29-FE04-4F31-B20D-BD41894BAD45}" type="presOf" srcId="{73AEBE16-4209-4875-9E5D-D0F075056BCC}" destId="{A2686A44-1587-4251-AB9F-ED73D74C98FA}" srcOrd="0" destOrd="0" presId="urn:microsoft.com/office/officeart/2005/8/layout/process1"/>
    <dgm:cxn modelId="{910D5141-C0DC-4253-97B3-857A77A677D3}" type="presParOf" srcId="{443A0442-FEB5-4B6F-8284-199330A18654}" destId="{95EE7324-695C-4903-B91B-8048411566A4}" srcOrd="0" destOrd="0" presId="urn:microsoft.com/office/officeart/2005/8/layout/process1"/>
    <dgm:cxn modelId="{23C9C134-C118-4BEC-973F-9C96D1C092C1}" type="presParOf" srcId="{443A0442-FEB5-4B6F-8284-199330A18654}" destId="{A2686A44-1587-4251-AB9F-ED73D74C98FA}" srcOrd="1" destOrd="0" presId="urn:microsoft.com/office/officeart/2005/8/layout/process1"/>
    <dgm:cxn modelId="{26331CE2-DDDF-41D3-9C3B-AC74BCD78BF8}" type="presParOf" srcId="{A2686A44-1587-4251-AB9F-ED73D74C98FA}" destId="{70A33C59-0AE9-410A-873F-BF3A9F083F4B}" srcOrd="0" destOrd="0" presId="urn:microsoft.com/office/officeart/2005/8/layout/process1"/>
    <dgm:cxn modelId="{DA8B66E9-6F0D-40E5-AA86-D23DF571216F}" type="presParOf" srcId="{443A0442-FEB5-4B6F-8284-199330A18654}" destId="{3C2E3747-9089-43BC-B352-90C4FCA8E8B6}" srcOrd="2" destOrd="0" presId="urn:microsoft.com/office/officeart/2005/8/layout/process1"/>
    <dgm:cxn modelId="{BD80BE96-F94F-44C6-937F-A75366024505}" type="presParOf" srcId="{443A0442-FEB5-4B6F-8284-199330A18654}" destId="{A43527CD-6C09-4F15-A712-AA3014C75D01}" srcOrd="3" destOrd="0" presId="urn:microsoft.com/office/officeart/2005/8/layout/process1"/>
    <dgm:cxn modelId="{AC3CBF87-BB18-4C38-B761-1AF9D67643AC}" type="presParOf" srcId="{A43527CD-6C09-4F15-A712-AA3014C75D01}" destId="{BC0281B1-F953-4970-AC48-A0453FBC0F70}" srcOrd="0" destOrd="0" presId="urn:microsoft.com/office/officeart/2005/8/layout/process1"/>
    <dgm:cxn modelId="{39D5851B-872D-457A-90F7-799BA3E377AF}" type="presParOf" srcId="{443A0442-FEB5-4B6F-8284-199330A18654}" destId="{3735E17C-E17E-498E-8F79-BF2096D54A27}" srcOrd="4" destOrd="0" presId="urn:microsoft.com/office/officeart/2005/8/layout/process1"/>
    <dgm:cxn modelId="{91F712EE-55DE-44F0-B034-8C1B5A24910F}" type="presParOf" srcId="{443A0442-FEB5-4B6F-8284-199330A18654}" destId="{48B9E2FE-5EB1-45D5-99F2-9ED61246E49D}" srcOrd="5" destOrd="0" presId="urn:microsoft.com/office/officeart/2005/8/layout/process1"/>
    <dgm:cxn modelId="{223790B7-B353-409B-8E5F-446866CA7691}" type="presParOf" srcId="{48B9E2FE-5EB1-45D5-99F2-9ED61246E49D}" destId="{9FAEF079-7B42-4F32-9DCA-BCA2977B97BC}" srcOrd="0" destOrd="0" presId="urn:microsoft.com/office/officeart/2005/8/layout/process1"/>
    <dgm:cxn modelId="{88337F9A-57E7-4B86-A3F1-783C03A50911}" type="presParOf" srcId="{443A0442-FEB5-4B6F-8284-199330A18654}" destId="{57DB6157-3889-4F4D-AFAA-B34ECCF32B3C}" srcOrd="6" destOrd="0" presId="urn:microsoft.com/office/officeart/2005/8/layout/process1"/>
    <dgm:cxn modelId="{5EF21C92-295B-4433-BA3D-1333A9096DCB}" type="presParOf" srcId="{443A0442-FEB5-4B6F-8284-199330A18654}" destId="{8695E13F-72C6-4249-837A-83F5B5966591}" srcOrd="7" destOrd="0" presId="urn:microsoft.com/office/officeart/2005/8/layout/process1"/>
    <dgm:cxn modelId="{954D9D62-23D3-4263-8901-D8576737770E}" type="presParOf" srcId="{8695E13F-72C6-4249-837A-83F5B5966591}" destId="{78C6E3AC-7837-41C6-B49A-18E52CA06585}" srcOrd="0" destOrd="0" presId="urn:microsoft.com/office/officeart/2005/8/layout/process1"/>
    <dgm:cxn modelId="{9093705E-B855-466D-B4B1-ACEB3B77F737}"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C28F1E-1DE6-4101-B11D-7F58179842BF}"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C"/>
        </a:p>
      </dgm:t>
    </dgm:pt>
    <dgm:pt modelId="{183B6C84-5A64-44B4-8F17-E45191E63B0E}">
      <dgm:prSet phldrT="[Texto]"/>
      <dgm:spPr/>
      <dgm:t>
        <a:bodyPr/>
        <a:lstStyle/>
        <a:p>
          <a:r>
            <a:rPr lang="es-EC" dirty="0" smtClean="0"/>
            <a:t>Características del mercado potencial</a:t>
          </a:r>
          <a:endParaRPr lang="es-EC" dirty="0"/>
        </a:p>
      </dgm:t>
    </dgm:pt>
    <dgm:pt modelId="{BD826EC6-6206-4214-AD38-7CBCF8C56E79}" type="parTrans" cxnId="{E3BF3D16-6D60-42E1-A0DE-18BDE66BBEE5}">
      <dgm:prSet/>
      <dgm:spPr/>
      <dgm:t>
        <a:bodyPr/>
        <a:lstStyle/>
        <a:p>
          <a:endParaRPr lang="es-EC"/>
        </a:p>
      </dgm:t>
    </dgm:pt>
    <dgm:pt modelId="{D857291F-B299-4D8E-A300-1D4596892C46}" type="sibTrans" cxnId="{E3BF3D16-6D60-42E1-A0DE-18BDE66BBEE5}">
      <dgm:prSet/>
      <dgm:spPr/>
      <dgm:t>
        <a:bodyPr/>
        <a:lstStyle/>
        <a:p>
          <a:endParaRPr lang="es-EC"/>
        </a:p>
      </dgm:t>
    </dgm:pt>
    <dgm:pt modelId="{89776480-25C6-43E8-BE53-5E1D00C45E29}">
      <dgm:prSet phldrT="[Texto]"/>
      <dgm:spPr/>
      <dgm:t>
        <a:bodyPr/>
        <a:lstStyle/>
        <a:p>
          <a:r>
            <a:rPr lang="es-EC" dirty="0" smtClean="0"/>
            <a:t>Beneficios de exporta Fácil</a:t>
          </a:r>
          <a:endParaRPr lang="es-EC" dirty="0"/>
        </a:p>
      </dgm:t>
    </dgm:pt>
    <dgm:pt modelId="{69A4FC54-EB28-4926-8F7F-D7DBE052DD35}" type="parTrans" cxnId="{87B1271F-46FA-4F32-88F2-6172C1C0FB00}">
      <dgm:prSet/>
      <dgm:spPr/>
      <dgm:t>
        <a:bodyPr/>
        <a:lstStyle/>
        <a:p>
          <a:endParaRPr lang="es-EC"/>
        </a:p>
      </dgm:t>
    </dgm:pt>
    <dgm:pt modelId="{C1CFDE57-9420-4243-B013-F7B74631299F}" type="sibTrans" cxnId="{87B1271F-46FA-4F32-88F2-6172C1C0FB00}">
      <dgm:prSet/>
      <dgm:spPr/>
      <dgm:t>
        <a:bodyPr/>
        <a:lstStyle/>
        <a:p>
          <a:endParaRPr lang="es-EC"/>
        </a:p>
      </dgm:t>
    </dgm:pt>
    <dgm:pt modelId="{ED2304E7-AA0A-40E3-A1F3-C8FDAC3CF453}">
      <dgm:prSet phldrT="[Texto]"/>
      <dgm:spPr/>
      <dgm:t>
        <a:bodyPr/>
        <a:lstStyle/>
        <a:p>
          <a:r>
            <a:rPr lang="es-EC" dirty="0" smtClean="0"/>
            <a:t>Jerarquizar factores de decisión</a:t>
          </a:r>
          <a:endParaRPr lang="es-EC" dirty="0"/>
        </a:p>
      </dgm:t>
    </dgm:pt>
    <dgm:pt modelId="{14C77E7B-9434-449E-B739-0F0DECB549B2}" type="parTrans" cxnId="{90CA3836-B72F-4D9E-A781-E6587CF904AE}">
      <dgm:prSet/>
      <dgm:spPr/>
      <dgm:t>
        <a:bodyPr/>
        <a:lstStyle/>
        <a:p>
          <a:endParaRPr lang="es-EC"/>
        </a:p>
      </dgm:t>
    </dgm:pt>
    <dgm:pt modelId="{56299B92-5FE2-4854-9897-267D048138BE}" type="sibTrans" cxnId="{90CA3836-B72F-4D9E-A781-E6587CF904AE}">
      <dgm:prSet/>
      <dgm:spPr/>
      <dgm:t>
        <a:bodyPr/>
        <a:lstStyle/>
        <a:p>
          <a:endParaRPr lang="es-EC"/>
        </a:p>
      </dgm:t>
    </dgm:pt>
    <dgm:pt modelId="{91512ABE-E7C6-491D-918F-CBD8BE51F78E}">
      <dgm:prSet phldrT="[Texto]"/>
      <dgm:spPr/>
      <dgm:t>
        <a:bodyPr/>
        <a:lstStyle/>
        <a:p>
          <a:r>
            <a:rPr lang="es-EC" dirty="0" smtClean="0"/>
            <a:t>Recomendaciones para mejorar el servicio</a:t>
          </a:r>
          <a:endParaRPr lang="es-EC" dirty="0"/>
        </a:p>
      </dgm:t>
    </dgm:pt>
    <dgm:pt modelId="{419EE48B-DD2B-4C4B-9F2D-1004629A0502}" type="parTrans" cxnId="{8BE6AF73-A3D9-4ABA-AAFE-2A920E512A83}">
      <dgm:prSet/>
      <dgm:spPr/>
      <dgm:t>
        <a:bodyPr/>
        <a:lstStyle/>
        <a:p>
          <a:endParaRPr lang="es-EC"/>
        </a:p>
      </dgm:t>
    </dgm:pt>
    <dgm:pt modelId="{4802D4B6-852C-46E0-B180-36CF44FCCE6D}" type="sibTrans" cxnId="{8BE6AF73-A3D9-4ABA-AAFE-2A920E512A83}">
      <dgm:prSet/>
      <dgm:spPr/>
      <dgm:t>
        <a:bodyPr/>
        <a:lstStyle/>
        <a:p>
          <a:endParaRPr lang="es-EC"/>
        </a:p>
      </dgm:t>
    </dgm:pt>
    <dgm:pt modelId="{CEEC3C06-D8E8-469E-A732-AE209350D4CE}" type="pres">
      <dgm:prSet presAssocID="{1CC28F1E-1DE6-4101-B11D-7F58179842BF}" presName="Name0" presStyleCnt="0">
        <dgm:presLayoutVars>
          <dgm:dir/>
          <dgm:resizeHandles val="exact"/>
        </dgm:presLayoutVars>
      </dgm:prSet>
      <dgm:spPr/>
      <dgm:t>
        <a:bodyPr/>
        <a:lstStyle/>
        <a:p>
          <a:endParaRPr lang="es-EC"/>
        </a:p>
      </dgm:t>
    </dgm:pt>
    <dgm:pt modelId="{6A84281D-0CAF-418A-A4D0-7D040BAA1105}" type="pres">
      <dgm:prSet presAssocID="{183B6C84-5A64-44B4-8F17-E45191E63B0E}" presName="composite" presStyleCnt="0"/>
      <dgm:spPr/>
    </dgm:pt>
    <dgm:pt modelId="{C122CDAD-1D9D-479F-975D-A18CDF269CCC}" type="pres">
      <dgm:prSet presAssocID="{183B6C84-5A64-44B4-8F17-E45191E63B0E}" presName="rect1" presStyleLbl="trAlignAcc1" presStyleIdx="0" presStyleCnt="4">
        <dgm:presLayoutVars>
          <dgm:bulletEnabled val="1"/>
        </dgm:presLayoutVars>
      </dgm:prSet>
      <dgm:spPr/>
      <dgm:t>
        <a:bodyPr/>
        <a:lstStyle/>
        <a:p>
          <a:endParaRPr lang="es-EC"/>
        </a:p>
      </dgm:t>
    </dgm:pt>
    <dgm:pt modelId="{15F40172-50A3-42C4-BB7D-5F63C37AB719}" type="pres">
      <dgm:prSet presAssocID="{183B6C84-5A64-44B4-8F17-E45191E63B0E}" presName="rect2" presStyleLbl="fgImgPlace1" presStyleIdx="0" presStyleCnt="4" custScaleY="56337"/>
      <dgm:spPr>
        <a:blipFill rotWithShape="1">
          <a:blip xmlns:r="http://schemas.openxmlformats.org/officeDocument/2006/relationships" r:embed="rId1"/>
          <a:stretch>
            <a:fillRect/>
          </a:stretch>
        </a:blipFill>
      </dgm:spPr>
    </dgm:pt>
    <dgm:pt modelId="{BAA0A576-26A4-4989-A5C7-942859E31D41}" type="pres">
      <dgm:prSet presAssocID="{D857291F-B299-4D8E-A300-1D4596892C46}" presName="sibTrans" presStyleCnt="0"/>
      <dgm:spPr/>
    </dgm:pt>
    <dgm:pt modelId="{FAADF97D-F7CD-4E84-98F3-ADAAE8DF0025}" type="pres">
      <dgm:prSet presAssocID="{89776480-25C6-43E8-BE53-5E1D00C45E29}" presName="composite" presStyleCnt="0"/>
      <dgm:spPr/>
    </dgm:pt>
    <dgm:pt modelId="{CC4D7A85-AD47-4A74-9D2E-5930D8C22E13}" type="pres">
      <dgm:prSet presAssocID="{89776480-25C6-43E8-BE53-5E1D00C45E29}" presName="rect1" presStyleLbl="trAlignAcc1" presStyleIdx="1" presStyleCnt="4">
        <dgm:presLayoutVars>
          <dgm:bulletEnabled val="1"/>
        </dgm:presLayoutVars>
      </dgm:prSet>
      <dgm:spPr/>
      <dgm:t>
        <a:bodyPr/>
        <a:lstStyle/>
        <a:p>
          <a:endParaRPr lang="es-EC"/>
        </a:p>
      </dgm:t>
    </dgm:pt>
    <dgm:pt modelId="{8BEE225A-267D-4F77-96C8-54E13A31662D}" type="pres">
      <dgm:prSet presAssocID="{89776480-25C6-43E8-BE53-5E1D00C45E29}" presName="rect2" presStyleLbl="fgImgPlace1" presStyleIdx="1" presStyleCnt="4" custScaleY="76648"/>
      <dgm:spPr>
        <a:blipFill rotWithShape="1">
          <a:blip xmlns:r="http://schemas.openxmlformats.org/officeDocument/2006/relationships" r:embed="rId2"/>
          <a:stretch>
            <a:fillRect/>
          </a:stretch>
        </a:blipFill>
      </dgm:spPr>
    </dgm:pt>
    <dgm:pt modelId="{29A6B606-91BD-4DB7-AE12-E7AC532BA2B4}" type="pres">
      <dgm:prSet presAssocID="{C1CFDE57-9420-4243-B013-F7B74631299F}" presName="sibTrans" presStyleCnt="0"/>
      <dgm:spPr/>
    </dgm:pt>
    <dgm:pt modelId="{4223B4B2-32EB-4A21-8CDD-32AE8970C51A}" type="pres">
      <dgm:prSet presAssocID="{ED2304E7-AA0A-40E3-A1F3-C8FDAC3CF453}" presName="composite" presStyleCnt="0"/>
      <dgm:spPr/>
    </dgm:pt>
    <dgm:pt modelId="{423107C2-F8A7-4789-85CF-022F9993404D}" type="pres">
      <dgm:prSet presAssocID="{ED2304E7-AA0A-40E3-A1F3-C8FDAC3CF453}" presName="rect1" presStyleLbl="trAlignAcc1" presStyleIdx="2" presStyleCnt="4">
        <dgm:presLayoutVars>
          <dgm:bulletEnabled val="1"/>
        </dgm:presLayoutVars>
      </dgm:prSet>
      <dgm:spPr/>
      <dgm:t>
        <a:bodyPr/>
        <a:lstStyle/>
        <a:p>
          <a:endParaRPr lang="es-EC"/>
        </a:p>
      </dgm:t>
    </dgm:pt>
    <dgm:pt modelId="{FBC4642A-D439-478A-AB24-AEF1B48692C1}" type="pres">
      <dgm:prSet presAssocID="{ED2304E7-AA0A-40E3-A1F3-C8FDAC3CF453}" presName="rect2" presStyleLbl="fgImgPlace1" presStyleIdx="2" presStyleCnt="4" custScaleY="69479"/>
      <dgm:spPr>
        <a:blipFill rotWithShape="1">
          <a:blip xmlns:r="http://schemas.openxmlformats.org/officeDocument/2006/relationships" r:embed="rId3"/>
          <a:stretch>
            <a:fillRect/>
          </a:stretch>
        </a:blipFill>
      </dgm:spPr>
    </dgm:pt>
    <dgm:pt modelId="{85790D91-525B-4CDF-A759-85F774DC5632}" type="pres">
      <dgm:prSet presAssocID="{56299B92-5FE2-4854-9897-267D048138BE}" presName="sibTrans" presStyleCnt="0"/>
      <dgm:spPr/>
    </dgm:pt>
    <dgm:pt modelId="{652B6F3C-C871-46CE-8603-14D4193B1BDB}" type="pres">
      <dgm:prSet presAssocID="{91512ABE-E7C6-491D-918F-CBD8BE51F78E}" presName="composite" presStyleCnt="0"/>
      <dgm:spPr/>
    </dgm:pt>
    <dgm:pt modelId="{C7714EC1-88AD-47BF-84C5-B4775D470893}" type="pres">
      <dgm:prSet presAssocID="{91512ABE-E7C6-491D-918F-CBD8BE51F78E}" presName="rect1" presStyleLbl="trAlignAcc1" presStyleIdx="3" presStyleCnt="4">
        <dgm:presLayoutVars>
          <dgm:bulletEnabled val="1"/>
        </dgm:presLayoutVars>
      </dgm:prSet>
      <dgm:spPr/>
      <dgm:t>
        <a:bodyPr/>
        <a:lstStyle/>
        <a:p>
          <a:endParaRPr lang="es-EC"/>
        </a:p>
      </dgm:t>
    </dgm:pt>
    <dgm:pt modelId="{75B5C149-8C26-43EC-BF30-20685BF3C3DC}" type="pres">
      <dgm:prSet presAssocID="{91512ABE-E7C6-491D-918F-CBD8BE51F78E}" presName="rect2" presStyleLbl="fgImgPlace1" presStyleIdx="3" presStyleCnt="4" custScaleY="69479"/>
      <dgm:spPr>
        <a:blipFill rotWithShape="1">
          <a:blip xmlns:r="http://schemas.openxmlformats.org/officeDocument/2006/relationships" r:embed="rId4"/>
          <a:stretch>
            <a:fillRect/>
          </a:stretch>
        </a:blipFill>
      </dgm:spPr>
    </dgm:pt>
  </dgm:ptLst>
  <dgm:cxnLst>
    <dgm:cxn modelId="{8BE6AF73-A3D9-4ABA-AAFE-2A920E512A83}" srcId="{1CC28F1E-1DE6-4101-B11D-7F58179842BF}" destId="{91512ABE-E7C6-491D-918F-CBD8BE51F78E}" srcOrd="3" destOrd="0" parTransId="{419EE48B-DD2B-4C4B-9F2D-1004629A0502}" sibTransId="{4802D4B6-852C-46E0-B180-36CF44FCCE6D}"/>
    <dgm:cxn modelId="{E3BF3D16-6D60-42E1-A0DE-18BDE66BBEE5}" srcId="{1CC28F1E-1DE6-4101-B11D-7F58179842BF}" destId="{183B6C84-5A64-44B4-8F17-E45191E63B0E}" srcOrd="0" destOrd="0" parTransId="{BD826EC6-6206-4214-AD38-7CBCF8C56E79}" sibTransId="{D857291F-B299-4D8E-A300-1D4596892C46}"/>
    <dgm:cxn modelId="{2C9FC6FA-2ADD-4960-BC0A-14818EB0B3FC}" type="presOf" srcId="{1CC28F1E-1DE6-4101-B11D-7F58179842BF}" destId="{CEEC3C06-D8E8-469E-A732-AE209350D4CE}" srcOrd="0" destOrd="0" presId="urn:microsoft.com/office/officeart/2008/layout/PictureStrips"/>
    <dgm:cxn modelId="{87B1271F-46FA-4F32-88F2-6172C1C0FB00}" srcId="{1CC28F1E-1DE6-4101-B11D-7F58179842BF}" destId="{89776480-25C6-43E8-BE53-5E1D00C45E29}" srcOrd="1" destOrd="0" parTransId="{69A4FC54-EB28-4926-8F7F-D7DBE052DD35}" sibTransId="{C1CFDE57-9420-4243-B013-F7B74631299F}"/>
    <dgm:cxn modelId="{8D25C8E8-9BE1-4765-9546-BBFC7B72462E}" type="presOf" srcId="{183B6C84-5A64-44B4-8F17-E45191E63B0E}" destId="{C122CDAD-1D9D-479F-975D-A18CDF269CCC}" srcOrd="0" destOrd="0" presId="urn:microsoft.com/office/officeart/2008/layout/PictureStrips"/>
    <dgm:cxn modelId="{ABE50DF5-1631-4969-A7C0-231CF8DFED6E}" type="presOf" srcId="{ED2304E7-AA0A-40E3-A1F3-C8FDAC3CF453}" destId="{423107C2-F8A7-4789-85CF-022F9993404D}" srcOrd="0" destOrd="0" presId="urn:microsoft.com/office/officeart/2008/layout/PictureStrips"/>
    <dgm:cxn modelId="{B550A617-C335-4C2E-938C-50AF2885C18C}" type="presOf" srcId="{89776480-25C6-43E8-BE53-5E1D00C45E29}" destId="{CC4D7A85-AD47-4A74-9D2E-5930D8C22E13}" srcOrd="0" destOrd="0" presId="urn:microsoft.com/office/officeart/2008/layout/PictureStrips"/>
    <dgm:cxn modelId="{90CA3836-B72F-4D9E-A781-E6587CF904AE}" srcId="{1CC28F1E-1DE6-4101-B11D-7F58179842BF}" destId="{ED2304E7-AA0A-40E3-A1F3-C8FDAC3CF453}" srcOrd="2" destOrd="0" parTransId="{14C77E7B-9434-449E-B739-0F0DECB549B2}" sibTransId="{56299B92-5FE2-4854-9897-267D048138BE}"/>
    <dgm:cxn modelId="{D322D87B-E16C-4165-B773-2C31A6891E8F}" type="presOf" srcId="{91512ABE-E7C6-491D-918F-CBD8BE51F78E}" destId="{C7714EC1-88AD-47BF-84C5-B4775D470893}" srcOrd="0" destOrd="0" presId="urn:microsoft.com/office/officeart/2008/layout/PictureStrips"/>
    <dgm:cxn modelId="{6A8CEBDC-2F01-4FB1-8E32-8B1474DA0F8A}" type="presParOf" srcId="{CEEC3C06-D8E8-469E-A732-AE209350D4CE}" destId="{6A84281D-0CAF-418A-A4D0-7D040BAA1105}" srcOrd="0" destOrd="0" presId="urn:microsoft.com/office/officeart/2008/layout/PictureStrips"/>
    <dgm:cxn modelId="{547DCD22-A297-4495-BA15-75D704E27A1C}" type="presParOf" srcId="{6A84281D-0CAF-418A-A4D0-7D040BAA1105}" destId="{C122CDAD-1D9D-479F-975D-A18CDF269CCC}" srcOrd="0" destOrd="0" presId="urn:microsoft.com/office/officeart/2008/layout/PictureStrips"/>
    <dgm:cxn modelId="{98589968-AAEB-4459-BD3E-236696AF6750}" type="presParOf" srcId="{6A84281D-0CAF-418A-A4D0-7D040BAA1105}" destId="{15F40172-50A3-42C4-BB7D-5F63C37AB719}" srcOrd="1" destOrd="0" presId="urn:microsoft.com/office/officeart/2008/layout/PictureStrips"/>
    <dgm:cxn modelId="{EB2E9FAD-968E-4A80-A8D3-5D5B584A9AF1}" type="presParOf" srcId="{CEEC3C06-D8E8-469E-A732-AE209350D4CE}" destId="{BAA0A576-26A4-4989-A5C7-942859E31D41}" srcOrd="1" destOrd="0" presId="urn:microsoft.com/office/officeart/2008/layout/PictureStrips"/>
    <dgm:cxn modelId="{85B14846-6C0B-4D24-AFB0-3CD06635315E}" type="presParOf" srcId="{CEEC3C06-D8E8-469E-A732-AE209350D4CE}" destId="{FAADF97D-F7CD-4E84-98F3-ADAAE8DF0025}" srcOrd="2" destOrd="0" presId="urn:microsoft.com/office/officeart/2008/layout/PictureStrips"/>
    <dgm:cxn modelId="{B1139004-7969-464A-A764-6D930A45AA67}" type="presParOf" srcId="{FAADF97D-F7CD-4E84-98F3-ADAAE8DF0025}" destId="{CC4D7A85-AD47-4A74-9D2E-5930D8C22E13}" srcOrd="0" destOrd="0" presId="urn:microsoft.com/office/officeart/2008/layout/PictureStrips"/>
    <dgm:cxn modelId="{A68096CF-4344-49C4-8146-A305956265D2}" type="presParOf" srcId="{FAADF97D-F7CD-4E84-98F3-ADAAE8DF0025}" destId="{8BEE225A-267D-4F77-96C8-54E13A31662D}" srcOrd="1" destOrd="0" presId="urn:microsoft.com/office/officeart/2008/layout/PictureStrips"/>
    <dgm:cxn modelId="{18E34CF3-879B-4A83-A340-117F38338864}" type="presParOf" srcId="{CEEC3C06-D8E8-469E-A732-AE209350D4CE}" destId="{29A6B606-91BD-4DB7-AE12-E7AC532BA2B4}" srcOrd="3" destOrd="0" presId="urn:microsoft.com/office/officeart/2008/layout/PictureStrips"/>
    <dgm:cxn modelId="{24206937-8A02-4722-8F6C-F0A9963C064A}" type="presParOf" srcId="{CEEC3C06-D8E8-469E-A732-AE209350D4CE}" destId="{4223B4B2-32EB-4A21-8CDD-32AE8970C51A}" srcOrd="4" destOrd="0" presId="urn:microsoft.com/office/officeart/2008/layout/PictureStrips"/>
    <dgm:cxn modelId="{9903CC1D-AE75-4D55-A233-D3E51FBEC2C0}" type="presParOf" srcId="{4223B4B2-32EB-4A21-8CDD-32AE8970C51A}" destId="{423107C2-F8A7-4789-85CF-022F9993404D}" srcOrd="0" destOrd="0" presId="urn:microsoft.com/office/officeart/2008/layout/PictureStrips"/>
    <dgm:cxn modelId="{309DD489-5DCC-49F5-9B9C-62B3D89F7861}" type="presParOf" srcId="{4223B4B2-32EB-4A21-8CDD-32AE8970C51A}" destId="{FBC4642A-D439-478A-AB24-AEF1B48692C1}" srcOrd="1" destOrd="0" presId="urn:microsoft.com/office/officeart/2008/layout/PictureStrips"/>
    <dgm:cxn modelId="{F2E1F2BE-2FD1-421B-A9BE-3F3C6114E675}" type="presParOf" srcId="{CEEC3C06-D8E8-469E-A732-AE209350D4CE}" destId="{85790D91-525B-4CDF-A759-85F774DC5632}" srcOrd="5" destOrd="0" presId="urn:microsoft.com/office/officeart/2008/layout/PictureStrips"/>
    <dgm:cxn modelId="{C6044D99-623E-4027-998D-683B71E00C37}" type="presParOf" srcId="{CEEC3C06-D8E8-469E-A732-AE209350D4CE}" destId="{652B6F3C-C871-46CE-8603-14D4193B1BDB}" srcOrd="6" destOrd="0" presId="urn:microsoft.com/office/officeart/2008/layout/PictureStrips"/>
    <dgm:cxn modelId="{41582134-32F8-48C6-870F-836A18026B54}" type="presParOf" srcId="{652B6F3C-C871-46CE-8603-14D4193B1BDB}" destId="{C7714EC1-88AD-47BF-84C5-B4775D470893}" srcOrd="0" destOrd="0" presId="urn:microsoft.com/office/officeart/2008/layout/PictureStrips"/>
    <dgm:cxn modelId="{82539E36-4EF0-43C5-BF8E-2132F6C05E8D}" type="presParOf" srcId="{652B6F3C-C871-46CE-8603-14D4193B1BDB}" destId="{75B5C149-8C26-43EC-BF30-20685BF3C3DC}"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E1CFED93-41F8-46F2-94A7-2CA966EF947F}" type="presOf" srcId="{15238467-82BD-4F53-B20C-63CFBD336727}" destId="{78C6E3AC-7837-41C6-B49A-18E52CA06585}" srcOrd="1" destOrd="0" presId="urn:microsoft.com/office/officeart/2005/8/layout/process1"/>
    <dgm:cxn modelId="{39D3998E-C647-4581-A31C-2D4CEEC6F32C}" type="presOf" srcId="{5B9CFD16-7704-4BC9-8477-B19B5EEFDB9E}" destId="{48B9E2FE-5EB1-45D5-99F2-9ED61246E49D}" srcOrd="0" destOrd="0" presId="urn:microsoft.com/office/officeart/2005/8/layout/process1"/>
    <dgm:cxn modelId="{E729A3BC-B161-40BC-9784-3B234183316A}" type="presOf" srcId="{3D7A34AD-611F-4D83-A4A6-D15C37494413}" destId="{3735E17C-E17E-498E-8F79-BF2096D54A27}"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D79CE4C7-6E86-40E9-9AB0-20973D452451}" type="presOf" srcId="{B77A10D0-3A3C-4211-B908-5735A17C77A8}" destId="{BC0281B1-F953-4970-AC48-A0453FBC0F70}" srcOrd="1" destOrd="0" presId="urn:microsoft.com/office/officeart/2005/8/layout/process1"/>
    <dgm:cxn modelId="{B93547CE-83C7-41DE-B3B3-825BE10ACEBE}" type="presOf" srcId="{2A412109-AD69-426A-8AE1-3781D04A0FF7}" destId="{95EE7324-695C-4903-B91B-8048411566A4}" srcOrd="0" destOrd="0" presId="urn:microsoft.com/office/officeart/2005/8/layout/process1"/>
    <dgm:cxn modelId="{B696962C-BA78-4B61-AE0F-9377753295BC}" type="presOf" srcId="{D6A471DB-FBC6-4841-90AC-FB87422D177E}" destId="{526C1560-8D8A-4854-BB2D-DA67FC9917FB}"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AC03BE94-7B6C-45F6-88FD-9D5D57218BEC}" type="presOf" srcId="{15238467-82BD-4F53-B20C-63CFBD336727}" destId="{8695E13F-72C6-4249-837A-83F5B5966591}" srcOrd="0" destOrd="0" presId="urn:microsoft.com/office/officeart/2005/8/layout/process1"/>
    <dgm:cxn modelId="{60B5813A-364C-45F8-BDE1-E43DB32AE58F}" type="presOf" srcId="{73AEBE16-4209-4875-9E5D-D0F075056BCC}" destId="{70A33C59-0AE9-410A-873F-BF3A9F083F4B}" srcOrd="1" destOrd="0" presId="urn:microsoft.com/office/officeart/2005/8/layout/process1"/>
    <dgm:cxn modelId="{E4EB34DF-B88A-4F0F-BB60-8FBAE4AB16CD}" type="presOf" srcId="{A72F9901-BEB5-4B55-9518-41D5153B0501}" destId="{57DB6157-3889-4F4D-AFAA-B34ECCF32B3C}" srcOrd="0" destOrd="0" presId="urn:microsoft.com/office/officeart/2005/8/layout/process1"/>
    <dgm:cxn modelId="{EB169FAB-6B51-4362-B9D2-E4FC415DD014}" type="presOf" srcId="{5B9CFD16-7704-4BC9-8477-B19B5EEFDB9E}" destId="{9FAEF079-7B42-4F32-9DCA-BCA2977B97BC}"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F829296B-3AF3-4AAE-ADFF-065D3CB1261C}" type="presOf" srcId="{8DFD4D90-4336-4A30-B029-68623E2076A6}" destId="{443A0442-FEB5-4B6F-8284-199330A18654}" srcOrd="0" destOrd="0" presId="urn:microsoft.com/office/officeart/2005/8/layout/process1"/>
    <dgm:cxn modelId="{FE30FF19-5537-4E8A-925A-BD756651DDA7}" type="presOf" srcId="{B77A10D0-3A3C-4211-B908-5735A17C77A8}" destId="{A43527CD-6C09-4F15-A712-AA3014C75D01}"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4ED82E85-327C-4D97-9F22-09CA9F23E0D0}" type="presOf" srcId="{87BAD2F9-0983-4777-BF06-CF285D221490}" destId="{3C2E3747-9089-43BC-B352-90C4FCA8E8B6}" srcOrd="0" destOrd="0" presId="urn:microsoft.com/office/officeart/2005/8/layout/process1"/>
    <dgm:cxn modelId="{3DF50D29-B7D1-46FE-9324-66AED9E663EB}" type="presOf" srcId="{73AEBE16-4209-4875-9E5D-D0F075056BCC}" destId="{A2686A44-1587-4251-AB9F-ED73D74C98FA}" srcOrd="0" destOrd="0" presId="urn:microsoft.com/office/officeart/2005/8/layout/process1"/>
    <dgm:cxn modelId="{314728DF-BEC7-43E1-AF7E-DAD5E3F2A5AB}" type="presParOf" srcId="{443A0442-FEB5-4B6F-8284-199330A18654}" destId="{95EE7324-695C-4903-B91B-8048411566A4}" srcOrd="0" destOrd="0" presId="urn:microsoft.com/office/officeart/2005/8/layout/process1"/>
    <dgm:cxn modelId="{643F9D9B-F631-40CC-A902-9FA92817CF67}" type="presParOf" srcId="{443A0442-FEB5-4B6F-8284-199330A18654}" destId="{A2686A44-1587-4251-AB9F-ED73D74C98FA}" srcOrd="1" destOrd="0" presId="urn:microsoft.com/office/officeart/2005/8/layout/process1"/>
    <dgm:cxn modelId="{2141C365-0BC5-4DBF-8C1A-E367B2813C5E}" type="presParOf" srcId="{A2686A44-1587-4251-AB9F-ED73D74C98FA}" destId="{70A33C59-0AE9-410A-873F-BF3A9F083F4B}" srcOrd="0" destOrd="0" presId="urn:microsoft.com/office/officeart/2005/8/layout/process1"/>
    <dgm:cxn modelId="{839DED72-78B9-4A2B-86BF-F30AFBB128E1}" type="presParOf" srcId="{443A0442-FEB5-4B6F-8284-199330A18654}" destId="{3C2E3747-9089-43BC-B352-90C4FCA8E8B6}" srcOrd="2" destOrd="0" presId="urn:microsoft.com/office/officeart/2005/8/layout/process1"/>
    <dgm:cxn modelId="{DB6A5BEA-1723-4E5C-8346-5A8D6E444457}" type="presParOf" srcId="{443A0442-FEB5-4B6F-8284-199330A18654}" destId="{A43527CD-6C09-4F15-A712-AA3014C75D01}" srcOrd="3" destOrd="0" presId="urn:microsoft.com/office/officeart/2005/8/layout/process1"/>
    <dgm:cxn modelId="{414353DE-9B88-4DB4-AB58-4AA42AB75F67}" type="presParOf" srcId="{A43527CD-6C09-4F15-A712-AA3014C75D01}" destId="{BC0281B1-F953-4970-AC48-A0453FBC0F70}" srcOrd="0" destOrd="0" presId="urn:microsoft.com/office/officeart/2005/8/layout/process1"/>
    <dgm:cxn modelId="{04F4FB9E-E2B4-4364-98DD-7BDC46C8FC78}" type="presParOf" srcId="{443A0442-FEB5-4B6F-8284-199330A18654}" destId="{3735E17C-E17E-498E-8F79-BF2096D54A27}" srcOrd="4" destOrd="0" presId="urn:microsoft.com/office/officeart/2005/8/layout/process1"/>
    <dgm:cxn modelId="{C0780E3A-2F0F-4D19-AD2A-2E69442DDDAF}" type="presParOf" srcId="{443A0442-FEB5-4B6F-8284-199330A18654}" destId="{48B9E2FE-5EB1-45D5-99F2-9ED61246E49D}" srcOrd="5" destOrd="0" presId="urn:microsoft.com/office/officeart/2005/8/layout/process1"/>
    <dgm:cxn modelId="{D390D15D-0EB4-4E1D-A912-FE4A4984E772}" type="presParOf" srcId="{48B9E2FE-5EB1-45D5-99F2-9ED61246E49D}" destId="{9FAEF079-7B42-4F32-9DCA-BCA2977B97BC}" srcOrd="0" destOrd="0" presId="urn:microsoft.com/office/officeart/2005/8/layout/process1"/>
    <dgm:cxn modelId="{618DE28D-EF60-4100-9D7A-16C53DE5D7B2}" type="presParOf" srcId="{443A0442-FEB5-4B6F-8284-199330A18654}" destId="{57DB6157-3889-4F4D-AFAA-B34ECCF32B3C}" srcOrd="6" destOrd="0" presId="urn:microsoft.com/office/officeart/2005/8/layout/process1"/>
    <dgm:cxn modelId="{CC9A8084-A1CA-4CDF-AA39-B1A243D80C93}" type="presParOf" srcId="{443A0442-FEB5-4B6F-8284-199330A18654}" destId="{8695E13F-72C6-4249-837A-83F5B5966591}" srcOrd="7" destOrd="0" presId="urn:microsoft.com/office/officeart/2005/8/layout/process1"/>
    <dgm:cxn modelId="{0354EFB2-E18A-4DBB-8FE5-77B4F89C6677}" type="presParOf" srcId="{8695E13F-72C6-4249-837A-83F5B5966591}" destId="{78C6E3AC-7837-41C6-B49A-18E52CA06585}" srcOrd="0" destOrd="0" presId="urn:microsoft.com/office/officeart/2005/8/layout/process1"/>
    <dgm:cxn modelId="{C6DCF5A2-E094-4FF0-9DE6-A680E0457EDF}"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40085C1-86FA-49F5-A2EE-0E79EA92DC7F}"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C"/>
        </a:p>
      </dgm:t>
    </dgm:pt>
    <dgm:pt modelId="{1B0B9C95-2008-4DA9-949E-1CC1565C25AF}">
      <dgm:prSet phldrT="[Texto]"/>
      <dgm:spPr/>
      <dgm:t>
        <a:bodyPr/>
        <a:lstStyle/>
        <a:p>
          <a:r>
            <a:rPr lang="es-EC" dirty="0" smtClean="0"/>
            <a:t>Tipos de Investigación</a:t>
          </a:r>
          <a:endParaRPr lang="es-EC" dirty="0"/>
        </a:p>
      </dgm:t>
    </dgm:pt>
    <dgm:pt modelId="{3D1E9A13-D8F4-4EA2-943B-26D71217D23C}" type="parTrans" cxnId="{B834B688-F0B7-481C-8C8A-B8DECB6124AB}">
      <dgm:prSet/>
      <dgm:spPr/>
      <dgm:t>
        <a:bodyPr/>
        <a:lstStyle/>
        <a:p>
          <a:endParaRPr lang="es-EC"/>
        </a:p>
      </dgm:t>
    </dgm:pt>
    <dgm:pt modelId="{07814C4F-3574-4AA5-98AE-D4178EA93ED8}" type="sibTrans" cxnId="{B834B688-F0B7-481C-8C8A-B8DECB6124AB}">
      <dgm:prSet/>
      <dgm:spPr/>
      <dgm:t>
        <a:bodyPr/>
        <a:lstStyle/>
        <a:p>
          <a:endParaRPr lang="es-EC"/>
        </a:p>
      </dgm:t>
    </dgm:pt>
    <dgm:pt modelId="{25430A92-6629-4EF0-8BB0-2F779EA206A4}">
      <dgm:prSet phldrT="[Texto]"/>
      <dgm:spPr/>
      <dgm:t>
        <a:bodyPr/>
        <a:lstStyle/>
        <a:p>
          <a:r>
            <a:rPr lang="es-EC" dirty="0" smtClean="0"/>
            <a:t>Exploratoria</a:t>
          </a:r>
          <a:endParaRPr lang="es-EC" dirty="0"/>
        </a:p>
      </dgm:t>
    </dgm:pt>
    <dgm:pt modelId="{AC2AF156-32E7-4CA3-9D4C-721F5C153EAA}" type="parTrans" cxnId="{EE622CF6-22FC-42C3-AA2B-6AD304DA90D5}">
      <dgm:prSet/>
      <dgm:spPr/>
      <dgm:t>
        <a:bodyPr/>
        <a:lstStyle/>
        <a:p>
          <a:endParaRPr lang="es-EC"/>
        </a:p>
      </dgm:t>
    </dgm:pt>
    <dgm:pt modelId="{CD1127CF-D911-4E15-89BD-F356844D5692}" type="sibTrans" cxnId="{EE622CF6-22FC-42C3-AA2B-6AD304DA90D5}">
      <dgm:prSet/>
      <dgm:spPr/>
      <dgm:t>
        <a:bodyPr/>
        <a:lstStyle/>
        <a:p>
          <a:endParaRPr lang="es-EC"/>
        </a:p>
      </dgm:t>
    </dgm:pt>
    <dgm:pt modelId="{9ED0DE3E-BDFE-4DE7-A366-82930068E77F}">
      <dgm:prSet phldrT="[Texto]"/>
      <dgm:spPr/>
      <dgm:t>
        <a:bodyPr/>
        <a:lstStyle/>
        <a:p>
          <a:r>
            <a:rPr lang="es-EC" dirty="0" smtClean="0"/>
            <a:t>Descriptiva</a:t>
          </a:r>
          <a:endParaRPr lang="es-EC" dirty="0"/>
        </a:p>
      </dgm:t>
    </dgm:pt>
    <dgm:pt modelId="{AC4A676D-B083-4C56-BD67-D6A25A21CB99}" type="parTrans" cxnId="{D0FE9C28-1DDC-45F1-A928-BAAE6ECB5C21}">
      <dgm:prSet/>
      <dgm:spPr/>
      <dgm:t>
        <a:bodyPr/>
        <a:lstStyle/>
        <a:p>
          <a:endParaRPr lang="es-EC"/>
        </a:p>
      </dgm:t>
    </dgm:pt>
    <dgm:pt modelId="{7B22D0DF-D79B-4E9B-9CCE-5517910D0E10}" type="sibTrans" cxnId="{D0FE9C28-1DDC-45F1-A928-BAAE6ECB5C21}">
      <dgm:prSet/>
      <dgm:spPr/>
      <dgm:t>
        <a:bodyPr/>
        <a:lstStyle/>
        <a:p>
          <a:endParaRPr lang="es-EC"/>
        </a:p>
      </dgm:t>
    </dgm:pt>
    <dgm:pt modelId="{AA9D3B35-3ADC-4A77-ACE1-EC8B6F2549A4}">
      <dgm:prSet phldrT="[Texto]"/>
      <dgm:spPr/>
      <dgm:t>
        <a:bodyPr/>
        <a:lstStyle/>
        <a:p>
          <a:r>
            <a:rPr lang="es-EC" dirty="0" smtClean="0"/>
            <a:t>Técnicas de Investigación</a:t>
          </a:r>
          <a:endParaRPr lang="es-EC" dirty="0"/>
        </a:p>
      </dgm:t>
    </dgm:pt>
    <dgm:pt modelId="{EAC0FBBB-02D9-43CA-91B5-8938A2DE57E5}" type="parTrans" cxnId="{766F27FD-9A95-4AA0-BE50-0775687CFD95}">
      <dgm:prSet/>
      <dgm:spPr/>
      <dgm:t>
        <a:bodyPr/>
        <a:lstStyle/>
        <a:p>
          <a:endParaRPr lang="es-EC"/>
        </a:p>
      </dgm:t>
    </dgm:pt>
    <dgm:pt modelId="{724AE932-842C-4472-BE24-E970FA63FFF0}" type="sibTrans" cxnId="{766F27FD-9A95-4AA0-BE50-0775687CFD95}">
      <dgm:prSet/>
      <dgm:spPr/>
      <dgm:t>
        <a:bodyPr/>
        <a:lstStyle/>
        <a:p>
          <a:endParaRPr lang="es-EC"/>
        </a:p>
      </dgm:t>
    </dgm:pt>
    <dgm:pt modelId="{75138554-653D-46A0-A974-FDA043428CEE}">
      <dgm:prSet phldrT="[Texto]"/>
      <dgm:spPr/>
      <dgm:t>
        <a:bodyPr/>
        <a:lstStyle/>
        <a:p>
          <a:r>
            <a:rPr lang="es-EC" dirty="0" smtClean="0"/>
            <a:t>Fuentes secundarias</a:t>
          </a:r>
          <a:endParaRPr lang="es-EC" dirty="0"/>
        </a:p>
      </dgm:t>
    </dgm:pt>
    <dgm:pt modelId="{5C3B71A0-8BFC-4551-B1D7-839CE5ECC207}" type="parTrans" cxnId="{208C45D3-8744-4B87-90BC-E8A5B89AE2FA}">
      <dgm:prSet/>
      <dgm:spPr/>
      <dgm:t>
        <a:bodyPr/>
        <a:lstStyle/>
        <a:p>
          <a:endParaRPr lang="es-EC"/>
        </a:p>
      </dgm:t>
    </dgm:pt>
    <dgm:pt modelId="{9BA6A677-8F29-4874-83EE-01292E6BDF0D}" type="sibTrans" cxnId="{208C45D3-8744-4B87-90BC-E8A5B89AE2FA}">
      <dgm:prSet/>
      <dgm:spPr/>
      <dgm:t>
        <a:bodyPr/>
        <a:lstStyle/>
        <a:p>
          <a:endParaRPr lang="es-EC"/>
        </a:p>
      </dgm:t>
    </dgm:pt>
    <dgm:pt modelId="{AE7787F8-71AB-4AB9-96D4-EB9148514C96}">
      <dgm:prSet phldrT="[Texto]"/>
      <dgm:spPr/>
      <dgm:t>
        <a:bodyPr/>
        <a:lstStyle/>
        <a:p>
          <a:r>
            <a:rPr lang="es-EC" dirty="0" smtClean="0"/>
            <a:t>Técnica proyectiva</a:t>
          </a:r>
          <a:endParaRPr lang="es-EC" dirty="0"/>
        </a:p>
      </dgm:t>
    </dgm:pt>
    <dgm:pt modelId="{ABD09985-73EF-44C5-A3AC-5CC2FFE50C3A}" type="parTrans" cxnId="{D3EC707E-4ED3-4895-B787-0862450D08B4}">
      <dgm:prSet/>
      <dgm:spPr/>
      <dgm:t>
        <a:bodyPr/>
        <a:lstStyle/>
        <a:p>
          <a:endParaRPr lang="es-EC"/>
        </a:p>
      </dgm:t>
    </dgm:pt>
    <dgm:pt modelId="{0D1A4F8F-9E5E-4503-8FB6-054BE4818FF5}" type="sibTrans" cxnId="{D3EC707E-4ED3-4895-B787-0862450D08B4}">
      <dgm:prSet/>
      <dgm:spPr/>
      <dgm:t>
        <a:bodyPr/>
        <a:lstStyle/>
        <a:p>
          <a:endParaRPr lang="es-EC"/>
        </a:p>
      </dgm:t>
    </dgm:pt>
    <dgm:pt modelId="{832EF7D1-EFC9-469D-B8F8-1BC225CB098C}">
      <dgm:prSet phldrT="[Texto]"/>
      <dgm:spPr/>
      <dgm:t>
        <a:bodyPr/>
        <a:lstStyle/>
        <a:p>
          <a:r>
            <a:rPr lang="es-EC" dirty="0" smtClean="0"/>
            <a:t>Entrevista a profundidad</a:t>
          </a:r>
          <a:endParaRPr lang="es-EC" dirty="0"/>
        </a:p>
      </dgm:t>
    </dgm:pt>
    <dgm:pt modelId="{9A7F5581-13EB-437B-A041-433E6A201735}" type="parTrans" cxnId="{18CE3935-F0D6-4DEF-8050-251DBF0B09AA}">
      <dgm:prSet/>
      <dgm:spPr/>
      <dgm:t>
        <a:bodyPr/>
        <a:lstStyle/>
        <a:p>
          <a:endParaRPr lang="es-EC"/>
        </a:p>
      </dgm:t>
    </dgm:pt>
    <dgm:pt modelId="{C4DB5ADB-67EC-4B4C-AD13-EA5216E0B736}" type="sibTrans" cxnId="{18CE3935-F0D6-4DEF-8050-251DBF0B09AA}">
      <dgm:prSet custScaleY="84576"/>
      <dgm:spPr/>
      <dgm:t>
        <a:bodyPr/>
        <a:lstStyle/>
        <a:p>
          <a:endParaRPr lang="es-EC"/>
        </a:p>
      </dgm:t>
    </dgm:pt>
    <dgm:pt modelId="{CFD0D2D7-9AB9-4042-99E4-C25CC256C40A}">
      <dgm:prSet phldrT="[Texto]"/>
      <dgm:spPr/>
      <dgm:t>
        <a:bodyPr/>
        <a:lstStyle/>
        <a:p>
          <a:r>
            <a:rPr lang="es-EC" dirty="0" smtClean="0"/>
            <a:t>Encuesta </a:t>
          </a:r>
        </a:p>
      </dgm:t>
    </dgm:pt>
    <dgm:pt modelId="{4AAC75BD-31C8-47CD-A2AA-D5C6F7FB829B}" type="parTrans" cxnId="{BEFFABA8-C436-4CFA-9492-A56BD6432AC0}">
      <dgm:prSet/>
      <dgm:spPr/>
      <dgm:t>
        <a:bodyPr/>
        <a:lstStyle/>
        <a:p>
          <a:endParaRPr lang="es-EC"/>
        </a:p>
      </dgm:t>
    </dgm:pt>
    <dgm:pt modelId="{1AB023E2-DB33-451E-B0E3-F651B7D1BCC1}" type="sibTrans" cxnId="{BEFFABA8-C436-4CFA-9492-A56BD6432AC0}">
      <dgm:prSet/>
      <dgm:spPr/>
      <dgm:t>
        <a:bodyPr/>
        <a:lstStyle/>
        <a:p>
          <a:endParaRPr lang="es-EC"/>
        </a:p>
      </dgm:t>
    </dgm:pt>
    <dgm:pt modelId="{8F6CA64A-ED75-441E-A8A1-AC83C7D07C7A}" type="pres">
      <dgm:prSet presAssocID="{A40085C1-86FA-49F5-A2EE-0E79EA92DC7F}" presName="Name0" presStyleCnt="0">
        <dgm:presLayoutVars>
          <dgm:chMax val="7"/>
          <dgm:dir/>
          <dgm:animLvl val="lvl"/>
          <dgm:resizeHandles val="exact"/>
        </dgm:presLayoutVars>
      </dgm:prSet>
      <dgm:spPr/>
      <dgm:t>
        <a:bodyPr/>
        <a:lstStyle/>
        <a:p>
          <a:endParaRPr lang="es-EC"/>
        </a:p>
      </dgm:t>
    </dgm:pt>
    <dgm:pt modelId="{36F0FAEE-78AB-4150-B2A0-FB37E7B5F293}" type="pres">
      <dgm:prSet presAssocID="{1B0B9C95-2008-4DA9-949E-1CC1565C25AF}" presName="circle1" presStyleLbl="node1" presStyleIdx="0" presStyleCnt="2"/>
      <dgm:spPr/>
    </dgm:pt>
    <dgm:pt modelId="{8C7A87DB-5C1A-40D7-87BE-3EE9EE77861F}" type="pres">
      <dgm:prSet presAssocID="{1B0B9C95-2008-4DA9-949E-1CC1565C25AF}" presName="space" presStyleCnt="0"/>
      <dgm:spPr/>
    </dgm:pt>
    <dgm:pt modelId="{BB59DAE8-F914-4E77-96FF-206DFC968B53}" type="pres">
      <dgm:prSet presAssocID="{1B0B9C95-2008-4DA9-949E-1CC1565C25AF}" presName="rect1" presStyleLbl="alignAcc1" presStyleIdx="0" presStyleCnt="2"/>
      <dgm:spPr/>
      <dgm:t>
        <a:bodyPr/>
        <a:lstStyle/>
        <a:p>
          <a:endParaRPr lang="es-EC"/>
        </a:p>
      </dgm:t>
    </dgm:pt>
    <dgm:pt modelId="{619726FE-D0CE-4198-B18D-464A22D7DDFF}" type="pres">
      <dgm:prSet presAssocID="{AA9D3B35-3ADC-4A77-ACE1-EC8B6F2549A4}" presName="vertSpace2" presStyleLbl="node1" presStyleIdx="0" presStyleCnt="2"/>
      <dgm:spPr/>
    </dgm:pt>
    <dgm:pt modelId="{73E9016A-C120-430F-819E-6C99BBF95B27}" type="pres">
      <dgm:prSet presAssocID="{AA9D3B35-3ADC-4A77-ACE1-EC8B6F2549A4}" presName="circle2" presStyleLbl="node1" presStyleIdx="1" presStyleCnt="2"/>
      <dgm:spPr/>
    </dgm:pt>
    <dgm:pt modelId="{C02C5383-1BC9-464F-9A1C-338A8280EA84}" type="pres">
      <dgm:prSet presAssocID="{AA9D3B35-3ADC-4A77-ACE1-EC8B6F2549A4}" presName="rect2" presStyleLbl="alignAcc1" presStyleIdx="1" presStyleCnt="2"/>
      <dgm:spPr/>
      <dgm:t>
        <a:bodyPr/>
        <a:lstStyle/>
        <a:p>
          <a:endParaRPr lang="es-EC"/>
        </a:p>
      </dgm:t>
    </dgm:pt>
    <dgm:pt modelId="{DF52E25F-6784-4946-AB81-9786FF353E4A}" type="pres">
      <dgm:prSet presAssocID="{1B0B9C95-2008-4DA9-949E-1CC1565C25AF}" presName="rect1ParTx" presStyleLbl="alignAcc1" presStyleIdx="1" presStyleCnt="2">
        <dgm:presLayoutVars>
          <dgm:chMax val="1"/>
          <dgm:bulletEnabled val="1"/>
        </dgm:presLayoutVars>
      </dgm:prSet>
      <dgm:spPr/>
      <dgm:t>
        <a:bodyPr/>
        <a:lstStyle/>
        <a:p>
          <a:endParaRPr lang="es-EC"/>
        </a:p>
      </dgm:t>
    </dgm:pt>
    <dgm:pt modelId="{181FC83F-C71D-4DFC-BBBA-7864067107AC}" type="pres">
      <dgm:prSet presAssocID="{1B0B9C95-2008-4DA9-949E-1CC1565C25AF}" presName="rect1ChTx" presStyleLbl="alignAcc1" presStyleIdx="1" presStyleCnt="2">
        <dgm:presLayoutVars>
          <dgm:bulletEnabled val="1"/>
        </dgm:presLayoutVars>
      </dgm:prSet>
      <dgm:spPr/>
      <dgm:t>
        <a:bodyPr/>
        <a:lstStyle/>
        <a:p>
          <a:endParaRPr lang="es-EC"/>
        </a:p>
      </dgm:t>
    </dgm:pt>
    <dgm:pt modelId="{9F83B7EF-908E-464A-912A-D7B42F29DDFE}" type="pres">
      <dgm:prSet presAssocID="{AA9D3B35-3ADC-4A77-ACE1-EC8B6F2549A4}" presName="rect2ParTx" presStyleLbl="alignAcc1" presStyleIdx="1" presStyleCnt="2">
        <dgm:presLayoutVars>
          <dgm:chMax val="1"/>
          <dgm:bulletEnabled val="1"/>
        </dgm:presLayoutVars>
      </dgm:prSet>
      <dgm:spPr/>
      <dgm:t>
        <a:bodyPr/>
        <a:lstStyle/>
        <a:p>
          <a:endParaRPr lang="es-EC"/>
        </a:p>
      </dgm:t>
    </dgm:pt>
    <dgm:pt modelId="{1626CED0-71C3-437A-B70E-BDFAD321511F}" type="pres">
      <dgm:prSet presAssocID="{AA9D3B35-3ADC-4A77-ACE1-EC8B6F2549A4}" presName="rect2ChTx" presStyleLbl="alignAcc1" presStyleIdx="1" presStyleCnt="2">
        <dgm:presLayoutVars>
          <dgm:bulletEnabled val="1"/>
        </dgm:presLayoutVars>
      </dgm:prSet>
      <dgm:spPr/>
      <dgm:t>
        <a:bodyPr/>
        <a:lstStyle/>
        <a:p>
          <a:endParaRPr lang="es-EC"/>
        </a:p>
      </dgm:t>
    </dgm:pt>
  </dgm:ptLst>
  <dgm:cxnLst>
    <dgm:cxn modelId="{91F797B0-CD8F-4AAD-8423-26DF2E9387A4}" type="presOf" srcId="{A40085C1-86FA-49F5-A2EE-0E79EA92DC7F}" destId="{8F6CA64A-ED75-441E-A8A1-AC83C7D07C7A}" srcOrd="0" destOrd="0" presId="urn:microsoft.com/office/officeart/2005/8/layout/target3"/>
    <dgm:cxn modelId="{794BB380-140E-447F-B969-77AC5E6FD06E}" type="presOf" srcId="{AA9D3B35-3ADC-4A77-ACE1-EC8B6F2549A4}" destId="{C02C5383-1BC9-464F-9A1C-338A8280EA84}" srcOrd="0" destOrd="0" presId="urn:microsoft.com/office/officeart/2005/8/layout/target3"/>
    <dgm:cxn modelId="{F591A629-06E1-49E9-8799-0ACB23E966A4}" type="presOf" srcId="{9ED0DE3E-BDFE-4DE7-A366-82930068E77F}" destId="{181FC83F-C71D-4DFC-BBBA-7864067107AC}" srcOrd="0" destOrd="1" presId="urn:microsoft.com/office/officeart/2005/8/layout/target3"/>
    <dgm:cxn modelId="{B7AEA5F5-E8F0-488C-BA0A-D6C59B4E7431}" type="presOf" srcId="{AE7787F8-71AB-4AB9-96D4-EB9148514C96}" destId="{1626CED0-71C3-437A-B70E-BDFAD321511F}" srcOrd="0" destOrd="1" presId="urn:microsoft.com/office/officeart/2005/8/layout/target3"/>
    <dgm:cxn modelId="{18CE3935-F0D6-4DEF-8050-251DBF0B09AA}" srcId="{AA9D3B35-3ADC-4A77-ACE1-EC8B6F2549A4}" destId="{832EF7D1-EFC9-469D-B8F8-1BC225CB098C}" srcOrd="2" destOrd="0" parTransId="{9A7F5581-13EB-437B-A041-433E6A201735}" sibTransId="{C4DB5ADB-67EC-4B4C-AD13-EA5216E0B736}"/>
    <dgm:cxn modelId="{B834B688-F0B7-481C-8C8A-B8DECB6124AB}" srcId="{A40085C1-86FA-49F5-A2EE-0E79EA92DC7F}" destId="{1B0B9C95-2008-4DA9-949E-1CC1565C25AF}" srcOrd="0" destOrd="0" parTransId="{3D1E9A13-D8F4-4EA2-943B-26D71217D23C}" sibTransId="{07814C4F-3574-4AA5-98AE-D4178EA93ED8}"/>
    <dgm:cxn modelId="{BEFFABA8-C436-4CFA-9492-A56BD6432AC0}" srcId="{AA9D3B35-3ADC-4A77-ACE1-EC8B6F2549A4}" destId="{CFD0D2D7-9AB9-4042-99E4-C25CC256C40A}" srcOrd="3" destOrd="0" parTransId="{4AAC75BD-31C8-47CD-A2AA-D5C6F7FB829B}" sibTransId="{1AB023E2-DB33-451E-B0E3-F651B7D1BCC1}"/>
    <dgm:cxn modelId="{D3EC707E-4ED3-4895-B787-0862450D08B4}" srcId="{AA9D3B35-3ADC-4A77-ACE1-EC8B6F2549A4}" destId="{AE7787F8-71AB-4AB9-96D4-EB9148514C96}" srcOrd="1" destOrd="0" parTransId="{ABD09985-73EF-44C5-A3AC-5CC2FFE50C3A}" sibTransId="{0D1A4F8F-9E5E-4503-8FB6-054BE4818FF5}"/>
    <dgm:cxn modelId="{FD528731-6E43-43D9-A059-F754E4B34584}" type="presOf" srcId="{AA9D3B35-3ADC-4A77-ACE1-EC8B6F2549A4}" destId="{9F83B7EF-908E-464A-912A-D7B42F29DDFE}" srcOrd="1" destOrd="0" presId="urn:microsoft.com/office/officeart/2005/8/layout/target3"/>
    <dgm:cxn modelId="{766F27FD-9A95-4AA0-BE50-0775687CFD95}" srcId="{A40085C1-86FA-49F5-A2EE-0E79EA92DC7F}" destId="{AA9D3B35-3ADC-4A77-ACE1-EC8B6F2549A4}" srcOrd="1" destOrd="0" parTransId="{EAC0FBBB-02D9-43CA-91B5-8938A2DE57E5}" sibTransId="{724AE932-842C-4472-BE24-E970FA63FFF0}"/>
    <dgm:cxn modelId="{F484FAB6-8D0A-4CB1-ACE2-738B6C1C6947}" type="presOf" srcId="{1B0B9C95-2008-4DA9-949E-1CC1565C25AF}" destId="{BB59DAE8-F914-4E77-96FF-206DFC968B53}" srcOrd="0" destOrd="0" presId="urn:microsoft.com/office/officeart/2005/8/layout/target3"/>
    <dgm:cxn modelId="{EE622CF6-22FC-42C3-AA2B-6AD304DA90D5}" srcId="{1B0B9C95-2008-4DA9-949E-1CC1565C25AF}" destId="{25430A92-6629-4EF0-8BB0-2F779EA206A4}" srcOrd="0" destOrd="0" parTransId="{AC2AF156-32E7-4CA3-9D4C-721F5C153EAA}" sibTransId="{CD1127CF-D911-4E15-89BD-F356844D5692}"/>
    <dgm:cxn modelId="{56867846-AB59-41B3-A853-C51B6953A249}" type="presOf" srcId="{CFD0D2D7-9AB9-4042-99E4-C25CC256C40A}" destId="{1626CED0-71C3-437A-B70E-BDFAD321511F}" srcOrd="0" destOrd="3" presId="urn:microsoft.com/office/officeart/2005/8/layout/target3"/>
    <dgm:cxn modelId="{D0FE9C28-1DDC-45F1-A928-BAAE6ECB5C21}" srcId="{1B0B9C95-2008-4DA9-949E-1CC1565C25AF}" destId="{9ED0DE3E-BDFE-4DE7-A366-82930068E77F}" srcOrd="1" destOrd="0" parTransId="{AC4A676D-B083-4C56-BD67-D6A25A21CB99}" sibTransId="{7B22D0DF-D79B-4E9B-9CCE-5517910D0E10}"/>
    <dgm:cxn modelId="{315F64C3-B2EC-4675-B2A7-9E1B144F6C6D}" type="presOf" srcId="{25430A92-6629-4EF0-8BB0-2F779EA206A4}" destId="{181FC83F-C71D-4DFC-BBBA-7864067107AC}" srcOrd="0" destOrd="0" presId="urn:microsoft.com/office/officeart/2005/8/layout/target3"/>
    <dgm:cxn modelId="{208C45D3-8744-4B87-90BC-E8A5B89AE2FA}" srcId="{AA9D3B35-3ADC-4A77-ACE1-EC8B6F2549A4}" destId="{75138554-653D-46A0-A974-FDA043428CEE}" srcOrd="0" destOrd="0" parTransId="{5C3B71A0-8BFC-4551-B1D7-839CE5ECC207}" sibTransId="{9BA6A677-8F29-4874-83EE-01292E6BDF0D}"/>
    <dgm:cxn modelId="{2D68CD5A-C517-4F2C-B5A2-7225AD83C9FD}" type="presOf" srcId="{75138554-653D-46A0-A974-FDA043428CEE}" destId="{1626CED0-71C3-437A-B70E-BDFAD321511F}" srcOrd="0" destOrd="0" presId="urn:microsoft.com/office/officeart/2005/8/layout/target3"/>
    <dgm:cxn modelId="{0A178CB0-0E72-4C9D-B56B-089A4BDA2F84}" type="presOf" srcId="{832EF7D1-EFC9-469D-B8F8-1BC225CB098C}" destId="{1626CED0-71C3-437A-B70E-BDFAD321511F}" srcOrd="0" destOrd="2" presId="urn:microsoft.com/office/officeart/2005/8/layout/target3"/>
    <dgm:cxn modelId="{9CFF456A-ABF0-4189-AA52-170FA572D6D6}" type="presOf" srcId="{1B0B9C95-2008-4DA9-949E-1CC1565C25AF}" destId="{DF52E25F-6784-4946-AB81-9786FF353E4A}" srcOrd="1" destOrd="0" presId="urn:microsoft.com/office/officeart/2005/8/layout/target3"/>
    <dgm:cxn modelId="{C8D91F8C-061D-469F-B4DD-DC39CD0B2FE2}" type="presParOf" srcId="{8F6CA64A-ED75-441E-A8A1-AC83C7D07C7A}" destId="{36F0FAEE-78AB-4150-B2A0-FB37E7B5F293}" srcOrd="0" destOrd="0" presId="urn:microsoft.com/office/officeart/2005/8/layout/target3"/>
    <dgm:cxn modelId="{D37ECACB-9957-4B96-8D78-CF500175B436}" type="presParOf" srcId="{8F6CA64A-ED75-441E-A8A1-AC83C7D07C7A}" destId="{8C7A87DB-5C1A-40D7-87BE-3EE9EE77861F}" srcOrd="1" destOrd="0" presId="urn:microsoft.com/office/officeart/2005/8/layout/target3"/>
    <dgm:cxn modelId="{10745A27-F66D-48E0-A84B-3C929A6B9EB8}" type="presParOf" srcId="{8F6CA64A-ED75-441E-A8A1-AC83C7D07C7A}" destId="{BB59DAE8-F914-4E77-96FF-206DFC968B53}" srcOrd="2" destOrd="0" presId="urn:microsoft.com/office/officeart/2005/8/layout/target3"/>
    <dgm:cxn modelId="{F36EF2E4-F166-4C48-B758-4440DB8B69AC}" type="presParOf" srcId="{8F6CA64A-ED75-441E-A8A1-AC83C7D07C7A}" destId="{619726FE-D0CE-4198-B18D-464A22D7DDFF}" srcOrd="3" destOrd="0" presId="urn:microsoft.com/office/officeart/2005/8/layout/target3"/>
    <dgm:cxn modelId="{F00A6024-6800-48D6-9006-0D5CDE6EDF85}" type="presParOf" srcId="{8F6CA64A-ED75-441E-A8A1-AC83C7D07C7A}" destId="{73E9016A-C120-430F-819E-6C99BBF95B27}" srcOrd="4" destOrd="0" presId="urn:microsoft.com/office/officeart/2005/8/layout/target3"/>
    <dgm:cxn modelId="{BB50D0D9-F1CC-41FD-AFDE-BAF1217C6F13}" type="presParOf" srcId="{8F6CA64A-ED75-441E-A8A1-AC83C7D07C7A}" destId="{C02C5383-1BC9-464F-9A1C-338A8280EA84}" srcOrd="5" destOrd="0" presId="urn:microsoft.com/office/officeart/2005/8/layout/target3"/>
    <dgm:cxn modelId="{C53CE634-962A-4139-B444-6C9CA913E3CE}" type="presParOf" srcId="{8F6CA64A-ED75-441E-A8A1-AC83C7D07C7A}" destId="{DF52E25F-6784-4946-AB81-9786FF353E4A}" srcOrd="6" destOrd="0" presId="urn:microsoft.com/office/officeart/2005/8/layout/target3"/>
    <dgm:cxn modelId="{B229E289-C235-4D44-9CDD-31F82682A904}" type="presParOf" srcId="{8F6CA64A-ED75-441E-A8A1-AC83C7D07C7A}" destId="{181FC83F-C71D-4DFC-BBBA-7864067107AC}" srcOrd="7" destOrd="0" presId="urn:microsoft.com/office/officeart/2005/8/layout/target3"/>
    <dgm:cxn modelId="{C02B17FA-BC13-448F-980B-374A726CACBC}" type="presParOf" srcId="{8F6CA64A-ED75-441E-A8A1-AC83C7D07C7A}" destId="{9F83B7EF-908E-464A-912A-D7B42F29DDFE}" srcOrd="8" destOrd="0" presId="urn:microsoft.com/office/officeart/2005/8/layout/target3"/>
    <dgm:cxn modelId="{7EA8C98F-EECE-4BCA-9666-CE2CD543A15F}" type="presParOf" srcId="{8F6CA64A-ED75-441E-A8A1-AC83C7D07C7A}" destId="{1626CED0-71C3-437A-B70E-BDFAD321511F}" srcOrd="9"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F082100F-400D-44DD-94FF-72D0708656CC}" type="presOf" srcId="{15238467-82BD-4F53-B20C-63CFBD336727}" destId="{8695E13F-72C6-4249-837A-83F5B5966591}"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6BA26B7D-108E-4CCA-AE2D-DAD804C5915B}" type="presOf" srcId="{73AEBE16-4209-4875-9E5D-D0F075056BCC}" destId="{A2686A44-1587-4251-AB9F-ED73D74C98FA}" srcOrd="0" destOrd="0" presId="urn:microsoft.com/office/officeart/2005/8/layout/process1"/>
    <dgm:cxn modelId="{0616657B-C6E1-481E-84B5-3321BAF29D65}" type="presOf" srcId="{5B9CFD16-7704-4BC9-8477-B19B5EEFDB9E}" destId="{48B9E2FE-5EB1-45D5-99F2-9ED61246E49D}" srcOrd="0" destOrd="0" presId="urn:microsoft.com/office/officeart/2005/8/layout/process1"/>
    <dgm:cxn modelId="{FAF1B5C8-9459-4FB1-9F13-D9686368B96C}" type="presOf" srcId="{2A412109-AD69-426A-8AE1-3781D04A0FF7}" destId="{95EE7324-695C-4903-B91B-8048411566A4}" srcOrd="0" destOrd="0" presId="urn:microsoft.com/office/officeart/2005/8/layout/process1"/>
    <dgm:cxn modelId="{D11B1642-78E1-4872-8763-67BEE80406D7}" type="presOf" srcId="{15238467-82BD-4F53-B20C-63CFBD336727}" destId="{78C6E3AC-7837-41C6-B49A-18E52CA06585}" srcOrd="1" destOrd="0" presId="urn:microsoft.com/office/officeart/2005/8/layout/process1"/>
    <dgm:cxn modelId="{56C2AF8C-3AAF-4D1E-90C8-69E919B073DD}" type="presOf" srcId="{5B9CFD16-7704-4BC9-8477-B19B5EEFDB9E}" destId="{9FAEF079-7B42-4F32-9DCA-BCA2977B97BC}"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7C345033-CECC-4701-BEA3-16DCF77F48F5}" type="presOf" srcId="{8DFD4D90-4336-4A30-B029-68623E2076A6}" destId="{443A0442-FEB5-4B6F-8284-199330A18654}"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9FBDECC-1096-470E-8086-74080A3041F6}" type="presOf" srcId="{73AEBE16-4209-4875-9E5D-D0F075056BCC}" destId="{70A33C59-0AE9-410A-873F-BF3A9F083F4B}" srcOrd="1"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E6E2A047-2294-44F6-9810-DA0F3AD0B180}" type="presOf" srcId="{B77A10D0-3A3C-4211-B908-5735A17C77A8}" destId="{A43527CD-6C09-4F15-A712-AA3014C75D01}" srcOrd="0" destOrd="0" presId="urn:microsoft.com/office/officeart/2005/8/layout/process1"/>
    <dgm:cxn modelId="{96F0E244-A091-4355-8DF1-0F6D4912288F}" type="presOf" srcId="{3D7A34AD-611F-4D83-A4A6-D15C37494413}" destId="{3735E17C-E17E-498E-8F79-BF2096D54A27}" srcOrd="0" destOrd="0" presId="urn:microsoft.com/office/officeart/2005/8/layout/process1"/>
    <dgm:cxn modelId="{B2088A65-0B26-4CC0-8A25-E97F399B7321}" type="presOf" srcId="{B77A10D0-3A3C-4211-B908-5735A17C77A8}" destId="{BC0281B1-F953-4970-AC48-A0453FBC0F70}" srcOrd="1" destOrd="0" presId="urn:microsoft.com/office/officeart/2005/8/layout/process1"/>
    <dgm:cxn modelId="{0A7E885D-B6D0-4525-9807-D09A55A76E79}" type="presOf" srcId="{A72F9901-BEB5-4B55-9518-41D5153B0501}" destId="{57DB6157-3889-4F4D-AFAA-B34ECCF32B3C}" srcOrd="0" destOrd="0" presId="urn:microsoft.com/office/officeart/2005/8/layout/process1"/>
    <dgm:cxn modelId="{FCD767EE-A920-4AA1-8DD9-EB479C0DFD09}" type="presOf" srcId="{D6A471DB-FBC6-4841-90AC-FB87422D177E}" destId="{526C1560-8D8A-4854-BB2D-DA67FC9917FB}" srcOrd="0" destOrd="0" presId="urn:microsoft.com/office/officeart/2005/8/layout/process1"/>
    <dgm:cxn modelId="{54DC9A36-005D-4806-BE2F-51EC53DD03FE}" type="presOf" srcId="{87BAD2F9-0983-4777-BF06-CF285D221490}" destId="{3C2E3747-9089-43BC-B352-90C4FCA8E8B6}" srcOrd="0" destOrd="0" presId="urn:microsoft.com/office/officeart/2005/8/layout/process1"/>
    <dgm:cxn modelId="{AC212632-97E4-4440-84C8-2953941BD47B}" type="presParOf" srcId="{443A0442-FEB5-4B6F-8284-199330A18654}" destId="{95EE7324-695C-4903-B91B-8048411566A4}" srcOrd="0" destOrd="0" presId="urn:microsoft.com/office/officeart/2005/8/layout/process1"/>
    <dgm:cxn modelId="{2F77A27C-2E0B-48FB-B0F3-D46BB2276A66}" type="presParOf" srcId="{443A0442-FEB5-4B6F-8284-199330A18654}" destId="{A2686A44-1587-4251-AB9F-ED73D74C98FA}" srcOrd="1" destOrd="0" presId="urn:microsoft.com/office/officeart/2005/8/layout/process1"/>
    <dgm:cxn modelId="{4B884EAF-8F8C-4C8B-99D8-182346A70EB5}" type="presParOf" srcId="{A2686A44-1587-4251-AB9F-ED73D74C98FA}" destId="{70A33C59-0AE9-410A-873F-BF3A9F083F4B}" srcOrd="0" destOrd="0" presId="urn:microsoft.com/office/officeart/2005/8/layout/process1"/>
    <dgm:cxn modelId="{2F08E65E-452D-4F55-B445-DBF5F5610B4C}" type="presParOf" srcId="{443A0442-FEB5-4B6F-8284-199330A18654}" destId="{3C2E3747-9089-43BC-B352-90C4FCA8E8B6}" srcOrd="2" destOrd="0" presId="urn:microsoft.com/office/officeart/2005/8/layout/process1"/>
    <dgm:cxn modelId="{78B7A41D-A752-4D9F-931E-B40528F6DC45}" type="presParOf" srcId="{443A0442-FEB5-4B6F-8284-199330A18654}" destId="{A43527CD-6C09-4F15-A712-AA3014C75D01}" srcOrd="3" destOrd="0" presId="urn:microsoft.com/office/officeart/2005/8/layout/process1"/>
    <dgm:cxn modelId="{CB3F9983-0001-49A0-A7A1-4F1F84FF0353}" type="presParOf" srcId="{A43527CD-6C09-4F15-A712-AA3014C75D01}" destId="{BC0281B1-F953-4970-AC48-A0453FBC0F70}" srcOrd="0" destOrd="0" presId="urn:microsoft.com/office/officeart/2005/8/layout/process1"/>
    <dgm:cxn modelId="{9755C2D9-B831-4E65-A9BD-7604F7AF3834}" type="presParOf" srcId="{443A0442-FEB5-4B6F-8284-199330A18654}" destId="{3735E17C-E17E-498E-8F79-BF2096D54A27}" srcOrd="4" destOrd="0" presId="urn:microsoft.com/office/officeart/2005/8/layout/process1"/>
    <dgm:cxn modelId="{3869485C-DAB6-4C18-A33E-C2C194B07183}" type="presParOf" srcId="{443A0442-FEB5-4B6F-8284-199330A18654}" destId="{48B9E2FE-5EB1-45D5-99F2-9ED61246E49D}" srcOrd="5" destOrd="0" presId="urn:microsoft.com/office/officeart/2005/8/layout/process1"/>
    <dgm:cxn modelId="{D80188CE-D595-4A5C-90AC-A1C67F334CBC}" type="presParOf" srcId="{48B9E2FE-5EB1-45D5-99F2-9ED61246E49D}" destId="{9FAEF079-7B42-4F32-9DCA-BCA2977B97BC}" srcOrd="0" destOrd="0" presId="urn:microsoft.com/office/officeart/2005/8/layout/process1"/>
    <dgm:cxn modelId="{84BC9531-9FDF-4660-A54A-FDB363F13707}" type="presParOf" srcId="{443A0442-FEB5-4B6F-8284-199330A18654}" destId="{57DB6157-3889-4F4D-AFAA-B34ECCF32B3C}" srcOrd="6" destOrd="0" presId="urn:microsoft.com/office/officeart/2005/8/layout/process1"/>
    <dgm:cxn modelId="{83E54CA4-4962-453C-8E40-2A87417FEB9F}" type="presParOf" srcId="{443A0442-FEB5-4B6F-8284-199330A18654}" destId="{8695E13F-72C6-4249-837A-83F5B5966591}" srcOrd="7" destOrd="0" presId="urn:microsoft.com/office/officeart/2005/8/layout/process1"/>
    <dgm:cxn modelId="{3FDD61FB-8996-4059-B114-623AEB20D4FD}" type="presParOf" srcId="{8695E13F-72C6-4249-837A-83F5B5966591}" destId="{78C6E3AC-7837-41C6-B49A-18E52CA06585}" srcOrd="0" destOrd="0" presId="urn:microsoft.com/office/officeart/2005/8/layout/process1"/>
    <dgm:cxn modelId="{2103BA70-62BB-478B-8AAC-632AD1E8CF59}"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9A90FE-F0AF-4FCF-9114-181751123AB8}" type="doc">
      <dgm:prSet loTypeId="urn:microsoft.com/office/officeart/2009/3/layout/RandomtoResultProcess" loCatId="process" qsTypeId="urn:microsoft.com/office/officeart/2005/8/quickstyle/simple1" qsCatId="simple" csTypeId="urn:microsoft.com/office/officeart/2005/8/colors/accent2_2" csCatId="accent2" phldr="1"/>
      <dgm:spPr/>
      <dgm:t>
        <a:bodyPr/>
        <a:lstStyle/>
        <a:p>
          <a:endParaRPr lang="es-EC"/>
        </a:p>
      </dgm:t>
    </dgm:pt>
    <dgm:pt modelId="{41B702DA-40E1-48EA-BF5E-331A235C4FF9}">
      <dgm:prSet phldrT="[Texto]"/>
      <dgm:spPr/>
      <dgm:t>
        <a:bodyPr/>
        <a:lstStyle/>
        <a:p>
          <a:r>
            <a:rPr lang="es-EC" dirty="0" smtClean="0"/>
            <a:t>13 900 Talleres artesanales en DMQ</a:t>
          </a:r>
          <a:endParaRPr lang="es-EC" dirty="0"/>
        </a:p>
      </dgm:t>
    </dgm:pt>
    <dgm:pt modelId="{E1ED653F-E4CA-4649-B00B-98F2F435D32B}" type="parTrans" cxnId="{F9AB65FA-4E1F-4D9C-A56D-DB766B4F245B}">
      <dgm:prSet/>
      <dgm:spPr/>
      <dgm:t>
        <a:bodyPr/>
        <a:lstStyle/>
        <a:p>
          <a:endParaRPr lang="es-EC"/>
        </a:p>
      </dgm:t>
    </dgm:pt>
    <dgm:pt modelId="{0B76878B-1E56-470A-90E7-638521453A19}" type="sibTrans" cxnId="{F9AB65FA-4E1F-4D9C-A56D-DB766B4F245B}">
      <dgm:prSet/>
      <dgm:spPr/>
      <dgm:t>
        <a:bodyPr/>
        <a:lstStyle/>
        <a:p>
          <a:endParaRPr lang="es-EC"/>
        </a:p>
      </dgm:t>
    </dgm:pt>
    <dgm:pt modelId="{577146C6-5387-4D73-8930-D9F595CC1E1A}">
      <dgm:prSet phldrT="[Texto]"/>
      <dgm:spPr/>
      <dgm:t>
        <a:bodyPr/>
        <a:lstStyle/>
        <a:p>
          <a:r>
            <a:rPr lang="es-EC" dirty="0" smtClean="0"/>
            <a:t>Encuesta de tendencia a artesanos</a:t>
          </a:r>
          <a:endParaRPr lang="es-EC" dirty="0"/>
        </a:p>
      </dgm:t>
    </dgm:pt>
    <dgm:pt modelId="{3FA746BB-CFF9-4571-9D3D-81287AF17BA3}" type="parTrans" cxnId="{F98FB6B9-A5DF-4036-8A82-433165C6BC82}">
      <dgm:prSet/>
      <dgm:spPr/>
      <dgm:t>
        <a:bodyPr/>
        <a:lstStyle/>
        <a:p>
          <a:endParaRPr lang="es-EC"/>
        </a:p>
      </dgm:t>
    </dgm:pt>
    <dgm:pt modelId="{9E54B2CB-203A-48B7-82ED-2E3322733A31}" type="sibTrans" cxnId="{F98FB6B9-A5DF-4036-8A82-433165C6BC82}">
      <dgm:prSet/>
      <dgm:spPr/>
      <dgm:t>
        <a:bodyPr/>
        <a:lstStyle/>
        <a:p>
          <a:endParaRPr lang="es-EC"/>
        </a:p>
      </dgm:t>
    </dgm:pt>
    <dgm:pt modelId="{297DEC2D-939F-4111-BFBD-E65A2CAEB182}" type="pres">
      <dgm:prSet presAssocID="{119A90FE-F0AF-4FCF-9114-181751123AB8}" presName="Name0" presStyleCnt="0">
        <dgm:presLayoutVars>
          <dgm:dir/>
          <dgm:animOne val="branch"/>
          <dgm:animLvl val="lvl"/>
        </dgm:presLayoutVars>
      </dgm:prSet>
      <dgm:spPr/>
      <dgm:t>
        <a:bodyPr/>
        <a:lstStyle/>
        <a:p>
          <a:endParaRPr lang="es-EC"/>
        </a:p>
      </dgm:t>
    </dgm:pt>
    <dgm:pt modelId="{9A9361E1-FA59-436F-9895-3904C628BD38}" type="pres">
      <dgm:prSet presAssocID="{41B702DA-40E1-48EA-BF5E-331A235C4FF9}" presName="chaos" presStyleCnt="0"/>
      <dgm:spPr/>
    </dgm:pt>
    <dgm:pt modelId="{BF593072-2933-4B00-9885-BD1404E0F4C0}" type="pres">
      <dgm:prSet presAssocID="{41B702DA-40E1-48EA-BF5E-331A235C4FF9}" presName="parTx1" presStyleLbl="revTx" presStyleIdx="0" presStyleCnt="1"/>
      <dgm:spPr/>
      <dgm:t>
        <a:bodyPr/>
        <a:lstStyle/>
        <a:p>
          <a:endParaRPr lang="es-EC"/>
        </a:p>
      </dgm:t>
    </dgm:pt>
    <dgm:pt modelId="{52EBE3C4-D21D-488A-AE7E-702BD24EBE2A}" type="pres">
      <dgm:prSet presAssocID="{41B702DA-40E1-48EA-BF5E-331A235C4FF9}" presName="c1" presStyleLbl="node1" presStyleIdx="0" presStyleCnt="19"/>
      <dgm:spPr/>
    </dgm:pt>
    <dgm:pt modelId="{08080BE4-90FA-4658-BABE-9A3D29962410}" type="pres">
      <dgm:prSet presAssocID="{41B702DA-40E1-48EA-BF5E-331A235C4FF9}" presName="c2" presStyleLbl="node1" presStyleIdx="1" presStyleCnt="19"/>
      <dgm:spPr/>
    </dgm:pt>
    <dgm:pt modelId="{B4AC7B18-623A-48D3-9E86-75A7D4F21787}" type="pres">
      <dgm:prSet presAssocID="{41B702DA-40E1-48EA-BF5E-331A235C4FF9}" presName="c3" presStyleLbl="node1" presStyleIdx="2" presStyleCnt="19"/>
      <dgm:spPr/>
    </dgm:pt>
    <dgm:pt modelId="{5B2D3DC5-98E2-49D8-B49F-0491517B5EF7}" type="pres">
      <dgm:prSet presAssocID="{41B702DA-40E1-48EA-BF5E-331A235C4FF9}" presName="c4" presStyleLbl="node1" presStyleIdx="3" presStyleCnt="19"/>
      <dgm:spPr/>
    </dgm:pt>
    <dgm:pt modelId="{20FB1A40-51C5-4D94-85AB-C2AEF5A94591}" type="pres">
      <dgm:prSet presAssocID="{41B702DA-40E1-48EA-BF5E-331A235C4FF9}" presName="c5" presStyleLbl="node1" presStyleIdx="4" presStyleCnt="19"/>
      <dgm:spPr/>
    </dgm:pt>
    <dgm:pt modelId="{1314F0F5-8D0D-447E-9B87-D3FD99BE2611}" type="pres">
      <dgm:prSet presAssocID="{41B702DA-40E1-48EA-BF5E-331A235C4FF9}" presName="c6" presStyleLbl="node1" presStyleIdx="5" presStyleCnt="19"/>
      <dgm:spPr/>
    </dgm:pt>
    <dgm:pt modelId="{9E8A173E-F1DA-4074-91FF-03D340953AC7}" type="pres">
      <dgm:prSet presAssocID="{41B702DA-40E1-48EA-BF5E-331A235C4FF9}" presName="c7" presStyleLbl="node1" presStyleIdx="6" presStyleCnt="19"/>
      <dgm:spPr/>
    </dgm:pt>
    <dgm:pt modelId="{E5D96BEB-9AC6-40B8-864B-AB9895217FAD}" type="pres">
      <dgm:prSet presAssocID="{41B702DA-40E1-48EA-BF5E-331A235C4FF9}" presName="c8" presStyleLbl="node1" presStyleIdx="7" presStyleCnt="19"/>
      <dgm:spPr/>
    </dgm:pt>
    <dgm:pt modelId="{F12BA5C5-F7E2-4042-836B-10572FB3D340}" type="pres">
      <dgm:prSet presAssocID="{41B702DA-40E1-48EA-BF5E-331A235C4FF9}" presName="c9" presStyleLbl="node1" presStyleIdx="8" presStyleCnt="19"/>
      <dgm:spPr/>
    </dgm:pt>
    <dgm:pt modelId="{793E7133-2A98-402D-B979-07B5F8D1A7EC}" type="pres">
      <dgm:prSet presAssocID="{41B702DA-40E1-48EA-BF5E-331A235C4FF9}" presName="c10" presStyleLbl="node1" presStyleIdx="9" presStyleCnt="19"/>
      <dgm:spPr/>
    </dgm:pt>
    <dgm:pt modelId="{C2F8C904-11E6-48CF-8881-18CD8AB47C90}" type="pres">
      <dgm:prSet presAssocID="{41B702DA-40E1-48EA-BF5E-331A235C4FF9}" presName="c11" presStyleLbl="node1" presStyleIdx="10" presStyleCnt="19"/>
      <dgm:spPr/>
    </dgm:pt>
    <dgm:pt modelId="{D65A15DF-60DD-472B-B145-77A386F2318F}" type="pres">
      <dgm:prSet presAssocID="{41B702DA-40E1-48EA-BF5E-331A235C4FF9}" presName="c12" presStyleLbl="node1" presStyleIdx="11" presStyleCnt="19"/>
      <dgm:spPr/>
    </dgm:pt>
    <dgm:pt modelId="{DC74894D-CB6D-40EC-A99D-D416502C9166}" type="pres">
      <dgm:prSet presAssocID="{41B702DA-40E1-48EA-BF5E-331A235C4FF9}" presName="c13" presStyleLbl="node1" presStyleIdx="12" presStyleCnt="19"/>
      <dgm:spPr/>
    </dgm:pt>
    <dgm:pt modelId="{C34B0937-5FD2-4E90-8315-8DCC7D60C363}" type="pres">
      <dgm:prSet presAssocID="{41B702DA-40E1-48EA-BF5E-331A235C4FF9}" presName="c14" presStyleLbl="node1" presStyleIdx="13" presStyleCnt="19"/>
      <dgm:spPr/>
    </dgm:pt>
    <dgm:pt modelId="{881F1BD5-89C1-47B2-9F95-21CB1B6D5DF4}" type="pres">
      <dgm:prSet presAssocID="{41B702DA-40E1-48EA-BF5E-331A235C4FF9}" presName="c15" presStyleLbl="node1" presStyleIdx="14" presStyleCnt="19"/>
      <dgm:spPr/>
    </dgm:pt>
    <dgm:pt modelId="{68AA91D7-3F57-45A6-8718-B5DB441F96C2}" type="pres">
      <dgm:prSet presAssocID="{41B702DA-40E1-48EA-BF5E-331A235C4FF9}" presName="c16" presStyleLbl="node1" presStyleIdx="15" presStyleCnt="19"/>
      <dgm:spPr/>
    </dgm:pt>
    <dgm:pt modelId="{6E3D6BE2-F8D0-459E-B7DB-007AE83DF082}" type="pres">
      <dgm:prSet presAssocID="{41B702DA-40E1-48EA-BF5E-331A235C4FF9}" presName="c17" presStyleLbl="node1" presStyleIdx="16" presStyleCnt="19"/>
      <dgm:spPr/>
    </dgm:pt>
    <dgm:pt modelId="{E8AF93CF-E553-4512-A9E3-7AC6701A988D}" type="pres">
      <dgm:prSet presAssocID="{41B702DA-40E1-48EA-BF5E-331A235C4FF9}" presName="c18" presStyleLbl="node1" presStyleIdx="17" presStyleCnt="19"/>
      <dgm:spPr/>
    </dgm:pt>
    <dgm:pt modelId="{2852E768-957D-49F5-BB8B-3A0E78A3DE97}" type="pres">
      <dgm:prSet presAssocID="{0B76878B-1E56-470A-90E7-638521453A19}" presName="chevronComposite1" presStyleCnt="0"/>
      <dgm:spPr/>
    </dgm:pt>
    <dgm:pt modelId="{BDCF5A16-94E5-4876-90C3-7D57C963AC85}" type="pres">
      <dgm:prSet presAssocID="{0B76878B-1E56-470A-90E7-638521453A19}" presName="chevron1" presStyleLbl="sibTrans2D1" presStyleIdx="0" presStyleCnt="2"/>
      <dgm:spPr/>
    </dgm:pt>
    <dgm:pt modelId="{6757D800-942A-4328-909F-5CD9B6B717B6}" type="pres">
      <dgm:prSet presAssocID="{0B76878B-1E56-470A-90E7-638521453A19}" presName="spChevron1" presStyleCnt="0"/>
      <dgm:spPr/>
    </dgm:pt>
    <dgm:pt modelId="{B71DBC38-496D-4D46-9F8B-B30C9616611F}" type="pres">
      <dgm:prSet presAssocID="{0B76878B-1E56-470A-90E7-638521453A19}" presName="overlap" presStyleCnt="0"/>
      <dgm:spPr/>
    </dgm:pt>
    <dgm:pt modelId="{7B9B3DCD-2693-431A-8E95-0AB981410FC0}" type="pres">
      <dgm:prSet presAssocID="{0B76878B-1E56-470A-90E7-638521453A19}" presName="chevronComposite2" presStyleCnt="0"/>
      <dgm:spPr/>
    </dgm:pt>
    <dgm:pt modelId="{F67A5146-91A6-483D-8AFB-740E0141BD21}" type="pres">
      <dgm:prSet presAssocID="{0B76878B-1E56-470A-90E7-638521453A19}" presName="chevron2" presStyleLbl="sibTrans2D1" presStyleIdx="1" presStyleCnt="2"/>
      <dgm:spPr/>
    </dgm:pt>
    <dgm:pt modelId="{63119A55-0A8C-4EA3-8EBF-1074743BC4FC}" type="pres">
      <dgm:prSet presAssocID="{0B76878B-1E56-470A-90E7-638521453A19}" presName="spChevron2" presStyleCnt="0"/>
      <dgm:spPr/>
    </dgm:pt>
    <dgm:pt modelId="{3A12FB5E-025B-4FF5-90F3-30EFE52A0EAE}" type="pres">
      <dgm:prSet presAssocID="{577146C6-5387-4D73-8930-D9F595CC1E1A}" presName="last" presStyleCnt="0"/>
      <dgm:spPr/>
    </dgm:pt>
    <dgm:pt modelId="{A38BF2F3-23FF-4A11-9122-82E9BCF88AB0}" type="pres">
      <dgm:prSet presAssocID="{577146C6-5387-4D73-8930-D9F595CC1E1A}" presName="circleTx" presStyleLbl="node1" presStyleIdx="18" presStyleCnt="19"/>
      <dgm:spPr/>
      <dgm:t>
        <a:bodyPr/>
        <a:lstStyle/>
        <a:p>
          <a:endParaRPr lang="es-EC"/>
        </a:p>
      </dgm:t>
    </dgm:pt>
    <dgm:pt modelId="{5FE282DD-6BBA-4A16-9B28-172D425186BB}" type="pres">
      <dgm:prSet presAssocID="{577146C6-5387-4D73-8930-D9F595CC1E1A}" presName="spN" presStyleCnt="0"/>
      <dgm:spPr/>
    </dgm:pt>
  </dgm:ptLst>
  <dgm:cxnLst>
    <dgm:cxn modelId="{E96F0896-A671-4A1C-B7C5-3BDE5A4023CF}" type="presOf" srcId="{41B702DA-40E1-48EA-BF5E-331A235C4FF9}" destId="{BF593072-2933-4B00-9885-BD1404E0F4C0}" srcOrd="0" destOrd="0" presId="urn:microsoft.com/office/officeart/2009/3/layout/RandomtoResultProcess"/>
    <dgm:cxn modelId="{34312759-6646-4D26-A5CB-33A436310942}" type="presOf" srcId="{119A90FE-F0AF-4FCF-9114-181751123AB8}" destId="{297DEC2D-939F-4111-BFBD-E65A2CAEB182}" srcOrd="0" destOrd="0" presId="urn:microsoft.com/office/officeart/2009/3/layout/RandomtoResultProcess"/>
    <dgm:cxn modelId="{8975852D-2377-4981-9CB6-FE59CB38FC26}" type="presOf" srcId="{577146C6-5387-4D73-8930-D9F595CC1E1A}" destId="{A38BF2F3-23FF-4A11-9122-82E9BCF88AB0}" srcOrd="0" destOrd="0" presId="urn:microsoft.com/office/officeart/2009/3/layout/RandomtoResultProcess"/>
    <dgm:cxn modelId="{F9AB65FA-4E1F-4D9C-A56D-DB766B4F245B}" srcId="{119A90FE-F0AF-4FCF-9114-181751123AB8}" destId="{41B702DA-40E1-48EA-BF5E-331A235C4FF9}" srcOrd="0" destOrd="0" parTransId="{E1ED653F-E4CA-4649-B00B-98F2F435D32B}" sibTransId="{0B76878B-1E56-470A-90E7-638521453A19}"/>
    <dgm:cxn modelId="{F98FB6B9-A5DF-4036-8A82-433165C6BC82}" srcId="{119A90FE-F0AF-4FCF-9114-181751123AB8}" destId="{577146C6-5387-4D73-8930-D9F595CC1E1A}" srcOrd="1" destOrd="0" parTransId="{3FA746BB-CFF9-4571-9D3D-81287AF17BA3}" sibTransId="{9E54B2CB-203A-48B7-82ED-2E3322733A31}"/>
    <dgm:cxn modelId="{735EC71C-F20D-47A4-81B4-F4C8D6702A4E}" type="presParOf" srcId="{297DEC2D-939F-4111-BFBD-E65A2CAEB182}" destId="{9A9361E1-FA59-436F-9895-3904C628BD38}" srcOrd="0" destOrd="0" presId="urn:microsoft.com/office/officeart/2009/3/layout/RandomtoResultProcess"/>
    <dgm:cxn modelId="{145B45B7-D5A2-4336-B0B3-958A091E6B70}" type="presParOf" srcId="{9A9361E1-FA59-436F-9895-3904C628BD38}" destId="{BF593072-2933-4B00-9885-BD1404E0F4C0}" srcOrd="0" destOrd="0" presId="urn:microsoft.com/office/officeart/2009/3/layout/RandomtoResultProcess"/>
    <dgm:cxn modelId="{B21E54F0-4453-417C-AC9C-99E42F17CEEB}" type="presParOf" srcId="{9A9361E1-FA59-436F-9895-3904C628BD38}" destId="{52EBE3C4-D21D-488A-AE7E-702BD24EBE2A}" srcOrd="1" destOrd="0" presId="urn:microsoft.com/office/officeart/2009/3/layout/RandomtoResultProcess"/>
    <dgm:cxn modelId="{88787908-1DCE-49B7-83F3-4DB0D5A64B6F}" type="presParOf" srcId="{9A9361E1-FA59-436F-9895-3904C628BD38}" destId="{08080BE4-90FA-4658-BABE-9A3D29962410}" srcOrd="2" destOrd="0" presId="urn:microsoft.com/office/officeart/2009/3/layout/RandomtoResultProcess"/>
    <dgm:cxn modelId="{76D968BD-A48C-4008-8A79-DBF806F2C7FD}" type="presParOf" srcId="{9A9361E1-FA59-436F-9895-3904C628BD38}" destId="{B4AC7B18-623A-48D3-9E86-75A7D4F21787}" srcOrd="3" destOrd="0" presId="urn:microsoft.com/office/officeart/2009/3/layout/RandomtoResultProcess"/>
    <dgm:cxn modelId="{229442B1-BC2A-463E-8482-C64A9986616E}" type="presParOf" srcId="{9A9361E1-FA59-436F-9895-3904C628BD38}" destId="{5B2D3DC5-98E2-49D8-B49F-0491517B5EF7}" srcOrd="4" destOrd="0" presId="urn:microsoft.com/office/officeart/2009/3/layout/RandomtoResultProcess"/>
    <dgm:cxn modelId="{EE7C3C34-1F7A-431A-A74E-B2E68E3117D8}" type="presParOf" srcId="{9A9361E1-FA59-436F-9895-3904C628BD38}" destId="{20FB1A40-51C5-4D94-85AB-C2AEF5A94591}" srcOrd="5" destOrd="0" presId="urn:microsoft.com/office/officeart/2009/3/layout/RandomtoResultProcess"/>
    <dgm:cxn modelId="{41880D37-292E-4455-ABD3-B75606B02879}" type="presParOf" srcId="{9A9361E1-FA59-436F-9895-3904C628BD38}" destId="{1314F0F5-8D0D-447E-9B87-D3FD99BE2611}" srcOrd="6" destOrd="0" presId="urn:microsoft.com/office/officeart/2009/3/layout/RandomtoResultProcess"/>
    <dgm:cxn modelId="{85C4B4A6-BF21-4F15-AAEC-247A2B01B993}" type="presParOf" srcId="{9A9361E1-FA59-436F-9895-3904C628BD38}" destId="{9E8A173E-F1DA-4074-91FF-03D340953AC7}" srcOrd="7" destOrd="0" presId="urn:microsoft.com/office/officeart/2009/3/layout/RandomtoResultProcess"/>
    <dgm:cxn modelId="{D137B001-88C0-4D12-B5F3-DD6358CDE358}" type="presParOf" srcId="{9A9361E1-FA59-436F-9895-3904C628BD38}" destId="{E5D96BEB-9AC6-40B8-864B-AB9895217FAD}" srcOrd="8" destOrd="0" presId="urn:microsoft.com/office/officeart/2009/3/layout/RandomtoResultProcess"/>
    <dgm:cxn modelId="{B2412D70-6908-4E40-81D5-DBB66E820057}" type="presParOf" srcId="{9A9361E1-FA59-436F-9895-3904C628BD38}" destId="{F12BA5C5-F7E2-4042-836B-10572FB3D340}" srcOrd="9" destOrd="0" presId="urn:microsoft.com/office/officeart/2009/3/layout/RandomtoResultProcess"/>
    <dgm:cxn modelId="{D94C7042-C357-4797-BB60-7563311060E5}" type="presParOf" srcId="{9A9361E1-FA59-436F-9895-3904C628BD38}" destId="{793E7133-2A98-402D-B979-07B5F8D1A7EC}" srcOrd="10" destOrd="0" presId="urn:microsoft.com/office/officeart/2009/3/layout/RandomtoResultProcess"/>
    <dgm:cxn modelId="{F5B1D351-2337-4714-B9DB-0804CAC50628}" type="presParOf" srcId="{9A9361E1-FA59-436F-9895-3904C628BD38}" destId="{C2F8C904-11E6-48CF-8881-18CD8AB47C90}" srcOrd="11" destOrd="0" presId="urn:microsoft.com/office/officeart/2009/3/layout/RandomtoResultProcess"/>
    <dgm:cxn modelId="{F35CDA35-BE67-47BD-94DB-CB3D555BB875}" type="presParOf" srcId="{9A9361E1-FA59-436F-9895-3904C628BD38}" destId="{D65A15DF-60DD-472B-B145-77A386F2318F}" srcOrd="12" destOrd="0" presId="urn:microsoft.com/office/officeart/2009/3/layout/RandomtoResultProcess"/>
    <dgm:cxn modelId="{D0EC38F8-A16D-40F2-A675-AA93697A9590}" type="presParOf" srcId="{9A9361E1-FA59-436F-9895-3904C628BD38}" destId="{DC74894D-CB6D-40EC-A99D-D416502C9166}" srcOrd="13" destOrd="0" presId="urn:microsoft.com/office/officeart/2009/3/layout/RandomtoResultProcess"/>
    <dgm:cxn modelId="{BC1AEC39-2429-4F1C-9DD6-1C1A71D8986E}" type="presParOf" srcId="{9A9361E1-FA59-436F-9895-3904C628BD38}" destId="{C34B0937-5FD2-4E90-8315-8DCC7D60C363}" srcOrd="14" destOrd="0" presId="urn:microsoft.com/office/officeart/2009/3/layout/RandomtoResultProcess"/>
    <dgm:cxn modelId="{F3B622C8-051F-4785-BCEA-958190686663}" type="presParOf" srcId="{9A9361E1-FA59-436F-9895-3904C628BD38}" destId="{881F1BD5-89C1-47B2-9F95-21CB1B6D5DF4}" srcOrd="15" destOrd="0" presId="urn:microsoft.com/office/officeart/2009/3/layout/RandomtoResultProcess"/>
    <dgm:cxn modelId="{D1C1F36B-F402-4210-BD81-4073AFB18359}" type="presParOf" srcId="{9A9361E1-FA59-436F-9895-3904C628BD38}" destId="{68AA91D7-3F57-45A6-8718-B5DB441F96C2}" srcOrd="16" destOrd="0" presId="urn:microsoft.com/office/officeart/2009/3/layout/RandomtoResultProcess"/>
    <dgm:cxn modelId="{6F860B1C-357A-40EF-9A85-8335D0E6BF1B}" type="presParOf" srcId="{9A9361E1-FA59-436F-9895-3904C628BD38}" destId="{6E3D6BE2-F8D0-459E-B7DB-007AE83DF082}" srcOrd="17" destOrd="0" presId="urn:microsoft.com/office/officeart/2009/3/layout/RandomtoResultProcess"/>
    <dgm:cxn modelId="{B0744D48-DABD-48BC-870E-D9B157ED4BB2}" type="presParOf" srcId="{9A9361E1-FA59-436F-9895-3904C628BD38}" destId="{E8AF93CF-E553-4512-A9E3-7AC6701A988D}" srcOrd="18" destOrd="0" presId="urn:microsoft.com/office/officeart/2009/3/layout/RandomtoResultProcess"/>
    <dgm:cxn modelId="{7599CD36-3292-4B49-9031-6D05BD8312AC}" type="presParOf" srcId="{297DEC2D-939F-4111-BFBD-E65A2CAEB182}" destId="{2852E768-957D-49F5-BB8B-3A0E78A3DE97}" srcOrd="1" destOrd="0" presId="urn:microsoft.com/office/officeart/2009/3/layout/RandomtoResultProcess"/>
    <dgm:cxn modelId="{D1B207ED-3238-4A48-8866-949DF5963554}" type="presParOf" srcId="{2852E768-957D-49F5-BB8B-3A0E78A3DE97}" destId="{BDCF5A16-94E5-4876-90C3-7D57C963AC85}" srcOrd="0" destOrd="0" presId="urn:microsoft.com/office/officeart/2009/3/layout/RandomtoResultProcess"/>
    <dgm:cxn modelId="{1A017B29-8DB9-4BFA-B270-5018DB75562C}" type="presParOf" srcId="{2852E768-957D-49F5-BB8B-3A0E78A3DE97}" destId="{6757D800-942A-4328-909F-5CD9B6B717B6}" srcOrd="1" destOrd="0" presId="urn:microsoft.com/office/officeart/2009/3/layout/RandomtoResultProcess"/>
    <dgm:cxn modelId="{DD51F8D8-BD57-4E94-888B-F1005A534FE8}" type="presParOf" srcId="{297DEC2D-939F-4111-BFBD-E65A2CAEB182}" destId="{B71DBC38-496D-4D46-9F8B-B30C9616611F}" srcOrd="2" destOrd="0" presId="urn:microsoft.com/office/officeart/2009/3/layout/RandomtoResultProcess"/>
    <dgm:cxn modelId="{494B7AF1-181E-476B-A1DE-2AB9A0776F33}" type="presParOf" srcId="{297DEC2D-939F-4111-BFBD-E65A2CAEB182}" destId="{7B9B3DCD-2693-431A-8E95-0AB981410FC0}" srcOrd="3" destOrd="0" presId="urn:microsoft.com/office/officeart/2009/3/layout/RandomtoResultProcess"/>
    <dgm:cxn modelId="{701E5ECA-8E76-41B6-BB69-46E98B13C71D}" type="presParOf" srcId="{7B9B3DCD-2693-431A-8E95-0AB981410FC0}" destId="{F67A5146-91A6-483D-8AFB-740E0141BD21}" srcOrd="0" destOrd="0" presId="urn:microsoft.com/office/officeart/2009/3/layout/RandomtoResultProcess"/>
    <dgm:cxn modelId="{8F6E539E-3CFA-4897-963C-031CD0820EF7}" type="presParOf" srcId="{7B9B3DCD-2693-431A-8E95-0AB981410FC0}" destId="{63119A55-0A8C-4EA3-8EBF-1074743BC4FC}" srcOrd="1" destOrd="0" presId="urn:microsoft.com/office/officeart/2009/3/layout/RandomtoResultProcess"/>
    <dgm:cxn modelId="{332207FC-3697-43AD-ABF9-E21CAD9A3CDC}" type="presParOf" srcId="{297DEC2D-939F-4111-BFBD-E65A2CAEB182}" destId="{3A12FB5E-025B-4FF5-90F3-30EFE52A0EAE}" srcOrd="4" destOrd="0" presId="urn:microsoft.com/office/officeart/2009/3/layout/RandomtoResultProcess"/>
    <dgm:cxn modelId="{2B23D9A9-62DA-44C0-9B2E-C7D4AA37D8A0}" type="presParOf" srcId="{3A12FB5E-025B-4FF5-90F3-30EFE52A0EAE}" destId="{A38BF2F3-23FF-4A11-9122-82E9BCF88AB0}" srcOrd="0" destOrd="0" presId="urn:microsoft.com/office/officeart/2009/3/layout/RandomtoResultProcess"/>
    <dgm:cxn modelId="{9F232611-8810-42B1-A5F0-38FF3E5BCE15}" type="presParOf" srcId="{3A12FB5E-025B-4FF5-90F3-30EFE52A0EAE}" destId="{5FE282DD-6BBA-4A16-9B28-172D425186BB}" srcOrd="1" destOrd="0" presId="urn:microsoft.com/office/officeart/2009/3/layout/RandomtoResul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19A90FE-F0AF-4FCF-9114-181751123AB8}" type="doc">
      <dgm:prSet loTypeId="urn:microsoft.com/office/officeart/2009/3/layout/RandomtoResultProcess" loCatId="process" qsTypeId="urn:microsoft.com/office/officeart/2005/8/quickstyle/simple1" qsCatId="simple" csTypeId="urn:microsoft.com/office/officeart/2005/8/colors/accent2_4" csCatId="accent2" phldr="1"/>
      <dgm:spPr/>
      <dgm:t>
        <a:bodyPr/>
        <a:lstStyle/>
        <a:p>
          <a:endParaRPr lang="es-EC"/>
        </a:p>
      </dgm:t>
    </dgm:pt>
    <dgm:pt modelId="{41B702DA-40E1-48EA-BF5E-331A235C4FF9}">
      <dgm:prSet phldrT="[Texto]"/>
      <dgm:spPr/>
      <dgm:t>
        <a:bodyPr/>
        <a:lstStyle/>
        <a:p>
          <a:r>
            <a:rPr lang="es-EC" dirty="0" smtClean="0"/>
            <a:t>135 Clientes registrados</a:t>
          </a:r>
          <a:endParaRPr lang="es-EC" dirty="0"/>
        </a:p>
      </dgm:t>
    </dgm:pt>
    <dgm:pt modelId="{E1ED653F-E4CA-4649-B00B-98F2F435D32B}" type="parTrans" cxnId="{F9AB65FA-4E1F-4D9C-A56D-DB766B4F245B}">
      <dgm:prSet/>
      <dgm:spPr/>
      <dgm:t>
        <a:bodyPr/>
        <a:lstStyle/>
        <a:p>
          <a:endParaRPr lang="es-EC"/>
        </a:p>
      </dgm:t>
    </dgm:pt>
    <dgm:pt modelId="{0B76878B-1E56-470A-90E7-638521453A19}" type="sibTrans" cxnId="{F9AB65FA-4E1F-4D9C-A56D-DB766B4F245B}">
      <dgm:prSet/>
      <dgm:spPr/>
      <dgm:t>
        <a:bodyPr/>
        <a:lstStyle/>
        <a:p>
          <a:endParaRPr lang="es-EC"/>
        </a:p>
      </dgm:t>
    </dgm:pt>
    <dgm:pt modelId="{40A896C2-3B49-4C92-A697-32A0A7DDCA9D}">
      <dgm:prSet phldrT="[Texto]"/>
      <dgm:spPr/>
      <dgm:t>
        <a:bodyPr/>
        <a:lstStyle/>
        <a:p>
          <a:r>
            <a:rPr lang="es-EC" dirty="0" smtClean="0"/>
            <a:t>Encuesta de opinión a clientes actuales</a:t>
          </a:r>
          <a:endParaRPr lang="es-EC" dirty="0"/>
        </a:p>
      </dgm:t>
    </dgm:pt>
    <dgm:pt modelId="{A82929AF-B2B2-46A9-88C0-302810213038}" type="parTrans" cxnId="{BD70EEF2-3F88-450E-83AA-0ECD296005EA}">
      <dgm:prSet/>
      <dgm:spPr/>
      <dgm:t>
        <a:bodyPr/>
        <a:lstStyle/>
        <a:p>
          <a:endParaRPr lang="es-EC"/>
        </a:p>
      </dgm:t>
    </dgm:pt>
    <dgm:pt modelId="{25A349E7-0613-49CC-AF7B-654C09E97F5A}" type="sibTrans" cxnId="{BD70EEF2-3F88-450E-83AA-0ECD296005EA}">
      <dgm:prSet/>
      <dgm:spPr/>
      <dgm:t>
        <a:bodyPr/>
        <a:lstStyle/>
        <a:p>
          <a:endParaRPr lang="es-EC"/>
        </a:p>
      </dgm:t>
    </dgm:pt>
    <dgm:pt modelId="{297DEC2D-939F-4111-BFBD-E65A2CAEB182}" type="pres">
      <dgm:prSet presAssocID="{119A90FE-F0AF-4FCF-9114-181751123AB8}" presName="Name0" presStyleCnt="0">
        <dgm:presLayoutVars>
          <dgm:dir/>
          <dgm:animOne val="branch"/>
          <dgm:animLvl val="lvl"/>
        </dgm:presLayoutVars>
      </dgm:prSet>
      <dgm:spPr/>
      <dgm:t>
        <a:bodyPr/>
        <a:lstStyle/>
        <a:p>
          <a:endParaRPr lang="es-EC"/>
        </a:p>
      </dgm:t>
    </dgm:pt>
    <dgm:pt modelId="{9A9361E1-FA59-436F-9895-3904C628BD38}" type="pres">
      <dgm:prSet presAssocID="{41B702DA-40E1-48EA-BF5E-331A235C4FF9}" presName="chaos" presStyleCnt="0"/>
      <dgm:spPr/>
    </dgm:pt>
    <dgm:pt modelId="{BF593072-2933-4B00-9885-BD1404E0F4C0}" type="pres">
      <dgm:prSet presAssocID="{41B702DA-40E1-48EA-BF5E-331A235C4FF9}" presName="parTx1" presStyleLbl="revTx" presStyleIdx="0" presStyleCnt="1"/>
      <dgm:spPr/>
      <dgm:t>
        <a:bodyPr/>
        <a:lstStyle/>
        <a:p>
          <a:endParaRPr lang="es-EC"/>
        </a:p>
      </dgm:t>
    </dgm:pt>
    <dgm:pt modelId="{52EBE3C4-D21D-488A-AE7E-702BD24EBE2A}" type="pres">
      <dgm:prSet presAssocID="{41B702DA-40E1-48EA-BF5E-331A235C4FF9}" presName="c1" presStyleLbl="node1" presStyleIdx="0" presStyleCnt="19"/>
      <dgm:spPr/>
    </dgm:pt>
    <dgm:pt modelId="{08080BE4-90FA-4658-BABE-9A3D29962410}" type="pres">
      <dgm:prSet presAssocID="{41B702DA-40E1-48EA-BF5E-331A235C4FF9}" presName="c2" presStyleLbl="node1" presStyleIdx="1" presStyleCnt="19"/>
      <dgm:spPr/>
    </dgm:pt>
    <dgm:pt modelId="{B4AC7B18-623A-48D3-9E86-75A7D4F21787}" type="pres">
      <dgm:prSet presAssocID="{41B702DA-40E1-48EA-BF5E-331A235C4FF9}" presName="c3" presStyleLbl="node1" presStyleIdx="2" presStyleCnt="19"/>
      <dgm:spPr/>
    </dgm:pt>
    <dgm:pt modelId="{5B2D3DC5-98E2-49D8-B49F-0491517B5EF7}" type="pres">
      <dgm:prSet presAssocID="{41B702DA-40E1-48EA-BF5E-331A235C4FF9}" presName="c4" presStyleLbl="node1" presStyleIdx="3" presStyleCnt="19"/>
      <dgm:spPr/>
    </dgm:pt>
    <dgm:pt modelId="{20FB1A40-51C5-4D94-85AB-C2AEF5A94591}" type="pres">
      <dgm:prSet presAssocID="{41B702DA-40E1-48EA-BF5E-331A235C4FF9}" presName="c5" presStyleLbl="node1" presStyleIdx="4" presStyleCnt="19"/>
      <dgm:spPr/>
    </dgm:pt>
    <dgm:pt modelId="{1314F0F5-8D0D-447E-9B87-D3FD99BE2611}" type="pres">
      <dgm:prSet presAssocID="{41B702DA-40E1-48EA-BF5E-331A235C4FF9}" presName="c6" presStyleLbl="node1" presStyleIdx="5" presStyleCnt="19"/>
      <dgm:spPr/>
    </dgm:pt>
    <dgm:pt modelId="{9E8A173E-F1DA-4074-91FF-03D340953AC7}" type="pres">
      <dgm:prSet presAssocID="{41B702DA-40E1-48EA-BF5E-331A235C4FF9}" presName="c7" presStyleLbl="node1" presStyleIdx="6" presStyleCnt="19"/>
      <dgm:spPr/>
    </dgm:pt>
    <dgm:pt modelId="{E5D96BEB-9AC6-40B8-864B-AB9895217FAD}" type="pres">
      <dgm:prSet presAssocID="{41B702DA-40E1-48EA-BF5E-331A235C4FF9}" presName="c8" presStyleLbl="node1" presStyleIdx="7" presStyleCnt="19"/>
      <dgm:spPr/>
    </dgm:pt>
    <dgm:pt modelId="{F12BA5C5-F7E2-4042-836B-10572FB3D340}" type="pres">
      <dgm:prSet presAssocID="{41B702DA-40E1-48EA-BF5E-331A235C4FF9}" presName="c9" presStyleLbl="node1" presStyleIdx="8" presStyleCnt="19"/>
      <dgm:spPr/>
    </dgm:pt>
    <dgm:pt modelId="{793E7133-2A98-402D-B979-07B5F8D1A7EC}" type="pres">
      <dgm:prSet presAssocID="{41B702DA-40E1-48EA-BF5E-331A235C4FF9}" presName="c10" presStyleLbl="node1" presStyleIdx="9" presStyleCnt="19"/>
      <dgm:spPr/>
    </dgm:pt>
    <dgm:pt modelId="{C2F8C904-11E6-48CF-8881-18CD8AB47C90}" type="pres">
      <dgm:prSet presAssocID="{41B702DA-40E1-48EA-BF5E-331A235C4FF9}" presName="c11" presStyleLbl="node1" presStyleIdx="10" presStyleCnt="19"/>
      <dgm:spPr/>
    </dgm:pt>
    <dgm:pt modelId="{D65A15DF-60DD-472B-B145-77A386F2318F}" type="pres">
      <dgm:prSet presAssocID="{41B702DA-40E1-48EA-BF5E-331A235C4FF9}" presName="c12" presStyleLbl="node1" presStyleIdx="11" presStyleCnt="19"/>
      <dgm:spPr/>
    </dgm:pt>
    <dgm:pt modelId="{DC74894D-CB6D-40EC-A99D-D416502C9166}" type="pres">
      <dgm:prSet presAssocID="{41B702DA-40E1-48EA-BF5E-331A235C4FF9}" presName="c13" presStyleLbl="node1" presStyleIdx="12" presStyleCnt="19"/>
      <dgm:spPr/>
    </dgm:pt>
    <dgm:pt modelId="{C34B0937-5FD2-4E90-8315-8DCC7D60C363}" type="pres">
      <dgm:prSet presAssocID="{41B702DA-40E1-48EA-BF5E-331A235C4FF9}" presName="c14" presStyleLbl="node1" presStyleIdx="13" presStyleCnt="19"/>
      <dgm:spPr/>
    </dgm:pt>
    <dgm:pt modelId="{881F1BD5-89C1-47B2-9F95-21CB1B6D5DF4}" type="pres">
      <dgm:prSet presAssocID="{41B702DA-40E1-48EA-BF5E-331A235C4FF9}" presName="c15" presStyleLbl="node1" presStyleIdx="14" presStyleCnt="19"/>
      <dgm:spPr/>
    </dgm:pt>
    <dgm:pt modelId="{68AA91D7-3F57-45A6-8718-B5DB441F96C2}" type="pres">
      <dgm:prSet presAssocID="{41B702DA-40E1-48EA-BF5E-331A235C4FF9}" presName="c16" presStyleLbl="node1" presStyleIdx="15" presStyleCnt="19"/>
      <dgm:spPr/>
    </dgm:pt>
    <dgm:pt modelId="{6E3D6BE2-F8D0-459E-B7DB-007AE83DF082}" type="pres">
      <dgm:prSet presAssocID="{41B702DA-40E1-48EA-BF5E-331A235C4FF9}" presName="c17" presStyleLbl="node1" presStyleIdx="16" presStyleCnt="19"/>
      <dgm:spPr/>
    </dgm:pt>
    <dgm:pt modelId="{E8AF93CF-E553-4512-A9E3-7AC6701A988D}" type="pres">
      <dgm:prSet presAssocID="{41B702DA-40E1-48EA-BF5E-331A235C4FF9}" presName="c18" presStyleLbl="node1" presStyleIdx="17" presStyleCnt="19"/>
      <dgm:spPr/>
    </dgm:pt>
    <dgm:pt modelId="{2852E768-957D-49F5-BB8B-3A0E78A3DE97}" type="pres">
      <dgm:prSet presAssocID="{0B76878B-1E56-470A-90E7-638521453A19}" presName="chevronComposite1" presStyleCnt="0"/>
      <dgm:spPr/>
    </dgm:pt>
    <dgm:pt modelId="{BDCF5A16-94E5-4876-90C3-7D57C963AC85}" type="pres">
      <dgm:prSet presAssocID="{0B76878B-1E56-470A-90E7-638521453A19}" presName="chevron1" presStyleLbl="sibTrans2D1" presStyleIdx="0" presStyleCnt="2"/>
      <dgm:spPr/>
    </dgm:pt>
    <dgm:pt modelId="{6757D800-942A-4328-909F-5CD9B6B717B6}" type="pres">
      <dgm:prSet presAssocID="{0B76878B-1E56-470A-90E7-638521453A19}" presName="spChevron1" presStyleCnt="0"/>
      <dgm:spPr/>
    </dgm:pt>
    <dgm:pt modelId="{B71DBC38-496D-4D46-9F8B-B30C9616611F}" type="pres">
      <dgm:prSet presAssocID="{0B76878B-1E56-470A-90E7-638521453A19}" presName="overlap" presStyleCnt="0"/>
      <dgm:spPr/>
    </dgm:pt>
    <dgm:pt modelId="{7B9B3DCD-2693-431A-8E95-0AB981410FC0}" type="pres">
      <dgm:prSet presAssocID="{0B76878B-1E56-470A-90E7-638521453A19}" presName="chevronComposite2" presStyleCnt="0"/>
      <dgm:spPr/>
    </dgm:pt>
    <dgm:pt modelId="{F67A5146-91A6-483D-8AFB-740E0141BD21}" type="pres">
      <dgm:prSet presAssocID="{0B76878B-1E56-470A-90E7-638521453A19}" presName="chevron2" presStyleLbl="sibTrans2D1" presStyleIdx="1" presStyleCnt="2"/>
      <dgm:spPr/>
    </dgm:pt>
    <dgm:pt modelId="{63119A55-0A8C-4EA3-8EBF-1074743BC4FC}" type="pres">
      <dgm:prSet presAssocID="{0B76878B-1E56-470A-90E7-638521453A19}" presName="spChevron2" presStyleCnt="0"/>
      <dgm:spPr/>
    </dgm:pt>
    <dgm:pt modelId="{7CB2139D-6615-4B01-BADE-C31891745C0E}" type="pres">
      <dgm:prSet presAssocID="{40A896C2-3B49-4C92-A697-32A0A7DDCA9D}" presName="last" presStyleCnt="0"/>
      <dgm:spPr/>
    </dgm:pt>
    <dgm:pt modelId="{133E9C97-A062-4DA7-9250-FC96F4F8BE73}" type="pres">
      <dgm:prSet presAssocID="{40A896C2-3B49-4C92-A697-32A0A7DDCA9D}" presName="circleTx" presStyleLbl="node1" presStyleIdx="18" presStyleCnt="19"/>
      <dgm:spPr/>
      <dgm:t>
        <a:bodyPr/>
        <a:lstStyle/>
        <a:p>
          <a:endParaRPr lang="es-EC"/>
        </a:p>
      </dgm:t>
    </dgm:pt>
    <dgm:pt modelId="{2921CBCA-F180-4E6D-A92F-F78F809143E0}" type="pres">
      <dgm:prSet presAssocID="{40A896C2-3B49-4C92-A697-32A0A7DDCA9D}" presName="spN" presStyleCnt="0"/>
      <dgm:spPr/>
    </dgm:pt>
  </dgm:ptLst>
  <dgm:cxnLst>
    <dgm:cxn modelId="{E7411F00-B486-48A2-BE8B-6044DBD58E94}" type="presOf" srcId="{40A896C2-3B49-4C92-A697-32A0A7DDCA9D}" destId="{133E9C97-A062-4DA7-9250-FC96F4F8BE73}" srcOrd="0" destOrd="0" presId="urn:microsoft.com/office/officeart/2009/3/layout/RandomtoResultProcess"/>
    <dgm:cxn modelId="{F9AB65FA-4E1F-4D9C-A56D-DB766B4F245B}" srcId="{119A90FE-F0AF-4FCF-9114-181751123AB8}" destId="{41B702DA-40E1-48EA-BF5E-331A235C4FF9}" srcOrd="0" destOrd="0" parTransId="{E1ED653F-E4CA-4649-B00B-98F2F435D32B}" sibTransId="{0B76878B-1E56-470A-90E7-638521453A19}"/>
    <dgm:cxn modelId="{2FF648FF-19F8-4030-A3B1-869AB5B817C0}" type="presOf" srcId="{119A90FE-F0AF-4FCF-9114-181751123AB8}" destId="{297DEC2D-939F-4111-BFBD-E65A2CAEB182}" srcOrd="0" destOrd="0" presId="urn:microsoft.com/office/officeart/2009/3/layout/RandomtoResultProcess"/>
    <dgm:cxn modelId="{BD70EEF2-3F88-450E-83AA-0ECD296005EA}" srcId="{119A90FE-F0AF-4FCF-9114-181751123AB8}" destId="{40A896C2-3B49-4C92-A697-32A0A7DDCA9D}" srcOrd="1" destOrd="0" parTransId="{A82929AF-B2B2-46A9-88C0-302810213038}" sibTransId="{25A349E7-0613-49CC-AF7B-654C09E97F5A}"/>
    <dgm:cxn modelId="{7BA8756D-0DE1-4764-985C-B5A018CB43DC}" type="presOf" srcId="{41B702DA-40E1-48EA-BF5E-331A235C4FF9}" destId="{BF593072-2933-4B00-9885-BD1404E0F4C0}" srcOrd="0" destOrd="0" presId="urn:microsoft.com/office/officeart/2009/3/layout/RandomtoResultProcess"/>
    <dgm:cxn modelId="{31B1EE06-202F-4CB2-9C64-0E974CB34CEC}" type="presParOf" srcId="{297DEC2D-939F-4111-BFBD-E65A2CAEB182}" destId="{9A9361E1-FA59-436F-9895-3904C628BD38}" srcOrd="0" destOrd="0" presId="urn:microsoft.com/office/officeart/2009/3/layout/RandomtoResultProcess"/>
    <dgm:cxn modelId="{4A272EB4-19A3-40AC-BD28-3F5AFD89DB30}" type="presParOf" srcId="{9A9361E1-FA59-436F-9895-3904C628BD38}" destId="{BF593072-2933-4B00-9885-BD1404E0F4C0}" srcOrd="0" destOrd="0" presId="urn:microsoft.com/office/officeart/2009/3/layout/RandomtoResultProcess"/>
    <dgm:cxn modelId="{A771C07F-E63B-4FA4-9FC7-679ED7EFC642}" type="presParOf" srcId="{9A9361E1-FA59-436F-9895-3904C628BD38}" destId="{52EBE3C4-D21D-488A-AE7E-702BD24EBE2A}" srcOrd="1" destOrd="0" presId="urn:microsoft.com/office/officeart/2009/3/layout/RandomtoResultProcess"/>
    <dgm:cxn modelId="{8B69DF11-57B3-4F81-AD75-6FB4DFB225B3}" type="presParOf" srcId="{9A9361E1-FA59-436F-9895-3904C628BD38}" destId="{08080BE4-90FA-4658-BABE-9A3D29962410}" srcOrd="2" destOrd="0" presId="urn:microsoft.com/office/officeart/2009/3/layout/RandomtoResultProcess"/>
    <dgm:cxn modelId="{8447D67C-A3D1-4049-B45D-824AE7918668}" type="presParOf" srcId="{9A9361E1-FA59-436F-9895-3904C628BD38}" destId="{B4AC7B18-623A-48D3-9E86-75A7D4F21787}" srcOrd="3" destOrd="0" presId="urn:microsoft.com/office/officeart/2009/3/layout/RandomtoResultProcess"/>
    <dgm:cxn modelId="{8FC0487E-FA42-4587-8860-C3BB96DEC477}" type="presParOf" srcId="{9A9361E1-FA59-436F-9895-3904C628BD38}" destId="{5B2D3DC5-98E2-49D8-B49F-0491517B5EF7}" srcOrd="4" destOrd="0" presId="urn:microsoft.com/office/officeart/2009/3/layout/RandomtoResultProcess"/>
    <dgm:cxn modelId="{540C61A3-F16B-4CDC-8A27-3C3E28E9319E}" type="presParOf" srcId="{9A9361E1-FA59-436F-9895-3904C628BD38}" destId="{20FB1A40-51C5-4D94-85AB-C2AEF5A94591}" srcOrd="5" destOrd="0" presId="urn:microsoft.com/office/officeart/2009/3/layout/RandomtoResultProcess"/>
    <dgm:cxn modelId="{3A9D85E6-D412-4E9B-978B-0DF8AE2F090B}" type="presParOf" srcId="{9A9361E1-FA59-436F-9895-3904C628BD38}" destId="{1314F0F5-8D0D-447E-9B87-D3FD99BE2611}" srcOrd="6" destOrd="0" presId="urn:microsoft.com/office/officeart/2009/3/layout/RandomtoResultProcess"/>
    <dgm:cxn modelId="{A28B224A-075D-4BCC-AE53-7A65424C4564}" type="presParOf" srcId="{9A9361E1-FA59-436F-9895-3904C628BD38}" destId="{9E8A173E-F1DA-4074-91FF-03D340953AC7}" srcOrd="7" destOrd="0" presId="urn:microsoft.com/office/officeart/2009/3/layout/RandomtoResultProcess"/>
    <dgm:cxn modelId="{28874F22-6798-4424-8B14-D6D376DDD4A9}" type="presParOf" srcId="{9A9361E1-FA59-436F-9895-3904C628BD38}" destId="{E5D96BEB-9AC6-40B8-864B-AB9895217FAD}" srcOrd="8" destOrd="0" presId="urn:microsoft.com/office/officeart/2009/3/layout/RandomtoResultProcess"/>
    <dgm:cxn modelId="{25DB0CA1-DBB2-46D9-A11A-D7D86B5DCAFC}" type="presParOf" srcId="{9A9361E1-FA59-436F-9895-3904C628BD38}" destId="{F12BA5C5-F7E2-4042-836B-10572FB3D340}" srcOrd="9" destOrd="0" presId="urn:microsoft.com/office/officeart/2009/3/layout/RandomtoResultProcess"/>
    <dgm:cxn modelId="{C07ABC36-68E5-4D53-872B-AC906AF6E239}" type="presParOf" srcId="{9A9361E1-FA59-436F-9895-3904C628BD38}" destId="{793E7133-2A98-402D-B979-07B5F8D1A7EC}" srcOrd="10" destOrd="0" presId="urn:microsoft.com/office/officeart/2009/3/layout/RandomtoResultProcess"/>
    <dgm:cxn modelId="{A7056F73-8321-4A09-BFEB-47D591EFD77E}" type="presParOf" srcId="{9A9361E1-FA59-436F-9895-3904C628BD38}" destId="{C2F8C904-11E6-48CF-8881-18CD8AB47C90}" srcOrd="11" destOrd="0" presId="urn:microsoft.com/office/officeart/2009/3/layout/RandomtoResultProcess"/>
    <dgm:cxn modelId="{4B3A6073-002E-43FA-BB2E-839186D60386}" type="presParOf" srcId="{9A9361E1-FA59-436F-9895-3904C628BD38}" destId="{D65A15DF-60DD-472B-B145-77A386F2318F}" srcOrd="12" destOrd="0" presId="urn:microsoft.com/office/officeart/2009/3/layout/RandomtoResultProcess"/>
    <dgm:cxn modelId="{952FE6A7-0FDF-470B-AC6F-7AB37A9AF798}" type="presParOf" srcId="{9A9361E1-FA59-436F-9895-3904C628BD38}" destId="{DC74894D-CB6D-40EC-A99D-D416502C9166}" srcOrd="13" destOrd="0" presId="urn:microsoft.com/office/officeart/2009/3/layout/RandomtoResultProcess"/>
    <dgm:cxn modelId="{5810EABA-282F-4AE6-A4E8-B8F6BEEDBBCD}" type="presParOf" srcId="{9A9361E1-FA59-436F-9895-3904C628BD38}" destId="{C34B0937-5FD2-4E90-8315-8DCC7D60C363}" srcOrd="14" destOrd="0" presId="urn:microsoft.com/office/officeart/2009/3/layout/RandomtoResultProcess"/>
    <dgm:cxn modelId="{120ECEB4-D0CF-4AEC-BE38-EDDCA9183F4C}" type="presParOf" srcId="{9A9361E1-FA59-436F-9895-3904C628BD38}" destId="{881F1BD5-89C1-47B2-9F95-21CB1B6D5DF4}" srcOrd="15" destOrd="0" presId="urn:microsoft.com/office/officeart/2009/3/layout/RandomtoResultProcess"/>
    <dgm:cxn modelId="{D17250E0-92A4-43B7-BB00-7B4056E1F136}" type="presParOf" srcId="{9A9361E1-FA59-436F-9895-3904C628BD38}" destId="{68AA91D7-3F57-45A6-8718-B5DB441F96C2}" srcOrd="16" destOrd="0" presId="urn:microsoft.com/office/officeart/2009/3/layout/RandomtoResultProcess"/>
    <dgm:cxn modelId="{DE5BEEBC-C9FF-4A53-8560-6B65DB4383D2}" type="presParOf" srcId="{9A9361E1-FA59-436F-9895-3904C628BD38}" destId="{6E3D6BE2-F8D0-459E-B7DB-007AE83DF082}" srcOrd="17" destOrd="0" presId="urn:microsoft.com/office/officeart/2009/3/layout/RandomtoResultProcess"/>
    <dgm:cxn modelId="{7BEB2820-7CCD-4C86-91CF-36EF293F22E8}" type="presParOf" srcId="{9A9361E1-FA59-436F-9895-3904C628BD38}" destId="{E8AF93CF-E553-4512-A9E3-7AC6701A988D}" srcOrd="18" destOrd="0" presId="urn:microsoft.com/office/officeart/2009/3/layout/RandomtoResultProcess"/>
    <dgm:cxn modelId="{CB02987C-B98E-401C-8050-19539F20F457}" type="presParOf" srcId="{297DEC2D-939F-4111-BFBD-E65A2CAEB182}" destId="{2852E768-957D-49F5-BB8B-3A0E78A3DE97}" srcOrd="1" destOrd="0" presId="urn:microsoft.com/office/officeart/2009/3/layout/RandomtoResultProcess"/>
    <dgm:cxn modelId="{CFBBDF05-2849-4F43-9628-AA569A591F80}" type="presParOf" srcId="{2852E768-957D-49F5-BB8B-3A0E78A3DE97}" destId="{BDCF5A16-94E5-4876-90C3-7D57C963AC85}" srcOrd="0" destOrd="0" presId="urn:microsoft.com/office/officeart/2009/3/layout/RandomtoResultProcess"/>
    <dgm:cxn modelId="{93AE5592-02A8-4BEA-A44F-1803CEC4CDCF}" type="presParOf" srcId="{2852E768-957D-49F5-BB8B-3A0E78A3DE97}" destId="{6757D800-942A-4328-909F-5CD9B6B717B6}" srcOrd="1" destOrd="0" presId="urn:microsoft.com/office/officeart/2009/3/layout/RandomtoResultProcess"/>
    <dgm:cxn modelId="{9F4BDE39-DE96-4000-A0C1-988F225A713A}" type="presParOf" srcId="{297DEC2D-939F-4111-BFBD-E65A2CAEB182}" destId="{B71DBC38-496D-4D46-9F8B-B30C9616611F}" srcOrd="2" destOrd="0" presId="urn:microsoft.com/office/officeart/2009/3/layout/RandomtoResultProcess"/>
    <dgm:cxn modelId="{F51F4296-EA51-4F93-9432-B9C95E23EDEE}" type="presParOf" srcId="{297DEC2D-939F-4111-BFBD-E65A2CAEB182}" destId="{7B9B3DCD-2693-431A-8E95-0AB981410FC0}" srcOrd="3" destOrd="0" presId="urn:microsoft.com/office/officeart/2009/3/layout/RandomtoResultProcess"/>
    <dgm:cxn modelId="{666D2910-08B6-46F0-883A-C87682F7A137}" type="presParOf" srcId="{7B9B3DCD-2693-431A-8E95-0AB981410FC0}" destId="{F67A5146-91A6-483D-8AFB-740E0141BD21}" srcOrd="0" destOrd="0" presId="urn:microsoft.com/office/officeart/2009/3/layout/RandomtoResultProcess"/>
    <dgm:cxn modelId="{0B4DEDEF-DA4C-4A35-9EAD-0A6668239A16}" type="presParOf" srcId="{7B9B3DCD-2693-431A-8E95-0AB981410FC0}" destId="{63119A55-0A8C-4EA3-8EBF-1074743BC4FC}" srcOrd="1" destOrd="0" presId="urn:microsoft.com/office/officeart/2009/3/layout/RandomtoResultProcess"/>
    <dgm:cxn modelId="{0A12409A-92F3-4844-BECC-89621529FDA7}" type="presParOf" srcId="{297DEC2D-939F-4111-BFBD-E65A2CAEB182}" destId="{7CB2139D-6615-4B01-BADE-C31891745C0E}" srcOrd="4" destOrd="0" presId="urn:microsoft.com/office/officeart/2009/3/layout/RandomtoResultProcess"/>
    <dgm:cxn modelId="{F4C46EBD-DB65-449A-9D4E-504C762DF553}" type="presParOf" srcId="{7CB2139D-6615-4B01-BADE-C31891745C0E}" destId="{133E9C97-A062-4DA7-9250-FC96F4F8BE73}" srcOrd="0" destOrd="0" presId="urn:microsoft.com/office/officeart/2009/3/layout/RandomtoResultProcess"/>
    <dgm:cxn modelId="{61921B09-0950-4AE9-9F44-4E329CBBFDF5}" type="presParOf" srcId="{7CB2139D-6615-4B01-BADE-C31891745C0E}" destId="{2921CBCA-F180-4E6D-A92F-F78F809143E0}" srcOrd="1" destOrd="0" presId="urn:microsoft.com/office/officeart/2009/3/layout/RandomtoResul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966D7D47-2563-4481-A1DC-F637CCA4B755}" type="presOf" srcId="{73AEBE16-4209-4875-9E5D-D0F075056BCC}" destId="{70A33C59-0AE9-410A-873F-BF3A9F083F4B}"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3BA97FBA-CB7E-44C9-B92F-93D84ECFD9A4}" type="presOf" srcId="{D6A471DB-FBC6-4841-90AC-FB87422D177E}" destId="{526C1560-8D8A-4854-BB2D-DA67FC9917FB}" srcOrd="0" destOrd="0" presId="urn:microsoft.com/office/officeart/2005/8/layout/process1"/>
    <dgm:cxn modelId="{B4C16339-28AA-459F-804C-32A0CEE1C9A3}" type="presOf" srcId="{5B9CFD16-7704-4BC9-8477-B19B5EEFDB9E}" destId="{48B9E2FE-5EB1-45D5-99F2-9ED61246E49D}"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30A4CB3A-6131-4779-A279-EEDEA82B32A3}" type="presOf" srcId="{B77A10D0-3A3C-4211-B908-5735A17C77A8}" destId="{A43527CD-6C09-4F15-A712-AA3014C75D01}" srcOrd="0" destOrd="0" presId="urn:microsoft.com/office/officeart/2005/8/layout/process1"/>
    <dgm:cxn modelId="{060625C3-07B8-4541-AE20-273AFB18582A}" type="presOf" srcId="{73AEBE16-4209-4875-9E5D-D0F075056BCC}" destId="{A2686A44-1587-4251-AB9F-ED73D74C98FA}"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2949590D-023B-4758-84CC-C9522976938A}" type="presOf" srcId="{A72F9901-BEB5-4B55-9518-41D5153B0501}" destId="{57DB6157-3889-4F4D-AFAA-B34ECCF32B3C}" srcOrd="0" destOrd="0" presId="urn:microsoft.com/office/officeart/2005/8/layout/process1"/>
    <dgm:cxn modelId="{B45F588A-537D-4985-B071-BD0F48B62C61}" type="presOf" srcId="{8DFD4D90-4336-4A30-B029-68623E2076A6}" destId="{443A0442-FEB5-4B6F-8284-199330A18654}" srcOrd="0" destOrd="0" presId="urn:microsoft.com/office/officeart/2005/8/layout/process1"/>
    <dgm:cxn modelId="{906912BB-87C8-4437-9260-48B87BED38D2}" type="presOf" srcId="{5B9CFD16-7704-4BC9-8477-B19B5EEFDB9E}" destId="{9FAEF079-7B42-4F32-9DCA-BCA2977B97BC}" srcOrd="1" destOrd="0" presId="urn:microsoft.com/office/officeart/2005/8/layout/process1"/>
    <dgm:cxn modelId="{CDB93552-2B8E-49C2-A56D-B5B5B5AF3DFE}" type="presOf" srcId="{15238467-82BD-4F53-B20C-63CFBD336727}" destId="{78C6E3AC-7837-41C6-B49A-18E52CA06585}" srcOrd="1" destOrd="0" presId="urn:microsoft.com/office/officeart/2005/8/layout/process1"/>
    <dgm:cxn modelId="{A251EC30-6CB1-42A2-98D7-47D823F83DCD}" type="presOf" srcId="{87BAD2F9-0983-4777-BF06-CF285D221490}" destId="{3C2E3747-9089-43BC-B352-90C4FCA8E8B6}" srcOrd="0" destOrd="0" presId="urn:microsoft.com/office/officeart/2005/8/layout/process1"/>
    <dgm:cxn modelId="{E57AE210-1909-49B5-A667-893D3F4B93D3}" type="presOf" srcId="{2A412109-AD69-426A-8AE1-3781D04A0FF7}" destId="{95EE7324-695C-4903-B91B-8048411566A4}" srcOrd="0" destOrd="0" presId="urn:microsoft.com/office/officeart/2005/8/layout/process1"/>
    <dgm:cxn modelId="{3759D06C-5660-4039-9E62-6BF7456F082F}" type="presOf" srcId="{15238467-82BD-4F53-B20C-63CFBD336727}" destId="{8695E13F-72C6-4249-837A-83F5B5966591}" srcOrd="0" destOrd="0" presId="urn:microsoft.com/office/officeart/2005/8/layout/process1"/>
    <dgm:cxn modelId="{6F3F984C-0F3F-4D99-BEC2-73DCCE3152C3}" type="presOf" srcId="{3D7A34AD-611F-4D83-A4A6-D15C37494413}" destId="{3735E17C-E17E-498E-8F79-BF2096D54A27}" srcOrd="0" destOrd="0" presId="urn:microsoft.com/office/officeart/2005/8/layout/process1"/>
    <dgm:cxn modelId="{90019AF9-839E-41A6-97D2-76F4FE84469D}" type="presOf" srcId="{B77A10D0-3A3C-4211-B908-5735A17C77A8}" destId="{BC0281B1-F953-4970-AC48-A0453FBC0F70}" srcOrd="1" destOrd="0" presId="urn:microsoft.com/office/officeart/2005/8/layout/process1"/>
    <dgm:cxn modelId="{4B64814C-DE86-4047-BC78-5EE9E86A82F1}" type="presParOf" srcId="{443A0442-FEB5-4B6F-8284-199330A18654}" destId="{95EE7324-695C-4903-B91B-8048411566A4}" srcOrd="0" destOrd="0" presId="urn:microsoft.com/office/officeart/2005/8/layout/process1"/>
    <dgm:cxn modelId="{D42A89FA-CAEA-4BD9-86CE-AB478EB825C3}" type="presParOf" srcId="{443A0442-FEB5-4B6F-8284-199330A18654}" destId="{A2686A44-1587-4251-AB9F-ED73D74C98FA}" srcOrd="1" destOrd="0" presId="urn:microsoft.com/office/officeart/2005/8/layout/process1"/>
    <dgm:cxn modelId="{36A36BC3-14D2-46E2-9D10-F78BEFCC6AA0}" type="presParOf" srcId="{A2686A44-1587-4251-AB9F-ED73D74C98FA}" destId="{70A33C59-0AE9-410A-873F-BF3A9F083F4B}" srcOrd="0" destOrd="0" presId="urn:microsoft.com/office/officeart/2005/8/layout/process1"/>
    <dgm:cxn modelId="{1EDA2D62-F7C1-4D73-9404-8B5F84F77C95}" type="presParOf" srcId="{443A0442-FEB5-4B6F-8284-199330A18654}" destId="{3C2E3747-9089-43BC-B352-90C4FCA8E8B6}" srcOrd="2" destOrd="0" presId="urn:microsoft.com/office/officeart/2005/8/layout/process1"/>
    <dgm:cxn modelId="{BF6F996B-0829-46C1-B6A8-E160098B2025}" type="presParOf" srcId="{443A0442-FEB5-4B6F-8284-199330A18654}" destId="{A43527CD-6C09-4F15-A712-AA3014C75D01}" srcOrd="3" destOrd="0" presId="urn:microsoft.com/office/officeart/2005/8/layout/process1"/>
    <dgm:cxn modelId="{571214E2-D877-43A1-8D17-7B57BE29AB4F}" type="presParOf" srcId="{A43527CD-6C09-4F15-A712-AA3014C75D01}" destId="{BC0281B1-F953-4970-AC48-A0453FBC0F70}" srcOrd="0" destOrd="0" presId="urn:microsoft.com/office/officeart/2005/8/layout/process1"/>
    <dgm:cxn modelId="{08B8C8BE-3923-48D9-8C34-F0FB7122F1A9}" type="presParOf" srcId="{443A0442-FEB5-4B6F-8284-199330A18654}" destId="{3735E17C-E17E-498E-8F79-BF2096D54A27}" srcOrd="4" destOrd="0" presId="urn:microsoft.com/office/officeart/2005/8/layout/process1"/>
    <dgm:cxn modelId="{562DF965-17C0-4FB5-9003-3BE19D96C2A8}" type="presParOf" srcId="{443A0442-FEB5-4B6F-8284-199330A18654}" destId="{48B9E2FE-5EB1-45D5-99F2-9ED61246E49D}" srcOrd="5" destOrd="0" presId="urn:microsoft.com/office/officeart/2005/8/layout/process1"/>
    <dgm:cxn modelId="{53B9B0F6-20B0-457A-BB36-53170260A35C}" type="presParOf" srcId="{48B9E2FE-5EB1-45D5-99F2-9ED61246E49D}" destId="{9FAEF079-7B42-4F32-9DCA-BCA2977B97BC}" srcOrd="0" destOrd="0" presId="urn:microsoft.com/office/officeart/2005/8/layout/process1"/>
    <dgm:cxn modelId="{5B017C22-C480-4BB3-A667-73B74CF2B76F}" type="presParOf" srcId="{443A0442-FEB5-4B6F-8284-199330A18654}" destId="{57DB6157-3889-4F4D-AFAA-B34ECCF32B3C}" srcOrd="6" destOrd="0" presId="urn:microsoft.com/office/officeart/2005/8/layout/process1"/>
    <dgm:cxn modelId="{BDE62C62-7B28-447F-A47D-C3437BEAFD2E}" type="presParOf" srcId="{443A0442-FEB5-4B6F-8284-199330A18654}" destId="{8695E13F-72C6-4249-837A-83F5B5966591}" srcOrd="7" destOrd="0" presId="urn:microsoft.com/office/officeart/2005/8/layout/process1"/>
    <dgm:cxn modelId="{3C981F54-DE53-4482-8031-5800D12E7110}" type="presParOf" srcId="{8695E13F-72C6-4249-837A-83F5B5966591}" destId="{78C6E3AC-7837-41C6-B49A-18E52CA06585}" srcOrd="0" destOrd="0" presId="urn:microsoft.com/office/officeart/2005/8/layout/process1"/>
    <dgm:cxn modelId="{2AAD9BB0-0219-43EF-8C04-73E1E89BA741}"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570F631-F5DA-449F-A0A0-88D1B9765A3E}"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3066598B-E843-4332-99E7-8CEEA370694B}">
      <dgm:prSet phldrT="[Texto]"/>
      <dgm:spPr/>
      <dgm:t>
        <a:bodyPr/>
        <a:lstStyle/>
        <a:p>
          <a:r>
            <a:rPr lang="es-EC" i="1" dirty="0" smtClean="0"/>
            <a:t>Pregunta Base</a:t>
          </a:r>
          <a:endParaRPr lang="es-EC" i="1" dirty="0"/>
        </a:p>
      </dgm:t>
    </dgm:pt>
    <dgm:pt modelId="{D455636B-DCC3-499D-B98C-5C21EE95CAF4}" type="parTrans" cxnId="{2B10FA34-9E98-47EB-BD99-02AE1A72367D}">
      <dgm:prSet/>
      <dgm:spPr/>
      <dgm:t>
        <a:bodyPr/>
        <a:lstStyle/>
        <a:p>
          <a:endParaRPr lang="es-EC"/>
        </a:p>
      </dgm:t>
    </dgm:pt>
    <dgm:pt modelId="{914101E3-096F-4BE9-A588-9025657D6410}" type="sibTrans" cxnId="{2B10FA34-9E98-47EB-BD99-02AE1A72367D}">
      <dgm:prSet/>
      <dgm:spPr/>
      <dgm:t>
        <a:bodyPr/>
        <a:lstStyle/>
        <a:p>
          <a:endParaRPr lang="es-EC"/>
        </a:p>
      </dgm:t>
    </dgm:pt>
    <dgm:pt modelId="{5BF1FC06-C77B-4A17-933C-4C230F490B00}">
      <dgm:prSet phldrT="[Texto]"/>
      <dgm:spPr/>
      <dgm:t>
        <a:bodyPr/>
        <a:lstStyle/>
        <a:p>
          <a:r>
            <a:rPr lang="es-ES" dirty="0" smtClean="0"/>
            <a:t>16 contestaron sí y 4 que no </a:t>
          </a:r>
          <a:endParaRPr lang="es-EC" dirty="0"/>
        </a:p>
      </dgm:t>
    </dgm:pt>
    <dgm:pt modelId="{27EE88AC-5459-42BC-8355-33EF2D052F4D}" type="parTrans" cxnId="{BDF9389F-E76E-4AE8-805A-86E4E2BBD640}">
      <dgm:prSet/>
      <dgm:spPr/>
      <dgm:t>
        <a:bodyPr/>
        <a:lstStyle/>
        <a:p>
          <a:endParaRPr lang="es-EC"/>
        </a:p>
      </dgm:t>
    </dgm:pt>
    <dgm:pt modelId="{AF76315C-B70A-4F1F-B340-9138F81A63A4}" type="sibTrans" cxnId="{BDF9389F-E76E-4AE8-805A-86E4E2BBD640}">
      <dgm:prSet/>
      <dgm:spPr/>
      <dgm:t>
        <a:bodyPr/>
        <a:lstStyle/>
        <a:p>
          <a:endParaRPr lang="es-EC"/>
        </a:p>
      </dgm:t>
    </dgm:pt>
    <dgm:pt modelId="{4F6AA4AA-52EF-4305-AB30-AC3B24E85AF8}">
      <dgm:prSet phldrT="[Texto]"/>
      <dgm:spPr/>
      <dgm:t>
        <a:bodyPr/>
        <a:lstStyle/>
        <a:p>
          <a:r>
            <a:rPr lang="es-ES_tradnl" i="1" dirty="0" smtClean="0"/>
            <a:t>Tamaño de la muestra</a:t>
          </a:r>
          <a:endParaRPr lang="es-EC" dirty="0"/>
        </a:p>
      </dgm:t>
    </dgm:pt>
    <dgm:pt modelId="{0ECD8177-B15C-466E-9366-2F9D58110D6B}" type="parTrans" cxnId="{76208C31-516C-46A5-A6F8-701E2C4896A7}">
      <dgm:prSet/>
      <dgm:spPr/>
      <dgm:t>
        <a:bodyPr/>
        <a:lstStyle/>
        <a:p>
          <a:endParaRPr lang="es-EC"/>
        </a:p>
      </dgm:t>
    </dgm:pt>
    <dgm:pt modelId="{6836C6DA-6C11-43D1-844A-D2D36D9913AF}" type="sibTrans" cxnId="{76208C31-516C-46A5-A6F8-701E2C4896A7}">
      <dgm:prSet/>
      <dgm:spPr/>
      <dgm:t>
        <a:bodyPr/>
        <a:lstStyle/>
        <a:p>
          <a:endParaRPr lang="es-EC"/>
        </a:p>
      </dgm:t>
    </dgm:pt>
    <dgm:pt modelId="{095F24E2-9EAB-40D0-93E5-3A6DD4219F27}">
      <dgm:prSet/>
      <dgm:spPr/>
      <dgm:t>
        <a:bodyPr/>
        <a:lstStyle/>
        <a:p>
          <a:r>
            <a:rPr lang="es-ES" dirty="0" smtClean="0"/>
            <a:t>¿Realizaría sus exportaciones a través del servicio Exporta Fácil?</a:t>
          </a:r>
          <a:endParaRPr lang="es-EC" dirty="0"/>
        </a:p>
      </dgm:t>
    </dgm:pt>
    <dgm:pt modelId="{E6D41DDD-C3B5-4A5C-9B8E-19FD5C4F6460}" type="parTrans" cxnId="{42FEA091-6B65-43D3-9E64-F172D2380C27}">
      <dgm:prSet/>
      <dgm:spPr/>
      <dgm:t>
        <a:bodyPr/>
        <a:lstStyle/>
        <a:p>
          <a:endParaRPr lang="es-EC"/>
        </a:p>
      </dgm:t>
    </dgm:pt>
    <dgm:pt modelId="{ED3BAAC9-6CA8-4D29-9696-787950A92E93}" type="sibTrans" cxnId="{42FEA091-6B65-43D3-9E64-F172D2380C27}">
      <dgm:prSet/>
      <dgm:spPr/>
      <dgm:t>
        <a:bodyPr/>
        <a:lstStyle/>
        <a:p>
          <a:endParaRPr lang="es-EC"/>
        </a:p>
      </dgm:t>
    </dgm:pt>
    <dgm:pt modelId="{7E9B53BF-9672-42C3-80B5-F2FBB0A34219}">
      <dgm:prSet phldrT="[Texto]"/>
      <dgm:spPr/>
      <dgm:t>
        <a:bodyPr/>
        <a:lstStyle/>
        <a:p>
          <a:endParaRPr lang="es-EC" dirty="0"/>
        </a:p>
      </dgm:t>
    </dgm:pt>
    <dgm:pt modelId="{AC2687F5-8496-4F26-96A3-CD4CD7DC4B27}" type="sibTrans" cxnId="{44143604-8902-46DE-8F69-2BA95C898C35}">
      <dgm:prSet/>
      <dgm:spPr/>
      <dgm:t>
        <a:bodyPr/>
        <a:lstStyle/>
        <a:p>
          <a:endParaRPr lang="es-EC"/>
        </a:p>
      </dgm:t>
    </dgm:pt>
    <dgm:pt modelId="{9855CEF3-3031-4D54-8B2D-28673D70941A}" type="parTrans" cxnId="{44143604-8902-46DE-8F69-2BA95C898C35}">
      <dgm:prSet/>
      <dgm:spPr/>
      <dgm:t>
        <a:bodyPr/>
        <a:lstStyle/>
        <a:p>
          <a:endParaRPr lang="es-EC"/>
        </a:p>
      </dgm:t>
    </dgm:pt>
    <dgm:pt modelId="{DFD4CA27-9886-4D89-B1B3-3965F99A29DD}">
      <dgm:prSet phldrT="[Texto]"/>
      <dgm:spPr/>
      <dgm:t>
        <a:bodyPr/>
        <a:lstStyle/>
        <a:p>
          <a:r>
            <a:rPr lang="es-EC" dirty="0" smtClean="0"/>
            <a:t>135</a:t>
          </a:r>
          <a:endParaRPr lang="es-EC" dirty="0"/>
        </a:p>
      </dgm:t>
    </dgm:pt>
    <dgm:pt modelId="{7F081511-618E-491A-AF22-162445A904D7}" type="sibTrans" cxnId="{D96FE13C-4E2E-4E50-8C7A-A6C7ABBA865F}">
      <dgm:prSet/>
      <dgm:spPr/>
      <dgm:t>
        <a:bodyPr/>
        <a:lstStyle/>
        <a:p>
          <a:endParaRPr lang="es-EC"/>
        </a:p>
      </dgm:t>
    </dgm:pt>
    <dgm:pt modelId="{E1883C63-BA85-4E35-9E73-41EF4DE0A4EB}" type="parTrans" cxnId="{D96FE13C-4E2E-4E50-8C7A-A6C7ABBA865F}">
      <dgm:prSet/>
      <dgm:spPr/>
      <dgm:t>
        <a:bodyPr/>
        <a:lstStyle/>
        <a:p>
          <a:endParaRPr lang="es-EC"/>
        </a:p>
      </dgm:t>
    </dgm:pt>
    <dgm:pt modelId="{F5F48729-9904-4A97-B4D9-850FABB5491D}">
      <dgm:prSet phldrT="[Texto]"/>
      <dgm:spPr/>
      <dgm:t>
        <a:bodyPr/>
        <a:lstStyle/>
        <a:p>
          <a:r>
            <a:rPr lang="es-EC" dirty="0" smtClean="0"/>
            <a:t>Muestreo probabilístico</a:t>
          </a:r>
          <a:endParaRPr lang="es-EC" dirty="0"/>
        </a:p>
      </dgm:t>
    </dgm:pt>
    <dgm:pt modelId="{D44655F2-50CB-4E31-966A-8EBF5F02C394}" type="parTrans" cxnId="{CD82396B-FDE5-4F93-99B6-F755365A0BFD}">
      <dgm:prSet/>
      <dgm:spPr/>
      <dgm:t>
        <a:bodyPr/>
        <a:lstStyle/>
        <a:p>
          <a:endParaRPr lang="es-EC"/>
        </a:p>
      </dgm:t>
    </dgm:pt>
    <dgm:pt modelId="{75BFBF6A-54E9-4EA6-B59E-2113601A6F0D}" type="sibTrans" cxnId="{CD82396B-FDE5-4F93-99B6-F755365A0BFD}">
      <dgm:prSet/>
      <dgm:spPr/>
      <dgm:t>
        <a:bodyPr/>
        <a:lstStyle/>
        <a:p>
          <a:endParaRPr lang="es-EC"/>
        </a:p>
      </dgm:t>
    </dgm:pt>
    <dgm:pt modelId="{69BA637E-A43B-42A0-9D8A-DF4639F4EA64}" type="pres">
      <dgm:prSet presAssocID="{D570F631-F5DA-449F-A0A0-88D1B9765A3E}" presName="rootnode" presStyleCnt="0">
        <dgm:presLayoutVars>
          <dgm:chMax/>
          <dgm:chPref/>
          <dgm:dir/>
          <dgm:animLvl val="lvl"/>
        </dgm:presLayoutVars>
      </dgm:prSet>
      <dgm:spPr/>
      <dgm:t>
        <a:bodyPr/>
        <a:lstStyle/>
        <a:p>
          <a:endParaRPr lang="es-EC"/>
        </a:p>
      </dgm:t>
    </dgm:pt>
    <dgm:pt modelId="{7F89DCD8-C48B-4227-A436-888D36E1BD76}" type="pres">
      <dgm:prSet presAssocID="{3066598B-E843-4332-99E7-8CEEA370694B}" presName="composite" presStyleCnt="0"/>
      <dgm:spPr/>
    </dgm:pt>
    <dgm:pt modelId="{31D1CB82-D132-420A-B459-2147F178DB32}" type="pres">
      <dgm:prSet presAssocID="{3066598B-E843-4332-99E7-8CEEA370694B}" presName="LShape" presStyleLbl="alignNode1" presStyleIdx="0" presStyleCnt="5"/>
      <dgm:spPr/>
    </dgm:pt>
    <dgm:pt modelId="{007EC8B8-6FEE-484F-8802-62BE92E64420}" type="pres">
      <dgm:prSet presAssocID="{3066598B-E843-4332-99E7-8CEEA370694B}" presName="ParentText" presStyleLbl="revTx" presStyleIdx="0" presStyleCnt="3">
        <dgm:presLayoutVars>
          <dgm:chMax val="0"/>
          <dgm:chPref val="0"/>
          <dgm:bulletEnabled val="1"/>
        </dgm:presLayoutVars>
      </dgm:prSet>
      <dgm:spPr/>
      <dgm:t>
        <a:bodyPr/>
        <a:lstStyle/>
        <a:p>
          <a:endParaRPr lang="es-EC"/>
        </a:p>
      </dgm:t>
    </dgm:pt>
    <dgm:pt modelId="{EA641949-B49B-4F39-89AD-07312A439BFC}" type="pres">
      <dgm:prSet presAssocID="{3066598B-E843-4332-99E7-8CEEA370694B}" presName="Triangle" presStyleLbl="alignNode1" presStyleIdx="1" presStyleCnt="5"/>
      <dgm:spPr/>
    </dgm:pt>
    <dgm:pt modelId="{9B5E1F83-E27D-445A-B01A-32E6CD0359AD}" type="pres">
      <dgm:prSet presAssocID="{914101E3-096F-4BE9-A588-9025657D6410}" presName="sibTrans" presStyleCnt="0"/>
      <dgm:spPr/>
    </dgm:pt>
    <dgm:pt modelId="{7508CB75-F0C3-4143-BBF4-07D75227F4DC}" type="pres">
      <dgm:prSet presAssocID="{914101E3-096F-4BE9-A588-9025657D6410}" presName="space" presStyleCnt="0"/>
      <dgm:spPr/>
    </dgm:pt>
    <dgm:pt modelId="{B0D1E647-DA72-4EDF-B41A-36E3FAD65F20}" type="pres">
      <dgm:prSet presAssocID="{4F6AA4AA-52EF-4305-AB30-AC3B24E85AF8}" presName="composite" presStyleCnt="0"/>
      <dgm:spPr/>
    </dgm:pt>
    <dgm:pt modelId="{92012E16-81D3-464B-857E-3FFE6EA2A50E}" type="pres">
      <dgm:prSet presAssocID="{4F6AA4AA-52EF-4305-AB30-AC3B24E85AF8}" presName="LShape" presStyleLbl="alignNode1" presStyleIdx="2" presStyleCnt="5"/>
      <dgm:spPr/>
    </dgm:pt>
    <dgm:pt modelId="{44CA2E59-5B6C-4A9D-915C-9D7FAE9F1043}" type="pres">
      <dgm:prSet presAssocID="{4F6AA4AA-52EF-4305-AB30-AC3B24E85AF8}" presName="ParentText" presStyleLbl="revTx" presStyleIdx="1" presStyleCnt="3">
        <dgm:presLayoutVars>
          <dgm:chMax val="0"/>
          <dgm:chPref val="0"/>
          <dgm:bulletEnabled val="1"/>
        </dgm:presLayoutVars>
      </dgm:prSet>
      <dgm:spPr/>
      <dgm:t>
        <a:bodyPr/>
        <a:lstStyle/>
        <a:p>
          <a:endParaRPr lang="es-EC"/>
        </a:p>
      </dgm:t>
    </dgm:pt>
    <dgm:pt modelId="{01B1C159-6166-4A0A-8F20-7580FEF56229}" type="pres">
      <dgm:prSet presAssocID="{4F6AA4AA-52EF-4305-AB30-AC3B24E85AF8}" presName="Triangle" presStyleLbl="alignNode1" presStyleIdx="3" presStyleCnt="5"/>
      <dgm:spPr/>
    </dgm:pt>
    <dgm:pt modelId="{4F5F4BD2-0FAF-4459-87EE-9CAD3FCF2E32}" type="pres">
      <dgm:prSet presAssocID="{6836C6DA-6C11-43D1-844A-D2D36D9913AF}" presName="sibTrans" presStyleCnt="0"/>
      <dgm:spPr/>
    </dgm:pt>
    <dgm:pt modelId="{C2961DBB-C099-4FE3-9D42-73103F9A0BF3}" type="pres">
      <dgm:prSet presAssocID="{6836C6DA-6C11-43D1-844A-D2D36D9913AF}" presName="space" presStyleCnt="0"/>
      <dgm:spPr/>
    </dgm:pt>
    <dgm:pt modelId="{54B7AE45-2140-4E1E-A664-6A2E6AA0750C}" type="pres">
      <dgm:prSet presAssocID="{F5F48729-9904-4A97-B4D9-850FABB5491D}" presName="composite" presStyleCnt="0"/>
      <dgm:spPr/>
    </dgm:pt>
    <dgm:pt modelId="{1871D558-7738-4C9B-B484-55119C26F3F2}" type="pres">
      <dgm:prSet presAssocID="{F5F48729-9904-4A97-B4D9-850FABB5491D}" presName="LShape" presStyleLbl="alignNode1" presStyleIdx="4" presStyleCnt="5"/>
      <dgm:spPr/>
    </dgm:pt>
    <dgm:pt modelId="{3A980A67-8F81-4690-871E-0564099D1286}" type="pres">
      <dgm:prSet presAssocID="{F5F48729-9904-4A97-B4D9-850FABB5491D}" presName="ParentText" presStyleLbl="revTx" presStyleIdx="2" presStyleCnt="3">
        <dgm:presLayoutVars>
          <dgm:chMax val="0"/>
          <dgm:chPref val="0"/>
          <dgm:bulletEnabled val="1"/>
        </dgm:presLayoutVars>
      </dgm:prSet>
      <dgm:spPr/>
      <dgm:t>
        <a:bodyPr/>
        <a:lstStyle/>
        <a:p>
          <a:endParaRPr lang="es-EC"/>
        </a:p>
      </dgm:t>
    </dgm:pt>
  </dgm:ptLst>
  <dgm:cxnLst>
    <dgm:cxn modelId="{61F54618-773D-482B-8175-0DAF51145F0A}" type="presOf" srcId="{095F24E2-9EAB-40D0-93E5-3A6DD4219F27}" destId="{007EC8B8-6FEE-484F-8802-62BE92E64420}" srcOrd="0" destOrd="1" presId="urn:microsoft.com/office/officeart/2009/3/layout/StepUpProcess"/>
    <dgm:cxn modelId="{2B10FA34-9E98-47EB-BD99-02AE1A72367D}" srcId="{D570F631-F5DA-449F-A0A0-88D1B9765A3E}" destId="{3066598B-E843-4332-99E7-8CEEA370694B}" srcOrd="0" destOrd="0" parTransId="{D455636B-DCC3-499D-B98C-5C21EE95CAF4}" sibTransId="{914101E3-096F-4BE9-A588-9025657D6410}"/>
    <dgm:cxn modelId="{D72A667D-9393-4E5D-B6D0-00126553B0B5}" type="presOf" srcId="{5BF1FC06-C77B-4A17-933C-4C230F490B00}" destId="{007EC8B8-6FEE-484F-8802-62BE92E64420}" srcOrd="0" destOrd="2" presId="urn:microsoft.com/office/officeart/2009/3/layout/StepUpProcess"/>
    <dgm:cxn modelId="{BDF9389F-E76E-4AE8-805A-86E4E2BBD640}" srcId="{3066598B-E843-4332-99E7-8CEEA370694B}" destId="{5BF1FC06-C77B-4A17-933C-4C230F490B00}" srcOrd="1" destOrd="0" parTransId="{27EE88AC-5459-42BC-8355-33EF2D052F4D}" sibTransId="{AF76315C-B70A-4F1F-B340-9138F81A63A4}"/>
    <dgm:cxn modelId="{73A550FD-4546-4D83-8987-AB2A9465D948}" type="presOf" srcId="{3066598B-E843-4332-99E7-8CEEA370694B}" destId="{007EC8B8-6FEE-484F-8802-62BE92E64420}" srcOrd="0" destOrd="0" presId="urn:microsoft.com/office/officeart/2009/3/layout/StepUpProcess"/>
    <dgm:cxn modelId="{798F2863-C18C-4986-AA1E-72C075B197B1}" type="presOf" srcId="{4F6AA4AA-52EF-4305-AB30-AC3B24E85AF8}" destId="{44CA2E59-5B6C-4A9D-915C-9D7FAE9F1043}" srcOrd="0" destOrd="0" presId="urn:microsoft.com/office/officeart/2009/3/layout/StepUpProcess"/>
    <dgm:cxn modelId="{42FEA091-6B65-43D3-9E64-F172D2380C27}" srcId="{3066598B-E843-4332-99E7-8CEEA370694B}" destId="{095F24E2-9EAB-40D0-93E5-3A6DD4219F27}" srcOrd="0" destOrd="0" parTransId="{E6D41DDD-C3B5-4A5C-9B8E-19FD5C4F6460}" sibTransId="{ED3BAAC9-6CA8-4D29-9696-787950A92E93}"/>
    <dgm:cxn modelId="{6A053DEB-98B2-4FAA-B9DD-B0744B708FD9}" type="presOf" srcId="{F5F48729-9904-4A97-B4D9-850FABB5491D}" destId="{3A980A67-8F81-4690-871E-0564099D1286}" srcOrd="0" destOrd="0" presId="urn:microsoft.com/office/officeart/2009/3/layout/StepUpProcess"/>
    <dgm:cxn modelId="{86CCD5C0-B4DB-481E-B263-15CA8C239B4A}" type="presOf" srcId="{DFD4CA27-9886-4D89-B1B3-3965F99A29DD}" destId="{44CA2E59-5B6C-4A9D-915C-9D7FAE9F1043}" srcOrd="0" destOrd="2" presId="urn:microsoft.com/office/officeart/2009/3/layout/StepUpProcess"/>
    <dgm:cxn modelId="{76208C31-516C-46A5-A6F8-701E2C4896A7}" srcId="{D570F631-F5DA-449F-A0A0-88D1B9765A3E}" destId="{4F6AA4AA-52EF-4305-AB30-AC3B24E85AF8}" srcOrd="1" destOrd="0" parTransId="{0ECD8177-B15C-466E-9366-2F9D58110D6B}" sibTransId="{6836C6DA-6C11-43D1-844A-D2D36D9913AF}"/>
    <dgm:cxn modelId="{CD82396B-FDE5-4F93-99B6-F755365A0BFD}" srcId="{D570F631-F5DA-449F-A0A0-88D1B9765A3E}" destId="{F5F48729-9904-4A97-B4D9-850FABB5491D}" srcOrd="2" destOrd="0" parTransId="{D44655F2-50CB-4E31-966A-8EBF5F02C394}" sibTransId="{75BFBF6A-54E9-4EA6-B59E-2113601A6F0D}"/>
    <dgm:cxn modelId="{44143604-8902-46DE-8F69-2BA95C898C35}" srcId="{4F6AA4AA-52EF-4305-AB30-AC3B24E85AF8}" destId="{7E9B53BF-9672-42C3-80B5-F2FBB0A34219}" srcOrd="0" destOrd="0" parTransId="{9855CEF3-3031-4D54-8B2D-28673D70941A}" sibTransId="{AC2687F5-8496-4F26-96A3-CD4CD7DC4B27}"/>
    <dgm:cxn modelId="{DB2EBB81-D903-4D88-81C9-A672CA434AC3}" type="presOf" srcId="{7E9B53BF-9672-42C3-80B5-F2FBB0A34219}" destId="{44CA2E59-5B6C-4A9D-915C-9D7FAE9F1043}" srcOrd="0" destOrd="1" presId="urn:microsoft.com/office/officeart/2009/3/layout/StepUpProcess"/>
    <dgm:cxn modelId="{ECC4D4BD-C429-44B7-A6ED-92910195E064}" type="presOf" srcId="{D570F631-F5DA-449F-A0A0-88D1B9765A3E}" destId="{69BA637E-A43B-42A0-9D8A-DF4639F4EA64}" srcOrd="0" destOrd="0" presId="urn:microsoft.com/office/officeart/2009/3/layout/StepUpProcess"/>
    <dgm:cxn modelId="{D96FE13C-4E2E-4E50-8C7A-A6C7ABBA865F}" srcId="{4F6AA4AA-52EF-4305-AB30-AC3B24E85AF8}" destId="{DFD4CA27-9886-4D89-B1B3-3965F99A29DD}" srcOrd="1" destOrd="0" parTransId="{E1883C63-BA85-4E35-9E73-41EF4DE0A4EB}" sibTransId="{7F081511-618E-491A-AF22-162445A904D7}"/>
    <dgm:cxn modelId="{703367AA-7D60-46C7-AB78-E415487881B7}" type="presParOf" srcId="{69BA637E-A43B-42A0-9D8A-DF4639F4EA64}" destId="{7F89DCD8-C48B-4227-A436-888D36E1BD76}" srcOrd="0" destOrd="0" presId="urn:microsoft.com/office/officeart/2009/3/layout/StepUpProcess"/>
    <dgm:cxn modelId="{A1687924-6518-49DA-AF49-7AB0ADB4BD1B}" type="presParOf" srcId="{7F89DCD8-C48B-4227-A436-888D36E1BD76}" destId="{31D1CB82-D132-420A-B459-2147F178DB32}" srcOrd="0" destOrd="0" presId="urn:microsoft.com/office/officeart/2009/3/layout/StepUpProcess"/>
    <dgm:cxn modelId="{D834E249-45E7-494B-979C-9AC202FE989D}" type="presParOf" srcId="{7F89DCD8-C48B-4227-A436-888D36E1BD76}" destId="{007EC8B8-6FEE-484F-8802-62BE92E64420}" srcOrd="1" destOrd="0" presId="urn:microsoft.com/office/officeart/2009/3/layout/StepUpProcess"/>
    <dgm:cxn modelId="{D6B50A39-5B36-4E84-9552-6E1CA6437C38}" type="presParOf" srcId="{7F89DCD8-C48B-4227-A436-888D36E1BD76}" destId="{EA641949-B49B-4F39-89AD-07312A439BFC}" srcOrd="2" destOrd="0" presId="urn:microsoft.com/office/officeart/2009/3/layout/StepUpProcess"/>
    <dgm:cxn modelId="{C1E15D44-5C33-4897-9616-20AE5F8A744E}" type="presParOf" srcId="{69BA637E-A43B-42A0-9D8A-DF4639F4EA64}" destId="{9B5E1F83-E27D-445A-B01A-32E6CD0359AD}" srcOrd="1" destOrd="0" presId="urn:microsoft.com/office/officeart/2009/3/layout/StepUpProcess"/>
    <dgm:cxn modelId="{F9750D33-A807-4A73-A038-237C590DA3CC}" type="presParOf" srcId="{9B5E1F83-E27D-445A-B01A-32E6CD0359AD}" destId="{7508CB75-F0C3-4143-BBF4-07D75227F4DC}" srcOrd="0" destOrd="0" presId="urn:microsoft.com/office/officeart/2009/3/layout/StepUpProcess"/>
    <dgm:cxn modelId="{CE17D28A-B403-4452-A7BC-A877C6C6525F}" type="presParOf" srcId="{69BA637E-A43B-42A0-9D8A-DF4639F4EA64}" destId="{B0D1E647-DA72-4EDF-B41A-36E3FAD65F20}" srcOrd="2" destOrd="0" presId="urn:microsoft.com/office/officeart/2009/3/layout/StepUpProcess"/>
    <dgm:cxn modelId="{67871060-3E10-46AE-8F86-D4D4788F8D06}" type="presParOf" srcId="{B0D1E647-DA72-4EDF-B41A-36E3FAD65F20}" destId="{92012E16-81D3-464B-857E-3FFE6EA2A50E}" srcOrd="0" destOrd="0" presId="urn:microsoft.com/office/officeart/2009/3/layout/StepUpProcess"/>
    <dgm:cxn modelId="{F5C94155-3ABF-4D07-92FA-3D7C9CC9694B}" type="presParOf" srcId="{B0D1E647-DA72-4EDF-B41A-36E3FAD65F20}" destId="{44CA2E59-5B6C-4A9D-915C-9D7FAE9F1043}" srcOrd="1" destOrd="0" presId="urn:microsoft.com/office/officeart/2009/3/layout/StepUpProcess"/>
    <dgm:cxn modelId="{1DE30570-1FB7-4783-A8A9-46F71619C860}" type="presParOf" srcId="{B0D1E647-DA72-4EDF-B41A-36E3FAD65F20}" destId="{01B1C159-6166-4A0A-8F20-7580FEF56229}" srcOrd="2" destOrd="0" presId="urn:microsoft.com/office/officeart/2009/3/layout/StepUpProcess"/>
    <dgm:cxn modelId="{077159BB-9FC9-41E2-8382-7900440EF885}" type="presParOf" srcId="{69BA637E-A43B-42A0-9D8A-DF4639F4EA64}" destId="{4F5F4BD2-0FAF-4459-87EE-9CAD3FCF2E32}" srcOrd="3" destOrd="0" presId="urn:microsoft.com/office/officeart/2009/3/layout/StepUpProcess"/>
    <dgm:cxn modelId="{DC623BB1-F61A-4BA8-8D42-B9F3BC85C397}" type="presParOf" srcId="{4F5F4BD2-0FAF-4459-87EE-9CAD3FCF2E32}" destId="{C2961DBB-C099-4FE3-9D42-73103F9A0BF3}" srcOrd="0" destOrd="0" presId="urn:microsoft.com/office/officeart/2009/3/layout/StepUpProcess"/>
    <dgm:cxn modelId="{270D3784-CA5E-4CBF-8B7F-90C8700F1C75}" type="presParOf" srcId="{69BA637E-A43B-42A0-9D8A-DF4639F4EA64}" destId="{54B7AE45-2140-4E1E-A664-6A2E6AA0750C}" srcOrd="4" destOrd="0" presId="urn:microsoft.com/office/officeart/2009/3/layout/StepUpProcess"/>
    <dgm:cxn modelId="{13B6537E-49C1-43DE-AF4E-8E4EC263B889}" type="presParOf" srcId="{54B7AE45-2140-4E1E-A664-6A2E6AA0750C}" destId="{1871D558-7738-4C9B-B484-55119C26F3F2}" srcOrd="0" destOrd="0" presId="urn:microsoft.com/office/officeart/2009/3/layout/StepUpProcess"/>
    <dgm:cxn modelId="{E6EB3BF7-0261-4C2D-88FE-7A7AC4F42516}" type="presParOf" srcId="{54B7AE45-2140-4E1E-A664-6A2E6AA0750C}" destId="{3A980A67-8F81-4690-871E-0564099D1286}"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solidFill>
            <a:srgbClr val="92D050"/>
          </a:solidFill>
        </a:ln>
        <a:scene3d>
          <a:camera prst="orthographicFront"/>
          <a:lightRig rig="threePt" dir="t"/>
        </a:scene3d>
        <a:sp3d>
          <a:bevelT/>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482508BA-4A54-40D7-B26D-97853A54560E}" type="presOf" srcId="{B77A10D0-3A3C-4211-B908-5735A17C77A8}" destId="{BC0281B1-F953-4970-AC48-A0453FBC0F70}" srcOrd="1" destOrd="0" presId="urn:microsoft.com/office/officeart/2005/8/layout/process1"/>
    <dgm:cxn modelId="{578F9854-844B-448E-A631-0BEAA4175BDB}" type="presOf" srcId="{5B9CFD16-7704-4BC9-8477-B19B5EEFDB9E}" destId="{9FAEF079-7B42-4F32-9DCA-BCA2977B97BC}"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0467AE12-52D4-4BB6-956D-06533E6B8103}" type="presOf" srcId="{B77A10D0-3A3C-4211-B908-5735A17C77A8}" destId="{A43527CD-6C09-4F15-A712-AA3014C75D01}"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425318FC-A4B2-4D30-A186-6251ED497753}" type="presOf" srcId="{D6A471DB-FBC6-4841-90AC-FB87422D177E}" destId="{526C1560-8D8A-4854-BB2D-DA67FC9917FB}"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EA6D8E65-9821-4C07-A5DE-EF5126C8DB51}" type="presOf" srcId="{15238467-82BD-4F53-B20C-63CFBD336727}" destId="{8695E13F-72C6-4249-837A-83F5B5966591}" srcOrd="0" destOrd="0" presId="urn:microsoft.com/office/officeart/2005/8/layout/process1"/>
    <dgm:cxn modelId="{0E621B5C-5473-4F7A-9AA2-B43FEF002329}" type="presOf" srcId="{73AEBE16-4209-4875-9E5D-D0F075056BCC}" destId="{A2686A44-1587-4251-AB9F-ED73D74C98FA}" srcOrd="0" destOrd="0" presId="urn:microsoft.com/office/officeart/2005/8/layout/process1"/>
    <dgm:cxn modelId="{6E6D6493-ACFF-44A7-BED8-BD99A9CA29E3}" type="presOf" srcId="{A72F9901-BEB5-4B55-9518-41D5153B0501}" destId="{57DB6157-3889-4F4D-AFAA-B34ECCF32B3C}" srcOrd="0" destOrd="0" presId="urn:microsoft.com/office/officeart/2005/8/layout/process1"/>
    <dgm:cxn modelId="{F56D0837-D445-497B-B925-FE4822536A1D}" type="presOf" srcId="{15238467-82BD-4F53-B20C-63CFBD336727}" destId="{78C6E3AC-7837-41C6-B49A-18E52CA06585}" srcOrd="1" destOrd="0" presId="urn:microsoft.com/office/officeart/2005/8/layout/process1"/>
    <dgm:cxn modelId="{2336C80D-E0B5-4BC2-94D1-D5E4B650706E}" type="presOf" srcId="{3D7A34AD-611F-4D83-A4A6-D15C37494413}" destId="{3735E17C-E17E-498E-8F79-BF2096D54A27}" srcOrd="0" destOrd="0" presId="urn:microsoft.com/office/officeart/2005/8/layout/process1"/>
    <dgm:cxn modelId="{25598C9D-1CE4-4FCF-9D55-95419B659A4E}" type="presOf" srcId="{5B9CFD16-7704-4BC9-8477-B19B5EEFDB9E}" destId="{48B9E2FE-5EB1-45D5-99F2-9ED61246E49D}" srcOrd="0" destOrd="0" presId="urn:microsoft.com/office/officeart/2005/8/layout/process1"/>
    <dgm:cxn modelId="{AD4ABBC8-70DC-4B03-98DE-6AF483E0B685}" type="presOf" srcId="{8DFD4D90-4336-4A30-B029-68623E2076A6}" destId="{443A0442-FEB5-4B6F-8284-199330A18654}" srcOrd="0" destOrd="0" presId="urn:microsoft.com/office/officeart/2005/8/layout/process1"/>
    <dgm:cxn modelId="{0969F90B-F548-4362-8087-5A776B3A7128}" type="presOf" srcId="{73AEBE16-4209-4875-9E5D-D0F075056BCC}" destId="{70A33C59-0AE9-410A-873F-BF3A9F083F4B}" srcOrd="1" destOrd="0" presId="urn:microsoft.com/office/officeart/2005/8/layout/process1"/>
    <dgm:cxn modelId="{BA6C583D-C32A-4283-A1DD-15C2FE1603AF}" type="presOf" srcId="{87BAD2F9-0983-4777-BF06-CF285D221490}" destId="{3C2E3747-9089-43BC-B352-90C4FCA8E8B6}" srcOrd="0" destOrd="0" presId="urn:microsoft.com/office/officeart/2005/8/layout/process1"/>
    <dgm:cxn modelId="{3143A691-2F13-418B-A1AD-782BF15AE73E}" type="presOf" srcId="{2A412109-AD69-426A-8AE1-3781D04A0FF7}" destId="{95EE7324-695C-4903-B91B-8048411566A4}" srcOrd="0" destOrd="0" presId="urn:microsoft.com/office/officeart/2005/8/layout/process1"/>
    <dgm:cxn modelId="{2B38C03B-55DA-484A-8960-778B5958275D}" type="presParOf" srcId="{443A0442-FEB5-4B6F-8284-199330A18654}" destId="{95EE7324-695C-4903-B91B-8048411566A4}" srcOrd="0" destOrd="0" presId="urn:microsoft.com/office/officeart/2005/8/layout/process1"/>
    <dgm:cxn modelId="{1CC09FA6-E5E3-454F-969D-CB12947542A7}" type="presParOf" srcId="{443A0442-FEB5-4B6F-8284-199330A18654}" destId="{A2686A44-1587-4251-AB9F-ED73D74C98FA}" srcOrd="1" destOrd="0" presId="urn:microsoft.com/office/officeart/2005/8/layout/process1"/>
    <dgm:cxn modelId="{0A2067FF-FAE5-400B-B76E-87EC9497EAD1}" type="presParOf" srcId="{A2686A44-1587-4251-AB9F-ED73D74C98FA}" destId="{70A33C59-0AE9-410A-873F-BF3A9F083F4B}" srcOrd="0" destOrd="0" presId="urn:microsoft.com/office/officeart/2005/8/layout/process1"/>
    <dgm:cxn modelId="{FD46B0DF-AE3A-4F36-8770-AF2383295A7C}" type="presParOf" srcId="{443A0442-FEB5-4B6F-8284-199330A18654}" destId="{3C2E3747-9089-43BC-B352-90C4FCA8E8B6}" srcOrd="2" destOrd="0" presId="urn:microsoft.com/office/officeart/2005/8/layout/process1"/>
    <dgm:cxn modelId="{B2EA9865-087E-4837-AAFB-536257B8A023}" type="presParOf" srcId="{443A0442-FEB5-4B6F-8284-199330A18654}" destId="{A43527CD-6C09-4F15-A712-AA3014C75D01}" srcOrd="3" destOrd="0" presId="urn:microsoft.com/office/officeart/2005/8/layout/process1"/>
    <dgm:cxn modelId="{0592D47C-801F-468A-A3D3-FC37C746C551}" type="presParOf" srcId="{A43527CD-6C09-4F15-A712-AA3014C75D01}" destId="{BC0281B1-F953-4970-AC48-A0453FBC0F70}" srcOrd="0" destOrd="0" presId="urn:microsoft.com/office/officeart/2005/8/layout/process1"/>
    <dgm:cxn modelId="{5A7E2914-1B9D-4D7F-84BD-A7BAC0FAB6F3}" type="presParOf" srcId="{443A0442-FEB5-4B6F-8284-199330A18654}" destId="{3735E17C-E17E-498E-8F79-BF2096D54A27}" srcOrd="4" destOrd="0" presId="urn:microsoft.com/office/officeart/2005/8/layout/process1"/>
    <dgm:cxn modelId="{95D62953-ADC6-4248-8405-A3EEF2A51783}" type="presParOf" srcId="{443A0442-FEB5-4B6F-8284-199330A18654}" destId="{48B9E2FE-5EB1-45D5-99F2-9ED61246E49D}" srcOrd="5" destOrd="0" presId="urn:microsoft.com/office/officeart/2005/8/layout/process1"/>
    <dgm:cxn modelId="{145EA6FB-30FA-447F-9C4E-5ABDA818A598}" type="presParOf" srcId="{48B9E2FE-5EB1-45D5-99F2-9ED61246E49D}" destId="{9FAEF079-7B42-4F32-9DCA-BCA2977B97BC}" srcOrd="0" destOrd="0" presId="urn:microsoft.com/office/officeart/2005/8/layout/process1"/>
    <dgm:cxn modelId="{7D7CF727-CCD9-4D99-9FA4-6C030EF6EB34}" type="presParOf" srcId="{443A0442-FEB5-4B6F-8284-199330A18654}" destId="{57DB6157-3889-4F4D-AFAA-B34ECCF32B3C}" srcOrd="6" destOrd="0" presId="urn:microsoft.com/office/officeart/2005/8/layout/process1"/>
    <dgm:cxn modelId="{E1E3B761-31A7-4FB6-98D2-166275369DD3}" type="presParOf" srcId="{443A0442-FEB5-4B6F-8284-199330A18654}" destId="{8695E13F-72C6-4249-837A-83F5B5966591}" srcOrd="7" destOrd="0" presId="urn:microsoft.com/office/officeart/2005/8/layout/process1"/>
    <dgm:cxn modelId="{C9F4C96B-4154-4D71-842C-A2BF41D3BA7D}" type="presParOf" srcId="{8695E13F-72C6-4249-837A-83F5B5966591}" destId="{78C6E3AC-7837-41C6-B49A-18E52CA06585}" srcOrd="0" destOrd="0" presId="urn:microsoft.com/office/officeart/2005/8/layout/process1"/>
    <dgm:cxn modelId="{8142E8DC-24C1-4303-8924-B29E8DBAB1CA}"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BCC7AE7B-5AAF-4CCF-A104-8FC1F7D0CC78}" type="presOf" srcId="{A72F9901-BEB5-4B55-9518-41D5153B0501}" destId="{57DB6157-3889-4F4D-AFAA-B34ECCF32B3C}"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F7F3505C-B008-44BC-B112-D5464A2F769D}" type="presOf" srcId="{15238467-82BD-4F53-B20C-63CFBD336727}" destId="{78C6E3AC-7837-41C6-B49A-18E52CA06585}" srcOrd="1" destOrd="0" presId="urn:microsoft.com/office/officeart/2005/8/layout/process1"/>
    <dgm:cxn modelId="{6311CDC5-AE10-42E0-86BB-396BFF558207}" type="presOf" srcId="{2A412109-AD69-426A-8AE1-3781D04A0FF7}" destId="{95EE7324-695C-4903-B91B-8048411566A4}" srcOrd="0" destOrd="0" presId="urn:microsoft.com/office/officeart/2005/8/layout/process1"/>
    <dgm:cxn modelId="{4A29B993-5CC6-4DBB-8796-98F809EFE71A}" type="presOf" srcId="{73AEBE16-4209-4875-9E5D-D0F075056BCC}" destId="{A2686A44-1587-4251-AB9F-ED73D74C98FA}"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CE2B55EC-95AB-4243-98C9-65C8010B3B5C}" srcId="{8DFD4D90-4336-4A30-B029-68623E2076A6}" destId="{D6A471DB-FBC6-4841-90AC-FB87422D177E}" srcOrd="4" destOrd="0" parTransId="{EFD73488-F533-412F-AED6-1050DEF57188}" sibTransId="{117D093E-2FEE-4268-BD34-852D0EC6BA4D}"/>
    <dgm:cxn modelId="{F04B2DB9-5A42-4E0D-B5C6-4D2D62E17D36}" type="presOf" srcId="{15238467-82BD-4F53-B20C-63CFBD336727}" destId="{8695E13F-72C6-4249-837A-83F5B5966591}" srcOrd="0" destOrd="0" presId="urn:microsoft.com/office/officeart/2005/8/layout/process1"/>
    <dgm:cxn modelId="{EE552A43-43C9-47C1-A93F-59BE2EA837D2}" type="presOf" srcId="{5B9CFD16-7704-4BC9-8477-B19B5EEFDB9E}" destId="{9FAEF079-7B42-4F32-9DCA-BCA2977B97BC}"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496C3555-71BA-4ADA-B077-9C3FFA3F38F2}" type="presOf" srcId="{5B9CFD16-7704-4BC9-8477-B19B5EEFDB9E}" destId="{48B9E2FE-5EB1-45D5-99F2-9ED61246E49D}" srcOrd="0" destOrd="0" presId="urn:microsoft.com/office/officeart/2005/8/layout/process1"/>
    <dgm:cxn modelId="{C20C8CB6-D362-4F07-836A-A34C49C19767}" type="presOf" srcId="{B77A10D0-3A3C-4211-B908-5735A17C77A8}" destId="{A43527CD-6C09-4F15-A712-AA3014C75D01}" srcOrd="0" destOrd="0" presId="urn:microsoft.com/office/officeart/2005/8/layout/process1"/>
    <dgm:cxn modelId="{3A0BB8D0-76A6-463E-B67C-60F2F726D3C0}" type="presOf" srcId="{87BAD2F9-0983-4777-BF06-CF285D221490}" destId="{3C2E3747-9089-43BC-B352-90C4FCA8E8B6}" srcOrd="0" destOrd="0" presId="urn:microsoft.com/office/officeart/2005/8/layout/process1"/>
    <dgm:cxn modelId="{97754F46-2C8B-410D-A96D-1CF1BEF6CF1E}" type="presOf" srcId="{8DFD4D90-4336-4A30-B029-68623E2076A6}" destId="{443A0442-FEB5-4B6F-8284-199330A18654}" srcOrd="0" destOrd="0" presId="urn:microsoft.com/office/officeart/2005/8/layout/process1"/>
    <dgm:cxn modelId="{96136E21-0573-4480-A7A9-A653A22E2B92}" type="presOf" srcId="{D6A471DB-FBC6-4841-90AC-FB87422D177E}" destId="{526C1560-8D8A-4854-BB2D-DA67FC9917FB}" srcOrd="0" destOrd="0" presId="urn:microsoft.com/office/officeart/2005/8/layout/process1"/>
    <dgm:cxn modelId="{0C70899D-F3AF-4135-A6D6-C511FC13FDB9}" type="presOf" srcId="{73AEBE16-4209-4875-9E5D-D0F075056BCC}" destId="{70A33C59-0AE9-410A-873F-BF3A9F083F4B}" srcOrd="1" destOrd="0" presId="urn:microsoft.com/office/officeart/2005/8/layout/process1"/>
    <dgm:cxn modelId="{50B1D563-458B-4674-A818-D61BB607E4D4}" type="presOf" srcId="{B77A10D0-3A3C-4211-B908-5735A17C77A8}" destId="{BC0281B1-F953-4970-AC48-A0453FBC0F70}" srcOrd="1" destOrd="0" presId="urn:microsoft.com/office/officeart/2005/8/layout/process1"/>
    <dgm:cxn modelId="{BF5BD5A8-7A59-4453-BA14-70EFB129300C}" type="presOf" srcId="{3D7A34AD-611F-4D83-A4A6-D15C37494413}" destId="{3735E17C-E17E-498E-8F79-BF2096D54A27}"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56F353EA-7FCB-49BB-9C07-953987D2895F}" type="presParOf" srcId="{443A0442-FEB5-4B6F-8284-199330A18654}" destId="{95EE7324-695C-4903-B91B-8048411566A4}" srcOrd="0" destOrd="0" presId="urn:microsoft.com/office/officeart/2005/8/layout/process1"/>
    <dgm:cxn modelId="{73BCDC19-083C-4591-9290-848EF6847D2B}" type="presParOf" srcId="{443A0442-FEB5-4B6F-8284-199330A18654}" destId="{A2686A44-1587-4251-AB9F-ED73D74C98FA}" srcOrd="1" destOrd="0" presId="urn:microsoft.com/office/officeart/2005/8/layout/process1"/>
    <dgm:cxn modelId="{BA8E6653-9F3C-4499-BBFC-D97D92F11645}" type="presParOf" srcId="{A2686A44-1587-4251-AB9F-ED73D74C98FA}" destId="{70A33C59-0AE9-410A-873F-BF3A9F083F4B}" srcOrd="0" destOrd="0" presId="urn:microsoft.com/office/officeart/2005/8/layout/process1"/>
    <dgm:cxn modelId="{B58D2352-4E42-4E41-8F56-8FAE1F4AE683}" type="presParOf" srcId="{443A0442-FEB5-4B6F-8284-199330A18654}" destId="{3C2E3747-9089-43BC-B352-90C4FCA8E8B6}" srcOrd="2" destOrd="0" presId="urn:microsoft.com/office/officeart/2005/8/layout/process1"/>
    <dgm:cxn modelId="{41F66744-5A5A-4A11-A70B-3A63AE2C5FEC}" type="presParOf" srcId="{443A0442-FEB5-4B6F-8284-199330A18654}" destId="{A43527CD-6C09-4F15-A712-AA3014C75D01}" srcOrd="3" destOrd="0" presId="urn:microsoft.com/office/officeart/2005/8/layout/process1"/>
    <dgm:cxn modelId="{82652C64-6B21-4880-84B8-62D9FC15ECD3}" type="presParOf" srcId="{A43527CD-6C09-4F15-A712-AA3014C75D01}" destId="{BC0281B1-F953-4970-AC48-A0453FBC0F70}" srcOrd="0" destOrd="0" presId="urn:microsoft.com/office/officeart/2005/8/layout/process1"/>
    <dgm:cxn modelId="{03B1FEAA-A61B-479D-8EF9-C0F92B347550}" type="presParOf" srcId="{443A0442-FEB5-4B6F-8284-199330A18654}" destId="{3735E17C-E17E-498E-8F79-BF2096D54A27}" srcOrd="4" destOrd="0" presId="urn:microsoft.com/office/officeart/2005/8/layout/process1"/>
    <dgm:cxn modelId="{BAC0F2AB-0C14-4FF8-AB86-C6780B941D9B}" type="presParOf" srcId="{443A0442-FEB5-4B6F-8284-199330A18654}" destId="{48B9E2FE-5EB1-45D5-99F2-9ED61246E49D}" srcOrd="5" destOrd="0" presId="urn:microsoft.com/office/officeart/2005/8/layout/process1"/>
    <dgm:cxn modelId="{3E1B695C-8BFA-4D00-8393-8EC33574F1C5}" type="presParOf" srcId="{48B9E2FE-5EB1-45D5-99F2-9ED61246E49D}" destId="{9FAEF079-7B42-4F32-9DCA-BCA2977B97BC}" srcOrd="0" destOrd="0" presId="urn:microsoft.com/office/officeart/2005/8/layout/process1"/>
    <dgm:cxn modelId="{6FAA78EF-F144-41CF-9817-72F853334892}" type="presParOf" srcId="{443A0442-FEB5-4B6F-8284-199330A18654}" destId="{57DB6157-3889-4F4D-AFAA-B34ECCF32B3C}" srcOrd="6" destOrd="0" presId="urn:microsoft.com/office/officeart/2005/8/layout/process1"/>
    <dgm:cxn modelId="{2B3C3106-FCAB-4BB3-B170-579E3F484A9C}" type="presParOf" srcId="{443A0442-FEB5-4B6F-8284-199330A18654}" destId="{8695E13F-72C6-4249-837A-83F5B5966591}" srcOrd="7" destOrd="0" presId="urn:microsoft.com/office/officeart/2005/8/layout/process1"/>
    <dgm:cxn modelId="{B0CAE0BF-F58E-4C54-B4DF-7D71D0ACE5E0}" type="presParOf" srcId="{8695E13F-72C6-4249-837A-83F5B5966591}" destId="{78C6E3AC-7837-41C6-B49A-18E52CA06585}" srcOrd="0" destOrd="0" presId="urn:microsoft.com/office/officeart/2005/8/layout/process1"/>
    <dgm:cxn modelId="{47819048-E9EA-4265-82F8-DE24FA88BB6C}"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51BC420-436C-4A19-8359-0404F0ADFA8F}" type="presOf" srcId="{A72F9901-BEB5-4B55-9518-41D5153B0501}" destId="{57DB6157-3889-4F4D-AFAA-B34ECCF32B3C}"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2A3869F8-D64E-4E04-A860-DBAE56F1FD4A}" type="presOf" srcId="{8DFD4D90-4336-4A30-B029-68623E2076A6}" destId="{443A0442-FEB5-4B6F-8284-199330A18654}"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6FAFF253-F9BF-4167-A58B-FCFC370F4192}" type="presOf" srcId="{87BAD2F9-0983-4777-BF06-CF285D221490}" destId="{3C2E3747-9089-43BC-B352-90C4FCA8E8B6}" srcOrd="0" destOrd="0" presId="urn:microsoft.com/office/officeart/2005/8/layout/process1"/>
    <dgm:cxn modelId="{C90CFE3C-B7B1-43F1-8DA3-53D292A305C7}" type="presOf" srcId="{5B9CFD16-7704-4BC9-8477-B19B5EEFDB9E}" destId="{48B9E2FE-5EB1-45D5-99F2-9ED61246E49D}" srcOrd="0" destOrd="0" presId="urn:microsoft.com/office/officeart/2005/8/layout/process1"/>
    <dgm:cxn modelId="{766EE1C4-6FA6-4E53-8ABA-A184CB58907F}" type="presOf" srcId="{15238467-82BD-4F53-B20C-63CFBD336727}" destId="{78C6E3AC-7837-41C6-B49A-18E52CA06585}" srcOrd="1" destOrd="0" presId="urn:microsoft.com/office/officeart/2005/8/layout/process1"/>
    <dgm:cxn modelId="{C0A746FC-5C6D-498B-8B05-2E491420EDAC}" type="presOf" srcId="{D6A471DB-FBC6-4841-90AC-FB87422D177E}" destId="{526C1560-8D8A-4854-BB2D-DA67FC9917FB}" srcOrd="0" destOrd="0" presId="urn:microsoft.com/office/officeart/2005/8/layout/process1"/>
    <dgm:cxn modelId="{7C1D94C9-10E5-42D7-9250-FFF50CC6104B}" type="presOf" srcId="{B77A10D0-3A3C-4211-B908-5735A17C77A8}" destId="{A43527CD-6C09-4F15-A712-AA3014C75D01}" srcOrd="0" destOrd="0" presId="urn:microsoft.com/office/officeart/2005/8/layout/process1"/>
    <dgm:cxn modelId="{E779FD55-EC62-4E8A-9E7F-31A6E7597D6E}" type="presOf" srcId="{2A412109-AD69-426A-8AE1-3781D04A0FF7}" destId="{95EE7324-695C-4903-B91B-8048411566A4}" srcOrd="0" destOrd="0" presId="urn:microsoft.com/office/officeart/2005/8/layout/process1"/>
    <dgm:cxn modelId="{0C80C9DF-2876-4457-9A46-B71376D91FB1}" type="presOf" srcId="{15238467-82BD-4F53-B20C-63CFBD336727}" destId="{8695E13F-72C6-4249-837A-83F5B5966591}" srcOrd="0" destOrd="0" presId="urn:microsoft.com/office/officeart/2005/8/layout/process1"/>
    <dgm:cxn modelId="{6B5E503D-7603-40EF-999C-5DE5EBAD7205}" type="presOf" srcId="{5B9CFD16-7704-4BC9-8477-B19B5EEFDB9E}" destId="{9FAEF079-7B42-4F32-9DCA-BCA2977B97BC}" srcOrd="1" destOrd="0" presId="urn:microsoft.com/office/officeart/2005/8/layout/process1"/>
    <dgm:cxn modelId="{E729CE8D-C59F-4759-B4CB-1BB341D31FF8}" type="presOf" srcId="{B77A10D0-3A3C-4211-B908-5735A17C77A8}" destId="{BC0281B1-F953-4970-AC48-A0453FBC0F70}" srcOrd="1" destOrd="0" presId="urn:microsoft.com/office/officeart/2005/8/layout/process1"/>
    <dgm:cxn modelId="{9F42E296-E86F-4C1C-ABF0-F5BD497D6066}" type="presOf" srcId="{73AEBE16-4209-4875-9E5D-D0F075056BCC}" destId="{A2686A44-1587-4251-AB9F-ED73D74C98FA}" srcOrd="0" destOrd="0" presId="urn:microsoft.com/office/officeart/2005/8/layout/process1"/>
    <dgm:cxn modelId="{1004548A-ADE0-47AA-B14C-E34E0D0CB211}" type="presOf" srcId="{3D7A34AD-611F-4D83-A4A6-D15C37494413}" destId="{3735E17C-E17E-498E-8F79-BF2096D54A27}" srcOrd="0" destOrd="0" presId="urn:microsoft.com/office/officeart/2005/8/layout/process1"/>
    <dgm:cxn modelId="{19993B2C-ED48-485C-B91A-3E5583318209}" type="presOf" srcId="{73AEBE16-4209-4875-9E5D-D0F075056BCC}" destId="{70A33C59-0AE9-410A-873F-BF3A9F083F4B}" srcOrd="1" destOrd="0" presId="urn:microsoft.com/office/officeart/2005/8/layout/process1"/>
    <dgm:cxn modelId="{2358E6BD-44E4-47B0-B991-58CF576D8AB7}" type="presParOf" srcId="{443A0442-FEB5-4B6F-8284-199330A18654}" destId="{95EE7324-695C-4903-B91B-8048411566A4}" srcOrd="0" destOrd="0" presId="urn:microsoft.com/office/officeart/2005/8/layout/process1"/>
    <dgm:cxn modelId="{DB09CC13-F2D7-43F9-8C01-0DBAE2385A2C}" type="presParOf" srcId="{443A0442-FEB5-4B6F-8284-199330A18654}" destId="{A2686A44-1587-4251-AB9F-ED73D74C98FA}" srcOrd="1" destOrd="0" presId="urn:microsoft.com/office/officeart/2005/8/layout/process1"/>
    <dgm:cxn modelId="{F5A887B4-B005-4B35-BC38-BB0EAA47AB99}" type="presParOf" srcId="{A2686A44-1587-4251-AB9F-ED73D74C98FA}" destId="{70A33C59-0AE9-410A-873F-BF3A9F083F4B}" srcOrd="0" destOrd="0" presId="urn:microsoft.com/office/officeart/2005/8/layout/process1"/>
    <dgm:cxn modelId="{DEBE20A1-4925-47C1-B458-4C9C07B7AD4C}" type="presParOf" srcId="{443A0442-FEB5-4B6F-8284-199330A18654}" destId="{3C2E3747-9089-43BC-B352-90C4FCA8E8B6}" srcOrd="2" destOrd="0" presId="urn:microsoft.com/office/officeart/2005/8/layout/process1"/>
    <dgm:cxn modelId="{6DF9AC27-032A-4775-BD41-1A9FCB0BED19}" type="presParOf" srcId="{443A0442-FEB5-4B6F-8284-199330A18654}" destId="{A43527CD-6C09-4F15-A712-AA3014C75D01}" srcOrd="3" destOrd="0" presId="urn:microsoft.com/office/officeart/2005/8/layout/process1"/>
    <dgm:cxn modelId="{FE5073F3-FA63-4ACF-A495-9F624AFC61D8}" type="presParOf" srcId="{A43527CD-6C09-4F15-A712-AA3014C75D01}" destId="{BC0281B1-F953-4970-AC48-A0453FBC0F70}" srcOrd="0" destOrd="0" presId="urn:microsoft.com/office/officeart/2005/8/layout/process1"/>
    <dgm:cxn modelId="{A80BDE77-8084-462C-9205-1C1120FFEED9}" type="presParOf" srcId="{443A0442-FEB5-4B6F-8284-199330A18654}" destId="{3735E17C-E17E-498E-8F79-BF2096D54A27}" srcOrd="4" destOrd="0" presId="urn:microsoft.com/office/officeart/2005/8/layout/process1"/>
    <dgm:cxn modelId="{F792F820-3629-4F6F-A068-5464C8089215}" type="presParOf" srcId="{443A0442-FEB5-4B6F-8284-199330A18654}" destId="{48B9E2FE-5EB1-45D5-99F2-9ED61246E49D}" srcOrd="5" destOrd="0" presId="urn:microsoft.com/office/officeart/2005/8/layout/process1"/>
    <dgm:cxn modelId="{414E8BF4-19EC-479F-94EC-D9C9E52F2FB3}" type="presParOf" srcId="{48B9E2FE-5EB1-45D5-99F2-9ED61246E49D}" destId="{9FAEF079-7B42-4F32-9DCA-BCA2977B97BC}" srcOrd="0" destOrd="0" presId="urn:microsoft.com/office/officeart/2005/8/layout/process1"/>
    <dgm:cxn modelId="{6A284E64-2BCA-45FA-873B-57A45376578A}" type="presParOf" srcId="{443A0442-FEB5-4B6F-8284-199330A18654}" destId="{57DB6157-3889-4F4D-AFAA-B34ECCF32B3C}" srcOrd="6" destOrd="0" presId="urn:microsoft.com/office/officeart/2005/8/layout/process1"/>
    <dgm:cxn modelId="{178D2586-A0D0-4A8B-9D3F-0904C762C297}" type="presParOf" srcId="{443A0442-FEB5-4B6F-8284-199330A18654}" destId="{8695E13F-72C6-4249-837A-83F5B5966591}" srcOrd="7" destOrd="0" presId="urn:microsoft.com/office/officeart/2005/8/layout/process1"/>
    <dgm:cxn modelId="{D0808FA6-63F4-4570-849F-A68B98F6E69B}" type="presParOf" srcId="{8695E13F-72C6-4249-837A-83F5B5966591}" destId="{78C6E3AC-7837-41C6-B49A-18E52CA06585}" srcOrd="0" destOrd="0" presId="urn:microsoft.com/office/officeart/2005/8/layout/process1"/>
    <dgm:cxn modelId="{EF6AF9A2-2192-4983-B9C1-0DED137BF707}"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255E3CDD-1129-4CD3-B3BA-75EEBC81DC82}" type="presOf" srcId="{15238467-82BD-4F53-B20C-63CFBD336727}" destId="{78C6E3AC-7837-41C6-B49A-18E52CA06585}" srcOrd="1"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284E9C75-4804-481A-8707-5E597C98CF3A}" type="presOf" srcId="{15238467-82BD-4F53-B20C-63CFBD336727}" destId="{8695E13F-72C6-4249-837A-83F5B5966591}"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3214C95B-59D4-4B3A-8794-2684FAE3B78D}" type="presOf" srcId="{D6A471DB-FBC6-4841-90AC-FB87422D177E}" destId="{526C1560-8D8A-4854-BB2D-DA67FC9917FB}" srcOrd="0" destOrd="0" presId="urn:microsoft.com/office/officeart/2005/8/layout/process1"/>
    <dgm:cxn modelId="{D4226696-C2FC-4EB7-BFEC-A211524B0BA5}" type="presOf" srcId="{3D7A34AD-611F-4D83-A4A6-D15C37494413}" destId="{3735E17C-E17E-498E-8F79-BF2096D54A27}" srcOrd="0" destOrd="0" presId="urn:microsoft.com/office/officeart/2005/8/layout/process1"/>
    <dgm:cxn modelId="{6445775E-B620-49CB-9ECD-1A1DF9C21D50}" type="presOf" srcId="{73AEBE16-4209-4875-9E5D-D0F075056BCC}" destId="{A2686A44-1587-4251-AB9F-ED73D74C98FA}" srcOrd="0" destOrd="0" presId="urn:microsoft.com/office/officeart/2005/8/layout/process1"/>
    <dgm:cxn modelId="{84C74DDD-1744-4246-9849-11AC3787C949}" type="presOf" srcId="{B77A10D0-3A3C-4211-B908-5735A17C77A8}" destId="{A43527CD-6C09-4F15-A712-AA3014C75D01}" srcOrd="0" destOrd="0" presId="urn:microsoft.com/office/officeart/2005/8/layout/process1"/>
    <dgm:cxn modelId="{432A9228-AD0B-4BAE-9C8C-66EEAC68A2C6}" type="presOf" srcId="{2A412109-AD69-426A-8AE1-3781D04A0FF7}" destId="{95EE7324-695C-4903-B91B-8048411566A4}" srcOrd="0" destOrd="0" presId="urn:microsoft.com/office/officeart/2005/8/layout/process1"/>
    <dgm:cxn modelId="{2661D166-9AA5-4422-8C42-3EE680E7E78F}" type="presOf" srcId="{5B9CFD16-7704-4BC9-8477-B19B5EEFDB9E}" destId="{48B9E2FE-5EB1-45D5-99F2-9ED61246E49D}" srcOrd="0" destOrd="0" presId="urn:microsoft.com/office/officeart/2005/8/layout/process1"/>
    <dgm:cxn modelId="{4DE24CF0-9CC7-4D47-AC3C-1D736776AA68}" type="presOf" srcId="{B77A10D0-3A3C-4211-B908-5735A17C77A8}" destId="{BC0281B1-F953-4970-AC48-A0453FBC0F70}" srcOrd="1" destOrd="0" presId="urn:microsoft.com/office/officeart/2005/8/layout/process1"/>
    <dgm:cxn modelId="{685EAA0B-53BA-4CB7-8371-529360E12F76}" type="presOf" srcId="{73AEBE16-4209-4875-9E5D-D0F075056BCC}" destId="{70A33C59-0AE9-410A-873F-BF3A9F083F4B}" srcOrd="1" destOrd="0" presId="urn:microsoft.com/office/officeart/2005/8/layout/process1"/>
    <dgm:cxn modelId="{407CCF21-F048-41E6-A975-5ECAEB17464F}" type="presOf" srcId="{A72F9901-BEB5-4B55-9518-41D5153B0501}" destId="{57DB6157-3889-4F4D-AFAA-B34ECCF32B3C}" srcOrd="0" destOrd="0" presId="urn:microsoft.com/office/officeart/2005/8/layout/process1"/>
    <dgm:cxn modelId="{AF606A8F-7E01-4133-88E2-80723C52EFA9}" type="presOf" srcId="{87BAD2F9-0983-4777-BF06-CF285D221490}" destId="{3C2E3747-9089-43BC-B352-90C4FCA8E8B6}" srcOrd="0" destOrd="0" presId="urn:microsoft.com/office/officeart/2005/8/layout/process1"/>
    <dgm:cxn modelId="{B06F4F7C-EC54-49C4-BEE4-DC61A81E0700}" type="presOf" srcId="{8DFD4D90-4336-4A30-B029-68623E2076A6}" destId="{443A0442-FEB5-4B6F-8284-199330A18654}" srcOrd="0" destOrd="0" presId="urn:microsoft.com/office/officeart/2005/8/layout/process1"/>
    <dgm:cxn modelId="{887708E9-12D5-4F1D-8478-1EAAFD6099A7}" type="presOf" srcId="{5B9CFD16-7704-4BC9-8477-B19B5EEFDB9E}" destId="{9FAEF079-7B42-4F32-9DCA-BCA2977B97BC}" srcOrd="1" destOrd="0" presId="urn:microsoft.com/office/officeart/2005/8/layout/process1"/>
    <dgm:cxn modelId="{55392819-0A29-4D93-A5B7-DC4E08452CE7}" type="presParOf" srcId="{443A0442-FEB5-4B6F-8284-199330A18654}" destId="{95EE7324-695C-4903-B91B-8048411566A4}" srcOrd="0" destOrd="0" presId="urn:microsoft.com/office/officeart/2005/8/layout/process1"/>
    <dgm:cxn modelId="{5147B3B8-FF63-4054-B589-A7279F1F23AF}" type="presParOf" srcId="{443A0442-FEB5-4B6F-8284-199330A18654}" destId="{A2686A44-1587-4251-AB9F-ED73D74C98FA}" srcOrd="1" destOrd="0" presId="urn:microsoft.com/office/officeart/2005/8/layout/process1"/>
    <dgm:cxn modelId="{DF7E39F2-B1D3-4E36-BADD-7409AC65A4C4}" type="presParOf" srcId="{A2686A44-1587-4251-AB9F-ED73D74C98FA}" destId="{70A33C59-0AE9-410A-873F-BF3A9F083F4B}" srcOrd="0" destOrd="0" presId="urn:microsoft.com/office/officeart/2005/8/layout/process1"/>
    <dgm:cxn modelId="{75C70587-DC7C-4FF8-A916-E1A58C201662}" type="presParOf" srcId="{443A0442-FEB5-4B6F-8284-199330A18654}" destId="{3C2E3747-9089-43BC-B352-90C4FCA8E8B6}" srcOrd="2" destOrd="0" presId="urn:microsoft.com/office/officeart/2005/8/layout/process1"/>
    <dgm:cxn modelId="{69021C89-9C3B-40D9-BAF9-A5156F130047}" type="presParOf" srcId="{443A0442-FEB5-4B6F-8284-199330A18654}" destId="{A43527CD-6C09-4F15-A712-AA3014C75D01}" srcOrd="3" destOrd="0" presId="urn:microsoft.com/office/officeart/2005/8/layout/process1"/>
    <dgm:cxn modelId="{2B3E4266-6A8E-4E9C-95FA-9575386C3322}" type="presParOf" srcId="{A43527CD-6C09-4F15-A712-AA3014C75D01}" destId="{BC0281B1-F953-4970-AC48-A0453FBC0F70}" srcOrd="0" destOrd="0" presId="urn:microsoft.com/office/officeart/2005/8/layout/process1"/>
    <dgm:cxn modelId="{5C15BD17-3E9C-4ADD-B9A9-C3430AE4D0D5}" type="presParOf" srcId="{443A0442-FEB5-4B6F-8284-199330A18654}" destId="{3735E17C-E17E-498E-8F79-BF2096D54A27}" srcOrd="4" destOrd="0" presId="urn:microsoft.com/office/officeart/2005/8/layout/process1"/>
    <dgm:cxn modelId="{769347C0-C957-4232-A79E-2C8048FDF598}" type="presParOf" srcId="{443A0442-FEB5-4B6F-8284-199330A18654}" destId="{48B9E2FE-5EB1-45D5-99F2-9ED61246E49D}" srcOrd="5" destOrd="0" presId="urn:microsoft.com/office/officeart/2005/8/layout/process1"/>
    <dgm:cxn modelId="{39489ED2-F288-46F1-804C-590DE563B2E2}" type="presParOf" srcId="{48B9E2FE-5EB1-45D5-99F2-9ED61246E49D}" destId="{9FAEF079-7B42-4F32-9DCA-BCA2977B97BC}" srcOrd="0" destOrd="0" presId="urn:microsoft.com/office/officeart/2005/8/layout/process1"/>
    <dgm:cxn modelId="{E0E55299-E89C-463E-ABD1-8987C772DCE0}" type="presParOf" srcId="{443A0442-FEB5-4B6F-8284-199330A18654}" destId="{57DB6157-3889-4F4D-AFAA-B34ECCF32B3C}" srcOrd="6" destOrd="0" presId="urn:microsoft.com/office/officeart/2005/8/layout/process1"/>
    <dgm:cxn modelId="{3A347F69-835D-47F3-A8D0-DFB36EBF3939}" type="presParOf" srcId="{443A0442-FEB5-4B6F-8284-199330A18654}" destId="{8695E13F-72C6-4249-837A-83F5B5966591}" srcOrd="7" destOrd="0" presId="urn:microsoft.com/office/officeart/2005/8/layout/process1"/>
    <dgm:cxn modelId="{71DAB226-50FF-4B8B-B992-684E6C7BB6D5}" type="presParOf" srcId="{8695E13F-72C6-4249-837A-83F5B5966591}" destId="{78C6E3AC-7837-41C6-B49A-18E52CA06585}" srcOrd="0" destOrd="0" presId="urn:microsoft.com/office/officeart/2005/8/layout/process1"/>
    <dgm:cxn modelId="{3E94A69B-9C3B-4A65-9B04-33CEF8068E08}"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65A60340-A63B-478B-BFF2-54C722C6490E}" type="presOf" srcId="{8DFD4D90-4336-4A30-B029-68623E2076A6}" destId="{443A0442-FEB5-4B6F-8284-199330A18654}" srcOrd="0" destOrd="0" presId="urn:microsoft.com/office/officeart/2005/8/layout/process1"/>
    <dgm:cxn modelId="{AA52CFF4-4B2A-483A-903E-629FA375FA7F}" type="presOf" srcId="{A72F9901-BEB5-4B55-9518-41D5153B0501}" destId="{57DB6157-3889-4F4D-AFAA-B34ECCF32B3C}" srcOrd="0" destOrd="0" presId="urn:microsoft.com/office/officeart/2005/8/layout/process1"/>
    <dgm:cxn modelId="{A943DB14-CBBD-42C2-8938-E7512DB6DE42}" type="presOf" srcId="{B77A10D0-3A3C-4211-B908-5735A17C77A8}" destId="{A43527CD-6C09-4F15-A712-AA3014C75D01}"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4066A5DF-816E-475B-AB43-E35759198157}" type="presOf" srcId="{B77A10D0-3A3C-4211-B908-5735A17C77A8}" destId="{BC0281B1-F953-4970-AC48-A0453FBC0F70}" srcOrd="1" destOrd="0" presId="urn:microsoft.com/office/officeart/2005/8/layout/process1"/>
    <dgm:cxn modelId="{3BB8B162-715E-4829-84E6-435032602C85}" type="presOf" srcId="{73AEBE16-4209-4875-9E5D-D0F075056BCC}" destId="{A2686A44-1587-4251-AB9F-ED73D74C98FA}"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34B4B3C2-BB4F-4329-BB0B-EB680F86BABC}" type="presOf" srcId="{73AEBE16-4209-4875-9E5D-D0F075056BCC}" destId="{70A33C59-0AE9-410A-873F-BF3A9F083F4B}" srcOrd="1"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12748EC5-1C60-4CA0-B7B0-8A12D1EF57DD}" type="presOf" srcId="{3D7A34AD-611F-4D83-A4A6-D15C37494413}" destId="{3735E17C-E17E-498E-8F79-BF2096D54A27}" srcOrd="0" destOrd="0" presId="urn:microsoft.com/office/officeart/2005/8/layout/process1"/>
    <dgm:cxn modelId="{A74C1C77-B78C-4D3F-BBDB-13F37C9125A0}" type="presOf" srcId="{5B9CFD16-7704-4BC9-8477-B19B5EEFDB9E}" destId="{9FAEF079-7B42-4F32-9DCA-BCA2977B97BC}" srcOrd="1" destOrd="0" presId="urn:microsoft.com/office/officeart/2005/8/layout/process1"/>
    <dgm:cxn modelId="{094C2375-FEE9-412F-8434-DA7BFF0A80D7}" type="presOf" srcId="{D6A471DB-FBC6-4841-90AC-FB87422D177E}" destId="{526C1560-8D8A-4854-BB2D-DA67FC9917FB}" srcOrd="0" destOrd="0" presId="urn:microsoft.com/office/officeart/2005/8/layout/process1"/>
    <dgm:cxn modelId="{A3E1F46B-6872-4D15-8917-DEBA7DCDC9CF}" type="presOf" srcId="{2A412109-AD69-426A-8AE1-3781D04A0FF7}" destId="{95EE7324-695C-4903-B91B-8048411566A4}" srcOrd="0" destOrd="0" presId="urn:microsoft.com/office/officeart/2005/8/layout/process1"/>
    <dgm:cxn modelId="{6E1C1F02-4D6E-4895-9282-4F8501045E8A}" type="presOf" srcId="{5B9CFD16-7704-4BC9-8477-B19B5EEFDB9E}" destId="{48B9E2FE-5EB1-45D5-99F2-9ED61246E49D}" srcOrd="0" destOrd="0" presId="urn:microsoft.com/office/officeart/2005/8/layout/process1"/>
    <dgm:cxn modelId="{95339A28-BD70-4481-91F9-5E937D66D3B8}" type="presOf" srcId="{87BAD2F9-0983-4777-BF06-CF285D221490}" destId="{3C2E3747-9089-43BC-B352-90C4FCA8E8B6}" srcOrd="0" destOrd="0" presId="urn:microsoft.com/office/officeart/2005/8/layout/process1"/>
    <dgm:cxn modelId="{A9FAAF32-7459-490C-98BF-060C9E4DBB01}" type="presOf" srcId="{15238467-82BD-4F53-B20C-63CFBD336727}" destId="{8695E13F-72C6-4249-837A-83F5B5966591}" srcOrd="0" destOrd="0" presId="urn:microsoft.com/office/officeart/2005/8/layout/process1"/>
    <dgm:cxn modelId="{A244EF4E-8EB3-4B4F-97FC-85096B1F5B56}" type="presOf" srcId="{15238467-82BD-4F53-B20C-63CFBD336727}" destId="{78C6E3AC-7837-41C6-B49A-18E52CA06585}" srcOrd="1" destOrd="0" presId="urn:microsoft.com/office/officeart/2005/8/layout/process1"/>
    <dgm:cxn modelId="{E77E92A2-4AC2-4A87-9E44-1DC49EED2A5F}" type="presParOf" srcId="{443A0442-FEB5-4B6F-8284-199330A18654}" destId="{95EE7324-695C-4903-B91B-8048411566A4}" srcOrd="0" destOrd="0" presId="urn:microsoft.com/office/officeart/2005/8/layout/process1"/>
    <dgm:cxn modelId="{2A947F06-D611-44C4-8E6D-A4245A4C60BF}" type="presParOf" srcId="{443A0442-FEB5-4B6F-8284-199330A18654}" destId="{A2686A44-1587-4251-AB9F-ED73D74C98FA}" srcOrd="1" destOrd="0" presId="urn:microsoft.com/office/officeart/2005/8/layout/process1"/>
    <dgm:cxn modelId="{B8244A66-7516-4C59-B25E-69C5C8BF063B}" type="presParOf" srcId="{A2686A44-1587-4251-AB9F-ED73D74C98FA}" destId="{70A33C59-0AE9-410A-873F-BF3A9F083F4B}" srcOrd="0" destOrd="0" presId="urn:microsoft.com/office/officeart/2005/8/layout/process1"/>
    <dgm:cxn modelId="{32F38316-7B61-41AB-A19A-57ABEDD988A4}" type="presParOf" srcId="{443A0442-FEB5-4B6F-8284-199330A18654}" destId="{3C2E3747-9089-43BC-B352-90C4FCA8E8B6}" srcOrd="2" destOrd="0" presId="urn:microsoft.com/office/officeart/2005/8/layout/process1"/>
    <dgm:cxn modelId="{002D7BB4-6062-413C-B267-7DDE39DD0B07}" type="presParOf" srcId="{443A0442-FEB5-4B6F-8284-199330A18654}" destId="{A43527CD-6C09-4F15-A712-AA3014C75D01}" srcOrd="3" destOrd="0" presId="urn:microsoft.com/office/officeart/2005/8/layout/process1"/>
    <dgm:cxn modelId="{FAAACB06-1F71-4385-B33D-491ECEA70693}" type="presParOf" srcId="{A43527CD-6C09-4F15-A712-AA3014C75D01}" destId="{BC0281B1-F953-4970-AC48-A0453FBC0F70}" srcOrd="0" destOrd="0" presId="urn:microsoft.com/office/officeart/2005/8/layout/process1"/>
    <dgm:cxn modelId="{689912ED-590F-4C48-94CE-EE02A128BE7A}" type="presParOf" srcId="{443A0442-FEB5-4B6F-8284-199330A18654}" destId="{3735E17C-E17E-498E-8F79-BF2096D54A27}" srcOrd="4" destOrd="0" presId="urn:microsoft.com/office/officeart/2005/8/layout/process1"/>
    <dgm:cxn modelId="{4940EFFC-2697-47E1-AF7F-A72F4201994C}" type="presParOf" srcId="{443A0442-FEB5-4B6F-8284-199330A18654}" destId="{48B9E2FE-5EB1-45D5-99F2-9ED61246E49D}" srcOrd="5" destOrd="0" presId="urn:microsoft.com/office/officeart/2005/8/layout/process1"/>
    <dgm:cxn modelId="{019B1F8E-795F-4A1D-9ED0-113176434AA4}" type="presParOf" srcId="{48B9E2FE-5EB1-45D5-99F2-9ED61246E49D}" destId="{9FAEF079-7B42-4F32-9DCA-BCA2977B97BC}" srcOrd="0" destOrd="0" presId="urn:microsoft.com/office/officeart/2005/8/layout/process1"/>
    <dgm:cxn modelId="{6303121B-F393-4F95-93D1-13E8759EB8C3}" type="presParOf" srcId="{443A0442-FEB5-4B6F-8284-199330A18654}" destId="{57DB6157-3889-4F4D-AFAA-B34ECCF32B3C}" srcOrd="6" destOrd="0" presId="urn:microsoft.com/office/officeart/2005/8/layout/process1"/>
    <dgm:cxn modelId="{BA2285DF-ABBD-40FA-A91B-1E95342A9255}" type="presParOf" srcId="{443A0442-FEB5-4B6F-8284-199330A18654}" destId="{8695E13F-72C6-4249-837A-83F5B5966591}" srcOrd="7" destOrd="0" presId="urn:microsoft.com/office/officeart/2005/8/layout/process1"/>
    <dgm:cxn modelId="{23FA23C3-DF35-4CB4-ACF8-71F34583E1B2}" type="presParOf" srcId="{8695E13F-72C6-4249-837A-83F5B5966591}" destId="{78C6E3AC-7837-41C6-B49A-18E52CA06585}" srcOrd="0" destOrd="0" presId="urn:microsoft.com/office/officeart/2005/8/layout/process1"/>
    <dgm:cxn modelId="{CD7A64B3-37C4-4C4D-90E8-B10339E1E96D}"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70787D71-B6B4-43BF-B6C4-1FC8C70B5B24}" type="presOf" srcId="{2A412109-AD69-426A-8AE1-3781D04A0FF7}" destId="{95EE7324-695C-4903-B91B-8048411566A4}" srcOrd="0" destOrd="0" presId="urn:microsoft.com/office/officeart/2005/8/layout/process1"/>
    <dgm:cxn modelId="{897164A2-962D-4845-8B33-82EFA8C0B38C}" type="presOf" srcId="{15238467-82BD-4F53-B20C-63CFBD336727}" destId="{78C6E3AC-7837-41C6-B49A-18E52CA06585}" srcOrd="1" destOrd="0" presId="urn:microsoft.com/office/officeart/2005/8/layout/process1"/>
    <dgm:cxn modelId="{51A6EE7A-5F20-468B-9D77-A2E05EF898E3}" type="presOf" srcId="{3D7A34AD-611F-4D83-A4A6-D15C37494413}" destId="{3735E17C-E17E-498E-8F79-BF2096D54A27}"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ED819A6D-83E6-4D52-B6F2-6AA576694FB2}" type="presOf" srcId="{73AEBE16-4209-4875-9E5D-D0F075056BCC}" destId="{A2686A44-1587-4251-AB9F-ED73D74C98FA}"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BCC44E4A-E323-4FB0-B950-28F13D05A4A5}" type="presOf" srcId="{73AEBE16-4209-4875-9E5D-D0F075056BCC}" destId="{70A33C59-0AE9-410A-873F-BF3A9F083F4B}" srcOrd="1" destOrd="0" presId="urn:microsoft.com/office/officeart/2005/8/layout/process1"/>
    <dgm:cxn modelId="{3A36F0BA-69C8-4D40-9D01-5EE848EE6849}" type="presOf" srcId="{B77A10D0-3A3C-4211-B908-5735A17C77A8}" destId="{A43527CD-6C09-4F15-A712-AA3014C75D01}" srcOrd="0" destOrd="0" presId="urn:microsoft.com/office/officeart/2005/8/layout/process1"/>
    <dgm:cxn modelId="{815F83F5-A0C6-4336-BC18-91FB1B25570D}" type="presOf" srcId="{8DFD4D90-4336-4A30-B029-68623E2076A6}" destId="{443A0442-FEB5-4B6F-8284-199330A18654}" srcOrd="0" destOrd="0" presId="urn:microsoft.com/office/officeart/2005/8/layout/process1"/>
    <dgm:cxn modelId="{851087DB-25C5-4D68-B98F-5DF77DF1732C}" type="presOf" srcId="{5B9CFD16-7704-4BC9-8477-B19B5EEFDB9E}" destId="{48B9E2FE-5EB1-45D5-99F2-9ED61246E49D}" srcOrd="0" destOrd="0" presId="urn:microsoft.com/office/officeart/2005/8/layout/process1"/>
    <dgm:cxn modelId="{D6654464-553A-47B7-91F6-764B81D5EFCF}" type="presOf" srcId="{D6A471DB-FBC6-4841-90AC-FB87422D177E}" destId="{526C1560-8D8A-4854-BB2D-DA67FC9917FB}" srcOrd="0" destOrd="0" presId="urn:microsoft.com/office/officeart/2005/8/layout/process1"/>
    <dgm:cxn modelId="{49D33762-82E3-49DC-937C-01B0093CE243}" type="presOf" srcId="{5B9CFD16-7704-4BC9-8477-B19B5EEFDB9E}" destId="{9FAEF079-7B42-4F32-9DCA-BCA2977B97BC}" srcOrd="1" destOrd="0" presId="urn:microsoft.com/office/officeart/2005/8/layout/process1"/>
    <dgm:cxn modelId="{3672C38F-62A7-45B5-9FEF-4BB1001AB4C7}" type="presOf" srcId="{A72F9901-BEB5-4B55-9518-41D5153B0501}" destId="{57DB6157-3889-4F4D-AFAA-B34ECCF32B3C}" srcOrd="0" destOrd="0" presId="urn:microsoft.com/office/officeart/2005/8/layout/process1"/>
    <dgm:cxn modelId="{53D00D43-A1A3-4C36-87AE-749251FA5A47}" type="presOf" srcId="{B77A10D0-3A3C-4211-B908-5735A17C77A8}" destId="{BC0281B1-F953-4970-AC48-A0453FBC0F70}" srcOrd="1" destOrd="0" presId="urn:microsoft.com/office/officeart/2005/8/layout/process1"/>
    <dgm:cxn modelId="{94F65E7F-4E03-4D0A-B31D-C6324433C1FF}" type="presOf" srcId="{15238467-82BD-4F53-B20C-63CFBD336727}" destId="{8695E13F-72C6-4249-837A-83F5B5966591}" srcOrd="0" destOrd="0" presId="urn:microsoft.com/office/officeart/2005/8/layout/process1"/>
    <dgm:cxn modelId="{841742E9-E7FA-4D0A-8B72-9B57F52E99F2}" type="presOf" srcId="{87BAD2F9-0983-4777-BF06-CF285D221490}" destId="{3C2E3747-9089-43BC-B352-90C4FCA8E8B6}" srcOrd="0" destOrd="0" presId="urn:microsoft.com/office/officeart/2005/8/layout/process1"/>
    <dgm:cxn modelId="{C15E118A-E1BF-4F31-8DCF-CB6028A1687D}" type="presParOf" srcId="{443A0442-FEB5-4B6F-8284-199330A18654}" destId="{95EE7324-695C-4903-B91B-8048411566A4}" srcOrd="0" destOrd="0" presId="urn:microsoft.com/office/officeart/2005/8/layout/process1"/>
    <dgm:cxn modelId="{A14D2DBC-0271-4AB1-BBEB-2E214B5BCAA8}" type="presParOf" srcId="{443A0442-FEB5-4B6F-8284-199330A18654}" destId="{A2686A44-1587-4251-AB9F-ED73D74C98FA}" srcOrd="1" destOrd="0" presId="urn:microsoft.com/office/officeart/2005/8/layout/process1"/>
    <dgm:cxn modelId="{01F73B8E-74AA-4293-976C-DE1B1A137CCE}" type="presParOf" srcId="{A2686A44-1587-4251-AB9F-ED73D74C98FA}" destId="{70A33C59-0AE9-410A-873F-BF3A9F083F4B}" srcOrd="0" destOrd="0" presId="urn:microsoft.com/office/officeart/2005/8/layout/process1"/>
    <dgm:cxn modelId="{2B521A76-0BFE-4CB3-AA16-8A383AE4A3A2}" type="presParOf" srcId="{443A0442-FEB5-4B6F-8284-199330A18654}" destId="{3C2E3747-9089-43BC-B352-90C4FCA8E8B6}" srcOrd="2" destOrd="0" presId="urn:microsoft.com/office/officeart/2005/8/layout/process1"/>
    <dgm:cxn modelId="{48783B9E-5816-4C86-903C-9E61CFFD4DF2}" type="presParOf" srcId="{443A0442-FEB5-4B6F-8284-199330A18654}" destId="{A43527CD-6C09-4F15-A712-AA3014C75D01}" srcOrd="3" destOrd="0" presId="urn:microsoft.com/office/officeart/2005/8/layout/process1"/>
    <dgm:cxn modelId="{E388B2B4-BF8F-44CE-9E0A-06E38F48C6B9}" type="presParOf" srcId="{A43527CD-6C09-4F15-A712-AA3014C75D01}" destId="{BC0281B1-F953-4970-AC48-A0453FBC0F70}" srcOrd="0" destOrd="0" presId="urn:microsoft.com/office/officeart/2005/8/layout/process1"/>
    <dgm:cxn modelId="{93379F54-1484-4E87-90E6-62AC010339E8}" type="presParOf" srcId="{443A0442-FEB5-4B6F-8284-199330A18654}" destId="{3735E17C-E17E-498E-8F79-BF2096D54A27}" srcOrd="4" destOrd="0" presId="urn:microsoft.com/office/officeart/2005/8/layout/process1"/>
    <dgm:cxn modelId="{64AE0934-8982-410A-9A70-E99ED76F045B}" type="presParOf" srcId="{443A0442-FEB5-4B6F-8284-199330A18654}" destId="{48B9E2FE-5EB1-45D5-99F2-9ED61246E49D}" srcOrd="5" destOrd="0" presId="urn:microsoft.com/office/officeart/2005/8/layout/process1"/>
    <dgm:cxn modelId="{3B38A944-20D5-4E65-9BCE-3788855D8FA8}" type="presParOf" srcId="{48B9E2FE-5EB1-45D5-99F2-9ED61246E49D}" destId="{9FAEF079-7B42-4F32-9DCA-BCA2977B97BC}" srcOrd="0" destOrd="0" presId="urn:microsoft.com/office/officeart/2005/8/layout/process1"/>
    <dgm:cxn modelId="{E6C8CA04-E48C-4713-B589-29C47931CC80}" type="presParOf" srcId="{443A0442-FEB5-4B6F-8284-199330A18654}" destId="{57DB6157-3889-4F4D-AFAA-B34ECCF32B3C}" srcOrd="6" destOrd="0" presId="urn:microsoft.com/office/officeart/2005/8/layout/process1"/>
    <dgm:cxn modelId="{0EE087FF-7C6D-46DD-AEC0-FA2A2E8DEF80}" type="presParOf" srcId="{443A0442-FEB5-4B6F-8284-199330A18654}" destId="{8695E13F-72C6-4249-837A-83F5B5966591}" srcOrd="7" destOrd="0" presId="urn:microsoft.com/office/officeart/2005/8/layout/process1"/>
    <dgm:cxn modelId="{B7A8ABDA-3546-4086-87D6-5C467126FD7B}" type="presParOf" srcId="{8695E13F-72C6-4249-837A-83F5B5966591}" destId="{78C6E3AC-7837-41C6-B49A-18E52CA06585}" srcOrd="0" destOrd="0" presId="urn:microsoft.com/office/officeart/2005/8/layout/process1"/>
    <dgm:cxn modelId="{52A6FCAD-61AE-4215-9D4C-45EAA5DB988D}"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1F06B25-5B89-4475-B90A-67E4603C6DE7}"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9B09E2DC-38BD-423C-AA60-086FE36BDDA3}">
      <dgm:prSet phldrT="[Texto]"/>
      <dgm:spPr>
        <a:blipFill rotWithShape="0">
          <a:blip xmlns:r="http://schemas.openxmlformats.org/officeDocument/2006/relationships" r:embed="rId1"/>
          <a:stretch>
            <a:fillRect/>
          </a:stretch>
        </a:blipFill>
      </dgm:spPr>
      <dgm:t>
        <a:bodyPr/>
        <a:lstStyle/>
        <a:p>
          <a:r>
            <a:rPr lang="es-ES" dirty="0" smtClean="0"/>
            <a:t> </a:t>
          </a:r>
          <a:endParaRPr lang="es-ES" dirty="0"/>
        </a:p>
      </dgm:t>
    </dgm:pt>
    <dgm:pt modelId="{58203FD8-829A-4ADA-A870-A0FA3BE86D95}" type="parTrans" cxnId="{7A0D4B72-F0EF-483F-8069-9934738675C3}">
      <dgm:prSet/>
      <dgm:spPr/>
      <dgm:t>
        <a:bodyPr/>
        <a:lstStyle/>
        <a:p>
          <a:endParaRPr lang="es-ES"/>
        </a:p>
      </dgm:t>
    </dgm:pt>
    <dgm:pt modelId="{E4A2DE9C-1B43-4086-91F2-E22B0CE1B41A}" type="sibTrans" cxnId="{7A0D4B72-F0EF-483F-8069-9934738675C3}">
      <dgm:prSet/>
      <dgm:spPr/>
      <dgm:t>
        <a:bodyPr/>
        <a:lstStyle/>
        <a:p>
          <a:endParaRPr lang="es-ES"/>
        </a:p>
      </dgm:t>
    </dgm:pt>
    <dgm:pt modelId="{A03512D3-0BF4-46A4-85B3-4925635BDCDE}">
      <dgm:prSet phldrT="[Texto]"/>
      <dgm:spPr>
        <a:blipFill rotWithShape="0">
          <a:blip xmlns:r="http://schemas.openxmlformats.org/officeDocument/2006/relationships" r:embed="rId2"/>
          <a:stretch>
            <a:fillRect/>
          </a:stretch>
        </a:blipFill>
      </dgm:spPr>
      <dgm:t>
        <a:bodyPr/>
        <a:lstStyle/>
        <a:p>
          <a:r>
            <a:rPr lang="es-ES" dirty="0" smtClean="0"/>
            <a:t> </a:t>
          </a:r>
          <a:endParaRPr lang="es-ES" dirty="0"/>
        </a:p>
      </dgm:t>
    </dgm:pt>
    <dgm:pt modelId="{88867692-515C-4F47-A376-6D0D813A9602}" type="parTrans" cxnId="{3579BD0C-BB25-44C9-AF37-A87E5DCF58CD}">
      <dgm:prSet/>
      <dgm:spPr/>
      <dgm:t>
        <a:bodyPr/>
        <a:lstStyle/>
        <a:p>
          <a:endParaRPr lang="es-ES"/>
        </a:p>
      </dgm:t>
    </dgm:pt>
    <dgm:pt modelId="{0A7B8917-59F9-4D77-9201-46BF53D4BC0A}" type="sibTrans" cxnId="{3579BD0C-BB25-44C9-AF37-A87E5DCF58CD}">
      <dgm:prSet/>
      <dgm:spPr/>
      <dgm:t>
        <a:bodyPr/>
        <a:lstStyle/>
        <a:p>
          <a:endParaRPr lang="es-ES"/>
        </a:p>
      </dgm:t>
    </dgm:pt>
    <dgm:pt modelId="{0B84ECC7-121B-4D5A-A41C-080CDC372E79}">
      <dgm:prSet phldrT="[Texto]"/>
      <dgm:spPr>
        <a:blipFill rotWithShape="0">
          <a:blip xmlns:r="http://schemas.openxmlformats.org/officeDocument/2006/relationships" r:embed="rId3"/>
          <a:stretch>
            <a:fillRect/>
          </a:stretch>
        </a:blipFill>
      </dgm:spPr>
      <dgm:t>
        <a:bodyPr/>
        <a:lstStyle/>
        <a:p>
          <a:r>
            <a:rPr lang="es-ES" dirty="0" smtClean="0"/>
            <a:t> </a:t>
          </a:r>
          <a:endParaRPr lang="es-ES" dirty="0"/>
        </a:p>
      </dgm:t>
    </dgm:pt>
    <dgm:pt modelId="{9E8EAF28-B1B9-4FB2-B83C-9F54C074D1AD}" type="parTrans" cxnId="{89DF44B8-689A-4C98-AE30-329AEDC4F6B4}">
      <dgm:prSet/>
      <dgm:spPr/>
      <dgm:t>
        <a:bodyPr/>
        <a:lstStyle/>
        <a:p>
          <a:endParaRPr lang="es-ES"/>
        </a:p>
      </dgm:t>
    </dgm:pt>
    <dgm:pt modelId="{2F0E77CF-9558-4107-9DBA-783358EDE596}" type="sibTrans" cxnId="{89DF44B8-689A-4C98-AE30-329AEDC4F6B4}">
      <dgm:prSet/>
      <dgm:spPr/>
      <dgm:t>
        <a:bodyPr/>
        <a:lstStyle/>
        <a:p>
          <a:endParaRPr lang="es-ES"/>
        </a:p>
      </dgm:t>
    </dgm:pt>
    <dgm:pt modelId="{84C7E097-DED3-43AA-ADB6-CBCCD6CE5117}">
      <dgm:prSet phldrT="[Texto]"/>
      <dgm:spPr>
        <a:blipFill rotWithShape="0">
          <a:blip xmlns:r="http://schemas.openxmlformats.org/officeDocument/2006/relationships" r:embed="rId4"/>
          <a:stretch>
            <a:fillRect/>
          </a:stretch>
        </a:blipFill>
      </dgm:spPr>
      <dgm:t>
        <a:bodyPr/>
        <a:lstStyle/>
        <a:p>
          <a:r>
            <a:rPr lang="es-ES" dirty="0" smtClean="0"/>
            <a:t> </a:t>
          </a:r>
          <a:endParaRPr lang="es-ES" dirty="0"/>
        </a:p>
      </dgm:t>
    </dgm:pt>
    <dgm:pt modelId="{23B45649-17A6-4539-ACA9-E9D03EA7C08E}" type="parTrans" cxnId="{D906CB4F-F85C-4392-B036-F86E8B05DE3B}">
      <dgm:prSet/>
      <dgm:spPr/>
      <dgm:t>
        <a:bodyPr/>
        <a:lstStyle/>
        <a:p>
          <a:endParaRPr lang="es-ES"/>
        </a:p>
      </dgm:t>
    </dgm:pt>
    <dgm:pt modelId="{5F18021C-540C-4E85-9FB8-5E52CA358517}" type="sibTrans" cxnId="{D906CB4F-F85C-4392-B036-F86E8B05DE3B}">
      <dgm:prSet/>
      <dgm:spPr/>
      <dgm:t>
        <a:bodyPr/>
        <a:lstStyle/>
        <a:p>
          <a:endParaRPr lang="es-ES"/>
        </a:p>
      </dgm:t>
    </dgm:pt>
    <dgm:pt modelId="{C88CF715-A087-4B16-A5A2-8E7B3D9163BD}">
      <dgm:prSet phldrT="[Texto]"/>
      <dgm:spPr>
        <a:blipFill rotWithShape="0">
          <a:blip xmlns:r="http://schemas.openxmlformats.org/officeDocument/2006/relationships" r:embed="rId5"/>
          <a:stretch>
            <a:fillRect/>
          </a:stretch>
        </a:blipFill>
      </dgm:spPr>
      <dgm:t>
        <a:bodyPr/>
        <a:lstStyle/>
        <a:p>
          <a:r>
            <a:rPr lang="es-ES" dirty="0" smtClean="0"/>
            <a:t> </a:t>
          </a:r>
          <a:endParaRPr lang="es-ES" dirty="0"/>
        </a:p>
      </dgm:t>
    </dgm:pt>
    <dgm:pt modelId="{0A47488F-1CF0-4AE9-8A64-E8986BEBF03E}" type="parTrans" cxnId="{E964C0F7-0E94-4A97-AACD-AD2F71CCD4CE}">
      <dgm:prSet/>
      <dgm:spPr/>
      <dgm:t>
        <a:bodyPr/>
        <a:lstStyle/>
        <a:p>
          <a:endParaRPr lang="es-ES"/>
        </a:p>
      </dgm:t>
    </dgm:pt>
    <dgm:pt modelId="{8437D823-7EED-4217-94CF-303B956EFB1F}" type="sibTrans" cxnId="{E964C0F7-0E94-4A97-AACD-AD2F71CCD4CE}">
      <dgm:prSet/>
      <dgm:spPr/>
      <dgm:t>
        <a:bodyPr/>
        <a:lstStyle/>
        <a:p>
          <a:endParaRPr lang="es-ES"/>
        </a:p>
      </dgm:t>
    </dgm:pt>
    <dgm:pt modelId="{26857AFE-A1CC-48D2-8BF3-9324F71C373E}">
      <dgm:prSet phldrT="[Texto]"/>
      <dgm:spPr>
        <a:blipFill rotWithShape="0">
          <a:blip xmlns:r="http://schemas.openxmlformats.org/officeDocument/2006/relationships" r:embed="rId6"/>
          <a:stretch>
            <a:fillRect/>
          </a:stretch>
        </a:blipFill>
      </dgm:spPr>
      <dgm:t>
        <a:bodyPr/>
        <a:lstStyle/>
        <a:p>
          <a:endParaRPr lang="es-ES" dirty="0"/>
        </a:p>
      </dgm:t>
    </dgm:pt>
    <dgm:pt modelId="{CF627D97-DD9B-4E0B-AE4D-D87348BF32F6}" type="parTrans" cxnId="{DB2DEE9E-9FCB-4105-95C3-777FBF8E1EB9}">
      <dgm:prSet/>
      <dgm:spPr/>
      <dgm:t>
        <a:bodyPr/>
        <a:lstStyle/>
        <a:p>
          <a:endParaRPr lang="es-ES"/>
        </a:p>
      </dgm:t>
    </dgm:pt>
    <dgm:pt modelId="{1678B4FE-5EF7-4F0E-94E2-FC9D239ECA78}" type="sibTrans" cxnId="{DB2DEE9E-9FCB-4105-95C3-777FBF8E1EB9}">
      <dgm:prSet/>
      <dgm:spPr/>
      <dgm:t>
        <a:bodyPr/>
        <a:lstStyle/>
        <a:p>
          <a:endParaRPr lang="es-ES"/>
        </a:p>
      </dgm:t>
    </dgm:pt>
    <dgm:pt modelId="{53F9667D-A972-41EF-A858-B054905FC718}" type="pres">
      <dgm:prSet presAssocID="{41F06B25-5B89-4475-B90A-67E4603C6DE7}" presName="Name0" presStyleCnt="0">
        <dgm:presLayoutVars>
          <dgm:chMax val="1"/>
          <dgm:dir/>
          <dgm:animLvl val="ctr"/>
          <dgm:resizeHandles val="exact"/>
        </dgm:presLayoutVars>
      </dgm:prSet>
      <dgm:spPr/>
      <dgm:t>
        <a:bodyPr/>
        <a:lstStyle/>
        <a:p>
          <a:endParaRPr lang="es-ES"/>
        </a:p>
      </dgm:t>
    </dgm:pt>
    <dgm:pt modelId="{1ACC1A21-864D-49A6-9825-16D2921A6344}" type="pres">
      <dgm:prSet presAssocID="{9B09E2DC-38BD-423C-AA60-086FE36BDDA3}" presName="centerShape" presStyleLbl="node0" presStyleIdx="0" presStyleCnt="1"/>
      <dgm:spPr/>
      <dgm:t>
        <a:bodyPr/>
        <a:lstStyle/>
        <a:p>
          <a:endParaRPr lang="es-ES"/>
        </a:p>
      </dgm:t>
    </dgm:pt>
    <dgm:pt modelId="{4B96EF42-AF79-4E8D-A976-A7FFBCE07CE8}" type="pres">
      <dgm:prSet presAssocID="{88867692-515C-4F47-A376-6D0D813A9602}" presName="parTrans" presStyleLbl="sibTrans2D1" presStyleIdx="0" presStyleCnt="5"/>
      <dgm:spPr/>
      <dgm:t>
        <a:bodyPr/>
        <a:lstStyle/>
        <a:p>
          <a:endParaRPr lang="es-ES"/>
        </a:p>
      </dgm:t>
    </dgm:pt>
    <dgm:pt modelId="{FFF19AFC-97E6-4F3A-BCA6-DB6E57A4F640}" type="pres">
      <dgm:prSet presAssocID="{88867692-515C-4F47-A376-6D0D813A9602}" presName="connectorText" presStyleLbl="sibTrans2D1" presStyleIdx="0" presStyleCnt="5"/>
      <dgm:spPr/>
      <dgm:t>
        <a:bodyPr/>
        <a:lstStyle/>
        <a:p>
          <a:endParaRPr lang="es-ES"/>
        </a:p>
      </dgm:t>
    </dgm:pt>
    <dgm:pt modelId="{D0554E2B-EF08-4B54-85FD-9B2F448B90D8}" type="pres">
      <dgm:prSet presAssocID="{A03512D3-0BF4-46A4-85B3-4925635BDCDE}" presName="node" presStyleLbl="node1" presStyleIdx="0" presStyleCnt="5">
        <dgm:presLayoutVars>
          <dgm:bulletEnabled val="1"/>
        </dgm:presLayoutVars>
      </dgm:prSet>
      <dgm:spPr/>
      <dgm:t>
        <a:bodyPr/>
        <a:lstStyle/>
        <a:p>
          <a:endParaRPr lang="es-ES"/>
        </a:p>
      </dgm:t>
    </dgm:pt>
    <dgm:pt modelId="{5D23EF46-5A8B-420C-9E34-2E5B101321D3}" type="pres">
      <dgm:prSet presAssocID="{9E8EAF28-B1B9-4FB2-B83C-9F54C074D1AD}" presName="parTrans" presStyleLbl="sibTrans2D1" presStyleIdx="1" presStyleCnt="5"/>
      <dgm:spPr/>
      <dgm:t>
        <a:bodyPr/>
        <a:lstStyle/>
        <a:p>
          <a:endParaRPr lang="es-ES"/>
        </a:p>
      </dgm:t>
    </dgm:pt>
    <dgm:pt modelId="{E9D68D9C-B82D-4A79-8878-7D85DB3AAA0C}" type="pres">
      <dgm:prSet presAssocID="{9E8EAF28-B1B9-4FB2-B83C-9F54C074D1AD}" presName="connectorText" presStyleLbl="sibTrans2D1" presStyleIdx="1" presStyleCnt="5"/>
      <dgm:spPr/>
      <dgm:t>
        <a:bodyPr/>
        <a:lstStyle/>
        <a:p>
          <a:endParaRPr lang="es-ES"/>
        </a:p>
      </dgm:t>
    </dgm:pt>
    <dgm:pt modelId="{7EB021E0-337D-4C37-AC5A-2A761C31888A}" type="pres">
      <dgm:prSet presAssocID="{0B84ECC7-121B-4D5A-A41C-080CDC372E79}" presName="node" presStyleLbl="node1" presStyleIdx="1" presStyleCnt="5">
        <dgm:presLayoutVars>
          <dgm:bulletEnabled val="1"/>
        </dgm:presLayoutVars>
      </dgm:prSet>
      <dgm:spPr/>
      <dgm:t>
        <a:bodyPr/>
        <a:lstStyle/>
        <a:p>
          <a:endParaRPr lang="es-ES"/>
        </a:p>
      </dgm:t>
    </dgm:pt>
    <dgm:pt modelId="{DBA0DCD7-052A-412E-B91E-30FAFA3F92DA}" type="pres">
      <dgm:prSet presAssocID="{23B45649-17A6-4539-ACA9-E9D03EA7C08E}" presName="parTrans" presStyleLbl="sibTrans2D1" presStyleIdx="2" presStyleCnt="5"/>
      <dgm:spPr/>
      <dgm:t>
        <a:bodyPr/>
        <a:lstStyle/>
        <a:p>
          <a:endParaRPr lang="es-ES"/>
        </a:p>
      </dgm:t>
    </dgm:pt>
    <dgm:pt modelId="{0047A58F-DB21-495D-A6E9-9FF739B36E25}" type="pres">
      <dgm:prSet presAssocID="{23B45649-17A6-4539-ACA9-E9D03EA7C08E}" presName="connectorText" presStyleLbl="sibTrans2D1" presStyleIdx="2" presStyleCnt="5"/>
      <dgm:spPr/>
      <dgm:t>
        <a:bodyPr/>
        <a:lstStyle/>
        <a:p>
          <a:endParaRPr lang="es-ES"/>
        </a:p>
      </dgm:t>
    </dgm:pt>
    <dgm:pt modelId="{62392E20-4ADB-485B-B7E2-F9423C92B8BD}" type="pres">
      <dgm:prSet presAssocID="{84C7E097-DED3-43AA-ADB6-CBCCD6CE5117}" presName="node" presStyleLbl="node1" presStyleIdx="2" presStyleCnt="5">
        <dgm:presLayoutVars>
          <dgm:bulletEnabled val="1"/>
        </dgm:presLayoutVars>
      </dgm:prSet>
      <dgm:spPr/>
      <dgm:t>
        <a:bodyPr/>
        <a:lstStyle/>
        <a:p>
          <a:endParaRPr lang="es-ES"/>
        </a:p>
      </dgm:t>
    </dgm:pt>
    <dgm:pt modelId="{8A89E769-6842-4DDD-9A51-E326C9FDDC70}" type="pres">
      <dgm:prSet presAssocID="{0A47488F-1CF0-4AE9-8A64-E8986BEBF03E}" presName="parTrans" presStyleLbl="sibTrans2D1" presStyleIdx="3" presStyleCnt="5"/>
      <dgm:spPr/>
      <dgm:t>
        <a:bodyPr/>
        <a:lstStyle/>
        <a:p>
          <a:endParaRPr lang="es-ES"/>
        </a:p>
      </dgm:t>
    </dgm:pt>
    <dgm:pt modelId="{B56DAB02-7065-4A89-B51C-9BBC12BC2A44}" type="pres">
      <dgm:prSet presAssocID="{0A47488F-1CF0-4AE9-8A64-E8986BEBF03E}" presName="connectorText" presStyleLbl="sibTrans2D1" presStyleIdx="3" presStyleCnt="5"/>
      <dgm:spPr/>
      <dgm:t>
        <a:bodyPr/>
        <a:lstStyle/>
        <a:p>
          <a:endParaRPr lang="es-ES"/>
        </a:p>
      </dgm:t>
    </dgm:pt>
    <dgm:pt modelId="{39E50BCE-5822-4F28-8BD4-1F82B7A531E0}" type="pres">
      <dgm:prSet presAssocID="{C88CF715-A087-4B16-A5A2-8E7B3D9163BD}" presName="node" presStyleLbl="node1" presStyleIdx="3" presStyleCnt="5">
        <dgm:presLayoutVars>
          <dgm:bulletEnabled val="1"/>
        </dgm:presLayoutVars>
      </dgm:prSet>
      <dgm:spPr/>
      <dgm:t>
        <a:bodyPr/>
        <a:lstStyle/>
        <a:p>
          <a:endParaRPr lang="es-ES"/>
        </a:p>
      </dgm:t>
    </dgm:pt>
    <dgm:pt modelId="{F8F1B9AD-5DC0-4205-B099-4444C094FCF8}" type="pres">
      <dgm:prSet presAssocID="{CF627D97-DD9B-4E0B-AE4D-D87348BF32F6}" presName="parTrans" presStyleLbl="sibTrans2D1" presStyleIdx="4" presStyleCnt="5"/>
      <dgm:spPr/>
      <dgm:t>
        <a:bodyPr/>
        <a:lstStyle/>
        <a:p>
          <a:endParaRPr lang="es-ES"/>
        </a:p>
      </dgm:t>
    </dgm:pt>
    <dgm:pt modelId="{97AA4947-588F-4154-BA65-5B9AA09E7656}" type="pres">
      <dgm:prSet presAssocID="{CF627D97-DD9B-4E0B-AE4D-D87348BF32F6}" presName="connectorText" presStyleLbl="sibTrans2D1" presStyleIdx="4" presStyleCnt="5"/>
      <dgm:spPr/>
      <dgm:t>
        <a:bodyPr/>
        <a:lstStyle/>
        <a:p>
          <a:endParaRPr lang="es-ES"/>
        </a:p>
      </dgm:t>
    </dgm:pt>
    <dgm:pt modelId="{74FB1179-A907-44F8-B1F7-EF0510461D08}" type="pres">
      <dgm:prSet presAssocID="{26857AFE-A1CC-48D2-8BF3-9324F71C373E}" presName="node" presStyleLbl="node1" presStyleIdx="4" presStyleCnt="5">
        <dgm:presLayoutVars>
          <dgm:bulletEnabled val="1"/>
        </dgm:presLayoutVars>
      </dgm:prSet>
      <dgm:spPr/>
      <dgm:t>
        <a:bodyPr/>
        <a:lstStyle/>
        <a:p>
          <a:endParaRPr lang="es-ES"/>
        </a:p>
      </dgm:t>
    </dgm:pt>
  </dgm:ptLst>
  <dgm:cxnLst>
    <dgm:cxn modelId="{EFFE9476-1A65-43EA-8CF7-F098D8C9AB93}" type="presOf" srcId="{9E8EAF28-B1B9-4FB2-B83C-9F54C074D1AD}" destId="{5D23EF46-5A8B-420C-9E34-2E5B101321D3}" srcOrd="0" destOrd="0" presId="urn:microsoft.com/office/officeart/2005/8/layout/radial5"/>
    <dgm:cxn modelId="{DB2DEE9E-9FCB-4105-95C3-777FBF8E1EB9}" srcId="{9B09E2DC-38BD-423C-AA60-086FE36BDDA3}" destId="{26857AFE-A1CC-48D2-8BF3-9324F71C373E}" srcOrd="4" destOrd="0" parTransId="{CF627D97-DD9B-4E0B-AE4D-D87348BF32F6}" sibTransId="{1678B4FE-5EF7-4F0E-94E2-FC9D239ECA78}"/>
    <dgm:cxn modelId="{1FBDA5AA-2343-424E-9785-36F11380281D}" type="presOf" srcId="{26857AFE-A1CC-48D2-8BF3-9324F71C373E}" destId="{74FB1179-A907-44F8-B1F7-EF0510461D08}" srcOrd="0" destOrd="0" presId="urn:microsoft.com/office/officeart/2005/8/layout/radial5"/>
    <dgm:cxn modelId="{2E8FF06F-C5C5-4873-8B16-E94B2AAC786F}" type="presOf" srcId="{9E8EAF28-B1B9-4FB2-B83C-9F54C074D1AD}" destId="{E9D68D9C-B82D-4A79-8878-7D85DB3AAA0C}" srcOrd="1" destOrd="0" presId="urn:microsoft.com/office/officeart/2005/8/layout/radial5"/>
    <dgm:cxn modelId="{74ECD6CD-4CC5-4402-9052-4D9B1447E0CC}" type="presOf" srcId="{CF627D97-DD9B-4E0B-AE4D-D87348BF32F6}" destId="{F8F1B9AD-5DC0-4205-B099-4444C094FCF8}" srcOrd="0" destOrd="0" presId="urn:microsoft.com/office/officeart/2005/8/layout/radial5"/>
    <dgm:cxn modelId="{A639F662-C9D6-4208-9B0F-F47271DE8E67}" type="presOf" srcId="{CF627D97-DD9B-4E0B-AE4D-D87348BF32F6}" destId="{97AA4947-588F-4154-BA65-5B9AA09E7656}" srcOrd="1" destOrd="0" presId="urn:microsoft.com/office/officeart/2005/8/layout/radial5"/>
    <dgm:cxn modelId="{311CCDBB-555A-4C1C-97B8-4F28B41226D0}" type="presOf" srcId="{A03512D3-0BF4-46A4-85B3-4925635BDCDE}" destId="{D0554E2B-EF08-4B54-85FD-9B2F448B90D8}" srcOrd="0" destOrd="0" presId="urn:microsoft.com/office/officeart/2005/8/layout/radial5"/>
    <dgm:cxn modelId="{3F25DD52-4C93-4176-B73F-0E6A64C20B70}" type="presOf" srcId="{0A47488F-1CF0-4AE9-8A64-E8986BEBF03E}" destId="{8A89E769-6842-4DDD-9A51-E326C9FDDC70}" srcOrd="0" destOrd="0" presId="urn:microsoft.com/office/officeart/2005/8/layout/radial5"/>
    <dgm:cxn modelId="{89DF44B8-689A-4C98-AE30-329AEDC4F6B4}" srcId="{9B09E2DC-38BD-423C-AA60-086FE36BDDA3}" destId="{0B84ECC7-121B-4D5A-A41C-080CDC372E79}" srcOrd="1" destOrd="0" parTransId="{9E8EAF28-B1B9-4FB2-B83C-9F54C074D1AD}" sibTransId="{2F0E77CF-9558-4107-9DBA-783358EDE596}"/>
    <dgm:cxn modelId="{D906CB4F-F85C-4392-B036-F86E8B05DE3B}" srcId="{9B09E2DC-38BD-423C-AA60-086FE36BDDA3}" destId="{84C7E097-DED3-43AA-ADB6-CBCCD6CE5117}" srcOrd="2" destOrd="0" parTransId="{23B45649-17A6-4539-ACA9-E9D03EA7C08E}" sibTransId="{5F18021C-540C-4E85-9FB8-5E52CA358517}"/>
    <dgm:cxn modelId="{D3A43E42-C77F-4D62-A0C7-B025E4531F36}" type="presOf" srcId="{0B84ECC7-121B-4D5A-A41C-080CDC372E79}" destId="{7EB021E0-337D-4C37-AC5A-2A761C31888A}" srcOrd="0" destOrd="0" presId="urn:microsoft.com/office/officeart/2005/8/layout/radial5"/>
    <dgm:cxn modelId="{7A0D4B72-F0EF-483F-8069-9934738675C3}" srcId="{41F06B25-5B89-4475-B90A-67E4603C6DE7}" destId="{9B09E2DC-38BD-423C-AA60-086FE36BDDA3}" srcOrd="0" destOrd="0" parTransId="{58203FD8-829A-4ADA-A870-A0FA3BE86D95}" sibTransId="{E4A2DE9C-1B43-4086-91F2-E22B0CE1B41A}"/>
    <dgm:cxn modelId="{BFA2A19D-8138-4404-9E63-614A561A26DF}" type="presOf" srcId="{23B45649-17A6-4539-ACA9-E9D03EA7C08E}" destId="{DBA0DCD7-052A-412E-B91E-30FAFA3F92DA}" srcOrd="0" destOrd="0" presId="urn:microsoft.com/office/officeart/2005/8/layout/radial5"/>
    <dgm:cxn modelId="{15635C9E-99AB-48CA-AA80-241A542C918A}" type="presOf" srcId="{88867692-515C-4F47-A376-6D0D813A9602}" destId="{FFF19AFC-97E6-4F3A-BCA6-DB6E57A4F640}" srcOrd="1" destOrd="0" presId="urn:microsoft.com/office/officeart/2005/8/layout/radial5"/>
    <dgm:cxn modelId="{D67EE411-54A2-4B08-85C3-E450D046F65E}" type="presOf" srcId="{C88CF715-A087-4B16-A5A2-8E7B3D9163BD}" destId="{39E50BCE-5822-4F28-8BD4-1F82B7A531E0}" srcOrd="0" destOrd="0" presId="urn:microsoft.com/office/officeart/2005/8/layout/radial5"/>
    <dgm:cxn modelId="{DF1AFCEE-1BBD-4DBC-81F6-9F8E9B0BA604}" type="presOf" srcId="{23B45649-17A6-4539-ACA9-E9D03EA7C08E}" destId="{0047A58F-DB21-495D-A6E9-9FF739B36E25}" srcOrd="1" destOrd="0" presId="urn:microsoft.com/office/officeart/2005/8/layout/radial5"/>
    <dgm:cxn modelId="{E964C0F7-0E94-4A97-AACD-AD2F71CCD4CE}" srcId="{9B09E2DC-38BD-423C-AA60-086FE36BDDA3}" destId="{C88CF715-A087-4B16-A5A2-8E7B3D9163BD}" srcOrd="3" destOrd="0" parTransId="{0A47488F-1CF0-4AE9-8A64-E8986BEBF03E}" sibTransId="{8437D823-7EED-4217-94CF-303B956EFB1F}"/>
    <dgm:cxn modelId="{DFB30654-174F-49A6-8F8A-FAF1592F2DA6}" type="presOf" srcId="{9B09E2DC-38BD-423C-AA60-086FE36BDDA3}" destId="{1ACC1A21-864D-49A6-9825-16D2921A6344}" srcOrd="0" destOrd="0" presId="urn:microsoft.com/office/officeart/2005/8/layout/radial5"/>
    <dgm:cxn modelId="{5EC27118-A8CD-4CCE-8B08-3439A6F0D1A7}" type="presOf" srcId="{84C7E097-DED3-43AA-ADB6-CBCCD6CE5117}" destId="{62392E20-4ADB-485B-B7E2-F9423C92B8BD}" srcOrd="0" destOrd="0" presId="urn:microsoft.com/office/officeart/2005/8/layout/radial5"/>
    <dgm:cxn modelId="{9F9BF945-0A52-4476-917E-52AE041CB9C2}" type="presOf" srcId="{88867692-515C-4F47-A376-6D0D813A9602}" destId="{4B96EF42-AF79-4E8D-A976-A7FFBCE07CE8}" srcOrd="0" destOrd="0" presId="urn:microsoft.com/office/officeart/2005/8/layout/radial5"/>
    <dgm:cxn modelId="{3579BD0C-BB25-44C9-AF37-A87E5DCF58CD}" srcId="{9B09E2DC-38BD-423C-AA60-086FE36BDDA3}" destId="{A03512D3-0BF4-46A4-85B3-4925635BDCDE}" srcOrd="0" destOrd="0" parTransId="{88867692-515C-4F47-A376-6D0D813A9602}" sibTransId="{0A7B8917-59F9-4D77-9201-46BF53D4BC0A}"/>
    <dgm:cxn modelId="{A227ED13-A9C5-4EBA-90C5-E0EF198B648B}" type="presOf" srcId="{41F06B25-5B89-4475-B90A-67E4603C6DE7}" destId="{53F9667D-A972-41EF-A858-B054905FC718}" srcOrd="0" destOrd="0" presId="urn:microsoft.com/office/officeart/2005/8/layout/radial5"/>
    <dgm:cxn modelId="{8D20A72B-8131-4E4A-B0DF-79880A687CE0}" type="presOf" srcId="{0A47488F-1CF0-4AE9-8A64-E8986BEBF03E}" destId="{B56DAB02-7065-4A89-B51C-9BBC12BC2A44}" srcOrd="1" destOrd="0" presId="urn:microsoft.com/office/officeart/2005/8/layout/radial5"/>
    <dgm:cxn modelId="{E7067A6D-8002-4D35-942D-9390255F14B8}" type="presParOf" srcId="{53F9667D-A972-41EF-A858-B054905FC718}" destId="{1ACC1A21-864D-49A6-9825-16D2921A6344}" srcOrd="0" destOrd="0" presId="urn:microsoft.com/office/officeart/2005/8/layout/radial5"/>
    <dgm:cxn modelId="{D9FFBBF3-A5AF-4C79-B55E-FC08ED3EA917}" type="presParOf" srcId="{53F9667D-A972-41EF-A858-B054905FC718}" destId="{4B96EF42-AF79-4E8D-A976-A7FFBCE07CE8}" srcOrd="1" destOrd="0" presId="urn:microsoft.com/office/officeart/2005/8/layout/radial5"/>
    <dgm:cxn modelId="{AD34E3A0-F59B-4CCB-A426-DBAD9EE38434}" type="presParOf" srcId="{4B96EF42-AF79-4E8D-A976-A7FFBCE07CE8}" destId="{FFF19AFC-97E6-4F3A-BCA6-DB6E57A4F640}" srcOrd="0" destOrd="0" presId="urn:microsoft.com/office/officeart/2005/8/layout/radial5"/>
    <dgm:cxn modelId="{70102ADA-FAAB-40F2-952A-E6C6BEA43540}" type="presParOf" srcId="{53F9667D-A972-41EF-A858-B054905FC718}" destId="{D0554E2B-EF08-4B54-85FD-9B2F448B90D8}" srcOrd="2" destOrd="0" presId="urn:microsoft.com/office/officeart/2005/8/layout/radial5"/>
    <dgm:cxn modelId="{179FCC1E-B730-4DC7-963D-B2DAC4C87038}" type="presParOf" srcId="{53F9667D-A972-41EF-A858-B054905FC718}" destId="{5D23EF46-5A8B-420C-9E34-2E5B101321D3}" srcOrd="3" destOrd="0" presId="urn:microsoft.com/office/officeart/2005/8/layout/radial5"/>
    <dgm:cxn modelId="{2F213241-47B6-43FA-9ECF-8C235BE12942}" type="presParOf" srcId="{5D23EF46-5A8B-420C-9E34-2E5B101321D3}" destId="{E9D68D9C-B82D-4A79-8878-7D85DB3AAA0C}" srcOrd="0" destOrd="0" presId="urn:microsoft.com/office/officeart/2005/8/layout/radial5"/>
    <dgm:cxn modelId="{0198611D-1559-4035-9E7A-F42ED81657D2}" type="presParOf" srcId="{53F9667D-A972-41EF-A858-B054905FC718}" destId="{7EB021E0-337D-4C37-AC5A-2A761C31888A}" srcOrd="4" destOrd="0" presId="urn:microsoft.com/office/officeart/2005/8/layout/radial5"/>
    <dgm:cxn modelId="{E51E8325-DBDB-45C0-A654-FC8A27DD0E63}" type="presParOf" srcId="{53F9667D-A972-41EF-A858-B054905FC718}" destId="{DBA0DCD7-052A-412E-B91E-30FAFA3F92DA}" srcOrd="5" destOrd="0" presId="urn:microsoft.com/office/officeart/2005/8/layout/radial5"/>
    <dgm:cxn modelId="{738D6654-F300-49A7-8E0B-83FC20D1E0BB}" type="presParOf" srcId="{DBA0DCD7-052A-412E-B91E-30FAFA3F92DA}" destId="{0047A58F-DB21-495D-A6E9-9FF739B36E25}" srcOrd="0" destOrd="0" presId="urn:microsoft.com/office/officeart/2005/8/layout/radial5"/>
    <dgm:cxn modelId="{8ECA0EC0-6567-420B-93D7-14DB30507600}" type="presParOf" srcId="{53F9667D-A972-41EF-A858-B054905FC718}" destId="{62392E20-4ADB-485B-B7E2-F9423C92B8BD}" srcOrd="6" destOrd="0" presId="urn:microsoft.com/office/officeart/2005/8/layout/radial5"/>
    <dgm:cxn modelId="{65EC9359-B94C-4F8A-B977-51D5AAD18805}" type="presParOf" srcId="{53F9667D-A972-41EF-A858-B054905FC718}" destId="{8A89E769-6842-4DDD-9A51-E326C9FDDC70}" srcOrd="7" destOrd="0" presId="urn:microsoft.com/office/officeart/2005/8/layout/radial5"/>
    <dgm:cxn modelId="{EC0EBEEA-96CC-4EB1-8078-DF8D957C27EA}" type="presParOf" srcId="{8A89E769-6842-4DDD-9A51-E326C9FDDC70}" destId="{B56DAB02-7065-4A89-B51C-9BBC12BC2A44}" srcOrd="0" destOrd="0" presId="urn:microsoft.com/office/officeart/2005/8/layout/radial5"/>
    <dgm:cxn modelId="{C7FAC9D2-2903-4283-8B04-C6A6590BA664}" type="presParOf" srcId="{53F9667D-A972-41EF-A858-B054905FC718}" destId="{39E50BCE-5822-4F28-8BD4-1F82B7A531E0}" srcOrd="8" destOrd="0" presId="urn:microsoft.com/office/officeart/2005/8/layout/radial5"/>
    <dgm:cxn modelId="{AD27E3D1-ED5A-4C68-BD42-73FC8C44B5A3}" type="presParOf" srcId="{53F9667D-A972-41EF-A858-B054905FC718}" destId="{F8F1B9AD-5DC0-4205-B099-4444C094FCF8}" srcOrd="9" destOrd="0" presId="urn:microsoft.com/office/officeart/2005/8/layout/radial5"/>
    <dgm:cxn modelId="{B72BF498-2B5D-4134-A273-B5768A4D5898}" type="presParOf" srcId="{F8F1B9AD-5DC0-4205-B099-4444C094FCF8}" destId="{97AA4947-588F-4154-BA65-5B9AA09E7656}" srcOrd="0" destOrd="0" presId="urn:microsoft.com/office/officeart/2005/8/layout/radial5"/>
    <dgm:cxn modelId="{A869BA0A-109A-4555-BA8F-2E0A9BCB8AFA}" type="presParOf" srcId="{53F9667D-A972-41EF-A858-B054905FC718}" destId="{74FB1179-A907-44F8-B1F7-EF0510461D08}" srcOrd="10"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C5876FE5-FB20-40B1-9C47-EF1796C357CC}" type="presOf" srcId="{5B9CFD16-7704-4BC9-8477-B19B5EEFDB9E}" destId="{48B9E2FE-5EB1-45D5-99F2-9ED61246E49D}"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0A33BB29-5D94-49E7-8FA1-C1F251C35481}" type="presOf" srcId="{3D7A34AD-611F-4D83-A4A6-D15C37494413}" destId="{3735E17C-E17E-498E-8F79-BF2096D54A27}"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EB7F473F-3D86-4266-9894-2F80CCE56568}" type="presOf" srcId="{5B9CFD16-7704-4BC9-8477-B19B5EEFDB9E}" destId="{9FAEF079-7B42-4F32-9DCA-BCA2977B97BC}" srcOrd="1"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52CE2B3B-9AF7-4A2F-936C-181835EE5651}" type="presOf" srcId="{2A412109-AD69-426A-8AE1-3781D04A0FF7}" destId="{95EE7324-695C-4903-B91B-8048411566A4}"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4B74DF7D-1194-4803-88BD-892528CE0C9A}" type="presOf" srcId="{B77A10D0-3A3C-4211-B908-5735A17C77A8}" destId="{A43527CD-6C09-4F15-A712-AA3014C75D01}" srcOrd="0" destOrd="0" presId="urn:microsoft.com/office/officeart/2005/8/layout/process1"/>
    <dgm:cxn modelId="{CC6177D3-489C-4B7F-95F1-B2C4D05C075F}" type="presOf" srcId="{73AEBE16-4209-4875-9E5D-D0F075056BCC}" destId="{A2686A44-1587-4251-AB9F-ED73D74C98FA}" srcOrd="0" destOrd="0" presId="urn:microsoft.com/office/officeart/2005/8/layout/process1"/>
    <dgm:cxn modelId="{08DCFD60-9019-4D5D-ACD7-84F626EE6E02}" type="presOf" srcId="{D6A471DB-FBC6-4841-90AC-FB87422D177E}" destId="{526C1560-8D8A-4854-BB2D-DA67FC9917FB}" srcOrd="0" destOrd="0" presId="urn:microsoft.com/office/officeart/2005/8/layout/process1"/>
    <dgm:cxn modelId="{77406209-B113-41C1-9F18-37F59AE417E3}" type="presOf" srcId="{87BAD2F9-0983-4777-BF06-CF285D221490}" destId="{3C2E3747-9089-43BC-B352-90C4FCA8E8B6}" srcOrd="0" destOrd="0" presId="urn:microsoft.com/office/officeart/2005/8/layout/process1"/>
    <dgm:cxn modelId="{6EE636B6-4A4C-4058-9C32-F3D336A5180A}" type="presOf" srcId="{73AEBE16-4209-4875-9E5D-D0F075056BCC}" destId="{70A33C59-0AE9-410A-873F-BF3A9F083F4B}" srcOrd="1" destOrd="0" presId="urn:microsoft.com/office/officeart/2005/8/layout/process1"/>
    <dgm:cxn modelId="{CD56BD45-BB62-4A24-99ED-AD112AF21C32}" type="presOf" srcId="{8DFD4D90-4336-4A30-B029-68623E2076A6}" destId="{443A0442-FEB5-4B6F-8284-199330A18654}" srcOrd="0" destOrd="0" presId="urn:microsoft.com/office/officeart/2005/8/layout/process1"/>
    <dgm:cxn modelId="{C9A882EE-0124-4568-AFE1-9B1F9931F03D}" type="presOf" srcId="{A72F9901-BEB5-4B55-9518-41D5153B0501}" destId="{57DB6157-3889-4F4D-AFAA-B34ECCF32B3C}" srcOrd="0" destOrd="0" presId="urn:microsoft.com/office/officeart/2005/8/layout/process1"/>
    <dgm:cxn modelId="{5244BE9A-12D1-49A3-A10A-DC3C9E436B2B}" type="presOf" srcId="{B77A10D0-3A3C-4211-B908-5735A17C77A8}" destId="{BC0281B1-F953-4970-AC48-A0453FBC0F70}" srcOrd="1" destOrd="0" presId="urn:microsoft.com/office/officeart/2005/8/layout/process1"/>
    <dgm:cxn modelId="{1B8D2E7C-7763-48D6-AC66-ECFC5157AC21}" type="presOf" srcId="{15238467-82BD-4F53-B20C-63CFBD336727}" destId="{8695E13F-72C6-4249-837A-83F5B5966591}" srcOrd="0" destOrd="0" presId="urn:microsoft.com/office/officeart/2005/8/layout/process1"/>
    <dgm:cxn modelId="{F0BD4B42-8326-4329-AB6C-C62D3409AFEA}" type="presOf" srcId="{15238467-82BD-4F53-B20C-63CFBD336727}" destId="{78C6E3AC-7837-41C6-B49A-18E52CA06585}" srcOrd="1" destOrd="0" presId="urn:microsoft.com/office/officeart/2005/8/layout/process1"/>
    <dgm:cxn modelId="{868BE1EC-A80C-45FC-B62A-3656280F8244}" type="presParOf" srcId="{443A0442-FEB5-4B6F-8284-199330A18654}" destId="{95EE7324-695C-4903-B91B-8048411566A4}" srcOrd="0" destOrd="0" presId="urn:microsoft.com/office/officeart/2005/8/layout/process1"/>
    <dgm:cxn modelId="{FEE70F42-9009-4E6C-B094-2CAFE6E087E3}" type="presParOf" srcId="{443A0442-FEB5-4B6F-8284-199330A18654}" destId="{A2686A44-1587-4251-AB9F-ED73D74C98FA}" srcOrd="1" destOrd="0" presId="urn:microsoft.com/office/officeart/2005/8/layout/process1"/>
    <dgm:cxn modelId="{42EA953D-CE84-44AB-AF0C-2FD66195F5B5}" type="presParOf" srcId="{A2686A44-1587-4251-AB9F-ED73D74C98FA}" destId="{70A33C59-0AE9-410A-873F-BF3A9F083F4B}" srcOrd="0" destOrd="0" presId="urn:microsoft.com/office/officeart/2005/8/layout/process1"/>
    <dgm:cxn modelId="{A5720B1D-85FB-4214-9F89-8C56EC2CB8E3}" type="presParOf" srcId="{443A0442-FEB5-4B6F-8284-199330A18654}" destId="{3C2E3747-9089-43BC-B352-90C4FCA8E8B6}" srcOrd="2" destOrd="0" presId="urn:microsoft.com/office/officeart/2005/8/layout/process1"/>
    <dgm:cxn modelId="{DE430054-52DE-42EF-AC3B-5595076F1ACB}" type="presParOf" srcId="{443A0442-FEB5-4B6F-8284-199330A18654}" destId="{A43527CD-6C09-4F15-A712-AA3014C75D01}" srcOrd="3" destOrd="0" presId="urn:microsoft.com/office/officeart/2005/8/layout/process1"/>
    <dgm:cxn modelId="{0C47417A-4F84-4772-9D7A-8B360796CB10}" type="presParOf" srcId="{A43527CD-6C09-4F15-A712-AA3014C75D01}" destId="{BC0281B1-F953-4970-AC48-A0453FBC0F70}" srcOrd="0" destOrd="0" presId="urn:microsoft.com/office/officeart/2005/8/layout/process1"/>
    <dgm:cxn modelId="{5AFF1A23-5C72-4815-9071-F46BB0E02C34}" type="presParOf" srcId="{443A0442-FEB5-4B6F-8284-199330A18654}" destId="{3735E17C-E17E-498E-8F79-BF2096D54A27}" srcOrd="4" destOrd="0" presId="urn:microsoft.com/office/officeart/2005/8/layout/process1"/>
    <dgm:cxn modelId="{F1A7B298-5368-41E3-BD91-B4E5D86E3447}" type="presParOf" srcId="{443A0442-FEB5-4B6F-8284-199330A18654}" destId="{48B9E2FE-5EB1-45D5-99F2-9ED61246E49D}" srcOrd="5" destOrd="0" presId="urn:microsoft.com/office/officeart/2005/8/layout/process1"/>
    <dgm:cxn modelId="{900AB2EA-53BF-4FD5-A2A8-EC033E58104A}" type="presParOf" srcId="{48B9E2FE-5EB1-45D5-99F2-9ED61246E49D}" destId="{9FAEF079-7B42-4F32-9DCA-BCA2977B97BC}" srcOrd="0" destOrd="0" presId="urn:microsoft.com/office/officeart/2005/8/layout/process1"/>
    <dgm:cxn modelId="{1183EE9F-5BBE-42ED-AB2A-D65F9C4301AC}" type="presParOf" srcId="{443A0442-FEB5-4B6F-8284-199330A18654}" destId="{57DB6157-3889-4F4D-AFAA-B34ECCF32B3C}" srcOrd="6" destOrd="0" presId="urn:microsoft.com/office/officeart/2005/8/layout/process1"/>
    <dgm:cxn modelId="{4E9053CC-F3B4-4CB5-A07E-48CBC2AB67EB}" type="presParOf" srcId="{443A0442-FEB5-4B6F-8284-199330A18654}" destId="{8695E13F-72C6-4249-837A-83F5B5966591}" srcOrd="7" destOrd="0" presId="urn:microsoft.com/office/officeart/2005/8/layout/process1"/>
    <dgm:cxn modelId="{958B7A93-57BD-4945-956A-DFD2B0BE9C63}" type="presParOf" srcId="{8695E13F-72C6-4249-837A-83F5B5966591}" destId="{78C6E3AC-7837-41C6-B49A-18E52CA06585}" srcOrd="0" destOrd="0" presId="urn:microsoft.com/office/officeart/2005/8/layout/process1"/>
    <dgm:cxn modelId="{02828ACE-366F-49E5-83A7-834DDFD0306A}"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C05183B3-B46F-495F-BB44-25D1251B2470}" type="presOf" srcId="{73AEBE16-4209-4875-9E5D-D0F075056BCC}" destId="{70A33C59-0AE9-410A-873F-BF3A9F083F4B}"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13022B57-B08D-4952-82C4-F49FD634A23A}" type="presOf" srcId="{73AEBE16-4209-4875-9E5D-D0F075056BCC}" destId="{A2686A44-1587-4251-AB9F-ED73D74C98FA}" srcOrd="0" destOrd="0" presId="urn:microsoft.com/office/officeart/2005/8/layout/process1"/>
    <dgm:cxn modelId="{3AFD1B28-0C81-4BC7-9921-6188B08BCA6E}" type="presOf" srcId="{5B9CFD16-7704-4BC9-8477-B19B5EEFDB9E}" destId="{9FAEF079-7B42-4F32-9DCA-BCA2977B97BC}" srcOrd="1"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75F3038D-557B-48BC-8CA3-C7F4CB79BA79}" type="presOf" srcId="{3D7A34AD-611F-4D83-A4A6-D15C37494413}" destId="{3735E17C-E17E-498E-8F79-BF2096D54A27}" srcOrd="0" destOrd="0" presId="urn:microsoft.com/office/officeart/2005/8/layout/process1"/>
    <dgm:cxn modelId="{16CC71AD-C0D4-48AE-8624-F776421AA65D}" type="presOf" srcId="{B77A10D0-3A3C-4211-B908-5735A17C77A8}" destId="{A43527CD-6C09-4F15-A712-AA3014C75D01}"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EE737A00-C569-4C41-A1D4-2B0E5706EB87}" type="presOf" srcId="{15238467-82BD-4F53-B20C-63CFBD336727}" destId="{78C6E3AC-7837-41C6-B49A-18E52CA06585}"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5F845FFC-FCCF-4777-B049-1BB150D359DE}" type="presOf" srcId="{2A412109-AD69-426A-8AE1-3781D04A0FF7}" destId="{95EE7324-695C-4903-B91B-8048411566A4}" srcOrd="0" destOrd="0" presId="urn:microsoft.com/office/officeart/2005/8/layout/process1"/>
    <dgm:cxn modelId="{2EE84690-D55A-45DA-8406-4824A163046C}" type="presOf" srcId="{B77A10D0-3A3C-4211-B908-5735A17C77A8}" destId="{BC0281B1-F953-4970-AC48-A0453FBC0F70}" srcOrd="1" destOrd="0" presId="urn:microsoft.com/office/officeart/2005/8/layout/process1"/>
    <dgm:cxn modelId="{31A56D6F-9C57-4DC3-839E-481F9226AC08}" type="presOf" srcId="{5B9CFD16-7704-4BC9-8477-B19B5EEFDB9E}" destId="{48B9E2FE-5EB1-45D5-99F2-9ED61246E49D}" srcOrd="0" destOrd="0" presId="urn:microsoft.com/office/officeart/2005/8/layout/process1"/>
    <dgm:cxn modelId="{9B980685-DD13-4847-B06D-C18ECB252A3B}" type="presOf" srcId="{15238467-82BD-4F53-B20C-63CFBD336727}" destId="{8695E13F-72C6-4249-837A-83F5B5966591}" srcOrd="0" destOrd="0" presId="urn:microsoft.com/office/officeart/2005/8/layout/process1"/>
    <dgm:cxn modelId="{EA603737-5DE0-429B-8182-628A30464BE5}" type="presOf" srcId="{87BAD2F9-0983-4777-BF06-CF285D221490}" destId="{3C2E3747-9089-43BC-B352-90C4FCA8E8B6}" srcOrd="0" destOrd="0" presId="urn:microsoft.com/office/officeart/2005/8/layout/process1"/>
    <dgm:cxn modelId="{153C5621-50F4-4118-9461-CE8888A21A80}" type="presOf" srcId="{A72F9901-BEB5-4B55-9518-41D5153B0501}" destId="{57DB6157-3889-4F4D-AFAA-B34ECCF32B3C}" srcOrd="0" destOrd="0" presId="urn:microsoft.com/office/officeart/2005/8/layout/process1"/>
    <dgm:cxn modelId="{2255DB2E-1B77-4946-998B-301F64DB7ABC}" type="presOf" srcId="{8DFD4D90-4336-4A30-B029-68623E2076A6}" destId="{443A0442-FEB5-4B6F-8284-199330A18654}"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886DC4B0-97AE-467F-BFE7-C5A589220C4A}" type="presOf" srcId="{D6A471DB-FBC6-4841-90AC-FB87422D177E}" destId="{526C1560-8D8A-4854-BB2D-DA67FC9917FB}" srcOrd="0" destOrd="0" presId="urn:microsoft.com/office/officeart/2005/8/layout/process1"/>
    <dgm:cxn modelId="{E5E8A116-E8C0-43A3-A42C-F1FD4C6986D8}" type="presParOf" srcId="{443A0442-FEB5-4B6F-8284-199330A18654}" destId="{95EE7324-695C-4903-B91B-8048411566A4}" srcOrd="0" destOrd="0" presId="urn:microsoft.com/office/officeart/2005/8/layout/process1"/>
    <dgm:cxn modelId="{B62419A9-314C-45D5-B337-040793F6B845}" type="presParOf" srcId="{443A0442-FEB5-4B6F-8284-199330A18654}" destId="{A2686A44-1587-4251-AB9F-ED73D74C98FA}" srcOrd="1" destOrd="0" presId="urn:microsoft.com/office/officeart/2005/8/layout/process1"/>
    <dgm:cxn modelId="{490249F4-809F-4B2D-9898-C6945935D4BE}" type="presParOf" srcId="{A2686A44-1587-4251-AB9F-ED73D74C98FA}" destId="{70A33C59-0AE9-410A-873F-BF3A9F083F4B}" srcOrd="0" destOrd="0" presId="urn:microsoft.com/office/officeart/2005/8/layout/process1"/>
    <dgm:cxn modelId="{535B0C19-E74C-4171-87B2-B6B9B3D29FE9}" type="presParOf" srcId="{443A0442-FEB5-4B6F-8284-199330A18654}" destId="{3C2E3747-9089-43BC-B352-90C4FCA8E8B6}" srcOrd="2" destOrd="0" presId="urn:microsoft.com/office/officeart/2005/8/layout/process1"/>
    <dgm:cxn modelId="{C3CF43AC-8482-4496-8D4D-1492CD5EB352}" type="presParOf" srcId="{443A0442-FEB5-4B6F-8284-199330A18654}" destId="{A43527CD-6C09-4F15-A712-AA3014C75D01}" srcOrd="3" destOrd="0" presId="urn:microsoft.com/office/officeart/2005/8/layout/process1"/>
    <dgm:cxn modelId="{FA3DAD15-5BE6-41A9-8378-F3D5563D2DC3}" type="presParOf" srcId="{A43527CD-6C09-4F15-A712-AA3014C75D01}" destId="{BC0281B1-F953-4970-AC48-A0453FBC0F70}" srcOrd="0" destOrd="0" presId="urn:microsoft.com/office/officeart/2005/8/layout/process1"/>
    <dgm:cxn modelId="{8E65215F-1A10-4EB4-85AE-8CEB39C6D5BB}" type="presParOf" srcId="{443A0442-FEB5-4B6F-8284-199330A18654}" destId="{3735E17C-E17E-498E-8F79-BF2096D54A27}" srcOrd="4" destOrd="0" presId="urn:microsoft.com/office/officeart/2005/8/layout/process1"/>
    <dgm:cxn modelId="{0102F5E3-A90F-4463-9432-885C00BD2BEF}" type="presParOf" srcId="{443A0442-FEB5-4B6F-8284-199330A18654}" destId="{48B9E2FE-5EB1-45D5-99F2-9ED61246E49D}" srcOrd="5" destOrd="0" presId="urn:microsoft.com/office/officeart/2005/8/layout/process1"/>
    <dgm:cxn modelId="{B2EEED6A-33E2-4769-B8B3-9C484576AE98}" type="presParOf" srcId="{48B9E2FE-5EB1-45D5-99F2-9ED61246E49D}" destId="{9FAEF079-7B42-4F32-9DCA-BCA2977B97BC}" srcOrd="0" destOrd="0" presId="urn:microsoft.com/office/officeart/2005/8/layout/process1"/>
    <dgm:cxn modelId="{40EC4F3A-7E5C-4817-BEEA-748C999929A2}" type="presParOf" srcId="{443A0442-FEB5-4B6F-8284-199330A18654}" destId="{57DB6157-3889-4F4D-AFAA-B34ECCF32B3C}" srcOrd="6" destOrd="0" presId="urn:microsoft.com/office/officeart/2005/8/layout/process1"/>
    <dgm:cxn modelId="{DB1CA281-7959-42E4-847E-DD2AB1B2B7CC}" type="presParOf" srcId="{443A0442-FEB5-4B6F-8284-199330A18654}" destId="{8695E13F-72C6-4249-837A-83F5B5966591}" srcOrd="7" destOrd="0" presId="urn:microsoft.com/office/officeart/2005/8/layout/process1"/>
    <dgm:cxn modelId="{D356F1B0-4442-4DF5-A2C6-8B33688EA807}" type="presParOf" srcId="{8695E13F-72C6-4249-837A-83F5B5966591}" destId="{78C6E3AC-7837-41C6-B49A-18E52CA06585}" srcOrd="0" destOrd="0" presId="urn:microsoft.com/office/officeart/2005/8/layout/process1"/>
    <dgm:cxn modelId="{E0CCBA10-E7B3-4F6D-9B95-8102FDCEC5E5}"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BD279469-4774-45DA-AD79-4F90BCC3448A}" type="presOf" srcId="{A72F9901-BEB5-4B55-9518-41D5153B0501}" destId="{57DB6157-3889-4F4D-AFAA-B34ECCF32B3C}" srcOrd="0" destOrd="0" presId="urn:microsoft.com/office/officeart/2005/8/layout/process1"/>
    <dgm:cxn modelId="{9AAC574B-6A9E-4066-BD27-D470DCAB3EB5}" type="presOf" srcId="{5B9CFD16-7704-4BC9-8477-B19B5EEFDB9E}" destId="{9FAEF079-7B42-4F32-9DCA-BCA2977B97BC}" srcOrd="1" destOrd="0" presId="urn:microsoft.com/office/officeart/2005/8/layout/process1"/>
    <dgm:cxn modelId="{5B0D76E3-CFF2-45B5-8099-CD930F309BB8}" type="presOf" srcId="{73AEBE16-4209-4875-9E5D-D0F075056BCC}" destId="{70A33C59-0AE9-410A-873F-BF3A9F083F4B}"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6958CE0F-FBCA-4055-8229-01FDC79248AC}" type="presOf" srcId="{73AEBE16-4209-4875-9E5D-D0F075056BCC}" destId="{A2686A44-1587-4251-AB9F-ED73D74C98FA}" srcOrd="0" destOrd="0" presId="urn:microsoft.com/office/officeart/2005/8/layout/process1"/>
    <dgm:cxn modelId="{0DFC19F2-2C8E-41EA-8E8F-CC18F3487775}" type="presOf" srcId="{15238467-82BD-4F53-B20C-63CFBD336727}" destId="{78C6E3AC-7837-41C6-B49A-18E52CA06585}" srcOrd="1" destOrd="0" presId="urn:microsoft.com/office/officeart/2005/8/layout/process1"/>
    <dgm:cxn modelId="{1451BA11-B754-4567-9F7D-B523A9EE87C0}" type="presOf" srcId="{3D7A34AD-611F-4D83-A4A6-D15C37494413}" destId="{3735E17C-E17E-498E-8F79-BF2096D54A27}" srcOrd="0" destOrd="0" presId="urn:microsoft.com/office/officeart/2005/8/layout/process1"/>
    <dgm:cxn modelId="{8B4A1312-50D6-4FDD-85B1-BA338EF90AE4}" type="presOf" srcId="{5B9CFD16-7704-4BC9-8477-B19B5EEFDB9E}" destId="{48B9E2FE-5EB1-45D5-99F2-9ED61246E49D}" srcOrd="0" destOrd="0" presId="urn:microsoft.com/office/officeart/2005/8/layout/process1"/>
    <dgm:cxn modelId="{E5D1691B-F0D1-4B8A-8A92-B44268F6A79E}" type="presOf" srcId="{B77A10D0-3A3C-4211-B908-5735A17C77A8}" destId="{A43527CD-6C09-4F15-A712-AA3014C75D01}" srcOrd="0" destOrd="0" presId="urn:microsoft.com/office/officeart/2005/8/layout/process1"/>
    <dgm:cxn modelId="{76A5F016-E77B-465A-AFEC-E9AFDB061F68}" type="presOf" srcId="{8DFD4D90-4336-4A30-B029-68623E2076A6}" destId="{443A0442-FEB5-4B6F-8284-199330A18654}" srcOrd="0" destOrd="0" presId="urn:microsoft.com/office/officeart/2005/8/layout/process1"/>
    <dgm:cxn modelId="{60A0E668-2332-4706-B5F6-A992F1457530}" type="presOf" srcId="{15238467-82BD-4F53-B20C-63CFBD336727}" destId="{8695E13F-72C6-4249-837A-83F5B5966591}" srcOrd="0" destOrd="0" presId="urn:microsoft.com/office/officeart/2005/8/layout/process1"/>
    <dgm:cxn modelId="{4635A773-4F20-4327-9AD3-2F744494EBF6}" type="presOf" srcId="{87BAD2F9-0983-4777-BF06-CF285D221490}" destId="{3C2E3747-9089-43BC-B352-90C4FCA8E8B6}" srcOrd="0" destOrd="0" presId="urn:microsoft.com/office/officeart/2005/8/layout/process1"/>
    <dgm:cxn modelId="{22F0EE54-96CB-4EF2-B928-2A334B754DA2}" type="presOf" srcId="{2A412109-AD69-426A-8AE1-3781D04A0FF7}" destId="{95EE7324-695C-4903-B91B-8048411566A4}" srcOrd="0" destOrd="0" presId="urn:microsoft.com/office/officeart/2005/8/layout/process1"/>
    <dgm:cxn modelId="{C82D236E-3C11-4553-88F5-62177E1C268E}" type="presOf" srcId="{B77A10D0-3A3C-4211-B908-5735A17C77A8}" destId="{BC0281B1-F953-4970-AC48-A0453FBC0F70}" srcOrd="1" destOrd="0" presId="urn:microsoft.com/office/officeart/2005/8/layout/process1"/>
    <dgm:cxn modelId="{4EC2BFB9-5A6C-4C82-85DA-8DF1BCB30C24}" type="presOf" srcId="{D6A471DB-FBC6-4841-90AC-FB87422D177E}" destId="{526C1560-8D8A-4854-BB2D-DA67FC9917FB}" srcOrd="0" destOrd="0" presId="urn:microsoft.com/office/officeart/2005/8/layout/process1"/>
    <dgm:cxn modelId="{012EC11B-35A3-4FD0-AB39-BFC5071DD16A}" type="presParOf" srcId="{443A0442-FEB5-4B6F-8284-199330A18654}" destId="{95EE7324-695C-4903-B91B-8048411566A4}" srcOrd="0" destOrd="0" presId="urn:microsoft.com/office/officeart/2005/8/layout/process1"/>
    <dgm:cxn modelId="{1857C6F9-19F7-4AB7-88A2-911F76FC6EFA}" type="presParOf" srcId="{443A0442-FEB5-4B6F-8284-199330A18654}" destId="{A2686A44-1587-4251-AB9F-ED73D74C98FA}" srcOrd="1" destOrd="0" presId="urn:microsoft.com/office/officeart/2005/8/layout/process1"/>
    <dgm:cxn modelId="{3371F80F-5FF7-454A-85B8-9180CAD7AA26}" type="presParOf" srcId="{A2686A44-1587-4251-AB9F-ED73D74C98FA}" destId="{70A33C59-0AE9-410A-873F-BF3A9F083F4B}" srcOrd="0" destOrd="0" presId="urn:microsoft.com/office/officeart/2005/8/layout/process1"/>
    <dgm:cxn modelId="{D9CF2EC2-7ABF-4FA4-9754-80E8DE13893F}" type="presParOf" srcId="{443A0442-FEB5-4B6F-8284-199330A18654}" destId="{3C2E3747-9089-43BC-B352-90C4FCA8E8B6}" srcOrd="2" destOrd="0" presId="urn:microsoft.com/office/officeart/2005/8/layout/process1"/>
    <dgm:cxn modelId="{965AB223-156D-4963-B1B6-85F2617B5011}" type="presParOf" srcId="{443A0442-FEB5-4B6F-8284-199330A18654}" destId="{A43527CD-6C09-4F15-A712-AA3014C75D01}" srcOrd="3" destOrd="0" presId="urn:microsoft.com/office/officeart/2005/8/layout/process1"/>
    <dgm:cxn modelId="{A5DBD61E-F2DC-4A64-9547-A863903E46C9}" type="presParOf" srcId="{A43527CD-6C09-4F15-A712-AA3014C75D01}" destId="{BC0281B1-F953-4970-AC48-A0453FBC0F70}" srcOrd="0" destOrd="0" presId="urn:microsoft.com/office/officeart/2005/8/layout/process1"/>
    <dgm:cxn modelId="{5BEB864B-4499-4864-A9A9-27E5179F9D88}" type="presParOf" srcId="{443A0442-FEB5-4B6F-8284-199330A18654}" destId="{3735E17C-E17E-498E-8F79-BF2096D54A27}" srcOrd="4" destOrd="0" presId="urn:microsoft.com/office/officeart/2005/8/layout/process1"/>
    <dgm:cxn modelId="{6B2612F1-F1F2-45BF-8239-3CC23DABE018}" type="presParOf" srcId="{443A0442-FEB5-4B6F-8284-199330A18654}" destId="{48B9E2FE-5EB1-45D5-99F2-9ED61246E49D}" srcOrd="5" destOrd="0" presId="urn:microsoft.com/office/officeart/2005/8/layout/process1"/>
    <dgm:cxn modelId="{983AD10B-B02F-4647-AC8A-7E74A33AB745}" type="presParOf" srcId="{48B9E2FE-5EB1-45D5-99F2-9ED61246E49D}" destId="{9FAEF079-7B42-4F32-9DCA-BCA2977B97BC}" srcOrd="0" destOrd="0" presId="urn:microsoft.com/office/officeart/2005/8/layout/process1"/>
    <dgm:cxn modelId="{5D3EFB8C-7C7F-4AA5-9E41-A9A2DBBC4A1E}" type="presParOf" srcId="{443A0442-FEB5-4B6F-8284-199330A18654}" destId="{57DB6157-3889-4F4D-AFAA-B34ECCF32B3C}" srcOrd="6" destOrd="0" presId="urn:microsoft.com/office/officeart/2005/8/layout/process1"/>
    <dgm:cxn modelId="{F002E00D-5F22-43DC-932B-7AB3C36BBE2C}" type="presParOf" srcId="{443A0442-FEB5-4B6F-8284-199330A18654}" destId="{8695E13F-72C6-4249-837A-83F5B5966591}" srcOrd="7" destOrd="0" presId="urn:microsoft.com/office/officeart/2005/8/layout/process1"/>
    <dgm:cxn modelId="{C2919E97-9766-45E3-9522-A7395064EE96}" type="presParOf" srcId="{8695E13F-72C6-4249-837A-83F5B5966591}" destId="{78C6E3AC-7837-41C6-B49A-18E52CA06585}" srcOrd="0" destOrd="0" presId="urn:microsoft.com/office/officeart/2005/8/layout/process1"/>
    <dgm:cxn modelId="{EE3C7DFD-70B0-4986-A539-06879B46A94B}"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1D6BA8E2-C442-4C81-822D-EA66775C7E35}" type="presOf" srcId="{3D7A34AD-611F-4D83-A4A6-D15C37494413}" destId="{3735E17C-E17E-498E-8F79-BF2096D54A27}" srcOrd="0" destOrd="0" presId="urn:microsoft.com/office/officeart/2005/8/layout/process1"/>
    <dgm:cxn modelId="{0C03E112-1B61-4F94-8125-CA535192F362}" type="presOf" srcId="{2A412109-AD69-426A-8AE1-3781D04A0FF7}" destId="{95EE7324-695C-4903-B91B-8048411566A4}" srcOrd="0" destOrd="0" presId="urn:microsoft.com/office/officeart/2005/8/layout/process1"/>
    <dgm:cxn modelId="{9C9D474B-697C-49EC-AF2F-0712F411D4F3}" type="presOf" srcId="{87BAD2F9-0983-4777-BF06-CF285D221490}" destId="{3C2E3747-9089-43BC-B352-90C4FCA8E8B6}"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3F6FDFA8-B92E-4002-A232-84B7C01F6DC0}" type="presOf" srcId="{15238467-82BD-4F53-B20C-63CFBD336727}" destId="{8695E13F-72C6-4249-837A-83F5B5966591}"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F8D04E1B-2FD4-4A72-A79A-D04FB65CDF03}" type="presOf" srcId="{B77A10D0-3A3C-4211-B908-5735A17C77A8}" destId="{A43527CD-6C09-4F15-A712-AA3014C75D01}" srcOrd="0" destOrd="0" presId="urn:microsoft.com/office/officeart/2005/8/layout/process1"/>
    <dgm:cxn modelId="{863A7388-E909-440C-9C8C-B1E271FB041C}" type="presOf" srcId="{A72F9901-BEB5-4B55-9518-41D5153B0501}" destId="{57DB6157-3889-4F4D-AFAA-B34ECCF32B3C}"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89EFEECE-E2D5-416B-8AB6-44F005792814}" type="presOf" srcId="{73AEBE16-4209-4875-9E5D-D0F075056BCC}" destId="{A2686A44-1587-4251-AB9F-ED73D74C98FA}" srcOrd="0" destOrd="0" presId="urn:microsoft.com/office/officeart/2005/8/layout/process1"/>
    <dgm:cxn modelId="{9FCF60E3-6301-4C24-B5DB-66A39BF9B100}" type="presOf" srcId="{8DFD4D90-4336-4A30-B029-68623E2076A6}" destId="{443A0442-FEB5-4B6F-8284-199330A18654}" srcOrd="0" destOrd="0" presId="urn:microsoft.com/office/officeart/2005/8/layout/process1"/>
    <dgm:cxn modelId="{5C4BEB48-57F0-4E61-ADA7-197599DC6652}" type="presOf" srcId="{D6A471DB-FBC6-4841-90AC-FB87422D177E}" destId="{526C1560-8D8A-4854-BB2D-DA67FC9917FB}" srcOrd="0" destOrd="0" presId="urn:microsoft.com/office/officeart/2005/8/layout/process1"/>
    <dgm:cxn modelId="{F1617552-A4A8-4211-9123-4A6669FC66BE}" type="presOf" srcId="{B77A10D0-3A3C-4211-B908-5735A17C77A8}" destId="{BC0281B1-F953-4970-AC48-A0453FBC0F70}" srcOrd="1" destOrd="0" presId="urn:microsoft.com/office/officeart/2005/8/layout/process1"/>
    <dgm:cxn modelId="{48C56E2B-43F6-4B2C-8B73-03B08C90C7C9}" type="presOf" srcId="{5B9CFD16-7704-4BC9-8477-B19B5EEFDB9E}" destId="{48B9E2FE-5EB1-45D5-99F2-9ED61246E49D}" srcOrd="0" destOrd="0" presId="urn:microsoft.com/office/officeart/2005/8/layout/process1"/>
    <dgm:cxn modelId="{62F7B13E-6A7F-4F57-B78B-F1343B1CDC41}" type="presOf" srcId="{73AEBE16-4209-4875-9E5D-D0F075056BCC}" destId="{70A33C59-0AE9-410A-873F-BF3A9F083F4B}" srcOrd="1" destOrd="0" presId="urn:microsoft.com/office/officeart/2005/8/layout/process1"/>
    <dgm:cxn modelId="{1B02CF93-8752-4A70-A38B-3B0BD43840EF}" type="presOf" srcId="{5B9CFD16-7704-4BC9-8477-B19B5EEFDB9E}" destId="{9FAEF079-7B42-4F32-9DCA-BCA2977B97BC}" srcOrd="1" destOrd="0" presId="urn:microsoft.com/office/officeart/2005/8/layout/process1"/>
    <dgm:cxn modelId="{C2F19E80-6199-4502-987A-BF9950CB8FBD}" type="presOf" srcId="{15238467-82BD-4F53-B20C-63CFBD336727}" destId="{78C6E3AC-7837-41C6-B49A-18E52CA06585}" srcOrd="1" destOrd="0" presId="urn:microsoft.com/office/officeart/2005/8/layout/process1"/>
    <dgm:cxn modelId="{1AAC7B4A-43E4-4FB8-8510-13338A837015}" type="presParOf" srcId="{443A0442-FEB5-4B6F-8284-199330A18654}" destId="{95EE7324-695C-4903-B91B-8048411566A4}" srcOrd="0" destOrd="0" presId="urn:microsoft.com/office/officeart/2005/8/layout/process1"/>
    <dgm:cxn modelId="{E8969D68-5E5A-4F75-BB1C-8BBB11AFD460}" type="presParOf" srcId="{443A0442-FEB5-4B6F-8284-199330A18654}" destId="{A2686A44-1587-4251-AB9F-ED73D74C98FA}" srcOrd="1" destOrd="0" presId="urn:microsoft.com/office/officeart/2005/8/layout/process1"/>
    <dgm:cxn modelId="{C47FC74B-E614-4663-8315-89ABA5D04A43}" type="presParOf" srcId="{A2686A44-1587-4251-AB9F-ED73D74C98FA}" destId="{70A33C59-0AE9-410A-873F-BF3A9F083F4B}" srcOrd="0" destOrd="0" presId="urn:microsoft.com/office/officeart/2005/8/layout/process1"/>
    <dgm:cxn modelId="{5DA6EEB6-A4B2-46AD-87F6-07846879163B}" type="presParOf" srcId="{443A0442-FEB5-4B6F-8284-199330A18654}" destId="{3C2E3747-9089-43BC-B352-90C4FCA8E8B6}" srcOrd="2" destOrd="0" presId="urn:microsoft.com/office/officeart/2005/8/layout/process1"/>
    <dgm:cxn modelId="{C60E91A2-E7ED-4E73-A180-0242B286E391}" type="presParOf" srcId="{443A0442-FEB5-4B6F-8284-199330A18654}" destId="{A43527CD-6C09-4F15-A712-AA3014C75D01}" srcOrd="3" destOrd="0" presId="urn:microsoft.com/office/officeart/2005/8/layout/process1"/>
    <dgm:cxn modelId="{E2C23499-596A-4BC2-997E-C8A318078FDF}" type="presParOf" srcId="{A43527CD-6C09-4F15-A712-AA3014C75D01}" destId="{BC0281B1-F953-4970-AC48-A0453FBC0F70}" srcOrd="0" destOrd="0" presId="urn:microsoft.com/office/officeart/2005/8/layout/process1"/>
    <dgm:cxn modelId="{4C27A0D0-79FA-4A12-9742-CF5AA6BA70F1}" type="presParOf" srcId="{443A0442-FEB5-4B6F-8284-199330A18654}" destId="{3735E17C-E17E-498E-8F79-BF2096D54A27}" srcOrd="4" destOrd="0" presId="urn:microsoft.com/office/officeart/2005/8/layout/process1"/>
    <dgm:cxn modelId="{3A7B6409-0F8C-4DE0-9F89-F85B7CA0F33F}" type="presParOf" srcId="{443A0442-FEB5-4B6F-8284-199330A18654}" destId="{48B9E2FE-5EB1-45D5-99F2-9ED61246E49D}" srcOrd="5" destOrd="0" presId="urn:microsoft.com/office/officeart/2005/8/layout/process1"/>
    <dgm:cxn modelId="{D77A7C62-76DE-4B2D-94AF-42FE574BE790}" type="presParOf" srcId="{48B9E2FE-5EB1-45D5-99F2-9ED61246E49D}" destId="{9FAEF079-7B42-4F32-9DCA-BCA2977B97BC}" srcOrd="0" destOrd="0" presId="urn:microsoft.com/office/officeart/2005/8/layout/process1"/>
    <dgm:cxn modelId="{57EBE047-B7D6-4696-B3BF-1335C8E7B087}" type="presParOf" srcId="{443A0442-FEB5-4B6F-8284-199330A18654}" destId="{57DB6157-3889-4F4D-AFAA-B34ECCF32B3C}" srcOrd="6" destOrd="0" presId="urn:microsoft.com/office/officeart/2005/8/layout/process1"/>
    <dgm:cxn modelId="{983B2792-4D3D-410F-BDF0-200B23F91B88}" type="presParOf" srcId="{443A0442-FEB5-4B6F-8284-199330A18654}" destId="{8695E13F-72C6-4249-837A-83F5B5966591}" srcOrd="7" destOrd="0" presId="urn:microsoft.com/office/officeart/2005/8/layout/process1"/>
    <dgm:cxn modelId="{E0123E49-D6F7-468B-B6C8-920A0A704B89}" type="presParOf" srcId="{8695E13F-72C6-4249-837A-83F5B5966591}" destId="{78C6E3AC-7837-41C6-B49A-18E52CA06585}" srcOrd="0" destOrd="0" presId="urn:microsoft.com/office/officeart/2005/8/layout/process1"/>
    <dgm:cxn modelId="{349D2CA7-CBB5-4ECE-8A4D-B56BC1387622}"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DE0E9E-60B7-4013-9BB2-EA820ACCB9FC}" type="doc">
      <dgm:prSet loTypeId="urn:microsoft.com/office/officeart/2005/8/layout/vList4#1" loCatId="list" qsTypeId="urn:microsoft.com/office/officeart/2005/8/quickstyle/simple1" qsCatId="simple" csTypeId="urn:microsoft.com/office/officeart/2005/8/colors/accent2_3" csCatId="accent2" phldr="1"/>
      <dgm:spPr/>
      <dgm:t>
        <a:bodyPr/>
        <a:lstStyle/>
        <a:p>
          <a:endParaRPr lang="es-EC"/>
        </a:p>
      </dgm:t>
    </dgm:pt>
    <dgm:pt modelId="{51CF1D5D-F4C5-401A-81B3-D0AB50D6941F}">
      <dgm:prSet phldrT="[Texto]"/>
      <dgm:spPr/>
      <dgm:t>
        <a:bodyPr/>
        <a:lstStyle/>
        <a:p>
          <a:r>
            <a:rPr lang="es-EC" dirty="0" smtClean="0"/>
            <a:t>PRODUCTOS</a:t>
          </a:r>
          <a:endParaRPr lang="es-EC" dirty="0"/>
        </a:p>
      </dgm:t>
    </dgm:pt>
    <dgm:pt modelId="{7CA000FE-1A64-4E14-B00B-2492B2F51FC5}" type="parTrans" cxnId="{80C78B75-3957-445E-A52B-82A83B9EEA4E}">
      <dgm:prSet/>
      <dgm:spPr/>
      <dgm:t>
        <a:bodyPr/>
        <a:lstStyle/>
        <a:p>
          <a:endParaRPr lang="es-EC"/>
        </a:p>
      </dgm:t>
    </dgm:pt>
    <dgm:pt modelId="{448914D3-839C-4F15-B158-B7381CF3A310}" type="sibTrans" cxnId="{80C78B75-3957-445E-A52B-82A83B9EEA4E}">
      <dgm:prSet/>
      <dgm:spPr/>
      <dgm:t>
        <a:bodyPr/>
        <a:lstStyle/>
        <a:p>
          <a:endParaRPr lang="es-EC"/>
        </a:p>
      </dgm:t>
    </dgm:pt>
    <dgm:pt modelId="{CBCC5C1D-964E-4A9E-B464-B7F9F6B886C9}">
      <dgm:prSet phldrT="[Texto]"/>
      <dgm:spPr/>
      <dgm:t>
        <a:bodyPr/>
        <a:lstStyle/>
        <a:p>
          <a:r>
            <a:rPr lang="es-EC" dirty="0" smtClean="0"/>
            <a:t>SERVICIOS</a:t>
          </a:r>
        </a:p>
      </dgm:t>
    </dgm:pt>
    <dgm:pt modelId="{F64E08AE-9916-41FE-9ECF-78FD1640B92E}" type="parTrans" cxnId="{9AF3428B-2FFE-49C7-9FB6-EF078A904CF7}">
      <dgm:prSet/>
      <dgm:spPr/>
      <dgm:t>
        <a:bodyPr/>
        <a:lstStyle/>
        <a:p>
          <a:endParaRPr lang="es-EC"/>
        </a:p>
      </dgm:t>
    </dgm:pt>
    <dgm:pt modelId="{1325E59A-6DB7-4A88-A84B-097067401A03}" type="sibTrans" cxnId="{9AF3428B-2FFE-49C7-9FB6-EF078A904CF7}">
      <dgm:prSet/>
      <dgm:spPr/>
      <dgm:t>
        <a:bodyPr/>
        <a:lstStyle/>
        <a:p>
          <a:endParaRPr lang="es-EC"/>
        </a:p>
      </dgm:t>
    </dgm:pt>
    <dgm:pt modelId="{84AA8195-45D3-4F3A-B0B8-2A2279510C2F}">
      <dgm:prSet phldrT="[Texto]"/>
      <dgm:spPr/>
      <dgm:t>
        <a:bodyPr/>
        <a:lstStyle/>
        <a:p>
          <a:r>
            <a:rPr lang="es-EC" dirty="0" smtClean="0"/>
            <a:t>Filatelia </a:t>
          </a:r>
          <a:endParaRPr lang="es-EC" dirty="0"/>
        </a:p>
      </dgm:t>
    </dgm:pt>
    <dgm:pt modelId="{9118AF6E-4458-4B66-8E6B-BCFF6DC16BDC}" type="parTrans" cxnId="{A7C41F0C-A3F2-4672-9091-32BD17A3842F}">
      <dgm:prSet/>
      <dgm:spPr/>
      <dgm:t>
        <a:bodyPr/>
        <a:lstStyle/>
        <a:p>
          <a:endParaRPr lang="es-EC"/>
        </a:p>
      </dgm:t>
    </dgm:pt>
    <dgm:pt modelId="{71CCE911-AB7B-48D0-BC7D-67FFF3715AD2}" type="sibTrans" cxnId="{A7C41F0C-A3F2-4672-9091-32BD17A3842F}">
      <dgm:prSet/>
      <dgm:spPr/>
      <dgm:t>
        <a:bodyPr/>
        <a:lstStyle/>
        <a:p>
          <a:endParaRPr lang="es-EC"/>
        </a:p>
      </dgm:t>
    </dgm:pt>
    <dgm:pt modelId="{D88BEF7D-FB6E-4D8A-9878-227DCD6B41AD}">
      <dgm:prSet phldrT="[Texto]"/>
      <dgm:spPr/>
      <dgm:t>
        <a:bodyPr/>
        <a:lstStyle/>
        <a:p>
          <a:r>
            <a:rPr lang="es-EC" dirty="0" smtClean="0"/>
            <a:t>Apartados Postales</a:t>
          </a:r>
          <a:endParaRPr lang="es-EC" dirty="0"/>
        </a:p>
      </dgm:t>
    </dgm:pt>
    <dgm:pt modelId="{9B4A9686-01B5-40E6-82F0-22C04F79B58A}" type="parTrans" cxnId="{7572E82D-AF48-4005-8DA5-C6ABA89C1DEE}">
      <dgm:prSet/>
      <dgm:spPr/>
      <dgm:t>
        <a:bodyPr/>
        <a:lstStyle/>
        <a:p>
          <a:endParaRPr lang="es-EC"/>
        </a:p>
      </dgm:t>
    </dgm:pt>
    <dgm:pt modelId="{3F1B8BC0-F9EC-4715-8A09-7013666E0FD9}" type="sibTrans" cxnId="{7572E82D-AF48-4005-8DA5-C6ABA89C1DEE}">
      <dgm:prSet/>
      <dgm:spPr/>
      <dgm:t>
        <a:bodyPr/>
        <a:lstStyle/>
        <a:p>
          <a:endParaRPr lang="es-EC"/>
        </a:p>
      </dgm:t>
    </dgm:pt>
    <dgm:pt modelId="{12564906-1E78-416D-AB1B-1D8F5AA976F9}">
      <dgm:prSet phldrT="[Texto]"/>
      <dgm:spPr/>
      <dgm:t>
        <a:bodyPr/>
        <a:lstStyle/>
        <a:p>
          <a:r>
            <a:rPr lang="es-EC" dirty="0" smtClean="0"/>
            <a:t>Buzones</a:t>
          </a:r>
          <a:endParaRPr lang="es-EC" dirty="0"/>
        </a:p>
      </dgm:t>
    </dgm:pt>
    <dgm:pt modelId="{45E7E2B3-E09B-4287-AF4C-DCA186DC80C3}" type="parTrans" cxnId="{9D93305B-F58F-4FD1-860F-B838F6C005C3}">
      <dgm:prSet/>
      <dgm:spPr/>
      <dgm:t>
        <a:bodyPr/>
        <a:lstStyle/>
        <a:p>
          <a:endParaRPr lang="es-EC"/>
        </a:p>
      </dgm:t>
    </dgm:pt>
    <dgm:pt modelId="{79CA6C13-1F4C-4838-819F-BCEBEFC91C7B}" type="sibTrans" cxnId="{9D93305B-F58F-4FD1-860F-B838F6C005C3}">
      <dgm:prSet/>
      <dgm:spPr/>
      <dgm:t>
        <a:bodyPr/>
        <a:lstStyle/>
        <a:p>
          <a:endParaRPr lang="es-EC"/>
        </a:p>
      </dgm:t>
    </dgm:pt>
    <dgm:pt modelId="{46589415-7497-42B4-BABD-39A31FD15A07}">
      <dgm:prSet phldrT="[Texto]"/>
      <dgm:spPr/>
      <dgm:t>
        <a:bodyPr/>
        <a:lstStyle/>
        <a:p>
          <a:r>
            <a:rPr lang="es-EC" smtClean="0"/>
            <a:t>Sobres de embalaje</a:t>
          </a:r>
          <a:endParaRPr lang="es-EC" dirty="0"/>
        </a:p>
      </dgm:t>
    </dgm:pt>
    <dgm:pt modelId="{21B30E49-2136-4103-8CEE-A186B6003689}" type="parTrans" cxnId="{EBD49B23-4B31-48A3-9EDC-B436EB95AFCB}">
      <dgm:prSet/>
      <dgm:spPr/>
      <dgm:t>
        <a:bodyPr/>
        <a:lstStyle/>
        <a:p>
          <a:endParaRPr lang="es-EC"/>
        </a:p>
      </dgm:t>
    </dgm:pt>
    <dgm:pt modelId="{B46525E9-825C-442F-8B4F-050C761CB047}" type="sibTrans" cxnId="{EBD49B23-4B31-48A3-9EDC-B436EB95AFCB}">
      <dgm:prSet/>
      <dgm:spPr/>
      <dgm:t>
        <a:bodyPr/>
        <a:lstStyle/>
        <a:p>
          <a:endParaRPr lang="es-EC"/>
        </a:p>
      </dgm:t>
    </dgm:pt>
    <dgm:pt modelId="{85F13403-F53A-4867-BDE4-F660C5D6981C}">
      <dgm:prSet phldrT="[Texto]"/>
      <dgm:spPr/>
      <dgm:t>
        <a:bodyPr/>
        <a:lstStyle/>
        <a:p>
          <a:r>
            <a:rPr lang="es-EC" dirty="0" smtClean="0"/>
            <a:t>Cajas</a:t>
          </a:r>
          <a:endParaRPr lang="es-EC" dirty="0"/>
        </a:p>
      </dgm:t>
    </dgm:pt>
    <dgm:pt modelId="{F17FDF81-05E0-482A-A7B5-207DC65EE9EF}" type="parTrans" cxnId="{2A58E75D-3BA5-4423-BFDE-8B1753EF86D7}">
      <dgm:prSet/>
      <dgm:spPr/>
      <dgm:t>
        <a:bodyPr/>
        <a:lstStyle/>
        <a:p>
          <a:endParaRPr lang="es-EC"/>
        </a:p>
      </dgm:t>
    </dgm:pt>
    <dgm:pt modelId="{D27D29B8-338D-404C-998A-F533E7964826}" type="sibTrans" cxnId="{2A58E75D-3BA5-4423-BFDE-8B1753EF86D7}">
      <dgm:prSet/>
      <dgm:spPr/>
      <dgm:t>
        <a:bodyPr/>
        <a:lstStyle/>
        <a:p>
          <a:endParaRPr lang="es-EC"/>
        </a:p>
      </dgm:t>
    </dgm:pt>
    <dgm:pt modelId="{2277E267-28F6-414A-BAFF-D2B5ADE3CECC}">
      <dgm:prSet phldrT="[Texto]"/>
      <dgm:spPr/>
      <dgm:t>
        <a:bodyPr/>
        <a:lstStyle/>
        <a:p>
          <a:r>
            <a:rPr lang="es-EC" dirty="0" smtClean="0"/>
            <a:t>Revista </a:t>
          </a:r>
          <a:r>
            <a:rPr lang="es-EC" dirty="0" err="1" smtClean="0"/>
            <a:t>Urakuinda</a:t>
          </a:r>
          <a:endParaRPr lang="es-EC" dirty="0"/>
        </a:p>
      </dgm:t>
    </dgm:pt>
    <dgm:pt modelId="{4D6BB4ED-21A4-410D-AD1F-51EB27929449}" type="parTrans" cxnId="{4EF7A1FF-4462-4313-BDDC-ECAF35F02240}">
      <dgm:prSet/>
      <dgm:spPr/>
      <dgm:t>
        <a:bodyPr/>
        <a:lstStyle/>
        <a:p>
          <a:endParaRPr lang="es-EC"/>
        </a:p>
      </dgm:t>
    </dgm:pt>
    <dgm:pt modelId="{738D42DB-BA99-4D9D-AB40-49D0B60C52DE}" type="sibTrans" cxnId="{4EF7A1FF-4462-4313-BDDC-ECAF35F02240}">
      <dgm:prSet/>
      <dgm:spPr/>
      <dgm:t>
        <a:bodyPr/>
        <a:lstStyle/>
        <a:p>
          <a:endParaRPr lang="es-EC"/>
        </a:p>
      </dgm:t>
    </dgm:pt>
    <dgm:pt modelId="{9E280354-A23D-42EE-B8F8-2F2E98396C83}">
      <dgm:prSet phldrT="[Texto]"/>
      <dgm:spPr/>
      <dgm:t>
        <a:bodyPr/>
        <a:lstStyle/>
        <a:p>
          <a:r>
            <a:rPr lang="es-EC" dirty="0" smtClean="0"/>
            <a:t>Tradicionales</a:t>
          </a:r>
        </a:p>
      </dgm:t>
    </dgm:pt>
    <dgm:pt modelId="{844731A6-D714-42A3-BDE6-251F2A131080}" type="parTrans" cxnId="{66239AA2-0889-4C57-8DFB-FCBA1547D9CF}">
      <dgm:prSet/>
      <dgm:spPr/>
      <dgm:t>
        <a:bodyPr/>
        <a:lstStyle/>
        <a:p>
          <a:endParaRPr lang="es-EC"/>
        </a:p>
      </dgm:t>
    </dgm:pt>
    <dgm:pt modelId="{895562EC-E4A6-49AF-B639-B8006259F33C}" type="sibTrans" cxnId="{66239AA2-0889-4C57-8DFB-FCBA1547D9CF}">
      <dgm:prSet/>
      <dgm:spPr/>
      <dgm:t>
        <a:bodyPr/>
        <a:lstStyle/>
        <a:p>
          <a:endParaRPr lang="es-EC"/>
        </a:p>
      </dgm:t>
    </dgm:pt>
    <dgm:pt modelId="{B8FA6F92-E078-4570-A585-6F60CCD5FC20}">
      <dgm:prSet phldrT="[Texto]"/>
      <dgm:spPr/>
      <dgm:t>
        <a:bodyPr/>
        <a:lstStyle/>
        <a:p>
          <a:r>
            <a:rPr lang="es-EC" dirty="0" smtClean="0"/>
            <a:t>Volanteo, notificaciones, adicionales</a:t>
          </a:r>
        </a:p>
      </dgm:t>
    </dgm:pt>
    <dgm:pt modelId="{6D174771-888E-444C-AA44-B72D3123B5AD}" type="parTrans" cxnId="{C915665E-3DA7-4579-BDF1-4B475404CC86}">
      <dgm:prSet/>
      <dgm:spPr/>
      <dgm:t>
        <a:bodyPr/>
        <a:lstStyle/>
        <a:p>
          <a:endParaRPr lang="es-EC"/>
        </a:p>
      </dgm:t>
    </dgm:pt>
    <dgm:pt modelId="{E4369119-0B72-4CAB-90A3-E093C99BBA1F}" type="sibTrans" cxnId="{C915665E-3DA7-4579-BDF1-4B475404CC86}">
      <dgm:prSet/>
      <dgm:spPr/>
      <dgm:t>
        <a:bodyPr/>
        <a:lstStyle/>
        <a:p>
          <a:endParaRPr lang="es-EC"/>
        </a:p>
      </dgm:t>
    </dgm:pt>
    <dgm:pt modelId="{72B98CB6-C3AB-4DA3-AA77-1B845DEE4DFB}">
      <dgm:prSet phldrT="[Texto]"/>
      <dgm:spPr/>
      <dgm:t>
        <a:bodyPr/>
        <a:lstStyle/>
        <a:p>
          <a:r>
            <a:rPr lang="es-EC" dirty="0" smtClean="0"/>
            <a:t>Acortando distancias, Buzón esperanza</a:t>
          </a:r>
        </a:p>
      </dgm:t>
    </dgm:pt>
    <dgm:pt modelId="{C09673A8-B7AD-4AA3-9F6C-045AFEF0D88D}" type="parTrans" cxnId="{15BB31C0-C7BD-4C11-8C96-89E4517FE917}">
      <dgm:prSet/>
      <dgm:spPr/>
      <dgm:t>
        <a:bodyPr/>
        <a:lstStyle/>
        <a:p>
          <a:endParaRPr lang="es-EC"/>
        </a:p>
      </dgm:t>
    </dgm:pt>
    <dgm:pt modelId="{45761DDD-6CAA-448D-A529-C7442178B287}" type="sibTrans" cxnId="{15BB31C0-C7BD-4C11-8C96-89E4517FE917}">
      <dgm:prSet/>
      <dgm:spPr/>
      <dgm:t>
        <a:bodyPr/>
        <a:lstStyle/>
        <a:p>
          <a:endParaRPr lang="es-EC"/>
        </a:p>
      </dgm:t>
    </dgm:pt>
    <dgm:pt modelId="{9CDE6A95-99C5-4F56-AEF5-964A6C405292}">
      <dgm:prSet phldrT="[Texto]"/>
      <dgm:spPr/>
      <dgm:t>
        <a:bodyPr/>
        <a:lstStyle/>
        <a:p>
          <a:r>
            <a:rPr lang="es-EC" dirty="0" smtClean="0"/>
            <a:t>Club Correos, Exporta Fácil</a:t>
          </a:r>
        </a:p>
      </dgm:t>
    </dgm:pt>
    <dgm:pt modelId="{9D132587-D27D-4CD6-AC2C-6BFD215832AF}" type="parTrans" cxnId="{33200EA0-4F70-4F53-B905-A4B11252BAC9}">
      <dgm:prSet/>
      <dgm:spPr/>
      <dgm:t>
        <a:bodyPr/>
        <a:lstStyle/>
        <a:p>
          <a:endParaRPr lang="es-EC"/>
        </a:p>
      </dgm:t>
    </dgm:pt>
    <dgm:pt modelId="{59EF3D07-90DE-4597-810E-2AB5F4861857}" type="sibTrans" cxnId="{33200EA0-4F70-4F53-B905-A4B11252BAC9}">
      <dgm:prSet/>
      <dgm:spPr/>
      <dgm:t>
        <a:bodyPr/>
        <a:lstStyle/>
        <a:p>
          <a:endParaRPr lang="es-EC"/>
        </a:p>
      </dgm:t>
    </dgm:pt>
    <dgm:pt modelId="{B9E1CB96-2ECE-498A-A07A-60B692DBCB2F}" type="pres">
      <dgm:prSet presAssocID="{5ADE0E9E-60B7-4013-9BB2-EA820ACCB9FC}" presName="linear" presStyleCnt="0">
        <dgm:presLayoutVars>
          <dgm:dir/>
          <dgm:resizeHandles val="exact"/>
        </dgm:presLayoutVars>
      </dgm:prSet>
      <dgm:spPr/>
      <dgm:t>
        <a:bodyPr/>
        <a:lstStyle/>
        <a:p>
          <a:endParaRPr lang="es-EC"/>
        </a:p>
      </dgm:t>
    </dgm:pt>
    <dgm:pt modelId="{340DF9E6-D2CC-42CF-9F41-C86E89A18736}" type="pres">
      <dgm:prSet presAssocID="{51CF1D5D-F4C5-401A-81B3-D0AB50D6941F}" presName="comp" presStyleCnt="0"/>
      <dgm:spPr/>
    </dgm:pt>
    <dgm:pt modelId="{3BDF3A99-5278-497F-92B0-C38A9489219F}" type="pres">
      <dgm:prSet presAssocID="{51CF1D5D-F4C5-401A-81B3-D0AB50D6941F}" presName="box" presStyleLbl="node1" presStyleIdx="0" presStyleCnt="2"/>
      <dgm:spPr/>
      <dgm:t>
        <a:bodyPr/>
        <a:lstStyle/>
        <a:p>
          <a:endParaRPr lang="es-EC"/>
        </a:p>
      </dgm:t>
    </dgm:pt>
    <dgm:pt modelId="{C1F08D66-EE1F-4C89-9793-BA280E6DCFD0}" type="pres">
      <dgm:prSet presAssocID="{51CF1D5D-F4C5-401A-81B3-D0AB50D6941F}" presName="img"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ED5AD206-86F1-4204-824F-B71B9F663C46}" type="pres">
      <dgm:prSet presAssocID="{51CF1D5D-F4C5-401A-81B3-D0AB50D6941F}" presName="text" presStyleLbl="node1" presStyleIdx="0" presStyleCnt="2">
        <dgm:presLayoutVars>
          <dgm:bulletEnabled val="1"/>
        </dgm:presLayoutVars>
      </dgm:prSet>
      <dgm:spPr/>
      <dgm:t>
        <a:bodyPr/>
        <a:lstStyle/>
        <a:p>
          <a:endParaRPr lang="es-EC"/>
        </a:p>
      </dgm:t>
    </dgm:pt>
    <dgm:pt modelId="{462DA174-CEC4-484E-8654-D29BA1E9F80B}" type="pres">
      <dgm:prSet presAssocID="{448914D3-839C-4F15-B158-B7381CF3A310}" presName="spacer" presStyleCnt="0"/>
      <dgm:spPr/>
    </dgm:pt>
    <dgm:pt modelId="{A934104C-4C86-4E77-AE1D-3F56A2F2DD0B}" type="pres">
      <dgm:prSet presAssocID="{CBCC5C1D-964E-4A9E-B464-B7F9F6B886C9}" presName="comp" presStyleCnt="0"/>
      <dgm:spPr/>
    </dgm:pt>
    <dgm:pt modelId="{1B21B501-9363-49B4-92A9-1606AEDD81EC}" type="pres">
      <dgm:prSet presAssocID="{CBCC5C1D-964E-4A9E-B464-B7F9F6B886C9}" presName="box" presStyleLbl="node1" presStyleIdx="1" presStyleCnt="2"/>
      <dgm:spPr/>
      <dgm:t>
        <a:bodyPr/>
        <a:lstStyle/>
        <a:p>
          <a:endParaRPr lang="es-EC"/>
        </a:p>
      </dgm:t>
    </dgm:pt>
    <dgm:pt modelId="{08809667-A654-4718-ADA8-884720B58A5A}" type="pres">
      <dgm:prSet presAssocID="{CBCC5C1D-964E-4A9E-B464-B7F9F6B886C9}" presName="img" presStyleLbl="fgImgPlace1" presStyleIdx="1" presStyleCnt="2" custScaleX="90168"/>
      <dgm:spPr>
        <a:blipFill rotWithShape="1">
          <a:blip xmlns:r="http://schemas.openxmlformats.org/officeDocument/2006/relationships" r:embed="rId2"/>
          <a:stretch>
            <a:fillRect/>
          </a:stretch>
        </a:blipFill>
      </dgm:spPr>
      <dgm:t>
        <a:bodyPr/>
        <a:lstStyle/>
        <a:p>
          <a:endParaRPr lang="es-EC"/>
        </a:p>
      </dgm:t>
    </dgm:pt>
    <dgm:pt modelId="{91DEDA69-9077-440E-9386-8B5356C419D2}" type="pres">
      <dgm:prSet presAssocID="{CBCC5C1D-964E-4A9E-B464-B7F9F6B886C9}" presName="text" presStyleLbl="node1" presStyleIdx="1" presStyleCnt="2">
        <dgm:presLayoutVars>
          <dgm:bulletEnabled val="1"/>
        </dgm:presLayoutVars>
      </dgm:prSet>
      <dgm:spPr/>
      <dgm:t>
        <a:bodyPr/>
        <a:lstStyle/>
        <a:p>
          <a:endParaRPr lang="es-EC"/>
        </a:p>
      </dgm:t>
    </dgm:pt>
  </dgm:ptLst>
  <dgm:cxnLst>
    <dgm:cxn modelId="{4CB0B89B-F77A-43B3-A65C-6608B517031C}" type="presOf" srcId="{84AA8195-45D3-4F3A-B0B8-2A2279510C2F}" destId="{3BDF3A99-5278-497F-92B0-C38A9489219F}" srcOrd="0" destOrd="1" presId="urn:microsoft.com/office/officeart/2005/8/layout/vList4#1"/>
    <dgm:cxn modelId="{3A594287-D6D6-4313-B556-E84AE30B34C4}" type="presOf" srcId="{12564906-1E78-416D-AB1B-1D8F5AA976F9}" destId="{ED5AD206-86F1-4204-824F-B71B9F663C46}" srcOrd="1" destOrd="3" presId="urn:microsoft.com/office/officeart/2005/8/layout/vList4#1"/>
    <dgm:cxn modelId="{15BB31C0-C7BD-4C11-8C96-89E4517FE917}" srcId="{CBCC5C1D-964E-4A9E-B464-B7F9F6B886C9}" destId="{72B98CB6-C3AB-4DA3-AA77-1B845DEE4DFB}" srcOrd="2" destOrd="0" parTransId="{C09673A8-B7AD-4AA3-9F6C-045AFEF0D88D}" sibTransId="{45761DDD-6CAA-448D-A529-C7442178B287}"/>
    <dgm:cxn modelId="{C915665E-3DA7-4579-BDF1-4B475404CC86}" srcId="{CBCC5C1D-964E-4A9E-B464-B7F9F6B886C9}" destId="{B8FA6F92-E078-4570-A585-6F60CCD5FC20}" srcOrd="1" destOrd="0" parTransId="{6D174771-888E-444C-AA44-B72D3123B5AD}" sibTransId="{E4369119-0B72-4CAB-90A3-E093C99BBA1F}"/>
    <dgm:cxn modelId="{822010F0-14F4-4DE3-B1ED-29BAC648EC75}" type="presOf" srcId="{2277E267-28F6-414A-BAFF-D2B5ADE3CECC}" destId="{ED5AD206-86F1-4204-824F-B71B9F663C46}" srcOrd="1" destOrd="6" presId="urn:microsoft.com/office/officeart/2005/8/layout/vList4#1"/>
    <dgm:cxn modelId="{74EA312D-7671-4036-97CC-21950AEFA455}" type="presOf" srcId="{72B98CB6-C3AB-4DA3-AA77-1B845DEE4DFB}" destId="{1B21B501-9363-49B4-92A9-1606AEDD81EC}" srcOrd="0" destOrd="3" presId="urn:microsoft.com/office/officeart/2005/8/layout/vList4#1"/>
    <dgm:cxn modelId="{41303711-BB5B-43D4-A37A-9986768ECC10}" type="presOf" srcId="{85F13403-F53A-4867-BDE4-F660C5D6981C}" destId="{ED5AD206-86F1-4204-824F-B71B9F663C46}" srcOrd="1" destOrd="5" presId="urn:microsoft.com/office/officeart/2005/8/layout/vList4#1"/>
    <dgm:cxn modelId="{4BFB6567-100F-4A01-A491-3CCA0469D7AC}" type="presOf" srcId="{9E280354-A23D-42EE-B8F8-2F2E98396C83}" destId="{91DEDA69-9077-440E-9386-8B5356C419D2}" srcOrd="1" destOrd="1" presId="urn:microsoft.com/office/officeart/2005/8/layout/vList4#1"/>
    <dgm:cxn modelId="{AEEC743E-046F-4597-8F45-E98982D67625}" type="presOf" srcId="{84AA8195-45D3-4F3A-B0B8-2A2279510C2F}" destId="{ED5AD206-86F1-4204-824F-B71B9F663C46}" srcOrd="1" destOrd="1" presId="urn:microsoft.com/office/officeart/2005/8/layout/vList4#1"/>
    <dgm:cxn modelId="{A106F2AD-92D0-4E01-9821-16F432DAF608}" type="presOf" srcId="{B8FA6F92-E078-4570-A585-6F60CCD5FC20}" destId="{91DEDA69-9077-440E-9386-8B5356C419D2}" srcOrd="1" destOrd="2" presId="urn:microsoft.com/office/officeart/2005/8/layout/vList4#1"/>
    <dgm:cxn modelId="{31B2E3ED-37AF-44BD-8F10-887D7BBF9C69}" type="presOf" srcId="{46589415-7497-42B4-BABD-39A31FD15A07}" destId="{3BDF3A99-5278-497F-92B0-C38A9489219F}" srcOrd="0" destOrd="4" presId="urn:microsoft.com/office/officeart/2005/8/layout/vList4#1"/>
    <dgm:cxn modelId="{3F441BB4-88DC-4D93-BC94-70FB6F851FEC}" type="presOf" srcId="{51CF1D5D-F4C5-401A-81B3-D0AB50D6941F}" destId="{ED5AD206-86F1-4204-824F-B71B9F663C46}" srcOrd="1" destOrd="0" presId="urn:microsoft.com/office/officeart/2005/8/layout/vList4#1"/>
    <dgm:cxn modelId="{F7AFCAE1-97DC-4988-9F25-296C0DD89B4B}" type="presOf" srcId="{9E280354-A23D-42EE-B8F8-2F2E98396C83}" destId="{1B21B501-9363-49B4-92A9-1606AEDD81EC}" srcOrd="0" destOrd="1" presId="urn:microsoft.com/office/officeart/2005/8/layout/vList4#1"/>
    <dgm:cxn modelId="{6F91D298-F6C2-4FD8-AF6D-F865D0145F14}" type="presOf" srcId="{46589415-7497-42B4-BABD-39A31FD15A07}" destId="{ED5AD206-86F1-4204-824F-B71B9F663C46}" srcOrd="1" destOrd="4" presId="urn:microsoft.com/office/officeart/2005/8/layout/vList4#1"/>
    <dgm:cxn modelId="{E4A4FA13-EE8A-4CD8-91CF-440AAA43D242}" type="presOf" srcId="{51CF1D5D-F4C5-401A-81B3-D0AB50D6941F}" destId="{3BDF3A99-5278-497F-92B0-C38A9489219F}" srcOrd="0" destOrd="0" presId="urn:microsoft.com/office/officeart/2005/8/layout/vList4#1"/>
    <dgm:cxn modelId="{DFF83193-AD0D-4FFE-B921-19DFC3A06F66}" type="presOf" srcId="{B8FA6F92-E078-4570-A585-6F60CCD5FC20}" destId="{1B21B501-9363-49B4-92A9-1606AEDD81EC}" srcOrd="0" destOrd="2" presId="urn:microsoft.com/office/officeart/2005/8/layout/vList4#1"/>
    <dgm:cxn modelId="{2A58E75D-3BA5-4423-BFDE-8B1753EF86D7}" srcId="{51CF1D5D-F4C5-401A-81B3-D0AB50D6941F}" destId="{85F13403-F53A-4867-BDE4-F660C5D6981C}" srcOrd="4" destOrd="0" parTransId="{F17FDF81-05E0-482A-A7B5-207DC65EE9EF}" sibTransId="{D27D29B8-338D-404C-998A-F533E7964826}"/>
    <dgm:cxn modelId="{C2E3E60F-E883-4721-BBC2-7060B79A3987}" type="presOf" srcId="{85F13403-F53A-4867-BDE4-F660C5D6981C}" destId="{3BDF3A99-5278-497F-92B0-C38A9489219F}" srcOrd="0" destOrd="5" presId="urn:microsoft.com/office/officeart/2005/8/layout/vList4#1"/>
    <dgm:cxn modelId="{C89119B6-B7BD-4BAD-8A31-5A44E380C984}" type="presOf" srcId="{5ADE0E9E-60B7-4013-9BB2-EA820ACCB9FC}" destId="{B9E1CB96-2ECE-498A-A07A-60B692DBCB2F}" srcOrd="0" destOrd="0" presId="urn:microsoft.com/office/officeart/2005/8/layout/vList4#1"/>
    <dgm:cxn modelId="{7572E82D-AF48-4005-8DA5-C6ABA89C1DEE}" srcId="{51CF1D5D-F4C5-401A-81B3-D0AB50D6941F}" destId="{D88BEF7D-FB6E-4D8A-9878-227DCD6B41AD}" srcOrd="1" destOrd="0" parTransId="{9B4A9686-01B5-40E6-82F0-22C04F79B58A}" sibTransId="{3F1B8BC0-F9EC-4715-8A09-7013666E0FD9}"/>
    <dgm:cxn modelId="{33200EA0-4F70-4F53-B905-A4B11252BAC9}" srcId="{CBCC5C1D-964E-4A9E-B464-B7F9F6B886C9}" destId="{9CDE6A95-99C5-4F56-AEF5-964A6C405292}" srcOrd="3" destOrd="0" parTransId="{9D132587-D27D-4CD6-AC2C-6BFD215832AF}" sibTransId="{59EF3D07-90DE-4597-810E-2AB5F4861857}"/>
    <dgm:cxn modelId="{80C78B75-3957-445E-A52B-82A83B9EEA4E}" srcId="{5ADE0E9E-60B7-4013-9BB2-EA820ACCB9FC}" destId="{51CF1D5D-F4C5-401A-81B3-D0AB50D6941F}" srcOrd="0" destOrd="0" parTransId="{7CA000FE-1A64-4E14-B00B-2492B2F51FC5}" sibTransId="{448914D3-839C-4F15-B158-B7381CF3A310}"/>
    <dgm:cxn modelId="{9D93305B-F58F-4FD1-860F-B838F6C005C3}" srcId="{51CF1D5D-F4C5-401A-81B3-D0AB50D6941F}" destId="{12564906-1E78-416D-AB1B-1D8F5AA976F9}" srcOrd="2" destOrd="0" parTransId="{45E7E2B3-E09B-4287-AF4C-DCA186DC80C3}" sibTransId="{79CA6C13-1F4C-4838-819F-BCEBEFC91C7B}"/>
    <dgm:cxn modelId="{A7C41F0C-A3F2-4672-9091-32BD17A3842F}" srcId="{51CF1D5D-F4C5-401A-81B3-D0AB50D6941F}" destId="{84AA8195-45D3-4F3A-B0B8-2A2279510C2F}" srcOrd="0" destOrd="0" parTransId="{9118AF6E-4458-4B66-8E6B-BCFF6DC16BDC}" sibTransId="{71CCE911-AB7B-48D0-BC7D-67FFF3715AD2}"/>
    <dgm:cxn modelId="{5E56D872-98B9-4494-9121-3A0F81148A5D}" type="presOf" srcId="{CBCC5C1D-964E-4A9E-B464-B7F9F6B886C9}" destId="{1B21B501-9363-49B4-92A9-1606AEDD81EC}" srcOrd="0" destOrd="0" presId="urn:microsoft.com/office/officeart/2005/8/layout/vList4#1"/>
    <dgm:cxn modelId="{4C9F34AA-E821-4DE9-B242-7ABAA9A6E53F}" type="presOf" srcId="{9CDE6A95-99C5-4F56-AEF5-964A6C405292}" destId="{91DEDA69-9077-440E-9386-8B5356C419D2}" srcOrd="1" destOrd="4" presId="urn:microsoft.com/office/officeart/2005/8/layout/vList4#1"/>
    <dgm:cxn modelId="{9AF3428B-2FFE-49C7-9FB6-EF078A904CF7}" srcId="{5ADE0E9E-60B7-4013-9BB2-EA820ACCB9FC}" destId="{CBCC5C1D-964E-4A9E-B464-B7F9F6B886C9}" srcOrd="1" destOrd="0" parTransId="{F64E08AE-9916-41FE-9ECF-78FD1640B92E}" sibTransId="{1325E59A-6DB7-4A88-A84B-097067401A03}"/>
    <dgm:cxn modelId="{4DAE605F-C036-4263-914A-FE9EBDFDAE8A}" type="presOf" srcId="{12564906-1E78-416D-AB1B-1D8F5AA976F9}" destId="{3BDF3A99-5278-497F-92B0-C38A9489219F}" srcOrd="0" destOrd="3" presId="urn:microsoft.com/office/officeart/2005/8/layout/vList4#1"/>
    <dgm:cxn modelId="{7EC3CB61-E20A-4BBC-9B50-1771D02D4916}" type="presOf" srcId="{D88BEF7D-FB6E-4D8A-9878-227DCD6B41AD}" destId="{ED5AD206-86F1-4204-824F-B71B9F663C46}" srcOrd="1" destOrd="2" presId="urn:microsoft.com/office/officeart/2005/8/layout/vList4#1"/>
    <dgm:cxn modelId="{54A87543-A09B-4B8A-B7CD-A20DB363006C}" type="presOf" srcId="{9CDE6A95-99C5-4F56-AEF5-964A6C405292}" destId="{1B21B501-9363-49B4-92A9-1606AEDD81EC}" srcOrd="0" destOrd="4" presId="urn:microsoft.com/office/officeart/2005/8/layout/vList4#1"/>
    <dgm:cxn modelId="{76296C1F-25D1-43DE-A479-F2FF8590AFD4}" type="presOf" srcId="{72B98CB6-C3AB-4DA3-AA77-1B845DEE4DFB}" destId="{91DEDA69-9077-440E-9386-8B5356C419D2}" srcOrd="1" destOrd="3" presId="urn:microsoft.com/office/officeart/2005/8/layout/vList4#1"/>
    <dgm:cxn modelId="{4EF7A1FF-4462-4313-BDDC-ECAF35F02240}" srcId="{51CF1D5D-F4C5-401A-81B3-D0AB50D6941F}" destId="{2277E267-28F6-414A-BAFF-D2B5ADE3CECC}" srcOrd="5" destOrd="0" parTransId="{4D6BB4ED-21A4-410D-AD1F-51EB27929449}" sibTransId="{738D42DB-BA99-4D9D-AB40-49D0B60C52DE}"/>
    <dgm:cxn modelId="{32C1F4A3-7EE8-40DD-9508-F405077C41EB}" type="presOf" srcId="{CBCC5C1D-964E-4A9E-B464-B7F9F6B886C9}" destId="{91DEDA69-9077-440E-9386-8B5356C419D2}" srcOrd="1" destOrd="0" presId="urn:microsoft.com/office/officeart/2005/8/layout/vList4#1"/>
    <dgm:cxn modelId="{BEAC26BD-E066-4FE6-9541-EFDE7BB4EADD}" type="presOf" srcId="{D88BEF7D-FB6E-4D8A-9878-227DCD6B41AD}" destId="{3BDF3A99-5278-497F-92B0-C38A9489219F}" srcOrd="0" destOrd="2" presId="urn:microsoft.com/office/officeart/2005/8/layout/vList4#1"/>
    <dgm:cxn modelId="{EBD49B23-4B31-48A3-9EDC-B436EB95AFCB}" srcId="{51CF1D5D-F4C5-401A-81B3-D0AB50D6941F}" destId="{46589415-7497-42B4-BABD-39A31FD15A07}" srcOrd="3" destOrd="0" parTransId="{21B30E49-2136-4103-8CEE-A186B6003689}" sibTransId="{B46525E9-825C-442F-8B4F-050C761CB047}"/>
    <dgm:cxn modelId="{72BBAA85-574A-437A-9DCB-CEB9C423489B}" type="presOf" srcId="{2277E267-28F6-414A-BAFF-D2B5ADE3CECC}" destId="{3BDF3A99-5278-497F-92B0-C38A9489219F}" srcOrd="0" destOrd="6" presId="urn:microsoft.com/office/officeart/2005/8/layout/vList4#1"/>
    <dgm:cxn modelId="{66239AA2-0889-4C57-8DFB-FCBA1547D9CF}" srcId="{CBCC5C1D-964E-4A9E-B464-B7F9F6B886C9}" destId="{9E280354-A23D-42EE-B8F8-2F2E98396C83}" srcOrd="0" destOrd="0" parTransId="{844731A6-D714-42A3-BDE6-251F2A131080}" sibTransId="{895562EC-E4A6-49AF-B639-B8006259F33C}"/>
    <dgm:cxn modelId="{086BEE95-78D3-4459-A98D-86FEA836D938}" type="presParOf" srcId="{B9E1CB96-2ECE-498A-A07A-60B692DBCB2F}" destId="{340DF9E6-D2CC-42CF-9F41-C86E89A18736}" srcOrd="0" destOrd="0" presId="urn:microsoft.com/office/officeart/2005/8/layout/vList4#1"/>
    <dgm:cxn modelId="{1DECB1D2-EFC9-4FF4-89E8-58B14D5D6F51}" type="presParOf" srcId="{340DF9E6-D2CC-42CF-9F41-C86E89A18736}" destId="{3BDF3A99-5278-497F-92B0-C38A9489219F}" srcOrd="0" destOrd="0" presId="urn:microsoft.com/office/officeart/2005/8/layout/vList4#1"/>
    <dgm:cxn modelId="{45E47CAB-174E-4305-930A-5EF4BA82E745}" type="presParOf" srcId="{340DF9E6-D2CC-42CF-9F41-C86E89A18736}" destId="{C1F08D66-EE1F-4C89-9793-BA280E6DCFD0}" srcOrd="1" destOrd="0" presId="urn:microsoft.com/office/officeart/2005/8/layout/vList4#1"/>
    <dgm:cxn modelId="{1D35BE6D-3385-4AAE-B40A-BC7F3AD30BE9}" type="presParOf" srcId="{340DF9E6-D2CC-42CF-9F41-C86E89A18736}" destId="{ED5AD206-86F1-4204-824F-B71B9F663C46}" srcOrd="2" destOrd="0" presId="urn:microsoft.com/office/officeart/2005/8/layout/vList4#1"/>
    <dgm:cxn modelId="{DF268437-9906-407E-9896-795DF7784188}" type="presParOf" srcId="{B9E1CB96-2ECE-498A-A07A-60B692DBCB2F}" destId="{462DA174-CEC4-484E-8654-D29BA1E9F80B}" srcOrd="1" destOrd="0" presId="urn:microsoft.com/office/officeart/2005/8/layout/vList4#1"/>
    <dgm:cxn modelId="{628DACB1-6BBE-40C1-AD79-DE3D020EA28C}" type="presParOf" srcId="{B9E1CB96-2ECE-498A-A07A-60B692DBCB2F}" destId="{A934104C-4C86-4E77-AE1D-3F56A2F2DD0B}" srcOrd="2" destOrd="0" presId="urn:microsoft.com/office/officeart/2005/8/layout/vList4#1"/>
    <dgm:cxn modelId="{BF492A2D-99B4-4C40-83F2-C119BDF19125}" type="presParOf" srcId="{A934104C-4C86-4E77-AE1D-3F56A2F2DD0B}" destId="{1B21B501-9363-49B4-92A9-1606AEDD81EC}" srcOrd="0" destOrd="0" presId="urn:microsoft.com/office/officeart/2005/8/layout/vList4#1"/>
    <dgm:cxn modelId="{2900DE80-64FC-4F97-A89A-E6DE7F966940}" type="presParOf" srcId="{A934104C-4C86-4E77-AE1D-3F56A2F2DD0B}" destId="{08809667-A654-4718-ADA8-884720B58A5A}" srcOrd="1" destOrd="0" presId="urn:microsoft.com/office/officeart/2005/8/layout/vList4#1"/>
    <dgm:cxn modelId="{B4FB82EB-009D-4C68-AEDE-094C5CFBC0B5}" type="presParOf" srcId="{A934104C-4C86-4E77-AE1D-3F56A2F2DD0B}" destId="{91DEDA69-9077-440E-9386-8B5356C419D2}" srcOrd="2" destOrd="0" presId="urn:microsoft.com/office/officeart/2005/8/layout/vList4#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1ACDB995-8001-43D2-8658-3BBC73645B41}" type="presOf" srcId="{5B9CFD16-7704-4BC9-8477-B19B5EEFDB9E}" destId="{48B9E2FE-5EB1-45D5-99F2-9ED61246E49D}"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E65A4E35-12EC-4E97-ABF4-ED8DED121EB9}" type="presOf" srcId="{87BAD2F9-0983-4777-BF06-CF285D221490}" destId="{3C2E3747-9089-43BC-B352-90C4FCA8E8B6}"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843AEB94-CB2A-4289-8745-B43088B85A62}" type="presOf" srcId="{73AEBE16-4209-4875-9E5D-D0F075056BCC}" destId="{70A33C59-0AE9-410A-873F-BF3A9F083F4B}" srcOrd="1" destOrd="0" presId="urn:microsoft.com/office/officeart/2005/8/layout/process1"/>
    <dgm:cxn modelId="{B88E515D-08FC-443E-8DF3-396CF1D90550}" type="presOf" srcId="{B77A10D0-3A3C-4211-B908-5735A17C77A8}" destId="{A43527CD-6C09-4F15-A712-AA3014C75D01}" srcOrd="0" destOrd="0" presId="urn:microsoft.com/office/officeart/2005/8/layout/process1"/>
    <dgm:cxn modelId="{8BB23E9C-477B-4B48-A520-F90EBD7FE122}" type="presOf" srcId="{3D7A34AD-611F-4D83-A4A6-D15C37494413}" destId="{3735E17C-E17E-498E-8F79-BF2096D54A27}" srcOrd="0" destOrd="0" presId="urn:microsoft.com/office/officeart/2005/8/layout/process1"/>
    <dgm:cxn modelId="{CA089BEF-D422-4E2F-BE6B-382342DC8DC8}" type="presOf" srcId="{5B9CFD16-7704-4BC9-8477-B19B5EEFDB9E}" destId="{9FAEF079-7B42-4F32-9DCA-BCA2977B97BC}" srcOrd="1" destOrd="0" presId="urn:microsoft.com/office/officeart/2005/8/layout/process1"/>
    <dgm:cxn modelId="{39B7F291-9061-41C0-9871-8A2A75C943FF}" type="presOf" srcId="{73AEBE16-4209-4875-9E5D-D0F075056BCC}" destId="{A2686A44-1587-4251-AB9F-ED73D74C98FA}" srcOrd="0" destOrd="0" presId="urn:microsoft.com/office/officeart/2005/8/layout/process1"/>
    <dgm:cxn modelId="{D3FE7774-C58C-4EFA-B47C-70BB5A1410BB}" type="presOf" srcId="{8DFD4D90-4336-4A30-B029-68623E2076A6}" destId="{443A0442-FEB5-4B6F-8284-199330A18654}" srcOrd="0" destOrd="0" presId="urn:microsoft.com/office/officeart/2005/8/layout/process1"/>
    <dgm:cxn modelId="{5442F468-E825-4C7E-840D-242170D4CD8E}" type="presOf" srcId="{2A412109-AD69-426A-8AE1-3781D04A0FF7}" destId="{95EE7324-695C-4903-B91B-8048411566A4}" srcOrd="0" destOrd="0" presId="urn:microsoft.com/office/officeart/2005/8/layout/process1"/>
    <dgm:cxn modelId="{83D586EA-14E5-41AC-9C7C-A6DFF258B400}" type="presOf" srcId="{B77A10D0-3A3C-4211-B908-5735A17C77A8}" destId="{BC0281B1-F953-4970-AC48-A0453FBC0F70}" srcOrd="1" destOrd="0" presId="urn:microsoft.com/office/officeart/2005/8/layout/process1"/>
    <dgm:cxn modelId="{16BEF08B-47AF-4A54-B65B-3DB8CA920F9E}" type="presOf" srcId="{15238467-82BD-4F53-B20C-63CFBD336727}" destId="{8695E13F-72C6-4249-837A-83F5B5966591}" srcOrd="0" destOrd="0" presId="urn:microsoft.com/office/officeart/2005/8/layout/process1"/>
    <dgm:cxn modelId="{0FF30126-431B-4C78-B352-35384AD5E8B3}" type="presOf" srcId="{A72F9901-BEB5-4B55-9518-41D5153B0501}" destId="{57DB6157-3889-4F4D-AFAA-B34ECCF32B3C}" srcOrd="0" destOrd="0" presId="urn:microsoft.com/office/officeart/2005/8/layout/process1"/>
    <dgm:cxn modelId="{1ACF515A-A512-4D37-8F19-0ADB0EB44433}" type="presOf" srcId="{D6A471DB-FBC6-4841-90AC-FB87422D177E}" destId="{526C1560-8D8A-4854-BB2D-DA67FC9917FB}" srcOrd="0" destOrd="0" presId="urn:microsoft.com/office/officeart/2005/8/layout/process1"/>
    <dgm:cxn modelId="{9C6B2DDC-A40E-4AC6-907F-D0883F0D4C96}" type="presOf" srcId="{15238467-82BD-4F53-B20C-63CFBD336727}" destId="{78C6E3AC-7837-41C6-B49A-18E52CA06585}" srcOrd="1" destOrd="0" presId="urn:microsoft.com/office/officeart/2005/8/layout/process1"/>
    <dgm:cxn modelId="{28F85175-E9B5-413F-AA0C-B7DBAC556F0C}" type="presParOf" srcId="{443A0442-FEB5-4B6F-8284-199330A18654}" destId="{95EE7324-695C-4903-B91B-8048411566A4}" srcOrd="0" destOrd="0" presId="urn:microsoft.com/office/officeart/2005/8/layout/process1"/>
    <dgm:cxn modelId="{312E72F4-B0E4-4C31-964B-35F325BD772B}" type="presParOf" srcId="{443A0442-FEB5-4B6F-8284-199330A18654}" destId="{A2686A44-1587-4251-AB9F-ED73D74C98FA}" srcOrd="1" destOrd="0" presId="urn:microsoft.com/office/officeart/2005/8/layout/process1"/>
    <dgm:cxn modelId="{3C682E0A-9B92-4AB7-8292-0A411E6F0239}" type="presParOf" srcId="{A2686A44-1587-4251-AB9F-ED73D74C98FA}" destId="{70A33C59-0AE9-410A-873F-BF3A9F083F4B}" srcOrd="0" destOrd="0" presId="urn:microsoft.com/office/officeart/2005/8/layout/process1"/>
    <dgm:cxn modelId="{2646B6A1-4832-4AF8-99A7-05F02BFC6192}" type="presParOf" srcId="{443A0442-FEB5-4B6F-8284-199330A18654}" destId="{3C2E3747-9089-43BC-B352-90C4FCA8E8B6}" srcOrd="2" destOrd="0" presId="urn:microsoft.com/office/officeart/2005/8/layout/process1"/>
    <dgm:cxn modelId="{DE289576-868D-4712-8CB2-0B965F236B94}" type="presParOf" srcId="{443A0442-FEB5-4B6F-8284-199330A18654}" destId="{A43527CD-6C09-4F15-A712-AA3014C75D01}" srcOrd="3" destOrd="0" presId="urn:microsoft.com/office/officeart/2005/8/layout/process1"/>
    <dgm:cxn modelId="{CCC1E003-6AAC-43DE-AE7D-DBEAF7F68AA8}" type="presParOf" srcId="{A43527CD-6C09-4F15-A712-AA3014C75D01}" destId="{BC0281B1-F953-4970-AC48-A0453FBC0F70}" srcOrd="0" destOrd="0" presId="urn:microsoft.com/office/officeart/2005/8/layout/process1"/>
    <dgm:cxn modelId="{46E00418-14E9-4C4E-B5C9-D1BF1F652FDD}" type="presParOf" srcId="{443A0442-FEB5-4B6F-8284-199330A18654}" destId="{3735E17C-E17E-498E-8F79-BF2096D54A27}" srcOrd="4" destOrd="0" presId="urn:microsoft.com/office/officeart/2005/8/layout/process1"/>
    <dgm:cxn modelId="{9D6F82C1-A0C2-45B4-BA02-5A2B3043D25F}" type="presParOf" srcId="{443A0442-FEB5-4B6F-8284-199330A18654}" destId="{48B9E2FE-5EB1-45D5-99F2-9ED61246E49D}" srcOrd="5" destOrd="0" presId="urn:microsoft.com/office/officeart/2005/8/layout/process1"/>
    <dgm:cxn modelId="{D1ED3E4F-343D-4B90-96B5-954660C5D5CF}" type="presParOf" srcId="{48B9E2FE-5EB1-45D5-99F2-9ED61246E49D}" destId="{9FAEF079-7B42-4F32-9DCA-BCA2977B97BC}" srcOrd="0" destOrd="0" presId="urn:microsoft.com/office/officeart/2005/8/layout/process1"/>
    <dgm:cxn modelId="{6B391031-18C2-483E-A858-DD849A3F7813}" type="presParOf" srcId="{443A0442-FEB5-4B6F-8284-199330A18654}" destId="{57DB6157-3889-4F4D-AFAA-B34ECCF32B3C}" srcOrd="6" destOrd="0" presId="urn:microsoft.com/office/officeart/2005/8/layout/process1"/>
    <dgm:cxn modelId="{491C67ED-59F9-49F1-8594-5FACF5CAFB44}" type="presParOf" srcId="{443A0442-FEB5-4B6F-8284-199330A18654}" destId="{8695E13F-72C6-4249-837A-83F5B5966591}" srcOrd="7" destOrd="0" presId="urn:microsoft.com/office/officeart/2005/8/layout/process1"/>
    <dgm:cxn modelId="{CBFA1B84-C15B-48A3-BA26-AF8A213CCDC2}" type="presParOf" srcId="{8695E13F-72C6-4249-837A-83F5B5966591}" destId="{78C6E3AC-7837-41C6-B49A-18E52CA06585}" srcOrd="0" destOrd="0" presId="urn:microsoft.com/office/officeart/2005/8/layout/process1"/>
    <dgm:cxn modelId="{07FD806E-01A5-4742-A49E-AC2026EA53A3}"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3B1BB40-7302-4B79-BDF6-FC7004DB8966}"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s-EC"/>
        </a:p>
      </dgm:t>
    </dgm:pt>
    <dgm:pt modelId="{DE9BD720-F529-4211-845C-7DFDAB6EF3D8}">
      <dgm:prSet phldrT="[Texto]"/>
      <dgm:spPr/>
      <dgm:t>
        <a:bodyPr/>
        <a:lstStyle/>
        <a:p>
          <a:r>
            <a:rPr lang="es-EC" dirty="0" smtClean="0"/>
            <a:t>10 AÑOS En el mercado</a:t>
          </a:r>
          <a:endParaRPr lang="es-EC" dirty="0"/>
        </a:p>
      </dgm:t>
    </dgm:pt>
    <dgm:pt modelId="{98EEEBD6-6C03-4577-9A38-197D8051F8A0}" type="parTrans" cxnId="{C216CEDA-E7BB-49AE-8DE6-DFB414A7615F}">
      <dgm:prSet/>
      <dgm:spPr/>
      <dgm:t>
        <a:bodyPr/>
        <a:lstStyle/>
        <a:p>
          <a:endParaRPr lang="es-EC"/>
        </a:p>
      </dgm:t>
    </dgm:pt>
    <dgm:pt modelId="{7CC16BEB-B6F0-4F64-8F0F-6C4EB50CB127}" type="sibTrans" cxnId="{C216CEDA-E7BB-49AE-8DE6-DFB414A7615F}">
      <dgm:prSet/>
      <dgm:spPr/>
      <dgm:t>
        <a:bodyPr/>
        <a:lstStyle/>
        <a:p>
          <a:endParaRPr lang="es-EC"/>
        </a:p>
      </dgm:t>
    </dgm:pt>
    <dgm:pt modelId="{C466AA49-7B31-4937-9EA6-E8D4A28FF805}">
      <dgm:prSet phldrT="[Texto]"/>
      <dgm:spPr/>
      <dgm:t>
        <a:bodyPr/>
        <a:lstStyle/>
        <a:p>
          <a:r>
            <a:rPr lang="es-EC" dirty="0" smtClean="0"/>
            <a:t>6 AÑOS de exportador</a:t>
          </a:r>
          <a:endParaRPr lang="es-EC" dirty="0"/>
        </a:p>
      </dgm:t>
    </dgm:pt>
    <dgm:pt modelId="{BD3B9A93-E432-49CA-98F5-5A79A426492A}" type="parTrans" cxnId="{8B12D1C2-2DEF-4645-900A-0CDB5E9E90DE}">
      <dgm:prSet/>
      <dgm:spPr/>
      <dgm:t>
        <a:bodyPr/>
        <a:lstStyle/>
        <a:p>
          <a:endParaRPr lang="es-EC"/>
        </a:p>
      </dgm:t>
    </dgm:pt>
    <dgm:pt modelId="{C0ED5D67-32FB-401A-AC0C-DF0377EDD9C0}" type="sibTrans" cxnId="{8B12D1C2-2DEF-4645-900A-0CDB5E9E90DE}">
      <dgm:prSet/>
      <dgm:spPr/>
      <dgm:t>
        <a:bodyPr/>
        <a:lstStyle/>
        <a:p>
          <a:endParaRPr lang="es-EC"/>
        </a:p>
      </dgm:t>
    </dgm:pt>
    <dgm:pt modelId="{A08FDC2F-0BF4-44DE-8C6C-A9E7563866A9}" type="pres">
      <dgm:prSet presAssocID="{D3B1BB40-7302-4B79-BDF6-FC7004DB8966}" presName="compositeShape" presStyleCnt="0">
        <dgm:presLayoutVars>
          <dgm:chMax val="2"/>
          <dgm:dir/>
          <dgm:resizeHandles val="exact"/>
        </dgm:presLayoutVars>
      </dgm:prSet>
      <dgm:spPr/>
      <dgm:t>
        <a:bodyPr/>
        <a:lstStyle/>
        <a:p>
          <a:endParaRPr lang="es-ES"/>
        </a:p>
      </dgm:t>
    </dgm:pt>
    <dgm:pt modelId="{5C693050-EF80-4A05-9771-3ABFF0A7E3F5}" type="pres">
      <dgm:prSet presAssocID="{D3B1BB40-7302-4B79-BDF6-FC7004DB8966}" presName="ribbon" presStyleLbl="node1" presStyleIdx="0" presStyleCnt="1"/>
      <dgm:spPr/>
    </dgm:pt>
    <dgm:pt modelId="{C0D0D984-0D51-4741-9A0F-26CB48FD42C2}" type="pres">
      <dgm:prSet presAssocID="{D3B1BB40-7302-4B79-BDF6-FC7004DB8966}" presName="leftArrowText" presStyleLbl="node1" presStyleIdx="0" presStyleCnt="1">
        <dgm:presLayoutVars>
          <dgm:chMax val="0"/>
          <dgm:bulletEnabled val="1"/>
        </dgm:presLayoutVars>
      </dgm:prSet>
      <dgm:spPr/>
      <dgm:t>
        <a:bodyPr/>
        <a:lstStyle/>
        <a:p>
          <a:endParaRPr lang="es-EC"/>
        </a:p>
      </dgm:t>
    </dgm:pt>
    <dgm:pt modelId="{D34B6197-4F3F-4B88-AA91-54BCA7D790A4}" type="pres">
      <dgm:prSet presAssocID="{D3B1BB40-7302-4B79-BDF6-FC7004DB8966}" presName="rightArrowText" presStyleLbl="node1" presStyleIdx="0" presStyleCnt="1">
        <dgm:presLayoutVars>
          <dgm:chMax val="0"/>
          <dgm:bulletEnabled val="1"/>
        </dgm:presLayoutVars>
      </dgm:prSet>
      <dgm:spPr/>
      <dgm:t>
        <a:bodyPr/>
        <a:lstStyle/>
        <a:p>
          <a:endParaRPr lang="es-ES"/>
        </a:p>
      </dgm:t>
    </dgm:pt>
  </dgm:ptLst>
  <dgm:cxnLst>
    <dgm:cxn modelId="{90ACD3A6-E020-454C-AB05-5D3D44217BB6}" type="presOf" srcId="{DE9BD720-F529-4211-845C-7DFDAB6EF3D8}" destId="{C0D0D984-0D51-4741-9A0F-26CB48FD42C2}" srcOrd="0" destOrd="0" presId="urn:microsoft.com/office/officeart/2005/8/layout/arrow6"/>
    <dgm:cxn modelId="{AEEDE2AA-91D2-40EE-B23E-4AEEC813C337}" type="presOf" srcId="{C466AA49-7B31-4937-9EA6-E8D4A28FF805}" destId="{D34B6197-4F3F-4B88-AA91-54BCA7D790A4}" srcOrd="0" destOrd="0" presId="urn:microsoft.com/office/officeart/2005/8/layout/arrow6"/>
    <dgm:cxn modelId="{5C85E74C-44CD-4445-9E04-DF8E0A9B56CC}" type="presOf" srcId="{D3B1BB40-7302-4B79-BDF6-FC7004DB8966}" destId="{A08FDC2F-0BF4-44DE-8C6C-A9E7563866A9}" srcOrd="0" destOrd="0" presId="urn:microsoft.com/office/officeart/2005/8/layout/arrow6"/>
    <dgm:cxn modelId="{8B12D1C2-2DEF-4645-900A-0CDB5E9E90DE}" srcId="{D3B1BB40-7302-4B79-BDF6-FC7004DB8966}" destId="{C466AA49-7B31-4937-9EA6-E8D4A28FF805}" srcOrd="1" destOrd="0" parTransId="{BD3B9A93-E432-49CA-98F5-5A79A426492A}" sibTransId="{C0ED5D67-32FB-401A-AC0C-DF0377EDD9C0}"/>
    <dgm:cxn modelId="{C216CEDA-E7BB-49AE-8DE6-DFB414A7615F}" srcId="{D3B1BB40-7302-4B79-BDF6-FC7004DB8966}" destId="{DE9BD720-F529-4211-845C-7DFDAB6EF3D8}" srcOrd="0" destOrd="0" parTransId="{98EEEBD6-6C03-4577-9A38-197D8051F8A0}" sibTransId="{7CC16BEB-B6F0-4F64-8F0F-6C4EB50CB127}"/>
    <dgm:cxn modelId="{C15C101D-84AA-4B0A-A896-42C8A37030FE}" type="presParOf" srcId="{A08FDC2F-0BF4-44DE-8C6C-A9E7563866A9}" destId="{5C693050-EF80-4A05-9771-3ABFF0A7E3F5}" srcOrd="0" destOrd="0" presId="urn:microsoft.com/office/officeart/2005/8/layout/arrow6"/>
    <dgm:cxn modelId="{90A6132E-F4D0-42AB-8581-7C7886607838}" type="presParOf" srcId="{A08FDC2F-0BF4-44DE-8C6C-A9E7563866A9}" destId="{C0D0D984-0D51-4741-9A0F-26CB48FD42C2}" srcOrd="1" destOrd="0" presId="urn:microsoft.com/office/officeart/2005/8/layout/arrow6"/>
    <dgm:cxn modelId="{4DCB6D2A-0AB6-4889-ACC2-2F026E036442}" type="presParOf" srcId="{A08FDC2F-0BF4-44DE-8C6C-A9E7563866A9}" destId="{D34B6197-4F3F-4B88-AA91-54BCA7D790A4}" srcOrd="2" destOrd="0" presId="urn:microsoft.com/office/officeart/2005/8/layout/arrow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CA034976-074A-4419-ACEA-395423068372}" type="presOf" srcId="{B77A10D0-3A3C-4211-B908-5735A17C77A8}" destId="{A43527CD-6C09-4F15-A712-AA3014C75D01}"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FBC7223-3677-4523-AFC9-48053F318723}" type="presOf" srcId="{A72F9901-BEB5-4B55-9518-41D5153B0501}" destId="{57DB6157-3889-4F4D-AFAA-B34ECCF32B3C}"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4ED16F42-426C-4F5B-9806-E113AA34AD95}" type="presOf" srcId="{73AEBE16-4209-4875-9E5D-D0F075056BCC}" destId="{A2686A44-1587-4251-AB9F-ED73D74C98FA}" srcOrd="0" destOrd="0" presId="urn:microsoft.com/office/officeart/2005/8/layout/process1"/>
    <dgm:cxn modelId="{0802FFEF-D6E3-42E0-8875-4AA5CA84F21A}" type="presOf" srcId="{8DFD4D90-4336-4A30-B029-68623E2076A6}" destId="{443A0442-FEB5-4B6F-8284-199330A18654}" srcOrd="0" destOrd="0" presId="urn:microsoft.com/office/officeart/2005/8/layout/process1"/>
    <dgm:cxn modelId="{0805A32C-DDA3-46E6-96C3-1D7E3FC94174}" type="presOf" srcId="{D6A471DB-FBC6-4841-90AC-FB87422D177E}" destId="{526C1560-8D8A-4854-BB2D-DA67FC9917FB}" srcOrd="0" destOrd="0" presId="urn:microsoft.com/office/officeart/2005/8/layout/process1"/>
    <dgm:cxn modelId="{9C1BEF31-2DC7-4500-BC39-D62CC3804626}" type="presOf" srcId="{15238467-82BD-4F53-B20C-63CFBD336727}" destId="{8695E13F-72C6-4249-837A-83F5B5966591}" srcOrd="0" destOrd="0" presId="urn:microsoft.com/office/officeart/2005/8/layout/process1"/>
    <dgm:cxn modelId="{4B19891E-4FB6-4830-8C46-280C8CB07C77}" type="presOf" srcId="{2A412109-AD69-426A-8AE1-3781D04A0FF7}" destId="{95EE7324-695C-4903-B91B-8048411566A4}" srcOrd="0" destOrd="0" presId="urn:microsoft.com/office/officeart/2005/8/layout/process1"/>
    <dgm:cxn modelId="{C13C5456-164D-4E68-8E6A-32A8C4D05376}" type="presOf" srcId="{73AEBE16-4209-4875-9E5D-D0F075056BCC}" destId="{70A33C59-0AE9-410A-873F-BF3A9F083F4B}" srcOrd="1" destOrd="0" presId="urn:microsoft.com/office/officeart/2005/8/layout/process1"/>
    <dgm:cxn modelId="{54869F90-67DE-41E8-89B8-9BD64CC8DF2D}" type="presOf" srcId="{87BAD2F9-0983-4777-BF06-CF285D221490}" destId="{3C2E3747-9089-43BC-B352-90C4FCA8E8B6}" srcOrd="0" destOrd="0" presId="urn:microsoft.com/office/officeart/2005/8/layout/process1"/>
    <dgm:cxn modelId="{011CFEB6-B4F5-47C7-86A6-DFFA7881C1B0}" type="presOf" srcId="{5B9CFD16-7704-4BC9-8477-B19B5EEFDB9E}" destId="{9FAEF079-7B42-4F32-9DCA-BCA2977B97BC}" srcOrd="1" destOrd="0" presId="urn:microsoft.com/office/officeart/2005/8/layout/process1"/>
    <dgm:cxn modelId="{D12F8B4F-D0BA-40FC-92BA-78E6F990BEA2}" type="presOf" srcId="{5B9CFD16-7704-4BC9-8477-B19B5EEFDB9E}" destId="{48B9E2FE-5EB1-45D5-99F2-9ED61246E49D}" srcOrd="0" destOrd="0" presId="urn:microsoft.com/office/officeart/2005/8/layout/process1"/>
    <dgm:cxn modelId="{53334248-DA2A-4B89-9851-A14D3FA6150B}" type="presOf" srcId="{3D7A34AD-611F-4D83-A4A6-D15C37494413}" destId="{3735E17C-E17E-498E-8F79-BF2096D54A27}" srcOrd="0" destOrd="0" presId="urn:microsoft.com/office/officeart/2005/8/layout/process1"/>
    <dgm:cxn modelId="{889B0C91-4992-436A-9243-D004D0632ABC}" type="presOf" srcId="{B77A10D0-3A3C-4211-B908-5735A17C77A8}" destId="{BC0281B1-F953-4970-AC48-A0453FBC0F70}" srcOrd="1" destOrd="0" presId="urn:microsoft.com/office/officeart/2005/8/layout/process1"/>
    <dgm:cxn modelId="{21581220-ADD9-4DCF-90B9-CEE73329CFAC}" type="presOf" srcId="{15238467-82BD-4F53-B20C-63CFBD336727}" destId="{78C6E3AC-7837-41C6-B49A-18E52CA06585}" srcOrd="1" destOrd="0" presId="urn:microsoft.com/office/officeart/2005/8/layout/process1"/>
    <dgm:cxn modelId="{1A1B1A2B-D90E-4E37-99A5-F1D60E7F913F}" type="presParOf" srcId="{443A0442-FEB5-4B6F-8284-199330A18654}" destId="{95EE7324-695C-4903-B91B-8048411566A4}" srcOrd="0" destOrd="0" presId="urn:microsoft.com/office/officeart/2005/8/layout/process1"/>
    <dgm:cxn modelId="{8FF0D7EA-7037-4FF3-B801-5449FC48797B}" type="presParOf" srcId="{443A0442-FEB5-4B6F-8284-199330A18654}" destId="{A2686A44-1587-4251-AB9F-ED73D74C98FA}" srcOrd="1" destOrd="0" presId="urn:microsoft.com/office/officeart/2005/8/layout/process1"/>
    <dgm:cxn modelId="{2F37CE76-B2E9-4FC4-A5B1-EECE4076694C}" type="presParOf" srcId="{A2686A44-1587-4251-AB9F-ED73D74C98FA}" destId="{70A33C59-0AE9-410A-873F-BF3A9F083F4B}" srcOrd="0" destOrd="0" presId="urn:microsoft.com/office/officeart/2005/8/layout/process1"/>
    <dgm:cxn modelId="{2B1F394D-B8C0-4E79-97DE-9D939BE23247}" type="presParOf" srcId="{443A0442-FEB5-4B6F-8284-199330A18654}" destId="{3C2E3747-9089-43BC-B352-90C4FCA8E8B6}" srcOrd="2" destOrd="0" presId="urn:microsoft.com/office/officeart/2005/8/layout/process1"/>
    <dgm:cxn modelId="{C0656609-F8D9-4778-A07F-19ECD27CF033}" type="presParOf" srcId="{443A0442-FEB5-4B6F-8284-199330A18654}" destId="{A43527CD-6C09-4F15-A712-AA3014C75D01}" srcOrd="3" destOrd="0" presId="urn:microsoft.com/office/officeart/2005/8/layout/process1"/>
    <dgm:cxn modelId="{80E0B1C9-5D80-448F-9E24-4D84C1DF3551}" type="presParOf" srcId="{A43527CD-6C09-4F15-A712-AA3014C75D01}" destId="{BC0281B1-F953-4970-AC48-A0453FBC0F70}" srcOrd="0" destOrd="0" presId="urn:microsoft.com/office/officeart/2005/8/layout/process1"/>
    <dgm:cxn modelId="{47F9C242-7927-46FC-9E8C-ED004860727D}" type="presParOf" srcId="{443A0442-FEB5-4B6F-8284-199330A18654}" destId="{3735E17C-E17E-498E-8F79-BF2096D54A27}" srcOrd="4" destOrd="0" presId="urn:microsoft.com/office/officeart/2005/8/layout/process1"/>
    <dgm:cxn modelId="{975BB32F-98B9-4A02-B6D3-4B7448F2E195}" type="presParOf" srcId="{443A0442-FEB5-4B6F-8284-199330A18654}" destId="{48B9E2FE-5EB1-45D5-99F2-9ED61246E49D}" srcOrd="5" destOrd="0" presId="urn:microsoft.com/office/officeart/2005/8/layout/process1"/>
    <dgm:cxn modelId="{C46B01F1-E494-421E-90B1-6B694630C4BB}" type="presParOf" srcId="{48B9E2FE-5EB1-45D5-99F2-9ED61246E49D}" destId="{9FAEF079-7B42-4F32-9DCA-BCA2977B97BC}" srcOrd="0" destOrd="0" presId="urn:microsoft.com/office/officeart/2005/8/layout/process1"/>
    <dgm:cxn modelId="{EC0CA273-F253-4574-8914-895A5611E652}" type="presParOf" srcId="{443A0442-FEB5-4B6F-8284-199330A18654}" destId="{57DB6157-3889-4F4D-AFAA-B34ECCF32B3C}" srcOrd="6" destOrd="0" presId="urn:microsoft.com/office/officeart/2005/8/layout/process1"/>
    <dgm:cxn modelId="{F7C5E892-42CD-496A-8C9E-3F99123D958F}" type="presParOf" srcId="{443A0442-FEB5-4B6F-8284-199330A18654}" destId="{8695E13F-72C6-4249-837A-83F5B5966591}" srcOrd="7" destOrd="0" presId="urn:microsoft.com/office/officeart/2005/8/layout/process1"/>
    <dgm:cxn modelId="{33369A36-D08E-414C-B240-DE363FD58C19}" type="presParOf" srcId="{8695E13F-72C6-4249-837A-83F5B5966591}" destId="{78C6E3AC-7837-41C6-B49A-18E52CA06585}" srcOrd="0" destOrd="0" presId="urn:microsoft.com/office/officeart/2005/8/layout/process1"/>
    <dgm:cxn modelId="{F2737641-0DBE-4E4D-8E80-C413254E941A}"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4150FE66-DF25-427A-94C6-26CF7F0B5644}" type="presOf" srcId="{5B9CFD16-7704-4BC9-8477-B19B5EEFDB9E}" destId="{9FAEF079-7B42-4F32-9DCA-BCA2977B97BC}" srcOrd="1" destOrd="0" presId="urn:microsoft.com/office/officeart/2005/8/layout/process1"/>
    <dgm:cxn modelId="{8E63E2AD-F918-43CE-A9AC-F4E0A9785714}" type="presOf" srcId="{D6A471DB-FBC6-4841-90AC-FB87422D177E}" destId="{526C1560-8D8A-4854-BB2D-DA67FC9917FB}" srcOrd="0" destOrd="0" presId="urn:microsoft.com/office/officeart/2005/8/layout/process1"/>
    <dgm:cxn modelId="{C855A17F-64C2-49BB-8597-7C12D82B5BEC}" type="presOf" srcId="{5B9CFD16-7704-4BC9-8477-B19B5EEFDB9E}" destId="{48B9E2FE-5EB1-45D5-99F2-9ED61246E49D}"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A37156D3-A068-4D54-A636-43999C5DEBB5}" type="presOf" srcId="{3D7A34AD-611F-4D83-A4A6-D15C37494413}" destId="{3735E17C-E17E-498E-8F79-BF2096D54A27}" srcOrd="0" destOrd="0" presId="urn:microsoft.com/office/officeart/2005/8/layout/process1"/>
    <dgm:cxn modelId="{84A6E711-47C8-471F-B168-1713AEC345B7}" type="presOf" srcId="{A72F9901-BEB5-4B55-9518-41D5153B0501}" destId="{57DB6157-3889-4F4D-AFAA-B34ECCF32B3C}"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CE2B55EC-95AB-4243-98C9-65C8010B3B5C}" srcId="{8DFD4D90-4336-4A30-B029-68623E2076A6}" destId="{D6A471DB-FBC6-4841-90AC-FB87422D177E}" srcOrd="4" destOrd="0" parTransId="{EFD73488-F533-412F-AED6-1050DEF57188}" sibTransId="{117D093E-2FEE-4268-BD34-852D0EC6BA4D}"/>
    <dgm:cxn modelId="{00238580-C082-42FB-8D67-BDB0776272CD}" type="presOf" srcId="{73AEBE16-4209-4875-9E5D-D0F075056BCC}" destId="{70A33C59-0AE9-410A-873F-BF3A9F083F4B}" srcOrd="1" destOrd="0" presId="urn:microsoft.com/office/officeart/2005/8/layout/process1"/>
    <dgm:cxn modelId="{B869D003-B793-4B3F-9E9A-C71784D04AC9}" type="presOf" srcId="{8DFD4D90-4336-4A30-B029-68623E2076A6}" destId="{443A0442-FEB5-4B6F-8284-199330A18654}" srcOrd="0" destOrd="0" presId="urn:microsoft.com/office/officeart/2005/8/layout/process1"/>
    <dgm:cxn modelId="{81DD95E6-BF5E-47A0-8824-1235F5433165}" type="presOf" srcId="{B77A10D0-3A3C-4211-B908-5735A17C77A8}" destId="{BC0281B1-F953-4970-AC48-A0453FBC0F70}" srcOrd="1" destOrd="0" presId="urn:microsoft.com/office/officeart/2005/8/layout/process1"/>
    <dgm:cxn modelId="{1B454EF5-CC6C-4258-95B6-043D08D8C141}" type="presOf" srcId="{15238467-82BD-4F53-B20C-63CFBD336727}" destId="{8695E13F-72C6-4249-837A-83F5B5966591}" srcOrd="0" destOrd="0" presId="urn:microsoft.com/office/officeart/2005/8/layout/process1"/>
    <dgm:cxn modelId="{0D163557-3624-49AF-94D2-C3F2882FF77D}" type="presOf" srcId="{2A412109-AD69-426A-8AE1-3781D04A0FF7}" destId="{95EE7324-695C-4903-B91B-8048411566A4}"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0BEE9620-98D5-4471-B525-61905EC54165}" type="presOf" srcId="{B77A10D0-3A3C-4211-B908-5735A17C77A8}" destId="{A43527CD-6C09-4F15-A712-AA3014C75D01}" srcOrd="0" destOrd="0" presId="urn:microsoft.com/office/officeart/2005/8/layout/process1"/>
    <dgm:cxn modelId="{34194161-86E0-46BA-B028-529679E1139F}" type="presOf" srcId="{15238467-82BD-4F53-B20C-63CFBD336727}" destId="{78C6E3AC-7837-41C6-B49A-18E52CA06585}" srcOrd="1" destOrd="0" presId="urn:microsoft.com/office/officeart/2005/8/layout/process1"/>
    <dgm:cxn modelId="{141211E2-4298-4EB8-8EB7-D1FF8F5F406D}" type="presOf" srcId="{73AEBE16-4209-4875-9E5D-D0F075056BCC}" destId="{A2686A44-1587-4251-AB9F-ED73D74C98FA}" srcOrd="0" destOrd="0" presId="urn:microsoft.com/office/officeart/2005/8/layout/process1"/>
    <dgm:cxn modelId="{1C506813-3CC2-4876-934D-D144F9E2F376}" type="presOf" srcId="{87BAD2F9-0983-4777-BF06-CF285D221490}" destId="{3C2E3747-9089-43BC-B352-90C4FCA8E8B6}"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BE241AEF-A6B5-4474-A7A9-BDB4C729CDAF}" type="presParOf" srcId="{443A0442-FEB5-4B6F-8284-199330A18654}" destId="{95EE7324-695C-4903-B91B-8048411566A4}" srcOrd="0" destOrd="0" presId="urn:microsoft.com/office/officeart/2005/8/layout/process1"/>
    <dgm:cxn modelId="{8D7E5B97-8413-4744-9DF4-F765ACD9A221}" type="presParOf" srcId="{443A0442-FEB5-4B6F-8284-199330A18654}" destId="{A2686A44-1587-4251-AB9F-ED73D74C98FA}" srcOrd="1" destOrd="0" presId="urn:microsoft.com/office/officeart/2005/8/layout/process1"/>
    <dgm:cxn modelId="{05E086D4-2BF5-47E2-9BBD-587B38FF5D86}" type="presParOf" srcId="{A2686A44-1587-4251-AB9F-ED73D74C98FA}" destId="{70A33C59-0AE9-410A-873F-BF3A9F083F4B}" srcOrd="0" destOrd="0" presId="urn:microsoft.com/office/officeart/2005/8/layout/process1"/>
    <dgm:cxn modelId="{56B188E7-0DEB-4591-AA86-7113DD6F3645}" type="presParOf" srcId="{443A0442-FEB5-4B6F-8284-199330A18654}" destId="{3C2E3747-9089-43BC-B352-90C4FCA8E8B6}" srcOrd="2" destOrd="0" presId="urn:microsoft.com/office/officeart/2005/8/layout/process1"/>
    <dgm:cxn modelId="{BC8F800A-93AD-46F0-A32E-D2CFDE6B433B}" type="presParOf" srcId="{443A0442-FEB5-4B6F-8284-199330A18654}" destId="{A43527CD-6C09-4F15-A712-AA3014C75D01}" srcOrd="3" destOrd="0" presId="urn:microsoft.com/office/officeart/2005/8/layout/process1"/>
    <dgm:cxn modelId="{91A048A0-7390-4139-A895-0CC93AAFA9B0}" type="presParOf" srcId="{A43527CD-6C09-4F15-A712-AA3014C75D01}" destId="{BC0281B1-F953-4970-AC48-A0453FBC0F70}" srcOrd="0" destOrd="0" presId="urn:microsoft.com/office/officeart/2005/8/layout/process1"/>
    <dgm:cxn modelId="{545E4516-DAA0-43A8-89F0-584D97E91B5E}" type="presParOf" srcId="{443A0442-FEB5-4B6F-8284-199330A18654}" destId="{3735E17C-E17E-498E-8F79-BF2096D54A27}" srcOrd="4" destOrd="0" presId="urn:microsoft.com/office/officeart/2005/8/layout/process1"/>
    <dgm:cxn modelId="{99373EDC-3738-4AE5-A3F0-D693A4B895A1}" type="presParOf" srcId="{443A0442-FEB5-4B6F-8284-199330A18654}" destId="{48B9E2FE-5EB1-45D5-99F2-9ED61246E49D}" srcOrd="5" destOrd="0" presId="urn:microsoft.com/office/officeart/2005/8/layout/process1"/>
    <dgm:cxn modelId="{CEA318C6-09B8-4CF8-93B2-47A1BD144C29}" type="presParOf" srcId="{48B9E2FE-5EB1-45D5-99F2-9ED61246E49D}" destId="{9FAEF079-7B42-4F32-9DCA-BCA2977B97BC}" srcOrd="0" destOrd="0" presId="urn:microsoft.com/office/officeart/2005/8/layout/process1"/>
    <dgm:cxn modelId="{1E58F24F-4510-48CA-B616-88FD434A73F3}" type="presParOf" srcId="{443A0442-FEB5-4B6F-8284-199330A18654}" destId="{57DB6157-3889-4F4D-AFAA-B34ECCF32B3C}" srcOrd="6" destOrd="0" presId="urn:microsoft.com/office/officeart/2005/8/layout/process1"/>
    <dgm:cxn modelId="{5C5857E5-21C7-49F2-9A3A-2E4DFB2E070F}" type="presParOf" srcId="{443A0442-FEB5-4B6F-8284-199330A18654}" destId="{8695E13F-72C6-4249-837A-83F5B5966591}" srcOrd="7" destOrd="0" presId="urn:microsoft.com/office/officeart/2005/8/layout/process1"/>
    <dgm:cxn modelId="{9C49AE4A-7A8D-4147-A0D7-4F44708CAD14}" type="presParOf" srcId="{8695E13F-72C6-4249-837A-83F5B5966591}" destId="{78C6E3AC-7837-41C6-B49A-18E52CA06585}" srcOrd="0" destOrd="0" presId="urn:microsoft.com/office/officeart/2005/8/layout/process1"/>
    <dgm:cxn modelId="{C8003152-90AE-4C68-A648-C56CECE99D9D}"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2B1A3833-D5BE-4013-9BEF-2D2C133F8145}" type="presOf" srcId="{D6A471DB-FBC6-4841-90AC-FB87422D177E}" destId="{526C1560-8D8A-4854-BB2D-DA67FC9917FB}"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3EA0A53D-AB74-4148-B9CA-7DA570B5C99A}" type="presOf" srcId="{15238467-82BD-4F53-B20C-63CFBD336727}" destId="{8695E13F-72C6-4249-837A-83F5B5966591}" srcOrd="0" destOrd="0" presId="urn:microsoft.com/office/officeart/2005/8/layout/process1"/>
    <dgm:cxn modelId="{3D7131E2-041E-4DB6-8C97-5961918AE240}" type="presOf" srcId="{3D7A34AD-611F-4D83-A4A6-D15C37494413}" destId="{3735E17C-E17E-498E-8F79-BF2096D54A27}"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1E22AF4C-B147-44AB-8729-0992FC6F56F0}" type="presOf" srcId="{5B9CFD16-7704-4BC9-8477-B19B5EEFDB9E}" destId="{48B9E2FE-5EB1-45D5-99F2-9ED61246E49D}"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8B234709-E67E-470A-B729-7B83896B37A2}" type="presOf" srcId="{8DFD4D90-4336-4A30-B029-68623E2076A6}" destId="{443A0442-FEB5-4B6F-8284-199330A18654}" srcOrd="0" destOrd="0" presId="urn:microsoft.com/office/officeart/2005/8/layout/process1"/>
    <dgm:cxn modelId="{9708A972-0E46-497A-9E30-248FE976924E}" type="presOf" srcId="{15238467-82BD-4F53-B20C-63CFBD336727}" destId="{78C6E3AC-7837-41C6-B49A-18E52CA06585}" srcOrd="1" destOrd="0" presId="urn:microsoft.com/office/officeart/2005/8/layout/process1"/>
    <dgm:cxn modelId="{494EFAED-4493-43FD-B563-03E6DEDC3ADB}" type="presOf" srcId="{B77A10D0-3A3C-4211-B908-5735A17C77A8}" destId="{A43527CD-6C09-4F15-A712-AA3014C75D01}" srcOrd="0" destOrd="0" presId="urn:microsoft.com/office/officeart/2005/8/layout/process1"/>
    <dgm:cxn modelId="{916C724F-6C8E-44DE-9F2A-42CCB4DEA86D}" type="presOf" srcId="{2A412109-AD69-426A-8AE1-3781D04A0FF7}" destId="{95EE7324-695C-4903-B91B-8048411566A4}" srcOrd="0" destOrd="0" presId="urn:microsoft.com/office/officeart/2005/8/layout/process1"/>
    <dgm:cxn modelId="{722A6B53-B3DA-44A2-8815-8DADE7A3C915}" type="presOf" srcId="{73AEBE16-4209-4875-9E5D-D0F075056BCC}" destId="{70A33C59-0AE9-410A-873F-BF3A9F083F4B}" srcOrd="1" destOrd="0" presId="urn:microsoft.com/office/officeart/2005/8/layout/process1"/>
    <dgm:cxn modelId="{C73C1CC3-40B5-47FF-A83A-1463528A1554}" type="presOf" srcId="{87BAD2F9-0983-4777-BF06-CF285D221490}" destId="{3C2E3747-9089-43BC-B352-90C4FCA8E8B6}" srcOrd="0" destOrd="0" presId="urn:microsoft.com/office/officeart/2005/8/layout/process1"/>
    <dgm:cxn modelId="{4B8B636B-9E9C-4BCC-A4ED-C312AA34AF65}" type="presOf" srcId="{A72F9901-BEB5-4B55-9518-41D5153B0501}" destId="{57DB6157-3889-4F4D-AFAA-B34ECCF32B3C}" srcOrd="0" destOrd="0" presId="urn:microsoft.com/office/officeart/2005/8/layout/process1"/>
    <dgm:cxn modelId="{631D6FA4-40B3-40D3-AF90-8F52181A709D}" type="presOf" srcId="{5B9CFD16-7704-4BC9-8477-B19B5EEFDB9E}" destId="{9FAEF079-7B42-4F32-9DCA-BCA2977B97BC}" srcOrd="1" destOrd="0" presId="urn:microsoft.com/office/officeart/2005/8/layout/process1"/>
    <dgm:cxn modelId="{531A09E8-BD5A-46E3-8428-0D45492FFC35}" type="presOf" srcId="{B77A10D0-3A3C-4211-B908-5735A17C77A8}" destId="{BC0281B1-F953-4970-AC48-A0453FBC0F70}" srcOrd="1" destOrd="0" presId="urn:microsoft.com/office/officeart/2005/8/layout/process1"/>
    <dgm:cxn modelId="{A1AA8710-0994-4577-BA96-46FD5C0A9DF9}" type="presOf" srcId="{73AEBE16-4209-4875-9E5D-D0F075056BCC}" destId="{A2686A44-1587-4251-AB9F-ED73D74C98FA}" srcOrd="0" destOrd="0" presId="urn:microsoft.com/office/officeart/2005/8/layout/process1"/>
    <dgm:cxn modelId="{A3A0CA4F-8520-488A-B74C-D26FD69AEA67}" type="presParOf" srcId="{443A0442-FEB5-4B6F-8284-199330A18654}" destId="{95EE7324-695C-4903-B91B-8048411566A4}" srcOrd="0" destOrd="0" presId="urn:microsoft.com/office/officeart/2005/8/layout/process1"/>
    <dgm:cxn modelId="{31CAE151-0388-4249-B0EE-221520DB9C6B}" type="presParOf" srcId="{443A0442-FEB5-4B6F-8284-199330A18654}" destId="{A2686A44-1587-4251-AB9F-ED73D74C98FA}" srcOrd="1" destOrd="0" presId="urn:microsoft.com/office/officeart/2005/8/layout/process1"/>
    <dgm:cxn modelId="{F06D56D8-5F1E-4698-B285-1993CCE8797B}" type="presParOf" srcId="{A2686A44-1587-4251-AB9F-ED73D74C98FA}" destId="{70A33C59-0AE9-410A-873F-BF3A9F083F4B}" srcOrd="0" destOrd="0" presId="urn:microsoft.com/office/officeart/2005/8/layout/process1"/>
    <dgm:cxn modelId="{B381690C-3DAA-441F-854F-8353582B1451}" type="presParOf" srcId="{443A0442-FEB5-4B6F-8284-199330A18654}" destId="{3C2E3747-9089-43BC-B352-90C4FCA8E8B6}" srcOrd="2" destOrd="0" presId="urn:microsoft.com/office/officeart/2005/8/layout/process1"/>
    <dgm:cxn modelId="{0F7884B7-456F-47E5-AEC0-7736E70AA62F}" type="presParOf" srcId="{443A0442-FEB5-4B6F-8284-199330A18654}" destId="{A43527CD-6C09-4F15-A712-AA3014C75D01}" srcOrd="3" destOrd="0" presId="urn:microsoft.com/office/officeart/2005/8/layout/process1"/>
    <dgm:cxn modelId="{D51BAAA1-1249-4F3F-BCE1-465C5E2B0BFF}" type="presParOf" srcId="{A43527CD-6C09-4F15-A712-AA3014C75D01}" destId="{BC0281B1-F953-4970-AC48-A0453FBC0F70}" srcOrd="0" destOrd="0" presId="urn:microsoft.com/office/officeart/2005/8/layout/process1"/>
    <dgm:cxn modelId="{53793217-DEC1-4935-8EBB-A685C9660DAE}" type="presParOf" srcId="{443A0442-FEB5-4B6F-8284-199330A18654}" destId="{3735E17C-E17E-498E-8F79-BF2096D54A27}" srcOrd="4" destOrd="0" presId="urn:microsoft.com/office/officeart/2005/8/layout/process1"/>
    <dgm:cxn modelId="{7C1558BA-BA40-4DA5-BAA6-292293630F21}" type="presParOf" srcId="{443A0442-FEB5-4B6F-8284-199330A18654}" destId="{48B9E2FE-5EB1-45D5-99F2-9ED61246E49D}" srcOrd="5" destOrd="0" presId="urn:microsoft.com/office/officeart/2005/8/layout/process1"/>
    <dgm:cxn modelId="{0FB3BBE4-72E4-4DCD-8741-5AB6585F9526}" type="presParOf" srcId="{48B9E2FE-5EB1-45D5-99F2-9ED61246E49D}" destId="{9FAEF079-7B42-4F32-9DCA-BCA2977B97BC}" srcOrd="0" destOrd="0" presId="urn:microsoft.com/office/officeart/2005/8/layout/process1"/>
    <dgm:cxn modelId="{AC9867CB-77FC-4FBC-B38F-D3B2D06EBCB1}" type="presParOf" srcId="{443A0442-FEB5-4B6F-8284-199330A18654}" destId="{57DB6157-3889-4F4D-AFAA-B34ECCF32B3C}" srcOrd="6" destOrd="0" presId="urn:microsoft.com/office/officeart/2005/8/layout/process1"/>
    <dgm:cxn modelId="{03EA6C06-9DB7-4D75-9415-14A5A215DCF9}" type="presParOf" srcId="{443A0442-FEB5-4B6F-8284-199330A18654}" destId="{8695E13F-72C6-4249-837A-83F5B5966591}" srcOrd="7" destOrd="0" presId="urn:microsoft.com/office/officeart/2005/8/layout/process1"/>
    <dgm:cxn modelId="{03920082-1B14-4B1D-ABAF-E8E5D4B2C933}" type="presParOf" srcId="{8695E13F-72C6-4249-837A-83F5B5966591}" destId="{78C6E3AC-7837-41C6-B49A-18E52CA06585}" srcOrd="0" destOrd="0" presId="urn:microsoft.com/office/officeart/2005/8/layout/process1"/>
    <dgm:cxn modelId="{0E1B7574-9B49-49A5-B4B2-17E4F479D91B}"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33D80CDE-4642-4C04-95CB-E3F416B1D0EE}" type="presOf" srcId="{B77A10D0-3A3C-4211-B908-5735A17C77A8}" destId="{BC0281B1-F953-4970-AC48-A0453FBC0F70}" srcOrd="1"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07B6EC49-505F-468F-90B5-F2EEB0C6F79A}" type="presOf" srcId="{B77A10D0-3A3C-4211-B908-5735A17C77A8}" destId="{A43527CD-6C09-4F15-A712-AA3014C75D01}" srcOrd="0" destOrd="0" presId="urn:microsoft.com/office/officeart/2005/8/layout/process1"/>
    <dgm:cxn modelId="{868F6E5B-4E1A-4B8F-873C-9D63703039E2}" type="presOf" srcId="{15238467-82BD-4F53-B20C-63CFBD336727}" destId="{78C6E3AC-7837-41C6-B49A-18E52CA06585}" srcOrd="1" destOrd="0" presId="urn:microsoft.com/office/officeart/2005/8/layout/process1"/>
    <dgm:cxn modelId="{07AC8401-BB16-4890-81D4-DD510A1367A0}" type="presOf" srcId="{73AEBE16-4209-4875-9E5D-D0F075056BCC}" destId="{A2686A44-1587-4251-AB9F-ED73D74C98FA}" srcOrd="0" destOrd="0" presId="urn:microsoft.com/office/officeart/2005/8/layout/process1"/>
    <dgm:cxn modelId="{2089F3DB-E412-4D8E-8703-A9889B6B6A47}" type="presOf" srcId="{2A412109-AD69-426A-8AE1-3781D04A0FF7}" destId="{95EE7324-695C-4903-B91B-8048411566A4}" srcOrd="0" destOrd="0" presId="urn:microsoft.com/office/officeart/2005/8/layout/process1"/>
    <dgm:cxn modelId="{C4D76AAC-5ADF-4F0E-BC9B-56213F47BD29}" type="presOf" srcId="{5B9CFD16-7704-4BC9-8477-B19B5EEFDB9E}" destId="{48B9E2FE-5EB1-45D5-99F2-9ED61246E49D}" srcOrd="0" destOrd="0" presId="urn:microsoft.com/office/officeart/2005/8/layout/process1"/>
    <dgm:cxn modelId="{789F040F-1746-4B14-BE76-AD9FF556D933}" type="presOf" srcId="{73AEBE16-4209-4875-9E5D-D0F075056BCC}" destId="{70A33C59-0AE9-410A-873F-BF3A9F083F4B}" srcOrd="1" destOrd="0" presId="urn:microsoft.com/office/officeart/2005/8/layout/process1"/>
    <dgm:cxn modelId="{2D6C9429-D6EB-459D-9C31-6524C4B6F1B2}" type="presOf" srcId="{8DFD4D90-4336-4A30-B029-68623E2076A6}" destId="{443A0442-FEB5-4B6F-8284-199330A18654}" srcOrd="0" destOrd="0" presId="urn:microsoft.com/office/officeart/2005/8/layout/process1"/>
    <dgm:cxn modelId="{9673F96D-CD9C-4758-8457-CE84A36E5B99}" type="presOf" srcId="{15238467-82BD-4F53-B20C-63CFBD336727}" destId="{8695E13F-72C6-4249-837A-83F5B5966591}" srcOrd="0" destOrd="0" presId="urn:microsoft.com/office/officeart/2005/8/layout/process1"/>
    <dgm:cxn modelId="{DF0D4E48-5869-4EED-A7D4-57760A0FE819}" type="presOf" srcId="{3D7A34AD-611F-4D83-A4A6-D15C37494413}" destId="{3735E17C-E17E-498E-8F79-BF2096D54A27}" srcOrd="0" destOrd="0" presId="urn:microsoft.com/office/officeart/2005/8/layout/process1"/>
    <dgm:cxn modelId="{C8CC5989-8DEF-4F70-BC8D-76FE3282FB1F}" type="presOf" srcId="{A72F9901-BEB5-4B55-9518-41D5153B0501}" destId="{57DB6157-3889-4F4D-AFAA-B34ECCF32B3C}" srcOrd="0" destOrd="0" presId="urn:microsoft.com/office/officeart/2005/8/layout/process1"/>
    <dgm:cxn modelId="{F0CB6A45-1CCE-43E6-8448-162F7927CA06}" type="presOf" srcId="{D6A471DB-FBC6-4841-90AC-FB87422D177E}" destId="{526C1560-8D8A-4854-BB2D-DA67FC9917FB}" srcOrd="0" destOrd="0" presId="urn:microsoft.com/office/officeart/2005/8/layout/process1"/>
    <dgm:cxn modelId="{8859A51D-2DA7-4234-AECF-59D9D6E00472}" type="presOf" srcId="{5B9CFD16-7704-4BC9-8477-B19B5EEFDB9E}" destId="{9FAEF079-7B42-4F32-9DCA-BCA2977B97BC}" srcOrd="1" destOrd="0" presId="urn:microsoft.com/office/officeart/2005/8/layout/process1"/>
    <dgm:cxn modelId="{5FEFFF62-CBEF-4A96-AA47-E60BC0CDBAFC}" type="presOf" srcId="{87BAD2F9-0983-4777-BF06-CF285D221490}" destId="{3C2E3747-9089-43BC-B352-90C4FCA8E8B6}" srcOrd="0" destOrd="0" presId="urn:microsoft.com/office/officeart/2005/8/layout/process1"/>
    <dgm:cxn modelId="{BDEF409E-669D-4A5F-A40C-C73C5122AC76}" type="presParOf" srcId="{443A0442-FEB5-4B6F-8284-199330A18654}" destId="{95EE7324-695C-4903-B91B-8048411566A4}" srcOrd="0" destOrd="0" presId="urn:microsoft.com/office/officeart/2005/8/layout/process1"/>
    <dgm:cxn modelId="{E5650CC1-ED43-4E9D-A375-1E287164CDC0}" type="presParOf" srcId="{443A0442-FEB5-4B6F-8284-199330A18654}" destId="{A2686A44-1587-4251-AB9F-ED73D74C98FA}" srcOrd="1" destOrd="0" presId="urn:microsoft.com/office/officeart/2005/8/layout/process1"/>
    <dgm:cxn modelId="{C2B5B802-5E3B-4CC2-8EDA-466B4642D17D}" type="presParOf" srcId="{A2686A44-1587-4251-AB9F-ED73D74C98FA}" destId="{70A33C59-0AE9-410A-873F-BF3A9F083F4B}" srcOrd="0" destOrd="0" presId="urn:microsoft.com/office/officeart/2005/8/layout/process1"/>
    <dgm:cxn modelId="{A4EA894D-416F-4C97-94D7-44769214D47B}" type="presParOf" srcId="{443A0442-FEB5-4B6F-8284-199330A18654}" destId="{3C2E3747-9089-43BC-B352-90C4FCA8E8B6}" srcOrd="2" destOrd="0" presId="urn:microsoft.com/office/officeart/2005/8/layout/process1"/>
    <dgm:cxn modelId="{99DF4C78-AB51-485E-8D91-B320943869B9}" type="presParOf" srcId="{443A0442-FEB5-4B6F-8284-199330A18654}" destId="{A43527CD-6C09-4F15-A712-AA3014C75D01}" srcOrd="3" destOrd="0" presId="urn:microsoft.com/office/officeart/2005/8/layout/process1"/>
    <dgm:cxn modelId="{918B0A0E-A518-4C7F-A9A9-73CF55B76AC1}" type="presParOf" srcId="{A43527CD-6C09-4F15-A712-AA3014C75D01}" destId="{BC0281B1-F953-4970-AC48-A0453FBC0F70}" srcOrd="0" destOrd="0" presId="urn:microsoft.com/office/officeart/2005/8/layout/process1"/>
    <dgm:cxn modelId="{54262FC3-EE19-42C2-8FC9-8068F7965107}" type="presParOf" srcId="{443A0442-FEB5-4B6F-8284-199330A18654}" destId="{3735E17C-E17E-498E-8F79-BF2096D54A27}" srcOrd="4" destOrd="0" presId="urn:microsoft.com/office/officeart/2005/8/layout/process1"/>
    <dgm:cxn modelId="{A460F3EF-1923-4C14-9C47-570CE492D247}" type="presParOf" srcId="{443A0442-FEB5-4B6F-8284-199330A18654}" destId="{48B9E2FE-5EB1-45D5-99F2-9ED61246E49D}" srcOrd="5" destOrd="0" presId="urn:microsoft.com/office/officeart/2005/8/layout/process1"/>
    <dgm:cxn modelId="{449E892C-9BC3-4C15-98F9-1D9E64C4B36A}" type="presParOf" srcId="{48B9E2FE-5EB1-45D5-99F2-9ED61246E49D}" destId="{9FAEF079-7B42-4F32-9DCA-BCA2977B97BC}" srcOrd="0" destOrd="0" presId="urn:microsoft.com/office/officeart/2005/8/layout/process1"/>
    <dgm:cxn modelId="{7CF4A31C-3BB6-4EE4-960F-0BF5B04AE416}" type="presParOf" srcId="{443A0442-FEB5-4B6F-8284-199330A18654}" destId="{57DB6157-3889-4F4D-AFAA-B34ECCF32B3C}" srcOrd="6" destOrd="0" presId="urn:microsoft.com/office/officeart/2005/8/layout/process1"/>
    <dgm:cxn modelId="{88EA2512-3756-4AD3-A267-37FFB0101CD9}" type="presParOf" srcId="{443A0442-FEB5-4B6F-8284-199330A18654}" destId="{8695E13F-72C6-4249-837A-83F5B5966591}" srcOrd="7" destOrd="0" presId="urn:microsoft.com/office/officeart/2005/8/layout/process1"/>
    <dgm:cxn modelId="{BBF7F16E-3F4D-4638-B008-6C9604DE0E4B}" type="presParOf" srcId="{8695E13F-72C6-4249-837A-83F5B5966591}" destId="{78C6E3AC-7837-41C6-B49A-18E52CA06585}" srcOrd="0" destOrd="0" presId="urn:microsoft.com/office/officeart/2005/8/layout/process1"/>
    <dgm:cxn modelId="{92D88A87-C25E-4B50-87F3-2596E5A0034A}"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FCAF4E39-C5D8-4643-9E93-7EB72491DE80}" type="presOf" srcId="{87BAD2F9-0983-4777-BF06-CF285D221490}" destId="{3C2E3747-9089-43BC-B352-90C4FCA8E8B6}" srcOrd="0" destOrd="0" presId="urn:microsoft.com/office/officeart/2005/8/layout/process1"/>
    <dgm:cxn modelId="{8480E2B8-72E8-4302-A101-FB92092B7EEC}" type="presOf" srcId="{2A412109-AD69-426A-8AE1-3781D04A0FF7}" destId="{95EE7324-695C-4903-B91B-8048411566A4}"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A575E4F5-CBF5-4E37-8C25-D0EA0ADB1071}" type="presOf" srcId="{3D7A34AD-611F-4D83-A4A6-D15C37494413}" destId="{3735E17C-E17E-498E-8F79-BF2096D54A27}" srcOrd="0"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568F7C25-895C-4165-9CAD-D757B7B620A8}" type="presOf" srcId="{73AEBE16-4209-4875-9E5D-D0F075056BCC}" destId="{A2686A44-1587-4251-AB9F-ED73D74C98FA}" srcOrd="0" destOrd="0" presId="urn:microsoft.com/office/officeart/2005/8/layout/process1"/>
    <dgm:cxn modelId="{8A3439C1-A121-4006-AE9E-A52FEE6EAED8}" type="presOf" srcId="{73AEBE16-4209-4875-9E5D-D0F075056BCC}" destId="{70A33C59-0AE9-410A-873F-BF3A9F083F4B}" srcOrd="1" destOrd="0" presId="urn:microsoft.com/office/officeart/2005/8/layout/process1"/>
    <dgm:cxn modelId="{D79E8AF3-FEFD-4DD5-93C4-39CE2679D5B1}" type="presOf" srcId="{B77A10D0-3A3C-4211-B908-5735A17C77A8}" destId="{BC0281B1-F953-4970-AC48-A0453FBC0F70}" srcOrd="1" destOrd="0" presId="urn:microsoft.com/office/officeart/2005/8/layout/process1"/>
    <dgm:cxn modelId="{CF1E3F18-1D5D-401A-9E4A-A806530073CA}" type="presOf" srcId="{8DFD4D90-4336-4A30-B029-68623E2076A6}" destId="{443A0442-FEB5-4B6F-8284-199330A18654}" srcOrd="0" destOrd="0" presId="urn:microsoft.com/office/officeart/2005/8/layout/process1"/>
    <dgm:cxn modelId="{BC2E087F-26F9-4AEF-88BE-FA7ECD44B667}" type="presOf" srcId="{5B9CFD16-7704-4BC9-8477-B19B5EEFDB9E}" destId="{48B9E2FE-5EB1-45D5-99F2-9ED61246E49D}"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37AE9DCA-3B31-4761-AE35-EFD5C77A60B6}" type="presOf" srcId="{D6A471DB-FBC6-4841-90AC-FB87422D177E}" destId="{526C1560-8D8A-4854-BB2D-DA67FC9917FB}" srcOrd="0" destOrd="0" presId="urn:microsoft.com/office/officeart/2005/8/layout/process1"/>
    <dgm:cxn modelId="{F3CF2FC2-BD81-4D40-9ABF-60EFA0E3290B}" type="presOf" srcId="{15238467-82BD-4F53-B20C-63CFBD336727}" destId="{78C6E3AC-7837-41C6-B49A-18E52CA06585}" srcOrd="1" destOrd="0" presId="urn:microsoft.com/office/officeart/2005/8/layout/process1"/>
    <dgm:cxn modelId="{4307BA3E-F4D3-4F41-9BC4-FA2C60CD86AA}" type="presOf" srcId="{5B9CFD16-7704-4BC9-8477-B19B5EEFDB9E}" destId="{9FAEF079-7B42-4F32-9DCA-BCA2977B97BC}" srcOrd="1" destOrd="0" presId="urn:microsoft.com/office/officeart/2005/8/layout/process1"/>
    <dgm:cxn modelId="{41EB277D-9ABC-47D5-B432-524CAAB5E059}" type="presOf" srcId="{B77A10D0-3A3C-4211-B908-5735A17C77A8}" destId="{A43527CD-6C09-4F15-A712-AA3014C75D01}" srcOrd="0" destOrd="0" presId="urn:microsoft.com/office/officeart/2005/8/layout/process1"/>
    <dgm:cxn modelId="{7CC3EA41-9240-4EBC-BFCB-48AE1671D97B}" type="presOf" srcId="{A72F9901-BEB5-4B55-9518-41D5153B0501}" destId="{57DB6157-3889-4F4D-AFAA-B34ECCF32B3C}"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35352B0D-CBFD-4E6B-AD38-AC242993BA2A}" type="presOf" srcId="{15238467-82BD-4F53-B20C-63CFBD336727}" destId="{8695E13F-72C6-4249-837A-83F5B5966591}" srcOrd="0" destOrd="0" presId="urn:microsoft.com/office/officeart/2005/8/layout/process1"/>
    <dgm:cxn modelId="{63812631-5FCC-4382-B555-6ACEBB87672B}" type="presParOf" srcId="{443A0442-FEB5-4B6F-8284-199330A18654}" destId="{95EE7324-695C-4903-B91B-8048411566A4}" srcOrd="0" destOrd="0" presId="urn:microsoft.com/office/officeart/2005/8/layout/process1"/>
    <dgm:cxn modelId="{99D298A8-3F27-4812-B11B-A6E148FB5E74}" type="presParOf" srcId="{443A0442-FEB5-4B6F-8284-199330A18654}" destId="{A2686A44-1587-4251-AB9F-ED73D74C98FA}" srcOrd="1" destOrd="0" presId="urn:microsoft.com/office/officeart/2005/8/layout/process1"/>
    <dgm:cxn modelId="{A77FFAD0-D70A-44BD-94B8-180618C86507}" type="presParOf" srcId="{A2686A44-1587-4251-AB9F-ED73D74C98FA}" destId="{70A33C59-0AE9-410A-873F-BF3A9F083F4B}" srcOrd="0" destOrd="0" presId="urn:microsoft.com/office/officeart/2005/8/layout/process1"/>
    <dgm:cxn modelId="{96AB718A-DE04-49CD-A712-7AD9C3B0237F}" type="presParOf" srcId="{443A0442-FEB5-4B6F-8284-199330A18654}" destId="{3C2E3747-9089-43BC-B352-90C4FCA8E8B6}" srcOrd="2" destOrd="0" presId="urn:microsoft.com/office/officeart/2005/8/layout/process1"/>
    <dgm:cxn modelId="{3BC71940-336C-44B1-924F-BA4F09CE1EF3}" type="presParOf" srcId="{443A0442-FEB5-4B6F-8284-199330A18654}" destId="{A43527CD-6C09-4F15-A712-AA3014C75D01}" srcOrd="3" destOrd="0" presId="urn:microsoft.com/office/officeart/2005/8/layout/process1"/>
    <dgm:cxn modelId="{B97CB041-04C9-46B6-9AAF-8C37E537903B}" type="presParOf" srcId="{A43527CD-6C09-4F15-A712-AA3014C75D01}" destId="{BC0281B1-F953-4970-AC48-A0453FBC0F70}" srcOrd="0" destOrd="0" presId="urn:microsoft.com/office/officeart/2005/8/layout/process1"/>
    <dgm:cxn modelId="{1DC408FD-1B0F-41E8-8FAD-691F1A4D5B31}" type="presParOf" srcId="{443A0442-FEB5-4B6F-8284-199330A18654}" destId="{3735E17C-E17E-498E-8F79-BF2096D54A27}" srcOrd="4" destOrd="0" presId="urn:microsoft.com/office/officeart/2005/8/layout/process1"/>
    <dgm:cxn modelId="{E68CD215-45E4-4484-8DF5-7DA9EFD2893D}" type="presParOf" srcId="{443A0442-FEB5-4B6F-8284-199330A18654}" destId="{48B9E2FE-5EB1-45D5-99F2-9ED61246E49D}" srcOrd="5" destOrd="0" presId="urn:microsoft.com/office/officeart/2005/8/layout/process1"/>
    <dgm:cxn modelId="{BCF68C7B-AB2F-474E-9DD0-CBCCD8DE137A}" type="presParOf" srcId="{48B9E2FE-5EB1-45D5-99F2-9ED61246E49D}" destId="{9FAEF079-7B42-4F32-9DCA-BCA2977B97BC}" srcOrd="0" destOrd="0" presId="urn:microsoft.com/office/officeart/2005/8/layout/process1"/>
    <dgm:cxn modelId="{37B0D5D5-46D5-4FD7-9716-8CA3F5D92B3D}" type="presParOf" srcId="{443A0442-FEB5-4B6F-8284-199330A18654}" destId="{57DB6157-3889-4F4D-AFAA-B34ECCF32B3C}" srcOrd="6" destOrd="0" presId="urn:microsoft.com/office/officeart/2005/8/layout/process1"/>
    <dgm:cxn modelId="{107D4B08-28A6-473C-9FEB-65D389981A52}" type="presParOf" srcId="{443A0442-FEB5-4B6F-8284-199330A18654}" destId="{8695E13F-72C6-4249-837A-83F5B5966591}" srcOrd="7" destOrd="0" presId="urn:microsoft.com/office/officeart/2005/8/layout/process1"/>
    <dgm:cxn modelId="{B04A8A2B-781B-4D77-9D7E-91464199D352}" type="presParOf" srcId="{8695E13F-72C6-4249-837A-83F5B5966591}" destId="{78C6E3AC-7837-41C6-B49A-18E52CA06585}" srcOrd="0" destOrd="0" presId="urn:microsoft.com/office/officeart/2005/8/layout/process1"/>
    <dgm:cxn modelId="{5563BE46-ABF4-47D0-8850-FFCCEA48C0A7}"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769836A-C654-47F2-983F-9F7D3385C927}"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s-EC"/>
        </a:p>
      </dgm:t>
    </dgm:pt>
    <dgm:pt modelId="{BF05B49E-05C9-484A-9D67-3BC9183092D0}">
      <dgm:prSet phldrT="[Texto]" custT="1"/>
      <dgm:spPr/>
      <dgm:t>
        <a:bodyPr/>
        <a:lstStyle/>
        <a:p>
          <a:r>
            <a:rPr lang="es-EC" sz="2400" dirty="0" smtClean="0"/>
            <a:t>REGÍMENES</a:t>
          </a:r>
          <a:endParaRPr lang="es-EC" sz="2400" dirty="0"/>
        </a:p>
      </dgm:t>
    </dgm:pt>
    <dgm:pt modelId="{6A026DE7-B13B-4C9A-BEB3-8B6F19F1FC38}" type="parTrans" cxnId="{B52B1D10-3E1D-4934-B986-90AAE651CFB1}">
      <dgm:prSet/>
      <dgm:spPr/>
      <dgm:t>
        <a:bodyPr/>
        <a:lstStyle/>
        <a:p>
          <a:endParaRPr lang="es-EC" sz="2000"/>
        </a:p>
      </dgm:t>
    </dgm:pt>
    <dgm:pt modelId="{B00B44A9-BC03-48A9-8ADB-0F272971268A}" type="sibTrans" cxnId="{B52B1D10-3E1D-4934-B986-90AAE651CFB1}">
      <dgm:prSet/>
      <dgm:spPr/>
      <dgm:t>
        <a:bodyPr/>
        <a:lstStyle/>
        <a:p>
          <a:endParaRPr lang="es-EC" sz="2000"/>
        </a:p>
      </dgm:t>
    </dgm:pt>
    <dgm:pt modelId="{C8D11FC9-E4D6-469C-B387-AEFA0ADD3FC6}">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s-EC" sz="1600" b="1" dirty="0" smtClean="0"/>
            <a:t>A Consumo (40)</a:t>
          </a:r>
          <a:endParaRPr lang="es-EC" sz="1600" b="1" dirty="0"/>
        </a:p>
      </dgm:t>
    </dgm:pt>
    <dgm:pt modelId="{9B678027-91AC-4E34-91CB-017D7AD13440}" type="parTrans" cxnId="{F56EE2C2-4C97-4A20-9924-0F4AAA429B39}">
      <dgm:prSet/>
      <dgm:spPr/>
      <dgm:t>
        <a:bodyPr/>
        <a:lstStyle/>
        <a:p>
          <a:endParaRPr lang="es-EC" sz="2000"/>
        </a:p>
      </dgm:t>
    </dgm:pt>
    <dgm:pt modelId="{65B26440-1F75-4F7E-8A97-DE0CCCF26E73}" type="sibTrans" cxnId="{F56EE2C2-4C97-4A20-9924-0F4AAA429B39}">
      <dgm:prSet/>
      <dgm:spPr/>
      <dgm:t>
        <a:bodyPr/>
        <a:lstStyle/>
        <a:p>
          <a:endParaRPr lang="es-EC" sz="2000"/>
        </a:p>
      </dgm:t>
    </dgm:pt>
    <dgm:pt modelId="{06AB601B-44A3-4A1A-9C48-D1C20E962F5A}">
      <dgm:prSet phldrT="[Texto]" custT="1"/>
      <dgm:spPr/>
      <dgm:t>
        <a:bodyPr/>
        <a:lstStyle/>
        <a:p>
          <a:r>
            <a:rPr lang="es-EC" sz="2400" dirty="0" smtClean="0"/>
            <a:t>LIMITACIONES</a:t>
          </a:r>
          <a:endParaRPr lang="es-EC" sz="2400" dirty="0"/>
        </a:p>
      </dgm:t>
    </dgm:pt>
    <dgm:pt modelId="{478FD6FA-B0E0-4BAF-B662-9ED77436376F}" type="parTrans" cxnId="{8AA8B580-9D3C-4499-A660-A398BD01F33D}">
      <dgm:prSet/>
      <dgm:spPr/>
      <dgm:t>
        <a:bodyPr/>
        <a:lstStyle/>
        <a:p>
          <a:endParaRPr lang="es-EC" sz="2000"/>
        </a:p>
      </dgm:t>
    </dgm:pt>
    <dgm:pt modelId="{BCC504D9-D256-414E-A811-93E622F5401F}" type="sibTrans" cxnId="{8AA8B580-9D3C-4499-A660-A398BD01F33D}">
      <dgm:prSet/>
      <dgm:spPr/>
      <dgm:t>
        <a:bodyPr/>
        <a:lstStyle/>
        <a:p>
          <a:endParaRPr lang="es-EC" sz="2000"/>
        </a:p>
      </dgm:t>
    </dgm:pt>
    <dgm:pt modelId="{81FFB718-E57A-4D3C-84D1-C1D1951C79DE}">
      <dgm:prSet phldrT="[Texto]" custT="1"/>
      <dgm:spPr/>
      <dgm:t>
        <a:bodyPr/>
        <a:lstStyle/>
        <a:p>
          <a:pPr>
            <a:lnSpc>
              <a:spcPct val="150000"/>
            </a:lnSpc>
          </a:pPr>
          <a:r>
            <a:rPr lang="es-EC" sz="1600" dirty="0" smtClean="0"/>
            <a:t>Restricciones de peso por país</a:t>
          </a:r>
          <a:endParaRPr lang="es-EC" sz="1600" dirty="0"/>
        </a:p>
      </dgm:t>
    </dgm:pt>
    <dgm:pt modelId="{921DE863-3B95-4BEF-98CC-F7C19EDB360C}" type="parTrans" cxnId="{5EB6313B-5392-4829-9133-9ADA5EF26551}">
      <dgm:prSet/>
      <dgm:spPr/>
      <dgm:t>
        <a:bodyPr/>
        <a:lstStyle/>
        <a:p>
          <a:endParaRPr lang="es-EC" sz="2000"/>
        </a:p>
      </dgm:t>
    </dgm:pt>
    <dgm:pt modelId="{9AD99E2B-D3F7-49E4-BBA7-E6233FDDEE75}" type="sibTrans" cxnId="{5EB6313B-5392-4829-9133-9ADA5EF26551}">
      <dgm:prSet/>
      <dgm:spPr/>
      <dgm:t>
        <a:bodyPr/>
        <a:lstStyle/>
        <a:p>
          <a:endParaRPr lang="es-EC" sz="2000"/>
        </a:p>
      </dgm:t>
    </dgm:pt>
    <dgm:pt modelId="{EC082D65-D94D-403C-8F50-A713BCFC5B7C}">
      <dgm:prSet phldrT="[Texto]" custT="1"/>
      <dgm:spPr/>
      <dgm:t>
        <a:bodyPr/>
        <a:lstStyle/>
        <a:p>
          <a:pPr>
            <a:lnSpc>
              <a:spcPct val="150000"/>
            </a:lnSpc>
          </a:pPr>
          <a:r>
            <a:rPr lang="es-EC" sz="1600" dirty="0" smtClean="0"/>
            <a:t>Certificados sanitarios</a:t>
          </a:r>
          <a:endParaRPr lang="es-EC" sz="1600" dirty="0"/>
        </a:p>
      </dgm:t>
    </dgm:pt>
    <dgm:pt modelId="{97E152C3-684B-4842-8001-DA815A01C8EB}" type="parTrans" cxnId="{E4E95B35-3E1C-44A6-AA9D-06F95AC88946}">
      <dgm:prSet/>
      <dgm:spPr/>
      <dgm:t>
        <a:bodyPr/>
        <a:lstStyle/>
        <a:p>
          <a:endParaRPr lang="es-EC" sz="2000"/>
        </a:p>
      </dgm:t>
    </dgm:pt>
    <dgm:pt modelId="{647AD74E-2232-497F-9196-BAA30B808759}" type="sibTrans" cxnId="{E4E95B35-3E1C-44A6-AA9D-06F95AC88946}">
      <dgm:prSet/>
      <dgm:spPr/>
      <dgm:t>
        <a:bodyPr/>
        <a:lstStyle/>
        <a:p>
          <a:endParaRPr lang="es-EC" sz="2000"/>
        </a:p>
      </dgm:t>
    </dgm:pt>
    <dgm:pt modelId="{1DE55681-BE72-4BD4-B9BE-A85CC62B24CC}">
      <dgm:prSet phldrT="[Texto]" custT="1"/>
      <dgm:spPr/>
      <dgm:t>
        <a:bodyPr/>
        <a:lstStyle/>
        <a:p>
          <a:pPr>
            <a:lnSpc>
              <a:spcPct val="150000"/>
            </a:lnSpc>
          </a:pPr>
          <a:r>
            <a:rPr lang="es-EC" sz="1600" dirty="0" smtClean="0"/>
            <a:t>Certificados Fitosanitarios</a:t>
          </a:r>
          <a:endParaRPr lang="es-EC" sz="1600" dirty="0"/>
        </a:p>
      </dgm:t>
    </dgm:pt>
    <dgm:pt modelId="{03C61E27-E89F-4336-9CB6-62719EC00BAE}" type="parTrans" cxnId="{3B92ADE2-C449-4B41-AC6F-F1046ECC4A1B}">
      <dgm:prSet/>
      <dgm:spPr/>
      <dgm:t>
        <a:bodyPr/>
        <a:lstStyle/>
        <a:p>
          <a:endParaRPr lang="es-EC" sz="2000"/>
        </a:p>
      </dgm:t>
    </dgm:pt>
    <dgm:pt modelId="{3FC9CE5F-9CF2-4FF0-ADB0-566EBF0826B7}" type="sibTrans" cxnId="{3B92ADE2-C449-4B41-AC6F-F1046ECC4A1B}">
      <dgm:prSet/>
      <dgm:spPr/>
      <dgm:t>
        <a:bodyPr/>
        <a:lstStyle/>
        <a:p>
          <a:endParaRPr lang="es-EC" sz="2000"/>
        </a:p>
      </dgm:t>
    </dgm:pt>
    <dgm:pt modelId="{E0BC8E1A-888D-4161-9550-F3FA1F148149}">
      <dgm:prSet phldrT="[Texto]" custT="1"/>
      <dgm:spPr/>
      <dgm:t>
        <a:bodyPr/>
        <a:lstStyle/>
        <a:p>
          <a:pPr>
            <a:lnSpc>
              <a:spcPct val="150000"/>
            </a:lnSpc>
          </a:pPr>
          <a:r>
            <a:rPr lang="es-EC" sz="1600" dirty="0" smtClean="0"/>
            <a:t>Prohibiciones en país de origen y destino</a:t>
          </a:r>
          <a:endParaRPr lang="es-EC" sz="1600" dirty="0"/>
        </a:p>
      </dgm:t>
    </dgm:pt>
    <dgm:pt modelId="{183F2F6F-D5F1-4EB6-8916-9503572B7E22}" type="parTrans" cxnId="{BF582F73-A524-4ABB-9A16-CF1282BD5A49}">
      <dgm:prSet/>
      <dgm:spPr/>
      <dgm:t>
        <a:bodyPr/>
        <a:lstStyle/>
        <a:p>
          <a:endParaRPr lang="es-EC" sz="2000"/>
        </a:p>
      </dgm:t>
    </dgm:pt>
    <dgm:pt modelId="{D8C3B8D7-79D3-47FC-A544-F2BD795E97FF}" type="sibTrans" cxnId="{BF582F73-A524-4ABB-9A16-CF1282BD5A49}">
      <dgm:prSet/>
      <dgm:spPr/>
      <dgm:t>
        <a:bodyPr/>
        <a:lstStyle/>
        <a:p>
          <a:endParaRPr lang="es-EC" sz="2000"/>
        </a:p>
      </dgm:t>
    </dgm:pt>
    <dgm:pt modelId="{9835311C-FDAE-4B90-9BC0-A72231C95E9F}">
      <dgm:prSet phldrT="[Texto]" custT="1"/>
      <dgm:spPr/>
      <dgm:t>
        <a:bodyPr/>
        <a:lstStyle/>
        <a:p>
          <a:r>
            <a:rPr lang="es-EC" sz="2400" dirty="0" smtClean="0"/>
            <a:t>INCOTERMS</a:t>
          </a:r>
          <a:endParaRPr lang="es-EC" sz="2400" dirty="0"/>
        </a:p>
      </dgm:t>
    </dgm:pt>
    <dgm:pt modelId="{59324FAF-9940-4C52-9F30-1CB023203C25}" type="parTrans" cxnId="{9EE927AE-64FB-476B-AACE-51A8A0C60912}">
      <dgm:prSet/>
      <dgm:spPr/>
      <dgm:t>
        <a:bodyPr/>
        <a:lstStyle/>
        <a:p>
          <a:endParaRPr lang="es-EC" sz="2000"/>
        </a:p>
      </dgm:t>
    </dgm:pt>
    <dgm:pt modelId="{CCB4AD8F-F7B2-49BC-8DA0-AAC47EFF1074}" type="sibTrans" cxnId="{9EE927AE-64FB-476B-AACE-51A8A0C60912}">
      <dgm:prSet/>
      <dgm:spPr/>
      <dgm:t>
        <a:bodyPr/>
        <a:lstStyle/>
        <a:p>
          <a:endParaRPr lang="es-EC" sz="2000"/>
        </a:p>
      </dgm:t>
    </dgm:pt>
    <dgm:pt modelId="{A91D76A7-9103-49EC-8E2D-446C73280C69}">
      <dgm:prSet phldrT="[Texto]" custT="1"/>
      <dgm:spPr/>
      <dgm:t>
        <a:bodyPr/>
        <a:lstStyle/>
        <a:p>
          <a:pPr>
            <a:lnSpc>
              <a:spcPct val="150000"/>
            </a:lnSpc>
          </a:pPr>
          <a:r>
            <a:rPr lang="es-EC" sz="1600" dirty="0" smtClean="0"/>
            <a:t>FOB</a:t>
          </a:r>
          <a:endParaRPr lang="es-EC" sz="1600" dirty="0"/>
        </a:p>
      </dgm:t>
    </dgm:pt>
    <dgm:pt modelId="{CD1D45D3-1182-48AC-865C-9910AB038169}" type="parTrans" cxnId="{9160D9B2-B201-41FA-B029-B8D5DB8DB702}">
      <dgm:prSet/>
      <dgm:spPr/>
      <dgm:t>
        <a:bodyPr/>
        <a:lstStyle/>
        <a:p>
          <a:endParaRPr lang="es-EC" sz="2000"/>
        </a:p>
      </dgm:t>
    </dgm:pt>
    <dgm:pt modelId="{0A59E1C7-A43E-4DA7-B96A-4FE97ED12748}" type="sibTrans" cxnId="{9160D9B2-B201-41FA-B029-B8D5DB8DB702}">
      <dgm:prSet/>
      <dgm:spPr/>
      <dgm:t>
        <a:bodyPr/>
        <a:lstStyle/>
        <a:p>
          <a:endParaRPr lang="es-EC" sz="2000"/>
        </a:p>
      </dgm:t>
    </dgm:pt>
    <dgm:pt modelId="{232217A1-9065-4482-BCC5-807FF91E93B1}">
      <dgm:prSet phldrT="[Texto]" custT="1"/>
      <dgm:spPr/>
      <dgm:t>
        <a:bodyPr/>
        <a:lstStyle/>
        <a:p>
          <a:pPr>
            <a:lnSpc>
              <a:spcPct val="150000"/>
            </a:lnSpc>
          </a:pPr>
          <a:r>
            <a:rPr lang="es-EC" sz="1600" dirty="0" smtClean="0"/>
            <a:t>CIF</a:t>
          </a:r>
          <a:endParaRPr lang="es-EC" sz="1600" dirty="0"/>
        </a:p>
      </dgm:t>
    </dgm:pt>
    <dgm:pt modelId="{67DC6686-8A6E-4A10-A66D-2E0BECBB4989}" type="parTrans" cxnId="{D6804F58-0C9B-46EF-B969-34F35849687F}">
      <dgm:prSet/>
      <dgm:spPr/>
      <dgm:t>
        <a:bodyPr/>
        <a:lstStyle/>
        <a:p>
          <a:endParaRPr lang="es-EC" sz="2000"/>
        </a:p>
      </dgm:t>
    </dgm:pt>
    <dgm:pt modelId="{5B713375-1B0E-4F25-A697-04F1290BDD5E}" type="sibTrans" cxnId="{D6804F58-0C9B-46EF-B969-34F35849687F}">
      <dgm:prSet/>
      <dgm:spPr/>
      <dgm:t>
        <a:bodyPr/>
        <a:lstStyle/>
        <a:p>
          <a:endParaRPr lang="es-EC" sz="2000"/>
        </a:p>
      </dgm:t>
    </dgm:pt>
    <dgm:pt modelId="{A6B6A930-4962-442B-864D-497A38E01AC6}">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s-EC" sz="1600" dirty="0" smtClean="0"/>
            <a:t>Reimportación (50)</a:t>
          </a:r>
          <a:endParaRPr lang="es-EC" sz="1600" dirty="0"/>
        </a:p>
      </dgm:t>
    </dgm:pt>
    <dgm:pt modelId="{8B1CEB75-D3B9-401E-9484-DCE0DC2696A9}" type="parTrans" cxnId="{4C21AD2E-43E8-49ED-AAF1-C6E845A1E065}">
      <dgm:prSet/>
      <dgm:spPr/>
      <dgm:t>
        <a:bodyPr/>
        <a:lstStyle/>
        <a:p>
          <a:endParaRPr lang="es-EC"/>
        </a:p>
      </dgm:t>
    </dgm:pt>
    <dgm:pt modelId="{B15B08D8-66E7-4F58-8277-1947CE643CA2}" type="sibTrans" cxnId="{4C21AD2E-43E8-49ED-AAF1-C6E845A1E065}">
      <dgm:prSet/>
      <dgm:spPr/>
      <dgm:t>
        <a:bodyPr/>
        <a:lstStyle/>
        <a:p>
          <a:endParaRPr lang="es-EC"/>
        </a:p>
      </dgm:t>
    </dgm:pt>
    <dgm:pt modelId="{062A609C-A491-47E4-AA56-1A1FA034183D}">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s-EC" sz="1600" dirty="0" smtClean="0"/>
            <a:t>Devolución condicionada de tributos aduaneros(53)</a:t>
          </a:r>
          <a:endParaRPr lang="es-EC" sz="1600" dirty="0"/>
        </a:p>
      </dgm:t>
    </dgm:pt>
    <dgm:pt modelId="{976A9CA3-FF35-4629-8807-21A9F87B9289}" type="parTrans" cxnId="{C642178A-9847-462C-BEB4-63404E10AE1D}">
      <dgm:prSet/>
      <dgm:spPr/>
      <dgm:t>
        <a:bodyPr/>
        <a:lstStyle/>
        <a:p>
          <a:endParaRPr lang="es-EC"/>
        </a:p>
      </dgm:t>
    </dgm:pt>
    <dgm:pt modelId="{2103BDD0-262E-4762-82A0-81037D4E0E78}" type="sibTrans" cxnId="{C642178A-9847-462C-BEB4-63404E10AE1D}">
      <dgm:prSet/>
      <dgm:spPr/>
      <dgm:t>
        <a:bodyPr/>
        <a:lstStyle/>
        <a:p>
          <a:endParaRPr lang="es-EC"/>
        </a:p>
      </dgm:t>
    </dgm:pt>
    <dgm:pt modelId="{D7FCBD8F-43DB-4E5F-B877-8C3EC8B22D34}">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s-EC" sz="1600" dirty="0" smtClean="0"/>
            <a:t>Perfeccionamiento pasivo (51)</a:t>
          </a:r>
          <a:endParaRPr lang="es-EC" sz="1600" dirty="0"/>
        </a:p>
      </dgm:t>
    </dgm:pt>
    <dgm:pt modelId="{172AFDB5-DC1B-4D83-853B-225A4DD5A976}" type="parTrans" cxnId="{245E2183-69A1-492A-9351-1E193B68D1CE}">
      <dgm:prSet/>
      <dgm:spPr/>
      <dgm:t>
        <a:bodyPr/>
        <a:lstStyle/>
        <a:p>
          <a:endParaRPr lang="es-EC"/>
        </a:p>
      </dgm:t>
    </dgm:pt>
    <dgm:pt modelId="{DC354B9E-CB6D-43B1-84DA-26B85729CEA8}" type="sibTrans" cxnId="{245E2183-69A1-492A-9351-1E193B68D1CE}">
      <dgm:prSet/>
      <dgm:spPr/>
      <dgm:t>
        <a:bodyPr/>
        <a:lstStyle/>
        <a:p>
          <a:endParaRPr lang="es-EC"/>
        </a:p>
      </dgm:t>
    </dgm:pt>
    <dgm:pt modelId="{10ADD0AE-5ABC-4989-9743-EB8B038D9D28}">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s-EC" sz="1600" dirty="0" smtClean="0"/>
            <a:t>Zona Franca (90)</a:t>
          </a:r>
          <a:endParaRPr lang="es-EC" sz="1600" dirty="0"/>
        </a:p>
      </dgm:t>
    </dgm:pt>
    <dgm:pt modelId="{D2D4DA2F-2440-47E3-AD93-B037EE28F05C}" type="parTrans" cxnId="{94343978-8BB4-4EE6-BB38-02909BC1318E}">
      <dgm:prSet/>
      <dgm:spPr/>
      <dgm:t>
        <a:bodyPr/>
        <a:lstStyle/>
        <a:p>
          <a:endParaRPr lang="es-EC"/>
        </a:p>
      </dgm:t>
    </dgm:pt>
    <dgm:pt modelId="{241F3CE6-3C46-43E8-B12F-5B5199898868}" type="sibTrans" cxnId="{94343978-8BB4-4EE6-BB38-02909BC1318E}">
      <dgm:prSet/>
      <dgm:spPr/>
      <dgm:t>
        <a:bodyPr/>
        <a:lstStyle/>
        <a:p>
          <a:endParaRPr lang="es-EC"/>
        </a:p>
      </dgm:t>
    </dgm:pt>
    <dgm:pt modelId="{0E0CECFE-A9FD-4A9E-AE14-813A148E864E}">
      <dgm:prSet phldrT="[Texto]" custT="1">
        <dgm:style>
          <a:lnRef idx="2">
            <a:schemeClr val="accent6"/>
          </a:lnRef>
          <a:fillRef idx="1">
            <a:schemeClr val="lt1"/>
          </a:fillRef>
          <a:effectRef idx="0">
            <a:schemeClr val="accent6"/>
          </a:effectRef>
          <a:fontRef idx="minor">
            <a:schemeClr val="dk1"/>
          </a:fontRef>
        </dgm:style>
      </dgm:prSet>
      <dgm:spPr/>
      <dgm:t>
        <a:bodyPr/>
        <a:lstStyle/>
        <a:p>
          <a:pPr>
            <a:lnSpc>
              <a:spcPct val="150000"/>
            </a:lnSpc>
          </a:pPr>
          <a:r>
            <a:rPr lang="es-EC" sz="1600" dirty="0" smtClean="0"/>
            <a:t>Maquila(74)</a:t>
          </a:r>
          <a:endParaRPr lang="es-EC" sz="1600" dirty="0"/>
        </a:p>
      </dgm:t>
    </dgm:pt>
    <dgm:pt modelId="{6D89832F-23A9-4D0C-9724-E0695B18E37C}" type="parTrans" cxnId="{7520277D-D5AE-409B-AFCE-1960CDE585B0}">
      <dgm:prSet/>
      <dgm:spPr/>
      <dgm:t>
        <a:bodyPr/>
        <a:lstStyle/>
        <a:p>
          <a:endParaRPr lang="es-EC"/>
        </a:p>
      </dgm:t>
    </dgm:pt>
    <dgm:pt modelId="{AB6B9F7C-0D78-43F0-806D-F2C65A58FA57}" type="sibTrans" cxnId="{7520277D-D5AE-409B-AFCE-1960CDE585B0}">
      <dgm:prSet/>
      <dgm:spPr/>
      <dgm:t>
        <a:bodyPr/>
        <a:lstStyle/>
        <a:p>
          <a:endParaRPr lang="es-EC"/>
        </a:p>
      </dgm:t>
    </dgm:pt>
    <dgm:pt modelId="{2B4C3B04-1D1F-4AAB-8438-360AE27A0CBA}" type="pres">
      <dgm:prSet presAssocID="{A769836A-C654-47F2-983F-9F7D3385C927}" presName="Name0" presStyleCnt="0">
        <dgm:presLayoutVars>
          <dgm:chMax val="5"/>
          <dgm:chPref val="5"/>
          <dgm:dir/>
          <dgm:animLvl val="lvl"/>
        </dgm:presLayoutVars>
      </dgm:prSet>
      <dgm:spPr/>
      <dgm:t>
        <a:bodyPr/>
        <a:lstStyle/>
        <a:p>
          <a:endParaRPr lang="es-EC"/>
        </a:p>
      </dgm:t>
    </dgm:pt>
    <dgm:pt modelId="{3EC96D2F-00B6-405C-8A94-E6CFAB0D7126}" type="pres">
      <dgm:prSet presAssocID="{BF05B49E-05C9-484A-9D67-3BC9183092D0}" presName="parentText1" presStyleLbl="node1" presStyleIdx="0" presStyleCnt="3">
        <dgm:presLayoutVars>
          <dgm:chMax/>
          <dgm:chPref val="3"/>
          <dgm:bulletEnabled val="1"/>
        </dgm:presLayoutVars>
      </dgm:prSet>
      <dgm:spPr/>
      <dgm:t>
        <a:bodyPr/>
        <a:lstStyle/>
        <a:p>
          <a:endParaRPr lang="es-EC"/>
        </a:p>
      </dgm:t>
    </dgm:pt>
    <dgm:pt modelId="{90A354C8-9D4E-473A-8173-66CFFFD7BE52}" type="pres">
      <dgm:prSet presAssocID="{BF05B49E-05C9-484A-9D67-3BC9183092D0}" presName="childText1" presStyleLbl="solidAlignAcc1" presStyleIdx="0" presStyleCnt="3" custScaleY="145435" custLinFactNeighborX="-2550" custLinFactNeighborY="17484">
        <dgm:presLayoutVars>
          <dgm:chMax val="0"/>
          <dgm:chPref val="0"/>
          <dgm:bulletEnabled val="1"/>
        </dgm:presLayoutVars>
      </dgm:prSet>
      <dgm:spPr/>
      <dgm:t>
        <a:bodyPr/>
        <a:lstStyle/>
        <a:p>
          <a:endParaRPr lang="es-EC"/>
        </a:p>
      </dgm:t>
    </dgm:pt>
    <dgm:pt modelId="{D0B117F9-70B2-49D8-BFF8-7E8780A8D08D}" type="pres">
      <dgm:prSet presAssocID="{06AB601B-44A3-4A1A-9C48-D1C20E962F5A}" presName="parentText2" presStyleLbl="node1" presStyleIdx="1" presStyleCnt="3">
        <dgm:presLayoutVars>
          <dgm:chMax/>
          <dgm:chPref val="3"/>
          <dgm:bulletEnabled val="1"/>
        </dgm:presLayoutVars>
      </dgm:prSet>
      <dgm:spPr/>
      <dgm:t>
        <a:bodyPr/>
        <a:lstStyle/>
        <a:p>
          <a:endParaRPr lang="es-EC"/>
        </a:p>
      </dgm:t>
    </dgm:pt>
    <dgm:pt modelId="{AB9FA21C-3DCC-41A6-9ADE-5AB4FE521EB3}" type="pres">
      <dgm:prSet presAssocID="{06AB601B-44A3-4A1A-9C48-D1C20E962F5A}" presName="childText2" presStyleLbl="solidAlignAcc1" presStyleIdx="1" presStyleCnt="3">
        <dgm:presLayoutVars>
          <dgm:chMax val="0"/>
          <dgm:chPref val="0"/>
          <dgm:bulletEnabled val="1"/>
        </dgm:presLayoutVars>
      </dgm:prSet>
      <dgm:spPr/>
      <dgm:t>
        <a:bodyPr/>
        <a:lstStyle/>
        <a:p>
          <a:endParaRPr lang="es-EC"/>
        </a:p>
      </dgm:t>
    </dgm:pt>
    <dgm:pt modelId="{5ED306CE-BA49-42F4-A9F0-BE4104B5A2AD}" type="pres">
      <dgm:prSet presAssocID="{9835311C-FDAE-4B90-9BC0-A72231C95E9F}" presName="parentText3" presStyleLbl="node1" presStyleIdx="2" presStyleCnt="3">
        <dgm:presLayoutVars>
          <dgm:chMax/>
          <dgm:chPref val="3"/>
          <dgm:bulletEnabled val="1"/>
        </dgm:presLayoutVars>
      </dgm:prSet>
      <dgm:spPr/>
      <dgm:t>
        <a:bodyPr/>
        <a:lstStyle/>
        <a:p>
          <a:endParaRPr lang="es-EC"/>
        </a:p>
      </dgm:t>
    </dgm:pt>
    <dgm:pt modelId="{BFA922D2-6D57-4D43-A57A-B3ABE19E30D6}" type="pres">
      <dgm:prSet presAssocID="{9835311C-FDAE-4B90-9BC0-A72231C95E9F}" presName="childText3" presStyleLbl="solidAlignAcc1" presStyleIdx="2" presStyleCnt="3" custScaleY="54104" custLinFactNeighborY="-25387">
        <dgm:presLayoutVars>
          <dgm:chMax val="0"/>
          <dgm:chPref val="0"/>
          <dgm:bulletEnabled val="1"/>
        </dgm:presLayoutVars>
      </dgm:prSet>
      <dgm:spPr/>
      <dgm:t>
        <a:bodyPr/>
        <a:lstStyle/>
        <a:p>
          <a:endParaRPr lang="es-EC"/>
        </a:p>
      </dgm:t>
    </dgm:pt>
  </dgm:ptLst>
  <dgm:cxnLst>
    <dgm:cxn modelId="{9160D9B2-B201-41FA-B029-B8D5DB8DB702}" srcId="{9835311C-FDAE-4B90-9BC0-A72231C95E9F}" destId="{A91D76A7-9103-49EC-8E2D-446C73280C69}" srcOrd="0" destOrd="0" parTransId="{CD1D45D3-1182-48AC-865C-9910AB038169}" sibTransId="{0A59E1C7-A43E-4DA7-B96A-4FE97ED12748}"/>
    <dgm:cxn modelId="{F01121C7-7BA0-4952-8ED8-30356CFFA7C3}" type="presOf" srcId="{1DE55681-BE72-4BD4-B9BE-A85CC62B24CC}" destId="{AB9FA21C-3DCC-41A6-9ADE-5AB4FE521EB3}" srcOrd="0" destOrd="2" presId="urn:microsoft.com/office/officeart/2009/3/layout/IncreasingArrowsProcess"/>
    <dgm:cxn modelId="{BF582F73-A524-4ABB-9A16-CF1282BD5A49}" srcId="{06AB601B-44A3-4A1A-9C48-D1C20E962F5A}" destId="{E0BC8E1A-888D-4161-9550-F3FA1F148149}" srcOrd="3" destOrd="0" parTransId="{183F2F6F-D5F1-4EB6-8916-9503572B7E22}" sibTransId="{D8C3B8D7-79D3-47FC-A544-F2BD795E97FF}"/>
    <dgm:cxn modelId="{FFBDDC0B-43F9-4964-9F8A-8F83521BE00B}" type="presOf" srcId="{EC082D65-D94D-403C-8F50-A713BCFC5B7C}" destId="{AB9FA21C-3DCC-41A6-9ADE-5AB4FE521EB3}" srcOrd="0" destOrd="1" presId="urn:microsoft.com/office/officeart/2009/3/layout/IncreasingArrowsProcess"/>
    <dgm:cxn modelId="{4EDDCDF5-E30C-4182-B945-C87C37F0307E}" type="presOf" srcId="{A6B6A930-4962-442B-864D-497A38E01AC6}" destId="{90A354C8-9D4E-473A-8173-66CFFFD7BE52}" srcOrd="0" destOrd="1" presId="urn:microsoft.com/office/officeart/2009/3/layout/IncreasingArrowsProcess"/>
    <dgm:cxn modelId="{9EFEA470-5254-4C9F-A701-0418EF2DC905}" type="presOf" srcId="{232217A1-9065-4482-BCC5-807FF91E93B1}" destId="{BFA922D2-6D57-4D43-A57A-B3ABE19E30D6}" srcOrd="0" destOrd="1" presId="urn:microsoft.com/office/officeart/2009/3/layout/IncreasingArrowsProcess"/>
    <dgm:cxn modelId="{82E730DE-5BC0-4740-9C26-98AF567BC1C2}" type="presOf" srcId="{A769836A-C654-47F2-983F-9F7D3385C927}" destId="{2B4C3B04-1D1F-4AAB-8438-360AE27A0CBA}" srcOrd="0" destOrd="0" presId="urn:microsoft.com/office/officeart/2009/3/layout/IncreasingArrowsProcess"/>
    <dgm:cxn modelId="{6FAC715C-9E85-45E8-BEB7-AE2C30AECA19}" type="presOf" srcId="{062A609C-A491-47E4-AA56-1A1FA034183D}" destId="{90A354C8-9D4E-473A-8173-66CFFFD7BE52}" srcOrd="0" destOrd="3" presId="urn:microsoft.com/office/officeart/2009/3/layout/IncreasingArrowsProcess"/>
    <dgm:cxn modelId="{E4E95B35-3E1C-44A6-AA9D-06F95AC88946}" srcId="{06AB601B-44A3-4A1A-9C48-D1C20E962F5A}" destId="{EC082D65-D94D-403C-8F50-A713BCFC5B7C}" srcOrd="1" destOrd="0" parTransId="{97E152C3-684B-4842-8001-DA815A01C8EB}" sibTransId="{647AD74E-2232-497F-9196-BAA30B808759}"/>
    <dgm:cxn modelId="{7EFF9B60-4D24-4324-8CA0-D55C05BDE9CA}" type="presOf" srcId="{81FFB718-E57A-4D3C-84D1-C1D1951C79DE}" destId="{AB9FA21C-3DCC-41A6-9ADE-5AB4FE521EB3}" srcOrd="0" destOrd="0" presId="urn:microsoft.com/office/officeart/2009/3/layout/IncreasingArrowsProcess"/>
    <dgm:cxn modelId="{7520277D-D5AE-409B-AFCE-1960CDE585B0}" srcId="{BF05B49E-05C9-484A-9D67-3BC9183092D0}" destId="{0E0CECFE-A9FD-4A9E-AE14-813A148E864E}" srcOrd="5" destOrd="0" parTransId="{6D89832F-23A9-4D0C-9724-E0695B18E37C}" sibTransId="{AB6B9F7C-0D78-43F0-806D-F2C65A58FA57}"/>
    <dgm:cxn modelId="{B52B1D10-3E1D-4934-B986-90AAE651CFB1}" srcId="{A769836A-C654-47F2-983F-9F7D3385C927}" destId="{BF05B49E-05C9-484A-9D67-3BC9183092D0}" srcOrd="0" destOrd="0" parTransId="{6A026DE7-B13B-4C9A-BEB3-8B6F19F1FC38}" sibTransId="{B00B44A9-BC03-48A9-8ADB-0F272971268A}"/>
    <dgm:cxn modelId="{7553FDB6-5E66-4881-985D-ED2C0831477A}" type="presOf" srcId="{E0BC8E1A-888D-4161-9550-F3FA1F148149}" destId="{AB9FA21C-3DCC-41A6-9ADE-5AB4FE521EB3}" srcOrd="0" destOrd="3" presId="urn:microsoft.com/office/officeart/2009/3/layout/IncreasingArrowsProcess"/>
    <dgm:cxn modelId="{63BDD430-C9B2-4562-8DC9-2E47BAFD5143}" type="presOf" srcId="{BF05B49E-05C9-484A-9D67-3BC9183092D0}" destId="{3EC96D2F-00B6-405C-8A94-E6CFAB0D7126}" srcOrd="0" destOrd="0" presId="urn:microsoft.com/office/officeart/2009/3/layout/IncreasingArrowsProcess"/>
    <dgm:cxn modelId="{94343978-8BB4-4EE6-BB38-02909BC1318E}" srcId="{BF05B49E-05C9-484A-9D67-3BC9183092D0}" destId="{10ADD0AE-5ABC-4989-9743-EB8B038D9D28}" srcOrd="4" destOrd="0" parTransId="{D2D4DA2F-2440-47E3-AD93-B037EE28F05C}" sibTransId="{241F3CE6-3C46-43E8-B12F-5B5199898868}"/>
    <dgm:cxn modelId="{C642178A-9847-462C-BEB4-63404E10AE1D}" srcId="{BF05B49E-05C9-484A-9D67-3BC9183092D0}" destId="{062A609C-A491-47E4-AA56-1A1FA034183D}" srcOrd="3" destOrd="0" parTransId="{976A9CA3-FF35-4629-8807-21A9F87B9289}" sibTransId="{2103BDD0-262E-4762-82A0-81037D4E0E78}"/>
    <dgm:cxn modelId="{D6804F58-0C9B-46EF-B969-34F35849687F}" srcId="{9835311C-FDAE-4B90-9BC0-A72231C95E9F}" destId="{232217A1-9065-4482-BCC5-807FF91E93B1}" srcOrd="1" destOrd="0" parTransId="{67DC6686-8A6E-4A10-A66D-2E0BECBB4989}" sibTransId="{5B713375-1B0E-4F25-A697-04F1290BDD5E}"/>
    <dgm:cxn modelId="{DF180F14-F766-4160-A3D6-E277D87D5FEB}" type="presOf" srcId="{C8D11FC9-E4D6-469C-B387-AEFA0ADD3FC6}" destId="{90A354C8-9D4E-473A-8173-66CFFFD7BE52}" srcOrd="0" destOrd="0" presId="urn:microsoft.com/office/officeart/2009/3/layout/IncreasingArrowsProcess"/>
    <dgm:cxn modelId="{8AA8B580-9D3C-4499-A660-A398BD01F33D}" srcId="{A769836A-C654-47F2-983F-9F7D3385C927}" destId="{06AB601B-44A3-4A1A-9C48-D1C20E962F5A}" srcOrd="1" destOrd="0" parTransId="{478FD6FA-B0E0-4BAF-B662-9ED77436376F}" sibTransId="{BCC504D9-D256-414E-A811-93E622F5401F}"/>
    <dgm:cxn modelId="{9EE927AE-64FB-476B-AACE-51A8A0C60912}" srcId="{A769836A-C654-47F2-983F-9F7D3385C927}" destId="{9835311C-FDAE-4B90-9BC0-A72231C95E9F}" srcOrd="2" destOrd="0" parTransId="{59324FAF-9940-4C52-9F30-1CB023203C25}" sibTransId="{CCB4AD8F-F7B2-49BC-8DA0-AAC47EFF1074}"/>
    <dgm:cxn modelId="{78113B82-7E52-4A25-8D90-669E04C41582}" type="presOf" srcId="{0E0CECFE-A9FD-4A9E-AE14-813A148E864E}" destId="{90A354C8-9D4E-473A-8173-66CFFFD7BE52}" srcOrd="0" destOrd="5" presId="urn:microsoft.com/office/officeart/2009/3/layout/IncreasingArrowsProcess"/>
    <dgm:cxn modelId="{5EB6313B-5392-4829-9133-9ADA5EF26551}" srcId="{06AB601B-44A3-4A1A-9C48-D1C20E962F5A}" destId="{81FFB718-E57A-4D3C-84D1-C1D1951C79DE}" srcOrd="0" destOrd="0" parTransId="{921DE863-3B95-4BEF-98CC-F7C19EDB360C}" sibTransId="{9AD99E2B-D3F7-49E4-BBA7-E6233FDDEE75}"/>
    <dgm:cxn modelId="{245E2183-69A1-492A-9351-1E193B68D1CE}" srcId="{BF05B49E-05C9-484A-9D67-3BC9183092D0}" destId="{D7FCBD8F-43DB-4E5F-B877-8C3EC8B22D34}" srcOrd="2" destOrd="0" parTransId="{172AFDB5-DC1B-4D83-853B-225A4DD5A976}" sibTransId="{DC354B9E-CB6D-43B1-84DA-26B85729CEA8}"/>
    <dgm:cxn modelId="{C329F5BF-770B-4CA3-90DF-34B2F0927356}" type="presOf" srcId="{06AB601B-44A3-4A1A-9C48-D1C20E962F5A}" destId="{D0B117F9-70B2-49D8-BFF8-7E8780A8D08D}" srcOrd="0" destOrd="0" presId="urn:microsoft.com/office/officeart/2009/3/layout/IncreasingArrowsProcess"/>
    <dgm:cxn modelId="{F56EE2C2-4C97-4A20-9924-0F4AAA429B39}" srcId="{BF05B49E-05C9-484A-9D67-3BC9183092D0}" destId="{C8D11FC9-E4D6-469C-B387-AEFA0ADD3FC6}" srcOrd="0" destOrd="0" parTransId="{9B678027-91AC-4E34-91CB-017D7AD13440}" sibTransId="{65B26440-1F75-4F7E-8A97-DE0CCCF26E73}"/>
    <dgm:cxn modelId="{2CC4EE22-178D-4202-B03B-6915FB1F0A49}" type="presOf" srcId="{9835311C-FDAE-4B90-9BC0-A72231C95E9F}" destId="{5ED306CE-BA49-42F4-A9F0-BE4104B5A2AD}" srcOrd="0" destOrd="0" presId="urn:microsoft.com/office/officeart/2009/3/layout/IncreasingArrowsProcess"/>
    <dgm:cxn modelId="{09256E31-5FE2-4496-AA6C-EBA5819B978E}" type="presOf" srcId="{10ADD0AE-5ABC-4989-9743-EB8B038D9D28}" destId="{90A354C8-9D4E-473A-8173-66CFFFD7BE52}" srcOrd="0" destOrd="4" presId="urn:microsoft.com/office/officeart/2009/3/layout/IncreasingArrowsProcess"/>
    <dgm:cxn modelId="{3B92ADE2-C449-4B41-AC6F-F1046ECC4A1B}" srcId="{06AB601B-44A3-4A1A-9C48-D1C20E962F5A}" destId="{1DE55681-BE72-4BD4-B9BE-A85CC62B24CC}" srcOrd="2" destOrd="0" parTransId="{03C61E27-E89F-4336-9CB6-62719EC00BAE}" sibTransId="{3FC9CE5F-9CF2-4FF0-ADB0-566EBF0826B7}"/>
    <dgm:cxn modelId="{F02E6FE7-76DF-42F6-A231-5756AE08BB75}" type="presOf" srcId="{A91D76A7-9103-49EC-8E2D-446C73280C69}" destId="{BFA922D2-6D57-4D43-A57A-B3ABE19E30D6}" srcOrd="0" destOrd="0" presId="urn:microsoft.com/office/officeart/2009/3/layout/IncreasingArrowsProcess"/>
    <dgm:cxn modelId="{4C21AD2E-43E8-49ED-AAF1-C6E845A1E065}" srcId="{BF05B49E-05C9-484A-9D67-3BC9183092D0}" destId="{A6B6A930-4962-442B-864D-497A38E01AC6}" srcOrd="1" destOrd="0" parTransId="{8B1CEB75-D3B9-401E-9484-DCE0DC2696A9}" sibTransId="{B15B08D8-66E7-4F58-8277-1947CE643CA2}"/>
    <dgm:cxn modelId="{A9557EE6-4EE1-4412-94BE-F35B10DA33ED}" type="presOf" srcId="{D7FCBD8F-43DB-4E5F-B877-8C3EC8B22D34}" destId="{90A354C8-9D4E-473A-8173-66CFFFD7BE52}" srcOrd="0" destOrd="2" presId="urn:microsoft.com/office/officeart/2009/3/layout/IncreasingArrowsProcess"/>
    <dgm:cxn modelId="{02E38625-A971-4C4A-A6F5-EE7112EC8215}" type="presParOf" srcId="{2B4C3B04-1D1F-4AAB-8438-360AE27A0CBA}" destId="{3EC96D2F-00B6-405C-8A94-E6CFAB0D7126}" srcOrd="0" destOrd="0" presId="urn:microsoft.com/office/officeart/2009/3/layout/IncreasingArrowsProcess"/>
    <dgm:cxn modelId="{83521A8E-3045-4C60-B920-C2069F290E64}" type="presParOf" srcId="{2B4C3B04-1D1F-4AAB-8438-360AE27A0CBA}" destId="{90A354C8-9D4E-473A-8173-66CFFFD7BE52}" srcOrd="1" destOrd="0" presId="urn:microsoft.com/office/officeart/2009/3/layout/IncreasingArrowsProcess"/>
    <dgm:cxn modelId="{C0F8D81B-E38A-4FE9-BCAA-3A32D018ACD9}" type="presParOf" srcId="{2B4C3B04-1D1F-4AAB-8438-360AE27A0CBA}" destId="{D0B117F9-70B2-49D8-BFF8-7E8780A8D08D}" srcOrd="2" destOrd="0" presId="urn:microsoft.com/office/officeart/2009/3/layout/IncreasingArrowsProcess"/>
    <dgm:cxn modelId="{B7CBECC2-0A68-4877-8C20-E379A705AF3D}" type="presParOf" srcId="{2B4C3B04-1D1F-4AAB-8438-360AE27A0CBA}" destId="{AB9FA21C-3DCC-41A6-9ADE-5AB4FE521EB3}" srcOrd="3" destOrd="0" presId="urn:microsoft.com/office/officeart/2009/3/layout/IncreasingArrowsProcess"/>
    <dgm:cxn modelId="{3C4A2DBA-B8DA-4A98-A2F9-F5F611E458F1}" type="presParOf" srcId="{2B4C3B04-1D1F-4AAB-8438-360AE27A0CBA}" destId="{5ED306CE-BA49-42F4-A9F0-BE4104B5A2AD}" srcOrd="4" destOrd="0" presId="urn:microsoft.com/office/officeart/2009/3/layout/IncreasingArrowsProcess"/>
    <dgm:cxn modelId="{B5D9E17E-B367-484E-99D1-F6511F342EC3}" type="presParOf" srcId="{2B4C3B04-1D1F-4AAB-8438-360AE27A0CBA}" destId="{BFA922D2-6D57-4D43-A57A-B3ABE19E30D6}" srcOrd="5" destOrd="0" presId="urn:microsoft.com/office/officeart/2009/3/layout/IncreasingArrows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05E650B8-C0EE-4F09-9028-B84168C3C360}" type="presOf" srcId="{15238467-82BD-4F53-B20C-63CFBD336727}" destId="{78C6E3AC-7837-41C6-B49A-18E52CA06585}"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4FDC4CD4-1702-4FC2-8CF1-C72FCCF639E0}" type="presOf" srcId="{5B9CFD16-7704-4BC9-8477-B19B5EEFDB9E}" destId="{9FAEF079-7B42-4F32-9DCA-BCA2977B97BC}"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A86C9086-9F85-4508-8988-5F805A936071}" type="presOf" srcId="{73AEBE16-4209-4875-9E5D-D0F075056BCC}" destId="{A2686A44-1587-4251-AB9F-ED73D74C98FA}"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B78ED687-5488-40BE-8D62-F484196AA860}" type="presOf" srcId="{8DFD4D90-4336-4A30-B029-68623E2076A6}" destId="{443A0442-FEB5-4B6F-8284-199330A18654}" srcOrd="0" destOrd="0" presId="urn:microsoft.com/office/officeart/2005/8/layout/process1"/>
    <dgm:cxn modelId="{3A7DFBE3-272A-46EE-84B6-D5C2EFFD50A6}" type="presOf" srcId="{D6A471DB-FBC6-4841-90AC-FB87422D177E}" destId="{526C1560-8D8A-4854-BB2D-DA67FC9917FB}" srcOrd="0" destOrd="0" presId="urn:microsoft.com/office/officeart/2005/8/layout/process1"/>
    <dgm:cxn modelId="{64077F92-E008-4F49-A47E-648527CE704B}" type="presOf" srcId="{15238467-82BD-4F53-B20C-63CFBD336727}" destId="{8695E13F-72C6-4249-837A-83F5B5966591}" srcOrd="0" destOrd="0" presId="urn:microsoft.com/office/officeart/2005/8/layout/process1"/>
    <dgm:cxn modelId="{A658A629-46A2-4F50-85E8-EA0E97BDA00F}" type="presOf" srcId="{3D7A34AD-611F-4D83-A4A6-D15C37494413}" destId="{3735E17C-E17E-498E-8F79-BF2096D54A27}" srcOrd="0" destOrd="0" presId="urn:microsoft.com/office/officeart/2005/8/layout/process1"/>
    <dgm:cxn modelId="{2C2C9A7C-C255-4773-ADDF-9BB2D3F7DCC5}" type="presOf" srcId="{87BAD2F9-0983-4777-BF06-CF285D221490}" destId="{3C2E3747-9089-43BC-B352-90C4FCA8E8B6}" srcOrd="0" destOrd="0" presId="urn:microsoft.com/office/officeart/2005/8/layout/process1"/>
    <dgm:cxn modelId="{4B371BCD-6C6A-40C8-B160-A6C80C4E77CF}" type="presOf" srcId="{B77A10D0-3A3C-4211-B908-5735A17C77A8}" destId="{A43527CD-6C09-4F15-A712-AA3014C75D01}" srcOrd="0" destOrd="0" presId="urn:microsoft.com/office/officeart/2005/8/layout/process1"/>
    <dgm:cxn modelId="{4D8EFEA0-C748-417C-AF11-731F29FE8946}" type="presOf" srcId="{73AEBE16-4209-4875-9E5D-D0F075056BCC}" destId="{70A33C59-0AE9-410A-873F-BF3A9F083F4B}" srcOrd="1" destOrd="0" presId="urn:microsoft.com/office/officeart/2005/8/layout/process1"/>
    <dgm:cxn modelId="{E1A77064-D3E5-40D3-9EFA-9650C25D4824}" type="presOf" srcId="{2A412109-AD69-426A-8AE1-3781D04A0FF7}" destId="{95EE7324-695C-4903-B91B-8048411566A4}" srcOrd="0" destOrd="0" presId="urn:microsoft.com/office/officeart/2005/8/layout/process1"/>
    <dgm:cxn modelId="{42E09A94-CEE2-4E31-82AB-BE2D395AC38A}" type="presOf" srcId="{A72F9901-BEB5-4B55-9518-41D5153B0501}" destId="{57DB6157-3889-4F4D-AFAA-B34ECCF32B3C}" srcOrd="0" destOrd="0" presId="urn:microsoft.com/office/officeart/2005/8/layout/process1"/>
    <dgm:cxn modelId="{31433434-F7E5-4322-AC67-B42A7E825465}" type="presOf" srcId="{B77A10D0-3A3C-4211-B908-5735A17C77A8}" destId="{BC0281B1-F953-4970-AC48-A0453FBC0F70}" srcOrd="1" destOrd="0" presId="urn:microsoft.com/office/officeart/2005/8/layout/process1"/>
    <dgm:cxn modelId="{1CAA4E00-EFAF-455B-8EE7-D4DD974E585C}" type="presOf" srcId="{5B9CFD16-7704-4BC9-8477-B19B5EEFDB9E}" destId="{48B9E2FE-5EB1-45D5-99F2-9ED61246E49D}" srcOrd="0" destOrd="0" presId="urn:microsoft.com/office/officeart/2005/8/layout/process1"/>
    <dgm:cxn modelId="{2A38861E-043B-4DDE-822A-630670EA2979}" type="presParOf" srcId="{443A0442-FEB5-4B6F-8284-199330A18654}" destId="{95EE7324-695C-4903-B91B-8048411566A4}" srcOrd="0" destOrd="0" presId="urn:microsoft.com/office/officeart/2005/8/layout/process1"/>
    <dgm:cxn modelId="{2022043F-8F96-441B-BB41-376F1CABA33B}" type="presParOf" srcId="{443A0442-FEB5-4B6F-8284-199330A18654}" destId="{A2686A44-1587-4251-AB9F-ED73D74C98FA}" srcOrd="1" destOrd="0" presId="urn:microsoft.com/office/officeart/2005/8/layout/process1"/>
    <dgm:cxn modelId="{2DD58145-1929-4743-9D01-BA4530F28AD9}" type="presParOf" srcId="{A2686A44-1587-4251-AB9F-ED73D74C98FA}" destId="{70A33C59-0AE9-410A-873F-BF3A9F083F4B}" srcOrd="0" destOrd="0" presId="urn:microsoft.com/office/officeart/2005/8/layout/process1"/>
    <dgm:cxn modelId="{6EF42968-0F2A-4278-A3FD-1F83BFD662BF}" type="presParOf" srcId="{443A0442-FEB5-4B6F-8284-199330A18654}" destId="{3C2E3747-9089-43BC-B352-90C4FCA8E8B6}" srcOrd="2" destOrd="0" presId="urn:microsoft.com/office/officeart/2005/8/layout/process1"/>
    <dgm:cxn modelId="{CD4DF22C-F540-4215-A6AD-9DE62C284326}" type="presParOf" srcId="{443A0442-FEB5-4B6F-8284-199330A18654}" destId="{A43527CD-6C09-4F15-A712-AA3014C75D01}" srcOrd="3" destOrd="0" presId="urn:microsoft.com/office/officeart/2005/8/layout/process1"/>
    <dgm:cxn modelId="{36D9D12C-B50E-4BB6-8151-D6987EFE94E4}" type="presParOf" srcId="{A43527CD-6C09-4F15-A712-AA3014C75D01}" destId="{BC0281B1-F953-4970-AC48-A0453FBC0F70}" srcOrd="0" destOrd="0" presId="urn:microsoft.com/office/officeart/2005/8/layout/process1"/>
    <dgm:cxn modelId="{6FDF7303-D2D3-441C-A949-8FD45BF15156}" type="presParOf" srcId="{443A0442-FEB5-4B6F-8284-199330A18654}" destId="{3735E17C-E17E-498E-8F79-BF2096D54A27}" srcOrd="4" destOrd="0" presId="urn:microsoft.com/office/officeart/2005/8/layout/process1"/>
    <dgm:cxn modelId="{47162A06-6E71-48DE-B7A8-D975EC273047}" type="presParOf" srcId="{443A0442-FEB5-4B6F-8284-199330A18654}" destId="{48B9E2FE-5EB1-45D5-99F2-9ED61246E49D}" srcOrd="5" destOrd="0" presId="urn:microsoft.com/office/officeart/2005/8/layout/process1"/>
    <dgm:cxn modelId="{CAE45FFB-7ACB-4F12-9313-7B227EF82B6A}" type="presParOf" srcId="{48B9E2FE-5EB1-45D5-99F2-9ED61246E49D}" destId="{9FAEF079-7B42-4F32-9DCA-BCA2977B97BC}" srcOrd="0" destOrd="0" presId="urn:microsoft.com/office/officeart/2005/8/layout/process1"/>
    <dgm:cxn modelId="{2C6A0D2E-D6D2-4474-ADE2-0DFDB2B9C925}" type="presParOf" srcId="{443A0442-FEB5-4B6F-8284-199330A18654}" destId="{57DB6157-3889-4F4D-AFAA-B34ECCF32B3C}" srcOrd="6" destOrd="0" presId="urn:microsoft.com/office/officeart/2005/8/layout/process1"/>
    <dgm:cxn modelId="{7B1B0206-6EDA-4A54-BF3B-C2F543A9EA3C}" type="presParOf" srcId="{443A0442-FEB5-4B6F-8284-199330A18654}" destId="{8695E13F-72C6-4249-837A-83F5B5966591}" srcOrd="7" destOrd="0" presId="urn:microsoft.com/office/officeart/2005/8/layout/process1"/>
    <dgm:cxn modelId="{5DC84F2E-C179-49FA-9C92-A9845173B382}" type="presParOf" srcId="{8695E13F-72C6-4249-837A-83F5B5966591}" destId="{78C6E3AC-7837-41C6-B49A-18E52CA06585}" srcOrd="0" destOrd="0" presId="urn:microsoft.com/office/officeart/2005/8/layout/process1"/>
    <dgm:cxn modelId="{E30AD04B-632E-4D69-8DCE-39EAEFB8AFC3}"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670725F-3CB4-4BC4-BDFC-FE660AE6197B}" type="doc">
      <dgm:prSet loTypeId="urn:microsoft.com/office/officeart/2005/8/layout/hProcess7#1" loCatId="process" qsTypeId="urn:microsoft.com/office/officeart/2005/8/quickstyle/simple1" qsCatId="simple" csTypeId="urn:microsoft.com/office/officeart/2005/8/colors/accent1_2" csCatId="accent1" phldr="1"/>
      <dgm:spPr/>
      <dgm:t>
        <a:bodyPr/>
        <a:lstStyle/>
        <a:p>
          <a:endParaRPr lang="es-EC"/>
        </a:p>
      </dgm:t>
    </dgm:pt>
    <dgm:pt modelId="{90C547C6-F543-4F0D-8CF7-171C7F5BA24E}">
      <dgm:prSet phldrT="[Texto]" custT="1"/>
      <dgm:spPr/>
      <dgm:t>
        <a:bodyPr/>
        <a:lstStyle/>
        <a:p>
          <a:r>
            <a:rPr lang="es-EC" sz="1600" dirty="0" smtClean="0"/>
            <a:t>REGISTRO DE EXPORTADOR</a:t>
          </a:r>
          <a:endParaRPr lang="es-EC" sz="1600" dirty="0"/>
        </a:p>
      </dgm:t>
    </dgm:pt>
    <dgm:pt modelId="{C340CE8E-3E5B-4657-B19A-85AB030C36A4}" type="parTrans" cxnId="{953BBC34-1114-46B6-A1EC-F61DB6E55EDC}">
      <dgm:prSet/>
      <dgm:spPr/>
      <dgm:t>
        <a:bodyPr/>
        <a:lstStyle/>
        <a:p>
          <a:endParaRPr lang="es-EC" sz="2000"/>
        </a:p>
      </dgm:t>
    </dgm:pt>
    <dgm:pt modelId="{16F03F95-EE8B-4911-819A-58C868CB7BB7}" type="sibTrans" cxnId="{953BBC34-1114-46B6-A1EC-F61DB6E55EDC}">
      <dgm:prSet/>
      <dgm:spPr/>
      <dgm:t>
        <a:bodyPr/>
        <a:lstStyle/>
        <a:p>
          <a:endParaRPr lang="es-EC" sz="2000"/>
        </a:p>
      </dgm:t>
    </dgm:pt>
    <dgm:pt modelId="{7DA0C5F2-2847-4E15-B209-2C63E6F3163A}">
      <dgm:prSet phldrT="[Texto]" custT="1"/>
      <dgm:spPr/>
      <dgm:t>
        <a:bodyPr/>
        <a:lstStyle/>
        <a:p>
          <a:r>
            <a:rPr lang="es-EC" sz="1600" dirty="0" smtClean="0"/>
            <a:t>RUC</a:t>
          </a:r>
          <a:endParaRPr lang="es-EC" sz="1600" dirty="0"/>
        </a:p>
      </dgm:t>
    </dgm:pt>
    <dgm:pt modelId="{EF715685-76F1-4909-ABAF-DCC1361E591F}" type="parTrans" cxnId="{16016B6F-DFCB-4556-872C-1136D13112E6}">
      <dgm:prSet/>
      <dgm:spPr/>
      <dgm:t>
        <a:bodyPr/>
        <a:lstStyle/>
        <a:p>
          <a:endParaRPr lang="es-EC" sz="2000"/>
        </a:p>
      </dgm:t>
    </dgm:pt>
    <dgm:pt modelId="{8404BDF2-0237-4924-A4C8-9C8A704E0626}" type="sibTrans" cxnId="{16016B6F-DFCB-4556-872C-1136D13112E6}">
      <dgm:prSet/>
      <dgm:spPr/>
      <dgm:t>
        <a:bodyPr/>
        <a:lstStyle/>
        <a:p>
          <a:endParaRPr lang="es-EC" sz="2000"/>
        </a:p>
      </dgm:t>
    </dgm:pt>
    <dgm:pt modelId="{3EC6F878-8935-4873-B550-EA1090DC202F}">
      <dgm:prSet phldrT="[Texto]" custT="1"/>
      <dgm:spPr/>
      <dgm:t>
        <a:bodyPr/>
        <a:lstStyle/>
        <a:p>
          <a:r>
            <a:rPr lang="es-EC" sz="1600" dirty="0" smtClean="0"/>
            <a:t>TOKEN</a:t>
          </a:r>
          <a:endParaRPr lang="es-EC" sz="1600" dirty="0"/>
        </a:p>
      </dgm:t>
    </dgm:pt>
    <dgm:pt modelId="{009B04A8-B911-472B-9EA2-AE2C8FBFBA72}" type="parTrans" cxnId="{42830154-4E5B-424C-86EC-3A50F9196AA8}">
      <dgm:prSet/>
      <dgm:spPr/>
      <dgm:t>
        <a:bodyPr/>
        <a:lstStyle/>
        <a:p>
          <a:endParaRPr lang="es-EC" sz="2000"/>
        </a:p>
      </dgm:t>
    </dgm:pt>
    <dgm:pt modelId="{2D7FECC3-F2FE-42FE-89C9-1EBCF09A7A71}" type="sibTrans" cxnId="{42830154-4E5B-424C-86EC-3A50F9196AA8}">
      <dgm:prSet/>
      <dgm:spPr/>
      <dgm:t>
        <a:bodyPr/>
        <a:lstStyle/>
        <a:p>
          <a:endParaRPr lang="es-EC" sz="2000"/>
        </a:p>
      </dgm:t>
    </dgm:pt>
    <dgm:pt modelId="{B614BC49-B7BE-4FDD-8E1A-9562C4A8F76B}">
      <dgm:prSet phldrT="[Texto]" custT="1"/>
      <dgm:spPr/>
      <dgm:t>
        <a:bodyPr/>
        <a:lstStyle/>
        <a:p>
          <a:r>
            <a:rPr lang="es-EC" sz="1600" dirty="0" smtClean="0"/>
            <a:t>PRE-EMBARQUE</a:t>
          </a:r>
          <a:endParaRPr lang="es-EC" sz="1600" dirty="0"/>
        </a:p>
      </dgm:t>
    </dgm:pt>
    <dgm:pt modelId="{D063F8F8-1419-44C4-9B14-754FA6147994}" type="parTrans" cxnId="{79F373A4-B5AC-485B-AC8F-D572C5649E4A}">
      <dgm:prSet/>
      <dgm:spPr/>
      <dgm:t>
        <a:bodyPr/>
        <a:lstStyle/>
        <a:p>
          <a:endParaRPr lang="es-EC" sz="2000"/>
        </a:p>
      </dgm:t>
    </dgm:pt>
    <dgm:pt modelId="{C523CFC9-703A-48C6-8B7B-A7BA5A7C1728}" type="sibTrans" cxnId="{79F373A4-B5AC-485B-AC8F-D572C5649E4A}">
      <dgm:prSet/>
      <dgm:spPr/>
      <dgm:t>
        <a:bodyPr/>
        <a:lstStyle/>
        <a:p>
          <a:endParaRPr lang="es-EC" sz="2000"/>
        </a:p>
      </dgm:t>
    </dgm:pt>
    <dgm:pt modelId="{B76A7719-D0B6-41CC-BD11-3012D66DA77A}">
      <dgm:prSet phldrT="[Texto]" custT="1"/>
      <dgm:spPr/>
      <dgm:t>
        <a:bodyPr/>
        <a:lstStyle/>
        <a:p>
          <a:r>
            <a:rPr lang="es-EC" sz="1600" b="1" u="sng" dirty="0" smtClean="0"/>
            <a:t>Factura</a:t>
          </a:r>
          <a:endParaRPr lang="es-EC" sz="1600" b="1" u="sng" dirty="0"/>
        </a:p>
      </dgm:t>
    </dgm:pt>
    <dgm:pt modelId="{C599B697-CF6F-4C44-A250-D285A24717CC}" type="parTrans" cxnId="{71F74325-F2D8-4DBB-80A9-87AE2349BE73}">
      <dgm:prSet/>
      <dgm:spPr/>
      <dgm:t>
        <a:bodyPr/>
        <a:lstStyle/>
        <a:p>
          <a:endParaRPr lang="es-EC" sz="2000"/>
        </a:p>
      </dgm:t>
    </dgm:pt>
    <dgm:pt modelId="{439A8DCF-C1AF-4908-BDC2-259E8B4D1F0B}" type="sibTrans" cxnId="{71F74325-F2D8-4DBB-80A9-87AE2349BE73}">
      <dgm:prSet/>
      <dgm:spPr/>
      <dgm:t>
        <a:bodyPr/>
        <a:lstStyle/>
        <a:p>
          <a:endParaRPr lang="es-EC" sz="2000"/>
        </a:p>
      </dgm:t>
    </dgm:pt>
    <dgm:pt modelId="{98F74399-6487-4C16-96E6-8FB6DD248AE9}">
      <dgm:prSet phldrT="[Texto]" custT="1"/>
      <dgm:spPr/>
      <dgm:t>
        <a:bodyPr/>
        <a:lstStyle/>
        <a:p>
          <a:r>
            <a:rPr lang="es-EC" sz="1600" dirty="0" smtClean="0"/>
            <a:t>DAE</a:t>
          </a:r>
          <a:endParaRPr lang="es-EC" sz="1600" dirty="0"/>
        </a:p>
      </dgm:t>
    </dgm:pt>
    <dgm:pt modelId="{B42D8AFC-CED2-4EB1-8CAE-06CC64361BC4}" type="parTrans" cxnId="{F5E27B40-2998-4779-938F-9E2E6C7E1A44}">
      <dgm:prSet/>
      <dgm:spPr/>
      <dgm:t>
        <a:bodyPr/>
        <a:lstStyle/>
        <a:p>
          <a:endParaRPr lang="es-EC" sz="2000"/>
        </a:p>
      </dgm:t>
    </dgm:pt>
    <dgm:pt modelId="{ADF57BFF-0010-4F6A-B025-960AD523A021}" type="sibTrans" cxnId="{F5E27B40-2998-4779-938F-9E2E6C7E1A44}">
      <dgm:prSet/>
      <dgm:spPr/>
      <dgm:t>
        <a:bodyPr/>
        <a:lstStyle/>
        <a:p>
          <a:endParaRPr lang="es-EC" sz="2000"/>
        </a:p>
      </dgm:t>
    </dgm:pt>
    <dgm:pt modelId="{88BD2ABB-C8D0-4A90-92AC-730F767F36B4}">
      <dgm:prSet phldrT="[Texto]" custT="1"/>
      <dgm:spPr/>
      <dgm:t>
        <a:bodyPr/>
        <a:lstStyle/>
        <a:p>
          <a:r>
            <a:rPr lang="es-EC" sz="1600" dirty="0" smtClean="0"/>
            <a:t>POST-EMBARQUE</a:t>
          </a:r>
          <a:endParaRPr lang="es-EC" sz="1600" dirty="0"/>
        </a:p>
      </dgm:t>
    </dgm:pt>
    <dgm:pt modelId="{EFB0DF0B-5290-490F-9271-A87E7142418A}" type="parTrans" cxnId="{36F37EE2-068B-4CB8-808A-69C99BAB6190}">
      <dgm:prSet/>
      <dgm:spPr/>
      <dgm:t>
        <a:bodyPr/>
        <a:lstStyle/>
        <a:p>
          <a:endParaRPr lang="es-EC" sz="2000"/>
        </a:p>
      </dgm:t>
    </dgm:pt>
    <dgm:pt modelId="{A4386986-94E5-4B7B-BCED-AB741B7BC4B3}" type="sibTrans" cxnId="{36F37EE2-068B-4CB8-808A-69C99BAB6190}">
      <dgm:prSet/>
      <dgm:spPr/>
      <dgm:t>
        <a:bodyPr/>
        <a:lstStyle/>
        <a:p>
          <a:endParaRPr lang="es-EC" sz="2000"/>
        </a:p>
      </dgm:t>
    </dgm:pt>
    <dgm:pt modelId="{7DCFC0BB-E7EF-4F83-91D6-7E189284DC80}">
      <dgm:prSet phldrT="[Texto]" custT="1"/>
      <dgm:spPr/>
      <dgm:t>
        <a:bodyPr/>
        <a:lstStyle/>
        <a:p>
          <a:r>
            <a:rPr lang="es-EC" sz="1600" dirty="0" smtClean="0"/>
            <a:t>Copia de factura comercial</a:t>
          </a:r>
          <a:endParaRPr lang="es-EC" sz="1600" dirty="0"/>
        </a:p>
      </dgm:t>
    </dgm:pt>
    <dgm:pt modelId="{7FA6157C-6A0C-4882-A357-1A25B81A88EE}" type="parTrans" cxnId="{3BFFD856-1ABF-405E-92A7-550C00F9CACB}">
      <dgm:prSet/>
      <dgm:spPr/>
      <dgm:t>
        <a:bodyPr/>
        <a:lstStyle/>
        <a:p>
          <a:endParaRPr lang="es-EC" sz="2000"/>
        </a:p>
      </dgm:t>
    </dgm:pt>
    <dgm:pt modelId="{1B0CE4E5-43BA-4197-B229-63D653995F73}" type="sibTrans" cxnId="{3BFFD856-1ABF-405E-92A7-550C00F9CACB}">
      <dgm:prSet/>
      <dgm:spPr/>
      <dgm:t>
        <a:bodyPr/>
        <a:lstStyle/>
        <a:p>
          <a:endParaRPr lang="es-EC" sz="2000"/>
        </a:p>
      </dgm:t>
    </dgm:pt>
    <dgm:pt modelId="{6F14D483-6F93-46CD-AED0-023769F4D34F}">
      <dgm:prSet phldrT="[Texto]" custT="1"/>
      <dgm:spPr/>
      <dgm:t>
        <a:bodyPr/>
        <a:lstStyle/>
        <a:p>
          <a:r>
            <a:rPr lang="es-EC" sz="1600" dirty="0" smtClean="0"/>
            <a:t>Copia lista de embarque</a:t>
          </a:r>
          <a:endParaRPr lang="es-EC" sz="1600" dirty="0"/>
        </a:p>
      </dgm:t>
    </dgm:pt>
    <dgm:pt modelId="{8E935AAB-37F5-4781-83DC-32CD49910B73}" type="parTrans" cxnId="{BC80DD73-FB17-46D9-AFD6-2C1CDF317B4E}">
      <dgm:prSet/>
      <dgm:spPr/>
      <dgm:t>
        <a:bodyPr/>
        <a:lstStyle/>
        <a:p>
          <a:endParaRPr lang="es-EC" sz="2000"/>
        </a:p>
      </dgm:t>
    </dgm:pt>
    <dgm:pt modelId="{F569F25C-CDC7-4FC2-9A1C-967CF36E3606}" type="sibTrans" cxnId="{BC80DD73-FB17-46D9-AFD6-2C1CDF317B4E}">
      <dgm:prSet/>
      <dgm:spPr/>
      <dgm:t>
        <a:bodyPr/>
        <a:lstStyle/>
        <a:p>
          <a:endParaRPr lang="es-EC" sz="2000"/>
        </a:p>
      </dgm:t>
    </dgm:pt>
    <dgm:pt modelId="{B95443B6-E3FA-4642-AD34-11970BA95593}">
      <dgm:prSet phldrT="[Texto]" custT="1"/>
      <dgm:spPr/>
      <dgm:t>
        <a:bodyPr/>
        <a:lstStyle/>
        <a:p>
          <a:r>
            <a:rPr lang="es-EC" sz="1600" dirty="0" smtClean="0"/>
            <a:t>ECUAPASS</a:t>
          </a:r>
          <a:endParaRPr lang="es-EC" sz="1600" dirty="0"/>
        </a:p>
      </dgm:t>
    </dgm:pt>
    <dgm:pt modelId="{AE301357-9696-4DDC-9539-4FBF14803183}" type="parTrans" cxnId="{B2F05101-B855-43A8-AB3E-7264C46C01B6}">
      <dgm:prSet/>
      <dgm:spPr/>
      <dgm:t>
        <a:bodyPr/>
        <a:lstStyle/>
        <a:p>
          <a:endParaRPr lang="es-EC" sz="2000"/>
        </a:p>
      </dgm:t>
    </dgm:pt>
    <dgm:pt modelId="{6B373ABA-D894-4D29-A8C3-FA4F88719E52}" type="sibTrans" cxnId="{B2F05101-B855-43A8-AB3E-7264C46C01B6}">
      <dgm:prSet/>
      <dgm:spPr/>
      <dgm:t>
        <a:bodyPr/>
        <a:lstStyle/>
        <a:p>
          <a:endParaRPr lang="es-EC" sz="2000"/>
        </a:p>
      </dgm:t>
    </dgm:pt>
    <dgm:pt modelId="{B00523CB-A0D9-4848-8A00-AD52036713C8}">
      <dgm:prSet phldrT="[Texto]" custT="1"/>
      <dgm:spPr/>
      <dgm:t>
        <a:bodyPr/>
        <a:lstStyle/>
        <a:p>
          <a:r>
            <a:rPr lang="es-EC" sz="1600" b="1" u="sng" dirty="0" smtClean="0"/>
            <a:t>Lista de empaque</a:t>
          </a:r>
          <a:endParaRPr lang="es-EC" sz="1600" b="1" u="sng" dirty="0"/>
        </a:p>
      </dgm:t>
    </dgm:pt>
    <dgm:pt modelId="{9845FC0B-2F98-4207-94F1-C93B1FBEA981}" type="parTrans" cxnId="{CC9AB73D-3AE9-46C9-AF47-9A663981B759}">
      <dgm:prSet/>
      <dgm:spPr/>
      <dgm:t>
        <a:bodyPr/>
        <a:lstStyle/>
        <a:p>
          <a:endParaRPr lang="es-EC" sz="2000"/>
        </a:p>
      </dgm:t>
    </dgm:pt>
    <dgm:pt modelId="{391553BD-F202-456E-8909-F51786F8C82D}" type="sibTrans" cxnId="{CC9AB73D-3AE9-46C9-AF47-9A663981B759}">
      <dgm:prSet/>
      <dgm:spPr/>
      <dgm:t>
        <a:bodyPr/>
        <a:lstStyle/>
        <a:p>
          <a:endParaRPr lang="es-EC" sz="2000"/>
        </a:p>
      </dgm:t>
    </dgm:pt>
    <dgm:pt modelId="{8FBF0020-E1C3-4BDC-AC0C-51FE3B362289}">
      <dgm:prSet phldrT="[Texto]" custT="1"/>
      <dgm:spPr/>
      <dgm:t>
        <a:bodyPr/>
        <a:lstStyle/>
        <a:p>
          <a:r>
            <a:rPr lang="es-EC" sz="1600" b="1" u="sng" dirty="0" smtClean="0"/>
            <a:t>Autorizaciones previas</a:t>
          </a:r>
          <a:endParaRPr lang="es-EC" sz="1600" b="1" u="sng" dirty="0"/>
        </a:p>
      </dgm:t>
    </dgm:pt>
    <dgm:pt modelId="{5589D2D0-A5F8-4396-AC71-EAC493A30C18}" type="parTrans" cxnId="{FC3FA035-CEAF-4FC0-9B89-3EBA4A2DD2F1}">
      <dgm:prSet/>
      <dgm:spPr/>
      <dgm:t>
        <a:bodyPr/>
        <a:lstStyle/>
        <a:p>
          <a:endParaRPr lang="es-EC" sz="2000"/>
        </a:p>
      </dgm:t>
    </dgm:pt>
    <dgm:pt modelId="{C378A283-D0C2-4B46-8C9E-7C6152F20CAC}" type="sibTrans" cxnId="{FC3FA035-CEAF-4FC0-9B89-3EBA4A2DD2F1}">
      <dgm:prSet/>
      <dgm:spPr/>
      <dgm:t>
        <a:bodyPr/>
        <a:lstStyle/>
        <a:p>
          <a:endParaRPr lang="es-EC" sz="2000"/>
        </a:p>
      </dgm:t>
    </dgm:pt>
    <dgm:pt modelId="{C6D9139A-2728-4442-85D3-C6305F7AC080}">
      <dgm:prSet phldrT="[Texto]" custT="1"/>
      <dgm:spPr/>
      <dgm:t>
        <a:bodyPr/>
        <a:lstStyle/>
        <a:p>
          <a:r>
            <a:rPr lang="es-EC" sz="1600" dirty="0" smtClean="0"/>
            <a:t>Certificado de origen</a:t>
          </a:r>
          <a:endParaRPr lang="es-EC" sz="1600" dirty="0"/>
        </a:p>
      </dgm:t>
    </dgm:pt>
    <dgm:pt modelId="{8E406B6D-86CB-4F94-9D04-9A5A71A701DC}" type="parTrans" cxnId="{DCDC75D7-3887-4878-979B-4A9FB1FC2A37}">
      <dgm:prSet/>
      <dgm:spPr/>
      <dgm:t>
        <a:bodyPr/>
        <a:lstStyle/>
        <a:p>
          <a:endParaRPr lang="es-EC" sz="2000"/>
        </a:p>
      </dgm:t>
    </dgm:pt>
    <dgm:pt modelId="{41C2D96F-F6E5-4D68-A6F6-365754593820}" type="sibTrans" cxnId="{DCDC75D7-3887-4878-979B-4A9FB1FC2A37}">
      <dgm:prSet/>
      <dgm:spPr/>
      <dgm:t>
        <a:bodyPr/>
        <a:lstStyle/>
        <a:p>
          <a:endParaRPr lang="es-EC" sz="2000"/>
        </a:p>
      </dgm:t>
    </dgm:pt>
    <dgm:pt modelId="{23A9526B-9F3B-45E4-AC4A-48BB2A86174D}">
      <dgm:prSet phldrT="[Texto]" custT="1"/>
      <dgm:spPr/>
      <dgm:t>
        <a:bodyPr/>
        <a:lstStyle/>
        <a:p>
          <a:r>
            <a:rPr lang="es-EC" sz="1600" dirty="0" smtClean="0"/>
            <a:t>Documento de transporte multimodal</a:t>
          </a:r>
          <a:endParaRPr lang="es-EC" sz="1600" dirty="0"/>
        </a:p>
      </dgm:t>
    </dgm:pt>
    <dgm:pt modelId="{70300DE2-7143-4336-BC0C-15A7394F3EB4}" type="parTrans" cxnId="{9A84EB43-877B-47C2-BC95-46BA5C786CB6}">
      <dgm:prSet/>
      <dgm:spPr/>
      <dgm:t>
        <a:bodyPr/>
        <a:lstStyle/>
        <a:p>
          <a:endParaRPr lang="es-EC" sz="2000"/>
        </a:p>
      </dgm:t>
    </dgm:pt>
    <dgm:pt modelId="{5F71E80B-E016-4380-A848-CCCDD00AB686}" type="sibTrans" cxnId="{9A84EB43-877B-47C2-BC95-46BA5C786CB6}">
      <dgm:prSet/>
      <dgm:spPr/>
      <dgm:t>
        <a:bodyPr/>
        <a:lstStyle/>
        <a:p>
          <a:endParaRPr lang="es-EC" sz="2000"/>
        </a:p>
      </dgm:t>
    </dgm:pt>
    <dgm:pt modelId="{675C3025-75D2-4063-846D-3862AADFCFFF}">
      <dgm:prSet phldrT="[Texto]" custT="1"/>
      <dgm:spPr/>
      <dgm:t>
        <a:bodyPr/>
        <a:lstStyle/>
        <a:p>
          <a:r>
            <a:rPr lang="es-EC" sz="1600" dirty="0" smtClean="0"/>
            <a:t>Cotización de exportación</a:t>
          </a:r>
          <a:endParaRPr lang="es-EC" sz="1600" dirty="0"/>
        </a:p>
      </dgm:t>
    </dgm:pt>
    <dgm:pt modelId="{6EF9AAD7-C739-43AB-8673-84430FFE32FF}" type="parTrans" cxnId="{47F362AF-5E34-4C02-BF68-88A94AEB4B2F}">
      <dgm:prSet/>
      <dgm:spPr/>
      <dgm:t>
        <a:bodyPr/>
        <a:lstStyle/>
        <a:p>
          <a:endParaRPr lang="es-EC" sz="2000"/>
        </a:p>
      </dgm:t>
    </dgm:pt>
    <dgm:pt modelId="{CCCC0C50-D082-45D1-821E-9AD8C08C2BAC}" type="sibTrans" cxnId="{47F362AF-5E34-4C02-BF68-88A94AEB4B2F}">
      <dgm:prSet/>
      <dgm:spPr/>
      <dgm:t>
        <a:bodyPr/>
        <a:lstStyle/>
        <a:p>
          <a:endParaRPr lang="es-EC" sz="2000"/>
        </a:p>
      </dgm:t>
    </dgm:pt>
    <dgm:pt modelId="{14A77A6B-91EC-4BCB-B4BE-6A92276D25ED}">
      <dgm:prSet phldrT="[Texto]" custT="1"/>
      <dgm:spPr/>
      <dgm:t>
        <a:bodyPr/>
        <a:lstStyle/>
        <a:p>
          <a:r>
            <a:rPr lang="es-EC" sz="1600" dirty="0" smtClean="0"/>
            <a:t>Copia certificado de origen</a:t>
          </a:r>
          <a:endParaRPr lang="es-EC" sz="1600" dirty="0"/>
        </a:p>
      </dgm:t>
    </dgm:pt>
    <dgm:pt modelId="{AD05459A-5B45-4077-B993-CB4CD9DB7378}" type="parTrans" cxnId="{DF061DE4-01CA-4980-AB3F-C2D9F0B660E5}">
      <dgm:prSet/>
      <dgm:spPr/>
      <dgm:t>
        <a:bodyPr/>
        <a:lstStyle/>
        <a:p>
          <a:endParaRPr lang="es-EC" sz="2000"/>
        </a:p>
      </dgm:t>
    </dgm:pt>
    <dgm:pt modelId="{390E0270-60FC-42E9-9B8E-279AA624FF9A}" type="sibTrans" cxnId="{DF061DE4-01CA-4980-AB3F-C2D9F0B660E5}">
      <dgm:prSet/>
      <dgm:spPr/>
      <dgm:t>
        <a:bodyPr/>
        <a:lstStyle/>
        <a:p>
          <a:endParaRPr lang="es-EC" sz="2000"/>
        </a:p>
      </dgm:t>
    </dgm:pt>
    <dgm:pt modelId="{12DF83C8-CD81-4746-A171-D180135C125B}">
      <dgm:prSet phldrT="[Texto]" custT="1"/>
      <dgm:spPr/>
      <dgm:t>
        <a:bodyPr/>
        <a:lstStyle/>
        <a:p>
          <a:r>
            <a:rPr lang="es-EC" sz="1600" dirty="0" smtClean="0"/>
            <a:t>Copias no negociables de documento de transporte multimodal</a:t>
          </a:r>
          <a:endParaRPr lang="es-EC" sz="1600" dirty="0"/>
        </a:p>
      </dgm:t>
    </dgm:pt>
    <dgm:pt modelId="{EF18C91C-C47A-48CE-876C-9E279F4482D2}" type="parTrans" cxnId="{83A44FCF-D2EC-4724-A075-CABFA99F37A8}">
      <dgm:prSet/>
      <dgm:spPr/>
      <dgm:t>
        <a:bodyPr/>
        <a:lstStyle/>
        <a:p>
          <a:endParaRPr lang="es-EC" sz="2000"/>
        </a:p>
      </dgm:t>
    </dgm:pt>
    <dgm:pt modelId="{EA0F1386-02C5-477F-AAF8-9BC99A15505D}" type="sibTrans" cxnId="{83A44FCF-D2EC-4724-A075-CABFA99F37A8}">
      <dgm:prSet/>
      <dgm:spPr/>
      <dgm:t>
        <a:bodyPr/>
        <a:lstStyle/>
        <a:p>
          <a:endParaRPr lang="es-EC" sz="2000"/>
        </a:p>
      </dgm:t>
    </dgm:pt>
    <dgm:pt modelId="{547ACCB1-D266-4958-947A-4247CE715C43}" type="pres">
      <dgm:prSet presAssocID="{4670725F-3CB4-4BC4-BDFC-FE660AE6197B}" presName="Name0" presStyleCnt="0">
        <dgm:presLayoutVars>
          <dgm:dir/>
          <dgm:animLvl val="lvl"/>
          <dgm:resizeHandles val="exact"/>
        </dgm:presLayoutVars>
      </dgm:prSet>
      <dgm:spPr/>
      <dgm:t>
        <a:bodyPr/>
        <a:lstStyle/>
        <a:p>
          <a:endParaRPr lang="es-EC"/>
        </a:p>
      </dgm:t>
    </dgm:pt>
    <dgm:pt modelId="{BE1CC069-9EFB-4B42-8957-D902EFEB23CC}" type="pres">
      <dgm:prSet presAssocID="{90C547C6-F543-4F0D-8CF7-171C7F5BA24E}" presName="compositeNode" presStyleCnt="0">
        <dgm:presLayoutVars>
          <dgm:bulletEnabled val="1"/>
        </dgm:presLayoutVars>
      </dgm:prSet>
      <dgm:spPr/>
    </dgm:pt>
    <dgm:pt modelId="{F8366AAC-9705-48AF-B160-D57EE9868765}" type="pres">
      <dgm:prSet presAssocID="{90C547C6-F543-4F0D-8CF7-171C7F5BA24E}" presName="bgRect" presStyleLbl="node1" presStyleIdx="0" presStyleCnt="3" custLinFactNeighborX="-5305" custLinFactNeighborY="-620"/>
      <dgm:spPr/>
      <dgm:t>
        <a:bodyPr/>
        <a:lstStyle/>
        <a:p>
          <a:endParaRPr lang="es-EC"/>
        </a:p>
      </dgm:t>
    </dgm:pt>
    <dgm:pt modelId="{26E89574-B8CC-4BCA-B479-C12A0F2274EA}" type="pres">
      <dgm:prSet presAssocID="{90C547C6-F543-4F0D-8CF7-171C7F5BA24E}" presName="parentNode" presStyleLbl="node1" presStyleIdx="0" presStyleCnt="3">
        <dgm:presLayoutVars>
          <dgm:chMax val="0"/>
          <dgm:bulletEnabled val="1"/>
        </dgm:presLayoutVars>
      </dgm:prSet>
      <dgm:spPr/>
      <dgm:t>
        <a:bodyPr/>
        <a:lstStyle/>
        <a:p>
          <a:endParaRPr lang="es-EC"/>
        </a:p>
      </dgm:t>
    </dgm:pt>
    <dgm:pt modelId="{B507EF82-DD02-468B-BCED-65FAADF2E5FD}" type="pres">
      <dgm:prSet presAssocID="{90C547C6-F543-4F0D-8CF7-171C7F5BA24E}" presName="childNode" presStyleLbl="node1" presStyleIdx="0" presStyleCnt="3">
        <dgm:presLayoutVars>
          <dgm:bulletEnabled val="1"/>
        </dgm:presLayoutVars>
      </dgm:prSet>
      <dgm:spPr/>
      <dgm:t>
        <a:bodyPr/>
        <a:lstStyle/>
        <a:p>
          <a:endParaRPr lang="es-EC"/>
        </a:p>
      </dgm:t>
    </dgm:pt>
    <dgm:pt modelId="{F58FE3A3-EA6A-427D-8EF9-03DE912930BE}" type="pres">
      <dgm:prSet presAssocID="{16F03F95-EE8B-4911-819A-58C868CB7BB7}" presName="hSp" presStyleCnt="0"/>
      <dgm:spPr/>
    </dgm:pt>
    <dgm:pt modelId="{DA59445F-1F01-4A1F-ADA9-7525C6B5AEDC}" type="pres">
      <dgm:prSet presAssocID="{16F03F95-EE8B-4911-819A-58C868CB7BB7}" presName="vProcSp" presStyleCnt="0"/>
      <dgm:spPr/>
    </dgm:pt>
    <dgm:pt modelId="{2DDF214C-5DAD-44DC-8E0D-0D11F17AC47C}" type="pres">
      <dgm:prSet presAssocID="{16F03F95-EE8B-4911-819A-58C868CB7BB7}" presName="vSp1" presStyleCnt="0"/>
      <dgm:spPr/>
    </dgm:pt>
    <dgm:pt modelId="{5B8CC72C-0CB5-41ED-BE11-539F7BE5E106}" type="pres">
      <dgm:prSet presAssocID="{16F03F95-EE8B-4911-819A-58C868CB7BB7}" presName="simulatedConn" presStyleLbl="solidFgAcc1" presStyleIdx="0" presStyleCnt="2"/>
      <dgm:spPr/>
    </dgm:pt>
    <dgm:pt modelId="{19A0E861-DD82-4BE8-8550-973F73BC37CB}" type="pres">
      <dgm:prSet presAssocID="{16F03F95-EE8B-4911-819A-58C868CB7BB7}" presName="vSp2" presStyleCnt="0"/>
      <dgm:spPr/>
    </dgm:pt>
    <dgm:pt modelId="{7DC4E4FB-8B51-4D6C-A303-E438CD65F935}" type="pres">
      <dgm:prSet presAssocID="{16F03F95-EE8B-4911-819A-58C868CB7BB7}" presName="sibTrans" presStyleCnt="0"/>
      <dgm:spPr/>
    </dgm:pt>
    <dgm:pt modelId="{90E92FBF-C827-4985-BE5A-E09CE9C4C33F}" type="pres">
      <dgm:prSet presAssocID="{B614BC49-B7BE-4FDD-8E1A-9562C4A8F76B}" presName="compositeNode" presStyleCnt="0">
        <dgm:presLayoutVars>
          <dgm:bulletEnabled val="1"/>
        </dgm:presLayoutVars>
      </dgm:prSet>
      <dgm:spPr/>
    </dgm:pt>
    <dgm:pt modelId="{29AE0923-998F-430E-A3D0-A637D43D213C}" type="pres">
      <dgm:prSet presAssocID="{B614BC49-B7BE-4FDD-8E1A-9562C4A8F76B}" presName="bgRect" presStyleLbl="node1" presStyleIdx="1" presStyleCnt="3"/>
      <dgm:spPr/>
      <dgm:t>
        <a:bodyPr/>
        <a:lstStyle/>
        <a:p>
          <a:endParaRPr lang="es-EC"/>
        </a:p>
      </dgm:t>
    </dgm:pt>
    <dgm:pt modelId="{DE9B6BD3-DCE4-4508-BBE3-B2295B71CD78}" type="pres">
      <dgm:prSet presAssocID="{B614BC49-B7BE-4FDD-8E1A-9562C4A8F76B}" presName="parentNode" presStyleLbl="node1" presStyleIdx="1" presStyleCnt="3">
        <dgm:presLayoutVars>
          <dgm:chMax val="0"/>
          <dgm:bulletEnabled val="1"/>
        </dgm:presLayoutVars>
      </dgm:prSet>
      <dgm:spPr/>
      <dgm:t>
        <a:bodyPr/>
        <a:lstStyle/>
        <a:p>
          <a:endParaRPr lang="es-EC"/>
        </a:p>
      </dgm:t>
    </dgm:pt>
    <dgm:pt modelId="{E0E0769A-1F79-4289-9CE1-56A7A589B670}" type="pres">
      <dgm:prSet presAssocID="{B614BC49-B7BE-4FDD-8E1A-9562C4A8F76B}" presName="childNode" presStyleLbl="node1" presStyleIdx="1" presStyleCnt="3">
        <dgm:presLayoutVars>
          <dgm:bulletEnabled val="1"/>
        </dgm:presLayoutVars>
      </dgm:prSet>
      <dgm:spPr/>
      <dgm:t>
        <a:bodyPr/>
        <a:lstStyle/>
        <a:p>
          <a:endParaRPr lang="es-EC"/>
        </a:p>
      </dgm:t>
    </dgm:pt>
    <dgm:pt modelId="{48BD6299-A048-43E9-919A-0039F4A501FC}" type="pres">
      <dgm:prSet presAssocID="{C523CFC9-703A-48C6-8B7B-A7BA5A7C1728}" presName="hSp" presStyleCnt="0"/>
      <dgm:spPr/>
    </dgm:pt>
    <dgm:pt modelId="{8C3EA52C-C8D1-4750-8057-717B7564143A}" type="pres">
      <dgm:prSet presAssocID="{C523CFC9-703A-48C6-8B7B-A7BA5A7C1728}" presName="vProcSp" presStyleCnt="0"/>
      <dgm:spPr/>
    </dgm:pt>
    <dgm:pt modelId="{FCC4E979-F705-4C38-BC5E-257EB0F54EA6}" type="pres">
      <dgm:prSet presAssocID="{C523CFC9-703A-48C6-8B7B-A7BA5A7C1728}" presName="vSp1" presStyleCnt="0"/>
      <dgm:spPr/>
    </dgm:pt>
    <dgm:pt modelId="{B627AE24-F8F8-409D-B0DB-C222CC1100BA}" type="pres">
      <dgm:prSet presAssocID="{C523CFC9-703A-48C6-8B7B-A7BA5A7C1728}" presName="simulatedConn" presStyleLbl="solidFgAcc1" presStyleIdx="1" presStyleCnt="2"/>
      <dgm:spPr/>
    </dgm:pt>
    <dgm:pt modelId="{D4285128-81DE-4178-B884-0330EC48ED4A}" type="pres">
      <dgm:prSet presAssocID="{C523CFC9-703A-48C6-8B7B-A7BA5A7C1728}" presName="vSp2" presStyleCnt="0"/>
      <dgm:spPr/>
    </dgm:pt>
    <dgm:pt modelId="{EB544F02-BDFD-43AA-94B6-E0B895566BB5}" type="pres">
      <dgm:prSet presAssocID="{C523CFC9-703A-48C6-8B7B-A7BA5A7C1728}" presName="sibTrans" presStyleCnt="0"/>
      <dgm:spPr/>
    </dgm:pt>
    <dgm:pt modelId="{971B20B0-DCC2-41A6-AA27-B580B9CA311A}" type="pres">
      <dgm:prSet presAssocID="{88BD2ABB-C8D0-4A90-92AC-730F767F36B4}" presName="compositeNode" presStyleCnt="0">
        <dgm:presLayoutVars>
          <dgm:bulletEnabled val="1"/>
        </dgm:presLayoutVars>
      </dgm:prSet>
      <dgm:spPr/>
    </dgm:pt>
    <dgm:pt modelId="{E55EE6CB-4DE2-4D53-B641-116458AAA3DF}" type="pres">
      <dgm:prSet presAssocID="{88BD2ABB-C8D0-4A90-92AC-730F767F36B4}" presName="bgRect" presStyleLbl="node1" presStyleIdx="2" presStyleCnt="3"/>
      <dgm:spPr/>
      <dgm:t>
        <a:bodyPr/>
        <a:lstStyle/>
        <a:p>
          <a:endParaRPr lang="es-EC"/>
        </a:p>
      </dgm:t>
    </dgm:pt>
    <dgm:pt modelId="{97DAD588-123B-4FFC-A04F-AF98C45B85A3}" type="pres">
      <dgm:prSet presAssocID="{88BD2ABB-C8D0-4A90-92AC-730F767F36B4}" presName="parentNode" presStyleLbl="node1" presStyleIdx="2" presStyleCnt="3">
        <dgm:presLayoutVars>
          <dgm:chMax val="0"/>
          <dgm:bulletEnabled val="1"/>
        </dgm:presLayoutVars>
      </dgm:prSet>
      <dgm:spPr/>
      <dgm:t>
        <a:bodyPr/>
        <a:lstStyle/>
        <a:p>
          <a:endParaRPr lang="es-EC"/>
        </a:p>
      </dgm:t>
    </dgm:pt>
    <dgm:pt modelId="{C4B71960-9598-4899-B06B-4036D041DDF4}" type="pres">
      <dgm:prSet presAssocID="{88BD2ABB-C8D0-4A90-92AC-730F767F36B4}" presName="childNode" presStyleLbl="node1" presStyleIdx="2" presStyleCnt="3">
        <dgm:presLayoutVars>
          <dgm:bulletEnabled val="1"/>
        </dgm:presLayoutVars>
      </dgm:prSet>
      <dgm:spPr/>
      <dgm:t>
        <a:bodyPr/>
        <a:lstStyle/>
        <a:p>
          <a:endParaRPr lang="es-EC"/>
        </a:p>
      </dgm:t>
    </dgm:pt>
  </dgm:ptLst>
  <dgm:cxnLst>
    <dgm:cxn modelId="{36F37EE2-068B-4CB8-808A-69C99BAB6190}" srcId="{4670725F-3CB4-4BC4-BDFC-FE660AE6197B}" destId="{88BD2ABB-C8D0-4A90-92AC-730F767F36B4}" srcOrd="2" destOrd="0" parTransId="{EFB0DF0B-5290-490F-9271-A87E7142418A}" sibTransId="{A4386986-94E5-4B7B-BCED-AB741B7BC4B3}"/>
    <dgm:cxn modelId="{5FA0D212-9923-4A76-BBD8-6F9B167CE4CD}" type="presOf" srcId="{23A9526B-9F3B-45E4-AC4A-48BB2A86174D}" destId="{E0E0769A-1F79-4289-9CE1-56A7A589B670}" srcOrd="0" destOrd="5" presId="urn:microsoft.com/office/officeart/2005/8/layout/hProcess7#1"/>
    <dgm:cxn modelId="{C017A605-B1AC-4F8C-B555-281D6FCBBE9D}" type="presOf" srcId="{4670725F-3CB4-4BC4-BDFC-FE660AE6197B}" destId="{547ACCB1-D266-4958-947A-4247CE715C43}" srcOrd="0" destOrd="0" presId="urn:microsoft.com/office/officeart/2005/8/layout/hProcess7#1"/>
    <dgm:cxn modelId="{953BBC34-1114-46B6-A1EC-F61DB6E55EDC}" srcId="{4670725F-3CB4-4BC4-BDFC-FE660AE6197B}" destId="{90C547C6-F543-4F0D-8CF7-171C7F5BA24E}" srcOrd="0" destOrd="0" parTransId="{C340CE8E-3E5B-4657-B19A-85AB030C36A4}" sibTransId="{16F03F95-EE8B-4911-819A-58C868CB7BB7}"/>
    <dgm:cxn modelId="{FA96E45A-7CE3-494C-924E-495FCA5DBB88}" type="presOf" srcId="{6F14D483-6F93-46CD-AED0-023769F4D34F}" destId="{C4B71960-9598-4899-B06B-4036D041DDF4}" srcOrd="0" destOrd="1" presId="urn:microsoft.com/office/officeart/2005/8/layout/hProcess7#1"/>
    <dgm:cxn modelId="{B0656A68-854A-4DCB-91CB-2C63B0BE71D0}" type="presOf" srcId="{B95443B6-E3FA-4642-AD34-11970BA95593}" destId="{B507EF82-DD02-468B-BCED-65FAADF2E5FD}" srcOrd="0" destOrd="2" presId="urn:microsoft.com/office/officeart/2005/8/layout/hProcess7#1"/>
    <dgm:cxn modelId="{E5DC7D1C-3E26-42FF-B005-629856767EF3}" type="presOf" srcId="{8FBF0020-E1C3-4BDC-AC0C-51FE3B362289}" destId="{E0E0769A-1F79-4289-9CE1-56A7A589B670}" srcOrd="0" destOrd="3" presId="urn:microsoft.com/office/officeart/2005/8/layout/hProcess7#1"/>
    <dgm:cxn modelId="{1B25DC9C-F198-4C75-BEB9-FC60F1E874C2}" type="presOf" srcId="{3EC6F878-8935-4873-B550-EA1090DC202F}" destId="{B507EF82-DD02-468B-BCED-65FAADF2E5FD}" srcOrd="0" destOrd="1" presId="urn:microsoft.com/office/officeart/2005/8/layout/hProcess7#1"/>
    <dgm:cxn modelId="{DCDC75D7-3887-4878-979B-4A9FB1FC2A37}" srcId="{B614BC49-B7BE-4FDD-8E1A-9562C4A8F76B}" destId="{C6D9139A-2728-4442-85D3-C6305F7AC080}" srcOrd="4" destOrd="0" parTransId="{8E406B6D-86CB-4F94-9D04-9A5A71A701DC}" sibTransId="{41C2D96F-F6E5-4D68-A6F6-365754593820}"/>
    <dgm:cxn modelId="{BC80DD73-FB17-46D9-AFD6-2C1CDF317B4E}" srcId="{88BD2ABB-C8D0-4A90-92AC-730F767F36B4}" destId="{6F14D483-6F93-46CD-AED0-023769F4D34F}" srcOrd="1" destOrd="0" parTransId="{8E935AAB-37F5-4781-83DC-32CD49910B73}" sibTransId="{F569F25C-CDC7-4FC2-9A1C-967CF36E3606}"/>
    <dgm:cxn modelId="{D787E2F3-028F-49AE-831F-96E36F37ECD0}" type="presOf" srcId="{90C547C6-F543-4F0D-8CF7-171C7F5BA24E}" destId="{26E89574-B8CC-4BCA-B479-C12A0F2274EA}" srcOrd="1" destOrd="0" presId="urn:microsoft.com/office/officeart/2005/8/layout/hProcess7#1"/>
    <dgm:cxn modelId="{42830154-4E5B-424C-86EC-3A50F9196AA8}" srcId="{90C547C6-F543-4F0D-8CF7-171C7F5BA24E}" destId="{3EC6F878-8935-4873-B550-EA1090DC202F}" srcOrd="1" destOrd="0" parTransId="{009B04A8-B911-472B-9EA2-AE2C8FBFBA72}" sibTransId="{2D7FECC3-F2FE-42FE-89C9-1EBCF09A7A71}"/>
    <dgm:cxn modelId="{71F74325-F2D8-4DBB-80A9-87AE2349BE73}" srcId="{B614BC49-B7BE-4FDD-8E1A-9562C4A8F76B}" destId="{B76A7719-D0B6-41CC-BD11-3012D66DA77A}" srcOrd="0" destOrd="0" parTransId="{C599B697-CF6F-4C44-A250-D285A24717CC}" sibTransId="{439A8DCF-C1AF-4908-BDC2-259E8B4D1F0B}"/>
    <dgm:cxn modelId="{BAFF058C-714D-4DFC-8974-24B61F27A244}" type="presOf" srcId="{C6D9139A-2728-4442-85D3-C6305F7AC080}" destId="{E0E0769A-1F79-4289-9CE1-56A7A589B670}" srcOrd="0" destOrd="4" presId="urn:microsoft.com/office/officeart/2005/8/layout/hProcess7#1"/>
    <dgm:cxn modelId="{9A84EB43-877B-47C2-BC95-46BA5C786CB6}" srcId="{B614BC49-B7BE-4FDD-8E1A-9562C4A8F76B}" destId="{23A9526B-9F3B-45E4-AC4A-48BB2A86174D}" srcOrd="5" destOrd="0" parTransId="{70300DE2-7143-4336-BC0C-15A7394F3EB4}" sibTransId="{5F71E80B-E016-4380-A848-CCCDD00AB686}"/>
    <dgm:cxn modelId="{F6224C63-FAFF-482F-BF20-8DAAD2C89FBD}" type="presOf" srcId="{7DCFC0BB-E7EF-4F83-91D6-7E189284DC80}" destId="{C4B71960-9598-4899-B06B-4036D041DDF4}" srcOrd="0" destOrd="0" presId="urn:microsoft.com/office/officeart/2005/8/layout/hProcess7#1"/>
    <dgm:cxn modelId="{CC9AB73D-3AE9-46C9-AF47-9A663981B759}" srcId="{B614BC49-B7BE-4FDD-8E1A-9562C4A8F76B}" destId="{B00523CB-A0D9-4848-8A00-AD52036713C8}" srcOrd="2" destOrd="0" parTransId="{9845FC0B-2F98-4207-94F1-C93B1FBEA981}" sibTransId="{391553BD-F202-456E-8909-F51786F8C82D}"/>
    <dgm:cxn modelId="{FC3FA035-CEAF-4FC0-9B89-3EBA4A2DD2F1}" srcId="{B614BC49-B7BE-4FDD-8E1A-9562C4A8F76B}" destId="{8FBF0020-E1C3-4BDC-AC0C-51FE3B362289}" srcOrd="3" destOrd="0" parTransId="{5589D2D0-A5F8-4396-AC71-EAC493A30C18}" sibTransId="{C378A283-D0C2-4B46-8C9E-7C6152F20CAC}"/>
    <dgm:cxn modelId="{3639AD02-9CB0-45CD-AE60-2AFA2482008B}" type="presOf" srcId="{B614BC49-B7BE-4FDD-8E1A-9562C4A8F76B}" destId="{DE9B6BD3-DCE4-4508-BBE3-B2295B71CD78}" srcOrd="1" destOrd="0" presId="urn:microsoft.com/office/officeart/2005/8/layout/hProcess7#1"/>
    <dgm:cxn modelId="{5347DE70-CD9D-4F74-8373-9D63A2BF8D2D}" type="presOf" srcId="{98F74399-6487-4C16-96E6-8FB6DD248AE9}" destId="{E0E0769A-1F79-4289-9CE1-56A7A589B670}" srcOrd="0" destOrd="1" presId="urn:microsoft.com/office/officeart/2005/8/layout/hProcess7#1"/>
    <dgm:cxn modelId="{1D9E4295-EB1C-4F1F-A307-7CA371D1A3AB}" type="presOf" srcId="{88BD2ABB-C8D0-4A90-92AC-730F767F36B4}" destId="{97DAD588-123B-4FFC-A04F-AF98C45B85A3}" srcOrd="1" destOrd="0" presId="urn:microsoft.com/office/officeart/2005/8/layout/hProcess7#1"/>
    <dgm:cxn modelId="{47F362AF-5E34-4C02-BF68-88A94AEB4B2F}" srcId="{B614BC49-B7BE-4FDD-8E1A-9562C4A8F76B}" destId="{675C3025-75D2-4063-846D-3862AADFCFFF}" srcOrd="6" destOrd="0" parTransId="{6EF9AAD7-C739-43AB-8673-84430FFE32FF}" sibTransId="{CCCC0C50-D082-45D1-821E-9AD8C08C2BAC}"/>
    <dgm:cxn modelId="{F3AA7802-A06D-4B0A-B8F8-4A1372CF2E27}" type="presOf" srcId="{7DA0C5F2-2847-4E15-B209-2C63E6F3163A}" destId="{B507EF82-DD02-468B-BCED-65FAADF2E5FD}" srcOrd="0" destOrd="0" presId="urn:microsoft.com/office/officeart/2005/8/layout/hProcess7#1"/>
    <dgm:cxn modelId="{B2F05101-B855-43A8-AB3E-7264C46C01B6}" srcId="{90C547C6-F543-4F0D-8CF7-171C7F5BA24E}" destId="{B95443B6-E3FA-4642-AD34-11970BA95593}" srcOrd="2" destOrd="0" parTransId="{AE301357-9696-4DDC-9539-4FBF14803183}" sibTransId="{6B373ABA-D894-4D29-A8C3-FA4F88719E52}"/>
    <dgm:cxn modelId="{79F373A4-B5AC-485B-AC8F-D572C5649E4A}" srcId="{4670725F-3CB4-4BC4-BDFC-FE660AE6197B}" destId="{B614BC49-B7BE-4FDD-8E1A-9562C4A8F76B}" srcOrd="1" destOrd="0" parTransId="{D063F8F8-1419-44C4-9B14-754FA6147994}" sibTransId="{C523CFC9-703A-48C6-8B7B-A7BA5A7C1728}"/>
    <dgm:cxn modelId="{F5E27B40-2998-4779-938F-9E2E6C7E1A44}" srcId="{B614BC49-B7BE-4FDD-8E1A-9562C4A8F76B}" destId="{98F74399-6487-4C16-96E6-8FB6DD248AE9}" srcOrd="1" destOrd="0" parTransId="{B42D8AFC-CED2-4EB1-8CAE-06CC64361BC4}" sibTransId="{ADF57BFF-0010-4F6A-B025-960AD523A021}"/>
    <dgm:cxn modelId="{DF061DE4-01CA-4980-AB3F-C2D9F0B660E5}" srcId="{88BD2ABB-C8D0-4A90-92AC-730F767F36B4}" destId="{14A77A6B-91EC-4BCB-B4BE-6A92276D25ED}" srcOrd="2" destOrd="0" parTransId="{AD05459A-5B45-4077-B993-CB4CD9DB7378}" sibTransId="{390E0270-60FC-42E9-9B8E-279AA624FF9A}"/>
    <dgm:cxn modelId="{5545FA20-9E0E-4616-B329-F4491C725005}" type="presOf" srcId="{12DF83C8-CD81-4746-A171-D180135C125B}" destId="{C4B71960-9598-4899-B06B-4036D041DDF4}" srcOrd="0" destOrd="3" presId="urn:microsoft.com/office/officeart/2005/8/layout/hProcess7#1"/>
    <dgm:cxn modelId="{CB53EA12-FCAD-4CD5-8713-41FFFFD64293}" type="presOf" srcId="{90C547C6-F543-4F0D-8CF7-171C7F5BA24E}" destId="{F8366AAC-9705-48AF-B160-D57EE9868765}" srcOrd="0" destOrd="0" presId="urn:microsoft.com/office/officeart/2005/8/layout/hProcess7#1"/>
    <dgm:cxn modelId="{16016B6F-DFCB-4556-872C-1136D13112E6}" srcId="{90C547C6-F543-4F0D-8CF7-171C7F5BA24E}" destId="{7DA0C5F2-2847-4E15-B209-2C63E6F3163A}" srcOrd="0" destOrd="0" parTransId="{EF715685-76F1-4909-ABAF-DCC1361E591F}" sibTransId="{8404BDF2-0237-4924-A4C8-9C8A704E0626}"/>
    <dgm:cxn modelId="{83A44FCF-D2EC-4724-A075-CABFA99F37A8}" srcId="{88BD2ABB-C8D0-4A90-92AC-730F767F36B4}" destId="{12DF83C8-CD81-4746-A171-D180135C125B}" srcOrd="3" destOrd="0" parTransId="{EF18C91C-C47A-48CE-876C-9E279F4482D2}" sibTransId="{EA0F1386-02C5-477F-AAF8-9BC99A15505D}"/>
    <dgm:cxn modelId="{3BFFD856-1ABF-405E-92A7-550C00F9CACB}" srcId="{88BD2ABB-C8D0-4A90-92AC-730F767F36B4}" destId="{7DCFC0BB-E7EF-4F83-91D6-7E189284DC80}" srcOrd="0" destOrd="0" parTransId="{7FA6157C-6A0C-4882-A357-1A25B81A88EE}" sibTransId="{1B0CE4E5-43BA-4197-B229-63D653995F73}"/>
    <dgm:cxn modelId="{3797A0A5-EF6C-422D-A3DA-E67215457E82}" type="presOf" srcId="{B76A7719-D0B6-41CC-BD11-3012D66DA77A}" destId="{E0E0769A-1F79-4289-9CE1-56A7A589B670}" srcOrd="0" destOrd="0" presId="urn:microsoft.com/office/officeart/2005/8/layout/hProcess7#1"/>
    <dgm:cxn modelId="{3FBFBC02-ED04-40BE-ABF3-2C8CAC153D3B}" type="presOf" srcId="{B00523CB-A0D9-4848-8A00-AD52036713C8}" destId="{E0E0769A-1F79-4289-9CE1-56A7A589B670}" srcOrd="0" destOrd="2" presId="urn:microsoft.com/office/officeart/2005/8/layout/hProcess7#1"/>
    <dgm:cxn modelId="{BEED0AAB-074B-45C4-A9FE-9CB5E1784F54}" type="presOf" srcId="{B614BC49-B7BE-4FDD-8E1A-9562C4A8F76B}" destId="{29AE0923-998F-430E-A3D0-A637D43D213C}" srcOrd="0" destOrd="0" presId="urn:microsoft.com/office/officeart/2005/8/layout/hProcess7#1"/>
    <dgm:cxn modelId="{072033D2-DCD8-4904-865B-D4A11F1C8B35}" type="presOf" srcId="{14A77A6B-91EC-4BCB-B4BE-6A92276D25ED}" destId="{C4B71960-9598-4899-B06B-4036D041DDF4}" srcOrd="0" destOrd="2" presId="urn:microsoft.com/office/officeart/2005/8/layout/hProcess7#1"/>
    <dgm:cxn modelId="{98A7B423-52F8-4D55-B7AC-E66EF5A39E12}" type="presOf" srcId="{88BD2ABB-C8D0-4A90-92AC-730F767F36B4}" destId="{E55EE6CB-4DE2-4D53-B641-116458AAA3DF}" srcOrd="0" destOrd="0" presId="urn:microsoft.com/office/officeart/2005/8/layout/hProcess7#1"/>
    <dgm:cxn modelId="{CCD242CD-7427-49CE-9ED0-7549465573E4}" type="presOf" srcId="{675C3025-75D2-4063-846D-3862AADFCFFF}" destId="{E0E0769A-1F79-4289-9CE1-56A7A589B670}" srcOrd="0" destOrd="6" presId="urn:microsoft.com/office/officeart/2005/8/layout/hProcess7#1"/>
    <dgm:cxn modelId="{A28A960D-F033-4864-B177-0248FCE3DE4D}" type="presParOf" srcId="{547ACCB1-D266-4958-947A-4247CE715C43}" destId="{BE1CC069-9EFB-4B42-8957-D902EFEB23CC}" srcOrd="0" destOrd="0" presId="urn:microsoft.com/office/officeart/2005/8/layout/hProcess7#1"/>
    <dgm:cxn modelId="{71943488-39D7-48C0-8638-BABAB11A6C63}" type="presParOf" srcId="{BE1CC069-9EFB-4B42-8957-D902EFEB23CC}" destId="{F8366AAC-9705-48AF-B160-D57EE9868765}" srcOrd="0" destOrd="0" presId="urn:microsoft.com/office/officeart/2005/8/layout/hProcess7#1"/>
    <dgm:cxn modelId="{E81AFAF9-07D0-42AD-9CA0-743DEA399787}" type="presParOf" srcId="{BE1CC069-9EFB-4B42-8957-D902EFEB23CC}" destId="{26E89574-B8CC-4BCA-B479-C12A0F2274EA}" srcOrd="1" destOrd="0" presId="urn:microsoft.com/office/officeart/2005/8/layout/hProcess7#1"/>
    <dgm:cxn modelId="{6DB93798-B1B8-421A-A460-8B15E24B5BD3}" type="presParOf" srcId="{BE1CC069-9EFB-4B42-8957-D902EFEB23CC}" destId="{B507EF82-DD02-468B-BCED-65FAADF2E5FD}" srcOrd="2" destOrd="0" presId="urn:microsoft.com/office/officeart/2005/8/layout/hProcess7#1"/>
    <dgm:cxn modelId="{9ABDAC71-F2C7-49F1-AA65-B49DFB357551}" type="presParOf" srcId="{547ACCB1-D266-4958-947A-4247CE715C43}" destId="{F58FE3A3-EA6A-427D-8EF9-03DE912930BE}" srcOrd="1" destOrd="0" presId="urn:microsoft.com/office/officeart/2005/8/layout/hProcess7#1"/>
    <dgm:cxn modelId="{5A8513DF-D744-48B5-B9C8-A9DC6ECC32F5}" type="presParOf" srcId="{547ACCB1-D266-4958-947A-4247CE715C43}" destId="{DA59445F-1F01-4A1F-ADA9-7525C6B5AEDC}" srcOrd="2" destOrd="0" presId="urn:microsoft.com/office/officeart/2005/8/layout/hProcess7#1"/>
    <dgm:cxn modelId="{8CE9845D-1C1F-42E8-ADA6-5D9BF6362C93}" type="presParOf" srcId="{DA59445F-1F01-4A1F-ADA9-7525C6B5AEDC}" destId="{2DDF214C-5DAD-44DC-8E0D-0D11F17AC47C}" srcOrd="0" destOrd="0" presId="urn:microsoft.com/office/officeart/2005/8/layout/hProcess7#1"/>
    <dgm:cxn modelId="{C0B7DC95-2D3B-40A6-B09E-EC80E3D17573}" type="presParOf" srcId="{DA59445F-1F01-4A1F-ADA9-7525C6B5AEDC}" destId="{5B8CC72C-0CB5-41ED-BE11-539F7BE5E106}" srcOrd="1" destOrd="0" presId="urn:microsoft.com/office/officeart/2005/8/layout/hProcess7#1"/>
    <dgm:cxn modelId="{16C615F8-333E-455E-B755-F0E31A7DF976}" type="presParOf" srcId="{DA59445F-1F01-4A1F-ADA9-7525C6B5AEDC}" destId="{19A0E861-DD82-4BE8-8550-973F73BC37CB}" srcOrd="2" destOrd="0" presId="urn:microsoft.com/office/officeart/2005/8/layout/hProcess7#1"/>
    <dgm:cxn modelId="{1D4355D6-6961-4B61-8310-F99EB8F51FDB}" type="presParOf" srcId="{547ACCB1-D266-4958-947A-4247CE715C43}" destId="{7DC4E4FB-8B51-4D6C-A303-E438CD65F935}" srcOrd="3" destOrd="0" presId="urn:microsoft.com/office/officeart/2005/8/layout/hProcess7#1"/>
    <dgm:cxn modelId="{A3634249-50F5-4602-A9F1-709CE2A4762F}" type="presParOf" srcId="{547ACCB1-D266-4958-947A-4247CE715C43}" destId="{90E92FBF-C827-4985-BE5A-E09CE9C4C33F}" srcOrd="4" destOrd="0" presId="urn:microsoft.com/office/officeart/2005/8/layout/hProcess7#1"/>
    <dgm:cxn modelId="{070B313C-A9A5-4C11-957A-72D4A0AB4C2D}" type="presParOf" srcId="{90E92FBF-C827-4985-BE5A-E09CE9C4C33F}" destId="{29AE0923-998F-430E-A3D0-A637D43D213C}" srcOrd="0" destOrd="0" presId="urn:microsoft.com/office/officeart/2005/8/layout/hProcess7#1"/>
    <dgm:cxn modelId="{22F02CC9-8439-445B-8F08-F09D8B4A510B}" type="presParOf" srcId="{90E92FBF-C827-4985-BE5A-E09CE9C4C33F}" destId="{DE9B6BD3-DCE4-4508-BBE3-B2295B71CD78}" srcOrd="1" destOrd="0" presId="urn:microsoft.com/office/officeart/2005/8/layout/hProcess7#1"/>
    <dgm:cxn modelId="{BB9FD34A-3A20-4025-8839-FB982123D36A}" type="presParOf" srcId="{90E92FBF-C827-4985-BE5A-E09CE9C4C33F}" destId="{E0E0769A-1F79-4289-9CE1-56A7A589B670}" srcOrd="2" destOrd="0" presId="urn:microsoft.com/office/officeart/2005/8/layout/hProcess7#1"/>
    <dgm:cxn modelId="{F2359319-02E0-472B-83FA-5C73C529BB8C}" type="presParOf" srcId="{547ACCB1-D266-4958-947A-4247CE715C43}" destId="{48BD6299-A048-43E9-919A-0039F4A501FC}" srcOrd="5" destOrd="0" presId="urn:microsoft.com/office/officeart/2005/8/layout/hProcess7#1"/>
    <dgm:cxn modelId="{0A165271-DCD7-4442-816C-EFF34C704DF4}" type="presParOf" srcId="{547ACCB1-D266-4958-947A-4247CE715C43}" destId="{8C3EA52C-C8D1-4750-8057-717B7564143A}" srcOrd="6" destOrd="0" presId="urn:microsoft.com/office/officeart/2005/8/layout/hProcess7#1"/>
    <dgm:cxn modelId="{1066CDF3-4330-4B6B-8110-FB941A51BD41}" type="presParOf" srcId="{8C3EA52C-C8D1-4750-8057-717B7564143A}" destId="{FCC4E979-F705-4C38-BC5E-257EB0F54EA6}" srcOrd="0" destOrd="0" presId="urn:microsoft.com/office/officeart/2005/8/layout/hProcess7#1"/>
    <dgm:cxn modelId="{128D7631-E2CF-46CB-8B35-123594FB3963}" type="presParOf" srcId="{8C3EA52C-C8D1-4750-8057-717B7564143A}" destId="{B627AE24-F8F8-409D-B0DB-C222CC1100BA}" srcOrd="1" destOrd="0" presId="urn:microsoft.com/office/officeart/2005/8/layout/hProcess7#1"/>
    <dgm:cxn modelId="{EFF0765F-08E7-4D4A-8B96-83F38D27A927}" type="presParOf" srcId="{8C3EA52C-C8D1-4750-8057-717B7564143A}" destId="{D4285128-81DE-4178-B884-0330EC48ED4A}" srcOrd="2" destOrd="0" presId="urn:microsoft.com/office/officeart/2005/8/layout/hProcess7#1"/>
    <dgm:cxn modelId="{DBDBF07C-6438-4AA5-B2D0-0B72748B2806}" type="presParOf" srcId="{547ACCB1-D266-4958-947A-4247CE715C43}" destId="{EB544F02-BDFD-43AA-94B6-E0B895566BB5}" srcOrd="7" destOrd="0" presId="urn:microsoft.com/office/officeart/2005/8/layout/hProcess7#1"/>
    <dgm:cxn modelId="{87969A95-5090-44BD-BB54-23812227FB71}" type="presParOf" srcId="{547ACCB1-D266-4958-947A-4247CE715C43}" destId="{971B20B0-DCC2-41A6-AA27-B580B9CA311A}" srcOrd="8" destOrd="0" presId="urn:microsoft.com/office/officeart/2005/8/layout/hProcess7#1"/>
    <dgm:cxn modelId="{D2217230-D9DB-49B2-A012-7F1A3AC1B4B6}" type="presParOf" srcId="{971B20B0-DCC2-41A6-AA27-B580B9CA311A}" destId="{E55EE6CB-4DE2-4D53-B641-116458AAA3DF}" srcOrd="0" destOrd="0" presId="urn:microsoft.com/office/officeart/2005/8/layout/hProcess7#1"/>
    <dgm:cxn modelId="{70773657-571C-4AD0-81D6-9EBBBF2813A8}" type="presParOf" srcId="{971B20B0-DCC2-41A6-AA27-B580B9CA311A}" destId="{97DAD588-123B-4FFC-A04F-AF98C45B85A3}" srcOrd="1" destOrd="0" presId="urn:microsoft.com/office/officeart/2005/8/layout/hProcess7#1"/>
    <dgm:cxn modelId="{CE29D4A4-DF61-41E5-BDA1-34F4773C1649}" type="presParOf" srcId="{971B20B0-DCC2-41A6-AA27-B580B9CA311A}" destId="{C4B71960-9598-4899-B06B-4036D041DDF4}" srcOrd="2" destOrd="0" presId="urn:microsoft.com/office/officeart/2005/8/layout/hProcess7#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solidFill>
            <a:srgbClr val="92D050"/>
          </a:solidFill>
        </a:ln>
        <a:scene3d>
          <a:camera prst="orthographicFront"/>
          <a:lightRig rig="threePt" dir="t"/>
        </a:scene3d>
        <a:sp3d>
          <a:bevelT/>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183F7EC3-2007-45E5-9A77-37B8B918B0B1}" type="presOf" srcId="{B77A10D0-3A3C-4211-B908-5735A17C77A8}" destId="{A43527CD-6C09-4F15-A712-AA3014C75D01}" srcOrd="0" destOrd="0" presId="urn:microsoft.com/office/officeart/2005/8/layout/process1"/>
    <dgm:cxn modelId="{C9674965-0783-49D9-ACA5-3C1B46CE240A}" type="presOf" srcId="{87BAD2F9-0983-4777-BF06-CF285D221490}" destId="{3C2E3747-9089-43BC-B352-90C4FCA8E8B6}"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31420CF8-57EE-4B83-8D34-B8D9ED98697B}" type="presOf" srcId="{73AEBE16-4209-4875-9E5D-D0F075056BCC}" destId="{70A33C59-0AE9-410A-873F-BF3A9F083F4B}" srcOrd="1" destOrd="0" presId="urn:microsoft.com/office/officeart/2005/8/layout/process1"/>
    <dgm:cxn modelId="{07F01D18-17D0-4793-B63B-4327F3DBB1B1}" type="presOf" srcId="{A72F9901-BEB5-4B55-9518-41D5153B0501}" destId="{57DB6157-3889-4F4D-AFAA-B34ECCF32B3C}"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BA5F4943-278F-4C1D-B383-4CB12483AD08}" type="presOf" srcId="{15238467-82BD-4F53-B20C-63CFBD336727}" destId="{78C6E3AC-7837-41C6-B49A-18E52CA06585}" srcOrd="1" destOrd="0" presId="urn:microsoft.com/office/officeart/2005/8/layout/process1"/>
    <dgm:cxn modelId="{3CC7E7A6-BB1F-4B1D-8477-1F71E791C7CC}" type="presOf" srcId="{3D7A34AD-611F-4D83-A4A6-D15C37494413}" destId="{3735E17C-E17E-498E-8F79-BF2096D54A27}" srcOrd="0" destOrd="0" presId="urn:microsoft.com/office/officeart/2005/8/layout/process1"/>
    <dgm:cxn modelId="{371AFA53-7366-430B-A535-E3EE6500A75A}" type="presOf" srcId="{5B9CFD16-7704-4BC9-8477-B19B5EEFDB9E}" destId="{9FAEF079-7B42-4F32-9DCA-BCA2977B97BC}" srcOrd="1" destOrd="0" presId="urn:microsoft.com/office/officeart/2005/8/layout/process1"/>
    <dgm:cxn modelId="{61EEFBB1-AD5B-4D76-A668-795A54FEFC6D}" type="presOf" srcId="{73AEBE16-4209-4875-9E5D-D0F075056BCC}" destId="{A2686A44-1587-4251-AB9F-ED73D74C98FA}" srcOrd="0" destOrd="0" presId="urn:microsoft.com/office/officeart/2005/8/layout/process1"/>
    <dgm:cxn modelId="{44EFB411-7D61-4DD8-84D5-7B7B1C7444F7}" type="presOf" srcId="{2A412109-AD69-426A-8AE1-3781D04A0FF7}" destId="{95EE7324-695C-4903-B91B-8048411566A4}" srcOrd="0" destOrd="0" presId="urn:microsoft.com/office/officeart/2005/8/layout/process1"/>
    <dgm:cxn modelId="{856580A9-8FE1-4CDE-9D0C-54CC05916E4B}" type="presOf" srcId="{5B9CFD16-7704-4BC9-8477-B19B5EEFDB9E}" destId="{48B9E2FE-5EB1-45D5-99F2-9ED61246E49D}" srcOrd="0" destOrd="0" presId="urn:microsoft.com/office/officeart/2005/8/layout/process1"/>
    <dgm:cxn modelId="{1026A042-94F5-4F8D-AFAF-8AF534DEE95A}" type="presOf" srcId="{D6A471DB-FBC6-4841-90AC-FB87422D177E}" destId="{526C1560-8D8A-4854-BB2D-DA67FC9917FB}" srcOrd="0" destOrd="0" presId="urn:microsoft.com/office/officeart/2005/8/layout/process1"/>
    <dgm:cxn modelId="{4E685BA1-B427-4D7A-88C0-CB4EBA8AACA7}" type="presOf" srcId="{8DFD4D90-4336-4A30-B029-68623E2076A6}" destId="{443A0442-FEB5-4B6F-8284-199330A18654}" srcOrd="0" destOrd="0" presId="urn:microsoft.com/office/officeart/2005/8/layout/process1"/>
    <dgm:cxn modelId="{23897E12-1F63-4066-8A32-B2C50184B8C1}" type="presOf" srcId="{B77A10D0-3A3C-4211-B908-5735A17C77A8}" destId="{BC0281B1-F953-4970-AC48-A0453FBC0F70}" srcOrd="1" destOrd="0" presId="urn:microsoft.com/office/officeart/2005/8/layout/process1"/>
    <dgm:cxn modelId="{FE3A213A-DB94-4979-B94F-B7232E8D4937}" type="presOf" srcId="{15238467-82BD-4F53-B20C-63CFBD336727}" destId="{8695E13F-72C6-4249-837A-83F5B5966591}" srcOrd="0" destOrd="0" presId="urn:microsoft.com/office/officeart/2005/8/layout/process1"/>
    <dgm:cxn modelId="{04243624-3A59-47A6-A005-2F3B86CCEB0D}" type="presParOf" srcId="{443A0442-FEB5-4B6F-8284-199330A18654}" destId="{95EE7324-695C-4903-B91B-8048411566A4}" srcOrd="0" destOrd="0" presId="urn:microsoft.com/office/officeart/2005/8/layout/process1"/>
    <dgm:cxn modelId="{CDCABD45-1D2C-442B-BD82-7DD9F92E9F4B}" type="presParOf" srcId="{443A0442-FEB5-4B6F-8284-199330A18654}" destId="{A2686A44-1587-4251-AB9F-ED73D74C98FA}" srcOrd="1" destOrd="0" presId="urn:microsoft.com/office/officeart/2005/8/layout/process1"/>
    <dgm:cxn modelId="{BB7487D9-6AE5-4B76-B860-63F653C074B9}" type="presParOf" srcId="{A2686A44-1587-4251-AB9F-ED73D74C98FA}" destId="{70A33C59-0AE9-410A-873F-BF3A9F083F4B}" srcOrd="0" destOrd="0" presId="urn:microsoft.com/office/officeart/2005/8/layout/process1"/>
    <dgm:cxn modelId="{76A02213-0405-4799-BF48-58C9628844EF}" type="presParOf" srcId="{443A0442-FEB5-4B6F-8284-199330A18654}" destId="{3C2E3747-9089-43BC-B352-90C4FCA8E8B6}" srcOrd="2" destOrd="0" presId="urn:microsoft.com/office/officeart/2005/8/layout/process1"/>
    <dgm:cxn modelId="{BD4EF1EA-F835-42C0-9F7B-0B97BA87B544}" type="presParOf" srcId="{443A0442-FEB5-4B6F-8284-199330A18654}" destId="{A43527CD-6C09-4F15-A712-AA3014C75D01}" srcOrd="3" destOrd="0" presId="urn:microsoft.com/office/officeart/2005/8/layout/process1"/>
    <dgm:cxn modelId="{44FB8401-502F-4187-9415-4097A21EEDC4}" type="presParOf" srcId="{A43527CD-6C09-4F15-A712-AA3014C75D01}" destId="{BC0281B1-F953-4970-AC48-A0453FBC0F70}" srcOrd="0" destOrd="0" presId="urn:microsoft.com/office/officeart/2005/8/layout/process1"/>
    <dgm:cxn modelId="{3B4647CB-F111-4FDD-9CCD-0DD4E93ABDE2}" type="presParOf" srcId="{443A0442-FEB5-4B6F-8284-199330A18654}" destId="{3735E17C-E17E-498E-8F79-BF2096D54A27}" srcOrd="4" destOrd="0" presId="urn:microsoft.com/office/officeart/2005/8/layout/process1"/>
    <dgm:cxn modelId="{156A96E4-95BF-4583-ACAF-DBCBB7F3849E}" type="presParOf" srcId="{443A0442-FEB5-4B6F-8284-199330A18654}" destId="{48B9E2FE-5EB1-45D5-99F2-9ED61246E49D}" srcOrd="5" destOrd="0" presId="urn:microsoft.com/office/officeart/2005/8/layout/process1"/>
    <dgm:cxn modelId="{C6B471DA-4797-445E-841E-76CBEB9FB331}" type="presParOf" srcId="{48B9E2FE-5EB1-45D5-99F2-9ED61246E49D}" destId="{9FAEF079-7B42-4F32-9DCA-BCA2977B97BC}" srcOrd="0" destOrd="0" presId="urn:microsoft.com/office/officeart/2005/8/layout/process1"/>
    <dgm:cxn modelId="{358525D1-F0E7-4712-B2FA-824DD1EC5068}" type="presParOf" srcId="{443A0442-FEB5-4B6F-8284-199330A18654}" destId="{57DB6157-3889-4F4D-AFAA-B34ECCF32B3C}" srcOrd="6" destOrd="0" presId="urn:microsoft.com/office/officeart/2005/8/layout/process1"/>
    <dgm:cxn modelId="{BE2098C4-8DF1-453A-AA87-0171C91D8F77}" type="presParOf" srcId="{443A0442-FEB5-4B6F-8284-199330A18654}" destId="{8695E13F-72C6-4249-837A-83F5B5966591}" srcOrd="7" destOrd="0" presId="urn:microsoft.com/office/officeart/2005/8/layout/process1"/>
    <dgm:cxn modelId="{87ABAB36-A1D4-4BF5-89F6-177BFCEBA843}" type="presParOf" srcId="{8695E13F-72C6-4249-837A-83F5B5966591}" destId="{78C6E3AC-7837-41C6-B49A-18E52CA06585}" srcOrd="0" destOrd="0" presId="urn:microsoft.com/office/officeart/2005/8/layout/process1"/>
    <dgm:cxn modelId="{FA2B6FF5-F23C-4EA9-957F-53CFF542B22B}"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B9106BA8-9953-4D61-9F99-11B556B9E183}" type="presOf" srcId="{5B9CFD16-7704-4BC9-8477-B19B5EEFDB9E}" destId="{9FAEF079-7B42-4F32-9DCA-BCA2977B97BC}" srcOrd="1" destOrd="0" presId="urn:microsoft.com/office/officeart/2005/8/layout/process1"/>
    <dgm:cxn modelId="{5BBAE5BB-F99F-411A-8CED-E1C0992631A4}" type="presOf" srcId="{2A412109-AD69-426A-8AE1-3781D04A0FF7}" destId="{95EE7324-695C-4903-B91B-8048411566A4}" srcOrd="0" destOrd="0" presId="urn:microsoft.com/office/officeart/2005/8/layout/process1"/>
    <dgm:cxn modelId="{949E5958-F469-4234-B392-D7A002060248}" type="presOf" srcId="{B77A10D0-3A3C-4211-B908-5735A17C77A8}" destId="{A43527CD-6C09-4F15-A712-AA3014C75D01}"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B9BD90F5-CAEA-471F-9B61-9F584BA0B9CE}" type="presOf" srcId="{8DFD4D90-4336-4A30-B029-68623E2076A6}" destId="{443A0442-FEB5-4B6F-8284-199330A18654}"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174EDE1F-8157-4E83-AD96-EE046C7E603C}" type="presOf" srcId="{D6A471DB-FBC6-4841-90AC-FB87422D177E}" destId="{526C1560-8D8A-4854-BB2D-DA67FC9917FB}" srcOrd="0" destOrd="0" presId="urn:microsoft.com/office/officeart/2005/8/layout/process1"/>
    <dgm:cxn modelId="{B8A62B0A-F66F-4EC9-8680-0DB0BD36C691}" type="presOf" srcId="{15238467-82BD-4F53-B20C-63CFBD336727}" destId="{8695E13F-72C6-4249-837A-83F5B5966591}" srcOrd="0" destOrd="0" presId="urn:microsoft.com/office/officeart/2005/8/layout/process1"/>
    <dgm:cxn modelId="{AD80F385-13FD-4CF7-96DC-4B3041DC2B4B}" type="presOf" srcId="{73AEBE16-4209-4875-9E5D-D0F075056BCC}" destId="{A2686A44-1587-4251-AB9F-ED73D74C98FA}" srcOrd="0" destOrd="0" presId="urn:microsoft.com/office/officeart/2005/8/layout/process1"/>
    <dgm:cxn modelId="{8A7F73CE-440F-429A-A574-606B0AD0AFB7}" type="presOf" srcId="{15238467-82BD-4F53-B20C-63CFBD336727}" destId="{78C6E3AC-7837-41C6-B49A-18E52CA06585}" srcOrd="1" destOrd="0" presId="urn:microsoft.com/office/officeart/2005/8/layout/process1"/>
    <dgm:cxn modelId="{0F71BDF4-07AC-4AA6-A9F5-CE24E2E7DED0}" type="presOf" srcId="{3D7A34AD-611F-4D83-A4A6-D15C37494413}" destId="{3735E17C-E17E-498E-8F79-BF2096D54A27}" srcOrd="0" destOrd="0" presId="urn:microsoft.com/office/officeart/2005/8/layout/process1"/>
    <dgm:cxn modelId="{21097A44-74F4-4E18-9B23-08722691E345}" type="presOf" srcId="{A72F9901-BEB5-4B55-9518-41D5153B0501}" destId="{57DB6157-3889-4F4D-AFAA-B34ECCF32B3C}" srcOrd="0" destOrd="0" presId="urn:microsoft.com/office/officeart/2005/8/layout/process1"/>
    <dgm:cxn modelId="{F849A370-81DB-45B4-967D-6254483B8E5B}" type="presOf" srcId="{5B9CFD16-7704-4BC9-8477-B19B5EEFDB9E}" destId="{48B9E2FE-5EB1-45D5-99F2-9ED61246E49D}" srcOrd="0" destOrd="0" presId="urn:microsoft.com/office/officeart/2005/8/layout/process1"/>
    <dgm:cxn modelId="{129E9D4A-5355-47A6-BA94-03527D44B707}" type="presOf" srcId="{B77A10D0-3A3C-4211-B908-5735A17C77A8}" destId="{BC0281B1-F953-4970-AC48-A0453FBC0F70}" srcOrd="1" destOrd="0" presId="urn:microsoft.com/office/officeart/2005/8/layout/process1"/>
    <dgm:cxn modelId="{D65DF263-C517-4886-95BA-B7F2F8726DE7}" type="presOf" srcId="{87BAD2F9-0983-4777-BF06-CF285D221490}" destId="{3C2E3747-9089-43BC-B352-90C4FCA8E8B6}" srcOrd="0" destOrd="0" presId="urn:microsoft.com/office/officeart/2005/8/layout/process1"/>
    <dgm:cxn modelId="{B4B92326-CF9B-46B3-8C37-0B3BABEBD94D}" type="presOf" srcId="{73AEBE16-4209-4875-9E5D-D0F075056BCC}" destId="{70A33C59-0AE9-410A-873F-BF3A9F083F4B}" srcOrd="1" destOrd="0" presId="urn:microsoft.com/office/officeart/2005/8/layout/process1"/>
    <dgm:cxn modelId="{50506A44-2C6C-46AA-8F7F-A9777095987E}" type="presParOf" srcId="{443A0442-FEB5-4B6F-8284-199330A18654}" destId="{95EE7324-695C-4903-B91B-8048411566A4}" srcOrd="0" destOrd="0" presId="urn:microsoft.com/office/officeart/2005/8/layout/process1"/>
    <dgm:cxn modelId="{E0284BAD-43E1-44D3-85B5-9C321F63AA89}" type="presParOf" srcId="{443A0442-FEB5-4B6F-8284-199330A18654}" destId="{A2686A44-1587-4251-AB9F-ED73D74C98FA}" srcOrd="1" destOrd="0" presId="urn:microsoft.com/office/officeart/2005/8/layout/process1"/>
    <dgm:cxn modelId="{600657E8-B909-4C03-9C72-3D87EFFDEF51}" type="presParOf" srcId="{A2686A44-1587-4251-AB9F-ED73D74C98FA}" destId="{70A33C59-0AE9-410A-873F-BF3A9F083F4B}" srcOrd="0" destOrd="0" presId="urn:microsoft.com/office/officeart/2005/8/layout/process1"/>
    <dgm:cxn modelId="{5C5358F6-E476-413E-8DB0-E10308EA17F8}" type="presParOf" srcId="{443A0442-FEB5-4B6F-8284-199330A18654}" destId="{3C2E3747-9089-43BC-B352-90C4FCA8E8B6}" srcOrd="2" destOrd="0" presId="urn:microsoft.com/office/officeart/2005/8/layout/process1"/>
    <dgm:cxn modelId="{E18BA483-8101-4A54-87EC-BA73C18A8660}" type="presParOf" srcId="{443A0442-FEB5-4B6F-8284-199330A18654}" destId="{A43527CD-6C09-4F15-A712-AA3014C75D01}" srcOrd="3" destOrd="0" presId="urn:microsoft.com/office/officeart/2005/8/layout/process1"/>
    <dgm:cxn modelId="{2B9BFD38-87B0-4559-8852-C5B9B893683A}" type="presParOf" srcId="{A43527CD-6C09-4F15-A712-AA3014C75D01}" destId="{BC0281B1-F953-4970-AC48-A0453FBC0F70}" srcOrd="0" destOrd="0" presId="urn:microsoft.com/office/officeart/2005/8/layout/process1"/>
    <dgm:cxn modelId="{4BDE89A3-AA59-4330-B963-D3413A291B05}" type="presParOf" srcId="{443A0442-FEB5-4B6F-8284-199330A18654}" destId="{3735E17C-E17E-498E-8F79-BF2096D54A27}" srcOrd="4" destOrd="0" presId="urn:microsoft.com/office/officeart/2005/8/layout/process1"/>
    <dgm:cxn modelId="{54910108-B444-40AC-85B0-851F608F50B1}" type="presParOf" srcId="{443A0442-FEB5-4B6F-8284-199330A18654}" destId="{48B9E2FE-5EB1-45D5-99F2-9ED61246E49D}" srcOrd="5" destOrd="0" presId="urn:microsoft.com/office/officeart/2005/8/layout/process1"/>
    <dgm:cxn modelId="{63DCFE6B-CEA3-4CE0-8FF3-C00272D4D0A8}" type="presParOf" srcId="{48B9E2FE-5EB1-45D5-99F2-9ED61246E49D}" destId="{9FAEF079-7B42-4F32-9DCA-BCA2977B97BC}" srcOrd="0" destOrd="0" presId="urn:microsoft.com/office/officeart/2005/8/layout/process1"/>
    <dgm:cxn modelId="{07EDA97B-0496-4674-BED3-5195FD4EAA77}" type="presParOf" srcId="{443A0442-FEB5-4B6F-8284-199330A18654}" destId="{57DB6157-3889-4F4D-AFAA-B34ECCF32B3C}" srcOrd="6" destOrd="0" presId="urn:microsoft.com/office/officeart/2005/8/layout/process1"/>
    <dgm:cxn modelId="{42CEBBEB-0119-4D05-97B4-1BB22ACF4F93}" type="presParOf" srcId="{443A0442-FEB5-4B6F-8284-199330A18654}" destId="{8695E13F-72C6-4249-837A-83F5B5966591}" srcOrd="7" destOrd="0" presId="urn:microsoft.com/office/officeart/2005/8/layout/process1"/>
    <dgm:cxn modelId="{03CE52CD-AB0A-4627-993D-1CB798E3F956}" type="presParOf" srcId="{8695E13F-72C6-4249-837A-83F5B5966591}" destId="{78C6E3AC-7837-41C6-B49A-18E52CA06585}" srcOrd="0" destOrd="0" presId="urn:microsoft.com/office/officeart/2005/8/layout/process1"/>
    <dgm:cxn modelId="{9D7F2015-79DC-42D8-B178-125CFF8407E5}"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C2AF761-8AC4-42C9-A192-91B609DE4A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2625338B-0EDC-404A-8EFD-2046F9315829}">
      <dgm:prSet phldrT="[Texto]"/>
      <dgm:spPr/>
      <dgm:t>
        <a:bodyPr/>
        <a:lstStyle/>
        <a:p>
          <a:r>
            <a:rPr lang="es-EC" dirty="0" smtClean="0"/>
            <a:t>Empresa orientada al servicio de transporte de encomiendas, moderna, autosustentable y direccionada a satisfacer necesidades.</a:t>
          </a:r>
          <a:endParaRPr lang="es-EC" dirty="0"/>
        </a:p>
      </dgm:t>
    </dgm:pt>
    <dgm:pt modelId="{3D167805-76D7-46C8-AF89-D2A60EE8F856}" type="parTrans" cxnId="{A1F2EA6E-EAD1-4F48-89A8-F07630412669}">
      <dgm:prSet/>
      <dgm:spPr/>
      <dgm:t>
        <a:bodyPr/>
        <a:lstStyle/>
        <a:p>
          <a:endParaRPr lang="es-EC"/>
        </a:p>
      </dgm:t>
    </dgm:pt>
    <dgm:pt modelId="{B050B234-C55C-41A2-9251-A2C83B9802A9}" type="sibTrans" cxnId="{A1F2EA6E-EAD1-4F48-89A8-F07630412669}">
      <dgm:prSet/>
      <dgm:spPr/>
      <dgm:t>
        <a:bodyPr/>
        <a:lstStyle/>
        <a:p>
          <a:endParaRPr lang="es-EC"/>
        </a:p>
      </dgm:t>
    </dgm:pt>
    <dgm:pt modelId="{6986D2E6-0CBE-4B54-991C-D002DC3F193E}">
      <dgm:prSet phldrT="[Texto]"/>
      <dgm:spPr/>
      <dgm:t>
        <a:bodyPr/>
        <a:lstStyle/>
        <a:p>
          <a:r>
            <a:rPr lang="es-EC" dirty="0" smtClean="0"/>
            <a:t>Clientes en crecimiento gracias al manejo adecuado de encomiendas y seriedad en el trabajo brindado.</a:t>
          </a:r>
          <a:endParaRPr lang="es-EC" dirty="0"/>
        </a:p>
      </dgm:t>
    </dgm:pt>
    <dgm:pt modelId="{3C40DC37-3C0B-40E2-9F3B-8AD2639AFC48}" type="parTrans" cxnId="{A647A532-E69E-4421-9A9B-A0E7F0A63AE4}">
      <dgm:prSet/>
      <dgm:spPr/>
      <dgm:t>
        <a:bodyPr/>
        <a:lstStyle/>
        <a:p>
          <a:endParaRPr lang="es-EC"/>
        </a:p>
      </dgm:t>
    </dgm:pt>
    <dgm:pt modelId="{824CA0D0-8B9B-437C-8E97-9D2C9B603669}" type="sibTrans" cxnId="{A647A532-E69E-4421-9A9B-A0E7F0A63AE4}">
      <dgm:prSet/>
      <dgm:spPr/>
      <dgm:t>
        <a:bodyPr/>
        <a:lstStyle/>
        <a:p>
          <a:endParaRPr lang="es-EC"/>
        </a:p>
      </dgm:t>
    </dgm:pt>
    <dgm:pt modelId="{91BBCCBC-9C6D-473D-96B0-44BB5145A58D}">
      <dgm:prSet phldrT="[Texto]"/>
      <dgm:spPr/>
      <dgm:t>
        <a:bodyPr/>
        <a:lstStyle/>
        <a:p>
          <a:r>
            <a:rPr lang="es-EC" dirty="0" smtClean="0"/>
            <a:t>Exporta Fácil convierte la exportación en una solución atractiva para pequeños empresarios en todo el país.</a:t>
          </a:r>
          <a:endParaRPr lang="es-EC" dirty="0"/>
        </a:p>
      </dgm:t>
    </dgm:pt>
    <dgm:pt modelId="{CA9BDBD1-D533-45E7-8D98-221C04DE8B9C}" type="parTrans" cxnId="{494DF3F7-2107-4988-ACCD-77FCBCBD3AED}">
      <dgm:prSet/>
      <dgm:spPr/>
      <dgm:t>
        <a:bodyPr/>
        <a:lstStyle/>
        <a:p>
          <a:endParaRPr lang="es-EC"/>
        </a:p>
      </dgm:t>
    </dgm:pt>
    <dgm:pt modelId="{60476A44-3B8F-4561-9F80-0E3315882C14}" type="sibTrans" cxnId="{494DF3F7-2107-4988-ACCD-77FCBCBD3AED}">
      <dgm:prSet/>
      <dgm:spPr/>
      <dgm:t>
        <a:bodyPr/>
        <a:lstStyle/>
        <a:p>
          <a:endParaRPr lang="es-EC"/>
        </a:p>
      </dgm:t>
    </dgm:pt>
    <dgm:pt modelId="{AAAABFED-EB08-4CA7-B936-A86D0F8D0010}">
      <dgm:prSet phldrT="[Texto]"/>
      <dgm:spPr/>
      <dgm:t>
        <a:bodyPr/>
        <a:lstStyle/>
        <a:p>
          <a:r>
            <a:rPr lang="es-EC" dirty="0" smtClean="0"/>
            <a:t>A pesar de que la balanza comercial decrece los productos no tradicionales ganan mercado.</a:t>
          </a:r>
          <a:endParaRPr lang="es-EC" dirty="0"/>
        </a:p>
      </dgm:t>
    </dgm:pt>
    <dgm:pt modelId="{E57A68EC-0DEB-4C57-A8E3-F137BD72FBF4}" type="parTrans" cxnId="{17D94BB3-075C-4DDA-A83D-DCAAB3B3B814}">
      <dgm:prSet/>
      <dgm:spPr/>
      <dgm:t>
        <a:bodyPr/>
        <a:lstStyle/>
        <a:p>
          <a:endParaRPr lang="es-EC"/>
        </a:p>
      </dgm:t>
    </dgm:pt>
    <dgm:pt modelId="{E6AD037F-1592-4E32-AE05-800CB11AE0B1}" type="sibTrans" cxnId="{17D94BB3-075C-4DDA-A83D-DCAAB3B3B814}">
      <dgm:prSet/>
      <dgm:spPr/>
      <dgm:t>
        <a:bodyPr/>
        <a:lstStyle/>
        <a:p>
          <a:endParaRPr lang="es-EC"/>
        </a:p>
      </dgm:t>
    </dgm:pt>
    <dgm:pt modelId="{303B009A-017F-47E7-AA5C-5F7DCC8325C3}">
      <dgm:prSet phldrT="[Texto]"/>
      <dgm:spPr/>
      <dgm:t>
        <a:bodyPr/>
        <a:lstStyle/>
        <a:p>
          <a:r>
            <a:rPr lang="es-EC" dirty="0" smtClean="0"/>
            <a:t>Los medios de comunicación de mejor difusión del servicio fueron tradicionales.</a:t>
          </a:r>
          <a:endParaRPr lang="es-EC" dirty="0"/>
        </a:p>
      </dgm:t>
    </dgm:pt>
    <dgm:pt modelId="{61B5E45F-D307-4C7D-A2B4-0BFD6B94DD1A}" type="parTrans" cxnId="{9C73F0FA-797C-4428-9019-A6735FAC6196}">
      <dgm:prSet/>
      <dgm:spPr/>
      <dgm:t>
        <a:bodyPr/>
        <a:lstStyle/>
        <a:p>
          <a:endParaRPr lang="es-EC"/>
        </a:p>
      </dgm:t>
    </dgm:pt>
    <dgm:pt modelId="{2AC1FFB0-3A90-47C2-98E6-CCE4E4B8B6A0}" type="sibTrans" cxnId="{9C73F0FA-797C-4428-9019-A6735FAC6196}">
      <dgm:prSet/>
      <dgm:spPr/>
      <dgm:t>
        <a:bodyPr/>
        <a:lstStyle/>
        <a:p>
          <a:endParaRPr lang="es-EC"/>
        </a:p>
      </dgm:t>
    </dgm:pt>
    <dgm:pt modelId="{736580F5-6211-4B36-8AF1-122285A24199}">
      <dgm:prSet phldrT="[Texto]"/>
      <dgm:spPr/>
      <dgm:t>
        <a:bodyPr/>
        <a:lstStyle/>
        <a:p>
          <a:r>
            <a:rPr lang="es-EC" dirty="0" smtClean="0"/>
            <a:t>Los artesanos no iniciaron sus exportaciones a través del servicio y trabajaban con cargueras y </a:t>
          </a:r>
          <a:r>
            <a:rPr lang="es-EC" dirty="0" err="1" smtClean="0"/>
            <a:t>couriers</a:t>
          </a:r>
          <a:r>
            <a:rPr lang="es-EC" dirty="0" smtClean="0"/>
            <a:t>.</a:t>
          </a:r>
          <a:endParaRPr lang="es-EC" dirty="0"/>
        </a:p>
      </dgm:t>
    </dgm:pt>
    <dgm:pt modelId="{958C8BE3-4BE3-4872-993E-2A7D76D88E07}" type="parTrans" cxnId="{2EC6BF4C-EC8F-439E-ACDF-936621BE358C}">
      <dgm:prSet/>
      <dgm:spPr/>
      <dgm:t>
        <a:bodyPr/>
        <a:lstStyle/>
        <a:p>
          <a:endParaRPr lang="es-EC"/>
        </a:p>
      </dgm:t>
    </dgm:pt>
    <dgm:pt modelId="{864845B5-ED50-4915-987D-C8FBAE63A244}" type="sibTrans" cxnId="{2EC6BF4C-EC8F-439E-ACDF-936621BE358C}">
      <dgm:prSet/>
      <dgm:spPr/>
      <dgm:t>
        <a:bodyPr/>
        <a:lstStyle/>
        <a:p>
          <a:endParaRPr lang="es-EC"/>
        </a:p>
      </dgm:t>
    </dgm:pt>
    <dgm:pt modelId="{6903DA54-5705-4DC7-B4B4-83556FB1B34A}" type="pres">
      <dgm:prSet presAssocID="{8C2AF761-8AC4-42C9-A192-91B609DE4A60}" presName="linear" presStyleCnt="0">
        <dgm:presLayoutVars>
          <dgm:animLvl val="lvl"/>
          <dgm:resizeHandles val="exact"/>
        </dgm:presLayoutVars>
      </dgm:prSet>
      <dgm:spPr/>
      <dgm:t>
        <a:bodyPr/>
        <a:lstStyle/>
        <a:p>
          <a:endParaRPr lang="es-EC"/>
        </a:p>
      </dgm:t>
    </dgm:pt>
    <dgm:pt modelId="{970ECEFC-57CF-4ADB-A7A9-4F6F44B08F89}" type="pres">
      <dgm:prSet presAssocID="{2625338B-0EDC-404A-8EFD-2046F9315829}" presName="parentText" presStyleLbl="node1" presStyleIdx="0" presStyleCnt="3">
        <dgm:presLayoutVars>
          <dgm:chMax val="0"/>
          <dgm:bulletEnabled val="1"/>
        </dgm:presLayoutVars>
      </dgm:prSet>
      <dgm:spPr/>
      <dgm:t>
        <a:bodyPr/>
        <a:lstStyle/>
        <a:p>
          <a:endParaRPr lang="es-EC"/>
        </a:p>
      </dgm:t>
    </dgm:pt>
    <dgm:pt modelId="{F0AFAB47-2D1E-45D0-9F3C-26183BF2920E}" type="pres">
      <dgm:prSet presAssocID="{2625338B-0EDC-404A-8EFD-2046F9315829}" presName="childText" presStyleLbl="revTx" presStyleIdx="0" presStyleCnt="3">
        <dgm:presLayoutVars>
          <dgm:bulletEnabled val="1"/>
        </dgm:presLayoutVars>
      </dgm:prSet>
      <dgm:spPr/>
      <dgm:t>
        <a:bodyPr/>
        <a:lstStyle/>
        <a:p>
          <a:endParaRPr lang="es-EC"/>
        </a:p>
      </dgm:t>
    </dgm:pt>
    <dgm:pt modelId="{E443BA07-DA99-416E-B688-6CB28FC7A3E6}" type="pres">
      <dgm:prSet presAssocID="{91BBCCBC-9C6D-473D-96B0-44BB5145A58D}" presName="parentText" presStyleLbl="node1" presStyleIdx="1" presStyleCnt="3">
        <dgm:presLayoutVars>
          <dgm:chMax val="0"/>
          <dgm:bulletEnabled val="1"/>
        </dgm:presLayoutVars>
      </dgm:prSet>
      <dgm:spPr/>
      <dgm:t>
        <a:bodyPr/>
        <a:lstStyle/>
        <a:p>
          <a:endParaRPr lang="es-EC"/>
        </a:p>
      </dgm:t>
    </dgm:pt>
    <dgm:pt modelId="{5F86CF8B-6F29-4154-B20D-0282C4478047}" type="pres">
      <dgm:prSet presAssocID="{91BBCCBC-9C6D-473D-96B0-44BB5145A58D}" presName="childText" presStyleLbl="revTx" presStyleIdx="1" presStyleCnt="3">
        <dgm:presLayoutVars>
          <dgm:bulletEnabled val="1"/>
        </dgm:presLayoutVars>
      </dgm:prSet>
      <dgm:spPr/>
      <dgm:t>
        <a:bodyPr/>
        <a:lstStyle/>
        <a:p>
          <a:endParaRPr lang="es-EC"/>
        </a:p>
      </dgm:t>
    </dgm:pt>
    <dgm:pt modelId="{98B7EAE2-9474-45FA-A72B-20199C750BB7}" type="pres">
      <dgm:prSet presAssocID="{303B009A-017F-47E7-AA5C-5F7DCC8325C3}" presName="parentText" presStyleLbl="node1" presStyleIdx="2" presStyleCnt="3">
        <dgm:presLayoutVars>
          <dgm:chMax val="0"/>
          <dgm:bulletEnabled val="1"/>
        </dgm:presLayoutVars>
      </dgm:prSet>
      <dgm:spPr/>
      <dgm:t>
        <a:bodyPr/>
        <a:lstStyle/>
        <a:p>
          <a:endParaRPr lang="es-EC"/>
        </a:p>
      </dgm:t>
    </dgm:pt>
    <dgm:pt modelId="{F3DEE16C-8DF5-4B39-A1F8-B7E2583DCDE5}" type="pres">
      <dgm:prSet presAssocID="{303B009A-017F-47E7-AA5C-5F7DCC8325C3}" presName="childText" presStyleLbl="revTx" presStyleIdx="2" presStyleCnt="3">
        <dgm:presLayoutVars>
          <dgm:bulletEnabled val="1"/>
        </dgm:presLayoutVars>
      </dgm:prSet>
      <dgm:spPr/>
      <dgm:t>
        <a:bodyPr/>
        <a:lstStyle/>
        <a:p>
          <a:endParaRPr lang="es-EC"/>
        </a:p>
      </dgm:t>
    </dgm:pt>
  </dgm:ptLst>
  <dgm:cxnLst>
    <dgm:cxn modelId="{197AC568-0B6E-422E-8EF6-8D5A6FE8D819}" type="presOf" srcId="{8C2AF761-8AC4-42C9-A192-91B609DE4A60}" destId="{6903DA54-5705-4DC7-B4B4-83556FB1B34A}" srcOrd="0" destOrd="0" presId="urn:microsoft.com/office/officeart/2005/8/layout/vList2"/>
    <dgm:cxn modelId="{DA4E4187-DE3E-409C-B5F4-B0671AC6EE46}" type="presOf" srcId="{6986D2E6-0CBE-4B54-991C-D002DC3F193E}" destId="{F0AFAB47-2D1E-45D0-9F3C-26183BF2920E}" srcOrd="0" destOrd="0" presId="urn:microsoft.com/office/officeart/2005/8/layout/vList2"/>
    <dgm:cxn modelId="{2EC6BF4C-EC8F-439E-ACDF-936621BE358C}" srcId="{303B009A-017F-47E7-AA5C-5F7DCC8325C3}" destId="{736580F5-6211-4B36-8AF1-122285A24199}" srcOrd="0" destOrd="0" parTransId="{958C8BE3-4BE3-4872-993E-2A7D76D88E07}" sibTransId="{864845B5-ED50-4915-987D-C8FBAE63A244}"/>
    <dgm:cxn modelId="{A1F2EA6E-EAD1-4F48-89A8-F07630412669}" srcId="{8C2AF761-8AC4-42C9-A192-91B609DE4A60}" destId="{2625338B-0EDC-404A-8EFD-2046F9315829}" srcOrd="0" destOrd="0" parTransId="{3D167805-76D7-46C8-AF89-D2A60EE8F856}" sibTransId="{B050B234-C55C-41A2-9251-A2C83B9802A9}"/>
    <dgm:cxn modelId="{17D94BB3-075C-4DDA-A83D-DCAAB3B3B814}" srcId="{91BBCCBC-9C6D-473D-96B0-44BB5145A58D}" destId="{AAAABFED-EB08-4CA7-B936-A86D0F8D0010}" srcOrd="0" destOrd="0" parTransId="{E57A68EC-0DEB-4C57-A8E3-F137BD72FBF4}" sibTransId="{E6AD037F-1592-4E32-AE05-800CB11AE0B1}"/>
    <dgm:cxn modelId="{EA0A4918-7B19-424C-94AE-9E76C337B33C}" type="presOf" srcId="{2625338B-0EDC-404A-8EFD-2046F9315829}" destId="{970ECEFC-57CF-4ADB-A7A9-4F6F44B08F89}" srcOrd="0" destOrd="0" presId="urn:microsoft.com/office/officeart/2005/8/layout/vList2"/>
    <dgm:cxn modelId="{494DF3F7-2107-4988-ACCD-77FCBCBD3AED}" srcId="{8C2AF761-8AC4-42C9-A192-91B609DE4A60}" destId="{91BBCCBC-9C6D-473D-96B0-44BB5145A58D}" srcOrd="1" destOrd="0" parTransId="{CA9BDBD1-D533-45E7-8D98-221C04DE8B9C}" sibTransId="{60476A44-3B8F-4561-9F80-0E3315882C14}"/>
    <dgm:cxn modelId="{B5079406-9A55-4E1B-9260-B30367F43C0C}" type="presOf" srcId="{736580F5-6211-4B36-8AF1-122285A24199}" destId="{F3DEE16C-8DF5-4B39-A1F8-B7E2583DCDE5}" srcOrd="0" destOrd="0" presId="urn:microsoft.com/office/officeart/2005/8/layout/vList2"/>
    <dgm:cxn modelId="{F51198ED-91C9-4A79-955E-B18D9E5464E4}" type="presOf" srcId="{303B009A-017F-47E7-AA5C-5F7DCC8325C3}" destId="{98B7EAE2-9474-45FA-A72B-20199C750BB7}" srcOrd="0" destOrd="0" presId="urn:microsoft.com/office/officeart/2005/8/layout/vList2"/>
    <dgm:cxn modelId="{6CE46E15-CBB2-4447-9268-8013068C9AE6}" type="presOf" srcId="{AAAABFED-EB08-4CA7-B936-A86D0F8D0010}" destId="{5F86CF8B-6F29-4154-B20D-0282C4478047}" srcOrd="0" destOrd="0" presId="urn:microsoft.com/office/officeart/2005/8/layout/vList2"/>
    <dgm:cxn modelId="{8DF505B5-F1F0-452E-938C-6DDCFD11229B}" type="presOf" srcId="{91BBCCBC-9C6D-473D-96B0-44BB5145A58D}" destId="{E443BA07-DA99-416E-B688-6CB28FC7A3E6}" srcOrd="0" destOrd="0" presId="urn:microsoft.com/office/officeart/2005/8/layout/vList2"/>
    <dgm:cxn modelId="{9C73F0FA-797C-4428-9019-A6735FAC6196}" srcId="{8C2AF761-8AC4-42C9-A192-91B609DE4A60}" destId="{303B009A-017F-47E7-AA5C-5F7DCC8325C3}" srcOrd="2" destOrd="0" parTransId="{61B5E45F-D307-4C7D-A2B4-0BFD6B94DD1A}" sibTransId="{2AC1FFB0-3A90-47C2-98E6-CCE4E4B8B6A0}"/>
    <dgm:cxn modelId="{A647A532-E69E-4421-9A9B-A0E7F0A63AE4}" srcId="{2625338B-0EDC-404A-8EFD-2046F9315829}" destId="{6986D2E6-0CBE-4B54-991C-D002DC3F193E}" srcOrd="0" destOrd="0" parTransId="{3C40DC37-3C0B-40E2-9F3B-8AD2639AFC48}" sibTransId="{824CA0D0-8B9B-437C-8E97-9D2C9B603669}"/>
    <dgm:cxn modelId="{D574F9D3-2F61-4692-B69F-AF2437B29891}" type="presParOf" srcId="{6903DA54-5705-4DC7-B4B4-83556FB1B34A}" destId="{970ECEFC-57CF-4ADB-A7A9-4F6F44B08F89}" srcOrd="0" destOrd="0" presId="urn:microsoft.com/office/officeart/2005/8/layout/vList2"/>
    <dgm:cxn modelId="{76E4E0B6-16BB-445C-B1E7-6D316CD7B257}" type="presParOf" srcId="{6903DA54-5705-4DC7-B4B4-83556FB1B34A}" destId="{F0AFAB47-2D1E-45D0-9F3C-26183BF2920E}" srcOrd="1" destOrd="0" presId="urn:microsoft.com/office/officeart/2005/8/layout/vList2"/>
    <dgm:cxn modelId="{C2623D67-BADC-4CD2-A50F-28B8B200E82C}" type="presParOf" srcId="{6903DA54-5705-4DC7-B4B4-83556FB1B34A}" destId="{E443BA07-DA99-416E-B688-6CB28FC7A3E6}" srcOrd="2" destOrd="0" presId="urn:microsoft.com/office/officeart/2005/8/layout/vList2"/>
    <dgm:cxn modelId="{C66374F9-0598-4692-856C-570A3202566B}" type="presParOf" srcId="{6903DA54-5705-4DC7-B4B4-83556FB1B34A}" destId="{5F86CF8B-6F29-4154-B20D-0282C4478047}" srcOrd="3" destOrd="0" presId="urn:microsoft.com/office/officeart/2005/8/layout/vList2"/>
    <dgm:cxn modelId="{82DB0345-077E-4F76-A81E-27037DFDA9E6}" type="presParOf" srcId="{6903DA54-5705-4DC7-B4B4-83556FB1B34A}" destId="{98B7EAE2-9474-45FA-A72B-20199C750BB7}" srcOrd="4" destOrd="0" presId="urn:microsoft.com/office/officeart/2005/8/layout/vList2"/>
    <dgm:cxn modelId="{EB99E3D9-9EEF-4556-8A98-B2584F7ADD34}" type="presParOf" srcId="{6903DA54-5705-4DC7-B4B4-83556FB1B34A}" destId="{F3DEE16C-8DF5-4B39-A1F8-B7E2583DCDE5}"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911D8CD0-95A2-42EB-8208-1F031C436B33}" type="presOf" srcId="{D6A471DB-FBC6-4841-90AC-FB87422D177E}" destId="{526C1560-8D8A-4854-BB2D-DA67FC9917FB}"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CEF54B07-2438-47E9-BC88-49905FE6D8E1}" type="presOf" srcId="{2A412109-AD69-426A-8AE1-3781D04A0FF7}" destId="{95EE7324-695C-4903-B91B-8048411566A4}"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E466D75C-149E-4C91-B262-9AAF5B62EACF}" type="presOf" srcId="{73AEBE16-4209-4875-9E5D-D0F075056BCC}" destId="{70A33C59-0AE9-410A-873F-BF3A9F083F4B}" srcOrd="1" destOrd="0" presId="urn:microsoft.com/office/officeart/2005/8/layout/process1"/>
    <dgm:cxn modelId="{D3DCABD5-782E-4014-A537-6A1AC6D0730D}" type="presOf" srcId="{15238467-82BD-4F53-B20C-63CFBD336727}" destId="{78C6E3AC-7837-41C6-B49A-18E52CA06585}" srcOrd="1" destOrd="0" presId="urn:microsoft.com/office/officeart/2005/8/layout/process1"/>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32C7C001-BDD2-49C1-93A0-607DD4C5F6DD}" type="presOf" srcId="{87BAD2F9-0983-4777-BF06-CF285D221490}" destId="{3C2E3747-9089-43BC-B352-90C4FCA8E8B6}" srcOrd="0" destOrd="0" presId="urn:microsoft.com/office/officeart/2005/8/layout/process1"/>
    <dgm:cxn modelId="{783A70EC-DE9E-4360-BB16-185396FD5022}" type="presOf" srcId="{15238467-82BD-4F53-B20C-63CFBD336727}" destId="{8695E13F-72C6-4249-837A-83F5B5966591}" srcOrd="0" destOrd="0" presId="urn:microsoft.com/office/officeart/2005/8/layout/process1"/>
    <dgm:cxn modelId="{7F5817FC-2FC7-4A86-8698-F1C442D30FD9}" type="presOf" srcId="{B77A10D0-3A3C-4211-B908-5735A17C77A8}" destId="{A43527CD-6C09-4F15-A712-AA3014C75D01}" srcOrd="0" destOrd="0" presId="urn:microsoft.com/office/officeart/2005/8/layout/process1"/>
    <dgm:cxn modelId="{78DBF549-21B1-4453-8BCB-22E7DB69A5B8}" type="presOf" srcId="{5B9CFD16-7704-4BC9-8477-B19B5EEFDB9E}" destId="{48B9E2FE-5EB1-45D5-99F2-9ED61246E49D}" srcOrd="0" destOrd="0" presId="urn:microsoft.com/office/officeart/2005/8/layout/process1"/>
    <dgm:cxn modelId="{15B08636-7F55-4956-96C0-08FFED95CB71}" type="presOf" srcId="{8DFD4D90-4336-4A30-B029-68623E2076A6}" destId="{443A0442-FEB5-4B6F-8284-199330A18654}" srcOrd="0" destOrd="0" presId="urn:microsoft.com/office/officeart/2005/8/layout/process1"/>
    <dgm:cxn modelId="{C53D8C80-36D7-4EBF-8339-2E68492F1A69}" type="presOf" srcId="{5B9CFD16-7704-4BC9-8477-B19B5EEFDB9E}" destId="{9FAEF079-7B42-4F32-9DCA-BCA2977B97BC}" srcOrd="1" destOrd="0" presId="urn:microsoft.com/office/officeart/2005/8/layout/process1"/>
    <dgm:cxn modelId="{09C8482E-C907-405E-8AB0-765A74D7D364}" type="presOf" srcId="{73AEBE16-4209-4875-9E5D-D0F075056BCC}" destId="{A2686A44-1587-4251-AB9F-ED73D74C98FA}" srcOrd="0" destOrd="0" presId="urn:microsoft.com/office/officeart/2005/8/layout/process1"/>
    <dgm:cxn modelId="{E6AA482A-0011-4B4C-B849-09528E365384}" type="presOf" srcId="{B77A10D0-3A3C-4211-B908-5735A17C77A8}" destId="{BC0281B1-F953-4970-AC48-A0453FBC0F70}" srcOrd="1" destOrd="0" presId="urn:microsoft.com/office/officeart/2005/8/layout/process1"/>
    <dgm:cxn modelId="{9DA0E3C8-FD50-4311-BFF8-3BFB7FEBEFB3}" type="presOf" srcId="{A72F9901-BEB5-4B55-9518-41D5153B0501}" destId="{57DB6157-3889-4F4D-AFAA-B34ECCF32B3C}" srcOrd="0" destOrd="0" presId="urn:microsoft.com/office/officeart/2005/8/layout/process1"/>
    <dgm:cxn modelId="{01C6F98D-36F6-484A-9E68-AB80ECB4832A}" type="presOf" srcId="{3D7A34AD-611F-4D83-A4A6-D15C37494413}" destId="{3735E17C-E17E-498E-8F79-BF2096D54A27}" srcOrd="0" destOrd="0" presId="urn:microsoft.com/office/officeart/2005/8/layout/process1"/>
    <dgm:cxn modelId="{1CA52AE4-1EB3-434E-9D45-B388A72654E8}" type="presParOf" srcId="{443A0442-FEB5-4B6F-8284-199330A18654}" destId="{95EE7324-695C-4903-B91B-8048411566A4}" srcOrd="0" destOrd="0" presId="urn:microsoft.com/office/officeart/2005/8/layout/process1"/>
    <dgm:cxn modelId="{C32CE389-5A27-4C66-9AA6-BC39047EB867}" type="presParOf" srcId="{443A0442-FEB5-4B6F-8284-199330A18654}" destId="{A2686A44-1587-4251-AB9F-ED73D74C98FA}" srcOrd="1" destOrd="0" presId="urn:microsoft.com/office/officeart/2005/8/layout/process1"/>
    <dgm:cxn modelId="{1441C5F0-7A27-4141-A97C-79C0B4A27F84}" type="presParOf" srcId="{A2686A44-1587-4251-AB9F-ED73D74C98FA}" destId="{70A33C59-0AE9-410A-873F-BF3A9F083F4B}" srcOrd="0" destOrd="0" presId="urn:microsoft.com/office/officeart/2005/8/layout/process1"/>
    <dgm:cxn modelId="{80A592CD-0933-4519-AF1B-1D581E9A0CF5}" type="presParOf" srcId="{443A0442-FEB5-4B6F-8284-199330A18654}" destId="{3C2E3747-9089-43BC-B352-90C4FCA8E8B6}" srcOrd="2" destOrd="0" presId="urn:microsoft.com/office/officeart/2005/8/layout/process1"/>
    <dgm:cxn modelId="{F6323DD1-41FB-4B11-93AD-6D17C2817079}" type="presParOf" srcId="{443A0442-FEB5-4B6F-8284-199330A18654}" destId="{A43527CD-6C09-4F15-A712-AA3014C75D01}" srcOrd="3" destOrd="0" presId="urn:microsoft.com/office/officeart/2005/8/layout/process1"/>
    <dgm:cxn modelId="{075DC0CF-760A-43FC-94BE-01CFD86D8904}" type="presParOf" srcId="{A43527CD-6C09-4F15-A712-AA3014C75D01}" destId="{BC0281B1-F953-4970-AC48-A0453FBC0F70}" srcOrd="0" destOrd="0" presId="urn:microsoft.com/office/officeart/2005/8/layout/process1"/>
    <dgm:cxn modelId="{74D82EA2-538D-4B70-9A69-8AC6886A94EE}" type="presParOf" srcId="{443A0442-FEB5-4B6F-8284-199330A18654}" destId="{3735E17C-E17E-498E-8F79-BF2096D54A27}" srcOrd="4" destOrd="0" presId="urn:microsoft.com/office/officeart/2005/8/layout/process1"/>
    <dgm:cxn modelId="{A8FC4FBD-C804-452F-91E1-257E330A2D83}" type="presParOf" srcId="{443A0442-FEB5-4B6F-8284-199330A18654}" destId="{48B9E2FE-5EB1-45D5-99F2-9ED61246E49D}" srcOrd="5" destOrd="0" presId="urn:microsoft.com/office/officeart/2005/8/layout/process1"/>
    <dgm:cxn modelId="{C3889048-8280-4C23-BC69-D75350CFE39E}" type="presParOf" srcId="{48B9E2FE-5EB1-45D5-99F2-9ED61246E49D}" destId="{9FAEF079-7B42-4F32-9DCA-BCA2977B97BC}" srcOrd="0" destOrd="0" presId="urn:microsoft.com/office/officeart/2005/8/layout/process1"/>
    <dgm:cxn modelId="{C4E51489-3486-405D-B17B-0DBB89354294}" type="presParOf" srcId="{443A0442-FEB5-4B6F-8284-199330A18654}" destId="{57DB6157-3889-4F4D-AFAA-B34ECCF32B3C}" srcOrd="6" destOrd="0" presId="urn:microsoft.com/office/officeart/2005/8/layout/process1"/>
    <dgm:cxn modelId="{5C0256DB-1AF6-45C1-B7B1-630692939037}" type="presParOf" srcId="{443A0442-FEB5-4B6F-8284-199330A18654}" destId="{8695E13F-72C6-4249-837A-83F5B5966591}" srcOrd="7" destOrd="0" presId="urn:microsoft.com/office/officeart/2005/8/layout/process1"/>
    <dgm:cxn modelId="{30F996B2-691B-4860-8F61-C982015885F8}" type="presParOf" srcId="{8695E13F-72C6-4249-837A-83F5B5966591}" destId="{78C6E3AC-7837-41C6-B49A-18E52CA06585}" srcOrd="0" destOrd="0" presId="urn:microsoft.com/office/officeart/2005/8/layout/process1"/>
    <dgm:cxn modelId="{222D024C-1BB3-4037-8FA5-0C5CBB44CE47}"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859926D-746B-4CF7-B0DE-33226D19EBC7}"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C"/>
        </a:p>
      </dgm:t>
    </dgm:pt>
    <dgm:pt modelId="{A5BDF29A-239B-4719-95A0-2F93F1C0115A}">
      <dgm:prSet phldrT="[Texto]"/>
      <dgm:spPr/>
      <dgm:t>
        <a:bodyPr/>
        <a:lstStyle/>
        <a:p>
          <a:r>
            <a:rPr lang="es-ES" dirty="0" smtClean="0"/>
            <a:t>Las exportaciones están centradas especialmente al mercado norteamericano, sin embargo el desarrollo en otros países crece constantemente.</a:t>
          </a:r>
          <a:endParaRPr lang="es-EC" dirty="0"/>
        </a:p>
      </dgm:t>
    </dgm:pt>
    <dgm:pt modelId="{9D4BB0AC-97EE-4BB1-8298-C3C72F548EBE}" type="parTrans" cxnId="{ACD846B6-58E7-424D-94B7-C373372C83FD}">
      <dgm:prSet/>
      <dgm:spPr/>
      <dgm:t>
        <a:bodyPr/>
        <a:lstStyle/>
        <a:p>
          <a:endParaRPr lang="es-EC"/>
        </a:p>
      </dgm:t>
    </dgm:pt>
    <dgm:pt modelId="{E6DC43AE-AD1E-4F6D-B7ED-0468F6AB19AB}" type="sibTrans" cxnId="{ACD846B6-58E7-424D-94B7-C373372C83FD}">
      <dgm:prSet/>
      <dgm:spPr/>
      <dgm:t>
        <a:bodyPr/>
        <a:lstStyle/>
        <a:p>
          <a:endParaRPr lang="es-EC"/>
        </a:p>
      </dgm:t>
    </dgm:pt>
    <dgm:pt modelId="{BFB7FFCD-3E30-4319-82E0-071FF1EB387C}">
      <dgm:prSet/>
      <dgm:spPr/>
      <dgm:t>
        <a:bodyPr/>
        <a:lstStyle/>
        <a:p>
          <a:r>
            <a:rPr lang="es-ES" dirty="0" smtClean="0"/>
            <a:t>El 83% de artesanos y clientes actuales aproximadamente están motivados a utilizar Exporta Fácil</a:t>
          </a:r>
          <a:endParaRPr lang="es-EC" dirty="0"/>
        </a:p>
      </dgm:t>
    </dgm:pt>
    <dgm:pt modelId="{7C2EA1FA-0103-44FA-AAFF-525CDBA7626A}" type="parTrans" cxnId="{3C9EF7A3-0C5D-4F60-9A47-A8215C255119}">
      <dgm:prSet/>
      <dgm:spPr/>
      <dgm:t>
        <a:bodyPr/>
        <a:lstStyle/>
        <a:p>
          <a:endParaRPr lang="es-EC"/>
        </a:p>
      </dgm:t>
    </dgm:pt>
    <dgm:pt modelId="{ADC0EDDD-6254-4DE5-AA52-30C3511D6C0F}" type="sibTrans" cxnId="{3C9EF7A3-0C5D-4F60-9A47-A8215C255119}">
      <dgm:prSet/>
      <dgm:spPr/>
      <dgm:t>
        <a:bodyPr/>
        <a:lstStyle/>
        <a:p>
          <a:endParaRPr lang="es-EC"/>
        </a:p>
      </dgm:t>
    </dgm:pt>
    <dgm:pt modelId="{7163FD57-1A77-4E49-8960-90E91E8A9450}">
      <dgm:prSet/>
      <dgm:spPr/>
      <dgm:t>
        <a:bodyPr/>
        <a:lstStyle/>
        <a:p>
          <a:r>
            <a:rPr lang="es-ES" dirty="0" smtClean="0"/>
            <a:t>Los artesanos actuales consideran que todas las facilidades que pueda ofertar el servicio Exporta Fácil son de vital importancia.</a:t>
          </a:r>
          <a:endParaRPr lang="es-EC" dirty="0"/>
        </a:p>
      </dgm:t>
    </dgm:pt>
    <dgm:pt modelId="{FAD33421-AE39-4637-9565-F8935818E4BD}" type="parTrans" cxnId="{D633D5B9-78DE-400C-BDB1-C84163AB4357}">
      <dgm:prSet/>
      <dgm:spPr/>
      <dgm:t>
        <a:bodyPr/>
        <a:lstStyle/>
        <a:p>
          <a:endParaRPr lang="es-EC"/>
        </a:p>
      </dgm:t>
    </dgm:pt>
    <dgm:pt modelId="{2F254E7D-20BD-4DFE-B2BE-A2D4C19606CF}" type="sibTrans" cxnId="{D633D5B9-78DE-400C-BDB1-C84163AB4357}">
      <dgm:prSet/>
      <dgm:spPr/>
      <dgm:t>
        <a:bodyPr/>
        <a:lstStyle/>
        <a:p>
          <a:endParaRPr lang="es-EC"/>
        </a:p>
      </dgm:t>
    </dgm:pt>
    <dgm:pt modelId="{2CDC5242-48D1-42C3-AC50-354C01158812}">
      <dgm:prSet/>
      <dgm:spPr/>
      <dgm:t>
        <a:bodyPr/>
        <a:lstStyle/>
        <a:p>
          <a:r>
            <a:rPr lang="es-EC" dirty="0" smtClean="0"/>
            <a:t>Los contactos comerciales son una de las características de mayor importancia para los pequeños comerciantes y Exporta Fácil aún no satisface esta necesidad al 100%.</a:t>
          </a:r>
          <a:endParaRPr lang="es-EC" dirty="0"/>
        </a:p>
      </dgm:t>
    </dgm:pt>
    <dgm:pt modelId="{041BD0A8-F05A-4501-AC1D-7548C6CBF8A5}" type="parTrans" cxnId="{A057181B-F170-47DC-A843-632718B8311C}">
      <dgm:prSet/>
      <dgm:spPr/>
      <dgm:t>
        <a:bodyPr/>
        <a:lstStyle/>
        <a:p>
          <a:endParaRPr lang="es-EC"/>
        </a:p>
      </dgm:t>
    </dgm:pt>
    <dgm:pt modelId="{405A2EDA-6559-4E2D-B0F4-00A809F3C6F4}" type="sibTrans" cxnId="{A057181B-F170-47DC-A843-632718B8311C}">
      <dgm:prSet/>
      <dgm:spPr/>
      <dgm:t>
        <a:bodyPr/>
        <a:lstStyle/>
        <a:p>
          <a:endParaRPr lang="es-EC"/>
        </a:p>
      </dgm:t>
    </dgm:pt>
    <dgm:pt modelId="{07667B51-F588-4923-BADF-6FBB80149F00}" type="pres">
      <dgm:prSet presAssocID="{4859926D-746B-4CF7-B0DE-33226D19EBC7}" presName="Name0" presStyleCnt="0">
        <dgm:presLayoutVars>
          <dgm:chMax/>
          <dgm:chPref/>
          <dgm:dir/>
        </dgm:presLayoutVars>
      </dgm:prSet>
      <dgm:spPr/>
      <dgm:t>
        <a:bodyPr/>
        <a:lstStyle/>
        <a:p>
          <a:endParaRPr lang="es-EC"/>
        </a:p>
      </dgm:t>
    </dgm:pt>
    <dgm:pt modelId="{E0E799B8-9908-4825-AB6E-10EC3527F7C8}" type="pres">
      <dgm:prSet presAssocID="{A5BDF29A-239B-4719-95A0-2F93F1C0115A}" presName="parenttextcomposite" presStyleCnt="0"/>
      <dgm:spPr/>
    </dgm:pt>
    <dgm:pt modelId="{40D3B183-1863-45FE-96AF-F6754CC75BB5}" type="pres">
      <dgm:prSet presAssocID="{A5BDF29A-239B-4719-95A0-2F93F1C0115A}" presName="parenttext" presStyleLbl="revTx" presStyleIdx="0" presStyleCnt="4">
        <dgm:presLayoutVars>
          <dgm:chMax/>
          <dgm:chPref val="2"/>
          <dgm:bulletEnabled val="1"/>
        </dgm:presLayoutVars>
      </dgm:prSet>
      <dgm:spPr/>
      <dgm:t>
        <a:bodyPr/>
        <a:lstStyle/>
        <a:p>
          <a:endParaRPr lang="es-EC"/>
        </a:p>
      </dgm:t>
    </dgm:pt>
    <dgm:pt modelId="{1F0EB8B5-5D48-403E-8BF1-4231D43A4E35}" type="pres">
      <dgm:prSet presAssocID="{A5BDF29A-239B-4719-95A0-2F93F1C0115A}" presName="parallelogramComposite" presStyleCnt="0"/>
      <dgm:spPr/>
    </dgm:pt>
    <dgm:pt modelId="{84126E96-0B2B-46B4-BF52-EC2B49625F0A}" type="pres">
      <dgm:prSet presAssocID="{A5BDF29A-239B-4719-95A0-2F93F1C0115A}" presName="parallelogram1" presStyleLbl="alignNode1" presStyleIdx="0" presStyleCnt="28"/>
      <dgm:spPr/>
    </dgm:pt>
    <dgm:pt modelId="{32153F4E-7468-4B66-8FF6-393081566888}" type="pres">
      <dgm:prSet presAssocID="{A5BDF29A-239B-4719-95A0-2F93F1C0115A}" presName="parallelogram2" presStyleLbl="alignNode1" presStyleIdx="1" presStyleCnt="28"/>
      <dgm:spPr/>
    </dgm:pt>
    <dgm:pt modelId="{13290279-A2F4-4712-98E0-6469BE953873}" type="pres">
      <dgm:prSet presAssocID="{A5BDF29A-239B-4719-95A0-2F93F1C0115A}" presName="parallelogram3" presStyleLbl="alignNode1" presStyleIdx="2" presStyleCnt="28"/>
      <dgm:spPr/>
    </dgm:pt>
    <dgm:pt modelId="{1ED5A002-A5FF-4E58-8575-7E28D7B9DB2E}" type="pres">
      <dgm:prSet presAssocID="{A5BDF29A-239B-4719-95A0-2F93F1C0115A}" presName="parallelogram4" presStyleLbl="alignNode1" presStyleIdx="3" presStyleCnt="28"/>
      <dgm:spPr/>
    </dgm:pt>
    <dgm:pt modelId="{F22F4520-4795-4BB0-B506-7A8E9CD20606}" type="pres">
      <dgm:prSet presAssocID="{A5BDF29A-239B-4719-95A0-2F93F1C0115A}" presName="parallelogram5" presStyleLbl="alignNode1" presStyleIdx="4" presStyleCnt="28"/>
      <dgm:spPr/>
    </dgm:pt>
    <dgm:pt modelId="{E3868D0C-4A19-482F-A8B4-A719473AFDFC}" type="pres">
      <dgm:prSet presAssocID="{A5BDF29A-239B-4719-95A0-2F93F1C0115A}" presName="parallelogram6" presStyleLbl="alignNode1" presStyleIdx="5" presStyleCnt="28"/>
      <dgm:spPr/>
    </dgm:pt>
    <dgm:pt modelId="{7E741121-6923-46F5-B790-5437F2554FC7}" type="pres">
      <dgm:prSet presAssocID="{A5BDF29A-239B-4719-95A0-2F93F1C0115A}" presName="parallelogram7" presStyleLbl="alignNode1" presStyleIdx="6" presStyleCnt="28"/>
      <dgm:spPr/>
    </dgm:pt>
    <dgm:pt modelId="{97E75E79-A3B4-4211-9517-3C891F0B966C}" type="pres">
      <dgm:prSet presAssocID="{E6DC43AE-AD1E-4F6D-B7ED-0468F6AB19AB}" presName="sibTrans" presStyleCnt="0"/>
      <dgm:spPr/>
    </dgm:pt>
    <dgm:pt modelId="{92FFF744-23E5-46C6-A4DA-0AFC09A17D18}" type="pres">
      <dgm:prSet presAssocID="{BFB7FFCD-3E30-4319-82E0-071FF1EB387C}" presName="parenttextcomposite" presStyleCnt="0"/>
      <dgm:spPr/>
    </dgm:pt>
    <dgm:pt modelId="{5F581EB2-FAC4-45A4-BAD1-D95C6A13FEF3}" type="pres">
      <dgm:prSet presAssocID="{BFB7FFCD-3E30-4319-82E0-071FF1EB387C}" presName="parenttext" presStyleLbl="revTx" presStyleIdx="1" presStyleCnt="4">
        <dgm:presLayoutVars>
          <dgm:chMax/>
          <dgm:chPref val="2"/>
          <dgm:bulletEnabled val="1"/>
        </dgm:presLayoutVars>
      </dgm:prSet>
      <dgm:spPr/>
      <dgm:t>
        <a:bodyPr/>
        <a:lstStyle/>
        <a:p>
          <a:endParaRPr lang="es-EC"/>
        </a:p>
      </dgm:t>
    </dgm:pt>
    <dgm:pt modelId="{A1F1CEFB-92FC-4942-93E8-80AAD13AC43E}" type="pres">
      <dgm:prSet presAssocID="{BFB7FFCD-3E30-4319-82E0-071FF1EB387C}" presName="parallelogramComposite" presStyleCnt="0"/>
      <dgm:spPr/>
    </dgm:pt>
    <dgm:pt modelId="{27C4040E-BA20-473D-8F1F-86DB4336D1F6}" type="pres">
      <dgm:prSet presAssocID="{BFB7FFCD-3E30-4319-82E0-071FF1EB387C}" presName="parallelogram1" presStyleLbl="alignNode1" presStyleIdx="7" presStyleCnt="28"/>
      <dgm:spPr/>
    </dgm:pt>
    <dgm:pt modelId="{9BFA8B6F-254A-46E9-B212-74B454873C58}" type="pres">
      <dgm:prSet presAssocID="{BFB7FFCD-3E30-4319-82E0-071FF1EB387C}" presName="parallelogram2" presStyleLbl="alignNode1" presStyleIdx="8" presStyleCnt="28"/>
      <dgm:spPr/>
    </dgm:pt>
    <dgm:pt modelId="{7805DE4B-8CF6-48A4-B8D3-2CC61DBA28B9}" type="pres">
      <dgm:prSet presAssocID="{BFB7FFCD-3E30-4319-82E0-071FF1EB387C}" presName="parallelogram3" presStyleLbl="alignNode1" presStyleIdx="9" presStyleCnt="28"/>
      <dgm:spPr/>
    </dgm:pt>
    <dgm:pt modelId="{F62E32FC-A844-493D-B4A4-3EE307E87DE5}" type="pres">
      <dgm:prSet presAssocID="{BFB7FFCD-3E30-4319-82E0-071FF1EB387C}" presName="parallelogram4" presStyleLbl="alignNode1" presStyleIdx="10" presStyleCnt="28"/>
      <dgm:spPr/>
    </dgm:pt>
    <dgm:pt modelId="{21E777B9-76CE-44CE-B868-06BF21CF7CCB}" type="pres">
      <dgm:prSet presAssocID="{BFB7FFCD-3E30-4319-82E0-071FF1EB387C}" presName="parallelogram5" presStyleLbl="alignNode1" presStyleIdx="11" presStyleCnt="28"/>
      <dgm:spPr/>
    </dgm:pt>
    <dgm:pt modelId="{E3870A47-D416-4B00-B7DA-386C765B3422}" type="pres">
      <dgm:prSet presAssocID="{BFB7FFCD-3E30-4319-82E0-071FF1EB387C}" presName="parallelogram6" presStyleLbl="alignNode1" presStyleIdx="12" presStyleCnt="28"/>
      <dgm:spPr/>
    </dgm:pt>
    <dgm:pt modelId="{0B6F36A8-FD98-491E-81FD-CED9C5214838}" type="pres">
      <dgm:prSet presAssocID="{BFB7FFCD-3E30-4319-82E0-071FF1EB387C}" presName="parallelogram7" presStyleLbl="alignNode1" presStyleIdx="13" presStyleCnt="28"/>
      <dgm:spPr/>
    </dgm:pt>
    <dgm:pt modelId="{26EF8E35-6AB2-4CB9-AC64-36DC6B40B799}" type="pres">
      <dgm:prSet presAssocID="{ADC0EDDD-6254-4DE5-AA52-30C3511D6C0F}" presName="sibTrans" presStyleCnt="0"/>
      <dgm:spPr/>
    </dgm:pt>
    <dgm:pt modelId="{44F74C60-EF1A-4D33-B044-965A15EDA1C5}" type="pres">
      <dgm:prSet presAssocID="{7163FD57-1A77-4E49-8960-90E91E8A9450}" presName="parenttextcomposite" presStyleCnt="0"/>
      <dgm:spPr/>
    </dgm:pt>
    <dgm:pt modelId="{0FF30879-8105-42DB-9D99-2699C99E44CE}" type="pres">
      <dgm:prSet presAssocID="{7163FD57-1A77-4E49-8960-90E91E8A9450}" presName="parenttext" presStyleLbl="revTx" presStyleIdx="2" presStyleCnt="4">
        <dgm:presLayoutVars>
          <dgm:chMax/>
          <dgm:chPref val="2"/>
          <dgm:bulletEnabled val="1"/>
        </dgm:presLayoutVars>
      </dgm:prSet>
      <dgm:spPr/>
      <dgm:t>
        <a:bodyPr/>
        <a:lstStyle/>
        <a:p>
          <a:endParaRPr lang="es-EC"/>
        </a:p>
      </dgm:t>
    </dgm:pt>
    <dgm:pt modelId="{E45FBCFE-D06E-4274-AC90-EE30D4570E75}" type="pres">
      <dgm:prSet presAssocID="{7163FD57-1A77-4E49-8960-90E91E8A9450}" presName="parallelogramComposite" presStyleCnt="0"/>
      <dgm:spPr/>
    </dgm:pt>
    <dgm:pt modelId="{C5CD283C-9A1C-42B4-9D24-A5F7C485B786}" type="pres">
      <dgm:prSet presAssocID="{7163FD57-1A77-4E49-8960-90E91E8A9450}" presName="parallelogram1" presStyleLbl="alignNode1" presStyleIdx="14" presStyleCnt="28"/>
      <dgm:spPr/>
    </dgm:pt>
    <dgm:pt modelId="{20E99060-7075-4B77-9EE2-1D365413E18B}" type="pres">
      <dgm:prSet presAssocID="{7163FD57-1A77-4E49-8960-90E91E8A9450}" presName="parallelogram2" presStyleLbl="alignNode1" presStyleIdx="15" presStyleCnt="28"/>
      <dgm:spPr/>
    </dgm:pt>
    <dgm:pt modelId="{81BE1D17-5214-4C8B-AB56-8BAE2A3A891E}" type="pres">
      <dgm:prSet presAssocID="{7163FD57-1A77-4E49-8960-90E91E8A9450}" presName="parallelogram3" presStyleLbl="alignNode1" presStyleIdx="16" presStyleCnt="28"/>
      <dgm:spPr/>
    </dgm:pt>
    <dgm:pt modelId="{B673267E-C707-4C9B-A744-79273CD009E7}" type="pres">
      <dgm:prSet presAssocID="{7163FD57-1A77-4E49-8960-90E91E8A9450}" presName="parallelogram4" presStyleLbl="alignNode1" presStyleIdx="17" presStyleCnt="28"/>
      <dgm:spPr/>
    </dgm:pt>
    <dgm:pt modelId="{9B9063A0-D89A-403A-B256-8F319F6114EB}" type="pres">
      <dgm:prSet presAssocID="{7163FD57-1A77-4E49-8960-90E91E8A9450}" presName="parallelogram5" presStyleLbl="alignNode1" presStyleIdx="18" presStyleCnt="28"/>
      <dgm:spPr/>
    </dgm:pt>
    <dgm:pt modelId="{848C5632-5806-4581-9295-3EEC442DB8B4}" type="pres">
      <dgm:prSet presAssocID="{7163FD57-1A77-4E49-8960-90E91E8A9450}" presName="parallelogram6" presStyleLbl="alignNode1" presStyleIdx="19" presStyleCnt="28"/>
      <dgm:spPr/>
    </dgm:pt>
    <dgm:pt modelId="{46BCDECB-1368-41A1-AABD-5B1DB838E9DD}" type="pres">
      <dgm:prSet presAssocID="{7163FD57-1A77-4E49-8960-90E91E8A9450}" presName="parallelogram7" presStyleLbl="alignNode1" presStyleIdx="20" presStyleCnt="28"/>
      <dgm:spPr/>
    </dgm:pt>
    <dgm:pt modelId="{06326795-1162-4D02-9360-BEB8A0F6C527}" type="pres">
      <dgm:prSet presAssocID="{2F254E7D-20BD-4DFE-B2BE-A2D4C19606CF}" presName="sibTrans" presStyleCnt="0"/>
      <dgm:spPr/>
    </dgm:pt>
    <dgm:pt modelId="{7ABEB92B-07FA-4D7B-9C26-65E049F9B37B}" type="pres">
      <dgm:prSet presAssocID="{2CDC5242-48D1-42C3-AC50-354C01158812}" presName="parenttextcomposite" presStyleCnt="0"/>
      <dgm:spPr/>
    </dgm:pt>
    <dgm:pt modelId="{68233501-3973-4DD0-858F-447FBA15A427}" type="pres">
      <dgm:prSet presAssocID="{2CDC5242-48D1-42C3-AC50-354C01158812}" presName="parenttext" presStyleLbl="revTx" presStyleIdx="3" presStyleCnt="4">
        <dgm:presLayoutVars>
          <dgm:chMax/>
          <dgm:chPref val="2"/>
          <dgm:bulletEnabled val="1"/>
        </dgm:presLayoutVars>
      </dgm:prSet>
      <dgm:spPr/>
      <dgm:t>
        <a:bodyPr/>
        <a:lstStyle/>
        <a:p>
          <a:endParaRPr lang="es-EC"/>
        </a:p>
      </dgm:t>
    </dgm:pt>
    <dgm:pt modelId="{F233A318-1CF3-49AC-95DC-B3DCD397DF2D}" type="pres">
      <dgm:prSet presAssocID="{2CDC5242-48D1-42C3-AC50-354C01158812}" presName="parallelogramComposite" presStyleCnt="0"/>
      <dgm:spPr/>
    </dgm:pt>
    <dgm:pt modelId="{46967101-7310-47FA-83F3-A723B98F7044}" type="pres">
      <dgm:prSet presAssocID="{2CDC5242-48D1-42C3-AC50-354C01158812}" presName="parallelogram1" presStyleLbl="alignNode1" presStyleIdx="21" presStyleCnt="28"/>
      <dgm:spPr/>
    </dgm:pt>
    <dgm:pt modelId="{1984C5FB-282D-4578-B179-CFEE4E84EEF0}" type="pres">
      <dgm:prSet presAssocID="{2CDC5242-48D1-42C3-AC50-354C01158812}" presName="parallelogram2" presStyleLbl="alignNode1" presStyleIdx="22" presStyleCnt="28"/>
      <dgm:spPr/>
    </dgm:pt>
    <dgm:pt modelId="{8EA1136F-BE17-43C5-BB9E-5D9D25A90652}" type="pres">
      <dgm:prSet presAssocID="{2CDC5242-48D1-42C3-AC50-354C01158812}" presName="parallelogram3" presStyleLbl="alignNode1" presStyleIdx="23" presStyleCnt="28"/>
      <dgm:spPr/>
    </dgm:pt>
    <dgm:pt modelId="{E4C3702C-5E6B-468B-A8A7-59EAD78A4B96}" type="pres">
      <dgm:prSet presAssocID="{2CDC5242-48D1-42C3-AC50-354C01158812}" presName="parallelogram4" presStyleLbl="alignNode1" presStyleIdx="24" presStyleCnt="28"/>
      <dgm:spPr/>
    </dgm:pt>
    <dgm:pt modelId="{CBF88DD4-14A3-468F-BFB8-F72DDACFBA98}" type="pres">
      <dgm:prSet presAssocID="{2CDC5242-48D1-42C3-AC50-354C01158812}" presName="parallelogram5" presStyleLbl="alignNode1" presStyleIdx="25" presStyleCnt="28"/>
      <dgm:spPr/>
    </dgm:pt>
    <dgm:pt modelId="{521DEC4E-369B-4651-A038-17151903B63E}" type="pres">
      <dgm:prSet presAssocID="{2CDC5242-48D1-42C3-AC50-354C01158812}" presName="parallelogram6" presStyleLbl="alignNode1" presStyleIdx="26" presStyleCnt="28"/>
      <dgm:spPr/>
    </dgm:pt>
    <dgm:pt modelId="{C705202A-C0B3-4BD5-9864-1F363B605DC5}" type="pres">
      <dgm:prSet presAssocID="{2CDC5242-48D1-42C3-AC50-354C01158812}" presName="parallelogram7" presStyleLbl="alignNode1" presStyleIdx="27" presStyleCnt="28"/>
      <dgm:spPr/>
    </dgm:pt>
  </dgm:ptLst>
  <dgm:cxnLst>
    <dgm:cxn modelId="{93E1FF50-8416-4CB7-89F5-6FDFF8980C11}" type="presOf" srcId="{A5BDF29A-239B-4719-95A0-2F93F1C0115A}" destId="{40D3B183-1863-45FE-96AF-F6754CC75BB5}" srcOrd="0" destOrd="0" presId="urn:microsoft.com/office/officeart/2008/layout/VerticalAccentList"/>
    <dgm:cxn modelId="{D73516D7-A5C9-4266-870B-CD5C7DA135B1}" type="presOf" srcId="{BFB7FFCD-3E30-4319-82E0-071FF1EB387C}" destId="{5F581EB2-FAC4-45A4-BAD1-D95C6A13FEF3}" srcOrd="0" destOrd="0" presId="urn:microsoft.com/office/officeart/2008/layout/VerticalAccentList"/>
    <dgm:cxn modelId="{A057181B-F170-47DC-A843-632718B8311C}" srcId="{4859926D-746B-4CF7-B0DE-33226D19EBC7}" destId="{2CDC5242-48D1-42C3-AC50-354C01158812}" srcOrd="3" destOrd="0" parTransId="{041BD0A8-F05A-4501-AC1D-7548C6CBF8A5}" sibTransId="{405A2EDA-6559-4E2D-B0F4-00A809F3C6F4}"/>
    <dgm:cxn modelId="{D633D5B9-78DE-400C-BDB1-C84163AB4357}" srcId="{4859926D-746B-4CF7-B0DE-33226D19EBC7}" destId="{7163FD57-1A77-4E49-8960-90E91E8A9450}" srcOrd="2" destOrd="0" parTransId="{FAD33421-AE39-4637-9565-F8935818E4BD}" sibTransId="{2F254E7D-20BD-4DFE-B2BE-A2D4C19606CF}"/>
    <dgm:cxn modelId="{3C9EF7A3-0C5D-4F60-9A47-A8215C255119}" srcId="{4859926D-746B-4CF7-B0DE-33226D19EBC7}" destId="{BFB7FFCD-3E30-4319-82E0-071FF1EB387C}" srcOrd="1" destOrd="0" parTransId="{7C2EA1FA-0103-44FA-AAFF-525CDBA7626A}" sibTransId="{ADC0EDDD-6254-4DE5-AA52-30C3511D6C0F}"/>
    <dgm:cxn modelId="{ACD846B6-58E7-424D-94B7-C373372C83FD}" srcId="{4859926D-746B-4CF7-B0DE-33226D19EBC7}" destId="{A5BDF29A-239B-4719-95A0-2F93F1C0115A}" srcOrd="0" destOrd="0" parTransId="{9D4BB0AC-97EE-4BB1-8298-C3C72F548EBE}" sibTransId="{E6DC43AE-AD1E-4F6D-B7ED-0468F6AB19AB}"/>
    <dgm:cxn modelId="{90FB48C3-203E-4E58-8684-5CB9774A58C6}" type="presOf" srcId="{4859926D-746B-4CF7-B0DE-33226D19EBC7}" destId="{07667B51-F588-4923-BADF-6FBB80149F00}" srcOrd="0" destOrd="0" presId="urn:microsoft.com/office/officeart/2008/layout/VerticalAccentList"/>
    <dgm:cxn modelId="{8B13BA84-F84B-4473-AC97-4D03F614389C}" type="presOf" srcId="{7163FD57-1A77-4E49-8960-90E91E8A9450}" destId="{0FF30879-8105-42DB-9D99-2699C99E44CE}" srcOrd="0" destOrd="0" presId="urn:microsoft.com/office/officeart/2008/layout/VerticalAccentList"/>
    <dgm:cxn modelId="{D4E7A9B8-DED5-47DE-BBC3-9187DC7628CF}" type="presOf" srcId="{2CDC5242-48D1-42C3-AC50-354C01158812}" destId="{68233501-3973-4DD0-858F-447FBA15A427}" srcOrd="0" destOrd="0" presId="urn:microsoft.com/office/officeart/2008/layout/VerticalAccentList"/>
    <dgm:cxn modelId="{3549D0A4-D10E-47D0-A21E-C943473F8DFD}" type="presParOf" srcId="{07667B51-F588-4923-BADF-6FBB80149F00}" destId="{E0E799B8-9908-4825-AB6E-10EC3527F7C8}" srcOrd="0" destOrd="0" presId="urn:microsoft.com/office/officeart/2008/layout/VerticalAccentList"/>
    <dgm:cxn modelId="{D5011753-6EF6-4470-BCB2-2A794FE3FC84}" type="presParOf" srcId="{E0E799B8-9908-4825-AB6E-10EC3527F7C8}" destId="{40D3B183-1863-45FE-96AF-F6754CC75BB5}" srcOrd="0" destOrd="0" presId="urn:microsoft.com/office/officeart/2008/layout/VerticalAccentList"/>
    <dgm:cxn modelId="{63C65508-DDCF-4135-B8EE-C166AC5F0690}" type="presParOf" srcId="{07667B51-F588-4923-BADF-6FBB80149F00}" destId="{1F0EB8B5-5D48-403E-8BF1-4231D43A4E35}" srcOrd="1" destOrd="0" presId="urn:microsoft.com/office/officeart/2008/layout/VerticalAccentList"/>
    <dgm:cxn modelId="{B462283A-6871-46A4-917D-5FB9F6AAE5C3}" type="presParOf" srcId="{1F0EB8B5-5D48-403E-8BF1-4231D43A4E35}" destId="{84126E96-0B2B-46B4-BF52-EC2B49625F0A}" srcOrd="0" destOrd="0" presId="urn:microsoft.com/office/officeart/2008/layout/VerticalAccentList"/>
    <dgm:cxn modelId="{E546B1C5-97D4-4804-B32B-4A1914FFB95A}" type="presParOf" srcId="{1F0EB8B5-5D48-403E-8BF1-4231D43A4E35}" destId="{32153F4E-7468-4B66-8FF6-393081566888}" srcOrd="1" destOrd="0" presId="urn:microsoft.com/office/officeart/2008/layout/VerticalAccentList"/>
    <dgm:cxn modelId="{B6558532-02AF-4DCC-8193-FB66F1575824}" type="presParOf" srcId="{1F0EB8B5-5D48-403E-8BF1-4231D43A4E35}" destId="{13290279-A2F4-4712-98E0-6469BE953873}" srcOrd="2" destOrd="0" presId="urn:microsoft.com/office/officeart/2008/layout/VerticalAccentList"/>
    <dgm:cxn modelId="{B68D477F-33D2-4470-BA77-D35BBCB48A2B}" type="presParOf" srcId="{1F0EB8B5-5D48-403E-8BF1-4231D43A4E35}" destId="{1ED5A002-A5FF-4E58-8575-7E28D7B9DB2E}" srcOrd="3" destOrd="0" presId="urn:microsoft.com/office/officeart/2008/layout/VerticalAccentList"/>
    <dgm:cxn modelId="{6966B43A-CAFA-43C3-838A-D7FF374C6320}" type="presParOf" srcId="{1F0EB8B5-5D48-403E-8BF1-4231D43A4E35}" destId="{F22F4520-4795-4BB0-B506-7A8E9CD20606}" srcOrd="4" destOrd="0" presId="urn:microsoft.com/office/officeart/2008/layout/VerticalAccentList"/>
    <dgm:cxn modelId="{15C0FF47-8F47-4D09-A69C-ACB6AC07D378}" type="presParOf" srcId="{1F0EB8B5-5D48-403E-8BF1-4231D43A4E35}" destId="{E3868D0C-4A19-482F-A8B4-A719473AFDFC}" srcOrd="5" destOrd="0" presId="urn:microsoft.com/office/officeart/2008/layout/VerticalAccentList"/>
    <dgm:cxn modelId="{9DE1C843-1933-4540-BDC1-AC98CB7B06F8}" type="presParOf" srcId="{1F0EB8B5-5D48-403E-8BF1-4231D43A4E35}" destId="{7E741121-6923-46F5-B790-5437F2554FC7}" srcOrd="6" destOrd="0" presId="urn:microsoft.com/office/officeart/2008/layout/VerticalAccentList"/>
    <dgm:cxn modelId="{005084D8-FDF4-4144-8640-DF40F0822B95}" type="presParOf" srcId="{07667B51-F588-4923-BADF-6FBB80149F00}" destId="{97E75E79-A3B4-4211-9517-3C891F0B966C}" srcOrd="2" destOrd="0" presId="urn:microsoft.com/office/officeart/2008/layout/VerticalAccentList"/>
    <dgm:cxn modelId="{FBB60DDA-06B8-4152-8824-784A40416DFD}" type="presParOf" srcId="{07667B51-F588-4923-BADF-6FBB80149F00}" destId="{92FFF744-23E5-46C6-A4DA-0AFC09A17D18}" srcOrd="3" destOrd="0" presId="urn:microsoft.com/office/officeart/2008/layout/VerticalAccentList"/>
    <dgm:cxn modelId="{1B04E0BA-5704-43D1-8451-A4DB2BA6CEEB}" type="presParOf" srcId="{92FFF744-23E5-46C6-A4DA-0AFC09A17D18}" destId="{5F581EB2-FAC4-45A4-BAD1-D95C6A13FEF3}" srcOrd="0" destOrd="0" presId="urn:microsoft.com/office/officeart/2008/layout/VerticalAccentList"/>
    <dgm:cxn modelId="{CDBE2A7A-4D62-49B8-8089-DA0D5FAAFB20}" type="presParOf" srcId="{07667B51-F588-4923-BADF-6FBB80149F00}" destId="{A1F1CEFB-92FC-4942-93E8-80AAD13AC43E}" srcOrd="4" destOrd="0" presId="urn:microsoft.com/office/officeart/2008/layout/VerticalAccentList"/>
    <dgm:cxn modelId="{25690820-E4CA-441B-8931-DC883F632A62}" type="presParOf" srcId="{A1F1CEFB-92FC-4942-93E8-80AAD13AC43E}" destId="{27C4040E-BA20-473D-8F1F-86DB4336D1F6}" srcOrd="0" destOrd="0" presId="urn:microsoft.com/office/officeart/2008/layout/VerticalAccentList"/>
    <dgm:cxn modelId="{46AFCF10-4AEE-4E2A-A4C7-2A0E1B68216E}" type="presParOf" srcId="{A1F1CEFB-92FC-4942-93E8-80AAD13AC43E}" destId="{9BFA8B6F-254A-46E9-B212-74B454873C58}" srcOrd="1" destOrd="0" presId="urn:microsoft.com/office/officeart/2008/layout/VerticalAccentList"/>
    <dgm:cxn modelId="{A62B4488-7077-485E-B8AD-A092E517BB18}" type="presParOf" srcId="{A1F1CEFB-92FC-4942-93E8-80AAD13AC43E}" destId="{7805DE4B-8CF6-48A4-B8D3-2CC61DBA28B9}" srcOrd="2" destOrd="0" presId="urn:microsoft.com/office/officeart/2008/layout/VerticalAccentList"/>
    <dgm:cxn modelId="{10E373F2-46AB-4B8B-B2A4-4CF29A6E5790}" type="presParOf" srcId="{A1F1CEFB-92FC-4942-93E8-80AAD13AC43E}" destId="{F62E32FC-A844-493D-B4A4-3EE307E87DE5}" srcOrd="3" destOrd="0" presId="urn:microsoft.com/office/officeart/2008/layout/VerticalAccentList"/>
    <dgm:cxn modelId="{836DD2B1-0284-45B4-A78C-48BAE9ECBAB0}" type="presParOf" srcId="{A1F1CEFB-92FC-4942-93E8-80AAD13AC43E}" destId="{21E777B9-76CE-44CE-B868-06BF21CF7CCB}" srcOrd="4" destOrd="0" presId="urn:microsoft.com/office/officeart/2008/layout/VerticalAccentList"/>
    <dgm:cxn modelId="{2FFE66C2-0DE8-49A8-84DD-BC7C44D61625}" type="presParOf" srcId="{A1F1CEFB-92FC-4942-93E8-80AAD13AC43E}" destId="{E3870A47-D416-4B00-B7DA-386C765B3422}" srcOrd="5" destOrd="0" presId="urn:microsoft.com/office/officeart/2008/layout/VerticalAccentList"/>
    <dgm:cxn modelId="{21C7A293-83B8-4BE6-B849-9190E0C0C9F1}" type="presParOf" srcId="{A1F1CEFB-92FC-4942-93E8-80AAD13AC43E}" destId="{0B6F36A8-FD98-491E-81FD-CED9C5214838}" srcOrd="6" destOrd="0" presId="urn:microsoft.com/office/officeart/2008/layout/VerticalAccentList"/>
    <dgm:cxn modelId="{C810F2F9-603D-441D-99E6-8278761C13D9}" type="presParOf" srcId="{07667B51-F588-4923-BADF-6FBB80149F00}" destId="{26EF8E35-6AB2-4CB9-AC64-36DC6B40B799}" srcOrd="5" destOrd="0" presId="urn:microsoft.com/office/officeart/2008/layout/VerticalAccentList"/>
    <dgm:cxn modelId="{60FC5816-B134-4D69-8CAF-0721C0AFFD2B}" type="presParOf" srcId="{07667B51-F588-4923-BADF-6FBB80149F00}" destId="{44F74C60-EF1A-4D33-B044-965A15EDA1C5}" srcOrd="6" destOrd="0" presId="urn:microsoft.com/office/officeart/2008/layout/VerticalAccentList"/>
    <dgm:cxn modelId="{0F03BBED-8F88-47CF-AC18-D79DB7488EF4}" type="presParOf" srcId="{44F74C60-EF1A-4D33-B044-965A15EDA1C5}" destId="{0FF30879-8105-42DB-9D99-2699C99E44CE}" srcOrd="0" destOrd="0" presId="urn:microsoft.com/office/officeart/2008/layout/VerticalAccentList"/>
    <dgm:cxn modelId="{2D1D4423-4B89-4A22-9580-B3E2D6AFD73A}" type="presParOf" srcId="{07667B51-F588-4923-BADF-6FBB80149F00}" destId="{E45FBCFE-D06E-4274-AC90-EE30D4570E75}" srcOrd="7" destOrd="0" presId="urn:microsoft.com/office/officeart/2008/layout/VerticalAccentList"/>
    <dgm:cxn modelId="{1C260E99-91BC-4653-8479-9B1BAE8E0C23}" type="presParOf" srcId="{E45FBCFE-D06E-4274-AC90-EE30D4570E75}" destId="{C5CD283C-9A1C-42B4-9D24-A5F7C485B786}" srcOrd="0" destOrd="0" presId="urn:microsoft.com/office/officeart/2008/layout/VerticalAccentList"/>
    <dgm:cxn modelId="{89506ABA-47A3-43CE-B9CF-0B5456FB62FF}" type="presParOf" srcId="{E45FBCFE-D06E-4274-AC90-EE30D4570E75}" destId="{20E99060-7075-4B77-9EE2-1D365413E18B}" srcOrd="1" destOrd="0" presId="urn:microsoft.com/office/officeart/2008/layout/VerticalAccentList"/>
    <dgm:cxn modelId="{06C308FF-79DA-442A-883E-9AF133DBBAE2}" type="presParOf" srcId="{E45FBCFE-D06E-4274-AC90-EE30D4570E75}" destId="{81BE1D17-5214-4C8B-AB56-8BAE2A3A891E}" srcOrd="2" destOrd="0" presId="urn:microsoft.com/office/officeart/2008/layout/VerticalAccentList"/>
    <dgm:cxn modelId="{5D65B36B-51BD-43B6-B0EE-B40F746EB9A7}" type="presParOf" srcId="{E45FBCFE-D06E-4274-AC90-EE30D4570E75}" destId="{B673267E-C707-4C9B-A744-79273CD009E7}" srcOrd="3" destOrd="0" presId="urn:microsoft.com/office/officeart/2008/layout/VerticalAccentList"/>
    <dgm:cxn modelId="{4CA2A1FF-0581-4467-8B7A-3E3AF2AC48DE}" type="presParOf" srcId="{E45FBCFE-D06E-4274-AC90-EE30D4570E75}" destId="{9B9063A0-D89A-403A-B256-8F319F6114EB}" srcOrd="4" destOrd="0" presId="urn:microsoft.com/office/officeart/2008/layout/VerticalAccentList"/>
    <dgm:cxn modelId="{3DECAF85-577A-45C3-83B5-E2774E1F6873}" type="presParOf" srcId="{E45FBCFE-D06E-4274-AC90-EE30D4570E75}" destId="{848C5632-5806-4581-9295-3EEC442DB8B4}" srcOrd="5" destOrd="0" presId="urn:microsoft.com/office/officeart/2008/layout/VerticalAccentList"/>
    <dgm:cxn modelId="{BBF83545-91E1-4DB3-B243-BE8B2F2C859A}" type="presParOf" srcId="{E45FBCFE-D06E-4274-AC90-EE30D4570E75}" destId="{46BCDECB-1368-41A1-AABD-5B1DB838E9DD}" srcOrd="6" destOrd="0" presId="urn:microsoft.com/office/officeart/2008/layout/VerticalAccentList"/>
    <dgm:cxn modelId="{611AB282-9F6B-443E-8C64-CA53A88C1353}" type="presParOf" srcId="{07667B51-F588-4923-BADF-6FBB80149F00}" destId="{06326795-1162-4D02-9360-BEB8A0F6C527}" srcOrd="8" destOrd="0" presId="urn:microsoft.com/office/officeart/2008/layout/VerticalAccentList"/>
    <dgm:cxn modelId="{8EF3A08B-2350-4589-9E78-9281C781502C}" type="presParOf" srcId="{07667B51-F588-4923-BADF-6FBB80149F00}" destId="{7ABEB92B-07FA-4D7B-9C26-65E049F9B37B}" srcOrd="9" destOrd="0" presId="urn:microsoft.com/office/officeart/2008/layout/VerticalAccentList"/>
    <dgm:cxn modelId="{7E906DB0-F07C-44C2-BAFD-647ADF84B52B}" type="presParOf" srcId="{7ABEB92B-07FA-4D7B-9C26-65E049F9B37B}" destId="{68233501-3973-4DD0-858F-447FBA15A427}" srcOrd="0" destOrd="0" presId="urn:microsoft.com/office/officeart/2008/layout/VerticalAccentList"/>
    <dgm:cxn modelId="{8795464B-251D-429C-9421-74C25F35413E}" type="presParOf" srcId="{07667B51-F588-4923-BADF-6FBB80149F00}" destId="{F233A318-1CF3-49AC-95DC-B3DCD397DF2D}" srcOrd="10" destOrd="0" presId="urn:microsoft.com/office/officeart/2008/layout/VerticalAccentList"/>
    <dgm:cxn modelId="{01B442F8-4F55-4451-A324-4FF149860DDB}" type="presParOf" srcId="{F233A318-1CF3-49AC-95DC-B3DCD397DF2D}" destId="{46967101-7310-47FA-83F3-A723B98F7044}" srcOrd="0" destOrd="0" presId="urn:microsoft.com/office/officeart/2008/layout/VerticalAccentList"/>
    <dgm:cxn modelId="{A816CECB-BB4B-4B23-A092-C0EB73CB99EC}" type="presParOf" srcId="{F233A318-1CF3-49AC-95DC-B3DCD397DF2D}" destId="{1984C5FB-282D-4578-B179-CFEE4E84EEF0}" srcOrd="1" destOrd="0" presId="urn:microsoft.com/office/officeart/2008/layout/VerticalAccentList"/>
    <dgm:cxn modelId="{D5C295DC-6D69-4CC2-B2B5-2EE5D7C8A861}" type="presParOf" srcId="{F233A318-1CF3-49AC-95DC-B3DCD397DF2D}" destId="{8EA1136F-BE17-43C5-BB9E-5D9D25A90652}" srcOrd="2" destOrd="0" presId="urn:microsoft.com/office/officeart/2008/layout/VerticalAccentList"/>
    <dgm:cxn modelId="{286A103B-1ADB-4AB1-9DF1-2BEDFFA7F40C}" type="presParOf" srcId="{F233A318-1CF3-49AC-95DC-B3DCD397DF2D}" destId="{E4C3702C-5E6B-468B-A8A7-59EAD78A4B96}" srcOrd="3" destOrd="0" presId="urn:microsoft.com/office/officeart/2008/layout/VerticalAccentList"/>
    <dgm:cxn modelId="{A36BFDE6-4369-42AE-94A8-853F274D7600}" type="presParOf" srcId="{F233A318-1CF3-49AC-95DC-B3DCD397DF2D}" destId="{CBF88DD4-14A3-468F-BFB8-F72DDACFBA98}" srcOrd="4" destOrd="0" presId="urn:microsoft.com/office/officeart/2008/layout/VerticalAccentList"/>
    <dgm:cxn modelId="{6BB7B7EB-34E1-4040-A557-E7775DE8A3E8}" type="presParOf" srcId="{F233A318-1CF3-49AC-95DC-B3DCD397DF2D}" destId="{521DEC4E-369B-4651-A038-17151903B63E}" srcOrd="5" destOrd="0" presId="urn:microsoft.com/office/officeart/2008/layout/VerticalAccentList"/>
    <dgm:cxn modelId="{51A9E791-74EE-4C1E-81EF-3CD76117345A}" type="presParOf" srcId="{F233A318-1CF3-49AC-95DC-B3DCD397DF2D}" destId="{C705202A-C0B3-4BD5-9864-1F363B605DC5}" srcOrd="6"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51A0B2C5-0741-47DE-965E-487099085EB9}" type="presOf" srcId="{87BAD2F9-0983-4777-BF06-CF285D221490}" destId="{3C2E3747-9089-43BC-B352-90C4FCA8E8B6}" srcOrd="0" destOrd="0" presId="urn:microsoft.com/office/officeart/2005/8/layout/process1"/>
    <dgm:cxn modelId="{747C51D5-4084-416B-913F-FB88053852C3}" type="presOf" srcId="{73AEBE16-4209-4875-9E5D-D0F075056BCC}" destId="{A2686A44-1587-4251-AB9F-ED73D74C98FA}" srcOrd="0" destOrd="0" presId="urn:microsoft.com/office/officeart/2005/8/layout/process1"/>
    <dgm:cxn modelId="{C56E69EB-8487-401B-BC52-98FC874539A9}" type="presOf" srcId="{3D7A34AD-611F-4D83-A4A6-D15C37494413}" destId="{3735E17C-E17E-498E-8F79-BF2096D54A27}"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0943AD76-9A64-4084-BA8D-E4C89FFD0422}" type="presOf" srcId="{8DFD4D90-4336-4A30-B029-68623E2076A6}" destId="{443A0442-FEB5-4B6F-8284-199330A18654}"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E09AD528-98D8-40D2-A386-7C374118DF31}" type="presOf" srcId="{5B9CFD16-7704-4BC9-8477-B19B5EEFDB9E}" destId="{48B9E2FE-5EB1-45D5-99F2-9ED61246E49D}" srcOrd="0" destOrd="0" presId="urn:microsoft.com/office/officeart/2005/8/layout/process1"/>
    <dgm:cxn modelId="{B35340B8-084A-4E91-95C6-4FEA9BB7FB90}" type="presOf" srcId="{B77A10D0-3A3C-4211-B908-5735A17C77A8}" destId="{A43527CD-6C09-4F15-A712-AA3014C75D01}" srcOrd="0" destOrd="0" presId="urn:microsoft.com/office/officeart/2005/8/layout/process1"/>
    <dgm:cxn modelId="{6440E480-4BAE-4819-8969-46225C27A94F}" type="presOf" srcId="{5B9CFD16-7704-4BC9-8477-B19B5EEFDB9E}" destId="{9FAEF079-7B42-4F32-9DCA-BCA2977B97BC}" srcOrd="1" destOrd="0" presId="urn:microsoft.com/office/officeart/2005/8/layout/process1"/>
    <dgm:cxn modelId="{BDAB13D4-37AF-43F4-A844-7E5935C610CB}" type="presOf" srcId="{B77A10D0-3A3C-4211-B908-5735A17C77A8}" destId="{BC0281B1-F953-4970-AC48-A0453FBC0F70}" srcOrd="1" destOrd="0" presId="urn:microsoft.com/office/officeart/2005/8/layout/process1"/>
    <dgm:cxn modelId="{D1BFD752-EAF4-4673-8146-AB8E00860C3F}" type="presOf" srcId="{A72F9901-BEB5-4B55-9518-41D5153B0501}" destId="{57DB6157-3889-4F4D-AFAA-B34ECCF32B3C}" srcOrd="0" destOrd="0" presId="urn:microsoft.com/office/officeart/2005/8/layout/process1"/>
    <dgm:cxn modelId="{3DD6E24D-FBE3-49DE-8CDD-76A64C23E4BA}" type="presOf" srcId="{D6A471DB-FBC6-4841-90AC-FB87422D177E}" destId="{526C1560-8D8A-4854-BB2D-DA67FC9917FB}" srcOrd="0" destOrd="0" presId="urn:microsoft.com/office/officeart/2005/8/layout/process1"/>
    <dgm:cxn modelId="{8B2CF42A-0D6D-45D0-B3D1-D4D786C8560A}" type="presOf" srcId="{15238467-82BD-4F53-B20C-63CFBD336727}" destId="{8695E13F-72C6-4249-837A-83F5B5966591}" srcOrd="0" destOrd="0" presId="urn:microsoft.com/office/officeart/2005/8/layout/process1"/>
    <dgm:cxn modelId="{9169DB36-D36A-47F1-B469-E2F84C758C2B}" type="presOf" srcId="{2A412109-AD69-426A-8AE1-3781D04A0FF7}" destId="{95EE7324-695C-4903-B91B-8048411566A4}" srcOrd="0" destOrd="0" presId="urn:microsoft.com/office/officeart/2005/8/layout/process1"/>
    <dgm:cxn modelId="{2DE0186E-820E-423E-B15A-DA0406B72F3B}" type="presOf" srcId="{73AEBE16-4209-4875-9E5D-D0F075056BCC}" destId="{70A33C59-0AE9-410A-873F-BF3A9F083F4B}" srcOrd="1" destOrd="0" presId="urn:microsoft.com/office/officeart/2005/8/layout/process1"/>
    <dgm:cxn modelId="{FFD05E67-54F2-435D-9874-94B226B916F6}" type="presOf" srcId="{15238467-82BD-4F53-B20C-63CFBD336727}" destId="{78C6E3AC-7837-41C6-B49A-18E52CA06585}" srcOrd="1" destOrd="0" presId="urn:microsoft.com/office/officeart/2005/8/layout/process1"/>
    <dgm:cxn modelId="{C4B8E850-28CD-4CDD-B3A4-3EC96FE30E08}" type="presParOf" srcId="{443A0442-FEB5-4B6F-8284-199330A18654}" destId="{95EE7324-695C-4903-B91B-8048411566A4}" srcOrd="0" destOrd="0" presId="urn:microsoft.com/office/officeart/2005/8/layout/process1"/>
    <dgm:cxn modelId="{3121AF7D-7663-42AE-AB59-0817DF253FB7}" type="presParOf" srcId="{443A0442-FEB5-4B6F-8284-199330A18654}" destId="{A2686A44-1587-4251-AB9F-ED73D74C98FA}" srcOrd="1" destOrd="0" presId="urn:microsoft.com/office/officeart/2005/8/layout/process1"/>
    <dgm:cxn modelId="{B2D08D45-8AB5-4617-BC4B-A0191AB3A162}" type="presParOf" srcId="{A2686A44-1587-4251-AB9F-ED73D74C98FA}" destId="{70A33C59-0AE9-410A-873F-BF3A9F083F4B}" srcOrd="0" destOrd="0" presId="urn:microsoft.com/office/officeart/2005/8/layout/process1"/>
    <dgm:cxn modelId="{9739993D-0D0E-4952-A1B4-9A3F28871B47}" type="presParOf" srcId="{443A0442-FEB5-4B6F-8284-199330A18654}" destId="{3C2E3747-9089-43BC-B352-90C4FCA8E8B6}" srcOrd="2" destOrd="0" presId="urn:microsoft.com/office/officeart/2005/8/layout/process1"/>
    <dgm:cxn modelId="{AEE7CB0C-B145-4A0B-A985-8EF396709938}" type="presParOf" srcId="{443A0442-FEB5-4B6F-8284-199330A18654}" destId="{A43527CD-6C09-4F15-A712-AA3014C75D01}" srcOrd="3" destOrd="0" presId="urn:microsoft.com/office/officeart/2005/8/layout/process1"/>
    <dgm:cxn modelId="{FB9F36D6-017E-47FA-AF31-F1FE4FC5DF18}" type="presParOf" srcId="{A43527CD-6C09-4F15-A712-AA3014C75D01}" destId="{BC0281B1-F953-4970-AC48-A0453FBC0F70}" srcOrd="0" destOrd="0" presId="urn:microsoft.com/office/officeart/2005/8/layout/process1"/>
    <dgm:cxn modelId="{7184A978-E955-44A0-BFBA-31E58BED20F6}" type="presParOf" srcId="{443A0442-FEB5-4B6F-8284-199330A18654}" destId="{3735E17C-E17E-498E-8F79-BF2096D54A27}" srcOrd="4" destOrd="0" presId="urn:microsoft.com/office/officeart/2005/8/layout/process1"/>
    <dgm:cxn modelId="{2926D851-6F4F-4480-B633-51146BD47760}" type="presParOf" srcId="{443A0442-FEB5-4B6F-8284-199330A18654}" destId="{48B9E2FE-5EB1-45D5-99F2-9ED61246E49D}" srcOrd="5" destOrd="0" presId="urn:microsoft.com/office/officeart/2005/8/layout/process1"/>
    <dgm:cxn modelId="{82A14986-6442-4ED5-95AD-842D3FE216E4}" type="presParOf" srcId="{48B9E2FE-5EB1-45D5-99F2-9ED61246E49D}" destId="{9FAEF079-7B42-4F32-9DCA-BCA2977B97BC}" srcOrd="0" destOrd="0" presId="urn:microsoft.com/office/officeart/2005/8/layout/process1"/>
    <dgm:cxn modelId="{15718B37-CBD5-44CE-A4E1-D6F348C39CE9}" type="presParOf" srcId="{443A0442-FEB5-4B6F-8284-199330A18654}" destId="{57DB6157-3889-4F4D-AFAA-B34ECCF32B3C}" srcOrd="6" destOrd="0" presId="urn:microsoft.com/office/officeart/2005/8/layout/process1"/>
    <dgm:cxn modelId="{164A9FFA-85AB-460F-83F2-C8213AAA29A4}" type="presParOf" srcId="{443A0442-FEB5-4B6F-8284-199330A18654}" destId="{8695E13F-72C6-4249-837A-83F5B5966591}" srcOrd="7" destOrd="0" presId="urn:microsoft.com/office/officeart/2005/8/layout/process1"/>
    <dgm:cxn modelId="{BF8A8E48-E20E-4EB4-844B-35AA8EB62A77}" type="presParOf" srcId="{8695E13F-72C6-4249-837A-83F5B5966591}" destId="{78C6E3AC-7837-41C6-B49A-18E52CA06585}" srcOrd="0" destOrd="0" presId="urn:microsoft.com/office/officeart/2005/8/layout/process1"/>
    <dgm:cxn modelId="{2410CF58-A033-4F30-867F-1B7BCD572473}"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E62E58D1-E034-49E9-A9F1-33DD1AB814C6}"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s-EC"/>
        </a:p>
      </dgm:t>
    </dgm:pt>
    <dgm:pt modelId="{86360B02-7ABA-4162-B738-614CC118399E}">
      <dgm:prSet phldrT="[Texto]"/>
      <dgm:spPr/>
      <dgm:t>
        <a:bodyPr/>
        <a:lstStyle/>
        <a:p>
          <a:r>
            <a:rPr lang="es-ES_tradnl" dirty="0" smtClean="0"/>
            <a:t>Generar estrategias para incrementar las ventas y  la cobertura.</a:t>
          </a:r>
          <a:endParaRPr lang="es-EC" dirty="0"/>
        </a:p>
      </dgm:t>
      <dgm:extLst/>
    </dgm:pt>
    <dgm:pt modelId="{01ECCC4A-5544-4FF5-AE03-06927CF6C92B}" type="parTrans" cxnId="{8DF27EC2-9FA6-4F26-A8B4-D4FB87CEE496}">
      <dgm:prSet/>
      <dgm:spPr/>
      <dgm:t>
        <a:bodyPr/>
        <a:lstStyle/>
        <a:p>
          <a:endParaRPr lang="es-EC"/>
        </a:p>
      </dgm:t>
    </dgm:pt>
    <dgm:pt modelId="{33F71A01-62A3-4083-8E5C-32A659C00B5F}" type="sibTrans" cxnId="{8DF27EC2-9FA6-4F26-A8B4-D4FB87CEE496}">
      <dgm:prSet/>
      <dgm:spPr/>
      <dgm:t>
        <a:bodyPr/>
        <a:lstStyle/>
        <a:p>
          <a:endParaRPr lang="es-EC"/>
        </a:p>
      </dgm:t>
    </dgm:pt>
    <dgm:pt modelId="{147C77A6-AAE2-4107-BABE-71383EA8F977}">
      <dgm:prSet/>
      <dgm:spPr/>
      <dgm:t>
        <a:bodyPr/>
        <a:lstStyle/>
        <a:p>
          <a:r>
            <a:rPr lang="es-ES_tradnl" dirty="0" smtClean="0"/>
            <a:t>Ampliar los beneficios de Exporta.</a:t>
          </a:r>
          <a:endParaRPr lang="es-EC" dirty="0"/>
        </a:p>
      </dgm:t>
      <dgm:extLst/>
    </dgm:pt>
    <dgm:pt modelId="{762316D5-4DE8-4CB9-A3E8-28E4672B8ED6}" type="parTrans" cxnId="{E67AFAD6-0417-4F56-BD72-C523F9D10F27}">
      <dgm:prSet/>
      <dgm:spPr/>
      <dgm:t>
        <a:bodyPr/>
        <a:lstStyle/>
        <a:p>
          <a:endParaRPr lang="es-EC"/>
        </a:p>
      </dgm:t>
    </dgm:pt>
    <dgm:pt modelId="{391D6321-1A2E-45AC-8C2C-AAF78CC94715}" type="sibTrans" cxnId="{E67AFAD6-0417-4F56-BD72-C523F9D10F27}">
      <dgm:prSet/>
      <dgm:spPr/>
      <dgm:t>
        <a:bodyPr/>
        <a:lstStyle/>
        <a:p>
          <a:endParaRPr lang="es-EC"/>
        </a:p>
      </dgm:t>
    </dgm:pt>
    <dgm:pt modelId="{9C154CA3-0DC5-4216-982D-19FE5772A4B3}">
      <dgm:prSet/>
      <dgm:spPr/>
      <dgm:t>
        <a:bodyPr/>
        <a:lstStyle/>
        <a:p>
          <a:r>
            <a:rPr lang="es-ES_tradnl" dirty="0" smtClean="0"/>
            <a:t>Identificar los factores de crecimiento constante de las exportaciones de productos no tradicionales en el Ecuador.</a:t>
          </a:r>
          <a:endParaRPr lang="es-EC" dirty="0"/>
        </a:p>
      </dgm:t>
      <dgm:extLst/>
    </dgm:pt>
    <dgm:pt modelId="{FCE120B4-FE31-4D60-9C6A-5175A9BA3B20}" type="parTrans" cxnId="{F7F0CB5E-AA26-45A1-BDB6-5C6CBDD9C486}">
      <dgm:prSet/>
      <dgm:spPr/>
      <dgm:t>
        <a:bodyPr/>
        <a:lstStyle/>
        <a:p>
          <a:endParaRPr lang="es-EC"/>
        </a:p>
      </dgm:t>
    </dgm:pt>
    <dgm:pt modelId="{DBD6B1A3-E5CF-4913-8C50-5E0ACEB2A65F}" type="sibTrans" cxnId="{F7F0CB5E-AA26-45A1-BDB6-5C6CBDD9C486}">
      <dgm:prSet/>
      <dgm:spPr/>
      <dgm:t>
        <a:bodyPr/>
        <a:lstStyle/>
        <a:p>
          <a:endParaRPr lang="es-EC"/>
        </a:p>
      </dgm:t>
    </dgm:pt>
    <dgm:pt modelId="{1C35B4D4-C9B6-40BA-A24A-820756F9ECB6}">
      <dgm:prSet/>
      <dgm:spPr/>
      <dgm:t>
        <a:bodyPr/>
        <a:lstStyle/>
        <a:p>
          <a:r>
            <a:rPr lang="es-ES_tradnl" dirty="0" smtClean="0"/>
            <a:t>Determinar los productos de mayor requerimiento en el Top5 de países de destino de las exportaciones ecuatorianas.</a:t>
          </a:r>
          <a:endParaRPr lang="es-EC" dirty="0"/>
        </a:p>
      </dgm:t>
      <dgm:extLst/>
    </dgm:pt>
    <dgm:pt modelId="{E30C61E3-D40E-4D98-89F1-05F234BB8975}" type="parTrans" cxnId="{46A279FE-FD99-49C1-A54B-03C42F129110}">
      <dgm:prSet/>
      <dgm:spPr/>
      <dgm:t>
        <a:bodyPr/>
        <a:lstStyle/>
        <a:p>
          <a:endParaRPr lang="es-EC"/>
        </a:p>
      </dgm:t>
    </dgm:pt>
    <dgm:pt modelId="{B349E477-30C3-4113-B4E7-3A3162E8720A}" type="sibTrans" cxnId="{46A279FE-FD99-49C1-A54B-03C42F129110}">
      <dgm:prSet/>
      <dgm:spPr/>
      <dgm:t>
        <a:bodyPr/>
        <a:lstStyle/>
        <a:p>
          <a:endParaRPr lang="es-EC"/>
        </a:p>
      </dgm:t>
    </dgm:pt>
    <dgm:pt modelId="{FB0324CF-4797-4B9F-A164-417EB3A6D0DF}">
      <dgm:prSet/>
      <dgm:spPr/>
      <dgm:t>
        <a:bodyPr/>
        <a:lstStyle/>
        <a:p>
          <a:r>
            <a:rPr lang="es-ES_tradnl" dirty="0" smtClean="0"/>
            <a:t>Obtener clientes que actualmente se encuentran trabajando con otras modalidades.</a:t>
          </a:r>
          <a:endParaRPr lang="es-EC" dirty="0"/>
        </a:p>
      </dgm:t>
      <dgm:extLst/>
    </dgm:pt>
    <dgm:pt modelId="{DBF49DEA-AB37-4817-B9FE-9BFA0BFE6B25}" type="parTrans" cxnId="{A9D5F6CC-6C64-48F7-BEAA-48795B9B7D37}">
      <dgm:prSet/>
      <dgm:spPr/>
      <dgm:t>
        <a:bodyPr/>
        <a:lstStyle/>
        <a:p>
          <a:endParaRPr lang="es-EC"/>
        </a:p>
      </dgm:t>
    </dgm:pt>
    <dgm:pt modelId="{DAE31333-B7D9-4202-855E-1080FAC6F073}" type="sibTrans" cxnId="{A9D5F6CC-6C64-48F7-BEAA-48795B9B7D37}">
      <dgm:prSet/>
      <dgm:spPr/>
      <dgm:t>
        <a:bodyPr/>
        <a:lstStyle/>
        <a:p>
          <a:endParaRPr lang="es-EC"/>
        </a:p>
      </dgm:t>
    </dgm:pt>
    <dgm:pt modelId="{4662F9B7-B2A8-4C56-8391-AC4500E89A54}">
      <dgm:prSet/>
      <dgm:spPr/>
      <dgm:t>
        <a:bodyPr/>
        <a:lstStyle/>
        <a:p>
          <a:r>
            <a:rPr lang="es-ES_tradnl" dirty="0" smtClean="0"/>
            <a:t>Desarrollar un plan comunicacional para incrementar la difusión del servicio.</a:t>
          </a:r>
          <a:endParaRPr lang="es-EC" dirty="0"/>
        </a:p>
      </dgm:t>
      <dgm:extLst/>
    </dgm:pt>
    <dgm:pt modelId="{87EE8953-C331-4192-A99E-3209E652B16D}" type="parTrans" cxnId="{4E58F96E-602F-4B80-9426-DD6AEAAF9FC0}">
      <dgm:prSet/>
      <dgm:spPr/>
      <dgm:t>
        <a:bodyPr/>
        <a:lstStyle/>
        <a:p>
          <a:endParaRPr lang="es-EC"/>
        </a:p>
      </dgm:t>
    </dgm:pt>
    <dgm:pt modelId="{B7578880-DDF3-4814-AD0F-8C84F191B34F}" type="sibTrans" cxnId="{4E58F96E-602F-4B80-9426-DD6AEAAF9FC0}">
      <dgm:prSet/>
      <dgm:spPr/>
      <dgm:t>
        <a:bodyPr/>
        <a:lstStyle/>
        <a:p>
          <a:endParaRPr lang="es-EC"/>
        </a:p>
      </dgm:t>
    </dgm:pt>
    <dgm:pt modelId="{C37F0445-7B87-48B4-B4F9-14D127BFC31B}">
      <dgm:prSet/>
      <dgm:spPr/>
      <dgm:t>
        <a:bodyPr/>
        <a:lstStyle/>
        <a:p>
          <a:r>
            <a:rPr lang="es-ES_tradnl" dirty="0" smtClean="0"/>
            <a:t>Implementar negociaciones con aliados estratégicos.</a:t>
          </a:r>
          <a:endParaRPr lang="es-EC" dirty="0"/>
        </a:p>
      </dgm:t>
      <dgm:extLst/>
    </dgm:pt>
    <dgm:pt modelId="{00C6A175-4868-4478-8D50-11D0985D2F3E}" type="parTrans" cxnId="{5D1687C2-5E89-4C3E-9116-8788B9761552}">
      <dgm:prSet/>
      <dgm:spPr/>
      <dgm:t>
        <a:bodyPr/>
        <a:lstStyle/>
        <a:p>
          <a:endParaRPr lang="es-EC"/>
        </a:p>
      </dgm:t>
    </dgm:pt>
    <dgm:pt modelId="{E75B5852-8038-454C-940D-9E1218DE57E9}" type="sibTrans" cxnId="{5D1687C2-5E89-4C3E-9116-8788B9761552}">
      <dgm:prSet/>
      <dgm:spPr/>
      <dgm:t>
        <a:bodyPr/>
        <a:lstStyle/>
        <a:p>
          <a:endParaRPr lang="es-EC"/>
        </a:p>
      </dgm:t>
    </dgm:pt>
    <dgm:pt modelId="{87831214-036D-4C86-9B61-AD1E9C6357EE}" type="pres">
      <dgm:prSet presAssocID="{E62E58D1-E034-49E9-A9F1-33DD1AB814C6}" presName="Name0" presStyleCnt="0">
        <dgm:presLayoutVars>
          <dgm:dir/>
          <dgm:resizeHandles/>
        </dgm:presLayoutVars>
      </dgm:prSet>
      <dgm:spPr/>
      <dgm:t>
        <a:bodyPr/>
        <a:lstStyle/>
        <a:p>
          <a:endParaRPr lang="es-EC"/>
        </a:p>
      </dgm:t>
    </dgm:pt>
    <dgm:pt modelId="{1385A50D-29A8-4068-AB01-22A2310823B6}" type="pres">
      <dgm:prSet presAssocID="{86360B02-7ABA-4162-B738-614CC118399E}" presName="compNode" presStyleCnt="0"/>
      <dgm:spPr/>
      <dgm:t>
        <a:bodyPr/>
        <a:lstStyle/>
        <a:p>
          <a:endParaRPr lang="es-EC"/>
        </a:p>
      </dgm:t>
    </dgm:pt>
    <dgm:pt modelId="{6CD291AB-B5E1-4093-9129-59FB8329BDA4}" type="pres">
      <dgm:prSet presAssocID="{86360B02-7ABA-4162-B738-614CC118399E}" presName="dummyConnPt" presStyleCnt="0"/>
      <dgm:spPr/>
      <dgm:t>
        <a:bodyPr/>
        <a:lstStyle/>
        <a:p>
          <a:endParaRPr lang="es-EC"/>
        </a:p>
      </dgm:t>
    </dgm:pt>
    <dgm:pt modelId="{1224EDFE-3D44-48F7-8E6B-35CCC03F9F40}" type="pres">
      <dgm:prSet presAssocID="{86360B02-7ABA-4162-B738-614CC118399E}" presName="node" presStyleLbl="node1" presStyleIdx="0" presStyleCnt="7">
        <dgm:presLayoutVars>
          <dgm:bulletEnabled val="1"/>
        </dgm:presLayoutVars>
      </dgm:prSet>
      <dgm:spPr/>
      <dgm:t>
        <a:bodyPr/>
        <a:lstStyle/>
        <a:p>
          <a:endParaRPr lang="es-EC"/>
        </a:p>
      </dgm:t>
    </dgm:pt>
    <dgm:pt modelId="{6ACE6AA7-7265-462B-83C2-DD545622062B}" type="pres">
      <dgm:prSet presAssocID="{33F71A01-62A3-4083-8E5C-32A659C00B5F}" presName="sibTrans" presStyleLbl="bgSibTrans2D1" presStyleIdx="0" presStyleCnt="6"/>
      <dgm:spPr/>
      <dgm:t>
        <a:bodyPr/>
        <a:lstStyle/>
        <a:p>
          <a:endParaRPr lang="es-EC"/>
        </a:p>
      </dgm:t>
    </dgm:pt>
    <dgm:pt modelId="{81AD9989-3009-4608-A71C-0019C21A82C3}" type="pres">
      <dgm:prSet presAssocID="{147C77A6-AAE2-4107-BABE-71383EA8F977}" presName="compNode" presStyleCnt="0"/>
      <dgm:spPr/>
      <dgm:t>
        <a:bodyPr/>
        <a:lstStyle/>
        <a:p>
          <a:endParaRPr lang="es-EC"/>
        </a:p>
      </dgm:t>
    </dgm:pt>
    <dgm:pt modelId="{99679050-5DDB-4F68-A507-4B59151FC82B}" type="pres">
      <dgm:prSet presAssocID="{147C77A6-AAE2-4107-BABE-71383EA8F977}" presName="dummyConnPt" presStyleCnt="0"/>
      <dgm:spPr/>
      <dgm:t>
        <a:bodyPr/>
        <a:lstStyle/>
        <a:p>
          <a:endParaRPr lang="es-EC"/>
        </a:p>
      </dgm:t>
    </dgm:pt>
    <dgm:pt modelId="{CC66CC06-E398-4CB3-9A26-AEF9EE24A120}" type="pres">
      <dgm:prSet presAssocID="{147C77A6-AAE2-4107-BABE-71383EA8F977}" presName="node" presStyleLbl="node1" presStyleIdx="1" presStyleCnt="7">
        <dgm:presLayoutVars>
          <dgm:bulletEnabled val="1"/>
        </dgm:presLayoutVars>
      </dgm:prSet>
      <dgm:spPr/>
      <dgm:t>
        <a:bodyPr/>
        <a:lstStyle/>
        <a:p>
          <a:endParaRPr lang="es-EC"/>
        </a:p>
      </dgm:t>
    </dgm:pt>
    <dgm:pt modelId="{F79FBB75-5D38-4C61-86ED-345623EA942B}" type="pres">
      <dgm:prSet presAssocID="{391D6321-1A2E-45AC-8C2C-AAF78CC94715}" presName="sibTrans" presStyleLbl="bgSibTrans2D1" presStyleIdx="1" presStyleCnt="6"/>
      <dgm:spPr/>
      <dgm:t>
        <a:bodyPr/>
        <a:lstStyle/>
        <a:p>
          <a:endParaRPr lang="es-EC"/>
        </a:p>
      </dgm:t>
    </dgm:pt>
    <dgm:pt modelId="{A07D0F03-061C-4D14-BFCF-8B7284F5FE6C}" type="pres">
      <dgm:prSet presAssocID="{9C154CA3-0DC5-4216-982D-19FE5772A4B3}" presName="compNode" presStyleCnt="0"/>
      <dgm:spPr/>
      <dgm:t>
        <a:bodyPr/>
        <a:lstStyle/>
        <a:p>
          <a:endParaRPr lang="es-EC"/>
        </a:p>
      </dgm:t>
    </dgm:pt>
    <dgm:pt modelId="{BAF4A203-F93A-45B7-A1F9-F6D112CD800C}" type="pres">
      <dgm:prSet presAssocID="{9C154CA3-0DC5-4216-982D-19FE5772A4B3}" presName="dummyConnPt" presStyleCnt="0"/>
      <dgm:spPr/>
      <dgm:t>
        <a:bodyPr/>
        <a:lstStyle/>
        <a:p>
          <a:endParaRPr lang="es-EC"/>
        </a:p>
      </dgm:t>
    </dgm:pt>
    <dgm:pt modelId="{4FD42E51-538E-4DFF-BCFC-52A625875290}" type="pres">
      <dgm:prSet presAssocID="{9C154CA3-0DC5-4216-982D-19FE5772A4B3}" presName="node" presStyleLbl="node1" presStyleIdx="2" presStyleCnt="7">
        <dgm:presLayoutVars>
          <dgm:bulletEnabled val="1"/>
        </dgm:presLayoutVars>
      </dgm:prSet>
      <dgm:spPr/>
      <dgm:t>
        <a:bodyPr/>
        <a:lstStyle/>
        <a:p>
          <a:endParaRPr lang="es-EC"/>
        </a:p>
      </dgm:t>
    </dgm:pt>
    <dgm:pt modelId="{B766C9B2-860E-4760-A50A-72A9AE3D2636}" type="pres">
      <dgm:prSet presAssocID="{DBD6B1A3-E5CF-4913-8C50-5E0ACEB2A65F}" presName="sibTrans" presStyleLbl="bgSibTrans2D1" presStyleIdx="2" presStyleCnt="6"/>
      <dgm:spPr/>
      <dgm:t>
        <a:bodyPr/>
        <a:lstStyle/>
        <a:p>
          <a:endParaRPr lang="es-EC"/>
        </a:p>
      </dgm:t>
    </dgm:pt>
    <dgm:pt modelId="{AB706AB5-1A94-4C5B-9338-BD63E4F64620}" type="pres">
      <dgm:prSet presAssocID="{1C35B4D4-C9B6-40BA-A24A-820756F9ECB6}" presName="compNode" presStyleCnt="0"/>
      <dgm:spPr/>
      <dgm:t>
        <a:bodyPr/>
        <a:lstStyle/>
        <a:p>
          <a:endParaRPr lang="es-EC"/>
        </a:p>
      </dgm:t>
    </dgm:pt>
    <dgm:pt modelId="{87A14C3E-861A-4A47-B0A2-A50691D5EF80}" type="pres">
      <dgm:prSet presAssocID="{1C35B4D4-C9B6-40BA-A24A-820756F9ECB6}" presName="dummyConnPt" presStyleCnt="0"/>
      <dgm:spPr/>
      <dgm:t>
        <a:bodyPr/>
        <a:lstStyle/>
        <a:p>
          <a:endParaRPr lang="es-EC"/>
        </a:p>
      </dgm:t>
    </dgm:pt>
    <dgm:pt modelId="{B92CC09B-944F-41F1-9426-C318EC9B1200}" type="pres">
      <dgm:prSet presAssocID="{1C35B4D4-C9B6-40BA-A24A-820756F9ECB6}" presName="node" presStyleLbl="node1" presStyleIdx="3" presStyleCnt="7">
        <dgm:presLayoutVars>
          <dgm:bulletEnabled val="1"/>
        </dgm:presLayoutVars>
      </dgm:prSet>
      <dgm:spPr/>
      <dgm:t>
        <a:bodyPr/>
        <a:lstStyle/>
        <a:p>
          <a:endParaRPr lang="es-EC"/>
        </a:p>
      </dgm:t>
    </dgm:pt>
    <dgm:pt modelId="{67A9B840-CF5E-47A4-9828-464B112E1B3B}" type="pres">
      <dgm:prSet presAssocID="{B349E477-30C3-4113-B4E7-3A3162E8720A}" presName="sibTrans" presStyleLbl="bgSibTrans2D1" presStyleIdx="3" presStyleCnt="6"/>
      <dgm:spPr/>
      <dgm:t>
        <a:bodyPr/>
        <a:lstStyle/>
        <a:p>
          <a:endParaRPr lang="es-EC"/>
        </a:p>
      </dgm:t>
    </dgm:pt>
    <dgm:pt modelId="{A8CD9362-6C9A-447E-95AC-2FE2FC7B4640}" type="pres">
      <dgm:prSet presAssocID="{FB0324CF-4797-4B9F-A164-417EB3A6D0DF}" presName="compNode" presStyleCnt="0"/>
      <dgm:spPr/>
      <dgm:t>
        <a:bodyPr/>
        <a:lstStyle/>
        <a:p>
          <a:endParaRPr lang="es-EC"/>
        </a:p>
      </dgm:t>
    </dgm:pt>
    <dgm:pt modelId="{6C07F913-B6FF-423D-BBB1-33A46A2A5BDE}" type="pres">
      <dgm:prSet presAssocID="{FB0324CF-4797-4B9F-A164-417EB3A6D0DF}" presName="dummyConnPt" presStyleCnt="0"/>
      <dgm:spPr/>
      <dgm:t>
        <a:bodyPr/>
        <a:lstStyle/>
        <a:p>
          <a:endParaRPr lang="es-EC"/>
        </a:p>
      </dgm:t>
    </dgm:pt>
    <dgm:pt modelId="{951469B8-9B82-4BBF-83FF-A62E2FD941A8}" type="pres">
      <dgm:prSet presAssocID="{FB0324CF-4797-4B9F-A164-417EB3A6D0DF}" presName="node" presStyleLbl="node1" presStyleIdx="4" presStyleCnt="7">
        <dgm:presLayoutVars>
          <dgm:bulletEnabled val="1"/>
        </dgm:presLayoutVars>
      </dgm:prSet>
      <dgm:spPr/>
      <dgm:t>
        <a:bodyPr/>
        <a:lstStyle/>
        <a:p>
          <a:endParaRPr lang="es-EC"/>
        </a:p>
      </dgm:t>
    </dgm:pt>
    <dgm:pt modelId="{9778B355-BFFE-44BC-BDDA-30238D944E63}" type="pres">
      <dgm:prSet presAssocID="{DAE31333-B7D9-4202-855E-1080FAC6F073}" presName="sibTrans" presStyleLbl="bgSibTrans2D1" presStyleIdx="4" presStyleCnt="6"/>
      <dgm:spPr/>
      <dgm:t>
        <a:bodyPr/>
        <a:lstStyle/>
        <a:p>
          <a:endParaRPr lang="es-EC"/>
        </a:p>
      </dgm:t>
    </dgm:pt>
    <dgm:pt modelId="{AEC44002-3500-4913-9D4E-4E7529E8C1E7}" type="pres">
      <dgm:prSet presAssocID="{4662F9B7-B2A8-4C56-8391-AC4500E89A54}" presName="compNode" presStyleCnt="0"/>
      <dgm:spPr/>
      <dgm:t>
        <a:bodyPr/>
        <a:lstStyle/>
        <a:p>
          <a:endParaRPr lang="es-EC"/>
        </a:p>
      </dgm:t>
    </dgm:pt>
    <dgm:pt modelId="{3809CE7A-1A62-40D1-BE0C-C01D46B3B781}" type="pres">
      <dgm:prSet presAssocID="{4662F9B7-B2A8-4C56-8391-AC4500E89A54}" presName="dummyConnPt" presStyleCnt="0"/>
      <dgm:spPr/>
      <dgm:t>
        <a:bodyPr/>
        <a:lstStyle/>
        <a:p>
          <a:endParaRPr lang="es-EC"/>
        </a:p>
      </dgm:t>
    </dgm:pt>
    <dgm:pt modelId="{757C1486-3F46-4DE4-814A-2D046CDF7356}" type="pres">
      <dgm:prSet presAssocID="{4662F9B7-B2A8-4C56-8391-AC4500E89A54}" presName="node" presStyleLbl="node1" presStyleIdx="5" presStyleCnt="7">
        <dgm:presLayoutVars>
          <dgm:bulletEnabled val="1"/>
        </dgm:presLayoutVars>
      </dgm:prSet>
      <dgm:spPr/>
      <dgm:t>
        <a:bodyPr/>
        <a:lstStyle/>
        <a:p>
          <a:endParaRPr lang="es-EC"/>
        </a:p>
      </dgm:t>
    </dgm:pt>
    <dgm:pt modelId="{1D549D6D-3EB1-4448-9FBC-A4286889DFA2}" type="pres">
      <dgm:prSet presAssocID="{B7578880-DDF3-4814-AD0F-8C84F191B34F}" presName="sibTrans" presStyleLbl="bgSibTrans2D1" presStyleIdx="5" presStyleCnt="6"/>
      <dgm:spPr/>
      <dgm:t>
        <a:bodyPr/>
        <a:lstStyle/>
        <a:p>
          <a:endParaRPr lang="es-EC"/>
        </a:p>
      </dgm:t>
    </dgm:pt>
    <dgm:pt modelId="{0F89EE2D-CD56-4B74-B00F-446D5EA5858C}" type="pres">
      <dgm:prSet presAssocID="{C37F0445-7B87-48B4-B4F9-14D127BFC31B}" presName="compNode" presStyleCnt="0"/>
      <dgm:spPr/>
      <dgm:t>
        <a:bodyPr/>
        <a:lstStyle/>
        <a:p>
          <a:endParaRPr lang="es-EC"/>
        </a:p>
      </dgm:t>
    </dgm:pt>
    <dgm:pt modelId="{4D404157-45F3-40D7-8CC5-8BB3C49E8122}" type="pres">
      <dgm:prSet presAssocID="{C37F0445-7B87-48B4-B4F9-14D127BFC31B}" presName="dummyConnPt" presStyleCnt="0"/>
      <dgm:spPr/>
      <dgm:t>
        <a:bodyPr/>
        <a:lstStyle/>
        <a:p>
          <a:endParaRPr lang="es-EC"/>
        </a:p>
      </dgm:t>
    </dgm:pt>
    <dgm:pt modelId="{71793359-E168-44A0-BAAE-9D7EE9FEE594}" type="pres">
      <dgm:prSet presAssocID="{C37F0445-7B87-48B4-B4F9-14D127BFC31B}" presName="node" presStyleLbl="node1" presStyleIdx="6" presStyleCnt="7">
        <dgm:presLayoutVars>
          <dgm:bulletEnabled val="1"/>
        </dgm:presLayoutVars>
      </dgm:prSet>
      <dgm:spPr/>
      <dgm:t>
        <a:bodyPr/>
        <a:lstStyle/>
        <a:p>
          <a:endParaRPr lang="es-EC"/>
        </a:p>
      </dgm:t>
    </dgm:pt>
  </dgm:ptLst>
  <dgm:cxnLst>
    <dgm:cxn modelId="{2FF598A5-010E-42AF-A742-0AD338DF9564}" type="presOf" srcId="{B349E477-30C3-4113-B4E7-3A3162E8720A}" destId="{67A9B840-CF5E-47A4-9828-464B112E1B3B}" srcOrd="0" destOrd="0" presId="urn:microsoft.com/office/officeart/2005/8/layout/bProcess4"/>
    <dgm:cxn modelId="{F7F0CB5E-AA26-45A1-BDB6-5C6CBDD9C486}" srcId="{E62E58D1-E034-49E9-A9F1-33DD1AB814C6}" destId="{9C154CA3-0DC5-4216-982D-19FE5772A4B3}" srcOrd="2" destOrd="0" parTransId="{FCE120B4-FE31-4D60-9C6A-5175A9BA3B20}" sibTransId="{DBD6B1A3-E5CF-4913-8C50-5E0ACEB2A65F}"/>
    <dgm:cxn modelId="{A5143264-A930-403E-8039-06A2A94AF7ED}" type="presOf" srcId="{E62E58D1-E034-49E9-A9F1-33DD1AB814C6}" destId="{87831214-036D-4C86-9B61-AD1E9C6357EE}" srcOrd="0" destOrd="0" presId="urn:microsoft.com/office/officeart/2005/8/layout/bProcess4"/>
    <dgm:cxn modelId="{5D1687C2-5E89-4C3E-9116-8788B9761552}" srcId="{E62E58D1-E034-49E9-A9F1-33DD1AB814C6}" destId="{C37F0445-7B87-48B4-B4F9-14D127BFC31B}" srcOrd="6" destOrd="0" parTransId="{00C6A175-4868-4478-8D50-11D0985D2F3E}" sibTransId="{E75B5852-8038-454C-940D-9E1218DE57E9}"/>
    <dgm:cxn modelId="{C5073E2E-4C81-48E6-8C4B-5BDF8E6977DA}" type="presOf" srcId="{FB0324CF-4797-4B9F-A164-417EB3A6D0DF}" destId="{951469B8-9B82-4BBF-83FF-A62E2FD941A8}" srcOrd="0" destOrd="0" presId="urn:microsoft.com/office/officeart/2005/8/layout/bProcess4"/>
    <dgm:cxn modelId="{EE4DC63D-F721-4531-8B38-749D4EDF2C7A}" type="presOf" srcId="{33F71A01-62A3-4083-8E5C-32A659C00B5F}" destId="{6ACE6AA7-7265-462B-83C2-DD545622062B}" srcOrd="0" destOrd="0" presId="urn:microsoft.com/office/officeart/2005/8/layout/bProcess4"/>
    <dgm:cxn modelId="{8DF27EC2-9FA6-4F26-A8B4-D4FB87CEE496}" srcId="{E62E58D1-E034-49E9-A9F1-33DD1AB814C6}" destId="{86360B02-7ABA-4162-B738-614CC118399E}" srcOrd="0" destOrd="0" parTransId="{01ECCC4A-5544-4FF5-AE03-06927CF6C92B}" sibTransId="{33F71A01-62A3-4083-8E5C-32A659C00B5F}"/>
    <dgm:cxn modelId="{DCE4226C-C186-4CC3-9592-55D3E1DD788F}" type="presOf" srcId="{391D6321-1A2E-45AC-8C2C-AAF78CC94715}" destId="{F79FBB75-5D38-4C61-86ED-345623EA942B}" srcOrd="0" destOrd="0" presId="urn:microsoft.com/office/officeart/2005/8/layout/bProcess4"/>
    <dgm:cxn modelId="{E67AFAD6-0417-4F56-BD72-C523F9D10F27}" srcId="{E62E58D1-E034-49E9-A9F1-33DD1AB814C6}" destId="{147C77A6-AAE2-4107-BABE-71383EA8F977}" srcOrd="1" destOrd="0" parTransId="{762316D5-4DE8-4CB9-A3E8-28E4672B8ED6}" sibTransId="{391D6321-1A2E-45AC-8C2C-AAF78CC94715}"/>
    <dgm:cxn modelId="{BB394A24-11C5-46C7-9992-7EEBE529EC1A}" type="presOf" srcId="{DAE31333-B7D9-4202-855E-1080FAC6F073}" destId="{9778B355-BFFE-44BC-BDDA-30238D944E63}" srcOrd="0" destOrd="0" presId="urn:microsoft.com/office/officeart/2005/8/layout/bProcess4"/>
    <dgm:cxn modelId="{3ACEE38C-BE7E-4625-9B5C-F023C671BED3}" type="presOf" srcId="{DBD6B1A3-E5CF-4913-8C50-5E0ACEB2A65F}" destId="{B766C9B2-860E-4760-A50A-72A9AE3D2636}" srcOrd="0" destOrd="0" presId="urn:microsoft.com/office/officeart/2005/8/layout/bProcess4"/>
    <dgm:cxn modelId="{343ECB6C-00D6-4D0C-8A70-F74A5BDABADD}" type="presOf" srcId="{4662F9B7-B2A8-4C56-8391-AC4500E89A54}" destId="{757C1486-3F46-4DE4-814A-2D046CDF7356}" srcOrd="0" destOrd="0" presId="urn:microsoft.com/office/officeart/2005/8/layout/bProcess4"/>
    <dgm:cxn modelId="{4ABFA817-CC8F-4D3D-9ED3-A54370E74698}" type="presOf" srcId="{1C35B4D4-C9B6-40BA-A24A-820756F9ECB6}" destId="{B92CC09B-944F-41F1-9426-C318EC9B1200}" srcOrd="0" destOrd="0" presId="urn:microsoft.com/office/officeart/2005/8/layout/bProcess4"/>
    <dgm:cxn modelId="{DB29E630-2CC0-4ED8-9002-898C6C7A511B}" type="presOf" srcId="{C37F0445-7B87-48B4-B4F9-14D127BFC31B}" destId="{71793359-E168-44A0-BAAE-9D7EE9FEE594}" srcOrd="0" destOrd="0" presId="urn:microsoft.com/office/officeart/2005/8/layout/bProcess4"/>
    <dgm:cxn modelId="{68DFBA7C-5A1C-479C-974A-15FEDC4F2512}" type="presOf" srcId="{9C154CA3-0DC5-4216-982D-19FE5772A4B3}" destId="{4FD42E51-538E-4DFF-BCFC-52A625875290}" srcOrd="0" destOrd="0" presId="urn:microsoft.com/office/officeart/2005/8/layout/bProcess4"/>
    <dgm:cxn modelId="{4E58F96E-602F-4B80-9426-DD6AEAAF9FC0}" srcId="{E62E58D1-E034-49E9-A9F1-33DD1AB814C6}" destId="{4662F9B7-B2A8-4C56-8391-AC4500E89A54}" srcOrd="5" destOrd="0" parTransId="{87EE8953-C331-4192-A99E-3209E652B16D}" sibTransId="{B7578880-DDF3-4814-AD0F-8C84F191B34F}"/>
    <dgm:cxn modelId="{458C9019-DDEB-4F1A-AC87-35CF58A9447F}" type="presOf" srcId="{86360B02-7ABA-4162-B738-614CC118399E}" destId="{1224EDFE-3D44-48F7-8E6B-35CCC03F9F40}" srcOrd="0" destOrd="0" presId="urn:microsoft.com/office/officeart/2005/8/layout/bProcess4"/>
    <dgm:cxn modelId="{46A279FE-FD99-49C1-A54B-03C42F129110}" srcId="{E62E58D1-E034-49E9-A9F1-33DD1AB814C6}" destId="{1C35B4D4-C9B6-40BA-A24A-820756F9ECB6}" srcOrd="3" destOrd="0" parTransId="{E30C61E3-D40E-4D98-89F1-05F234BB8975}" sibTransId="{B349E477-30C3-4113-B4E7-3A3162E8720A}"/>
    <dgm:cxn modelId="{A9D5F6CC-6C64-48F7-BEAA-48795B9B7D37}" srcId="{E62E58D1-E034-49E9-A9F1-33DD1AB814C6}" destId="{FB0324CF-4797-4B9F-A164-417EB3A6D0DF}" srcOrd="4" destOrd="0" parTransId="{DBF49DEA-AB37-4817-B9FE-9BFA0BFE6B25}" sibTransId="{DAE31333-B7D9-4202-855E-1080FAC6F073}"/>
    <dgm:cxn modelId="{61F272F2-C5E4-4679-8AAC-3B725D3589DB}" type="presOf" srcId="{B7578880-DDF3-4814-AD0F-8C84F191B34F}" destId="{1D549D6D-3EB1-4448-9FBC-A4286889DFA2}" srcOrd="0" destOrd="0" presId="urn:microsoft.com/office/officeart/2005/8/layout/bProcess4"/>
    <dgm:cxn modelId="{CA2E9CFB-1411-4361-A964-6669106B1154}" type="presOf" srcId="{147C77A6-AAE2-4107-BABE-71383EA8F977}" destId="{CC66CC06-E398-4CB3-9A26-AEF9EE24A120}" srcOrd="0" destOrd="0" presId="urn:microsoft.com/office/officeart/2005/8/layout/bProcess4"/>
    <dgm:cxn modelId="{079174BA-F8E8-4150-80A0-0C8ACF5B6953}" type="presParOf" srcId="{87831214-036D-4C86-9B61-AD1E9C6357EE}" destId="{1385A50D-29A8-4068-AB01-22A2310823B6}" srcOrd="0" destOrd="0" presId="urn:microsoft.com/office/officeart/2005/8/layout/bProcess4"/>
    <dgm:cxn modelId="{82AA1818-E1FF-4F39-BC46-B37C6D9A3C05}" type="presParOf" srcId="{1385A50D-29A8-4068-AB01-22A2310823B6}" destId="{6CD291AB-B5E1-4093-9129-59FB8329BDA4}" srcOrd="0" destOrd="0" presId="urn:microsoft.com/office/officeart/2005/8/layout/bProcess4"/>
    <dgm:cxn modelId="{C07CBE63-BCFB-4C06-9FC2-5426FCF4B81E}" type="presParOf" srcId="{1385A50D-29A8-4068-AB01-22A2310823B6}" destId="{1224EDFE-3D44-48F7-8E6B-35CCC03F9F40}" srcOrd="1" destOrd="0" presId="urn:microsoft.com/office/officeart/2005/8/layout/bProcess4"/>
    <dgm:cxn modelId="{CEDDC261-4190-40A5-92B4-1751FD9A0368}" type="presParOf" srcId="{87831214-036D-4C86-9B61-AD1E9C6357EE}" destId="{6ACE6AA7-7265-462B-83C2-DD545622062B}" srcOrd="1" destOrd="0" presId="urn:microsoft.com/office/officeart/2005/8/layout/bProcess4"/>
    <dgm:cxn modelId="{88E5FFCE-EF09-4E38-8154-2D968D88EDE0}" type="presParOf" srcId="{87831214-036D-4C86-9B61-AD1E9C6357EE}" destId="{81AD9989-3009-4608-A71C-0019C21A82C3}" srcOrd="2" destOrd="0" presId="urn:microsoft.com/office/officeart/2005/8/layout/bProcess4"/>
    <dgm:cxn modelId="{7E2BED5A-D72E-41E5-94BA-B55DFCCCB039}" type="presParOf" srcId="{81AD9989-3009-4608-A71C-0019C21A82C3}" destId="{99679050-5DDB-4F68-A507-4B59151FC82B}" srcOrd="0" destOrd="0" presId="urn:microsoft.com/office/officeart/2005/8/layout/bProcess4"/>
    <dgm:cxn modelId="{450EF683-10C9-4FC3-B617-1504348EAD05}" type="presParOf" srcId="{81AD9989-3009-4608-A71C-0019C21A82C3}" destId="{CC66CC06-E398-4CB3-9A26-AEF9EE24A120}" srcOrd="1" destOrd="0" presId="urn:microsoft.com/office/officeart/2005/8/layout/bProcess4"/>
    <dgm:cxn modelId="{C8A13EAF-566A-4341-AE0A-338AEA12A865}" type="presParOf" srcId="{87831214-036D-4C86-9B61-AD1E9C6357EE}" destId="{F79FBB75-5D38-4C61-86ED-345623EA942B}" srcOrd="3" destOrd="0" presId="urn:microsoft.com/office/officeart/2005/8/layout/bProcess4"/>
    <dgm:cxn modelId="{5F451943-49E6-4556-AEBC-2F1F2B70AD89}" type="presParOf" srcId="{87831214-036D-4C86-9B61-AD1E9C6357EE}" destId="{A07D0F03-061C-4D14-BFCF-8B7284F5FE6C}" srcOrd="4" destOrd="0" presId="urn:microsoft.com/office/officeart/2005/8/layout/bProcess4"/>
    <dgm:cxn modelId="{018A1243-AD1C-4592-B859-0E8C8B058BD4}" type="presParOf" srcId="{A07D0F03-061C-4D14-BFCF-8B7284F5FE6C}" destId="{BAF4A203-F93A-45B7-A1F9-F6D112CD800C}" srcOrd="0" destOrd="0" presId="urn:microsoft.com/office/officeart/2005/8/layout/bProcess4"/>
    <dgm:cxn modelId="{ACDC5103-F563-4DF6-92FD-889C234A144C}" type="presParOf" srcId="{A07D0F03-061C-4D14-BFCF-8B7284F5FE6C}" destId="{4FD42E51-538E-4DFF-BCFC-52A625875290}" srcOrd="1" destOrd="0" presId="urn:microsoft.com/office/officeart/2005/8/layout/bProcess4"/>
    <dgm:cxn modelId="{A89F601A-95FB-49DE-B5D5-5C045A87DEE7}" type="presParOf" srcId="{87831214-036D-4C86-9B61-AD1E9C6357EE}" destId="{B766C9B2-860E-4760-A50A-72A9AE3D2636}" srcOrd="5" destOrd="0" presId="urn:microsoft.com/office/officeart/2005/8/layout/bProcess4"/>
    <dgm:cxn modelId="{02FCC258-7832-4972-B0E0-E29F80095B3C}" type="presParOf" srcId="{87831214-036D-4C86-9B61-AD1E9C6357EE}" destId="{AB706AB5-1A94-4C5B-9338-BD63E4F64620}" srcOrd="6" destOrd="0" presId="urn:microsoft.com/office/officeart/2005/8/layout/bProcess4"/>
    <dgm:cxn modelId="{46A93C70-25B0-4CFF-9626-03360DD4A012}" type="presParOf" srcId="{AB706AB5-1A94-4C5B-9338-BD63E4F64620}" destId="{87A14C3E-861A-4A47-B0A2-A50691D5EF80}" srcOrd="0" destOrd="0" presId="urn:microsoft.com/office/officeart/2005/8/layout/bProcess4"/>
    <dgm:cxn modelId="{8C5A8759-1423-4BB4-B489-52E96DC00C4C}" type="presParOf" srcId="{AB706AB5-1A94-4C5B-9338-BD63E4F64620}" destId="{B92CC09B-944F-41F1-9426-C318EC9B1200}" srcOrd="1" destOrd="0" presId="urn:microsoft.com/office/officeart/2005/8/layout/bProcess4"/>
    <dgm:cxn modelId="{2EB1E71E-C35E-4DA2-9F4A-4A7742C36C40}" type="presParOf" srcId="{87831214-036D-4C86-9B61-AD1E9C6357EE}" destId="{67A9B840-CF5E-47A4-9828-464B112E1B3B}" srcOrd="7" destOrd="0" presId="urn:microsoft.com/office/officeart/2005/8/layout/bProcess4"/>
    <dgm:cxn modelId="{1FE74A8E-34BD-4A6F-9CAD-2F5E7BFEEB3C}" type="presParOf" srcId="{87831214-036D-4C86-9B61-AD1E9C6357EE}" destId="{A8CD9362-6C9A-447E-95AC-2FE2FC7B4640}" srcOrd="8" destOrd="0" presId="urn:microsoft.com/office/officeart/2005/8/layout/bProcess4"/>
    <dgm:cxn modelId="{74AD8C6A-241D-439D-BFA1-69BB10C3FF61}" type="presParOf" srcId="{A8CD9362-6C9A-447E-95AC-2FE2FC7B4640}" destId="{6C07F913-B6FF-423D-BBB1-33A46A2A5BDE}" srcOrd="0" destOrd="0" presId="urn:microsoft.com/office/officeart/2005/8/layout/bProcess4"/>
    <dgm:cxn modelId="{E01DF9FC-5EC0-41FE-8DC5-754C9724F988}" type="presParOf" srcId="{A8CD9362-6C9A-447E-95AC-2FE2FC7B4640}" destId="{951469B8-9B82-4BBF-83FF-A62E2FD941A8}" srcOrd="1" destOrd="0" presId="urn:microsoft.com/office/officeart/2005/8/layout/bProcess4"/>
    <dgm:cxn modelId="{D8808FF2-F156-47FF-8BFF-C6CC937CA537}" type="presParOf" srcId="{87831214-036D-4C86-9B61-AD1E9C6357EE}" destId="{9778B355-BFFE-44BC-BDDA-30238D944E63}" srcOrd="9" destOrd="0" presId="urn:microsoft.com/office/officeart/2005/8/layout/bProcess4"/>
    <dgm:cxn modelId="{EEB7573D-1484-4E2F-A43A-2F26F8BD23E9}" type="presParOf" srcId="{87831214-036D-4C86-9B61-AD1E9C6357EE}" destId="{AEC44002-3500-4913-9D4E-4E7529E8C1E7}" srcOrd="10" destOrd="0" presId="urn:microsoft.com/office/officeart/2005/8/layout/bProcess4"/>
    <dgm:cxn modelId="{43557BD2-742E-4E06-8B33-49348F1E7938}" type="presParOf" srcId="{AEC44002-3500-4913-9D4E-4E7529E8C1E7}" destId="{3809CE7A-1A62-40D1-BE0C-C01D46B3B781}" srcOrd="0" destOrd="0" presId="urn:microsoft.com/office/officeart/2005/8/layout/bProcess4"/>
    <dgm:cxn modelId="{48A2EAE0-C3DA-4B02-B39B-60658C7AF6CB}" type="presParOf" srcId="{AEC44002-3500-4913-9D4E-4E7529E8C1E7}" destId="{757C1486-3F46-4DE4-814A-2D046CDF7356}" srcOrd="1" destOrd="0" presId="urn:microsoft.com/office/officeart/2005/8/layout/bProcess4"/>
    <dgm:cxn modelId="{5E2BB7DD-4AC7-4E1B-8EC7-ADF1490BD182}" type="presParOf" srcId="{87831214-036D-4C86-9B61-AD1E9C6357EE}" destId="{1D549D6D-3EB1-4448-9FBC-A4286889DFA2}" srcOrd="11" destOrd="0" presId="urn:microsoft.com/office/officeart/2005/8/layout/bProcess4"/>
    <dgm:cxn modelId="{64B4D120-1BDB-4EE2-B75F-C4405EE676B9}" type="presParOf" srcId="{87831214-036D-4C86-9B61-AD1E9C6357EE}" destId="{0F89EE2D-CD56-4B74-B00F-446D5EA5858C}" srcOrd="12" destOrd="0" presId="urn:microsoft.com/office/officeart/2005/8/layout/bProcess4"/>
    <dgm:cxn modelId="{63E0F58A-7FC5-4C70-8565-903F3D0BC1EC}" type="presParOf" srcId="{0F89EE2D-CD56-4B74-B00F-446D5EA5858C}" destId="{4D404157-45F3-40D7-8CC5-8BB3C49E8122}" srcOrd="0" destOrd="0" presId="urn:microsoft.com/office/officeart/2005/8/layout/bProcess4"/>
    <dgm:cxn modelId="{D75F0309-DB34-425A-8CD2-DF462E86E3B0}" type="presParOf" srcId="{0F89EE2D-CD56-4B74-B00F-446D5EA5858C}" destId="{71793359-E168-44A0-BAAE-9D7EE9FEE594}" srcOrd="1" destOrd="0" presId="urn:microsoft.com/office/officeart/2005/8/layout/b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465DCF1-8E4B-4A04-9A32-B7B876658B7A}"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s-ES"/>
        </a:p>
      </dgm:t>
    </dgm:pt>
    <dgm:pt modelId="{7EF60DC4-A4D8-417A-AF91-0310C02D917A}">
      <dgm:prSet phldrT="[Texto]"/>
      <dgm:spPr/>
      <dgm:t>
        <a:bodyPr/>
        <a:lstStyle/>
        <a:p>
          <a:r>
            <a:rPr lang="es-EC" smtClean="0">
              <a:solidFill>
                <a:schemeClr val="tx1"/>
              </a:solidFill>
            </a:rPr>
            <a:t>Ferias artesanales</a:t>
          </a:r>
          <a:endParaRPr lang="es-ES" dirty="0"/>
        </a:p>
      </dgm:t>
    </dgm:pt>
    <dgm:pt modelId="{0D17C0CC-E815-4CBF-B285-F5F6B488563C}" type="parTrans" cxnId="{2E48CBCB-AA49-4CDD-B4F9-0061B82DA9F5}">
      <dgm:prSet/>
      <dgm:spPr/>
      <dgm:t>
        <a:bodyPr/>
        <a:lstStyle/>
        <a:p>
          <a:endParaRPr lang="es-ES"/>
        </a:p>
      </dgm:t>
    </dgm:pt>
    <dgm:pt modelId="{7FDCD947-18BF-4654-AA75-01B6013C1D8E}" type="sibTrans" cxnId="{2E48CBCB-AA49-4CDD-B4F9-0061B82DA9F5}">
      <dgm:prSet/>
      <dgm:spPr/>
      <dgm:t>
        <a:bodyPr/>
        <a:lstStyle/>
        <a:p>
          <a:endParaRPr lang="es-ES"/>
        </a:p>
      </dgm:t>
    </dgm:pt>
    <dgm:pt modelId="{60BEA297-90C8-48DF-ABFD-1B883C840412}">
      <dgm:prSet/>
      <dgm:spPr/>
      <dgm:t>
        <a:bodyPr/>
        <a:lstStyle/>
        <a:p>
          <a:r>
            <a:rPr lang="es-EC" smtClean="0">
              <a:solidFill>
                <a:schemeClr val="tx1"/>
              </a:solidFill>
            </a:rPr>
            <a:t>Correo compras</a:t>
          </a:r>
          <a:endParaRPr lang="es-EC" dirty="0" smtClean="0">
            <a:solidFill>
              <a:schemeClr val="tx1"/>
            </a:solidFill>
          </a:endParaRPr>
        </a:p>
      </dgm:t>
    </dgm:pt>
    <dgm:pt modelId="{ADD4E555-771F-4BB6-BD11-739DB4E21193}" type="parTrans" cxnId="{6870582A-F558-41DD-AEE1-EAFAA50624C6}">
      <dgm:prSet/>
      <dgm:spPr/>
      <dgm:t>
        <a:bodyPr/>
        <a:lstStyle/>
        <a:p>
          <a:endParaRPr lang="es-ES"/>
        </a:p>
      </dgm:t>
    </dgm:pt>
    <dgm:pt modelId="{E5666E02-473D-475B-ACFE-B02668EC6211}" type="sibTrans" cxnId="{6870582A-F558-41DD-AEE1-EAFAA50624C6}">
      <dgm:prSet/>
      <dgm:spPr/>
      <dgm:t>
        <a:bodyPr/>
        <a:lstStyle/>
        <a:p>
          <a:endParaRPr lang="es-ES"/>
        </a:p>
      </dgm:t>
    </dgm:pt>
    <dgm:pt modelId="{5764FC57-F77F-45C6-8C2A-6CACDB62B91A}">
      <dgm:prSet/>
      <dgm:spPr/>
      <dgm:t>
        <a:bodyPr/>
        <a:lstStyle/>
        <a:p>
          <a:r>
            <a:rPr lang="es-EC" dirty="0" smtClean="0">
              <a:solidFill>
                <a:schemeClr val="tx1"/>
              </a:solidFill>
            </a:rPr>
            <a:t>Premiación feria internacional</a:t>
          </a:r>
        </a:p>
      </dgm:t>
    </dgm:pt>
    <dgm:pt modelId="{48D05D0D-0F15-4C6F-A5C8-891A69850318}" type="parTrans" cxnId="{5D3E90C6-0867-4923-ACFE-BBD36AB681A5}">
      <dgm:prSet/>
      <dgm:spPr/>
      <dgm:t>
        <a:bodyPr/>
        <a:lstStyle/>
        <a:p>
          <a:endParaRPr lang="es-ES"/>
        </a:p>
      </dgm:t>
    </dgm:pt>
    <dgm:pt modelId="{B6610E95-F503-4DD5-BD4E-528A7955C310}" type="sibTrans" cxnId="{5D3E90C6-0867-4923-ACFE-BBD36AB681A5}">
      <dgm:prSet/>
      <dgm:spPr/>
      <dgm:t>
        <a:bodyPr/>
        <a:lstStyle/>
        <a:p>
          <a:endParaRPr lang="es-ES"/>
        </a:p>
      </dgm:t>
    </dgm:pt>
    <dgm:pt modelId="{F7CC3C61-DE5F-49F6-96BA-213997DE618D}" type="pres">
      <dgm:prSet presAssocID="{5465DCF1-8E4B-4A04-9A32-B7B876658B7A}" presName="Name0" presStyleCnt="0">
        <dgm:presLayoutVars>
          <dgm:dir/>
          <dgm:resizeHandles val="exact"/>
        </dgm:presLayoutVars>
      </dgm:prSet>
      <dgm:spPr/>
      <dgm:t>
        <a:bodyPr/>
        <a:lstStyle/>
        <a:p>
          <a:endParaRPr lang="es-ES"/>
        </a:p>
      </dgm:t>
    </dgm:pt>
    <dgm:pt modelId="{DFE7431F-B4A5-42DF-91B0-E251B1EC9F3C}" type="pres">
      <dgm:prSet presAssocID="{7EF60DC4-A4D8-417A-AF91-0310C02D917A}" presName="compNode" presStyleCnt="0"/>
      <dgm:spPr/>
    </dgm:pt>
    <dgm:pt modelId="{947D7161-E62A-4378-9125-2B1213A5A02D}" type="pres">
      <dgm:prSet presAssocID="{7EF60DC4-A4D8-417A-AF91-0310C02D917A}" presName="pictRect" presStyleLbl="node1" presStyleIdx="0" presStyleCnt="3"/>
      <dgm:spPr>
        <a:blipFill rotWithShape="0">
          <a:blip xmlns:r="http://schemas.openxmlformats.org/officeDocument/2006/relationships" r:embed="rId1"/>
          <a:stretch>
            <a:fillRect/>
          </a:stretch>
        </a:blipFill>
      </dgm:spPr>
    </dgm:pt>
    <dgm:pt modelId="{53F4F6A4-2651-402E-AB95-26AB9C3DB64A}" type="pres">
      <dgm:prSet presAssocID="{7EF60DC4-A4D8-417A-AF91-0310C02D917A}" presName="textRect" presStyleLbl="revTx" presStyleIdx="0" presStyleCnt="3">
        <dgm:presLayoutVars>
          <dgm:bulletEnabled val="1"/>
        </dgm:presLayoutVars>
      </dgm:prSet>
      <dgm:spPr/>
      <dgm:t>
        <a:bodyPr/>
        <a:lstStyle/>
        <a:p>
          <a:endParaRPr lang="es-ES"/>
        </a:p>
      </dgm:t>
    </dgm:pt>
    <dgm:pt modelId="{49E7AECD-B5EE-4FDA-AFD4-DFACDAE47662}" type="pres">
      <dgm:prSet presAssocID="{7FDCD947-18BF-4654-AA75-01B6013C1D8E}" presName="sibTrans" presStyleLbl="sibTrans2D1" presStyleIdx="0" presStyleCnt="0"/>
      <dgm:spPr/>
      <dgm:t>
        <a:bodyPr/>
        <a:lstStyle/>
        <a:p>
          <a:endParaRPr lang="es-ES"/>
        </a:p>
      </dgm:t>
    </dgm:pt>
    <dgm:pt modelId="{648AA9B4-1DDA-4781-BAF5-5FB257B5EF75}" type="pres">
      <dgm:prSet presAssocID="{60BEA297-90C8-48DF-ABFD-1B883C840412}" presName="compNode" presStyleCnt="0"/>
      <dgm:spPr/>
    </dgm:pt>
    <dgm:pt modelId="{2A09F783-61A6-4617-B4F5-583E610BD8D4}" type="pres">
      <dgm:prSet presAssocID="{60BEA297-90C8-48DF-ABFD-1B883C840412}" presName="pictRect" presStyleLbl="node1" presStyleIdx="1" presStyleCnt="3"/>
      <dgm:spPr>
        <a:blipFill rotWithShape="0">
          <a:blip xmlns:r="http://schemas.openxmlformats.org/officeDocument/2006/relationships" r:embed="rId2"/>
          <a:stretch>
            <a:fillRect/>
          </a:stretch>
        </a:blipFill>
      </dgm:spPr>
    </dgm:pt>
    <dgm:pt modelId="{B3921CD0-C67F-4A53-83E7-490D3FF48544}" type="pres">
      <dgm:prSet presAssocID="{60BEA297-90C8-48DF-ABFD-1B883C840412}" presName="textRect" presStyleLbl="revTx" presStyleIdx="1" presStyleCnt="3">
        <dgm:presLayoutVars>
          <dgm:bulletEnabled val="1"/>
        </dgm:presLayoutVars>
      </dgm:prSet>
      <dgm:spPr/>
      <dgm:t>
        <a:bodyPr/>
        <a:lstStyle/>
        <a:p>
          <a:endParaRPr lang="es-ES"/>
        </a:p>
      </dgm:t>
    </dgm:pt>
    <dgm:pt modelId="{05B98078-EF4B-4894-9E13-E13C75FD8186}" type="pres">
      <dgm:prSet presAssocID="{E5666E02-473D-475B-ACFE-B02668EC6211}" presName="sibTrans" presStyleLbl="sibTrans2D1" presStyleIdx="0" presStyleCnt="0"/>
      <dgm:spPr/>
      <dgm:t>
        <a:bodyPr/>
        <a:lstStyle/>
        <a:p>
          <a:endParaRPr lang="es-ES"/>
        </a:p>
      </dgm:t>
    </dgm:pt>
    <dgm:pt modelId="{1F13E162-EFF7-455D-9355-874354D0B545}" type="pres">
      <dgm:prSet presAssocID="{5764FC57-F77F-45C6-8C2A-6CACDB62B91A}" presName="compNode" presStyleCnt="0"/>
      <dgm:spPr/>
    </dgm:pt>
    <dgm:pt modelId="{FE14C2D3-3B41-4665-B122-FF38F1CBA8ED}" type="pres">
      <dgm:prSet presAssocID="{5764FC57-F77F-45C6-8C2A-6CACDB62B91A}" presName="pictRect" presStyleLbl="node1" presStyleIdx="2" presStyleCnt="3"/>
      <dgm:spPr>
        <a:blipFill rotWithShape="0">
          <a:blip xmlns:r="http://schemas.openxmlformats.org/officeDocument/2006/relationships" r:embed="rId3"/>
          <a:stretch>
            <a:fillRect/>
          </a:stretch>
        </a:blipFill>
      </dgm:spPr>
    </dgm:pt>
    <dgm:pt modelId="{BC430CF2-1D2A-4B46-9DFC-E491419EF3E2}" type="pres">
      <dgm:prSet presAssocID="{5764FC57-F77F-45C6-8C2A-6CACDB62B91A}" presName="textRect" presStyleLbl="revTx" presStyleIdx="2" presStyleCnt="3">
        <dgm:presLayoutVars>
          <dgm:bulletEnabled val="1"/>
        </dgm:presLayoutVars>
      </dgm:prSet>
      <dgm:spPr/>
      <dgm:t>
        <a:bodyPr/>
        <a:lstStyle/>
        <a:p>
          <a:endParaRPr lang="es-ES"/>
        </a:p>
      </dgm:t>
    </dgm:pt>
  </dgm:ptLst>
  <dgm:cxnLst>
    <dgm:cxn modelId="{5E2D0C03-DF48-4A41-AAC2-6792741840D6}" type="presOf" srcId="{60BEA297-90C8-48DF-ABFD-1B883C840412}" destId="{B3921CD0-C67F-4A53-83E7-490D3FF48544}" srcOrd="0" destOrd="0" presId="urn:microsoft.com/office/officeart/2005/8/layout/pList1#1"/>
    <dgm:cxn modelId="{F1CF00D4-3039-4718-810B-D1149BD39D07}" type="presOf" srcId="{5465DCF1-8E4B-4A04-9A32-B7B876658B7A}" destId="{F7CC3C61-DE5F-49F6-96BA-213997DE618D}" srcOrd="0" destOrd="0" presId="urn:microsoft.com/office/officeart/2005/8/layout/pList1#1"/>
    <dgm:cxn modelId="{5D3E90C6-0867-4923-ACFE-BBD36AB681A5}" srcId="{5465DCF1-8E4B-4A04-9A32-B7B876658B7A}" destId="{5764FC57-F77F-45C6-8C2A-6CACDB62B91A}" srcOrd="2" destOrd="0" parTransId="{48D05D0D-0F15-4C6F-A5C8-891A69850318}" sibTransId="{B6610E95-F503-4DD5-BD4E-528A7955C310}"/>
    <dgm:cxn modelId="{630A2B7C-9C43-4D36-BC2A-BE102EA6B416}" type="presOf" srcId="{5764FC57-F77F-45C6-8C2A-6CACDB62B91A}" destId="{BC430CF2-1D2A-4B46-9DFC-E491419EF3E2}" srcOrd="0" destOrd="0" presId="urn:microsoft.com/office/officeart/2005/8/layout/pList1#1"/>
    <dgm:cxn modelId="{2E48CBCB-AA49-4CDD-B4F9-0061B82DA9F5}" srcId="{5465DCF1-8E4B-4A04-9A32-B7B876658B7A}" destId="{7EF60DC4-A4D8-417A-AF91-0310C02D917A}" srcOrd="0" destOrd="0" parTransId="{0D17C0CC-E815-4CBF-B285-F5F6B488563C}" sibTransId="{7FDCD947-18BF-4654-AA75-01B6013C1D8E}"/>
    <dgm:cxn modelId="{7D897035-313D-4415-AEB8-CC48B5F09207}" type="presOf" srcId="{7EF60DC4-A4D8-417A-AF91-0310C02D917A}" destId="{53F4F6A4-2651-402E-AB95-26AB9C3DB64A}" srcOrd="0" destOrd="0" presId="urn:microsoft.com/office/officeart/2005/8/layout/pList1#1"/>
    <dgm:cxn modelId="{C1DACE22-7058-43AD-A2B6-92753E6DEA9D}" type="presOf" srcId="{7FDCD947-18BF-4654-AA75-01B6013C1D8E}" destId="{49E7AECD-B5EE-4FDA-AFD4-DFACDAE47662}" srcOrd="0" destOrd="0" presId="urn:microsoft.com/office/officeart/2005/8/layout/pList1#1"/>
    <dgm:cxn modelId="{E34E409F-429E-4C3F-B004-F32E577B4F75}" type="presOf" srcId="{E5666E02-473D-475B-ACFE-B02668EC6211}" destId="{05B98078-EF4B-4894-9E13-E13C75FD8186}" srcOrd="0" destOrd="0" presId="urn:microsoft.com/office/officeart/2005/8/layout/pList1#1"/>
    <dgm:cxn modelId="{6870582A-F558-41DD-AEE1-EAFAA50624C6}" srcId="{5465DCF1-8E4B-4A04-9A32-B7B876658B7A}" destId="{60BEA297-90C8-48DF-ABFD-1B883C840412}" srcOrd="1" destOrd="0" parTransId="{ADD4E555-771F-4BB6-BD11-739DB4E21193}" sibTransId="{E5666E02-473D-475B-ACFE-B02668EC6211}"/>
    <dgm:cxn modelId="{0E7B6ECE-517D-48BE-9992-0FEF0CA43ACA}" type="presParOf" srcId="{F7CC3C61-DE5F-49F6-96BA-213997DE618D}" destId="{DFE7431F-B4A5-42DF-91B0-E251B1EC9F3C}" srcOrd="0" destOrd="0" presId="urn:microsoft.com/office/officeart/2005/8/layout/pList1#1"/>
    <dgm:cxn modelId="{6C584E87-479B-46AD-BA61-E55DE599EC92}" type="presParOf" srcId="{DFE7431F-B4A5-42DF-91B0-E251B1EC9F3C}" destId="{947D7161-E62A-4378-9125-2B1213A5A02D}" srcOrd="0" destOrd="0" presId="urn:microsoft.com/office/officeart/2005/8/layout/pList1#1"/>
    <dgm:cxn modelId="{096D3B22-EB40-47A8-879F-73E40FFCFE14}" type="presParOf" srcId="{DFE7431F-B4A5-42DF-91B0-E251B1EC9F3C}" destId="{53F4F6A4-2651-402E-AB95-26AB9C3DB64A}" srcOrd="1" destOrd="0" presId="urn:microsoft.com/office/officeart/2005/8/layout/pList1#1"/>
    <dgm:cxn modelId="{F2C77B89-36D5-4AA2-AD4B-611E84F7C8BD}" type="presParOf" srcId="{F7CC3C61-DE5F-49F6-96BA-213997DE618D}" destId="{49E7AECD-B5EE-4FDA-AFD4-DFACDAE47662}" srcOrd="1" destOrd="0" presId="urn:microsoft.com/office/officeart/2005/8/layout/pList1#1"/>
    <dgm:cxn modelId="{0A81A03A-A4A7-4F5B-ABC4-5B7A3DFCD2B0}" type="presParOf" srcId="{F7CC3C61-DE5F-49F6-96BA-213997DE618D}" destId="{648AA9B4-1DDA-4781-BAF5-5FB257B5EF75}" srcOrd="2" destOrd="0" presId="urn:microsoft.com/office/officeart/2005/8/layout/pList1#1"/>
    <dgm:cxn modelId="{0180DAA1-505E-4561-8FD1-8D7C65699D20}" type="presParOf" srcId="{648AA9B4-1DDA-4781-BAF5-5FB257B5EF75}" destId="{2A09F783-61A6-4617-B4F5-583E610BD8D4}" srcOrd="0" destOrd="0" presId="urn:microsoft.com/office/officeart/2005/8/layout/pList1#1"/>
    <dgm:cxn modelId="{F0132279-C2B5-4BA7-A675-F6B79670A31B}" type="presParOf" srcId="{648AA9B4-1DDA-4781-BAF5-5FB257B5EF75}" destId="{B3921CD0-C67F-4A53-83E7-490D3FF48544}" srcOrd="1" destOrd="0" presId="urn:microsoft.com/office/officeart/2005/8/layout/pList1#1"/>
    <dgm:cxn modelId="{671E0772-2DF4-4510-9144-69DECBE48302}" type="presParOf" srcId="{F7CC3C61-DE5F-49F6-96BA-213997DE618D}" destId="{05B98078-EF4B-4894-9E13-E13C75FD8186}" srcOrd="3" destOrd="0" presId="urn:microsoft.com/office/officeart/2005/8/layout/pList1#1"/>
    <dgm:cxn modelId="{EF35EF42-F55C-4508-AB3F-C9048F0CE57C}" type="presParOf" srcId="{F7CC3C61-DE5F-49F6-96BA-213997DE618D}" destId="{1F13E162-EFF7-455D-9355-874354D0B545}" srcOrd="4" destOrd="0" presId="urn:microsoft.com/office/officeart/2005/8/layout/pList1#1"/>
    <dgm:cxn modelId="{6D4D7AB3-53A8-4802-9B87-9ADD1149C5CD}" type="presParOf" srcId="{1F13E162-EFF7-455D-9355-874354D0B545}" destId="{FE14C2D3-3B41-4665-B122-FF38F1CBA8ED}" srcOrd="0" destOrd="0" presId="urn:microsoft.com/office/officeart/2005/8/layout/pList1#1"/>
    <dgm:cxn modelId="{1C4C2AA8-C902-4DCE-A567-E7D7A1E784E5}" type="presParOf" srcId="{1F13E162-EFF7-455D-9355-874354D0B545}" destId="{BC430CF2-1D2A-4B46-9DFC-E491419EF3E2}"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F85357A-22DF-46AB-8B4B-60CED2D80695}"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es-ES"/>
        </a:p>
      </dgm:t>
    </dgm:pt>
    <dgm:pt modelId="{FF419DAA-9C7B-4540-9E78-D0B447297C41}">
      <dgm:prSet/>
      <dgm:spPr/>
      <dgm:t>
        <a:bodyPr/>
        <a:lstStyle/>
        <a:p>
          <a:pPr rtl="0"/>
          <a:r>
            <a:rPr lang="es-EC" dirty="0" smtClean="0"/>
            <a:t>Tarjeta del exportador</a:t>
          </a:r>
          <a:endParaRPr lang="es-ES" dirty="0"/>
        </a:p>
      </dgm:t>
    </dgm:pt>
    <dgm:pt modelId="{3874CB10-6FC3-4AAD-ACE5-D1FE384AD025}" type="parTrans" cxnId="{B4BB41BE-6F91-457E-9B90-15D93E5C6ADB}">
      <dgm:prSet/>
      <dgm:spPr/>
      <dgm:t>
        <a:bodyPr/>
        <a:lstStyle/>
        <a:p>
          <a:endParaRPr lang="es-ES"/>
        </a:p>
      </dgm:t>
    </dgm:pt>
    <dgm:pt modelId="{CCD4252C-104D-4B68-BECD-6CB60697F7CF}" type="sibTrans" cxnId="{B4BB41BE-6F91-457E-9B90-15D93E5C6ADB}">
      <dgm:prSet/>
      <dgm:spPr/>
      <dgm:t>
        <a:bodyPr/>
        <a:lstStyle/>
        <a:p>
          <a:endParaRPr lang="es-ES"/>
        </a:p>
      </dgm:t>
    </dgm:pt>
    <dgm:pt modelId="{EC8BB0D0-192F-401B-91E2-7141CF14F855}">
      <dgm:prSet/>
      <dgm:spPr/>
      <dgm:t>
        <a:bodyPr/>
        <a:lstStyle/>
        <a:p>
          <a:pPr rtl="0"/>
          <a:r>
            <a:rPr lang="es-EC" dirty="0" smtClean="0"/>
            <a:t>Incentivar exportación de joyas</a:t>
          </a:r>
          <a:endParaRPr lang="es-ES" dirty="0"/>
        </a:p>
      </dgm:t>
    </dgm:pt>
    <dgm:pt modelId="{CBA191C2-EA78-48B5-9999-826E8C8F2169}" type="parTrans" cxnId="{B3346433-218E-4067-84D7-61D4BDC14A35}">
      <dgm:prSet/>
      <dgm:spPr/>
      <dgm:t>
        <a:bodyPr/>
        <a:lstStyle/>
        <a:p>
          <a:endParaRPr lang="es-ES"/>
        </a:p>
      </dgm:t>
    </dgm:pt>
    <dgm:pt modelId="{7D2DF93D-D93D-4555-BB12-4AB192A848C1}" type="sibTrans" cxnId="{B3346433-218E-4067-84D7-61D4BDC14A35}">
      <dgm:prSet/>
      <dgm:spPr/>
      <dgm:t>
        <a:bodyPr/>
        <a:lstStyle/>
        <a:p>
          <a:endParaRPr lang="es-ES"/>
        </a:p>
      </dgm:t>
    </dgm:pt>
    <dgm:pt modelId="{CC3896BA-CC3B-4EBE-BCA3-63D2F91552EE}">
      <dgm:prSet/>
      <dgm:spPr/>
      <dgm:t>
        <a:bodyPr/>
        <a:lstStyle/>
        <a:p>
          <a:pPr rtl="0"/>
          <a:r>
            <a:rPr lang="es-EC" dirty="0" smtClean="0"/>
            <a:t>Ventas a través Página web del artesano</a:t>
          </a:r>
          <a:endParaRPr lang="es-ES" dirty="0"/>
        </a:p>
      </dgm:t>
    </dgm:pt>
    <dgm:pt modelId="{2E22F01E-7057-4018-8470-8F5D5CBC2001}" type="parTrans" cxnId="{C592E650-3B70-4B9C-B064-10050B898840}">
      <dgm:prSet/>
      <dgm:spPr/>
      <dgm:t>
        <a:bodyPr/>
        <a:lstStyle/>
        <a:p>
          <a:endParaRPr lang="es-ES"/>
        </a:p>
      </dgm:t>
    </dgm:pt>
    <dgm:pt modelId="{83246D32-1BE2-4AF5-8933-5B043C5A27C2}" type="sibTrans" cxnId="{C592E650-3B70-4B9C-B064-10050B898840}">
      <dgm:prSet/>
      <dgm:spPr/>
      <dgm:t>
        <a:bodyPr/>
        <a:lstStyle/>
        <a:p>
          <a:endParaRPr lang="es-ES"/>
        </a:p>
      </dgm:t>
    </dgm:pt>
    <dgm:pt modelId="{74CBC378-65D1-4563-9815-EEEC59FEB28A}" type="pres">
      <dgm:prSet presAssocID="{4F85357A-22DF-46AB-8B4B-60CED2D80695}" presName="Name0" presStyleCnt="0">
        <dgm:presLayoutVars>
          <dgm:dir/>
          <dgm:resizeHandles val="exact"/>
        </dgm:presLayoutVars>
      </dgm:prSet>
      <dgm:spPr/>
      <dgm:t>
        <a:bodyPr/>
        <a:lstStyle/>
        <a:p>
          <a:endParaRPr lang="es-ES"/>
        </a:p>
      </dgm:t>
    </dgm:pt>
    <dgm:pt modelId="{1B6001D5-3BB1-415C-AB33-CAD05F0B3D7B}" type="pres">
      <dgm:prSet presAssocID="{FF419DAA-9C7B-4540-9E78-D0B447297C41}" presName="compNode" presStyleCnt="0"/>
      <dgm:spPr/>
    </dgm:pt>
    <dgm:pt modelId="{4D7450FB-85C3-4E41-8EA4-D7A2FF84A35B}" type="pres">
      <dgm:prSet presAssocID="{FF419DAA-9C7B-4540-9E78-D0B447297C41}" presName="pictRect" presStyleLbl="node1" presStyleIdx="0" presStyleCnt="3"/>
      <dgm:spPr>
        <a:blipFill rotWithShape="0">
          <a:blip xmlns:r="http://schemas.openxmlformats.org/officeDocument/2006/relationships" r:embed="rId1"/>
          <a:stretch>
            <a:fillRect/>
          </a:stretch>
        </a:blipFill>
      </dgm:spPr>
    </dgm:pt>
    <dgm:pt modelId="{22D32248-BDA2-434E-AC72-7E53DC858B6F}" type="pres">
      <dgm:prSet presAssocID="{FF419DAA-9C7B-4540-9E78-D0B447297C41}" presName="textRect" presStyleLbl="revTx" presStyleIdx="0" presStyleCnt="3">
        <dgm:presLayoutVars>
          <dgm:bulletEnabled val="1"/>
        </dgm:presLayoutVars>
      </dgm:prSet>
      <dgm:spPr/>
      <dgm:t>
        <a:bodyPr/>
        <a:lstStyle/>
        <a:p>
          <a:endParaRPr lang="es-ES"/>
        </a:p>
      </dgm:t>
    </dgm:pt>
    <dgm:pt modelId="{DDF34709-E55F-4ECF-BD2C-668BB5CEBE10}" type="pres">
      <dgm:prSet presAssocID="{CCD4252C-104D-4B68-BECD-6CB60697F7CF}" presName="sibTrans" presStyleLbl="sibTrans2D1" presStyleIdx="0" presStyleCnt="0"/>
      <dgm:spPr/>
      <dgm:t>
        <a:bodyPr/>
        <a:lstStyle/>
        <a:p>
          <a:endParaRPr lang="es-ES"/>
        </a:p>
      </dgm:t>
    </dgm:pt>
    <dgm:pt modelId="{24F65E09-3941-4B73-94F8-D72124A9B40D}" type="pres">
      <dgm:prSet presAssocID="{EC8BB0D0-192F-401B-91E2-7141CF14F855}" presName="compNode" presStyleCnt="0"/>
      <dgm:spPr/>
    </dgm:pt>
    <dgm:pt modelId="{49224F96-5147-478E-A5DC-651654EB6DE9}" type="pres">
      <dgm:prSet presAssocID="{EC8BB0D0-192F-401B-91E2-7141CF14F855}" presName="pictRect" presStyleLbl="node1" presStyleIdx="1" presStyleCnt="3"/>
      <dgm:spPr>
        <a:blipFill rotWithShape="0">
          <a:blip xmlns:r="http://schemas.openxmlformats.org/officeDocument/2006/relationships" r:embed="rId2"/>
          <a:stretch>
            <a:fillRect/>
          </a:stretch>
        </a:blipFill>
      </dgm:spPr>
    </dgm:pt>
    <dgm:pt modelId="{EAB0E19C-5EFE-4229-8A1F-86AA21B4D6E6}" type="pres">
      <dgm:prSet presAssocID="{EC8BB0D0-192F-401B-91E2-7141CF14F855}" presName="textRect" presStyleLbl="revTx" presStyleIdx="1" presStyleCnt="3">
        <dgm:presLayoutVars>
          <dgm:bulletEnabled val="1"/>
        </dgm:presLayoutVars>
      </dgm:prSet>
      <dgm:spPr/>
      <dgm:t>
        <a:bodyPr/>
        <a:lstStyle/>
        <a:p>
          <a:endParaRPr lang="es-ES"/>
        </a:p>
      </dgm:t>
    </dgm:pt>
    <dgm:pt modelId="{CE9A7E8A-9FC4-41A9-A669-4737EBCC4E3F}" type="pres">
      <dgm:prSet presAssocID="{7D2DF93D-D93D-4555-BB12-4AB192A848C1}" presName="sibTrans" presStyleLbl="sibTrans2D1" presStyleIdx="0" presStyleCnt="0"/>
      <dgm:spPr/>
      <dgm:t>
        <a:bodyPr/>
        <a:lstStyle/>
        <a:p>
          <a:endParaRPr lang="es-ES"/>
        </a:p>
      </dgm:t>
    </dgm:pt>
    <dgm:pt modelId="{7250ACCF-6023-43E4-92AC-3FD99E04E8C1}" type="pres">
      <dgm:prSet presAssocID="{CC3896BA-CC3B-4EBE-BCA3-63D2F91552EE}" presName="compNode" presStyleCnt="0"/>
      <dgm:spPr/>
    </dgm:pt>
    <dgm:pt modelId="{5795190B-97B8-45BA-B69B-5CC414A51DE4}" type="pres">
      <dgm:prSet presAssocID="{CC3896BA-CC3B-4EBE-BCA3-63D2F91552EE}" presName="pictRect" presStyleLbl="node1" presStyleIdx="2" presStyleCnt="3"/>
      <dgm:spPr>
        <a:blipFill rotWithShape="0">
          <a:blip xmlns:r="http://schemas.openxmlformats.org/officeDocument/2006/relationships" r:embed="rId3"/>
          <a:stretch>
            <a:fillRect/>
          </a:stretch>
        </a:blipFill>
      </dgm:spPr>
    </dgm:pt>
    <dgm:pt modelId="{3EF6A529-AEB2-446A-BDEA-0FD9733B48DE}" type="pres">
      <dgm:prSet presAssocID="{CC3896BA-CC3B-4EBE-BCA3-63D2F91552EE}" presName="textRect" presStyleLbl="revTx" presStyleIdx="2" presStyleCnt="3">
        <dgm:presLayoutVars>
          <dgm:bulletEnabled val="1"/>
        </dgm:presLayoutVars>
      </dgm:prSet>
      <dgm:spPr/>
      <dgm:t>
        <a:bodyPr/>
        <a:lstStyle/>
        <a:p>
          <a:endParaRPr lang="es-ES"/>
        </a:p>
      </dgm:t>
    </dgm:pt>
  </dgm:ptLst>
  <dgm:cxnLst>
    <dgm:cxn modelId="{9FB22B6B-C603-40AE-B36D-40382BD1488B}" type="presOf" srcId="{FF419DAA-9C7B-4540-9E78-D0B447297C41}" destId="{22D32248-BDA2-434E-AC72-7E53DC858B6F}" srcOrd="0" destOrd="0" presId="urn:microsoft.com/office/officeart/2005/8/layout/pList1#2"/>
    <dgm:cxn modelId="{9835B7A2-FFE2-4774-809C-2EF215CC24A0}" type="presOf" srcId="{CCD4252C-104D-4B68-BECD-6CB60697F7CF}" destId="{DDF34709-E55F-4ECF-BD2C-668BB5CEBE10}" srcOrd="0" destOrd="0" presId="urn:microsoft.com/office/officeart/2005/8/layout/pList1#2"/>
    <dgm:cxn modelId="{F92C18B1-E3D5-4D39-B685-17A13357BF9D}" type="presOf" srcId="{7D2DF93D-D93D-4555-BB12-4AB192A848C1}" destId="{CE9A7E8A-9FC4-41A9-A669-4737EBCC4E3F}" srcOrd="0" destOrd="0" presId="urn:microsoft.com/office/officeart/2005/8/layout/pList1#2"/>
    <dgm:cxn modelId="{B4BB41BE-6F91-457E-9B90-15D93E5C6ADB}" srcId="{4F85357A-22DF-46AB-8B4B-60CED2D80695}" destId="{FF419DAA-9C7B-4540-9E78-D0B447297C41}" srcOrd="0" destOrd="0" parTransId="{3874CB10-6FC3-4AAD-ACE5-D1FE384AD025}" sibTransId="{CCD4252C-104D-4B68-BECD-6CB60697F7CF}"/>
    <dgm:cxn modelId="{3CD79205-9CDC-42AC-BFA1-751A7DF712B0}" type="presOf" srcId="{4F85357A-22DF-46AB-8B4B-60CED2D80695}" destId="{74CBC378-65D1-4563-9815-EEEC59FEB28A}" srcOrd="0" destOrd="0" presId="urn:microsoft.com/office/officeart/2005/8/layout/pList1#2"/>
    <dgm:cxn modelId="{B3346433-218E-4067-84D7-61D4BDC14A35}" srcId="{4F85357A-22DF-46AB-8B4B-60CED2D80695}" destId="{EC8BB0D0-192F-401B-91E2-7141CF14F855}" srcOrd="1" destOrd="0" parTransId="{CBA191C2-EA78-48B5-9999-826E8C8F2169}" sibTransId="{7D2DF93D-D93D-4555-BB12-4AB192A848C1}"/>
    <dgm:cxn modelId="{C592E650-3B70-4B9C-B064-10050B898840}" srcId="{4F85357A-22DF-46AB-8B4B-60CED2D80695}" destId="{CC3896BA-CC3B-4EBE-BCA3-63D2F91552EE}" srcOrd="2" destOrd="0" parTransId="{2E22F01E-7057-4018-8470-8F5D5CBC2001}" sibTransId="{83246D32-1BE2-4AF5-8933-5B043C5A27C2}"/>
    <dgm:cxn modelId="{B0F30E81-C9B4-405E-B38E-B3F74582054A}" type="presOf" srcId="{EC8BB0D0-192F-401B-91E2-7141CF14F855}" destId="{EAB0E19C-5EFE-4229-8A1F-86AA21B4D6E6}" srcOrd="0" destOrd="0" presId="urn:microsoft.com/office/officeart/2005/8/layout/pList1#2"/>
    <dgm:cxn modelId="{D9BD8216-2FFE-40AA-8DA5-914321BADA04}" type="presOf" srcId="{CC3896BA-CC3B-4EBE-BCA3-63D2F91552EE}" destId="{3EF6A529-AEB2-446A-BDEA-0FD9733B48DE}" srcOrd="0" destOrd="0" presId="urn:microsoft.com/office/officeart/2005/8/layout/pList1#2"/>
    <dgm:cxn modelId="{94FC6CE6-DC8C-47DA-86B4-9ACD7A8EF530}" type="presParOf" srcId="{74CBC378-65D1-4563-9815-EEEC59FEB28A}" destId="{1B6001D5-3BB1-415C-AB33-CAD05F0B3D7B}" srcOrd="0" destOrd="0" presId="urn:microsoft.com/office/officeart/2005/8/layout/pList1#2"/>
    <dgm:cxn modelId="{D06C7ABD-E65B-4270-9A87-A45757DA0E52}" type="presParOf" srcId="{1B6001D5-3BB1-415C-AB33-CAD05F0B3D7B}" destId="{4D7450FB-85C3-4E41-8EA4-D7A2FF84A35B}" srcOrd="0" destOrd="0" presId="urn:microsoft.com/office/officeart/2005/8/layout/pList1#2"/>
    <dgm:cxn modelId="{0D69759C-4560-4A5F-987D-C10272B45108}" type="presParOf" srcId="{1B6001D5-3BB1-415C-AB33-CAD05F0B3D7B}" destId="{22D32248-BDA2-434E-AC72-7E53DC858B6F}" srcOrd="1" destOrd="0" presId="urn:microsoft.com/office/officeart/2005/8/layout/pList1#2"/>
    <dgm:cxn modelId="{0B19D3B5-4B13-4DD6-BAF5-8C87F258B287}" type="presParOf" srcId="{74CBC378-65D1-4563-9815-EEEC59FEB28A}" destId="{DDF34709-E55F-4ECF-BD2C-668BB5CEBE10}" srcOrd="1" destOrd="0" presId="urn:microsoft.com/office/officeart/2005/8/layout/pList1#2"/>
    <dgm:cxn modelId="{FF3E2728-2FE8-4945-A093-11B0AFBBAB07}" type="presParOf" srcId="{74CBC378-65D1-4563-9815-EEEC59FEB28A}" destId="{24F65E09-3941-4B73-94F8-D72124A9B40D}" srcOrd="2" destOrd="0" presId="urn:microsoft.com/office/officeart/2005/8/layout/pList1#2"/>
    <dgm:cxn modelId="{6484318E-354A-44C6-A5CE-F8CAFD67302B}" type="presParOf" srcId="{24F65E09-3941-4B73-94F8-D72124A9B40D}" destId="{49224F96-5147-478E-A5DC-651654EB6DE9}" srcOrd="0" destOrd="0" presId="urn:microsoft.com/office/officeart/2005/8/layout/pList1#2"/>
    <dgm:cxn modelId="{D84C899D-793F-44DC-BC01-0A6AB3C837ED}" type="presParOf" srcId="{24F65E09-3941-4B73-94F8-D72124A9B40D}" destId="{EAB0E19C-5EFE-4229-8A1F-86AA21B4D6E6}" srcOrd="1" destOrd="0" presId="urn:microsoft.com/office/officeart/2005/8/layout/pList1#2"/>
    <dgm:cxn modelId="{4737ABB3-3555-4B6F-BB18-0D4F657B6CC4}" type="presParOf" srcId="{74CBC378-65D1-4563-9815-EEEC59FEB28A}" destId="{CE9A7E8A-9FC4-41A9-A669-4737EBCC4E3F}" srcOrd="3" destOrd="0" presId="urn:microsoft.com/office/officeart/2005/8/layout/pList1#2"/>
    <dgm:cxn modelId="{C2AABB7A-B51C-4F23-8A1B-7CA71136AA37}" type="presParOf" srcId="{74CBC378-65D1-4563-9815-EEEC59FEB28A}" destId="{7250ACCF-6023-43E4-92AC-3FD99E04E8C1}" srcOrd="4" destOrd="0" presId="urn:microsoft.com/office/officeart/2005/8/layout/pList1#2"/>
    <dgm:cxn modelId="{41CDD6D1-7FB0-43D1-8ED7-81E63B99835B}" type="presParOf" srcId="{7250ACCF-6023-43E4-92AC-3FD99E04E8C1}" destId="{5795190B-97B8-45BA-B69B-5CC414A51DE4}" srcOrd="0" destOrd="0" presId="urn:microsoft.com/office/officeart/2005/8/layout/pList1#2"/>
    <dgm:cxn modelId="{0245EF21-AC6D-4977-BBD3-6A8EBCB83BD1}" type="presParOf" srcId="{7250ACCF-6023-43E4-92AC-3FD99E04E8C1}" destId="{3EF6A529-AEB2-446A-BDEA-0FD9733B48DE}" srcOrd="1" destOrd="0" presId="urn:microsoft.com/office/officeart/2005/8/layout/pList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868430D-FCE5-476F-A833-DCA4FDCB7275}" type="doc">
      <dgm:prSet loTypeId="urn:microsoft.com/office/officeart/2005/8/layout/pList1#3" loCatId="list" qsTypeId="urn:microsoft.com/office/officeart/2005/8/quickstyle/simple1" qsCatId="simple" csTypeId="urn:microsoft.com/office/officeart/2005/8/colors/accent1_2" csCatId="accent1" phldr="1"/>
      <dgm:spPr/>
    </dgm:pt>
    <dgm:pt modelId="{0F74B9A2-83CC-487C-817A-D949346DF144}">
      <dgm:prSet/>
      <dgm:spPr/>
      <dgm:t>
        <a:bodyPr/>
        <a:lstStyle/>
        <a:p>
          <a:pPr rtl="0"/>
          <a:r>
            <a:rPr lang="es-EC" dirty="0" smtClean="0"/>
            <a:t>Tarifas más bajas del mercado</a:t>
          </a:r>
          <a:endParaRPr lang="es-ES" dirty="0"/>
        </a:p>
      </dgm:t>
    </dgm:pt>
    <dgm:pt modelId="{91EF2114-D757-400C-951E-D9B0CC61EB01}" type="parTrans" cxnId="{567AFAFB-9F9A-4C2A-9AD2-CC58BB85ADAB}">
      <dgm:prSet/>
      <dgm:spPr/>
      <dgm:t>
        <a:bodyPr/>
        <a:lstStyle/>
        <a:p>
          <a:endParaRPr lang="es-ES"/>
        </a:p>
      </dgm:t>
    </dgm:pt>
    <dgm:pt modelId="{2F978382-30A9-4FBB-BEBA-5E900D5BFFEC}" type="sibTrans" cxnId="{567AFAFB-9F9A-4C2A-9AD2-CC58BB85ADAB}">
      <dgm:prSet/>
      <dgm:spPr/>
      <dgm:t>
        <a:bodyPr/>
        <a:lstStyle/>
        <a:p>
          <a:endParaRPr lang="es-ES"/>
        </a:p>
      </dgm:t>
    </dgm:pt>
    <dgm:pt modelId="{78309DA9-B932-4C36-A9A4-87C88EED619D}">
      <dgm:prSet/>
      <dgm:spPr/>
      <dgm:t>
        <a:bodyPr/>
        <a:lstStyle/>
        <a:p>
          <a:pPr rtl="0"/>
          <a:r>
            <a:rPr lang="es-EC" dirty="0" smtClean="0"/>
            <a:t>Bono del exportador</a:t>
          </a:r>
          <a:endParaRPr lang="es-ES" dirty="0"/>
        </a:p>
      </dgm:t>
    </dgm:pt>
    <dgm:pt modelId="{D9E87887-856E-484F-B233-E58A5E084C70}" type="parTrans" cxnId="{FCF4F2B9-23C7-43B5-9584-93EC92717755}">
      <dgm:prSet/>
      <dgm:spPr/>
      <dgm:t>
        <a:bodyPr/>
        <a:lstStyle/>
        <a:p>
          <a:endParaRPr lang="es-ES"/>
        </a:p>
      </dgm:t>
    </dgm:pt>
    <dgm:pt modelId="{E86A334D-C7D8-417C-B36C-376A104D87C8}" type="sibTrans" cxnId="{FCF4F2B9-23C7-43B5-9584-93EC92717755}">
      <dgm:prSet/>
      <dgm:spPr/>
      <dgm:t>
        <a:bodyPr/>
        <a:lstStyle/>
        <a:p>
          <a:endParaRPr lang="es-ES"/>
        </a:p>
      </dgm:t>
    </dgm:pt>
    <dgm:pt modelId="{7B996709-5CB2-4A3B-A159-E24526C45E6A}">
      <dgm:prSet/>
      <dgm:spPr/>
      <dgm:t>
        <a:bodyPr/>
        <a:lstStyle/>
        <a:p>
          <a:pPr rtl="0"/>
          <a:r>
            <a:rPr lang="es-EC" dirty="0" smtClean="0"/>
            <a:t>Incubadora de exportadores</a:t>
          </a:r>
          <a:endParaRPr lang="es-ES" dirty="0"/>
        </a:p>
      </dgm:t>
    </dgm:pt>
    <dgm:pt modelId="{3FD90B34-CE93-4E08-8350-373DB5B807CA}" type="parTrans" cxnId="{B1CA5E14-CA37-4C51-B81F-FE09303930A6}">
      <dgm:prSet/>
      <dgm:spPr/>
      <dgm:t>
        <a:bodyPr/>
        <a:lstStyle/>
        <a:p>
          <a:endParaRPr lang="es-ES"/>
        </a:p>
      </dgm:t>
    </dgm:pt>
    <dgm:pt modelId="{E9453DC8-8666-4FF1-9986-786F02E0196F}" type="sibTrans" cxnId="{B1CA5E14-CA37-4C51-B81F-FE09303930A6}">
      <dgm:prSet/>
      <dgm:spPr/>
      <dgm:t>
        <a:bodyPr/>
        <a:lstStyle/>
        <a:p>
          <a:endParaRPr lang="es-ES"/>
        </a:p>
      </dgm:t>
    </dgm:pt>
    <dgm:pt modelId="{1E14091A-5CC0-41A4-8F94-4BA3442B0F7D}" type="pres">
      <dgm:prSet presAssocID="{E868430D-FCE5-476F-A833-DCA4FDCB7275}" presName="Name0" presStyleCnt="0">
        <dgm:presLayoutVars>
          <dgm:dir/>
          <dgm:resizeHandles val="exact"/>
        </dgm:presLayoutVars>
      </dgm:prSet>
      <dgm:spPr/>
    </dgm:pt>
    <dgm:pt modelId="{3DD63051-02FE-4249-9110-AD2CE6B12355}" type="pres">
      <dgm:prSet presAssocID="{0F74B9A2-83CC-487C-817A-D949346DF144}" presName="compNode" presStyleCnt="0"/>
      <dgm:spPr/>
    </dgm:pt>
    <dgm:pt modelId="{2426AF56-CA11-4F53-B87D-A77A23ABA2CA}" type="pres">
      <dgm:prSet presAssocID="{0F74B9A2-83CC-487C-817A-D949346DF144}" presName="pictRect" presStyleLbl="node1" presStyleIdx="0" presStyleCnt="3"/>
      <dgm:spPr>
        <a:blipFill rotWithShape="0">
          <a:blip xmlns:r="http://schemas.openxmlformats.org/officeDocument/2006/relationships" r:embed="rId1"/>
          <a:stretch>
            <a:fillRect/>
          </a:stretch>
        </a:blipFill>
      </dgm:spPr>
    </dgm:pt>
    <dgm:pt modelId="{1802CE92-8D02-4230-8881-5874FF7306CF}" type="pres">
      <dgm:prSet presAssocID="{0F74B9A2-83CC-487C-817A-D949346DF144}" presName="textRect" presStyleLbl="revTx" presStyleIdx="0" presStyleCnt="3">
        <dgm:presLayoutVars>
          <dgm:bulletEnabled val="1"/>
        </dgm:presLayoutVars>
      </dgm:prSet>
      <dgm:spPr/>
      <dgm:t>
        <a:bodyPr/>
        <a:lstStyle/>
        <a:p>
          <a:endParaRPr lang="es-ES"/>
        </a:p>
      </dgm:t>
    </dgm:pt>
    <dgm:pt modelId="{764F39A6-2318-4C81-B5CC-8C6F75149501}" type="pres">
      <dgm:prSet presAssocID="{2F978382-30A9-4FBB-BEBA-5E900D5BFFEC}" presName="sibTrans" presStyleLbl="sibTrans2D1" presStyleIdx="0" presStyleCnt="0"/>
      <dgm:spPr/>
      <dgm:t>
        <a:bodyPr/>
        <a:lstStyle/>
        <a:p>
          <a:endParaRPr lang="es-ES"/>
        </a:p>
      </dgm:t>
    </dgm:pt>
    <dgm:pt modelId="{C8D3E2C8-02B9-4C37-9A09-1876F3A5E67D}" type="pres">
      <dgm:prSet presAssocID="{78309DA9-B932-4C36-A9A4-87C88EED619D}" presName="compNode" presStyleCnt="0"/>
      <dgm:spPr/>
    </dgm:pt>
    <dgm:pt modelId="{78598677-D3EB-451B-9C40-C33F6D4F2CE8}" type="pres">
      <dgm:prSet presAssocID="{78309DA9-B932-4C36-A9A4-87C88EED619D}" presName="pictRect" presStyleLbl="node1" presStyleIdx="1" presStyleCnt="3"/>
      <dgm:spPr>
        <a:blipFill rotWithShape="0">
          <a:blip xmlns:r="http://schemas.openxmlformats.org/officeDocument/2006/relationships" r:embed="rId2"/>
          <a:stretch>
            <a:fillRect/>
          </a:stretch>
        </a:blipFill>
      </dgm:spPr>
    </dgm:pt>
    <dgm:pt modelId="{A0B60022-1A41-427D-8018-46C3C75D3EC1}" type="pres">
      <dgm:prSet presAssocID="{78309DA9-B932-4C36-A9A4-87C88EED619D}" presName="textRect" presStyleLbl="revTx" presStyleIdx="1" presStyleCnt="3">
        <dgm:presLayoutVars>
          <dgm:bulletEnabled val="1"/>
        </dgm:presLayoutVars>
      </dgm:prSet>
      <dgm:spPr/>
      <dgm:t>
        <a:bodyPr/>
        <a:lstStyle/>
        <a:p>
          <a:endParaRPr lang="es-ES"/>
        </a:p>
      </dgm:t>
    </dgm:pt>
    <dgm:pt modelId="{E0F87C03-C368-4EB8-BCD3-722A821A979C}" type="pres">
      <dgm:prSet presAssocID="{E86A334D-C7D8-417C-B36C-376A104D87C8}" presName="sibTrans" presStyleLbl="sibTrans2D1" presStyleIdx="0" presStyleCnt="0"/>
      <dgm:spPr/>
      <dgm:t>
        <a:bodyPr/>
        <a:lstStyle/>
        <a:p>
          <a:endParaRPr lang="es-ES"/>
        </a:p>
      </dgm:t>
    </dgm:pt>
    <dgm:pt modelId="{34D049EB-35A1-4B8F-9E5A-3053A7335E1C}" type="pres">
      <dgm:prSet presAssocID="{7B996709-5CB2-4A3B-A159-E24526C45E6A}" presName="compNode" presStyleCnt="0"/>
      <dgm:spPr/>
    </dgm:pt>
    <dgm:pt modelId="{16736678-0C48-4F2F-AE5D-D220E4C1ECC9}" type="pres">
      <dgm:prSet presAssocID="{7B996709-5CB2-4A3B-A159-E24526C45E6A}" presName="pictRect" presStyleLbl="node1" presStyleIdx="2" presStyleCnt="3"/>
      <dgm:spPr>
        <a:blipFill rotWithShape="0">
          <a:blip xmlns:r="http://schemas.openxmlformats.org/officeDocument/2006/relationships" r:embed="rId3"/>
          <a:stretch>
            <a:fillRect/>
          </a:stretch>
        </a:blipFill>
      </dgm:spPr>
    </dgm:pt>
    <dgm:pt modelId="{F12E44A3-A525-4F46-8CA0-D76E47AB2EF0}" type="pres">
      <dgm:prSet presAssocID="{7B996709-5CB2-4A3B-A159-E24526C45E6A}" presName="textRect" presStyleLbl="revTx" presStyleIdx="2" presStyleCnt="3">
        <dgm:presLayoutVars>
          <dgm:bulletEnabled val="1"/>
        </dgm:presLayoutVars>
      </dgm:prSet>
      <dgm:spPr/>
      <dgm:t>
        <a:bodyPr/>
        <a:lstStyle/>
        <a:p>
          <a:endParaRPr lang="es-ES"/>
        </a:p>
      </dgm:t>
    </dgm:pt>
  </dgm:ptLst>
  <dgm:cxnLst>
    <dgm:cxn modelId="{1C1C46D2-1C0D-47A2-A87F-2D26E70589DD}" type="presOf" srcId="{2F978382-30A9-4FBB-BEBA-5E900D5BFFEC}" destId="{764F39A6-2318-4C81-B5CC-8C6F75149501}" srcOrd="0" destOrd="0" presId="urn:microsoft.com/office/officeart/2005/8/layout/pList1#3"/>
    <dgm:cxn modelId="{F8E616FD-4ABE-42D5-AF88-41F5F29088F7}" type="presOf" srcId="{0F74B9A2-83CC-487C-817A-D949346DF144}" destId="{1802CE92-8D02-4230-8881-5874FF7306CF}" srcOrd="0" destOrd="0" presId="urn:microsoft.com/office/officeart/2005/8/layout/pList1#3"/>
    <dgm:cxn modelId="{37D137C6-46B0-4516-A76F-ED9D67254726}" type="presOf" srcId="{E86A334D-C7D8-417C-B36C-376A104D87C8}" destId="{E0F87C03-C368-4EB8-BCD3-722A821A979C}" srcOrd="0" destOrd="0" presId="urn:microsoft.com/office/officeart/2005/8/layout/pList1#3"/>
    <dgm:cxn modelId="{936EFB59-A081-478C-9DCE-31476968FB0B}" type="presOf" srcId="{78309DA9-B932-4C36-A9A4-87C88EED619D}" destId="{A0B60022-1A41-427D-8018-46C3C75D3EC1}" srcOrd="0" destOrd="0" presId="urn:microsoft.com/office/officeart/2005/8/layout/pList1#3"/>
    <dgm:cxn modelId="{E8D3592C-6015-4D1A-9F1E-735D808F63AC}" type="presOf" srcId="{7B996709-5CB2-4A3B-A159-E24526C45E6A}" destId="{F12E44A3-A525-4F46-8CA0-D76E47AB2EF0}" srcOrd="0" destOrd="0" presId="urn:microsoft.com/office/officeart/2005/8/layout/pList1#3"/>
    <dgm:cxn modelId="{B640ABB6-3B27-4CE7-9E5A-DCFF4DE9C6C0}" type="presOf" srcId="{E868430D-FCE5-476F-A833-DCA4FDCB7275}" destId="{1E14091A-5CC0-41A4-8F94-4BA3442B0F7D}" srcOrd="0" destOrd="0" presId="urn:microsoft.com/office/officeart/2005/8/layout/pList1#3"/>
    <dgm:cxn modelId="{567AFAFB-9F9A-4C2A-9AD2-CC58BB85ADAB}" srcId="{E868430D-FCE5-476F-A833-DCA4FDCB7275}" destId="{0F74B9A2-83CC-487C-817A-D949346DF144}" srcOrd="0" destOrd="0" parTransId="{91EF2114-D757-400C-951E-D9B0CC61EB01}" sibTransId="{2F978382-30A9-4FBB-BEBA-5E900D5BFFEC}"/>
    <dgm:cxn modelId="{FCF4F2B9-23C7-43B5-9584-93EC92717755}" srcId="{E868430D-FCE5-476F-A833-DCA4FDCB7275}" destId="{78309DA9-B932-4C36-A9A4-87C88EED619D}" srcOrd="1" destOrd="0" parTransId="{D9E87887-856E-484F-B233-E58A5E084C70}" sibTransId="{E86A334D-C7D8-417C-B36C-376A104D87C8}"/>
    <dgm:cxn modelId="{B1CA5E14-CA37-4C51-B81F-FE09303930A6}" srcId="{E868430D-FCE5-476F-A833-DCA4FDCB7275}" destId="{7B996709-5CB2-4A3B-A159-E24526C45E6A}" srcOrd="2" destOrd="0" parTransId="{3FD90B34-CE93-4E08-8350-373DB5B807CA}" sibTransId="{E9453DC8-8666-4FF1-9986-786F02E0196F}"/>
    <dgm:cxn modelId="{C7468719-0322-46EB-BCAA-2FF471D75B5F}" type="presParOf" srcId="{1E14091A-5CC0-41A4-8F94-4BA3442B0F7D}" destId="{3DD63051-02FE-4249-9110-AD2CE6B12355}" srcOrd="0" destOrd="0" presId="urn:microsoft.com/office/officeart/2005/8/layout/pList1#3"/>
    <dgm:cxn modelId="{D26E07C0-F686-4C4C-9D7C-5830473EF4BD}" type="presParOf" srcId="{3DD63051-02FE-4249-9110-AD2CE6B12355}" destId="{2426AF56-CA11-4F53-B87D-A77A23ABA2CA}" srcOrd="0" destOrd="0" presId="urn:microsoft.com/office/officeart/2005/8/layout/pList1#3"/>
    <dgm:cxn modelId="{0D13A517-62E6-4D97-8532-196BEBCE1C54}" type="presParOf" srcId="{3DD63051-02FE-4249-9110-AD2CE6B12355}" destId="{1802CE92-8D02-4230-8881-5874FF7306CF}" srcOrd="1" destOrd="0" presId="urn:microsoft.com/office/officeart/2005/8/layout/pList1#3"/>
    <dgm:cxn modelId="{B6873EF3-23DB-4BAB-B54E-CAE19DFBAFB5}" type="presParOf" srcId="{1E14091A-5CC0-41A4-8F94-4BA3442B0F7D}" destId="{764F39A6-2318-4C81-B5CC-8C6F75149501}" srcOrd="1" destOrd="0" presId="urn:microsoft.com/office/officeart/2005/8/layout/pList1#3"/>
    <dgm:cxn modelId="{8A24B2F5-22B7-4EC6-8527-736490C98564}" type="presParOf" srcId="{1E14091A-5CC0-41A4-8F94-4BA3442B0F7D}" destId="{C8D3E2C8-02B9-4C37-9A09-1876F3A5E67D}" srcOrd="2" destOrd="0" presId="urn:microsoft.com/office/officeart/2005/8/layout/pList1#3"/>
    <dgm:cxn modelId="{3D86E602-CBC0-4E10-8077-23590340C873}" type="presParOf" srcId="{C8D3E2C8-02B9-4C37-9A09-1876F3A5E67D}" destId="{78598677-D3EB-451B-9C40-C33F6D4F2CE8}" srcOrd="0" destOrd="0" presId="urn:microsoft.com/office/officeart/2005/8/layout/pList1#3"/>
    <dgm:cxn modelId="{92E4E711-6391-48F0-8C75-B1D44B249B5E}" type="presParOf" srcId="{C8D3E2C8-02B9-4C37-9A09-1876F3A5E67D}" destId="{A0B60022-1A41-427D-8018-46C3C75D3EC1}" srcOrd="1" destOrd="0" presId="urn:microsoft.com/office/officeart/2005/8/layout/pList1#3"/>
    <dgm:cxn modelId="{848D8D09-4488-44EE-8D8C-7BB6BEE0CB37}" type="presParOf" srcId="{1E14091A-5CC0-41A4-8F94-4BA3442B0F7D}" destId="{E0F87C03-C368-4EB8-BCD3-722A821A979C}" srcOrd="3" destOrd="0" presId="urn:microsoft.com/office/officeart/2005/8/layout/pList1#3"/>
    <dgm:cxn modelId="{9ABD191A-9081-48DF-9FB1-1E310D776A52}" type="presParOf" srcId="{1E14091A-5CC0-41A4-8F94-4BA3442B0F7D}" destId="{34D049EB-35A1-4B8F-9E5A-3053A7335E1C}" srcOrd="4" destOrd="0" presId="urn:microsoft.com/office/officeart/2005/8/layout/pList1#3"/>
    <dgm:cxn modelId="{B01DAB39-0D70-48AD-A914-F234959C3D5D}" type="presParOf" srcId="{34D049EB-35A1-4B8F-9E5A-3053A7335E1C}" destId="{16736678-0C48-4F2F-AE5D-D220E4C1ECC9}" srcOrd="0" destOrd="0" presId="urn:microsoft.com/office/officeart/2005/8/layout/pList1#3"/>
    <dgm:cxn modelId="{2B868B84-CA50-4661-812D-1A6895895093}" type="presParOf" srcId="{34D049EB-35A1-4B8F-9E5A-3053A7335E1C}" destId="{F12E44A3-A525-4F46-8CA0-D76E47AB2EF0}" srcOrd="1" destOrd="0" presId="urn:microsoft.com/office/officeart/2005/8/layout/pList1#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DC8B55E-3B0C-4D3F-B8A6-6EF59EF3F16A}" type="doc">
      <dgm:prSet loTypeId="urn:microsoft.com/office/officeart/2005/8/layout/pList1#4" loCatId="list" qsTypeId="urn:microsoft.com/office/officeart/2005/8/quickstyle/simple1" qsCatId="simple" csTypeId="urn:microsoft.com/office/officeart/2005/8/colors/accent1_2" csCatId="accent1" phldr="1"/>
      <dgm:spPr/>
      <dgm:t>
        <a:bodyPr/>
        <a:lstStyle/>
        <a:p>
          <a:endParaRPr lang="es-ES"/>
        </a:p>
      </dgm:t>
    </dgm:pt>
    <dgm:pt modelId="{E4955107-8D80-4A37-8127-7C48DC00999C}">
      <dgm:prSet/>
      <dgm:spPr/>
      <dgm:t>
        <a:bodyPr/>
        <a:lstStyle/>
        <a:p>
          <a:pPr rtl="0"/>
          <a:r>
            <a:rPr lang="es-EC" dirty="0" smtClean="0"/>
            <a:t>Balanza comercial</a:t>
          </a:r>
          <a:endParaRPr lang="es-ES" dirty="0"/>
        </a:p>
      </dgm:t>
    </dgm:pt>
    <dgm:pt modelId="{7F3C0582-7D81-436C-A601-0C31460A34D4}" type="parTrans" cxnId="{88668969-B601-48BE-9929-D3D639F7A889}">
      <dgm:prSet/>
      <dgm:spPr/>
      <dgm:t>
        <a:bodyPr/>
        <a:lstStyle/>
        <a:p>
          <a:endParaRPr lang="es-ES"/>
        </a:p>
      </dgm:t>
    </dgm:pt>
    <dgm:pt modelId="{C728694C-4AF7-423B-A556-2E90F3E28FE4}" type="sibTrans" cxnId="{88668969-B601-48BE-9929-D3D639F7A889}">
      <dgm:prSet/>
      <dgm:spPr/>
      <dgm:t>
        <a:bodyPr/>
        <a:lstStyle/>
        <a:p>
          <a:endParaRPr lang="es-ES"/>
        </a:p>
      </dgm:t>
    </dgm:pt>
    <dgm:pt modelId="{DDEEC12A-B3F4-45E6-A66E-9846E5940EBE}">
      <dgm:prSet/>
      <dgm:spPr/>
      <dgm:t>
        <a:bodyPr/>
        <a:lstStyle/>
        <a:p>
          <a:pPr rtl="0"/>
          <a:r>
            <a:rPr lang="es-EC" dirty="0" smtClean="0"/>
            <a:t>Identificar productos no tradicionales en crecimiento</a:t>
          </a:r>
          <a:endParaRPr lang="es-ES" dirty="0"/>
        </a:p>
      </dgm:t>
    </dgm:pt>
    <dgm:pt modelId="{A93B8807-3F6C-4C0E-9F1A-56F601CB0441}" type="parTrans" cxnId="{2B1CDFD5-A1D0-4149-BE81-4BBB7BD153F9}">
      <dgm:prSet/>
      <dgm:spPr/>
      <dgm:t>
        <a:bodyPr/>
        <a:lstStyle/>
        <a:p>
          <a:endParaRPr lang="es-ES"/>
        </a:p>
      </dgm:t>
    </dgm:pt>
    <dgm:pt modelId="{AADE0870-ADCF-4B97-B726-171FB9053C05}" type="sibTrans" cxnId="{2B1CDFD5-A1D0-4149-BE81-4BBB7BD153F9}">
      <dgm:prSet/>
      <dgm:spPr/>
      <dgm:t>
        <a:bodyPr/>
        <a:lstStyle/>
        <a:p>
          <a:endParaRPr lang="es-ES"/>
        </a:p>
      </dgm:t>
    </dgm:pt>
    <dgm:pt modelId="{400646D6-4480-45A9-8B30-D60F90663E41}">
      <dgm:prSet/>
      <dgm:spPr/>
      <dgm:t>
        <a:bodyPr/>
        <a:lstStyle/>
        <a:p>
          <a:pPr rtl="0"/>
          <a:r>
            <a:rPr lang="es-EC" dirty="0" smtClean="0"/>
            <a:t>Identificar destinos de estos productos</a:t>
          </a:r>
          <a:endParaRPr lang="es-ES" dirty="0"/>
        </a:p>
      </dgm:t>
    </dgm:pt>
    <dgm:pt modelId="{B2F0A2D5-D380-4340-91B8-24305DBA3D1A}" type="parTrans" cxnId="{735C3E88-4CE7-4F86-8D0F-9BEC65DA22C5}">
      <dgm:prSet/>
      <dgm:spPr/>
      <dgm:t>
        <a:bodyPr/>
        <a:lstStyle/>
        <a:p>
          <a:endParaRPr lang="es-ES"/>
        </a:p>
      </dgm:t>
    </dgm:pt>
    <dgm:pt modelId="{DA11437B-0C4B-4008-AF98-4D890B9B97DB}" type="sibTrans" cxnId="{735C3E88-4CE7-4F86-8D0F-9BEC65DA22C5}">
      <dgm:prSet/>
      <dgm:spPr/>
      <dgm:t>
        <a:bodyPr/>
        <a:lstStyle/>
        <a:p>
          <a:endParaRPr lang="es-ES"/>
        </a:p>
      </dgm:t>
    </dgm:pt>
    <dgm:pt modelId="{15323B19-51A9-4ED6-88F7-85DB4A1140CD}">
      <dgm:prSet/>
      <dgm:spPr/>
      <dgm:t>
        <a:bodyPr/>
        <a:lstStyle/>
        <a:p>
          <a:pPr rtl="0"/>
          <a:r>
            <a:rPr lang="es-EC" dirty="0" smtClean="0"/>
            <a:t>Realizar tendencias de crecimiento</a:t>
          </a:r>
          <a:endParaRPr lang="es-ES" dirty="0"/>
        </a:p>
      </dgm:t>
    </dgm:pt>
    <dgm:pt modelId="{847187E8-A739-414F-A057-4F9601049F8F}" type="parTrans" cxnId="{D599149F-BF40-4B16-8F0D-7285B404F3DC}">
      <dgm:prSet/>
      <dgm:spPr/>
      <dgm:t>
        <a:bodyPr/>
        <a:lstStyle/>
        <a:p>
          <a:endParaRPr lang="es-ES"/>
        </a:p>
      </dgm:t>
    </dgm:pt>
    <dgm:pt modelId="{07C6181F-082D-42B4-8304-908D53521F08}" type="sibTrans" cxnId="{D599149F-BF40-4B16-8F0D-7285B404F3DC}">
      <dgm:prSet/>
      <dgm:spPr/>
      <dgm:t>
        <a:bodyPr/>
        <a:lstStyle/>
        <a:p>
          <a:endParaRPr lang="es-ES"/>
        </a:p>
      </dgm:t>
    </dgm:pt>
    <dgm:pt modelId="{8D608EA9-F54E-41A4-B315-CCA08F41AB44}" type="pres">
      <dgm:prSet presAssocID="{ADC8B55E-3B0C-4D3F-B8A6-6EF59EF3F16A}" presName="Name0" presStyleCnt="0">
        <dgm:presLayoutVars>
          <dgm:dir/>
          <dgm:resizeHandles val="exact"/>
        </dgm:presLayoutVars>
      </dgm:prSet>
      <dgm:spPr/>
      <dgm:t>
        <a:bodyPr/>
        <a:lstStyle/>
        <a:p>
          <a:endParaRPr lang="es-ES"/>
        </a:p>
      </dgm:t>
    </dgm:pt>
    <dgm:pt modelId="{F1A222D0-022D-48B6-956C-C4558A80E0A4}" type="pres">
      <dgm:prSet presAssocID="{E4955107-8D80-4A37-8127-7C48DC00999C}" presName="compNode" presStyleCnt="0"/>
      <dgm:spPr/>
    </dgm:pt>
    <dgm:pt modelId="{9E049F63-30F8-471C-A61C-D8657938C80E}" type="pres">
      <dgm:prSet presAssocID="{E4955107-8D80-4A37-8127-7C48DC00999C}" presName="pictRect" presStyleLbl="node1" presStyleIdx="0" presStyleCnt="4"/>
      <dgm:spPr>
        <a:blipFill rotWithShape="0">
          <a:blip xmlns:r="http://schemas.openxmlformats.org/officeDocument/2006/relationships" r:embed="rId1"/>
          <a:stretch>
            <a:fillRect/>
          </a:stretch>
        </a:blipFill>
      </dgm:spPr>
    </dgm:pt>
    <dgm:pt modelId="{BFD4BD3A-668D-4560-B4E3-CE150AA93238}" type="pres">
      <dgm:prSet presAssocID="{E4955107-8D80-4A37-8127-7C48DC00999C}" presName="textRect" presStyleLbl="revTx" presStyleIdx="0" presStyleCnt="4">
        <dgm:presLayoutVars>
          <dgm:bulletEnabled val="1"/>
        </dgm:presLayoutVars>
      </dgm:prSet>
      <dgm:spPr/>
      <dgm:t>
        <a:bodyPr/>
        <a:lstStyle/>
        <a:p>
          <a:endParaRPr lang="es-ES"/>
        </a:p>
      </dgm:t>
    </dgm:pt>
    <dgm:pt modelId="{00F6F101-8191-4405-B06B-B656038AC789}" type="pres">
      <dgm:prSet presAssocID="{C728694C-4AF7-423B-A556-2E90F3E28FE4}" presName="sibTrans" presStyleLbl="sibTrans2D1" presStyleIdx="0" presStyleCnt="0"/>
      <dgm:spPr/>
      <dgm:t>
        <a:bodyPr/>
        <a:lstStyle/>
        <a:p>
          <a:endParaRPr lang="es-ES"/>
        </a:p>
      </dgm:t>
    </dgm:pt>
    <dgm:pt modelId="{E9B34157-F3F2-4C3A-92C0-F2DD66B28ABB}" type="pres">
      <dgm:prSet presAssocID="{DDEEC12A-B3F4-45E6-A66E-9846E5940EBE}" presName="compNode" presStyleCnt="0"/>
      <dgm:spPr/>
    </dgm:pt>
    <dgm:pt modelId="{FEDA7B95-29AE-454D-BA1C-D3C5226C156A}" type="pres">
      <dgm:prSet presAssocID="{DDEEC12A-B3F4-45E6-A66E-9846E5940EBE}" presName="pictRect" presStyleLbl="node1" presStyleIdx="1" presStyleCnt="4"/>
      <dgm:spPr>
        <a:blipFill rotWithShape="0">
          <a:blip xmlns:r="http://schemas.openxmlformats.org/officeDocument/2006/relationships" r:embed="rId2"/>
          <a:stretch>
            <a:fillRect/>
          </a:stretch>
        </a:blipFill>
      </dgm:spPr>
    </dgm:pt>
    <dgm:pt modelId="{4E3FFDFD-C222-4B75-AE68-190C26E5161F}" type="pres">
      <dgm:prSet presAssocID="{DDEEC12A-B3F4-45E6-A66E-9846E5940EBE}" presName="textRect" presStyleLbl="revTx" presStyleIdx="1" presStyleCnt="4">
        <dgm:presLayoutVars>
          <dgm:bulletEnabled val="1"/>
        </dgm:presLayoutVars>
      </dgm:prSet>
      <dgm:spPr/>
      <dgm:t>
        <a:bodyPr/>
        <a:lstStyle/>
        <a:p>
          <a:endParaRPr lang="es-ES"/>
        </a:p>
      </dgm:t>
    </dgm:pt>
    <dgm:pt modelId="{9C58D4DA-3143-4873-BE31-2FBB96EC557A}" type="pres">
      <dgm:prSet presAssocID="{AADE0870-ADCF-4B97-B726-171FB9053C05}" presName="sibTrans" presStyleLbl="sibTrans2D1" presStyleIdx="0" presStyleCnt="0"/>
      <dgm:spPr/>
      <dgm:t>
        <a:bodyPr/>
        <a:lstStyle/>
        <a:p>
          <a:endParaRPr lang="es-ES"/>
        </a:p>
      </dgm:t>
    </dgm:pt>
    <dgm:pt modelId="{3B1D3C51-571E-4513-B9E6-1A253F1EF782}" type="pres">
      <dgm:prSet presAssocID="{400646D6-4480-45A9-8B30-D60F90663E41}" presName="compNode" presStyleCnt="0"/>
      <dgm:spPr/>
    </dgm:pt>
    <dgm:pt modelId="{3548B268-1018-4A11-96E9-9FBF9CFEF3C1}" type="pres">
      <dgm:prSet presAssocID="{400646D6-4480-45A9-8B30-D60F90663E41}" presName="pictRect" presStyleLbl="node1" presStyleIdx="2" presStyleCnt="4"/>
      <dgm:spPr>
        <a:blipFill rotWithShape="0">
          <a:blip xmlns:r="http://schemas.openxmlformats.org/officeDocument/2006/relationships" r:embed="rId3"/>
          <a:stretch>
            <a:fillRect/>
          </a:stretch>
        </a:blipFill>
      </dgm:spPr>
    </dgm:pt>
    <dgm:pt modelId="{0C6006AB-9B19-4491-B22D-B8B0D63230AE}" type="pres">
      <dgm:prSet presAssocID="{400646D6-4480-45A9-8B30-D60F90663E41}" presName="textRect" presStyleLbl="revTx" presStyleIdx="2" presStyleCnt="4">
        <dgm:presLayoutVars>
          <dgm:bulletEnabled val="1"/>
        </dgm:presLayoutVars>
      </dgm:prSet>
      <dgm:spPr/>
      <dgm:t>
        <a:bodyPr/>
        <a:lstStyle/>
        <a:p>
          <a:endParaRPr lang="es-ES"/>
        </a:p>
      </dgm:t>
    </dgm:pt>
    <dgm:pt modelId="{AED2322C-ED11-4120-B992-32300F78E1AB}" type="pres">
      <dgm:prSet presAssocID="{DA11437B-0C4B-4008-AF98-4D890B9B97DB}" presName="sibTrans" presStyleLbl="sibTrans2D1" presStyleIdx="0" presStyleCnt="0"/>
      <dgm:spPr/>
      <dgm:t>
        <a:bodyPr/>
        <a:lstStyle/>
        <a:p>
          <a:endParaRPr lang="es-ES"/>
        </a:p>
      </dgm:t>
    </dgm:pt>
    <dgm:pt modelId="{A1B10392-2481-4F2C-81AF-4D0FB389E2FF}" type="pres">
      <dgm:prSet presAssocID="{15323B19-51A9-4ED6-88F7-85DB4A1140CD}" presName="compNode" presStyleCnt="0"/>
      <dgm:spPr/>
    </dgm:pt>
    <dgm:pt modelId="{8CB440FF-64EC-49AE-A95E-B1C013305E65}" type="pres">
      <dgm:prSet presAssocID="{15323B19-51A9-4ED6-88F7-85DB4A1140CD}" presName="pictRect" presStyleLbl="node1" presStyleIdx="3" presStyleCnt="4"/>
      <dgm:spPr>
        <a:blipFill rotWithShape="0">
          <a:blip xmlns:r="http://schemas.openxmlformats.org/officeDocument/2006/relationships" r:embed="rId4"/>
          <a:stretch>
            <a:fillRect/>
          </a:stretch>
        </a:blipFill>
      </dgm:spPr>
    </dgm:pt>
    <dgm:pt modelId="{3B4F48EC-A016-4797-9574-443E70A4587F}" type="pres">
      <dgm:prSet presAssocID="{15323B19-51A9-4ED6-88F7-85DB4A1140CD}" presName="textRect" presStyleLbl="revTx" presStyleIdx="3" presStyleCnt="4">
        <dgm:presLayoutVars>
          <dgm:bulletEnabled val="1"/>
        </dgm:presLayoutVars>
      </dgm:prSet>
      <dgm:spPr/>
      <dgm:t>
        <a:bodyPr/>
        <a:lstStyle/>
        <a:p>
          <a:endParaRPr lang="es-ES"/>
        </a:p>
      </dgm:t>
    </dgm:pt>
  </dgm:ptLst>
  <dgm:cxnLst>
    <dgm:cxn modelId="{2654C46B-3F1E-404A-8E7E-98634B040B0D}" type="presOf" srcId="{DA11437B-0C4B-4008-AF98-4D890B9B97DB}" destId="{AED2322C-ED11-4120-B992-32300F78E1AB}" srcOrd="0" destOrd="0" presId="urn:microsoft.com/office/officeart/2005/8/layout/pList1#4"/>
    <dgm:cxn modelId="{2B1CDFD5-A1D0-4149-BE81-4BBB7BD153F9}" srcId="{ADC8B55E-3B0C-4D3F-B8A6-6EF59EF3F16A}" destId="{DDEEC12A-B3F4-45E6-A66E-9846E5940EBE}" srcOrd="1" destOrd="0" parTransId="{A93B8807-3F6C-4C0E-9F1A-56F601CB0441}" sibTransId="{AADE0870-ADCF-4B97-B726-171FB9053C05}"/>
    <dgm:cxn modelId="{88668969-B601-48BE-9929-D3D639F7A889}" srcId="{ADC8B55E-3B0C-4D3F-B8A6-6EF59EF3F16A}" destId="{E4955107-8D80-4A37-8127-7C48DC00999C}" srcOrd="0" destOrd="0" parTransId="{7F3C0582-7D81-436C-A601-0C31460A34D4}" sibTransId="{C728694C-4AF7-423B-A556-2E90F3E28FE4}"/>
    <dgm:cxn modelId="{D76D771D-11E7-4A3B-95AE-80F05B3469A9}" type="presOf" srcId="{DDEEC12A-B3F4-45E6-A66E-9846E5940EBE}" destId="{4E3FFDFD-C222-4B75-AE68-190C26E5161F}" srcOrd="0" destOrd="0" presId="urn:microsoft.com/office/officeart/2005/8/layout/pList1#4"/>
    <dgm:cxn modelId="{D599149F-BF40-4B16-8F0D-7285B404F3DC}" srcId="{ADC8B55E-3B0C-4D3F-B8A6-6EF59EF3F16A}" destId="{15323B19-51A9-4ED6-88F7-85DB4A1140CD}" srcOrd="3" destOrd="0" parTransId="{847187E8-A739-414F-A057-4F9601049F8F}" sibTransId="{07C6181F-082D-42B4-8304-908D53521F08}"/>
    <dgm:cxn modelId="{735C3E88-4CE7-4F86-8D0F-9BEC65DA22C5}" srcId="{ADC8B55E-3B0C-4D3F-B8A6-6EF59EF3F16A}" destId="{400646D6-4480-45A9-8B30-D60F90663E41}" srcOrd="2" destOrd="0" parTransId="{B2F0A2D5-D380-4340-91B8-24305DBA3D1A}" sibTransId="{DA11437B-0C4B-4008-AF98-4D890B9B97DB}"/>
    <dgm:cxn modelId="{2952F758-6B15-4A33-8CA3-C739C24A85D6}" type="presOf" srcId="{ADC8B55E-3B0C-4D3F-B8A6-6EF59EF3F16A}" destId="{8D608EA9-F54E-41A4-B315-CCA08F41AB44}" srcOrd="0" destOrd="0" presId="urn:microsoft.com/office/officeart/2005/8/layout/pList1#4"/>
    <dgm:cxn modelId="{3BFEA29B-FCC4-41F3-8484-F10E06619347}" type="presOf" srcId="{C728694C-4AF7-423B-A556-2E90F3E28FE4}" destId="{00F6F101-8191-4405-B06B-B656038AC789}" srcOrd="0" destOrd="0" presId="urn:microsoft.com/office/officeart/2005/8/layout/pList1#4"/>
    <dgm:cxn modelId="{4C157B71-BCB1-4140-BFBE-7AA71382B5AD}" type="presOf" srcId="{400646D6-4480-45A9-8B30-D60F90663E41}" destId="{0C6006AB-9B19-4491-B22D-B8B0D63230AE}" srcOrd="0" destOrd="0" presId="urn:microsoft.com/office/officeart/2005/8/layout/pList1#4"/>
    <dgm:cxn modelId="{066CF8E9-B9F6-453F-9137-99ED7D95F934}" type="presOf" srcId="{E4955107-8D80-4A37-8127-7C48DC00999C}" destId="{BFD4BD3A-668D-4560-B4E3-CE150AA93238}" srcOrd="0" destOrd="0" presId="urn:microsoft.com/office/officeart/2005/8/layout/pList1#4"/>
    <dgm:cxn modelId="{C5D143B2-68E1-4586-BECE-167755EC05A1}" type="presOf" srcId="{AADE0870-ADCF-4B97-B726-171FB9053C05}" destId="{9C58D4DA-3143-4873-BE31-2FBB96EC557A}" srcOrd="0" destOrd="0" presId="urn:microsoft.com/office/officeart/2005/8/layout/pList1#4"/>
    <dgm:cxn modelId="{529FE17D-07C1-4CA9-BB6A-E2CA093E9F0B}" type="presOf" srcId="{15323B19-51A9-4ED6-88F7-85DB4A1140CD}" destId="{3B4F48EC-A016-4797-9574-443E70A4587F}" srcOrd="0" destOrd="0" presId="urn:microsoft.com/office/officeart/2005/8/layout/pList1#4"/>
    <dgm:cxn modelId="{1C03DDF4-54D7-4BBA-A48C-8F81CA42A402}" type="presParOf" srcId="{8D608EA9-F54E-41A4-B315-CCA08F41AB44}" destId="{F1A222D0-022D-48B6-956C-C4558A80E0A4}" srcOrd="0" destOrd="0" presId="urn:microsoft.com/office/officeart/2005/8/layout/pList1#4"/>
    <dgm:cxn modelId="{1178923F-E201-4D29-83AD-F91F18A443DA}" type="presParOf" srcId="{F1A222D0-022D-48B6-956C-C4558A80E0A4}" destId="{9E049F63-30F8-471C-A61C-D8657938C80E}" srcOrd="0" destOrd="0" presId="urn:microsoft.com/office/officeart/2005/8/layout/pList1#4"/>
    <dgm:cxn modelId="{465F28F4-9DC6-44F8-A59D-07C358FBA2C0}" type="presParOf" srcId="{F1A222D0-022D-48B6-956C-C4558A80E0A4}" destId="{BFD4BD3A-668D-4560-B4E3-CE150AA93238}" srcOrd="1" destOrd="0" presId="urn:microsoft.com/office/officeart/2005/8/layout/pList1#4"/>
    <dgm:cxn modelId="{92D45FCC-02C8-4A26-B755-E26A0708DE8A}" type="presParOf" srcId="{8D608EA9-F54E-41A4-B315-CCA08F41AB44}" destId="{00F6F101-8191-4405-B06B-B656038AC789}" srcOrd="1" destOrd="0" presId="urn:microsoft.com/office/officeart/2005/8/layout/pList1#4"/>
    <dgm:cxn modelId="{007810AF-89FC-493D-BBE9-8A812A031C15}" type="presParOf" srcId="{8D608EA9-F54E-41A4-B315-CCA08F41AB44}" destId="{E9B34157-F3F2-4C3A-92C0-F2DD66B28ABB}" srcOrd="2" destOrd="0" presId="urn:microsoft.com/office/officeart/2005/8/layout/pList1#4"/>
    <dgm:cxn modelId="{0A768446-16FA-4D14-BD44-F7A4BCDBE3FE}" type="presParOf" srcId="{E9B34157-F3F2-4C3A-92C0-F2DD66B28ABB}" destId="{FEDA7B95-29AE-454D-BA1C-D3C5226C156A}" srcOrd="0" destOrd="0" presId="urn:microsoft.com/office/officeart/2005/8/layout/pList1#4"/>
    <dgm:cxn modelId="{23ED4F45-E844-489C-B1C0-D46C53293CAA}" type="presParOf" srcId="{E9B34157-F3F2-4C3A-92C0-F2DD66B28ABB}" destId="{4E3FFDFD-C222-4B75-AE68-190C26E5161F}" srcOrd="1" destOrd="0" presId="urn:microsoft.com/office/officeart/2005/8/layout/pList1#4"/>
    <dgm:cxn modelId="{7AAAC005-0D11-4260-8CDA-698ED8FB9EB9}" type="presParOf" srcId="{8D608EA9-F54E-41A4-B315-CCA08F41AB44}" destId="{9C58D4DA-3143-4873-BE31-2FBB96EC557A}" srcOrd="3" destOrd="0" presId="urn:microsoft.com/office/officeart/2005/8/layout/pList1#4"/>
    <dgm:cxn modelId="{59EC492D-E112-4390-A850-6B82E1428B07}" type="presParOf" srcId="{8D608EA9-F54E-41A4-B315-CCA08F41AB44}" destId="{3B1D3C51-571E-4513-B9E6-1A253F1EF782}" srcOrd="4" destOrd="0" presId="urn:microsoft.com/office/officeart/2005/8/layout/pList1#4"/>
    <dgm:cxn modelId="{D1A6BFB5-6499-4A6E-8B5A-DD0C65E71BE9}" type="presParOf" srcId="{3B1D3C51-571E-4513-B9E6-1A253F1EF782}" destId="{3548B268-1018-4A11-96E9-9FBF9CFEF3C1}" srcOrd="0" destOrd="0" presId="urn:microsoft.com/office/officeart/2005/8/layout/pList1#4"/>
    <dgm:cxn modelId="{61897131-C6F6-477D-8FFB-73502FCB4411}" type="presParOf" srcId="{3B1D3C51-571E-4513-B9E6-1A253F1EF782}" destId="{0C6006AB-9B19-4491-B22D-B8B0D63230AE}" srcOrd="1" destOrd="0" presId="urn:microsoft.com/office/officeart/2005/8/layout/pList1#4"/>
    <dgm:cxn modelId="{5EBE798C-336C-4E67-A677-B2F181C51E89}" type="presParOf" srcId="{8D608EA9-F54E-41A4-B315-CCA08F41AB44}" destId="{AED2322C-ED11-4120-B992-32300F78E1AB}" srcOrd="5" destOrd="0" presId="urn:microsoft.com/office/officeart/2005/8/layout/pList1#4"/>
    <dgm:cxn modelId="{38081399-A052-42E4-A391-D1892ED11F6C}" type="presParOf" srcId="{8D608EA9-F54E-41A4-B315-CCA08F41AB44}" destId="{A1B10392-2481-4F2C-81AF-4D0FB389E2FF}" srcOrd="6" destOrd="0" presId="urn:microsoft.com/office/officeart/2005/8/layout/pList1#4"/>
    <dgm:cxn modelId="{21E4C3E7-9BFD-4C24-BE88-36D02DB91932}" type="presParOf" srcId="{A1B10392-2481-4F2C-81AF-4D0FB389E2FF}" destId="{8CB440FF-64EC-49AE-A95E-B1C013305E65}" srcOrd="0" destOrd="0" presId="urn:microsoft.com/office/officeart/2005/8/layout/pList1#4"/>
    <dgm:cxn modelId="{22B84D97-B5E2-4092-AA3C-E53B0EF5CA12}" type="presParOf" srcId="{A1B10392-2481-4F2C-81AF-4D0FB389E2FF}" destId="{3B4F48EC-A016-4797-9574-443E70A4587F}" srcOrd="1" destOrd="0" presId="urn:microsoft.com/office/officeart/2005/8/layout/pList1#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solidFill>
            <a:srgbClr val="92D050"/>
          </a:solidFill>
        </a:ln>
        <a:scene3d>
          <a:camera prst="orthographicFront"/>
          <a:lightRig rig="threePt" dir="t"/>
        </a:scene3d>
        <a:sp3d>
          <a:bevelT/>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6A23FF8F-DDD3-48FD-BC0D-492431983E77}" type="presOf" srcId="{2A412109-AD69-426A-8AE1-3781D04A0FF7}" destId="{95EE7324-695C-4903-B91B-8048411566A4}" srcOrd="0" destOrd="0" presId="urn:microsoft.com/office/officeart/2005/8/layout/process1"/>
    <dgm:cxn modelId="{DAA0457C-B209-406B-9697-624F721787F3}" type="presOf" srcId="{87BAD2F9-0983-4777-BF06-CF285D221490}" destId="{3C2E3747-9089-43BC-B352-90C4FCA8E8B6}" srcOrd="0"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E1EDE038-7B60-46A5-8FF3-E7F5790B6976}" type="presOf" srcId="{5B9CFD16-7704-4BC9-8477-B19B5EEFDB9E}" destId="{48B9E2FE-5EB1-45D5-99F2-9ED61246E49D}" srcOrd="0" destOrd="0" presId="urn:microsoft.com/office/officeart/2005/8/layout/process1"/>
    <dgm:cxn modelId="{47C81AD5-2448-49B1-9913-638E739D4382}" type="presOf" srcId="{15238467-82BD-4F53-B20C-63CFBD336727}" destId="{78C6E3AC-7837-41C6-B49A-18E52CA06585}" srcOrd="1" destOrd="0" presId="urn:microsoft.com/office/officeart/2005/8/layout/process1"/>
    <dgm:cxn modelId="{5DAF188D-0FF0-4CB6-821F-0167FA5A3AE8}" type="presOf" srcId="{5B9CFD16-7704-4BC9-8477-B19B5EEFDB9E}" destId="{9FAEF079-7B42-4F32-9DCA-BCA2977B97BC}"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0097E24C-3709-4393-A102-DECC6B8EF16E}" type="presOf" srcId="{B77A10D0-3A3C-4211-B908-5735A17C77A8}" destId="{BC0281B1-F953-4970-AC48-A0453FBC0F70}" srcOrd="1" destOrd="0" presId="urn:microsoft.com/office/officeart/2005/8/layout/process1"/>
    <dgm:cxn modelId="{FA9E0E52-CAE1-4195-9160-A8A5F4D157A0}" type="presOf" srcId="{3D7A34AD-611F-4D83-A4A6-D15C37494413}" destId="{3735E17C-E17E-498E-8F79-BF2096D54A27}" srcOrd="0" destOrd="0" presId="urn:microsoft.com/office/officeart/2005/8/layout/process1"/>
    <dgm:cxn modelId="{A2D91FFC-9F85-4F84-8B09-8B095DD6D4A3}" type="presOf" srcId="{73AEBE16-4209-4875-9E5D-D0F075056BCC}" destId="{A2686A44-1587-4251-AB9F-ED73D74C98FA}" srcOrd="0" destOrd="0" presId="urn:microsoft.com/office/officeart/2005/8/layout/process1"/>
    <dgm:cxn modelId="{72E5B018-C56F-45D7-8A76-0E82C35CFF75}" type="presOf" srcId="{B77A10D0-3A3C-4211-B908-5735A17C77A8}" destId="{A43527CD-6C09-4F15-A712-AA3014C75D01}" srcOrd="0" destOrd="0" presId="urn:microsoft.com/office/officeart/2005/8/layout/process1"/>
    <dgm:cxn modelId="{2C38016B-F6F5-4025-8AD5-B29488937CE2}" type="presOf" srcId="{D6A471DB-FBC6-4841-90AC-FB87422D177E}" destId="{526C1560-8D8A-4854-BB2D-DA67FC9917FB}" srcOrd="0" destOrd="0" presId="urn:microsoft.com/office/officeart/2005/8/layout/process1"/>
    <dgm:cxn modelId="{F832F569-0986-4DCF-8475-7CB3C5DD16A4}" type="presOf" srcId="{15238467-82BD-4F53-B20C-63CFBD336727}" destId="{8695E13F-72C6-4249-837A-83F5B5966591}" srcOrd="0" destOrd="0" presId="urn:microsoft.com/office/officeart/2005/8/layout/process1"/>
    <dgm:cxn modelId="{4D68E6D3-CE20-446A-BC70-CF199F9D0CD5}" type="presOf" srcId="{73AEBE16-4209-4875-9E5D-D0F075056BCC}" destId="{70A33C59-0AE9-410A-873F-BF3A9F083F4B}" srcOrd="1" destOrd="0" presId="urn:microsoft.com/office/officeart/2005/8/layout/process1"/>
    <dgm:cxn modelId="{54517459-AE68-4DFA-A7A5-270D8CEF8019}" type="presOf" srcId="{8DFD4D90-4336-4A30-B029-68623E2076A6}" destId="{443A0442-FEB5-4B6F-8284-199330A18654}" srcOrd="0" destOrd="0" presId="urn:microsoft.com/office/officeart/2005/8/layout/process1"/>
    <dgm:cxn modelId="{0E6E99BA-2702-4455-9A4C-DDCA551D3F88}" type="presOf" srcId="{A72F9901-BEB5-4B55-9518-41D5153B0501}" destId="{57DB6157-3889-4F4D-AFAA-B34ECCF32B3C}" srcOrd="0" destOrd="0" presId="urn:microsoft.com/office/officeart/2005/8/layout/process1"/>
    <dgm:cxn modelId="{F9A33328-1009-4EAA-AD99-71D29AB2B93A}" type="presParOf" srcId="{443A0442-FEB5-4B6F-8284-199330A18654}" destId="{95EE7324-695C-4903-B91B-8048411566A4}" srcOrd="0" destOrd="0" presId="urn:microsoft.com/office/officeart/2005/8/layout/process1"/>
    <dgm:cxn modelId="{F303CC15-A7D7-4497-BA14-44A8122FC7B7}" type="presParOf" srcId="{443A0442-FEB5-4B6F-8284-199330A18654}" destId="{A2686A44-1587-4251-AB9F-ED73D74C98FA}" srcOrd="1" destOrd="0" presId="urn:microsoft.com/office/officeart/2005/8/layout/process1"/>
    <dgm:cxn modelId="{BB3BF549-96B5-4119-B682-807153143225}" type="presParOf" srcId="{A2686A44-1587-4251-AB9F-ED73D74C98FA}" destId="{70A33C59-0AE9-410A-873F-BF3A9F083F4B}" srcOrd="0" destOrd="0" presId="urn:microsoft.com/office/officeart/2005/8/layout/process1"/>
    <dgm:cxn modelId="{6C5A8200-6667-4021-9F52-0AE032513068}" type="presParOf" srcId="{443A0442-FEB5-4B6F-8284-199330A18654}" destId="{3C2E3747-9089-43BC-B352-90C4FCA8E8B6}" srcOrd="2" destOrd="0" presId="urn:microsoft.com/office/officeart/2005/8/layout/process1"/>
    <dgm:cxn modelId="{2B0D7C6A-5977-4417-9180-1D68D53A3DC1}" type="presParOf" srcId="{443A0442-FEB5-4B6F-8284-199330A18654}" destId="{A43527CD-6C09-4F15-A712-AA3014C75D01}" srcOrd="3" destOrd="0" presId="urn:microsoft.com/office/officeart/2005/8/layout/process1"/>
    <dgm:cxn modelId="{0E17D5AC-788D-443E-9EA9-212648C8884C}" type="presParOf" srcId="{A43527CD-6C09-4F15-A712-AA3014C75D01}" destId="{BC0281B1-F953-4970-AC48-A0453FBC0F70}" srcOrd="0" destOrd="0" presId="urn:microsoft.com/office/officeart/2005/8/layout/process1"/>
    <dgm:cxn modelId="{8178B5AB-F5B5-4B68-86CC-2422EACC368F}" type="presParOf" srcId="{443A0442-FEB5-4B6F-8284-199330A18654}" destId="{3735E17C-E17E-498E-8F79-BF2096D54A27}" srcOrd="4" destOrd="0" presId="urn:microsoft.com/office/officeart/2005/8/layout/process1"/>
    <dgm:cxn modelId="{0D69221A-991A-4FC0-982C-3FB9588669A1}" type="presParOf" srcId="{443A0442-FEB5-4B6F-8284-199330A18654}" destId="{48B9E2FE-5EB1-45D5-99F2-9ED61246E49D}" srcOrd="5" destOrd="0" presId="urn:microsoft.com/office/officeart/2005/8/layout/process1"/>
    <dgm:cxn modelId="{71DC84F6-E4B2-4FB1-B4CD-0DD6776238A7}" type="presParOf" srcId="{48B9E2FE-5EB1-45D5-99F2-9ED61246E49D}" destId="{9FAEF079-7B42-4F32-9DCA-BCA2977B97BC}" srcOrd="0" destOrd="0" presId="urn:microsoft.com/office/officeart/2005/8/layout/process1"/>
    <dgm:cxn modelId="{EE523F90-767F-49B3-8118-5B667D28DD21}" type="presParOf" srcId="{443A0442-FEB5-4B6F-8284-199330A18654}" destId="{57DB6157-3889-4F4D-AFAA-B34ECCF32B3C}" srcOrd="6" destOrd="0" presId="urn:microsoft.com/office/officeart/2005/8/layout/process1"/>
    <dgm:cxn modelId="{E9FD7CA8-6FDF-4454-8765-B33857D084C6}" type="presParOf" srcId="{443A0442-FEB5-4B6F-8284-199330A18654}" destId="{8695E13F-72C6-4249-837A-83F5B5966591}" srcOrd="7" destOrd="0" presId="urn:microsoft.com/office/officeart/2005/8/layout/process1"/>
    <dgm:cxn modelId="{FE5CEF0A-02E0-4FE3-9EF4-B43F0291226E}" type="presParOf" srcId="{8695E13F-72C6-4249-837A-83F5B5966591}" destId="{78C6E3AC-7837-41C6-B49A-18E52CA06585}" srcOrd="0" destOrd="0" presId="urn:microsoft.com/office/officeart/2005/8/layout/process1"/>
    <dgm:cxn modelId="{C32C57B0-E4BE-4A75-BA93-2825E553E3E0}"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D2D8D660-E749-4E8B-AC1A-2BFEA4BB26C7}" type="doc">
      <dgm:prSet loTypeId="urn:microsoft.com/office/officeart/2005/8/layout/pList1#5" loCatId="list" qsTypeId="urn:microsoft.com/office/officeart/2005/8/quickstyle/simple1" qsCatId="simple" csTypeId="urn:microsoft.com/office/officeart/2005/8/colors/accent1_2" csCatId="accent1" phldr="1"/>
      <dgm:spPr/>
      <dgm:t>
        <a:bodyPr/>
        <a:lstStyle/>
        <a:p>
          <a:endParaRPr lang="es-ES"/>
        </a:p>
      </dgm:t>
    </dgm:pt>
    <dgm:pt modelId="{801D8A0D-00F1-4D6B-A723-126DCC290610}">
      <dgm:prSet/>
      <dgm:spPr/>
      <dgm:t>
        <a:bodyPr/>
        <a:lstStyle/>
        <a:p>
          <a:pPr rtl="0"/>
          <a:r>
            <a:rPr lang="es-EC" dirty="0" smtClean="0"/>
            <a:t>Identificar top5 de destino de productos</a:t>
          </a:r>
          <a:endParaRPr lang="es-ES" dirty="0"/>
        </a:p>
      </dgm:t>
    </dgm:pt>
    <dgm:pt modelId="{DB08EFE4-83F5-42CA-B76D-B78B4C90C2F4}" type="parTrans" cxnId="{E87AF2E0-F327-4AA6-BCAA-BA864D985659}">
      <dgm:prSet/>
      <dgm:spPr/>
      <dgm:t>
        <a:bodyPr/>
        <a:lstStyle/>
        <a:p>
          <a:endParaRPr lang="es-ES"/>
        </a:p>
      </dgm:t>
    </dgm:pt>
    <dgm:pt modelId="{675D6B89-2441-4F75-869D-816B429D9545}" type="sibTrans" cxnId="{E87AF2E0-F327-4AA6-BCAA-BA864D985659}">
      <dgm:prSet/>
      <dgm:spPr/>
      <dgm:t>
        <a:bodyPr/>
        <a:lstStyle/>
        <a:p>
          <a:endParaRPr lang="es-ES"/>
        </a:p>
      </dgm:t>
    </dgm:pt>
    <dgm:pt modelId="{F84B90EC-C1F7-42CF-8738-E63018D6CB17}">
      <dgm:prSet/>
      <dgm:spPr/>
      <dgm:t>
        <a:bodyPr/>
        <a:lstStyle/>
        <a:p>
          <a:pPr rtl="0"/>
          <a:r>
            <a:rPr lang="es-EC" dirty="0" smtClean="0"/>
            <a:t>Realizar estudio de tendencias de estos países</a:t>
          </a:r>
          <a:endParaRPr lang="es-ES" dirty="0"/>
        </a:p>
      </dgm:t>
    </dgm:pt>
    <dgm:pt modelId="{18BAA328-AB41-43C2-99B9-EF49D905A322}" type="parTrans" cxnId="{38AE8402-C819-43BE-8BE4-28F81D70F553}">
      <dgm:prSet/>
      <dgm:spPr/>
      <dgm:t>
        <a:bodyPr/>
        <a:lstStyle/>
        <a:p>
          <a:endParaRPr lang="es-ES"/>
        </a:p>
      </dgm:t>
    </dgm:pt>
    <dgm:pt modelId="{BA5D4EF1-9713-4C4D-8E09-A3831822DFEF}" type="sibTrans" cxnId="{38AE8402-C819-43BE-8BE4-28F81D70F553}">
      <dgm:prSet/>
      <dgm:spPr/>
      <dgm:t>
        <a:bodyPr/>
        <a:lstStyle/>
        <a:p>
          <a:endParaRPr lang="es-ES"/>
        </a:p>
      </dgm:t>
    </dgm:pt>
    <dgm:pt modelId="{0144F301-6CA4-47CB-BA31-C07C6E229118}">
      <dgm:prSet/>
      <dgm:spPr/>
      <dgm:t>
        <a:bodyPr/>
        <a:lstStyle/>
        <a:p>
          <a:pPr rtl="0"/>
          <a:r>
            <a:rPr lang="es-EC" dirty="0" smtClean="0"/>
            <a:t>Costumbres y tradiciones</a:t>
          </a:r>
          <a:endParaRPr lang="es-ES" dirty="0"/>
        </a:p>
      </dgm:t>
    </dgm:pt>
    <dgm:pt modelId="{DB03A6E6-2A88-49BB-94EB-1954CE6292CF}" type="parTrans" cxnId="{A631A357-2953-4BCB-AF22-CB454C322121}">
      <dgm:prSet/>
      <dgm:spPr/>
      <dgm:t>
        <a:bodyPr/>
        <a:lstStyle/>
        <a:p>
          <a:endParaRPr lang="es-ES"/>
        </a:p>
      </dgm:t>
    </dgm:pt>
    <dgm:pt modelId="{960D3CEA-987F-4270-8BDB-021E1337A1D4}" type="sibTrans" cxnId="{A631A357-2953-4BCB-AF22-CB454C322121}">
      <dgm:prSet/>
      <dgm:spPr/>
      <dgm:t>
        <a:bodyPr/>
        <a:lstStyle/>
        <a:p>
          <a:endParaRPr lang="es-ES"/>
        </a:p>
      </dgm:t>
    </dgm:pt>
    <dgm:pt modelId="{59EBAEFD-1540-40B4-940C-8F3FAF855CCF}">
      <dgm:prSet/>
      <dgm:spPr/>
      <dgm:t>
        <a:bodyPr/>
        <a:lstStyle/>
        <a:p>
          <a:pPr rtl="0"/>
          <a:r>
            <a:rPr lang="es-EC" dirty="0" smtClean="0"/>
            <a:t>Asociar con productos tradicionales del Ecuador</a:t>
          </a:r>
          <a:endParaRPr lang="es-ES" dirty="0"/>
        </a:p>
      </dgm:t>
    </dgm:pt>
    <dgm:pt modelId="{B4A71DA0-87E4-4A35-838E-A9D4E406CDF3}" type="parTrans" cxnId="{75EF40F4-D76C-478B-A5B6-C6375BB6EF92}">
      <dgm:prSet/>
      <dgm:spPr/>
      <dgm:t>
        <a:bodyPr/>
        <a:lstStyle/>
        <a:p>
          <a:endParaRPr lang="es-ES"/>
        </a:p>
      </dgm:t>
    </dgm:pt>
    <dgm:pt modelId="{73C807C5-0EE0-45C1-8A4C-A85AAC5F31E5}" type="sibTrans" cxnId="{75EF40F4-D76C-478B-A5B6-C6375BB6EF92}">
      <dgm:prSet/>
      <dgm:spPr/>
      <dgm:t>
        <a:bodyPr/>
        <a:lstStyle/>
        <a:p>
          <a:endParaRPr lang="es-ES"/>
        </a:p>
      </dgm:t>
    </dgm:pt>
    <dgm:pt modelId="{4C91419F-A563-4491-9734-64911DF0D456}" type="pres">
      <dgm:prSet presAssocID="{D2D8D660-E749-4E8B-AC1A-2BFEA4BB26C7}" presName="Name0" presStyleCnt="0">
        <dgm:presLayoutVars>
          <dgm:dir/>
          <dgm:resizeHandles val="exact"/>
        </dgm:presLayoutVars>
      </dgm:prSet>
      <dgm:spPr/>
      <dgm:t>
        <a:bodyPr/>
        <a:lstStyle/>
        <a:p>
          <a:endParaRPr lang="es-ES"/>
        </a:p>
      </dgm:t>
    </dgm:pt>
    <dgm:pt modelId="{E8101E74-8A25-40CB-A1F7-7BBD9B29C1B3}" type="pres">
      <dgm:prSet presAssocID="{801D8A0D-00F1-4D6B-A723-126DCC290610}" presName="compNode" presStyleCnt="0"/>
      <dgm:spPr/>
    </dgm:pt>
    <dgm:pt modelId="{A191B914-A872-4920-96DA-BF5016938CD5}" type="pres">
      <dgm:prSet presAssocID="{801D8A0D-00F1-4D6B-A723-126DCC290610}" presName="pictRect" presStyleLbl="node1" presStyleIdx="0" presStyleCnt="4"/>
      <dgm:spPr>
        <a:blipFill rotWithShape="0">
          <a:blip xmlns:r="http://schemas.openxmlformats.org/officeDocument/2006/relationships" r:embed="rId1"/>
          <a:stretch>
            <a:fillRect/>
          </a:stretch>
        </a:blipFill>
      </dgm:spPr>
    </dgm:pt>
    <dgm:pt modelId="{DF3130E9-708B-4691-9D69-CC831F794413}" type="pres">
      <dgm:prSet presAssocID="{801D8A0D-00F1-4D6B-A723-126DCC290610}" presName="textRect" presStyleLbl="revTx" presStyleIdx="0" presStyleCnt="4">
        <dgm:presLayoutVars>
          <dgm:bulletEnabled val="1"/>
        </dgm:presLayoutVars>
      </dgm:prSet>
      <dgm:spPr/>
      <dgm:t>
        <a:bodyPr/>
        <a:lstStyle/>
        <a:p>
          <a:endParaRPr lang="es-ES"/>
        </a:p>
      </dgm:t>
    </dgm:pt>
    <dgm:pt modelId="{24044391-F63F-496E-BA71-5F95ED148048}" type="pres">
      <dgm:prSet presAssocID="{675D6B89-2441-4F75-869D-816B429D9545}" presName="sibTrans" presStyleLbl="sibTrans2D1" presStyleIdx="0" presStyleCnt="0"/>
      <dgm:spPr/>
      <dgm:t>
        <a:bodyPr/>
        <a:lstStyle/>
        <a:p>
          <a:endParaRPr lang="es-ES"/>
        </a:p>
      </dgm:t>
    </dgm:pt>
    <dgm:pt modelId="{800271CC-ABE6-4392-85D5-755B4D8814AF}" type="pres">
      <dgm:prSet presAssocID="{F84B90EC-C1F7-42CF-8738-E63018D6CB17}" presName="compNode" presStyleCnt="0"/>
      <dgm:spPr/>
    </dgm:pt>
    <dgm:pt modelId="{37793EE3-9C0A-4A4A-AC7A-CB0A1A2FA4AD}" type="pres">
      <dgm:prSet presAssocID="{F84B90EC-C1F7-42CF-8738-E63018D6CB17}" presName="pictRect" presStyleLbl="node1" presStyleIdx="1" presStyleCnt="4"/>
      <dgm:spPr>
        <a:blipFill rotWithShape="0">
          <a:blip xmlns:r="http://schemas.openxmlformats.org/officeDocument/2006/relationships" r:embed="rId2"/>
          <a:stretch>
            <a:fillRect/>
          </a:stretch>
        </a:blipFill>
      </dgm:spPr>
    </dgm:pt>
    <dgm:pt modelId="{075CD710-E9B1-4182-8A7C-C73A5778026A}" type="pres">
      <dgm:prSet presAssocID="{F84B90EC-C1F7-42CF-8738-E63018D6CB17}" presName="textRect" presStyleLbl="revTx" presStyleIdx="1" presStyleCnt="4">
        <dgm:presLayoutVars>
          <dgm:bulletEnabled val="1"/>
        </dgm:presLayoutVars>
      </dgm:prSet>
      <dgm:spPr/>
      <dgm:t>
        <a:bodyPr/>
        <a:lstStyle/>
        <a:p>
          <a:endParaRPr lang="es-ES"/>
        </a:p>
      </dgm:t>
    </dgm:pt>
    <dgm:pt modelId="{1C514F54-9D84-4FDA-A5A3-3555902947B3}" type="pres">
      <dgm:prSet presAssocID="{BA5D4EF1-9713-4C4D-8E09-A3831822DFEF}" presName="sibTrans" presStyleLbl="sibTrans2D1" presStyleIdx="0" presStyleCnt="0"/>
      <dgm:spPr/>
      <dgm:t>
        <a:bodyPr/>
        <a:lstStyle/>
        <a:p>
          <a:endParaRPr lang="es-ES"/>
        </a:p>
      </dgm:t>
    </dgm:pt>
    <dgm:pt modelId="{53A311C3-056D-4569-A8CC-262CEE8E4395}" type="pres">
      <dgm:prSet presAssocID="{0144F301-6CA4-47CB-BA31-C07C6E229118}" presName="compNode" presStyleCnt="0"/>
      <dgm:spPr/>
    </dgm:pt>
    <dgm:pt modelId="{24F054E0-5233-45CA-B276-DB151A011117}" type="pres">
      <dgm:prSet presAssocID="{0144F301-6CA4-47CB-BA31-C07C6E229118}" presName="pictRect" presStyleLbl="node1" presStyleIdx="2" presStyleCnt="4"/>
      <dgm:spPr>
        <a:blipFill rotWithShape="0">
          <a:blip xmlns:r="http://schemas.openxmlformats.org/officeDocument/2006/relationships" r:embed="rId3"/>
          <a:stretch>
            <a:fillRect/>
          </a:stretch>
        </a:blipFill>
      </dgm:spPr>
    </dgm:pt>
    <dgm:pt modelId="{12F82E86-0FE6-4A8E-8542-55AF5B60F3C4}" type="pres">
      <dgm:prSet presAssocID="{0144F301-6CA4-47CB-BA31-C07C6E229118}" presName="textRect" presStyleLbl="revTx" presStyleIdx="2" presStyleCnt="4">
        <dgm:presLayoutVars>
          <dgm:bulletEnabled val="1"/>
        </dgm:presLayoutVars>
      </dgm:prSet>
      <dgm:spPr/>
      <dgm:t>
        <a:bodyPr/>
        <a:lstStyle/>
        <a:p>
          <a:endParaRPr lang="es-ES"/>
        </a:p>
      </dgm:t>
    </dgm:pt>
    <dgm:pt modelId="{E77AB020-A1BA-4313-9FBA-A9F3567E60AA}" type="pres">
      <dgm:prSet presAssocID="{960D3CEA-987F-4270-8BDB-021E1337A1D4}" presName="sibTrans" presStyleLbl="sibTrans2D1" presStyleIdx="0" presStyleCnt="0"/>
      <dgm:spPr/>
      <dgm:t>
        <a:bodyPr/>
        <a:lstStyle/>
        <a:p>
          <a:endParaRPr lang="es-ES"/>
        </a:p>
      </dgm:t>
    </dgm:pt>
    <dgm:pt modelId="{340CE700-FCBD-4803-B3C5-C57F40A077F6}" type="pres">
      <dgm:prSet presAssocID="{59EBAEFD-1540-40B4-940C-8F3FAF855CCF}" presName="compNode" presStyleCnt="0"/>
      <dgm:spPr/>
    </dgm:pt>
    <dgm:pt modelId="{16613D45-2F9C-42BA-915D-5B0D4A56B343}" type="pres">
      <dgm:prSet presAssocID="{59EBAEFD-1540-40B4-940C-8F3FAF855CCF}" presName="pictRect" presStyleLbl="node1" presStyleIdx="3" presStyleCnt="4"/>
      <dgm:spPr>
        <a:blipFill rotWithShape="0">
          <a:blip xmlns:r="http://schemas.openxmlformats.org/officeDocument/2006/relationships" r:embed="rId4"/>
          <a:stretch>
            <a:fillRect/>
          </a:stretch>
        </a:blipFill>
      </dgm:spPr>
    </dgm:pt>
    <dgm:pt modelId="{6BFACA71-85D0-4773-96AB-AA1B6C551AD9}" type="pres">
      <dgm:prSet presAssocID="{59EBAEFD-1540-40B4-940C-8F3FAF855CCF}" presName="textRect" presStyleLbl="revTx" presStyleIdx="3" presStyleCnt="4">
        <dgm:presLayoutVars>
          <dgm:bulletEnabled val="1"/>
        </dgm:presLayoutVars>
      </dgm:prSet>
      <dgm:spPr/>
      <dgm:t>
        <a:bodyPr/>
        <a:lstStyle/>
        <a:p>
          <a:endParaRPr lang="es-ES"/>
        </a:p>
      </dgm:t>
    </dgm:pt>
  </dgm:ptLst>
  <dgm:cxnLst>
    <dgm:cxn modelId="{34C4C648-E2B4-4F6B-BF16-4718EEB57193}" type="presOf" srcId="{F84B90EC-C1F7-42CF-8738-E63018D6CB17}" destId="{075CD710-E9B1-4182-8A7C-C73A5778026A}" srcOrd="0" destOrd="0" presId="urn:microsoft.com/office/officeart/2005/8/layout/pList1#5"/>
    <dgm:cxn modelId="{C5469E18-4217-4F9C-8DFE-75D1A7FEC22D}" type="presOf" srcId="{BA5D4EF1-9713-4C4D-8E09-A3831822DFEF}" destId="{1C514F54-9D84-4FDA-A5A3-3555902947B3}" srcOrd="0" destOrd="0" presId="urn:microsoft.com/office/officeart/2005/8/layout/pList1#5"/>
    <dgm:cxn modelId="{D4771E7A-82A0-4071-94EF-8606AA9B9841}" type="presOf" srcId="{675D6B89-2441-4F75-869D-816B429D9545}" destId="{24044391-F63F-496E-BA71-5F95ED148048}" srcOrd="0" destOrd="0" presId="urn:microsoft.com/office/officeart/2005/8/layout/pList1#5"/>
    <dgm:cxn modelId="{A631A357-2953-4BCB-AF22-CB454C322121}" srcId="{D2D8D660-E749-4E8B-AC1A-2BFEA4BB26C7}" destId="{0144F301-6CA4-47CB-BA31-C07C6E229118}" srcOrd="2" destOrd="0" parTransId="{DB03A6E6-2A88-49BB-94EB-1954CE6292CF}" sibTransId="{960D3CEA-987F-4270-8BDB-021E1337A1D4}"/>
    <dgm:cxn modelId="{E87AF2E0-F327-4AA6-BCAA-BA864D985659}" srcId="{D2D8D660-E749-4E8B-AC1A-2BFEA4BB26C7}" destId="{801D8A0D-00F1-4D6B-A723-126DCC290610}" srcOrd="0" destOrd="0" parTransId="{DB08EFE4-83F5-42CA-B76D-B78B4C90C2F4}" sibTransId="{675D6B89-2441-4F75-869D-816B429D9545}"/>
    <dgm:cxn modelId="{038400E9-6EBE-4EC5-8F00-BDEC5DD02FEE}" type="presOf" srcId="{D2D8D660-E749-4E8B-AC1A-2BFEA4BB26C7}" destId="{4C91419F-A563-4491-9734-64911DF0D456}" srcOrd="0" destOrd="0" presId="urn:microsoft.com/office/officeart/2005/8/layout/pList1#5"/>
    <dgm:cxn modelId="{75EF40F4-D76C-478B-A5B6-C6375BB6EF92}" srcId="{D2D8D660-E749-4E8B-AC1A-2BFEA4BB26C7}" destId="{59EBAEFD-1540-40B4-940C-8F3FAF855CCF}" srcOrd="3" destOrd="0" parTransId="{B4A71DA0-87E4-4A35-838E-A9D4E406CDF3}" sibTransId="{73C807C5-0EE0-45C1-8A4C-A85AAC5F31E5}"/>
    <dgm:cxn modelId="{35A02E8D-F87F-4DCC-A537-A3317534E88A}" type="presOf" srcId="{960D3CEA-987F-4270-8BDB-021E1337A1D4}" destId="{E77AB020-A1BA-4313-9FBA-A9F3567E60AA}" srcOrd="0" destOrd="0" presId="urn:microsoft.com/office/officeart/2005/8/layout/pList1#5"/>
    <dgm:cxn modelId="{38AE8402-C819-43BE-8BE4-28F81D70F553}" srcId="{D2D8D660-E749-4E8B-AC1A-2BFEA4BB26C7}" destId="{F84B90EC-C1F7-42CF-8738-E63018D6CB17}" srcOrd="1" destOrd="0" parTransId="{18BAA328-AB41-43C2-99B9-EF49D905A322}" sibTransId="{BA5D4EF1-9713-4C4D-8E09-A3831822DFEF}"/>
    <dgm:cxn modelId="{2E80461D-8129-4AC1-8271-0636455114D9}" type="presOf" srcId="{801D8A0D-00F1-4D6B-A723-126DCC290610}" destId="{DF3130E9-708B-4691-9D69-CC831F794413}" srcOrd="0" destOrd="0" presId="urn:microsoft.com/office/officeart/2005/8/layout/pList1#5"/>
    <dgm:cxn modelId="{C907C49C-E3BA-4AE7-95AF-6FB9A3E0954C}" type="presOf" srcId="{0144F301-6CA4-47CB-BA31-C07C6E229118}" destId="{12F82E86-0FE6-4A8E-8542-55AF5B60F3C4}" srcOrd="0" destOrd="0" presId="urn:microsoft.com/office/officeart/2005/8/layout/pList1#5"/>
    <dgm:cxn modelId="{2EC663C3-6217-4695-B973-2343B48B8FC6}" type="presOf" srcId="{59EBAEFD-1540-40B4-940C-8F3FAF855CCF}" destId="{6BFACA71-85D0-4773-96AB-AA1B6C551AD9}" srcOrd="0" destOrd="0" presId="urn:microsoft.com/office/officeart/2005/8/layout/pList1#5"/>
    <dgm:cxn modelId="{1E3008AB-987A-4599-B8DC-C9C270CD6193}" type="presParOf" srcId="{4C91419F-A563-4491-9734-64911DF0D456}" destId="{E8101E74-8A25-40CB-A1F7-7BBD9B29C1B3}" srcOrd="0" destOrd="0" presId="urn:microsoft.com/office/officeart/2005/8/layout/pList1#5"/>
    <dgm:cxn modelId="{39E80629-EAA3-42B7-8513-79E6FB459CE6}" type="presParOf" srcId="{E8101E74-8A25-40CB-A1F7-7BBD9B29C1B3}" destId="{A191B914-A872-4920-96DA-BF5016938CD5}" srcOrd="0" destOrd="0" presId="urn:microsoft.com/office/officeart/2005/8/layout/pList1#5"/>
    <dgm:cxn modelId="{FE991ADE-DB78-44CB-8AB3-A25EE043AC50}" type="presParOf" srcId="{E8101E74-8A25-40CB-A1F7-7BBD9B29C1B3}" destId="{DF3130E9-708B-4691-9D69-CC831F794413}" srcOrd="1" destOrd="0" presId="urn:microsoft.com/office/officeart/2005/8/layout/pList1#5"/>
    <dgm:cxn modelId="{278A7AB1-1121-45E7-A458-243ACBB36C33}" type="presParOf" srcId="{4C91419F-A563-4491-9734-64911DF0D456}" destId="{24044391-F63F-496E-BA71-5F95ED148048}" srcOrd="1" destOrd="0" presId="urn:microsoft.com/office/officeart/2005/8/layout/pList1#5"/>
    <dgm:cxn modelId="{C2CEDF82-24D1-441B-A0B7-192264B120EB}" type="presParOf" srcId="{4C91419F-A563-4491-9734-64911DF0D456}" destId="{800271CC-ABE6-4392-85D5-755B4D8814AF}" srcOrd="2" destOrd="0" presId="urn:microsoft.com/office/officeart/2005/8/layout/pList1#5"/>
    <dgm:cxn modelId="{C57D2CC5-69B3-4EFD-AE31-DE6216B89149}" type="presParOf" srcId="{800271CC-ABE6-4392-85D5-755B4D8814AF}" destId="{37793EE3-9C0A-4A4A-AC7A-CB0A1A2FA4AD}" srcOrd="0" destOrd="0" presId="urn:microsoft.com/office/officeart/2005/8/layout/pList1#5"/>
    <dgm:cxn modelId="{8CD51F0C-D63E-409F-810D-623479532671}" type="presParOf" srcId="{800271CC-ABE6-4392-85D5-755B4D8814AF}" destId="{075CD710-E9B1-4182-8A7C-C73A5778026A}" srcOrd="1" destOrd="0" presId="urn:microsoft.com/office/officeart/2005/8/layout/pList1#5"/>
    <dgm:cxn modelId="{0AB75C5F-F3A7-4ED1-9C7B-7FCFFE45A003}" type="presParOf" srcId="{4C91419F-A563-4491-9734-64911DF0D456}" destId="{1C514F54-9D84-4FDA-A5A3-3555902947B3}" srcOrd="3" destOrd="0" presId="urn:microsoft.com/office/officeart/2005/8/layout/pList1#5"/>
    <dgm:cxn modelId="{21E34048-E4D9-48FF-A77F-6B3344C33079}" type="presParOf" srcId="{4C91419F-A563-4491-9734-64911DF0D456}" destId="{53A311C3-056D-4569-A8CC-262CEE8E4395}" srcOrd="4" destOrd="0" presId="urn:microsoft.com/office/officeart/2005/8/layout/pList1#5"/>
    <dgm:cxn modelId="{2A78F471-7F5F-4BFB-8034-F65D3EB0DC40}" type="presParOf" srcId="{53A311C3-056D-4569-A8CC-262CEE8E4395}" destId="{24F054E0-5233-45CA-B276-DB151A011117}" srcOrd="0" destOrd="0" presId="urn:microsoft.com/office/officeart/2005/8/layout/pList1#5"/>
    <dgm:cxn modelId="{287B1122-DDC8-4DD1-B2A6-51EA98D011D6}" type="presParOf" srcId="{53A311C3-056D-4569-A8CC-262CEE8E4395}" destId="{12F82E86-0FE6-4A8E-8542-55AF5B60F3C4}" srcOrd="1" destOrd="0" presId="urn:microsoft.com/office/officeart/2005/8/layout/pList1#5"/>
    <dgm:cxn modelId="{46A29CDC-9E09-4734-986F-1B9E7398F45A}" type="presParOf" srcId="{4C91419F-A563-4491-9734-64911DF0D456}" destId="{E77AB020-A1BA-4313-9FBA-A9F3567E60AA}" srcOrd="5" destOrd="0" presId="urn:microsoft.com/office/officeart/2005/8/layout/pList1#5"/>
    <dgm:cxn modelId="{299E4319-3A47-493D-AC3B-C94B54C13031}" type="presParOf" srcId="{4C91419F-A563-4491-9734-64911DF0D456}" destId="{340CE700-FCBD-4803-B3C5-C57F40A077F6}" srcOrd="6" destOrd="0" presId="urn:microsoft.com/office/officeart/2005/8/layout/pList1#5"/>
    <dgm:cxn modelId="{B563074C-EA67-4C03-8D75-05293986D1F5}" type="presParOf" srcId="{340CE700-FCBD-4803-B3C5-C57F40A077F6}" destId="{16613D45-2F9C-42BA-915D-5B0D4A56B343}" srcOrd="0" destOrd="0" presId="urn:microsoft.com/office/officeart/2005/8/layout/pList1#5"/>
    <dgm:cxn modelId="{F4C3F656-C45A-43C1-9CD4-CEF396780858}" type="presParOf" srcId="{340CE700-FCBD-4803-B3C5-C57F40A077F6}" destId="{6BFACA71-85D0-4773-96AB-AA1B6C551AD9}" srcOrd="1" destOrd="0" presId="urn:microsoft.com/office/officeart/2005/8/layout/pList1#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DCB7B00-CA2F-459A-9839-83BC1BFBC761}" type="doc">
      <dgm:prSet loTypeId="urn:microsoft.com/office/officeart/2005/8/layout/pList1#6" loCatId="list" qsTypeId="urn:microsoft.com/office/officeart/2005/8/quickstyle/simple1" qsCatId="simple" csTypeId="urn:microsoft.com/office/officeart/2005/8/colors/accent1_2" csCatId="accent1" phldr="1"/>
      <dgm:spPr/>
      <dgm:t>
        <a:bodyPr/>
        <a:lstStyle/>
        <a:p>
          <a:endParaRPr lang="es-ES"/>
        </a:p>
      </dgm:t>
    </dgm:pt>
    <dgm:pt modelId="{8DA59C49-047E-40E4-9641-DA3D35C09F44}">
      <dgm:prSet/>
      <dgm:spPr/>
      <dgm:t>
        <a:bodyPr/>
        <a:lstStyle/>
        <a:p>
          <a:pPr rtl="0"/>
          <a:r>
            <a:rPr lang="es-EC" dirty="0" smtClean="0"/>
            <a:t>Identificar modalidades de exportación de pequeños comerciantes y artesanos</a:t>
          </a:r>
          <a:endParaRPr lang="es-ES" dirty="0"/>
        </a:p>
      </dgm:t>
    </dgm:pt>
    <dgm:pt modelId="{EF507AC3-8962-4A23-B9F3-C9C55BF616C1}" type="parTrans" cxnId="{330E0CE6-3DF2-4587-9286-6C27D9F8188E}">
      <dgm:prSet/>
      <dgm:spPr/>
      <dgm:t>
        <a:bodyPr/>
        <a:lstStyle/>
        <a:p>
          <a:endParaRPr lang="es-ES"/>
        </a:p>
      </dgm:t>
    </dgm:pt>
    <dgm:pt modelId="{5E70F02F-EB42-4987-874C-F8A1B7DECDF4}" type="sibTrans" cxnId="{330E0CE6-3DF2-4587-9286-6C27D9F8188E}">
      <dgm:prSet/>
      <dgm:spPr/>
      <dgm:t>
        <a:bodyPr/>
        <a:lstStyle/>
        <a:p>
          <a:endParaRPr lang="es-ES"/>
        </a:p>
      </dgm:t>
    </dgm:pt>
    <dgm:pt modelId="{DD379D9E-E193-43FB-B762-B08DB6762021}">
      <dgm:prSet/>
      <dgm:spPr/>
      <dgm:t>
        <a:bodyPr/>
        <a:lstStyle/>
        <a:p>
          <a:pPr rtl="0"/>
          <a:r>
            <a:rPr lang="es-EC" dirty="0" smtClean="0"/>
            <a:t>Identificar couriers de </a:t>
          </a:r>
          <a:r>
            <a:rPr lang="es-EC" dirty="0" err="1" smtClean="0"/>
            <a:t>prestacion</a:t>
          </a:r>
          <a:r>
            <a:rPr lang="es-EC" dirty="0" smtClean="0"/>
            <a:t> de este servicio</a:t>
          </a:r>
          <a:endParaRPr lang="es-ES" dirty="0"/>
        </a:p>
      </dgm:t>
    </dgm:pt>
    <dgm:pt modelId="{29CF07AB-63F0-4631-AC68-240273959FF2}" type="parTrans" cxnId="{670A0E37-B623-450F-BB83-0972C8E127A7}">
      <dgm:prSet/>
      <dgm:spPr/>
      <dgm:t>
        <a:bodyPr/>
        <a:lstStyle/>
        <a:p>
          <a:endParaRPr lang="es-ES"/>
        </a:p>
      </dgm:t>
    </dgm:pt>
    <dgm:pt modelId="{1F37A335-19D8-412C-B297-923B7C879AB3}" type="sibTrans" cxnId="{670A0E37-B623-450F-BB83-0972C8E127A7}">
      <dgm:prSet/>
      <dgm:spPr/>
      <dgm:t>
        <a:bodyPr/>
        <a:lstStyle/>
        <a:p>
          <a:endParaRPr lang="es-ES"/>
        </a:p>
      </dgm:t>
    </dgm:pt>
    <dgm:pt modelId="{18C50DFA-4192-4ADE-B5D3-9A95A8C977D3}">
      <dgm:prSet/>
      <dgm:spPr/>
      <dgm:t>
        <a:bodyPr/>
        <a:lstStyle/>
        <a:p>
          <a:pPr rtl="0"/>
          <a:r>
            <a:rPr lang="es-EC" dirty="0" smtClean="0"/>
            <a:t>Analizar facilidades y beneficios de la competencia</a:t>
          </a:r>
          <a:endParaRPr lang="es-ES" dirty="0"/>
        </a:p>
      </dgm:t>
    </dgm:pt>
    <dgm:pt modelId="{577E0FB6-2E3E-4EFC-A9B4-B2A695C7AB99}" type="parTrans" cxnId="{85EDC52F-04B0-4898-A04E-446F3ABD4FD2}">
      <dgm:prSet/>
      <dgm:spPr/>
      <dgm:t>
        <a:bodyPr/>
        <a:lstStyle/>
        <a:p>
          <a:endParaRPr lang="es-ES"/>
        </a:p>
      </dgm:t>
    </dgm:pt>
    <dgm:pt modelId="{3EAA78C8-A776-4DB2-B5EE-8974D7D8B674}" type="sibTrans" cxnId="{85EDC52F-04B0-4898-A04E-446F3ABD4FD2}">
      <dgm:prSet/>
      <dgm:spPr/>
      <dgm:t>
        <a:bodyPr/>
        <a:lstStyle/>
        <a:p>
          <a:endParaRPr lang="es-ES"/>
        </a:p>
      </dgm:t>
    </dgm:pt>
    <dgm:pt modelId="{88944436-2601-4640-B218-677F218D2AFC}">
      <dgm:prSet/>
      <dgm:spPr/>
      <dgm:t>
        <a:bodyPr/>
        <a:lstStyle/>
        <a:p>
          <a:pPr rtl="0"/>
          <a:r>
            <a:rPr lang="es-EC" dirty="0" smtClean="0"/>
            <a:t>Mejorar beneficios de la competencia e implementar nuevos</a:t>
          </a:r>
          <a:endParaRPr lang="es-ES" dirty="0"/>
        </a:p>
      </dgm:t>
    </dgm:pt>
    <dgm:pt modelId="{6D0761C2-3F82-4CF8-82C3-B9800A2ECF3B}" type="parTrans" cxnId="{C8853C4A-B6F7-46FB-8914-F8A32B6FAC8F}">
      <dgm:prSet/>
      <dgm:spPr/>
      <dgm:t>
        <a:bodyPr/>
        <a:lstStyle/>
        <a:p>
          <a:endParaRPr lang="es-ES"/>
        </a:p>
      </dgm:t>
    </dgm:pt>
    <dgm:pt modelId="{07A30054-01D1-4656-99F3-75AADC4C5020}" type="sibTrans" cxnId="{C8853C4A-B6F7-46FB-8914-F8A32B6FAC8F}">
      <dgm:prSet/>
      <dgm:spPr/>
      <dgm:t>
        <a:bodyPr/>
        <a:lstStyle/>
        <a:p>
          <a:endParaRPr lang="es-ES"/>
        </a:p>
      </dgm:t>
    </dgm:pt>
    <dgm:pt modelId="{2B7F4CF5-90EB-4979-ACF8-DF4112AE66F4}" type="pres">
      <dgm:prSet presAssocID="{6DCB7B00-CA2F-459A-9839-83BC1BFBC761}" presName="Name0" presStyleCnt="0">
        <dgm:presLayoutVars>
          <dgm:dir/>
          <dgm:resizeHandles val="exact"/>
        </dgm:presLayoutVars>
      </dgm:prSet>
      <dgm:spPr/>
      <dgm:t>
        <a:bodyPr/>
        <a:lstStyle/>
        <a:p>
          <a:endParaRPr lang="es-ES"/>
        </a:p>
      </dgm:t>
    </dgm:pt>
    <dgm:pt modelId="{A0EE5C4E-507C-4D01-BE95-64539D4E4B53}" type="pres">
      <dgm:prSet presAssocID="{8DA59C49-047E-40E4-9641-DA3D35C09F44}" presName="compNode" presStyleCnt="0"/>
      <dgm:spPr/>
    </dgm:pt>
    <dgm:pt modelId="{1F324143-B7DF-4F61-8AD8-AD4765D2E262}" type="pres">
      <dgm:prSet presAssocID="{8DA59C49-047E-40E4-9641-DA3D35C09F44}" presName="pictRect" presStyleLbl="node1" presStyleIdx="0" presStyleCnt="4"/>
      <dgm:spPr>
        <a:blipFill rotWithShape="0">
          <a:blip xmlns:r="http://schemas.openxmlformats.org/officeDocument/2006/relationships" r:embed="rId1"/>
          <a:stretch>
            <a:fillRect/>
          </a:stretch>
        </a:blipFill>
      </dgm:spPr>
    </dgm:pt>
    <dgm:pt modelId="{07507DCA-A865-4424-BC42-21DA201CDEE1}" type="pres">
      <dgm:prSet presAssocID="{8DA59C49-047E-40E4-9641-DA3D35C09F44}" presName="textRect" presStyleLbl="revTx" presStyleIdx="0" presStyleCnt="4">
        <dgm:presLayoutVars>
          <dgm:bulletEnabled val="1"/>
        </dgm:presLayoutVars>
      </dgm:prSet>
      <dgm:spPr/>
      <dgm:t>
        <a:bodyPr/>
        <a:lstStyle/>
        <a:p>
          <a:endParaRPr lang="es-ES"/>
        </a:p>
      </dgm:t>
    </dgm:pt>
    <dgm:pt modelId="{D92D2ED7-1C9F-44AF-9534-C0FA3872B8A0}" type="pres">
      <dgm:prSet presAssocID="{5E70F02F-EB42-4987-874C-F8A1B7DECDF4}" presName="sibTrans" presStyleLbl="sibTrans2D1" presStyleIdx="0" presStyleCnt="0"/>
      <dgm:spPr/>
      <dgm:t>
        <a:bodyPr/>
        <a:lstStyle/>
        <a:p>
          <a:endParaRPr lang="es-ES"/>
        </a:p>
      </dgm:t>
    </dgm:pt>
    <dgm:pt modelId="{353A9A9E-4FEE-4AA5-8F00-A18B99DE4C0D}" type="pres">
      <dgm:prSet presAssocID="{DD379D9E-E193-43FB-B762-B08DB6762021}" presName="compNode" presStyleCnt="0"/>
      <dgm:spPr/>
    </dgm:pt>
    <dgm:pt modelId="{E5B06720-68DC-483D-A007-2D8FE1CF7D9D}" type="pres">
      <dgm:prSet presAssocID="{DD379D9E-E193-43FB-B762-B08DB6762021}" presName="pictRect" presStyleLbl="node1" presStyleIdx="1" presStyleCnt="4"/>
      <dgm:spPr>
        <a:blipFill rotWithShape="0">
          <a:blip xmlns:r="http://schemas.openxmlformats.org/officeDocument/2006/relationships" r:embed="rId2"/>
          <a:stretch>
            <a:fillRect/>
          </a:stretch>
        </a:blipFill>
      </dgm:spPr>
    </dgm:pt>
    <dgm:pt modelId="{17FBD729-A897-40FE-8158-D030CC941796}" type="pres">
      <dgm:prSet presAssocID="{DD379D9E-E193-43FB-B762-B08DB6762021}" presName="textRect" presStyleLbl="revTx" presStyleIdx="1" presStyleCnt="4">
        <dgm:presLayoutVars>
          <dgm:bulletEnabled val="1"/>
        </dgm:presLayoutVars>
      </dgm:prSet>
      <dgm:spPr/>
      <dgm:t>
        <a:bodyPr/>
        <a:lstStyle/>
        <a:p>
          <a:endParaRPr lang="es-ES"/>
        </a:p>
      </dgm:t>
    </dgm:pt>
    <dgm:pt modelId="{EEB2B971-D8C3-4149-AE00-7CB81E237B12}" type="pres">
      <dgm:prSet presAssocID="{1F37A335-19D8-412C-B297-923B7C879AB3}" presName="sibTrans" presStyleLbl="sibTrans2D1" presStyleIdx="0" presStyleCnt="0"/>
      <dgm:spPr/>
      <dgm:t>
        <a:bodyPr/>
        <a:lstStyle/>
        <a:p>
          <a:endParaRPr lang="es-ES"/>
        </a:p>
      </dgm:t>
    </dgm:pt>
    <dgm:pt modelId="{5B63EFCB-2F8E-4DE1-B660-7EAF15F461E9}" type="pres">
      <dgm:prSet presAssocID="{18C50DFA-4192-4ADE-B5D3-9A95A8C977D3}" presName="compNode" presStyleCnt="0"/>
      <dgm:spPr/>
    </dgm:pt>
    <dgm:pt modelId="{47F7CF1B-F9C5-4964-AA31-B0359A304320}" type="pres">
      <dgm:prSet presAssocID="{18C50DFA-4192-4ADE-B5D3-9A95A8C977D3}" presName="pictRect" presStyleLbl="node1" presStyleIdx="2" presStyleCnt="4"/>
      <dgm:spPr>
        <a:blipFill rotWithShape="0">
          <a:blip xmlns:r="http://schemas.openxmlformats.org/officeDocument/2006/relationships" r:embed="rId3"/>
          <a:stretch>
            <a:fillRect/>
          </a:stretch>
        </a:blipFill>
      </dgm:spPr>
    </dgm:pt>
    <dgm:pt modelId="{2D5D8813-C165-4DE3-ACE1-EDEA7BEADB2C}" type="pres">
      <dgm:prSet presAssocID="{18C50DFA-4192-4ADE-B5D3-9A95A8C977D3}" presName="textRect" presStyleLbl="revTx" presStyleIdx="2" presStyleCnt="4">
        <dgm:presLayoutVars>
          <dgm:bulletEnabled val="1"/>
        </dgm:presLayoutVars>
      </dgm:prSet>
      <dgm:spPr/>
      <dgm:t>
        <a:bodyPr/>
        <a:lstStyle/>
        <a:p>
          <a:endParaRPr lang="es-ES"/>
        </a:p>
      </dgm:t>
    </dgm:pt>
    <dgm:pt modelId="{F7A3F77C-4650-413B-A719-7FA94FA6F50B}" type="pres">
      <dgm:prSet presAssocID="{3EAA78C8-A776-4DB2-B5EE-8974D7D8B674}" presName="sibTrans" presStyleLbl="sibTrans2D1" presStyleIdx="0" presStyleCnt="0"/>
      <dgm:spPr/>
      <dgm:t>
        <a:bodyPr/>
        <a:lstStyle/>
        <a:p>
          <a:endParaRPr lang="es-ES"/>
        </a:p>
      </dgm:t>
    </dgm:pt>
    <dgm:pt modelId="{201299A7-8D92-4526-88C8-7C7EB601FD2C}" type="pres">
      <dgm:prSet presAssocID="{88944436-2601-4640-B218-677F218D2AFC}" presName="compNode" presStyleCnt="0"/>
      <dgm:spPr/>
    </dgm:pt>
    <dgm:pt modelId="{252679DB-460E-4968-A293-0F00A7D2B1F0}" type="pres">
      <dgm:prSet presAssocID="{88944436-2601-4640-B218-677F218D2AFC}" presName="pictRect" presStyleLbl="node1" presStyleIdx="3" presStyleCnt="4"/>
      <dgm:spPr>
        <a:blipFill rotWithShape="0">
          <a:blip xmlns:r="http://schemas.openxmlformats.org/officeDocument/2006/relationships" r:embed="rId4"/>
          <a:stretch>
            <a:fillRect/>
          </a:stretch>
        </a:blipFill>
      </dgm:spPr>
    </dgm:pt>
    <dgm:pt modelId="{B8D1E4C8-1000-4733-90E1-44958E451887}" type="pres">
      <dgm:prSet presAssocID="{88944436-2601-4640-B218-677F218D2AFC}" presName="textRect" presStyleLbl="revTx" presStyleIdx="3" presStyleCnt="4">
        <dgm:presLayoutVars>
          <dgm:bulletEnabled val="1"/>
        </dgm:presLayoutVars>
      </dgm:prSet>
      <dgm:spPr/>
      <dgm:t>
        <a:bodyPr/>
        <a:lstStyle/>
        <a:p>
          <a:endParaRPr lang="es-ES"/>
        </a:p>
      </dgm:t>
    </dgm:pt>
  </dgm:ptLst>
  <dgm:cxnLst>
    <dgm:cxn modelId="{7E52D49F-740B-4D60-AE8B-5B7F86A5DB52}" type="presOf" srcId="{3EAA78C8-A776-4DB2-B5EE-8974D7D8B674}" destId="{F7A3F77C-4650-413B-A719-7FA94FA6F50B}" srcOrd="0" destOrd="0" presId="urn:microsoft.com/office/officeart/2005/8/layout/pList1#6"/>
    <dgm:cxn modelId="{C8853C4A-B6F7-46FB-8914-F8A32B6FAC8F}" srcId="{6DCB7B00-CA2F-459A-9839-83BC1BFBC761}" destId="{88944436-2601-4640-B218-677F218D2AFC}" srcOrd="3" destOrd="0" parTransId="{6D0761C2-3F82-4CF8-82C3-B9800A2ECF3B}" sibTransId="{07A30054-01D1-4656-99F3-75AADC4C5020}"/>
    <dgm:cxn modelId="{A6A56FA7-0D3D-4B14-B4BF-1199CCDD4B49}" type="presOf" srcId="{8DA59C49-047E-40E4-9641-DA3D35C09F44}" destId="{07507DCA-A865-4424-BC42-21DA201CDEE1}" srcOrd="0" destOrd="0" presId="urn:microsoft.com/office/officeart/2005/8/layout/pList1#6"/>
    <dgm:cxn modelId="{85EDC52F-04B0-4898-A04E-446F3ABD4FD2}" srcId="{6DCB7B00-CA2F-459A-9839-83BC1BFBC761}" destId="{18C50DFA-4192-4ADE-B5D3-9A95A8C977D3}" srcOrd="2" destOrd="0" parTransId="{577E0FB6-2E3E-4EFC-A9B4-B2A695C7AB99}" sibTransId="{3EAA78C8-A776-4DB2-B5EE-8974D7D8B674}"/>
    <dgm:cxn modelId="{670A0E37-B623-450F-BB83-0972C8E127A7}" srcId="{6DCB7B00-CA2F-459A-9839-83BC1BFBC761}" destId="{DD379D9E-E193-43FB-B762-B08DB6762021}" srcOrd="1" destOrd="0" parTransId="{29CF07AB-63F0-4631-AC68-240273959FF2}" sibTransId="{1F37A335-19D8-412C-B297-923B7C879AB3}"/>
    <dgm:cxn modelId="{B63726A8-32F3-4045-9004-D4FE97461D02}" type="presOf" srcId="{DD379D9E-E193-43FB-B762-B08DB6762021}" destId="{17FBD729-A897-40FE-8158-D030CC941796}" srcOrd="0" destOrd="0" presId="urn:microsoft.com/office/officeart/2005/8/layout/pList1#6"/>
    <dgm:cxn modelId="{7E2A61EE-383B-4054-94F2-03F398069823}" type="presOf" srcId="{88944436-2601-4640-B218-677F218D2AFC}" destId="{B8D1E4C8-1000-4733-90E1-44958E451887}" srcOrd="0" destOrd="0" presId="urn:microsoft.com/office/officeart/2005/8/layout/pList1#6"/>
    <dgm:cxn modelId="{FF40A721-ADE7-4250-A3DE-2A5BDEBC0288}" type="presOf" srcId="{1F37A335-19D8-412C-B297-923B7C879AB3}" destId="{EEB2B971-D8C3-4149-AE00-7CB81E237B12}" srcOrd="0" destOrd="0" presId="urn:microsoft.com/office/officeart/2005/8/layout/pList1#6"/>
    <dgm:cxn modelId="{9E4B3E4F-CEDE-4C8D-A6E9-8D1ECE19379E}" type="presOf" srcId="{6DCB7B00-CA2F-459A-9839-83BC1BFBC761}" destId="{2B7F4CF5-90EB-4979-ACF8-DF4112AE66F4}" srcOrd="0" destOrd="0" presId="urn:microsoft.com/office/officeart/2005/8/layout/pList1#6"/>
    <dgm:cxn modelId="{330E0CE6-3DF2-4587-9286-6C27D9F8188E}" srcId="{6DCB7B00-CA2F-459A-9839-83BC1BFBC761}" destId="{8DA59C49-047E-40E4-9641-DA3D35C09F44}" srcOrd="0" destOrd="0" parTransId="{EF507AC3-8962-4A23-B9F3-C9C55BF616C1}" sibTransId="{5E70F02F-EB42-4987-874C-F8A1B7DECDF4}"/>
    <dgm:cxn modelId="{E336B231-B24B-4DE8-867C-6959527B6C0B}" type="presOf" srcId="{5E70F02F-EB42-4987-874C-F8A1B7DECDF4}" destId="{D92D2ED7-1C9F-44AF-9534-C0FA3872B8A0}" srcOrd="0" destOrd="0" presId="urn:microsoft.com/office/officeart/2005/8/layout/pList1#6"/>
    <dgm:cxn modelId="{AC6CDEA9-D0BD-461D-9B0C-EF33456ACBB3}" type="presOf" srcId="{18C50DFA-4192-4ADE-B5D3-9A95A8C977D3}" destId="{2D5D8813-C165-4DE3-ACE1-EDEA7BEADB2C}" srcOrd="0" destOrd="0" presId="urn:microsoft.com/office/officeart/2005/8/layout/pList1#6"/>
    <dgm:cxn modelId="{AC7CC6BB-FDEF-4E85-96ED-2DB311C2A2CA}" type="presParOf" srcId="{2B7F4CF5-90EB-4979-ACF8-DF4112AE66F4}" destId="{A0EE5C4E-507C-4D01-BE95-64539D4E4B53}" srcOrd="0" destOrd="0" presId="urn:microsoft.com/office/officeart/2005/8/layout/pList1#6"/>
    <dgm:cxn modelId="{EA27CDE1-EF95-497D-803F-391D5AC075C4}" type="presParOf" srcId="{A0EE5C4E-507C-4D01-BE95-64539D4E4B53}" destId="{1F324143-B7DF-4F61-8AD8-AD4765D2E262}" srcOrd="0" destOrd="0" presId="urn:microsoft.com/office/officeart/2005/8/layout/pList1#6"/>
    <dgm:cxn modelId="{976C20A3-E13D-46A1-8348-2972CDF62C27}" type="presParOf" srcId="{A0EE5C4E-507C-4D01-BE95-64539D4E4B53}" destId="{07507DCA-A865-4424-BC42-21DA201CDEE1}" srcOrd="1" destOrd="0" presId="urn:microsoft.com/office/officeart/2005/8/layout/pList1#6"/>
    <dgm:cxn modelId="{38756D49-D06C-4DCE-B62C-B60EE6CD80FC}" type="presParOf" srcId="{2B7F4CF5-90EB-4979-ACF8-DF4112AE66F4}" destId="{D92D2ED7-1C9F-44AF-9534-C0FA3872B8A0}" srcOrd="1" destOrd="0" presId="urn:microsoft.com/office/officeart/2005/8/layout/pList1#6"/>
    <dgm:cxn modelId="{67194500-4E44-4BA6-9105-51C0276911BD}" type="presParOf" srcId="{2B7F4CF5-90EB-4979-ACF8-DF4112AE66F4}" destId="{353A9A9E-4FEE-4AA5-8F00-A18B99DE4C0D}" srcOrd="2" destOrd="0" presId="urn:microsoft.com/office/officeart/2005/8/layout/pList1#6"/>
    <dgm:cxn modelId="{7B3B5EA3-7A87-45DA-A882-8CAD52FCAA50}" type="presParOf" srcId="{353A9A9E-4FEE-4AA5-8F00-A18B99DE4C0D}" destId="{E5B06720-68DC-483D-A007-2D8FE1CF7D9D}" srcOrd="0" destOrd="0" presId="urn:microsoft.com/office/officeart/2005/8/layout/pList1#6"/>
    <dgm:cxn modelId="{CF68BE8D-07AC-4884-A887-ABB57AAB100A}" type="presParOf" srcId="{353A9A9E-4FEE-4AA5-8F00-A18B99DE4C0D}" destId="{17FBD729-A897-40FE-8158-D030CC941796}" srcOrd="1" destOrd="0" presId="urn:microsoft.com/office/officeart/2005/8/layout/pList1#6"/>
    <dgm:cxn modelId="{24E1CE4A-620E-4167-87CF-C3AAEFB1A240}" type="presParOf" srcId="{2B7F4CF5-90EB-4979-ACF8-DF4112AE66F4}" destId="{EEB2B971-D8C3-4149-AE00-7CB81E237B12}" srcOrd="3" destOrd="0" presId="urn:microsoft.com/office/officeart/2005/8/layout/pList1#6"/>
    <dgm:cxn modelId="{00B6F792-D7DD-463F-BE6E-886BAD23DB15}" type="presParOf" srcId="{2B7F4CF5-90EB-4979-ACF8-DF4112AE66F4}" destId="{5B63EFCB-2F8E-4DE1-B660-7EAF15F461E9}" srcOrd="4" destOrd="0" presId="urn:microsoft.com/office/officeart/2005/8/layout/pList1#6"/>
    <dgm:cxn modelId="{B753BA9A-1B2F-479A-845B-A3459BAF52A5}" type="presParOf" srcId="{5B63EFCB-2F8E-4DE1-B660-7EAF15F461E9}" destId="{47F7CF1B-F9C5-4964-AA31-B0359A304320}" srcOrd="0" destOrd="0" presId="urn:microsoft.com/office/officeart/2005/8/layout/pList1#6"/>
    <dgm:cxn modelId="{A3385FD6-AB61-4FD1-BDB4-79F59D4A546B}" type="presParOf" srcId="{5B63EFCB-2F8E-4DE1-B660-7EAF15F461E9}" destId="{2D5D8813-C165-4DE3-ACE1-EDEA7BEADB2C}" srcOrd="1" destOrd="0" presId="urn:microsoft.com/office/officeart/2005/8/layout/pList1#6"/>
    <dgm:cxn modelId="{DED1956C-0AB3-461F-BE94-D6E68AD4EC15}" type="presParOf" srcId="{2B7F4CF5-90EB-4979-ACF8-DF4112AE66F4}" destId="{F7A3F77C-4650-413B-A719-7FA94FA6F50B}" srcOrd="5" destOrd="0" presId="urn:microsoft.com/office/officeart/2005/8/layout/pList1#6"/>
    <dgm:cxn modelId="{796E841E-D474-4346-9C98-9861CAECFFE8}" type="presParOf" srcId="{2B7F4CF5-90EB-4979-ACF8-DF4112AE66F4}" destId="{201299A7-8D92-4526-88C8-7C7EB601FD2C}" srcOrd="6" destOrd="0" presId="urn:microsoft.com/office/officeart/2005/8/layout/pList1#6"/>
    <dgm:cxn modelId="{31F15C82-FAF1-4FB3-B60E-C7799788324B}" type="presParOf" srcId="{201299A7-8D92-4526-88C8-7C7EB601FD2C}" destId="{252679DB-460E-4968-A293-0F00A7D2B1F0}" srcOrd="0" destOrd="0" presId="urn:microsoft.com/office/officeart/2005/8/layout/pList1#6"/>
    <dgm:cxn modelId="{519FFEC8-809D-49C2-80A9-9BA528C88FC0}" type="presParOf" srcId="{201299A7-8D92-4526-88C8-7C7EB601FD2C}" destId="{B8D1E4C8-1000-4733-90E1-44958E451887}" srcOrd="1" destOrd="0" presId="urn:microsoft.com/office/officeart/2005/8/layout/pList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6D2983B-4D09-4FEF-A18F-FD5F3BB03C0E}" type="doc">
      <dgm:prSet loTypeId="urn:microsoft.com/office/officeart/2005/8/layout/pList1#7" loCatId="list" qsTypeId="urn:microsoft.com/office/officeart/2005/8/quickstyle/simple1" qsCatId="simple" csTypeId="urn:microsoft.com/office/officeart/2005/8/colors/accent1_2" csCatId="accent1" phldr="1"/>
      <dgm:spPr/>
      <dgm:t>
        <a:bodyPr/>
        <a:lstStyle/>
        <a:p>
          <a:endParaRPr lang="es-ES"/>
        </a:p>
      </dgm:t>
    </dgm:pt>
    <dgm:pt modelId="{EAC2AB06-54ED-40FB-97FE-D9D53744AC96}">
      <dgm:prSet/>
      <dgm:spPr/>
      <dgm:t>
        <a:bodyPr/>
        <a:lstStyle/>
        <a:p>
          <a:pPr rtl="0"/>
          <a:r>
            <a:rPr lang="es-EC" dirty="0" err="1" smtClean="0"/>
            <a:t>Flyers</a:t>
          </a:r>
          <a:endParaRPr lang="es-EC" dirty="0"/>
        </a:p>
      </dgm:t>
    </dgm:pt>
    <dgm:pt modelId="{AE9CCC99-477C-48C0-9656-990E0F9184B7}" type="parTrans" cxnId="{6BF72B83-A431-453B-AB82-039F469CA771}">
      <dgm:prSet/>
      <dgm:spPr/>
      <dgm:t>
        <a:bodyPr/>
        <a:lstStyle/>
        <a:p>
          <a:endParaRPr lang="es-ES"/>
        </a:p>
      </dgm:t>
    </dgm:pt>
    <dgm:pt modelId="{4C922833-88C6-4158-8446-1679860C574D}" type="sibTrans" cxnId="{6BF72B83-A431-453B-AB82-039F469CA771}">
      <dgm:prSet/>
      <dgm:spPr/>
      <dgm:t>
        <a:bodyPr/>
        <a:lstStyle/>
        <a:p>
          <a:endParaRPr lang="es-ES"/>
        </a:p>
      </dgm:t>
    </dgm:pt>
    <dgm:pt modelId="{FAED3853-3EFB-4D6D-89B2-3EFA7CD69C0D}">
      <dgm:prSet/>
      <dgm:spPr/>
      <dgm:t>
        <a:bodyPr/>
        <a:lstStyle/>
        <a:p>
          <a:pPr rtl="0"/>
          <a:r>
            <a:rPr lang="es-EC" dirty="0" smtClean="0"/>
            <a:t>Habladores</a:t>
          </a:r>
          <a:endParaRPr lang="es-ES" dirty="0"/>
        </a:p>
      </dgm:t>
    </dgm:pt>
    <dgm:pt modelId="{31A4DEBD-B6B4-40B5-83B8-FBB8D1CCEE90}" type="parTrans" cxnId="{DB9F4FC1-B856-4F8C-A2AF-0538DD80C6FD}">
      <dgm:prSet/>
      <dgm:spPr/>
      <dgm:t>
        <a:bodyPr/>
        <a:lstStyle/>
        <a:p>
          <a:endParaRPr lang="es-ES"/>
        </a:p>
      </dgm:t>
    </dgm:pt>
    <dgm:pt modelId="{6F4BECA3-E723-4063-BEDE-B4554A45414F}" type="sibTrans" cxnId="{DB9F4FC1-B856-4F8C-A2AF-0538DD80C6FD}">
      <dgm:prSet/>
      <dgm:spPr/>
      <dgm:t>
        <a:bodyPr/>
        <a:lstStyle/>
        <a:p>
          <a:endParaRPr lang="es-ES"/>
        </a:p>
      </dgm:t>
    </dgm:pt>
    <dgm:pt modelId="{A06DE6E5-79CD-4AAE-951C-88ED920899CC}">
      <dgm:prSet/>
      <dgm:spPr/>
      <dgm:t>
        <a:bodyPr/>
        <a:lstStyle/>
        <a:p>
          <a:pPr rtl="0"/>
          <a:r>
            <a:rPr lang="es-EC" dirty="0" smtClean="0"/>
            <a:t>Medios ATL</a:t>
          </a:r>
          <a:endParaRPr lang="es-ES" dirty="0"/>
        </a:p>
      </dgm:t>
    </dgm:pt>
    <dgm:pt modelId="{A217A5C7-D2A2-4AF0-9386-0DDA87DF0863}" type="parTrans" cxnId="{1602B336-77E7-45B6-ACAD-E9E13B2031D8}">
      <dgm:prSet/>
      <dgm:spPr/>
      <dgm:t>
        <a:bodyPr/>
        <a:lstStyle/>
        <a:p>
          <a:endParaRPr lang="es-ES"/>
        </a:p>
      </dgm:t>
    </dgm:pt>
    <dgm:pt modelId="{729C751C-0C6F-40F9-B128-B1C09F3C60A2}" type="sibTrans" cxnId="{1602B336-77E7-45B6-ACAD-E9E13B2031D8}">
      <dgm:prSet/>
      <dgm:spPr/>
      <dgm:t>
        <a:bodyPr/>
        <a:lstStyle/>
        <a:p>
          <a:endParaRPr lang="es-ES"/>
        </a:p>
      </dgm:t>
    </dgm:pt>
    <dgm:pt modelId="{A37555A0-04DA-4D62-B150-7DF56C087248}">
      <dgm:prSet/>
      <dgm:spPr/>
      <dgm:t>
        <a:bodyPr/>
        <a:lstStyle/>
        <a:p>
          <a:pPr rtl="0"/>
          <a:r>
            <a:rPr lang="es-ES" dirty="0" smtClean="0"/>
            <a:t>Medios BTL</a:t>
          </a:r>
          <a:endParaRPr lang="es-ES" dirty="0"/>
        </a:p>
      </dgm:t>
    </dgm:pt>
    <dgm:pt modelId="{4EF941DD-E1EC-44BD-A04B-4F9B5C1C3D2F}" type="parTrans" cxnId="{E01F403E-A111-4684-86E3-DC9DE4860795}">
      <dgm:prSet/>
      <dgm:spPr/>
      <dgm:t>
        <a:bodyPr/>
        <a:lstStyle/>
        <a:p>
          <a:endParaRPr lang="es-ES"/>
        </a:p>
      </dgm:t>
    </dgm:pt>
    <dgm:pt modelId="{5DD330CF-59A9-4F96-BD5E-EA9C0300BBB3}" type="sibTrans" cxnId="{E01F403E-A111-4684-86E3-DC9DE4860795}">
      <dgm:prSet/>
      <dgm:spPr/>
      <dgm:t>
        <a:bodyPr/>
        <a:lstStyle/>
        <a:p>
          <a:endParaRPr lang="es-ES"/>
        </a:p>
      </dgm:t>
    </dgm:pt>
    <dgm:pt modelId="{106C3141-DF30-41C5-B4B2-2878E6738430}" type="pres">
      <dgm:prSet presAssocID="{76D2983B-4D09-4FEF-A18F-FD5F3BB03C0E}" presName="Name0" presStyleCnt="0">
        <dgm:presLayoutVars>
          <dgm:dir/>
          <dgm:resizeHandles val="exact"/>
        </dgm:presLayoutVars>
      </dgm:prSet>
      <dgm:spPr/>
      <dgm:t>
        <a:bodyPr/>
        <a:lstStyle/>
        <a:p>
          <a:endParaRPr lang="es-ES"/>
        </a:p>
      </dgm:t>
    </dgm:pt>
    <dgm:pt modelId="{2AF7B4D3-5629-45E4-9890-9CA551695D2B}" type="pres">
      <dgm:prSet presAssocID="{EAC2AB06-54ED-40FB-97FE-D9D53744AC96}" presName="compNode" presStyleCnt="0"/>
      <dgm:spPr/>
    </dgm:pt>
    <dgm:pt modelId="{35558EE2-0C36-4C0C-80E2-4EC3DC748770}" type="pres">
      <dgm:prSet presAssocID="{EAC2AB06-54ED-40FB-97FE-D9D53744AC96}" presName="pictRect" presStyleLbl="node1" presStyleIdx="0" presStyleCnt="4" custScaleX="64441"/>
      <dgm:spPr>
        <a:blipFill rotWithShape="0">
          <a:blip xmlns:r="http://schemas.openxmlformats.org/officeDocument/2006/relationships" r:embed="rId1"/>
          <a:stretch>
            <a:fillRect/>
          </a:stretch>
        </a:blipFill>
      </dgm:spPr>
    </dgm:pt>
    <dgm:pt modelId="{C1355B2E-2793-434C-A5FC-73450A0A82E4}" type="pres">
      <dgm:prSet presAssocID="{EAC2AB06-54ED-40FB-97FE-D9D53744AC96}" presName="textRect" presStyleLbl="revTx" presStyleIdx="0" presStyleCnt="4">
        <dgm:presLayoutVars>
          <dgm:bulletEnabled val="1"/>
        </dgm:presLayoutVars>
      </dgm:prSet>
      <dgm:spPr/>
      <dgm:t>
        <a:bodyPr/>
        <a:lstStyle/>
        <a:p>
          <a:endParaRPr lang="es-ES"/>
        </a:p>
      </dgm:t>
    </dgm:pt>
    <dgm:pt modelId="{7A39401F-5792-4EBE-A2DB-F5DB7A032C5F}" type="pres">
      <dgm:prSet presAssocID="{4C922833-88C6-4158-8446-1679860C574D}" presName="sibTrans" presStyleLbl="sibTrans2D1" presStyleIdx="0" presStyleCnt="0"/>
      <dgm:spPr/>
      <dgm:t>
        <a:bodyPr/>
        <a:lstStyle/>
        <a:p>
          <a:endParaRPr lang="es-ES"/>
        </a:p>
      </dgm:t>
    </dgm:pt>
    <dgm:pt modelId="{2441B68A-DDAE-47C9-8CF9-31834D75B9CC}" type="pres">
      <dgm:prSet presAssocID="{FAED3853-3EFB-4D6D-89B2-3EFA7CD69C0D}" presName="compNode" presStyleCnt="0"/>
      <dgm:spPr/>
    </dgm:pt>
    <dgm:pt modelId="{E7CBCC97-8BB6-4A9E-9E62-8F8582451EC4}" type="pres">
      <dgm:prSet presAssocID="{FAED3853-3EFB-4D6D-89B2-3EFA7CD69C0D}" presName="pictRect" presStyleLbl="node1" presStyleIdx="1" presStyleCnt="4" custScaleX="61189"/>
      <dgm:spPr>
        <a:blipFill rotWithShape="0">
          <a:blip xmlns:r="http://schemas.openxmlformats.org/officeDocument/2006/relationships" r:embed="rId2"/>
          <a:stretch>
            <a:fillRect/>
          </a:stretch>
        </a:blipFill>
      </dgm:spPr>
    </dgm:pt>
    <dgm:pt modelId="{A4CF741B-8915-453F-B703-23B35A9544A0}" type="pres">
      <dgm:prSet presAssocID="{FAED3853-3EFB-4D6D-89B2-3EFA7CD69C0D}" presName="textRect" presStyleLbl="revTx" presStyleIdx="1" presStyleCnt="4">
        <dgm:presLayoutVars>
          <dgm:bulletEnabled val="1"/>
        </dgm:presLayoutVars>
      </dgm:prSet>
      <dgm:spPr/>
      <dgm:t>
        <a:bodyPr/>
        <a:lstStyle/>
        <a:p>
          <a:endParaRPr lang="es-ES"/>
        </a:p>
      </dgm:t>
    </dgm:pt>
    <dgm:pt modelId="{4A397828-EFE1-4D74-BD4B-6E5114F5D6C4}" type="pres">
      <dgm:prSet presAssocID="{6F4BECA3-E723-4063-BEDE-B4554A45414F}" presName="sibTrans" presStyleLbl="sibTrans2D1" presStyleIdx="0" presStyleCnt="0"/>
      <dgm:spPr/>
      <dgm:t>
        <a:bodyPr/>
        <a:lstStyle/>
        <a:p>
          <a:endParaRPr lang="es-ES"/>
        </a:p>
      </dgm:t>
    </dgm:pt>
    <dgm:pt modelId="{BE6FC7A3-685D-4957-8587-58144832C533}" type="pres">
      <dgm:prSet presAssocID="{A06DE6E5-79CD-4AAE-951C-88ED920899CC}" presName="compNode" presStyleCnt="0"/>
      <dgm:spPr/>
    </dgm:pt>
    <dgm:pt modelId="{427D7E66-91F8-4B0A-94F8-00C3A1A4DA29}" type="pres">
      <dgm:prSet presAssocID="{A06DE6E5-79CD-4AAE-951C-88ED920899CC}" presName="pictRect" presStyleLbl="node1" presStyleIdx="2" presStyleCnt="4"/>
      <dgm:spPr>
        <a:blipFill rotWithShape="0">
          <a:blip xmlns:r="http://schemas.openxmlformats.org/officeDocument/2006/relationships" r:embed="rId3"/>
          <a:stretch>
            <a:fillRect/>
          </a:stretch>
        </a:blipFill>
      </dgm:spPr>
      <dgm:t>
        <a:bodyPr/>
        <a:lstStyle/>
        <a:p>
          <a:endParaRPr lang="es-ES"/>
        </a:p>
      </dgm:t>
    </dgm:pt>
    <dgm:pt modelId="{0EE52F0F-420B-42E3-A14A-9CE819EAAA21}" type="pres">
      <dgm:prSet presAssocID="{A06DE6E5-79CD-4AAE-951C-88ED920899CC}" presName="textRect" presStyleLbl="revTx" presStyleIdx="2" presStyleCnt="4">
        <dgm:presLayoutVars>
          <dgm:bulletEnabled val="1"/>
        </dgm:presLayoutVars>
      </dgm:prSet>
      <dgm:spPr/>
      <dgm:t>
        <a:bodyPr/>
        <a:lstStyle/>
        <a:p>
          <a:endParaRPr lang="es-ES"/>
        </a:p>
      </dgm:t>
    </dgm:pt>
    <dgm:pt modelId="{C46DCD32-65A1-461A-BD21-14FC0851ACE5}" type="pres">
      <dgm:prSet presAssocID="{729C751C-0C6F-40F9-B128-B1C09F3C60A2}" presName="sibTrans" presStyleLbl="sibTrans2D1" presStyleIdx="0" presStyleCnt="0"/>
      <dgm:spPr/>
      <dgm:t>
        <a:bodyPr/>
        <a:lstStyle/>
        <a:p>
          <a:endParaRPr lang="es-ES"/>
        </a:p>
      </dgm:t>
    </dgm:pt>
    <dgm:pt modelId="{9088C2C9-31CB-453B-AFF0-5A4A202EF3F8}" type="pres">
      <dgm:prSet presAssocID="{A37555A0-04DA-4D62-B150-7DF56C087248}" presName="compNode" presStyleCnt="0"/>
      <dgm:spPr/>
    </dgm:pt>
    <dgm:pt modelId="{DFF5BF75-98EC-42A7-8EBC-7B3CFC0EC1DC}" type="pres">
      <dgm:prSet presAssocID="{A37555A0-04DA-4D62-B150-7DF56C087248}" presName="pictRect" presStyleLbl="node1" presStyleIdx="3" presStyleCnt="4"/>
      <dgm:spPr>
        <a:blipFill rotWithShape="0">
          <a:blip xmlns:r="http://schemas.openxmlformats.org/officeDocument/2006/relationships" r:embed="rId4"/>
          <a:stretch>
            <a:fillRect/>
          </a:stretch>
        </a:blipFill>
      </dgm:spPr>
    </dgm:pt>
    <dgm:pt modelId="{CB86E686-694F-462C-A14C-910DA1B0B8CD}" type="pres">
      <dgm:prSet presAssocID="{A37555A0-04DA-4D62-B150-7DF56C087248}" presName="textRect" presStyleLbl="revTx" presStyleIdx="3" presStyleCnt="4">
        <dgm:presLayoutVars>
          <dgm:bulletEnabled val="1"/>
        </dgm:presLayoutVars>
      </dgm:prSet>
      <dgm:spPr/>
      <dgm:t>
        <a:bodyPr/>
        <a:lstStyle/>
        <a:p>
          <a:endParaRPr lang="es-ES"/>
        </a:p>
      </dgm:t>
    </dgm:pt>
  </dgm:ptLst>
  <dgm:cxnLst>
    <dgm:cxn modelId="{1602B336-77E7-45B6-ACAD-E9E13B2031D8}" srcId="{76D2983B-4D09-4FEF-A18F-FD5F3BB03C0E}" destId="{A06DE6E5-79CD-4AAE-951C-88ED920899CC}" srcOrd="2" destOrd="0" parTransId="{A217A5C7-D2A2-4AF0-9386-0DDA87DF0863}" sibTransId="{729C751C-0C6F-40F9-B128-B1C09F3C60A2}"/>
    <dgm:cxn modelId="{9E51E821-1D71-45C9-B263-65C9FAD9D068}" type="presOf" srcId="{EAC2AB06-54ED-40FB-97FE-D9D53744AC96}" destId="{C1355B2E-2793-434C-A5FC-73450A0A82E4}" srcOrd="0" destOrd="0" presId="urn:microsoft.com/office/officeart/2005/8/layout/pList1#7"/>
    <dgm:cxn modelId="{6BF72B83-A431-453B-AB82-039F469CA771}" srcId="{76D2983B-4D09-4FEF-A18F-FD5F3BB03C0E}" destId="{EAC2AB06-54ED-40FB-97FE-D9D53744AC96}" srcOrd="0" destOrd="0" parTransId="{AE9CCC99-477C-48C0-9656-990E0F9184B7}" sibTransId="{4C922833-88C6-4158-8446-1679860C574D}"/>
    <dgm:cxn modelId="{70BAFDBF-E818-4DF6-8895-7E821284D511}" type="presOf" srcId="{4C922833-88C6-4158-8446-1679860C574D}" destId="{7A39401F-5792-4EBE-A2DB-F5DB7A032C5F}" srcOrd="0" destOrd="0" presId="urn:microsoft.com/office/officeart/2005/8/layout/pList1#7"/>
    <dgm:cxn modelId="{7E0BE93E-D556-4AD9-B967-1B0089BE1B72}" type="presOf" srcId="{FAED3853-3EFB-4D6D-89B2-3EFA7CD69C0D}" destId="{A4CF741B-8915-453F-B703-23B35A9544A0}" srcOrd="0" destOrd="0" presId="urn:microsoft.com/office/officeart/2005/8/layout/pList1#7"/>
    <dgm:cxn modelId="{9EFC7773-3E1D-42E6-BB5C-063AD1410D64}" type="presOf" srcId="{A37555A0-04DA-4D62-B150-7DF56C087248}" destId="{CB86E686-694F-462C-A14C-910DA1B0B8CD}" srcOrd="0" destOrd="0" presId="urn:microsoft.com/office/officeart/2005/8/layout/pList1#7"/>
    <dgm:cxn modelId="{08BFF1DD-33F4-44F2-8002-0C91D9ACED75}" type="presOf" srcId="{6F4BECA3-E723-4063-BEDE-B4554A45414F}" destId="{4A397828-EFE1-4D74-BD4B-6E5114F5D6C4}" srcOrd="0" destOrd="0" presId="urn:microsoft.com/office/officeart/2005/8/layout/pList1#7"/>
    <dgm:cxn modelId="{5BA786B2-D99A-4169-9187-F793D77B427E}" type="presOf" srcId="{A06DE6E5-79CD-4AAE-951C-88ED920899CC}" destId="{0EE52F0F-420B-42E3-A14A-9CE819EAAA21}" srcOrd="0" destOrd="0" presId="urn:microsoft.com/office/officeart/2005/8/layout/pList1#7"/>
    <dgm:cxn modelId="{E01F403E-A111-4684-86E3-DC9DE4860795}" srcId="{76D2983B-4D09-4FEF-A18F-FD5F3BB03C0E}" destId="{A37555A0-04DA-4D62-B150-7DF56C087248}" srcOrd="3" destOrd="0" parTransId="{4EF941DD-E1EC-44BD-A04B-4F9B5C1C3D2F}" sibTransId="{5DD330CF-59A9-4F96-BD5E-EA9C0300BBB3}"/>
    <dgm:cxn modelId="{DB9F4FC1-B856-4F8C-A2AF-0538DD80C6FD}" srcId="{76D2983B-4D09-4FEF-A18F-FD5F3BB03C0E}" destId="{FAED3853-3EFB-4D6D-89B2-3EFA7CD69C0D}" srcOrd="1" destOrd="0" parTransId="{31A4DEBD-B6B4-40B5-83B8-FBB8D1CCEE90}" sibTransId="{6F4BECA3-E723-4063-BEDE-B4554A45414F}"/>
    <dgm:cxn modelId="{21B48C4E-0324-4181-8A20-ED672607633E}" type="presOf" srcId="{729C751C-0C6F-40F9-B128-B1C09F3C60A2}" destId="{C46DCD32-65A1-461A-BD21-14FC0851ACE5}" srcOrd="0" destOrd="0" presId="urn:microsoft.com/office/officeart/2005/8/layout/pList1#7"/>
    <dgm:cxn modelId="{B3B9537B-3FE3-4168-8CFC-93A2B7D53082}" type="presOf" srcId="{76D2983B-4D09-4FEF-A18F-FD5F3BB03C0E}" destId="{106C3141-DF30-41C5-B4B2-2878E6738430}" srcOrd="0" destOrd="0" presId="urn:microsoft.com/office/officeart/2005/8/layout/pList1#7"/>
    <dgm:cxn modelId="{BC0E9CD5-7017-434A-9C53-BA5673DB7603}" type="presParOf" srcId="{106C3141-DF30-41C5-B4B2-2878E6738430}" destId="{2AF7B4D3-5629-45E4-9890-9CA551695D2B}" srcOrd="0" destOrd="0" presId="urn:microsoft.com/office/officeart/2005/8/layout/pList1#7"/>
    <dgm:cxn modelId="{FB4611BD-B806-4A9C-B03F-E103BD5DDAEF}" type="presParOf" srcId="{2AF7B4D3-5629-45E4-9890-9CA551695D2B}" destId="{35558EE2-0C36-4C0C-80E2-4EC3DC748770}" srcOrd="0" destOrd="0" presId="urn:microsoft.com/office/officeart/2005/8/layout/pList1#7"/>
    <dgm:cxn modelId="{65FAE035-DCEB-4931-890E-9FA077BEB9E6}" type="presParOf" srcId="{2AF7B4D3-5629-45E4-9890-9CA551695D2B}" destId="{C1355B2E-2793-434C-A5FC-73450A0A82E4}" srcOrd="1" destOrd="0" presId="urn:microsoft.com/office/officeart/2005/8/layout/pList1#7"/>
    <dgm:cxn modelId="{F19CFBF0-3927-44B4-9525-E0C37E273CA6}" type="presParOf" srcId="{106C3141-DF30-41C5-B4B2-2878E6738430}" destId="{7A39401F-5792-4EBE-A2DB-F5DB7A032C5F}" srcOrd="1" destOrd="0" presId="urn:microsoft.com/office/officeart/2005/8/layout/pList1#7"/>
    <dgm:cxn modelId="{F2E7A2C9-8241-4594-8BAC-1580F9C8F499}" type="presParOf" srcId="{106C3141-DF30-41C5-B4B2-2878E6738430}" destId="{2441B68A-DDAE-47C9-8CF9-31834D75B9CC}" srcOrd="2" destOrd="0" presId="urn:microsoft.com/office/officeart/2005/8/layout/pList1#7"/>
    <dgm:cxn modelId="{FBAE4AEA-0CBE-4366-A1B1-F652EFE44E18}" type="presParOf" srcId="{2441B68A-DDAE-47C9-8CF9-31834D75B9CC}" destId="{E7CBCC97-8BB6-4A9E-9E62-8F8582451EC4}" srcOrd="0" destOrd="0" presId="urn:microsoft.com/office/officeart/2005/8/layout/pList1#7"/>
    <dgm:cxn modelId="{9313F8D2-2E64-4D0F-89D2-C69066D33E50}" type="presParOf" srcId="{2441B68A-DDAE-47C9-8CF9-31834D75B9CC}" destId="{A4CF741B-8915-453F-B703-23B35A9544A0}" srcOrd="1" destOrd="0" presId="urn:microsoft.com/office/officeart/2005/8/layout/pList1#7"/>
    <dgm:cxn modelId="{0C918B64-EB02-48C4-B1C1-DEDAC9DAC911}" type="presParOf" srcId="{106C3141-DF30-41C5-B4B2-2878E6738430}" destId="{4A397828-EFE1-4D74-BD4B-6E5114F5D6C4}" srcOrd="3" destOrd="0" presId="urn:microsoft.com/office/officeart/2005/8/layout/pList1#7"/>
    <dgm:cxn modelId="{36A6EDAB-2599-46EA-A9BB-4B0699CA9DC9}" type="presParOf" srcId="{106C3141-DF30-41C5-B4B2-2878E6738430}" destId="{BE6FC7A3-685D-4957-8587-58144832C533}" srcOrd="4" destOrd="0" presId="urn:microsoft.com/office/officeart/2005/8/layout/pList1#7"/>
    <dgm:cxn modelId="{8B7E651D-6CB0-4382-B87F-F148EE5AEE0F}" type="presParOf" srcId="{BE6FC7A3-685D-4957-8587-58144832C533}" destId="{427D7E66-91F8-4B0A-94F8-00C3A1A4DA29}" srcOrd="0" destOrd="0" presId="urn:microsoft.com/office/officeart/2005/8/layout/pList1#7"/>
    <dgm:cxn modelId="{AA5F8ECC-85DD-410B-8553-422305C2EE7F}" type="presParOf" srcId="{BE6FC7A3-685D-4957-8587-58144832C533}" destId="{0EE52F0F-420B-42E3-A14A-9CE819EAAA21}" srcOrd="1" destOrd="0" presId="urn:microsoft.com/office/officeart/2005/8/layout/pList1#7"/>
    <dgm:cxn modelId="{F52DD5A6-C4F3-4490-9254-6E918104ED9D}" type="presParOf" srcId="{106C3141-DF30-41C5-B4B2-2878E6738430}" destId="{C46DCD32-65A1-461A-BD21-14FC0851ACE5}" srcOrd="5" destOrd="0" presId="urn:microsoft.com/office/officeart/2005/8/layout/pList1#7"/>
    <dgm:cxn modelId="{3B70213F-5619-465C-AFDA-C4B298D33422}" type="presParOf" srcId="{106C3141-DF30-41C5-B4B2-2878E6738430}" destId="{9088C2C9-31CB-453B-AFF0-5A4A202EF3F8}" srcOrd="6" destOrd="0" presId="urn:microsoft.com/office/officeart/2005/8/layout/pList1#7"/>
    <dgm:cxn modelId="{563961AD-75A0-4FE3-81BB-B367C827E62C}" type="presParOf" srcId="{9088C2C9-31CB-453B-AFF0-5A4A202EF3F8}" destId="{DFF5BF75-98EC-42A7-8EBC-7B3CFC0EC1DC}" srcOrd="0" destOrd="0" presId="urn:microsoft.com/office/officeart/2005/8/layout/pList1#7"/>
    <dgm:cxn modelId="{755E09AF-6559-4263-AF9C-6E8212E29142}" type="presParOf" srcId="{9088C2C9-31CB-453B-AFF0-5A4A202EF3F8}" destId="{CB86E686-694F-462C-A14C-910DA1B0B8CD}" srcOrd="1" destOrd="0" presId="urn:microsoft.com/office/officeart/2005/8/layout/pList1#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9DAC0CB-5D8F-4043-8526-9A5EBFCEBF79}" type="doc">
      <dgm:prSet loTypeId="urn:microsoft.com/office/officeart/2005/8/layout/pList1#8" loCatId="list" qsTypeId="urn:microsoft.com/office/officeart/2005/8/quickstyle/simple1" qsCatId="simple" csTypeId="urn:microsoft.com/office/officeart/2005/8/colors/accent1_2" csCatId="accent1" phldr="1"/>
      <dgm:spPr/>
      <dgm:t>
        <a:bodyPr/>
        <a:lstStyle/>
        <a:p>
          <a:endParaRPr lang="es-ES"/>
        </a:p>
      </dgm:t>
    </dgm:pt>
    <dgm:pt modelId="{2C2D9E34-298F-4CF1-9543-9B6B5B5BDF14}">
      <dgm:prSet/>
      <dgm:spPr/>
      <dgm:t>
        <a:bodyPr/>
        <a:lstStyle/>
        <a:p>
          <a:pPr rtl="0"/>
          <a:r>
            <a:rPr lang="es-EC" dirty="0" smtClean="0"/>
            <a:t>PÚBLICOS</a:t>
          </a:r>
          <a:endParaRPr lang="es-EC" dirty="0"/>
        </a:p>
      </dgm:t>
    </dgm:pt>
    <dgm:pt modelId="{0F6FF8AE-73BE-4E7F-BC3F-0363944E0041}" type="sibTrans" cxnId="{E3E59CFE-41BF-441A-9FC4-1F659F7DD47E}">
      <dgm:prSet/>
      <dgm:spPr/>
      <dgm:t>
        <a:bodyPr/>
        <a:lstStyle/>
        <a:p>
          <a:endParaRPr lang="es-ES"/>
        </a:p>
      </dgm:t>
    </dgm:pt>
    <dgm:pt modelId="{2A5FACEF-68B3-466B-931D-E4EC54ED822E}" type="parTrans" cxnId="{E3E59CFE-41BF-441A-9FC4-1F659F7DD47E}">
      <dgm:prSet/>
      <dgm:spPr/>
      <dgm:t>
        <a:bodyPr/>
        <a:lstStyle/>
        <a:p>
          <a:endParaRPr lang="es-ES"/>
        </a:p>
      </dgm:t>
    </dgm:pt>
    <dgm:pt modelId="{634C4856-5953-4632-9CAE-13D05E42507C}">
      <dgm:prSet/>
      <dgm:spPr/>
      <dgm:t>
        <a:bodyPr/>
        <a:lstStyle/>
        <a:p>
          <a:pPr rtl="0"/>
          <a:r>
            <a:rPr lang="es-EC" dirty="0" smtClean="0"/>
            <a:t>PRIVADOS</a:t>
          </a:r>
          <a:endParaRPr lang="es-EC" dirty="0"/>
        </a:p>
      </dgm:t>
    </dgm:pt>
    <dgm:pt modelId="{6D13554F-EF5A-4625-8BFD-ED2B9C5B43A2}" type="parTrans" cxnId="{34C985CA-052E-43F7-A200-AC7FF730FD09}">
      <dgm:prSet/>
      <dgm:spPr/>
      <dgm:t>
        <a:bodyPr/>
        <a:lstStyle/>
        <a:p>
          <a:endParaRPr lang="es-ES"/>
        </a:p>
      </dgm:t>
    </dgm:pt>
    <dgm:pt modelId="{E6F210D3-450F-40C5-8171-898079375D17}" type="sibTrans" cxnId="{34C985CA-052E-43F7-A200-AC7FF730FD09}">
      <dgm:prSet/>
      <dgm:spPr/>
      <dgm:t>
        <a:bodyPr/>
        <a:lstStyle/>
        <a:p>
          <a:endParaRPr lang="es-ES"/>
        </a:p>
      </dgm:t>
    </dgm:pt>
    <dgm:pt modelId="{5798F5F7-600E-461D-B128-EAFA9E6F88ED}">
      <dgm:prSet/>
      <dgm:spPr/>
      <dgm:t>
        <a:bodyPr/>
        <a:lstStyle/>
        <a:p>
          <a:pPr rtl="0"/>
          <a:r>
            <a:rPr lang="es-EC" dirty="0" smtClean="0"/>
            <a:t>INTERNACIONALES</a:t>
          </a:r>
          <a:endParaRPr lang="es-EC" dirty="0"/>
        </a:p>
      </dgm:t>
    </dgm:pt>
    <dgm:pt modelId="{91788DB3-2BCF-45FD-8C13-F85C1DD260AF}" type="parTrans" cxnId="{7D043C56-A037-4E96-9BE9-939A4485CAA9}">
      <dgm:prSet/>
      <dgm:spPr/>
      <dgm:t>
        <a:bodyPr/>
        <a:lstStyle/>
        <a:p>
          <a:endParaRPr lang="es-ES"/>
        </a:p>
      </dgm:t>
    </dgm:pt>
    <dgm:pt modelId="{5E86A03B-EAAA-4B88-84C5-C97ED3BD15EA}" type="sibTrans" cxnId="{7D043C56-A037-4E96-9BE9-939A4485CAA9}">
      <dgm:prSet/>
      <dgm:spPr/>
      <dgm:t>
        <a:bodyPr/>
        <a:lstStyle/>
        <a:p>
          <a:endParaRPr lang="es-ES"/>
        </a:p>
      </dgm:t>
    </dgm:pt>
    <dgm:pt modelId="{B96F766F-EE29-48B1-89A0-F7EF82893E4C}" type="pres">
      <dgm:prSet presAssocID="{69DAC0CB-5D8F-4043-8526-9A5EBFCEBF79}" presName="Name0" presStyleCnt="0">
        <dgm:presLayoutVars>
          <dgm:dir/>
          <dgm:resizeHandles val="exact"/>
        </dgm:presLayoutVars>
      </dgm:prSet>
      <dgm:spPr/>
      <dgm:t>
        <a:bodyPr/>
        <a:lstStyle/>
        <a:p>
          <a:endParaRPr lang="es-ES"/>
        </a:p>
      </dgm:t>
    </dgm:pt>
    <dgm:pt modelId="{8858EFCF-25E2-4FBA-AA3A-8A7BE7E6A4CD}" type="pres">
      <dgm:prSet presAssocID="{2C2D9E34-298F-4CF1-9543-9B6B5B5BDF14}" presName="compNode" presStyleCnt="0"/>
      <dgm:spPr/>
    </dgm:pt>
    <dgm:pt modelId="{38CCD8B0-244F-4DBB-AF1A-70C35CC9B7DE}" type="pres">
      <dgm:prSet presAssocID="{2C2D9E34-298F-4CF1-9543-9B6B5B5BDF14}" presName="pictRect" presStyleLbl="node1" presStyleIdx="0" presStyleCnt="3"/>
      <dgm:spPr>
        <a:blipFill rotWithShape="0">
          <a:blip xmlns:r="http://schemas.openxmlformats.org/officeDocument/2006/relationships" r:embed="rId1"/>
          <a:stretch>
            <a:fillRect/>
          </a:stretch>
        </a:blipFill>
      </dgm:spPr>
    </dgm:pt>
    <dgm:pt modelId="{142A1C2C-D1B1-4208-B74D-01CA46D04215}" type="pres">
      <dgm:prSet presAssocID="{2C2D9E34-298F-4CF1-9543-9B6B5B5BDF14}" presName="textRect" presStyleLbl="revTx" presStyleIdx="0" presStyleCnt="3">
        <dgm:presLayoutVars>
          <dgm:bulletEnabled val="1"/>
        </dgm:presLayoutVars>
      </dgm:prSet>
      <dgm:spPr/>
      <dgm:t>
        <a:bodyPr/>
        <a:lstStyle/>
        <a:p>
          <a:endParaRPr lang="es-ES"/>
        </a:p>
      </dgm:t>
    </dgm:pt>
    <dgm:pt modelId="{B4F48691-ED8F-4F7D-ACF2-749FF1B6028A}" type="pres">
      <dgm:prSet presAssocID="{0F6FF8AE-73BE-4E7F-BC3F-0363944E0041}" presName="sibTrans" presStyleLbl="sibTrans2D1" presStyleIdx="0" presStyleCnt="0"/>
      <dgm:spPr/>
      <dgm:t>
        <a:bodyPr/>
        <a:lstStyle/>
        <a:p>
          <a:endParaRPr lang="es-ES"/>
        </a:p>
      </dgm:t>
    </dgm:pt>
    <dgm:pt modelId="{6787F92F-D229-4F02-84C9-CBBFBFED7B5E}" type="pres">
      <dgm:prSet presAssocID="{634C4856-5953-4632-9CAE-13D05E42507C}" presName="compNode" presStyleCnt="0"/>
      <dgm:spPr/>
    </dgm:pt>
    <dgm:pt modelId="{6F89A950-DF78-4412-9807-845BF81FFA7B}" type="pres">
      <dgm:prSet presAssocID="{634C4856-5953-4632-9CAE-13D05E42507C}" presName="pictRect" presStyleLbl="node1" presStyleIdx="1" presStyleCnt="3"/>
      <dgm:spPr>
        <a:blipFill rotWithShape="0">
          <a:blip xmlns:r="http://schemas.openxmlformats.org/officeDocument/2006/relationships" r:embed="rId2"/>
          <a:stretch>
            <a:fillRect/>
          </a:stretch>
        </a:blipFill>
      </dgm:spPr>
    </dgm:pt>
    <dgm:pt modelId="{326ADCF1-E2D4-47B0-BBD6-5724DEEE20A5}" type="pres">
      <dgm:prSet presAssocID="{634C4856-5953-4632-9CAE-13D05E42507C}" presName="textRect" presStyleLbl="revTx" presStyleIdx="1" presStyleCnt="3">
        <dgm:presLayoutVars>
          <dgm:bulletEnabled val="1"/>
        </dgm:presLayoutVars>
      </dgm:prSet>
      <dgm:spPr/>
      <dgm:t>
        <a:bodyPr/>
        <a:lstStyle/>
        <a:p>
          <a:endParaRPr lang="es-ES"/>
        </a:p>
      </dgm:t>
    </dgm:pt>
    <dgm:pt modelId="{640B2091-58AF-46C1-A2D3-8AA03A21D626}" type="pres">
      <dgm:prSet presAssocID="{E6F210D3-450F-40C5-8171-898079375D17}" presName="sibTrans" presStyleLbl="sibTrans2D1" presStyleIdx="0" presStyleCnt="0"/>
      <dgm:spPr/>
      <dgm:t>
        <a:bodyPr/>
        <a:lstStyle/>
        <a:p>
          <a:endParaRPr lang="es-ES"/>
        </a:p>
      </dgm:t>
    </dgm:pt>
    <dgm:pt modelId="{A85A730A-24E5-4F6E-9548-C3A4DDFF49D2}" type="pres">
      <dgm:prSet presAssocID="{5798F5F7-600E-461D-B128-EAFA9E6F88ED}" presName="compNode" presStyleCnt="0"/>
      <dgm:spPr/>
    </dgm:pt>
    <dgm:pt modelId="{1C2A4563-773A-43AF-9649-F3C781D33FE7}" type="pres">
      <dgm:prSet presAssocID="{5798F5F7-600E-461D-B128-EAFA9E6F88ED}" presName="pictRect" presStyleLbl="node1" presStyleIdx="2" presStyleCnt="3"/>
      <dgm:spPr>
        <a:blipFill rotWithShape="0">
          <a:blip xmlns:r="http://schemas.openxmlformats.org/officeDocument/2006/relationships" r:embed="rId3"/>
          <a:stretch>
            <a:fillRect/>
          </a:stretch>
        </a:blipFill>
      </dgm:spPr>
    </dgm:pt>
    <dgm:pt modelId="{25FB2719-8590-4007-971A-DF7B301EE74A}" type="pres">
      <dgm:prSet presAssocID="{5798F5F7-600E-461D-B128-EAFA9E6F88ED}" presName="textRect" presStyleLbl="revTx" presStyleIdx="2" presStyleCnt="3">
        <dgm:presLayoutVars>
          <dgm:bulletEnabled val="1"/>
        </dgm:presLayoutVars>
      </dgm:prSet>
      <dgm:spPr/>
      <dgm:t>
        <a:bodyPr/>
        <a:lstStyle/>
        <a:p>
          <a:endParaRPr lang="es-ES"/>
        </a:p>
      </dgm:t>
    </dgm:pt>
  </dgm:ptLst>
  <dgm:cxnLst>
    <dgm:cxn modelId="{865B58C4-E55E-485A-ABDA-5076BCE2C635}" type="presOf" srcId="{69DAC0CB-5D8F-4043-8526-9A5EBFCEBF79}" destId="{B96F766F-EE29-48B1-89A0-F7EF82893E4C}" srcOrd="0" destOrd="0" presId="urn:microsoft.com/office/officeart/2005/8/layout/pList1#8"/>
    <dgm:cxn modelId="{7166C1EE-9CBC-4BD2-B575-84661B0A0B23}" type="presOf" srcId="{0F6FF8AE-73BE-4E7F-BC3F-0363944E0041}" destId="{B4F48691-ED8F-4F7D-ACF2-749FF1B6028A}" srcOrd="0" destOrd="0" presId="urn:microsoft.com/office/officeart/2005/8/layout/pList1#8"/>
    <dgm:cxn modelId="{7D043C56-A037-4E96-9BE9-939A4485CAA9}" srcId="{69DAC0CB-5D8F-4043-8526-9A5EBFCEBF79}" destId="{5798F5F7-600E-461D-B128-EAFA9E6F88ED}" srcOrd="2" destOrd="0" parTransId="{91788DB3-2BCF-45FD-8C13-F85C1DD260AF}" sibTransId="{5E86A03B-EAAA-4B88-84C5-C97ED3BD15EA}"/>
    <dgm:cxn modelId="{394548AA-079A-4E32-B33D-B71CA494E29F}" type="presOf" srcId="{E6F210D3-450F-40C5-8171-898079375D17}" destId="{640B2091-58AF-46C1-A2D3-8AA03A21D626}" srcOrd="0" destOrd="0" presId="urn:microsoft.com/office/officeart/2005/8/layout/pList1#8"/>
    <dgm:cxn modelId="{140B0C1E-AE3D-4F03-8538-C19376191B51}" type="presOf" srcId="{2C2D9E34-298F-4CF1-9543-9B6B5B5BDF14}" destId="{142A1C2C-D1B1-4208-B74D-01CA46D04215}" srcOrd="0" destOrd="0" presId="urn:microsoft.com/office/officeart/2005/8/layout/pList1#8"/>
    <dgm:cxn modelId="{34C985CA-052E-43F7-A200-AC7FF730FD09}" srcId="{69DAC0CB-5D8F-4043-8526-9A5EBFCEBF79}" destId="{634C4856-5953-4632-9CAE-13D05E42507C}" srcOrd="1" destOrd="0" parTransId="{6D13554F-EF5A-4625-8BFD-ED2B9C5B43A2}" sibTransId="{E6F210D3-450F-40C5-8171-898079375D17}"/>
    <dgm:cxn modelId="{C7AF290B-9B85-439B-A8F3-3D85C225BDD5}" type="presOf" srcId="{5798F5F7-600E-461D-B128-EAFA9E6F88ED}" destId="{25FB2719-8590-4007-971A-DF7B301EE74A}" srcOrd="0" destOrd="0" presId="urn:microsoft.com/office/officeart/2005/8/layout/pList1#8"/>
    <dgm:cxn modelId="{7ED6A92F-97CD-409D-8279-4F8555920525}" type="presOf" srcId="{634C4856-5953-4632-9CAE-13D05E42507C}" destId="{326ADCF1-E2D4-47B0-BBD6-5724DEEE20A5}" srcOrd="0" destOrd="0" presId="urn:microsoft.com/office/officeart/2005/8/layout/pList1#8"/>
    <dgm:cxn modelId="{E3E59CFE-41BF-441A-9FC4-1F659F7DD47E}" srcId="{69DAC0CB-5D8F-4043-8526-9A5EBFCEBF79}" destId="{2C2D9E34-298F-4CF1-9543-9B6B5B5BDF14}" srcOrd="0" destOrd="0" parTransId="{2A5FACEF-68B3-466B-931D-E4EC54ED822E}" sibTransId="{0F6FF8AE-73BE-4E7F-BC3F-0363944E0041}"/>
    <dgm:cxn modelId="{D9F13537-CFF5-4B38-96E0-7A78BBD13B35}" type="presParOf" srcId="{B96F766F-EE29-48B1-89A0-F7EF82893E4C}" destId="{8858EFCF-25E2-4FBA-AA3A-8A7BE7E6A4CD}" srcOrd="0" destOrd="0" presId="urn:microsoft.com/office/officeart/2005/8/layout/pList1#8"/>
    <dgm:cxn modelId="{6F110A3F-7A1E-422C-9D4F-83B5988002DE}" type="presParOf" srcId="{8858EFCF-25E2-4FBA-AA3A-8A7BE7E6A4CD}" destId="{38CCD8B0-244F-4DBB-AF1A-70C35CC9B7DE}" srcOrd="0" destOrd="0" presId="urn:microsoft.com/office/officeart/2005/8/layout/pList1#8"/>
    <dgm:cxn modelId="{66E83E55-990B-4C64-85D3-E99842B24E6F}" type="presParOf" srcId="{8858EFCF-25E2-4FBA-AA3A-8A7BE7E6A4CD}" destId="{142A1C2C-D1B1-4208-B74D-01CA46D04215}" srcOrd="1" destOrd="0" presId="urn:microsoft.com/office/officeart/2005/8/layout/pList1#8"/>
    <dgm:cxn modelId="{9C200386-9918-4710-B062-BFFD8233B7E8}" type="presParOf" srcId="{B96F766F-EE29-48B1-89A0-F7EF82893E4C}" destId="{B4F48691-ED8F-4F7D-ACF2-749FF1B6028A}" srcOrd="1" destOrd="0" presId="urn:microsoft.com/office/officeart/2005/8/layout/pList1#8"/>
    <dgm:cxn modelId="{E8B37125-5F58-4AC2-82B9-7845447F80D0}" type="presParOf" srcId="{B96F766F-EE29-48B1-89A0-F7EF82893E4C}" destId="{6787F92F-D229-4F02-84C9-CBBFBFED7B5E}" srcOrd="2" destOrd="0" presId="urn:microsoft.com/office/officeart/2005/8/layout/pList1#8"/>
    <dgm:cxn modelId="{7EEBB5D8-FE10-4A8A-8BD2-E1BED75345EA}" type="presParOf" srcId="{6787F92F-D229-4F02-84C9-CBBFBFED7B5E}" destId="{6F89A950-DF78-4412-9807-845BF81FFA7B}" srcOrd="0" destOrd="0" presId="urn:microsoft.com/office/officeart/2005/8/layout/pList1#8"/>
    <dgm:cxn modelId="{54068C45-666F-4614-A6C4-7ECAA35391F9}" type="presParOf" srcId="{6787F92F-D229-4F02-84C9-CBBFBFED7B5E}" destId="{326ADCF1-E2D4-47B0-BBD6-5724DEEE20A5}" srcOrd="1" destOrd="0" presId="urn:microsoft.com/office/officeart/2005/8/layout/pList1#8"/>
    <dgm:cxn modelId="{C92CAA9B-A36D-4C35-B0CC-582078F0EEEE}" type="presParOf" srcId="{B96F766F-EE29-48B1-89A0-F7EF82893E4C}" destId="{640B2091-58AF-46C1-A2D3-8AA03A21D626}" srcOrd="3" destOrd="0" presId="urn:microsoft.com/office/officeart/2005/8/layout/pList1#8"/>
    <dgm:cxn modelId="{097C2848-7063-419B-8DBB-195238C7EE94}" type="presParOf" srcId="{B96F766F-EE29-48B1-89A0-F7EF82893E4C}" destId="{A85A730A-24E5-4F6E-9548-C3A4DDFF49D2}" srcOrd="4" destOrd="0" presId="urn:microsoft.com/office/officeart/2005/8/layout/pList1#8"/>
    <dgm:cxn modelId="{C2BBFA55-207B-4E99-A27E-FF21FDE9DB37}" type="presParOf" srcId="{A85A730A-24E5-4F6E-9548-C3A4DDFF49D2}" destId="{1C2A4563-773A-43AF-9649-F3C781D33FE7}" srcOrd="0" destOrd="0" presId="urn:microsoft.com/office/officeart/2005/8/layout/pList1#8"/>
    <dgm:cxn modelId="{E62930A9-AA3A-41BF-AC39-D394FD2ECA92}" type="presParOf" srcId="{A85A730A-24E5-4F6E-9548-C3A4DDFF49D2}" destId="{25FB2719-8590-4007-971A-DF7B301EE74A}" srcOrd="1" destOrd="0" presId="urn:microsoft.com/office/officeart/2005/8/layout/pList1#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solidFill>
            <a:srgbClr val="92D050"/>
          </a:solidFill>
        </a:ln>
        <a:scene3d>
          <a:camera prst="orthographicFront"/>
          <a:lightRig rig="threePt" dir="t"/>
        </a:scene3d>
        <a:sp3d>
          <a:bevelT/>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7FB52340-D6ED-4A4A-AEA9-F3B0E0238A1E}" srcId="{8DFD4D90-4336-4A30-B029-68623E2076A6}" destId="{A72F9901-BEB5-4B55-9518-41D5153B0501}" srcOrd="3" destOrd="0" parTransId="{2EAC57FF-7433-48F2-9616-10CE9D019425}" sibTransId="{15238467-82BD-4F53-B20C-63CFBD336727}"/>
    <dgm:cxn modelId="{67473255-0D1E-44B1-BF61-132F12BFC269}" type="presOf" srcId="{5B9CFD16-7704-4BC9-8477-B19B5EEFDB9E}" destId="{9FAEF079-7B42-4F32-9DCA-BCA2977B97BC}" srcOrd="1" destOrd="0" presId="urn:microsoft.com/office/officeart/2005/8/layout/process1"/>
    <dgm:cxn modelId="{0C7F9009-03C5-4B97-AAB6-663D00A6846A}" type="presOf" srcId="{73AEBE16-4209-4875-9E5D-D0F075056BCC}" destId="{A2686A44-1587-4251-AB9F-ED73D74C98FA}" srcOrd="0"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E2B55EC-95AB-4243-98C9-65C8010B3B5C}" srcId="{8DFD4D90-4336-4A30-B029-68623E2076A6}" destId="{D6A471DB-FBC6-4841-90AC-FB87422D177E}" srcOrd="4" destOrd="0" parTransId="{EFD73488-F533-412F-AED6-1050DEF57188}" sibTransId="{117D093E-2FEE-4268-BD34-852D0EC6BA4D}"/>
    <dgm:cxn modelId="{148B1D93-9F58-4E2C-99C6-A8B53D0DC224}" srcId="{8DFD4D90-4336-4A30-B029-68623E2076A6}" destId="{3D7A34AD-611F-4D83-A4A6-D15C37494413}" srcOrd="2" destOrd="0" parTransId="{ACCA0064-267D-43FD-AD0F-7F263275F007}" sibTransId="{5B9CFD16-7704-4BC9-8477-B19B5EEFDB9E}"/>
    <dgm:cxn modelId="{80A24913-8B2C-411C-A3AF-7C1270AF8848}" srcId="{8DFD4D90-4336-4A30-B029-68623E2076A6}" destId="{2A412109-AD69-426A-8AE1-3781D04A0FF7}" srcOrd="0" destOrd="0" parTransId="{A7689CE3-0B3B-443D-88C1-2262197AB37D}" sibTransId="{73AEBE16-4209-4875-9E5D-D0F075056BCC}"/>
    <dgm:cxn modelId="{9C82B5F9-8E5F-4FE0-BFA8-BB0CAA557D69}" type="presOf" srcId="{3D7A34AD-611F-4D83-A4A6-D15C37494413}" destId="{3735E17C-E17E-498E-8F79-BF2096D54A27}" srcOrd="0" destOrd="0" presId="urn:microsoft.com/office/officeart/2005/8/layout/process1"/>
    <dgm:cxn modelId="{0F2BC3E4-345C-4296-8ED4-4BDA30BF8F03}" type="presOf" srcId="{15238467-82BD-4F53-B20C-63CFBD336727}" destId="{8695E13F-72C6-4249-837A-83F5B5966591}" srcOrd="0" destOrd="0" presId="urn:microsoft.com/office/officeart/2005/8/layout/process1"/>
    <dgm:cxn modelId="{1644907E-9D77-4C10-85ED-9CC1359EFC9E}" type="presOf" srcId="{2A412109-AD69-426A-8AE1-3781D04A0FF7}" destId="{95EE7324-695C-4903-B91B-8048411566A4}" srcOrd="0" destOrd="0" presId="urn:microsoft.com/office/officeart/2005/8/layout/process1"/>
    <dgm:cxn modelId="{2AFB524E-E2DF-4B88-8761-ADB37D348B66}" type="presOf" srcId="{D6A471DB-FBC6-4841-90AC-FB87422D177E}" destId="{526C1560-8D8A-4854-BB2D-DA67FC9917FB}" srcOrd="0" destOrd="0" presId="urn:microsoft.com/office/officeart/2005/8/layout/process1"/>
    <dgm:cxn modelId="{130B84B6-4418-431C-880D-0F0FFBFA122D}" type="presOf" srcId="{B77A10D0-3A3C-4211-B908-5735A17C77A8}" destId="{A43527CD-6C09-4F15-A712-AA3014C75D01}" srcOrd="0" destOrd="0" presId="urn:microsoft.com/office/officeart/2005/8/layout/process1"/>
    <dgm:cxn modelId="{2E2E84AD-77E3-49C8-B153-B87A9F2D1623}" type="presOf" srcId="{A72F9901-BEB5-4B55-9518-41D5153B0501}" destId="{57DB6157-3889-4F4D-AFAA-B34ECCF32B3C}" srcOrd="0" destOrd="0" presId="urn:microsoft.com/office/officeart/2005/8/layout/process1"/>
    <dgm:cxn modelId="{74D95A0C-F9E4-490E-A5AC-881B73239846}" type="presOf" srcId="{B77A10D0-3A3C-4211-B908-5735A17C77A8}" destId="{BC0281B1-F953-4970-AC48-A0453FBC0F70}" srcOrd="1" destOrd="0" presId="urn:microsoft.com/office/officeart/2005/8/layout/process1"/>
    <dgm:cxn modelId="{33D35316-48BA-47A4-9581-93E4677B4E7F}" type="presOf" srcId="{73AEBE16-4209-4875-9E5D-D0F075056BCC}" destId="{70A33C59-0AE9-410A-873F-BF3A9F083F4B}" srcOrd="1" destOrd="0" presId="urn:microsoft.com/office/officeart/2005/8/layout/process1"/>
    <dgm:cxn modelId="{DAB3C220-E5AD-419E-BF27-CA0902B75DEE}" type="presOf" srcId="{87BAD2F9-0983-4777-BF06-CF285D221490}" destId="{3C2E3747-9089-43BC-B352-90C4FCA8E8B6}" srcOrd="0" destOrd="0" presId="urn:microsoft.com/office/officeart/2005/8/layout/process1"/>
    <dgm:cxn modelId="{3A2C169C-A889-400E-A738-6BF062E446C2}" type="presOf" srcId="{15238467-82BD-4F53-B20C-63CFBD336727}" destId="{78C6E3AC-7837-41C6-B49A-18E52CA06585}" srcOrd="1" destOrd="0" presId="urn:microsoft.com/office/officeart/2005/8/layout/process1"/>
    <dgm:cxn modelId="{FCE6963D-CCAE-4AC2-96DA-BD1AF941F57E}" type="presOf" srcId="{5B9CFD16-7704-4BC9-8477-B19B5EEFDB9E}" destId="{48B9E2FE-5EB1-45D5-99F2-9ED61246E49D}" srcOrd="0" destOrd="0" presId="urn:microsoft.com/office/officeart/2005/8/layout/process1"/>
    <dgm:cxn modelId="{661CC10E-EC97-4942-AC37-A4DA561B55B9}" type="presOf" srcId="{8DFD4D90-4336-4A30-B029-68623E2076A6}" destId="{443A0442-FEB5-4B6F-8284-199330A18654}" srcOrd="0" destOrd="0" presId="urn:microsoft.com/office/officeart/2005/8/layout/process1"/>
    <dgm:cxn modelId="{05442059-7B40-4845-A294-B9803A24C451}" type="presParOf" srcId="{443A0442-FEB5-4B6F-8284-199330A18654}" destId="{95EE7324-695C-4903-B91B-8048411566A4}" srcOrd="0" destOrd="0" presId="urn:microsoft.com/office/officeart/2005/8/layout/process1"/>
    <dgm:cxn modelId="{66C6208D-7634-4457-B247-5418E1FE10DE}" type="presParOf" srcId="{443A0442-FEB5-4B6F-8284-199330A18654}" destId="{A2686A44-1587-4251-AB9F-ED73D74C98FA}" srcOrd="1" destOrd="0" presId="urn:microsoft.com/office/officeart/2005/8/layout/process1"/>
    <dgm:cxn modelId="{AD860688-9F2C-4CDB-88B2-D01CCD1C7538}" type="presParOf" srcId="{A2686A44-1587-4251-AB9F-ED73D74C98FA}" destId="{70A33C59-0AE9-410A-873F-BF3A9F083F4B}" srcOrd="0" destOrd="0" presId="urn:microsoft.com/office/officeart/2005/8/layout/process1"/>
    <dgm:cxn modelId="{942FC480-193D-4E5B-9FCB-C904DC237944}" type="presParOf" srcId="{443A0442-FEB5-4B6F-8284-199330A18654}" destId="{3C2E3747-9089-43BC-B352-90C4FCA8E8B6}" srcOrd="2" destOrd="0" presId="urn:microsoft.com/office/officeart/2005/8/layout/process1"/>
    <dgm:cxn modelId="{3EBC426F-958C-4281-903B-89425387FBAE}" type="presParOf" srcId="{443A0442-FEB5-4B6F-8284-199330A18654}" destId="{A43527CD-6C09-4F15-A712-AA3014C75D01}" srcOrd="3" destOrd="0" presId="urn:microsoft.com/office/officeart/2005/8/layout/process1"/>
    <dgm:cxn modelId="{CC53C835-71E3-40D3-93D9-34FF5BCB3C0E}" type="presParOf" srcId="{A43527CD-6C09-4F15-A712-AA3014C75D01}" destId="{BC0281B1-F953-4970-AC48-A0453FBC0F70}" srcOrd="0" destOrd="0" presId="urn:microsoft.com/office/officeart/2005/8/layout/process1"/>
    <dgm:cxn modelId="{06920A8A-E317-4D72-9737-CF1D57383795}" type="presParOf" srcId="{443A0442-FEB5-4B6F-8284-199330A18654}" destId="{3735E17C-E17E-498E-8F79-BF2096D54A27}" srcOrd="4" destOrd="0" presId="urn:microsoft.com/office/officeart/2005/8/layout/process1"/>
    <dgm:cxn modelId="{3423663E-55CA-405B-A612-EA747704F32D}" type="presParOf" srcId="{443A0442-FEB5-4B6F-8284-199330A18654}" destId="{48B9E2FE-5EB1-45D5-99F2-9ED61246E49D}" srcOrd="5" destOrd="0" presId="urn:microsoft.com/office/officeart/2005/8/layout/process1"/>
    <dgm:cxn modelId="{D0C14C44-7E84-4E04-804E-1CAEC973C290}" type="presParOf" srcId="{48B9E2FE-5EB1-45D5-99F2-9ED61246E49D}" destId="{9FAEF079-7B42-4F32-9DCA-BCA2977B97BC}" srcOrd="0" destOrd="0" presId="urn:microsoft.com/office/officeart/2005/8/layout/process1"/>
    <dgm:cxn modelId="{AF5519CB-E698-44F0-9E16-E8B2133045F2}" type="presParOf" srcId="{443A0442-FEB5-4B6F-8284-199330A18654}" destId="{57DB6157-3889-4F4D-AFAA-B34ECCF32B3C}" srcOrd="6" destOrd="0" presId="urn:microsoft.com/office/officeart/2005/8/layout/process1"/>
    <dgm:cxn modelId="{C241C6BA-87EE-4953-8AA5-FC8B702F1934}" type="presParOf" srcId="{443A0442-FEB5-4B6F-8284-199330A18654}" destId="{8695E13F-72C6-4249-837A-83F5B5966591}" srcOrd="7" destOrd="0" presId="urn:microsoft.com/office/officeart/2005/8/layout/process1"/>
    <dgm:cxn modelId="{347D696F-09DF-4EF1-93E0-B7EFB148EED4}" type="presParOf" srcId="{8695E13F-72C6-4249-837A-83F5B5966591}" destId="{78C6E3AC-7837-41C6-B49A-18E52CA06585}" srcOrd="0" destOrd="0" presId="urn:microsoft.com/office/officeart/2005/8/layout/process1"/>
    <dgm:cxn modelId="{01C3DE6B-4731-40C8-BC06-EC7274A03821}"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169711-BB92-49D1-AEE3-8243BF1789C6}"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EC"/>
        </a:p>
      </dgm:t>
    </dgm:pt>
    <dgm:pt modelId="{2F95FA5D-0AC9-4210-ABA4-B517F030E2F0}">
      <dgm:prSet phldrT="[Texto]"/>
      <dgm:spPr/>
      <dgm:t>
        <a:bodyPr/>
        <a:lstStyle/>
        <a:p>
          <a:r>
            <a:rPr lang="es-EC" dirty="0" smtClean="0"/>
            <a:t>REGISTRO DE EXPORTADOR</a:t>
          </a:r>
          <a:endParaRPr lang="es-EC" dirty="0"/>
        </a:p>
      </dgm:t>
    </dgm:pt>
    <dgm:pt modelId="{A20CC50E-2854-4619-89FB-2D710747AE8E}" type="parTrans" cxnId="{10E86753-C1E0-4659-806D-15F99ABB0EF3}">
      <dgm:prSet/>
      <dgm:spPr/>
      <dgm:t>
        <a:bodyPr/>
        <a:lstStyle/>
        <a:p>
          <a:endParaRPr lang="es-EC"/>
        </a:p>
      </dgm:t>
    </dgm:pt>
    <dgm:pt modelId="{AFBB6F6B-D5DF-4C47-943F-BC558657F1AE}" type="sibTrans" cxnId="{10E86753-C1E0-4659-806D-15F99ABB0EF3}">
      <dgm:prSet/>
      <dgm:spPr>
        <a:blipFill rotWithShape="1">
          <a:blip xmlns:r="http://schemas.openxmlformats.org/officeDocument/2006/relationships" r:embed="rId1"/>
          <a:stretch>
            <a:fillRect/>
          </a:stretch>
        </a:blipFill>
      </dgm:spPr>
      <dgm:t>
        <a:bodyPr/>
        <a:lstStyle/>
        <a:p>
          <a:endParaRPr lang="es-EC"/>
        </a:p>
      </dgm:t>
    </dgm:pt>
    <dgm:pt modelId="{F31A08A5-774C-4DA5-A824-4F41ED5F386D}">
      <dgm:prSet phldrT="[Texto]"/>
      <dgm:spPr/>
      <dgm:t>
        <a:bodyPr/>
        <a:lstStyle/>
        <a:p>
          <a:r>
            <a:rPr lang="es-EC" dirty="0" smtClean="0"/>
            <a:t>INGRESO DE DATOS</a:t>
          </a:r>
          <a:endParaRPr lang="es-EC" dirty="0"/>
        </a:p>
      </dgm:t>
    </dgm:pt>
    <dgm:pt modelId="{091DD667-AC87-406B-86C3-8D7402DF65AF}" type="parTrans" cxnId="{723192E3-C039-4568-BFF3-D0F75791EC3A}">
      <dgm:prSet/>
      <dgm:spPr/>
      <dgm:t>
        <a:bodyPr/>
        <a:lstStyle/>
        <a:p>
          <a:endParaRPr lang="es-EC"/>
        </a:p>
      </dgm:t>
    </dgm:pt>
    <dgm:pt modelId="{C10EC892-C14C-4629-8523-339B51D732AD}" type="sibTrans" cxnId="{723192E3-C039-4568-BFF3-D0F75791EC3A}">
      <dgm:prSet/>
      <dgm:spPr>
        <a:blipFill rotWithShape="1">
          <a:blip xmlns:r="http://schemas.openxmlformats.org/officeDocument/2006/relationships" r:embed="rId2"/>
          <a:stretch>
            <a:fillRect/>
          </a:stretch>
        </a:blipFill>
      </dgm:spPr>
      <dgm:t>
        <a:bodyPr/>
        <a:lstStyle/>
        <a:p>
          <a:endParaRPr lang="es-EC"/>
        </a:p>
      </dgm:t>
    </dgm:pt>
    <dgm:pt modelId="{0A469210-D289-4DFD-BC29-AC82014C9B37}">
      <dgm:prSet phldrT="[Texto]"/>
      <dgm:spPr/>
      <dgm:t>
        <a:bodyPr/>
        <a:lstStyle/>
        <a:p>
          <a:r>
            <a:rPr lang="es-EC" dirty="0" smtClean="0"/>
            <a:t>ADMISIÓN DEL ENVÍO</a:t>
          </a:r>
          <a:endParaRPr lang="es-EC" dirty="0"/>
        </a:p>
      </dgm:t>
    </dgm:pt>
    <dgm:pt modelId="{5401BC7A-7BEC-49A8-95B6-1100AC0324C2}" type="parTrans" cxnId="{68540BB9-6350-42D9-B8CE-422A4352B353}">
      <dgm:prSet/>
      <dgm:spPr/>
      <dgm:t>
        <a:bodyPr/>
        <a:lstStyle/>
        <a:p>
          <a:endParaRPr lang="es-EC"/>
        </a:p>
      </dgm:t>
    </dgm:pt>
    <dgm:pt modelId="{FCBB6168-4C49-4F35-8B94-19DEA1AC779C}" type="sibTrans" cxnId="{68540BB9-6350-42D9-B8CE-422A4352B353}">
      <dgm:prSet/>
      <dgm:spPr>
        <a:blipFill rotWithShape="1">
          <a:blip xmlns:r="http://schemas.openxmlformats.org/officeDocument/2006/relationships" r:embed="rId3"/>
          <a:stretch>
            <a:fillRect/>
          </a:stretch>
        </a:blipFill>
      </dgm:spPr>
      <dgm:t>
        <a:bodyPr/>
        <a:lstStyle/>
        <a:p>
          <a:endParaRPr lang="es-EC"/>
        </a:p>
      </dgm:t>
    </dgm:pt>
    <dgm:pt modelId="{A7DD9283-0863-4F36-996F-EF01C9BCEBF1}">
      <dgm:prSet phldrT="[Texto]"/>
      <dgm:spPr/>
      <dgm:t>
        <a:bodyPr/>
        <a:lstStyle/>
        <a:p>
          <a:r>
            <a:rPr lang="es-EC" dirty="0" smtClean="0"/>
            <a:t>RECEPCIÓN DEL ENVÍO EN CNC</a:t>
          </a:r>
          <a:endParaRPr lang="es-EC" dirty="0"/>
        </a:p>
      </dgm:t>
    </dgm:pt>
    <dgm:pt modelId="{99BA3B12-53AB-4D7F-B0C6-A4E8002C560E}" type="parTrans" cxnId="{1E840558-4C9B-4686-A892-6C39DCF2E576}">
      <dgm:prSet/>
      <dgm:spPr/>
      <dgm:t>
        <a:bodyPr/>
        <a:lstStyle/>
        <a:p>
          <a:endParaRPr lang="es-EC"/>
        </a:p>
      </dgm:t>
    </dgm:pt>
    <dgm:pt modelId="{261BD2F1-F0DC-497C-8B84-1C783E8769D9}" type="sibTrans" cxnId="{1E840558-4C9B-4686-A892-6C39DCF2E576}">
      <dgm:prSet/>
      <dgm:spPr>
        <a:blipFill rotWithShape="1">
          <a:blip xmlns:r="http://schemas.openxmlformats.org/officeDocument/2006/relationships" r:embed="rId4"/>
          <a:stretch>
            <a:fillRect/>
          </a:stretch>
        </a:blipFill>
      </dgm:spPr>
      <dgm:t>
        <a:bodyPr/>
        <a:lstStyle/>
        <a:p>
          <a:endParaRPr lang="es-EC"/>
        </a:p>
      </dgm:t>
    </dgm:pt>
    <dgm:pt modelId="{39BC109A-6727-46AB-81CA-345D18ADF836}">
      <dgm:prSet phldrT="[Texto]"/>
      <dgm:spPr/>
      <dgm:t>
        <a:bodyPr/>
        <a:lstStyle/>
        <a:p>
          <a:r>
            <a:rPr lang="es-EC" dirty="0" smtClean="0"/>
            <a:t>INSPECCIÓN DE LA MERCADERÍA</a:t>
          </a:r>
          <a:endParaRPr lang="es-EC" dirty="0"/>
        </a:p>
      </dgm:t>
    </dgm:pt>
    <dgm:pt modelId="{0961804D-8CBD-4A8B-ADB9-B55958494F14}" type="parTrans" cxnId="{F701655F-5B90-4D82-929C-705B46B6F6CC}">
      <dgm:prSet/>
      <dgm:spPr/>
      <dgm:t>
        <a:bodyPr/>
        <a:lstStyle/>
        <a:p>
          <a:endParaRPr lang="es-EC"/>
        </a:p>
      </dgm:t>
    </dgm:pt>
    <dgm:pt modelId="{FA8B84A5-8178-40EF-AB13-716BB50BFB12}" type="sibTrans" cxnId="{F701655F-5B90-4D82-929C-705B46B6F6CC}">
      <dgm:prSet/>
      <dgm:spPr>
        <a:blipFill rotWithShape="1">
          <a:blip xmlns:r="http://schemas.openxmlformats.org/officeDocument/2006/relationships" r:embed="rId5"/>
          <a:stretch>
            <a:fillRect/>
          </a:stretch>
        </a:blipFill>
      </dgm:spPr>
      <dgm:t>
        <a:bodyPr/>
        <a:lstStyle/>
        <a:p>
          <a:endParaRPr lang="es-EC"/>
        </a:p>
      </dgm:t>
    </dgm:pt>
    <dgm:pt modelId="{5005C76A-B1E2-44DC-994E-A25427A1FB7A}">
      <dgm:prSet phldrT="[Texto]"/>
      <dgm:spPr/>
      <dgm:t>
        <a:bodyPr/>
        <a:lstStyle/>
        <a:p>
          <a:r>
            <a:rPr lang="es-EC" dirty="0" smtClean="0"/>
            <a:t>DESPACHO DE LA MERCADERÍA</a:t>
          </a:r>
          <a:endParaRPr lang="es-EC" dirty="0"/>
        </a:p>
      </dgm:t>
    </dgm:pt>
    <dgm:pt modelId="{38CCB8A6-4E36-4241-B2A8-D16C1BE08D0C}" type="parTrans" cxnId="{A014D177-5E06-4E55-AB1A-66300A40BA6B}">
      <dgm:prSet/>
      <dgm:spPr/>
      <dgm:t>
        <a:bodyPr/>
        <a:lstStyle/>
        <a:p>
          <a:endParaRPr lang="es-EC"/>
        </a:p>
      </dgm:t>
    </dgm:pt>
    <dgm:pt modelId="{58CCA073-7982-4D0A-9C0D-A312A7A89479}" type="sibTrans" cxnId="{A014D177-5E06-4E55-AB1A-66300A40BA6B}">
      <dgm:prSet/>
      <dgm:spPr>
        <a:blipFill rotWithShape="1">
          <a:blip xmlns:r="http://schemas.openxmlformats.org/officeDocument/2006/relationships" r:embed="rId6"/>
          <a:stretch>
            <a:fillRect/>
          </a:stretch>
        </a:blipFill>
      </dgm:spPr>
      <dgm:t>
        <a:bodyPr/>
        <a:lstStyle/>
        <a:p>
          <a:endParaRPr lang="es-EC"/>
        </a:p>
      </dgm:t>
    </dgm:pt>
    <dgm:pt modelId="{15217500-6EAE-4284-B0C5-F1F8B77ACCC8}" type="pres">
      <dgm:prSet presAssocID="{3C169711-BB92-49D1-AEE3-8243BF1789C6}" presName="Name0" presStyleCnt="0">
        <dgm:presLayoutVars>
          <dgm:chMax val="7"/>
          <dgm:chPref val="7"/>
          <dgm:dir/>
        </dgm:presLayoutVars>
      </dgm:prSet>
      <dgm:spPr/>
      <dgm:t>
        <a:bodyPr/>
        <a:lstStyle/>
        <a:p>
          <a:endParaRPr lang="es-ES"/>
        </a:p>
      </dgm:t>
    </dgm:pt>
    <dgm:pt modelId="{DC4A2BEA-6C9F-4D0F-A116-CDA37ACE9382}" type="pres">
      <dgm:prSet presAssocID="{3C169711-BB92-49D1-AEE3-8243BF1789C6}" presName="dot1" presStyleLbl="alignNode1" presStyleIdx="0" presStyleCnt="17"/>
      <dgm:spPr/>
    </dgm:pt>
    <dgm:pt modelId="{52353388-D8EB-4053-B1C5-038D9C93291E}" type="pres">
      <dgm:prSet presAssocID="{3C169711-BB92-49D1-AEE3-8243BF1789C6}" presName="dot2" presStyleLbl="alignNode1" presStyleIdx="1" presStyleCnt="17"/>
      <dgm:spPr/>
    </dgm:pt>
    <dgm:pt modelId="{D7B23CA6-F6B5-4073-93EC-42BB5E41883F}" type="pres">
      <dgm:prSet presAssocID="{3C169711-BB92-49D1-AEE3-8243BF1789C6}" presName="dot3" presStyleLbl="alignNode1" presStyleIdx="2" presStyleCnt="17"/>
      <dgm:spPr/>
    </dgm:pt>
    <dgm:pt modelId="{B9ED3BDC-6218-4C1D-8540-BEFC2E33D7D9}" type="pres">
      <dgm:prSet presAssocID="{3C169711-BB92-49D1-AEE3-8243BF1789C6}" presName="dot4" presStyleLbl="alignNode1" presStyleIdx="3" presStyleCnt="17"/>
      <dgm:spPr/>
    </dgm:pt>
    <dgm:pt modelId="{E4D21519-9E1D-4803-BFDD-D54E70E23D0A}" type="pres">
      <dgm:prSet presAssocID="{3C169711-BB92-49D1-AEE3-8243BF1789C6}" presName="dot5" presStyleLbl="alignNode1" presStyleIdx="4" presStyleCnt="17"/>
      <dgm:spPr/>
    </dgm:pt>
    <dgm:pt modelId="{C1FF4EFB-4785-4B95-A698-FB85F95EF34D}" type="pres">
      <dgm:prSet presAssocID="{3C169711-BB92-49D1-AEE3-8243BF1789C6}" presName="dot6" presStyleLbl="alignNode1" presStyleIdx="5" presStyleCnt="17"/>
      <dgm:spPr/>
    </dgm:pt>
    <dgm:pt modelId="{E61F5C34-43A8-4A6A-93E2-3454620786B0}" type="pres">
      <dgm:prSet presAssocID="{3C169711-BB92-49D1-AEE3-8243BF1789C6}" presName="dot7" presStyleLbl="alignNode1" presStyleIdx="6" presStyleCnt="17"/>
      <dgm:spPr/>
    </dgm:pt>
    <dgm:pt modelId="{104DC0EA-9945-40A2-A946-29374D0CCBC8}" type="pres">
      <dgm:prSet presAssocID="{3C169711-BB92-49D1-AEE3-8243BF1789C6}" presName="dot8" presStyleLbl="alignNode1" presStyleIdx="7" presStyleCnt="17"/>
      <dgm:spPr/>
    </dgm:pt>
    <dgm:pt modelId="{0C18B7A9-F91E-41EA-8D21-88EF3DA8AA89}" type="pres">
      <dgm:prSet presAssocID="{3C169711-BB92-49D1-AEE3-8243BF1789C6}" presName="dot9" presStyleLbl="alignNode1" presStyleIdx="8" presStyleCnt="17"/>
      <dgm:spPr/>
    </dgm:pt>
    <dgm:pt modelId="{0F0DC187-8E92-40A4-B52C-C77D591B1A4B}" type="pres">
      <dgm:prSet presAssocID="{3C169711-BB92-49D1-AEE3-8243BF1789C6}" presName="dot10" presStyleLbl="alignNode1" presStyleIdx="9" presStyleCnt="17"/>
      <dgm:spPr/>
    </dgm:pt>
    <dgm:pt modelId="{6B78D05E-FAF8-4283-9844-C9851822770B}" type="pres">
      <dgm:prSet presAssocID="{3C169711-BB92-49D1-AEE3-8243BF1789C6}" presName="dotArrow1" presStyleLbl="alignNode1" presStyleIdx="10" presStyleCnt="17"/>
      <dgm:spPr/>
    </dgm:pt>
    <dgm:pt modelId="{DADF2D5E-1CF6-4284-B3B8-4782848116C6}" type="pres">
      <dgm:prSet presAssocID="{3C169711-BB92-49D1-AEE3-8243BF1789C6}" presName="dotArrow2" presStyleLbl="alignNode1" presStyleIdx="11" presStyleCnt="17"/>
      <dgm:spPr/>
    </dgm:pt>
    <dgm:pt modelId="{102E9BF6-9289-478A-B66A-6472D6F1BFDA}" type="pres">
      <dgm:prSet presAssocID="{3C169711-BB92-49D1-AEE3-8243BF1789C6}" presName="dotArrow3" presStyleLbl="alignNode1" presStyleIdx="12" presStyleCnt="17"/>
      <dgm:spPr/>
    </dgm:pt>
    <dgm:pt modelId="{EED54521-8A73-4C53-888A-3769605B7F11}" type="pres">
      <dgm:prSet presAssocID="{3C169711-BB92-49D1-AEE3-8243BF1789C6}" presName="dotArrow4" presStyleLbl="alignNode1" presStyleIdx="13" presStyleCnt="17"/>
      <dgm:spPr/>
    </dgm:pt>
    <dgm:pt modelId="{21D3A8A9-6A87-429C-A7B1-CE0864CEF882}" type="pres">
      <dgm:prSet presAssocID="{3C169711-BB92-49D1-AEE3-8243BF1789C6}" presName="dotArrow5" presStyleLbl="alignNode1" presStyleIdx="14" presStyleCnt="17"/>
      <dgm:spPr/>
    </dgm:pt>
    <dgm:pt modelId="{245D870C-BA8D-418A-A600-6B3113086AA4}" type="pres">
      <dgm:prSet presAssocID="{3C169711-BB92-49D1-AEE3-8243BF1789C6}" presName="dotArrow6" presStyleLbl="alignNode1" presStyleIdx="15" presStyleCnt="17"/>
      <dgm:spPr/>
    </dgm:pt>
    <dgm:pt modelId="{72AC805A-3213-4124-B4FE-F2279EC13953}" type="pres">
      <dgm:prSet presAssocID="{3C169711-BB92-49D1-AEE3-8243BF1789C6}" presName="dotArrow7" presStyleLbl="alignNode1" presStyleIdx="16" presStyleCnt="17"/>
      <dgm:spPr/>
    </dgm:pt>
    <dgm:pt modelId="{FFDFC29D-1736-4F4E-86A4-D3F454729950}" type="pres">
      <dgm:prSet presAssocID="{2F95FA5D-0AC9-4210-ABA4-B517F030E2F0}" presName="parTx1" presStyleLbl="node1" presStyleIdx="0" presStyleCnt="6"/>
      <dgm:spPr/>
      <dgm:t>
        <a:bodyPr/>
        <a:lstStyle/>
        <a:p>
          <a:endParaRPr lang="es-ES"/>
        </a:p>
      </dgm:t>
    </dgm:pt>
    <dgm:pt modelId="{FF96ED04-50A0-4990-9C23-678324029AD6}" type="pres">
      <dgm:prSet presAssocID="{AFBB6F6B-D5DF-4C47-943F-BC558657F1AE}" presName="picture1" presStyleCnt="0"/>
      <dgm:spPr/>
    </dgm:pt>
    <dgm:pt modelId="{6C1B820B-D8A7-4F95-9E77-740EE03E6C32}" type="pres">
      <dgm:prSet presAssocID="{AFBB6F6B-D5DF-4C47-943F-BC558657F1AE}" presName="imageRepeatNode" presStyleLbl="fgImgPlace1" presStyleIdx="0" presStyleCnt="6" custScaleY="71561"/>
      <dgm:spPr/>
      <dgm:t>
        <a:bodyPr/>
        <a:lstStyle/>
        <a:p>
          <a:endParaRPr lang="es-ES"/>
        </a:p>
      </dgm:t>
    </dgm:pt>
    <dgm:pt modelId="{B5A7EF5A-FA4D-4900-9929-A4584AEE360D}" type="pres">
      <dgm:prSet presAssocID="{F31A08A5-774C-4DA5-A824-4F41ED5F386D}" presName="parTx2" presStyleLbl="node1" presStyleIdx="1" presStyleCnt="6"/>
      <dgm:spPr/>
      <dgm:t>
        <a:bodyPr/>
        <a:lstStyle/>
        <a:p>
          <a:endParaRPr lang="es-ES"/>
        </a:p>
      </dgm:t>
    </dgm:pt>
    <dgm:pt modelId="{52AD041A-9E5D-4C5E-802E-8DA3A58B321D}" type="pres">
      <dgm:prSet presAssocID="{C10EC892-C14C-4629-8523-339B51D732AD}" presName="picture2" presStyleCnt="0"/>
      <dgm:spPr/>
    </dgm:pt>
    <dgm:pt modelId="{87D1F6F2-48DC-4A18-9A07-079B7897574C}" type="pres">
      <dgm:prSet presAssocID="{C10EC892-C14C-4629-8523-339B51D732AD}" presName="imageRepeatNode" presStyleLbl="fgImgPlace1" presStyleIdx="1" presStyleCnt="6"/>
      <dgm:spPr/>
      <dgm:t>
        <a:bodyPr/>
        <a:lstStyle/>
        <a:p>
          <a:endParaRPr lang="es-ES"/>
        </a:p>
      </dgm:t>
    </dgm:pt>
    <dgm:pt modelId="{D16C4370-132D-47CB-8986-2F01CD129105}" type="pres">
      <dgm:prSet presAssocID="{0A469210-D289-4DFD-BC29-AC82014C9B37}" presName="parTx3" presStyleLbl="node1" presStyleIdx="2" presStyleCnt="6"/>
      <dgm:spPr/>
      <dgm:t>
        <a:bodyPr/>
        <a:lstStyle/>
        <a:p>
          <a:endParaRPr lang="es-ES"/>
        </a:p>
      </dgm:t>
    </dgm:pt>
    <dgm:pt modelId="{8EB9AD6F-AA09-4CCD-BC6E-0CC2FBABFAA1}" type="pres">
      <dgm:prSet presAssocID="{FCBB6168-4C49-4F35-8B94-19DEA1AC779C}" presName="picture3" presStyleCnt="0"/>
      <dgm:spPr/>
    </dgm:pt>
    <dgm:pt modelId="{D3ACFB8D-496A-4FD6-BFDD-8E0AABE5EB49}" type="pres">
      <dgm:prSet presAssocID="{FCBB6168-4C49-4F35-8B94-19DEA1AC779C}" presName="imageRepeatNode" presStyleLbl="fgImgPlace1" presStyleIdx="2" presStyleCnt="6"/>
      <dgm:spPr/>
      <dgm:t>
        <a:bodyPr/>
        <a:lstStyle/>
        <a:p>
          <a:endParaRPr lang="es-ES"/>
        </a:p>
      </dgm:t>
    </dgm:pt>
    <dgm:pt modelId="{3A535D6C-4FB0-41A2-80B2-1ABAD06FDDA4}" type="pres">
      <dgm:prSet presAssocID="{A7DD9283-0863-4F36-996F-EF01C9BCEBF1}" presName="parTx4" presStyleLbl="node1" presStyleIdx="3" presStyleCnt="6"/>
      <dgm:spPr/>
      <dgm:t>
        <a:bodyPr/>
        <a:lstStyle/>
        <a:p>
          <a:endParaRPr lang="es-ES"/>
        </a:p>
      </dgm:t>
    </dgm:pt>
    <dgm:pt modelId="{F2E078F1-4B12-4A1D-A75B-3E0B2B1BA50C}" type="pres">
      <dgm:prSet presAssocID="{261BD2F1-F0DC-497C-8B84-1C783E8769D9}" presName="picture4" presStyleCnt="0"/>
      <dgm:spPr/>
    </dgm:pt>
    <dgm:pt modelId="{A6662F6A-A9CB-4A5D-AD4B-6B1153D36CC7}" type="pres">
      <dgm:prSet presAssocID="{261BD2F1-F0DC-497C-8B84-1C783E8769D9}" presName="imageRepeatNode" presStyleLbl="fgImgPlace1" presStyleIdx="3" presStyleCnt="6"/>
      <dgm:spPr/>
      <dgm:t>
        <a:bodyPr/>
        <a:lstStyle/>
        <a:p>
          <a:endParaRPr lang="es-ES"/>
        </a:p>
      </dgm:t>
    </dgm:pt>
    <dgm:pt modelId="{ABE15FE6-D808-4BF9-8F50-406A5A8C515E}" type="pres">
      <dgm:prSet presAssocID="{39BC109A-6727-46AB-81CA-345D18ADF836}" presName="parTx5" presStyleLbl="node1" presStyleIdx="4" presStyleCnt="6"/>
      <dgm:spPr/>
      <dgm:t>
        <a:bodyPr/>
        <a:lstStyle/>
        <a:p>
          <a:endParaRPr lang="es-ES"/>
        </a:p>
      </dgm:t>
    </dgm:pt>
    <dgm:pt modelId="{584B379A-C29E-4849-BBA1-3F994B5C85A7}" type="pres">
      <dgm:prSet presAssocID="{FA8B84A5-8178-40EF-AB13-716BB50BFB12}" presName="picture5" presStyleCnt="0"/>
      <dgm:spPr/>
    </dgm:pt>
    <dgm:pt modelId="{921CECCE-A40D-4B3A-BCA8-D4F2C5BD55B3}" type="pres">
      <dgm:prSet presAssocID="{FA8B84A5-8178-40EF-AB13-716BB50BFB12}" presName="imageRepeatNode" presStyleLbl="fgImgPlace1" presStyleIdx="4" presStyleCnt="6"/>
      <dgm:spPr/>
      <dgm:t>
        <a:bodyPr/>
        <a:lstStyle/>
        <a:p>
          <a:endParaRPr lang="es-ES"/>
        </a:p>
      </dgm:t>
    </dgm:pt>
    <dgm:pt modelId="{16E56420-6184-4C10-9C83-66A0996A5EF9}" type="pres">
      <dgm:prSet presAssocID="{5005C76A-B1E2-44DC-994E-A25427A1FB7A}" presName="parTx6" presStyleLbl="node1" presStyleIdx="5" presStyleCnt="6"/>
      <dgm:spPr/>
      <dgm:t>
        <a:bodyPr/>
        <a:lstStyle/>
        <a:p>
          <a:endParaRPr lang="es-ES"/>
        </a:p>
      </dgm:t>
    </dgm:pt>
    <dgm:pt modelId="{587F475C-4A9A-47CB-B841-69DB9C3C0EA5}" type="pres">
      <dgm:prSet presAssocID="{58CCA073-7982-4D0A-9C0D-A312A7A89479}" presName="picture6" presStyleCnt="0"/>
      <dgm:spPr/>
    </dgm:pt>
    <dgm:pt modelId="{CE8BE7DB-0AA5-4C94-A9BC-11D1BBA5F8A4}" type="pres">
      <dgm:prSet presAssocID="{58CCA073-7982-4D0A-9C0D-A312A7A89479}" presName="imageRepeatNode" presStyleLbl="fgImgPlace1" presStyleIdx="5" presStyleCnt="6"/>
      <dgm:spPr/>
      <dgm:t>
        <a:bodyPr/>
        <a:lstStyle/>
        <a:p>
          <a:endParaRPr lang="es-ES"/>
        </a:p>
      </dgm:t>
    </dgm:pt>
  </dgm:ptLst>
  <dgm:cxnLst>
    <dgm:cxn modelId="{17891D3D-2990-4174-8B85-DC7C500D2B64}" type="presOf" srcId="{58CCA073-7982-4D0A-9C0D-A312A7A89479}" destId="{CE8BE7DB-0AA5-4C94-A9BC-11D1BBA5F8A4}" srcOrd="0" destOrd="0" presId="urn:microsoft.com/office/officeart/2008/layout/AscendingPictureAccentProcess"/>
    <dgm:cxn modelId="{2B10316C-2292-4275-AACB-B74A8C245C7A}" type="presOf" srcId="{261BD2F1-F0DC-497C-8B84-1C783E8769D9}" destId="{A6662F6A-A9CB-4A5D-AD4B-6B1153D36CC7}" srcOrd="0" destOrd="0" presId="urn:microsoft.com/office/officeart/2008/layout/AscendingPictureAccentProcess"/>
    <dgm:cxn modelId="{2A86389D-5B77-422C-BE86-F7B88EAF377A}" type="presOf" srcId="{FCBB6168-4C49-4F35-8B94-19DEA1AC779C}" destId="{D3ACFB8D-496A-4FD6-BFDD-8E0AABE5EB49}" srcOrd="0" destOrd="0" presId="urn:microsoft.com/office/officeart/2008/layout/AscendingPictureAccentProcess"/>
    <dgm:cxn modelId="{880B3AFB-AA0D-4E6A-81E2-77C8943516CC}" type="presOf" srcId="{A7DD9283-0863-4F36-996F-EF01C9BCEBF1}" destId="{3A535D6C-4FB0-41A2-80B2-1ABAD06FDDA4}" srcOrd="0" destOrd="0" presId="urn:microsoft.com/office/officeart/2008/layout/AscendingPictureAccentProcess"/>
    <dgm:cxn modelId="{F701655F-5B90-4D82-929C-705B46B6F6CC}" srcId="{3C169711-BB92-49D1-AEE3-8243BF1789C6}" destId="{39BC109A-6727-46AB-81CA-345D18ADF836}" srcOrd="4" destOrd="0" parTransId="{0961804D-8CBD-4A8B-ADB9-B55958494F14}" sibTransId="{FA8B84A5-8178-40EF-AB13-716BB50BFB12}"/>
    <dgm:cxn modelId="{1E840558-4C9B-4686-A892-6C39DCF2E576}" srcId="{3C169711-BB92-49D1-AEE3-8243BF1789C6}" destId="{A7DD9283-0863-4F36-996F-EF01C9BCEBF1}" srcOrd="3" destOrd="0" parTransId="{99BA3B12-53AB-4D7F-B0C6-A4E8002C560E}" sibTransId="{261BD2F1-F0DC-497C-8B84-1C783E8769D9}"/>
    <dgm:cxn modelId="{10E86753-C1E0-4659-806D-15F99ABB0EF3}" srcId="{3C169711-BB92-49D1-AEE3-8243BF1789C6}" destId="{2F95FA5D-0AC9-4210-ABA4-B517F030E2F0}" srcOrd="0" destOrd="0" parTransId="{A20CC50E-2854-4619-89FB-2D710747AE8E}" sibTransId="{AFBB6F6B-D5DF-4C47-943F-BC558657F1AE}"/>
    <dgm:cxn modelId="{5095FFF5-0FDC-41CB-A8B8-8646D8C77035}" type="presOf" srcId="{AFBB6F6B-D5DF-4C47-943F-BC558657F1AE}" destId="{6C1B820B-D8A7-4F95-9E77-740EE03E6C32}" srcOrd="0" destOrd="0" presId="urn:microsoft.com/office/officeart/2008/layout/AscendingPictureAccentProcess"/>
    <dgm:cxn modelId="{E6B8080E-9865-4EA3-9A0E-69B0CF6B6748}" type="presOf" srcId="{F31A08A5-774C-4DA5-A824-4F41ED5F386D}" destId="{B5A7EF5A-FA4D-4900-9929-A4584AEE360D}" srcOrd="0" destOrd="0" presId="urn:microsoft.com/office/officeart/2008/layout/AscendingPictureAccentProcess"/>
    <dgm:cxn modelId="{43EE01A8-D1F6-4784-9F54-B7C0C88BC70C}" type="presOf" srcId="{0A469210-D289-4DFD-BC29-AC82014C9B37}" destId="{D16C4370-132D-47CB-8986-2F01CD129105}" srcOrd="0" destOrd="0" presId="urn:microsoft.com/office/officeart/2008/layout/AscendingPictureAccentProcess"/>
    <dgm:cxn modelId="{68540BB9-6350-42D9-B8CE-422A4352B353}" srcId="{3C169711-BB92-49D1-AEE3-8243BF1789C6}" destId="{0A469210-D289-4DFD-BC29-AC82014C9B37}" srcOrd="2" destOrd="0" parTransId="{5401BC7A-7BEC-49A8-95B6-1100AC0324C2}" sibTransId="{FCBB6168-4C49-4F35-8B94-19DEA1AC779C}"/>
    <dgm:cxn modelId="{A014D177-5E06-4E55-AB1A-66300A40BA6B}" srcId="{3C169711-BB92-49D1-AEE3-8243BF1789C6}" destId="{5005C76A-B1E2-44DC-994E-A25427A1FB7A}" srcOrd="5" destOrd="0" parTransId="{38CCB8A6-4E36-4241-B2A8-D16C1BE08D0C}" sibTransId="{58CCA073-7982-4D0A-9C0D-A312A7A89479}"/>
    <dgm:cxn modelId="{A444F7A9-7C76-4878-A91B-588ADF1C30AB}" type="presOf" srcId="{3C169711-BB92-49D1-AEE3-8243BF1789C6}" destId="{15217500-6EAE-4284-B0C5-F1F8B77ACCC8}" srcOrd="0" destOrd="0" presId="urn:microsoft.com/office/officeart/2008/layout/AscendingPictureAccentProcess"/>
    <dgm:cxn modelId="{723192E3-C039-4568-BFF3-D0F75791EC3A}" srcId="{3C169711-BB92-49D1-AEE3-8243BF1789C6}" destId="{F31A08A5-774C-4DA5-A824-4F41ED5F386D}" srcOrd="1" destOrd="0" parTransId="{091DD667-AC87-406B-86C3-8D7402DF65AF}" sibTransId="{C10EC892-C14C-4629-8523-339B51D732AD}"/>
    <dgm:cxn modelId="{36AB29BD-07AE-4C0C-8A3D-A42C2CB8E67E}" type="presOf" srcId="{2F95FA5D-0AC9-4210-ABA4-B517F030E2F0}" destId="{FFDFC29D-1736-4F4E-86A4-D3F454729950}" srcOrd="0" destOrd="0" presId="urn:microsoft.com/office/officeart/2008/layout/AscendingPictureAccentProcess"/>
    <dgm:cxn modelId="{7BDBDB25-50D2-477B-BD63-DF319052A87E}" type="presOf" srcId="{FA8B84A5-8178-40EF-AB13-716BB50BFB12}" destId="{921CECCE-A40D-4B3A-BCA8-D4F2C5BD55B3}" srcOrd="0" destOrd="0" presId="urn:microsoft.com/office/officeart/2008/layout/AscendingPictureAccentProcess"/>
    <dgm:cxn modelId="{9C3EAF86-D26F-48D7-8193-D55F72C11471}" type="presOf" srcId="{39BC109A-6727-46AB-81CA-345D18ADF836}" destId="{ABE15FE6-D808-4BF9-8F50-406A5A8C515E}" srcOrd="0" destOrd="0" presId="urn:microsoft.com/office/officeart/2008/layout/AscendingPictureAccentProcess"/>
    <dgm:cxn modelId="{EEF527B4-BBFA-401D-B8AB-6F7C9A4F005F}" type="presOf" srcId="{C10EC892-C14C-4629-8523-339B51D732AD}" destId="{87D1F6F2-48DC-4A18-9A07-079B7897574C}" srcOrd="0" destOrd="0" presId="urn:microsoft.com/office/officeart/2008/layout/AscendingPictureAccentProcess"/>
    <dgm:cxn modelId="{BF3213A3-2597-4A1A-BE98-A711FF4741C3}" type="presOf" srcId="{5005C76A-B1E2-44DC-994E-A25427A1FB7A}" destId="{16E56420-6184-4C10-9C83-66A0996A5EF9}" srcOrd="0" destOrd="0" presId="urn:microsoft.com/office/officeart/2008/layout/AscendingPictureAccentProcess"/>
    <dgm:cxn modelId="{F773C20A-DF6D-4DBA-9E1B-D5F61ABB5159}" type="presParOf" srcId="{15217500-6EAE-4284-B0C5-F1F8B77ACCC8}" destId="{DC4A2BEA-6C9F-4D0F-A116-CDA37ACE9382}" srcOrd="0" destOrd="0" presId="urn:microsoft.com/office/officeart/2008/layout/AscendingPictureAccentProcess"/>
    <dgm:cxn modelId="{1439C498-33FE-485D-A03F-C1FD0F8C297E}" type="presParOf" srcId="{15217500-6EAE-4284-B0C5-F1F8B77ACCC8}" destId="{52353388-D8EB-4053-B1C5-038D9C93291E}" srcOrd="1" destOrd="0" presId="urn:microsoft.com/office/officeart/2008/layout/AscendingPictureAccentProcess"/>
    <dgm:cxn modelId="{A36EC86E-E98D-4810-A663-CFC95C638D8C}" type="presParOf" srcId="{15217500-6EAE-4284-B0C5-F1F8B77ACCC8}" destId="{D7B23CA6-F6B5-4073-93EC-42BB5E41883F}" srcOrd="2" destOrd="0" presId="urn:microsoft.com/office/officeart/2008/layout/AscendingPictureAccentProcess"/>
    <dgm:cxn modelId="{0DC4BF14-B18A-4578-B151-62A07B524170}" type="presParOf" srcId="{15217500-6EAE-4284-B0C5-F1F8B77ACCC8}" destId="{B9ED3BDC-6218-4C1D-8540-BEFC2E33D7D9}" srcOrd="3" destOrd="0" presId="urn:microsoft.com/office/officeart/2008/layout/AscendingPictureAccentProcess"/>
    <dgm:cxn modelId="{3AAF562A-D44A-4E2E-B38C-1517D29F1209}" type="presParOf" srcId="{15217500-6EAE-4284-B0C5-F1F8B77ACCC8}" destId="{E4D21519-9E1D-4803-BFDD-D54E70E23D0A}" srcOrd="4" destOrd="0" presId="urn:microsoft.com/office/officeart/2008/layout/AscendingPictureAccentProcess"/>
    <dgm:cxn modelId="{682D485D-4165-445B-BBD6-CB1EB743B3E9}" type="presParOf" srcId="{15217500-6EAE-4284-B0C5-F1F8B77ACCC8}" destId="{C1FF4EFB-4785-4B95-A698-FB85F95EF34D}" srcOrd="5" destOrd="0" presId="urn:microsoft.com/office/officeart/2008/layout/AscendingPictureAccentProcess"/>
    <dgm:cxn modelId="{A063200F-912F-4508-B3F1-BB0CC61FAE29}" type="presParOf" srcId="{15217500-6EAE-4284-B0C5-F1F8B77ACCC8}" destId="{E61F5C34-43A8-4A6A-93E2-3454620786B0}" srcOrd="6" destOrd="0" presId="urn:microsoft.com/office/officeart/2008/layout/AscendingPictureAccentProcess"/>
    <dgm:cxn modelId="{E0824088-44D6-4536-8365-542B242939F5}" type="presParOf" srcId="{15217500-6EAE-4284-B0C5-F1F8B77ACCC8}" destId="{104DC0EA-9945-40A2-A946-29374D0CCBC8}" srcOrd="7" destOrd="0" presId="urn:microsoft.com/office/officeart/2008/layout/AscendingPictureAccentProcess"/>
    <dgm:cxn modelId="{45BF0C50-78F1-49DC-8DAD-017E143E6DEA}" type="presParOf" srcId="{15217500-6EAE-4284-B0C5-F1F8B77ACCC8}" destId="{0C18B7A9-F91E-41EA-8D21-88EF3DA8AA89}" srcOrd="8" destOrd="0" presId="urn:microsoft.com/office/officeart/2008/layout/AscendingPictureAccentProcess"/>
    <dgm:cxn modelId="{ED39DC9A-DEE5-47A4-8A19-D0F41A16D578}" type="presParOf" srcId="{15217500-6EAE-4284-B0C5-F1F8B77ACCC8}" destId="{0F0DC187-8E92-40A4-B52C-C77D591B1A4B}" srcOrd="9" destOrd="0" presId="urn:microsoft.com/office/officeart/2008/layout/AscendingPictureAccentProcess"/>
    <dgm:cxn modelId="{B1AF0A94-4E14-4A59-8941-8276E5CFA3CD}" type="presParOf" srcId="{15217500-6EAE-4284-B0C5-F1F8B77ACCC8}" destId="{6B78D05E-FAF8-4283-9844-C9851822770B}" srcOrd="10" destOrd="0" presId="urn:microsoft.com/office/officeart/2008/layout/AscendingPictureAccentProcess"/>
    <dgm:cxn modelId="{12240D4D-B33F-4233-8085-5484509BC906}" type="presParOf" srcId="{15217500-6EAE-4284-B0C5-F1F8B77ACCC8}" destId="{DADF2D5E-1CF6-4284-B3B8-4782848116C6}" srcOrd="11" destOrd="0" presId="urn:microsoft.com/office/officeart/2008/layout/AscendingPictureAccentProcess"/>
    <dgm:cxn modelId="{4CBEF84C-2C73-4368-9DEA-D274387A4C96}" type="presParOf" srcId="{15217500-6EAE-4284-B0C5-F1F8B77ACCC8}" destId="{102E9BF6-9289-478A-B66A-6472D6F1BFDA}" srcOrd="12" destOrd="0" presId="urn:microsoft.com/office/officeart/2008/layout/AscendingPictureAccentProcess"/>
    <dgm:cxn modelId="{5D7E3960-5E07-4ACA-8BE3-95D8D6FEA359}" type="presParOf" srcId="{15217500-6EAE-4284-B0C5-F1F8B77ACCC8}" destId="{EED54521-8A73-4C53-888A-3769605B7F11}" srcOrd="13" destOrd="0" presId="urn:microsoft.com/office/officeart/2008/layout/AscendingPictureAccentProcess"/>
    <dgm:cxn modelId="{DACDED36-B4F1-4428-ADEC-C5E1F12AB2CB}" type="presParOf" srcId="{15217500-6EAE-4284-B0C5-F1F8B77ACCC8}" destId="{21D3A8A9-6A87-429C-A7B1-CE0864CEF882}" srcOrd="14" destOrd="0" presId="urn:microsoft.com/office/officeart/2008/layout/AscendingPictureAccentProcess"/>
    <dgm:cxn modelId="{1933BC9B-85F9-487A-89B2-4BE7D7919CB7}" type="presParOf" srcId="{15217500-6EAE-4284-B0C5-F1F8B77ACCC8}" destId="{245D870C-BA8D-418A-A600-6B3113086AA4}" srcOrd="15" destOrd="0" presId="urn:microsoft.com/office/officeart/2008/layout/AscendingPictureAccentProcess"/>
    <dgm:cxn modelId="{CCFBA20F-DBDE-4B2C-B64E-2A35541D19A8}" type="presParOf" srcId="{15217500-6EAE-4284-B0C5-F1F8B77ACCC8}" destId="{72AC805A-3213-4124-B4FE-F2279EC13953}" srcOrd="16" destOrd="0" presId="urn:microsoft.com/office/officeart/2008/layout/AscendingPictureAccentProcess"/>
    <dgm:cxn modelId="{3550BE3B-6F39-4099-BFF5-FDFCD5488760}" type="presParOf" srcId="{15217500-6EAE-4284-B0C5-F1F8B77ACCC8}" destId="{FFDFC29D-1736-4F4E-86A4-D3F454729950}" srcOrd="17" destOrd="0" presId="urn:microsoft.com/office/officeart/2008/layout/AscendingPictureAccentProcess"/>
    <dgm:cxn modelId="{32A720B1-1221-4198-8F39-4E9A8AA9BDC2}" type="presParOf" srcId="{15217500-6EAE-4284-B0C5-F1F8B77ACCC8}" destId="{FF96ED04-50A0-4990-9C23-678324029AD6}" srcOrd="18" destOrd="0" presId="urn:microsoft.com/office/officeart/2008/layout/AscendingPictureAccentProcess"/>
    <dgm:cxn modelId="{94F9EF70-FEB9-452F-8ED6-3B639C0295EC}" type="presParOf" srcId="{FF96ED04-50A0-4990-9C23-678324029AD6}" destId="{6C1B820B-D8A7-4F95-9E77-740EE03E6C32}" srcOrd="0" destOrd="0" presId="urn:microsoft.com/office/officeart/2008/layout/AscendingPictureAccentProcess"/>
    <dgm:cxn modelId="{EE05D5C5-321A-470B-A80F-E1366E2B6819}" type="presParOf" srcId="{15217500-6EAE-4284-B0C5-F1F8B77ACCC8}" destId="{B5A7EF5A-FA4D-4900-9929-A4584AEE360D}" srcOrd="19" destOrd="0" presId="urn:microsoft.com/office/officeart/2008/layout/AscendingPictureAccentProcess"/>
    <dgm:cxn modelId="{DE627F3F-477E-468E-BAF8-B635A3007302}" type="presParOf" srcId="{15217500-6EAE-4284-B0C5-F1F8B77ACCC8}" destId="{52AD041A-9E5D-4C5E-802E-8DA3A58B321D}" srcOrd="20" destOrd="0" presId="urn:microsoft.com/office/officeart/2008/layout/AscendingPictureAccentProcess"/>
    <dgm:cxn modelId="{2D400A90-33B0-4448-86BD-8A86AA92B0CE}" type="presParOf" srcId="{52AD041A-9E5D-4C5E-802E-8DA3A58B321D}" destId="{87D1F6F2-48DC-4A18-9A07-079B7897574C}" srcOrd="0" destOrd="0" presId="urn:microsoft.com/office/officeart/2008/layout/AscendingPictureAccentProcess"/>
    <dgm:cxn modelId="{49033754-7BCF-4108-9501-82112F40FAB4}" type="presParOf" srcId="{15217500-6EAE-4284-B0C5-F1F8B77ACCC8}" destId="{D16C4370-132D-47CB-8986-2F01CD129105}" srcOrd="21" destOrd="0" presId="urn:microsoft.com/office/officeart/2008/layout/AscendingPictureAccentProcess"/>
    <dgm:cxn modelId="{B1E21318-4E5B-4ECE-85CD-25FC5E69F73C}" type="presParOf" srcId="{15217500-6EAE-4284-B0C5-F1F8B77ACCC8}" destId="{8EB9AD6F-AA09-4CCD-BC6E-0CC2FBABFAA1}" srcOrd="22" destOrd="0" presId="urn:microsoft.com/office/officeart/2008/layout/AscendingPictureAccentProcess"/>
    <dgm:cxn modelId="{36BA4499-2329-4C99-BD0E-A00600F27154}" type="presParOf" srcId="{8EB9AD6F-AA09-4CCD-BC6E-0CC2FBABFAA1}" destId="{D3ACFB8D-496A-4FD6-BFDD-8E0AABE5EB49}" srcOrd="0" destOrd="0" presId="urn:microsoft.com/office/officeart/2008/layout/AscendingPictureAccentProcess"/>
    <dgm:cxn modelId="{846D1447-6BE2-4D24-B2AF-A902E102CCAD}" type="presParOf" srcId="{15217500-6EAE-4284-B0C5-F1F8B77ACCC8}" destId="{3A535D6C-4FB0-41A2-80B2-1ABAD06FDDA4}" srcOrd="23" destOrd="0" presId="urn:microsoft.com/office/officeart/2008/layout/AscendingPictureAccentProcess"/>
    <dgm:cxn modelId="{9CB2D37D-BAC1-45DC-8428-956A94EDCDA4}" type="presParOf" srcId="{15217500-6EAE-4284-B0C5-F1F8B77ACCC8}" destId="{F2E078F1-4B12-4A1D-A75B-3E0B2B1BA50C}" srcOrd="24" destOrd="0" presId="urn:microsoft.com/office/officeart/2008/layout/AscendingPictureAccentProcess"/>
    <dgm:cxn modelId="{F68840E2-5AC4-4997-ACBC-61D532B2BD34}" type="presParOf" srcId="{F2E078F1-4B12-4A1D-A75B-3E0B2B1BA50C}" destId="{A6662F6A-A9CB-4A5D-AD4B-6B1153D36CC7}" srcOrd="0" destOrd="0" presId="urn:microsoft.com/office/officeart/2008/layout/AscendingPictureAccentProcess"/>
    <dgm:cxn modelId="{361ECA21-0DD2-4143-A8E9-6A917CA0CC74}" type="presParOf" srcId="{15217500-6EAE-4284-B0C5-F1F8B77ACCC8}" destId="{ABE15FE6-D808-4BF9-8F50-406A5A8C515E}" srcOrd="25" destOrd="0" presId="urn:microsoft.com/office/officeart/2008/layout/AscendingPictureAccentProcess"/>
    <dgm:cxn modelId="{0990DD9E-CED4-47A8-B513-3F662063397B}" type="presParOf" srcId="{15217500-6EAE-4284-B0C5-F1F8B77ACCC8}" destId="{584B379A-C29E-4849-BBA1-3F994B5C85A7}" srcOrd="26" destOrd="0" presId="urn:microsoft.com/office/officeart/2008/layout/AscendingPictureAccentProcess"/>
    <dgm:cxn modelId="{266E9E8A-3A1A-4B4C-A88E-8653EC630CB6}" type="presParOf" srcId="{584B379A-C29E-4849-BBA1-3F994B5C85A7}" destId="{921CECCE-A40D-4B3A-BCA8-D4F2C5BD55B3}" srcOrd="0" destOrd="0" presId="urn:microsoft.com/office/officeart/2008/layout/AscendingPictureAccentProcess"/>
    <dgm:cxn modelId="{C096A13D-B48A-492C-9171-8029A9A39657}" type="presParOf" srcId="{15217500-6EAE-4284-B0C5-F1F8B77ACCC8}" destId="{16E56420-6184-4C10-9C83-66A0996A5EF9}" srcOrd="27" destOrd="0" presId="urn:microsoft.com/office/officeart/2008/layout/AscendingPictureAccentProcess"/>
    <dgm:cxn modelId="{C6AC89CA-4AAE-4377-9495-DEB54A421585}" type="presParOf" srcId="{15217500-6EAE-4284-B0C5-F1F8B77ACCC8}" destId="{587F475C-4A9A-47CB-B841-69DB9C3C0EA5}" srcOrd="28" destOrd="0" presId="urn:microsoft.com/office/officeart/2008/layout/AscendingPictureAccentProcess"/>
    <dgm:cxn modelId="{2DEB7B64-51AF-4B55-9F1A-5C1E071D0D72}" type="presParOf" srcId="{587F475C-4A9A-47CB-B841-69DB9C3C0EA5}" destId="{CE8BE7DB-0AA5-4C94-A9BC-11D1BBA5F8A4}"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FD4D90-4336-4A30-B029-68623E2076A6}" type="doc">
      <dgm:prSet loTypeId="urn:microsoft.com/office/officeart/2005/8/layout/process1" loCatId="process" qsTypeId="urn:microsoft.com/office/officeart/2005/8/quickstyle/simple1" qsCatId="simple" csTypeId="urn:microsoft.com/office/officeart/2005/8/colors/accent1_2" csCatId="accent1" phldr="1"/>
      <dgm:spPr/>
    </dgm:pt>
    <dgm:pt modelId="{2A412109-AD69-426A-8AE1-3781D04A0FF7}">
      <dgm:prSet phldrT="[Texto]" custT="1"/>
      <dgm:spPr>
        <a:solidFill>
          <a:srgbClr val="008000"/>
        </a:solidFill>
        <a:ln>
          <a:solidFill>
            <a:srgbClr val="92D050"/>
          </a:solidFill>
        </a:ln>
        <a:scene3d>
          <a:camera prst="orthographicFront"/>
          <a:lightRig rig="threePt" dir="t"/>
        </a:scene3d>
        <a:sp3d>
          <a:bevelT/>
        </a:sp3d>
      </dgm:spPr>
      <dgm:t>
        <a:bodyPr/>
        <a:lstStyle/>
        <a:p>
          <a:r>
            <a:rPr lang="es-EC" sz="1000" dirty="0" smtClean="0">
              <a:solidFill>
                <a:schemeClr val="tx1"/>
              </a:solidFill>
            </a:rPr>
            <a:t>IDEA DE NEGOCIO</a:t>
          </a:r>
          <a:endParaRPr lang="es-EC" sz="1000" dirty="0">
            <a:solidFill>
              <a:schemeClr val="tx1"/>
            </a:solidFill>
          </a:endParaRPr>
        </a:p>
      </dgm:t>
    </dgm:pt>
    <dgm:pt modelId="{A7689CE3-0B3B-443D-88C1-2262197AB37D}" type="parTrans" cxnId="{80A24913-8B2C-411C-A3AF-7C1270AF8848}">
      <dgm:prSet/>
      <dgm:spPr/>
      <dgm:t>
        <a:bodyPr/>
        <a:lstStyle/>
        <a:p>
          <a:endParaRPr lang="es-EC" sz="2000"/>
        </a:p>
      </dgm:t>
    </dgm:pt>
    <dgm:pt modelId="{73AEBE16-4209-4875-9E5D-D0F075056BCC}" type="sibTrans" cxnId="{80A24913-8B2C-411C-A3AF-7C1270AF8848}">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87BAD2F9-0983-4777-BF06-CF285D221490}">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DISEÑO DE LA INVESTIGACIÓN</a:t>
          </a:r>
          <a:endParaRPr lang="es-EC" sz="1000" dirty="0">
            <a:solidFill>
              <a:schemeClr val="tx1"/>
            </a:solidFill>
          </a:endParaRPr>
        </a:p>
      </dgm:t>
    </dgm:pt>
    <dgm:pt modelId="{8460E913-E1D9-404E-B82F-04A019DD3411}" type="parTrans" cxnId="{E9EF7143-4998-4719-964B-47D4BDA7274E}">
      <dgm:prSet/>
      <dgm:spPr/>
      <dgm:t>
        <a:bodyPr/>
        <a:lstStyle/>
        <a:p>
          <a:endParaRPr lang="es-EC" sz="2000"/>
        </a:p>
      </dgm:t>
    </dgm:pt>
    <dgm:pt modelId="{B77A10D0-3A3C-4211-B908-5735A17C77A8}" type="sibTrans" cxnId="{E9EF7143-4998-4719-964B-47D4BDA7274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3D7A34AD-611F-4D83-A4A6-D15C37494413}">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ESTUDIO DE MERCADO</a:t>
          </a:r>
          <a:endParaRPr lang="es-EC" sz="1000" dirty="0">
            <a:solidFill>
              <a:schemeClr val="tx1"/>
            </a:solidFill>
          </a:endParaRPr>
        </a:p>
      </dgm:t>
    </dgm:pt>
    <dgm:pt modelId="{ACCA0064-267D-43FD-AD0F-7F263275F007}" type="parTrans" cxnId="{148B1D93-9F58-4E2C-99C6-A8B53D0DC224}">
      <dgm:prSet/>
      <dgm:spPr/>
      <dgm:t>
        <a:bodyPr/>
        <a:lstStyle/>
        <a:p>
          <a:endParaRPr lang="es-EC" sz="2000"/>
        </a:p>
      </dgm:t>
    </dgm:pt>
    <dgm:pt modelId="{5B9CFD16-7704-4BC9-8477-B19B5EEFDB9E}" type="sibTrans" cxnId="{148B1D93-9F58-4E2C-99C6-A8B53D0DC224}">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A72F9901-BEB5-4B55-9518-41D5153B0501}">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PROCESOS DE EXPORTACION</a:t>
          </a:r>
          <a:endParaRPr lang="es-EC" sz="1000" dirty="0">
            <a:solidFill>
              <a:schemeClr val="tx1"/>
            </a:solidFill>
          </a:endParaRPr>
        </a:p>
      </dgm:t>
    </dgm:pt>
    <dgm:pt modelId="{2EAC57FF-7433-48F2-9616-10CE9D019425}" type="parTrans" cxnId="{7FB52340-D6ED-4A4A-AEA9-F3B0E0238A1E}">
      <dgm:prSet/>
      <dgm:spPr/>
      <dgm:t>
        <a:bodyPr/>
        <a:lstStyle/>
        <a:p>
          <a:endParaRPr lang="es-EC" sz="2000"/>
        </a:p>
      </dgm:t>
    </dgm:pt>
    <dgm:pt modelId="{15238467-82BD-4F53-B20C-63CFBD336727}" type="sibTrans" cxnId="{7FB52340-D6ED-4A4A-AEA9-F3B0E0238A1E}">
      <dgm:prSet>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t>
        <a:bodyPr/>
        <a:lstStyle/>
        <a:p>
          <a:endParaRPr lang="es-EC" sz="2000"/>
        </a:p>
      </dgm:t>
    </dgm:pt>
    <dgm:pt modelId="{D6A471DB-FBC6-4841-90AC-FB87422D177E}">
      <dgm:prSet phldrT="[Texto]" custT="1"/>
      <dgm:spPr>
        <a:solidFill>
          <a:srgbClr val="008000"/>
        </a:solidFill>
        <a:ln>
          <a:noFill/>
        </a:ln>
        <a:effectLst/>
        <a:scene3d>
          <a:camera prst="orthographicFront">
            <a:rot lat="0" lon="0" rev="0"/>
          </a:camera>
          <a:lightRig rig="chilly" dir="t">
            <a:rot lat="0" lon="0" rev="18480000"/>
          </a:lightRig>
        </a:scene3d>
        <a:sp3d prstMaterial="clear">
          <a:bevelT h="63500"/>
        </a:sp3d>
      </dgm:spPr>
      <dgm:t>
        <a:bodyPr/>
        <a:lstStyle/>
        <a:p>
          <a:r>
            <a:rPr lang="es-EC" sz="1000" dirty="0" smtClean="0">
              <a:solidFill>
                <a:schemeClr val="tx1"/>
              </a:solidFill>
            </a:rPr>
            <a:t>CONCLUSIONES Y RECOMENDACIONES</a:t>
          </a:r>
          <a:endParaRPr lang="es-EC" sz="1000" dirty="0">
            <a:solidFill>
              <a:schemeClr val="tx1"/>
            </a:solidFill>
          </a:endParaRPr>
        </a:p>
      </dgm:t>
    </dgm:pt>
    <dgm:pt modelId="{EFD73488-F533-412F-AED6-1050DEF57188}" type="parTrans" cxnId="{CE2B55EC-95AB-4243-98C9-65C8010B3B5C}">
      <dgm:prSet/>
      <dgm:spPr/>
      <dgm:t>
        <a:bodyPr/>
        <a:lstStyle/>
        <a:p>
          <a:endParaRPr lang="es-EC" sz="2000"/>
        </a:p>
      </dgm:t>
    </dgm:pt>
    <dgm:pt modelId="{117D093E-2FEE-4268-BD34-852D0EC6BA4D}" type="sibTrans" cxnId="{CE2B55EC-95AB-4243-98C9-65C8010B3B5C}">
      <dgm:prSet/>
      <dgm:spPr/>
      <dgm:t>
        <a:bodyPr/>
        <a:lstStyle/>
        <a:p>
          <a:endParaRPr lang="es-EC" sz="2000"/>
        </a:p>
      </dgm:t>
    </dgm:pt>
    <dgm:pt modelId="{443A0442-FEB5-4B6F-8284-199330A18654}" type="pres">
      <dgm:prSet presAssocID="{8DFD4D90-4336-4A30-B029-68623E2076A6}" presName="Name0" presStyleCnt="0">
        <dgm:presLayoutVars>
          <dgm:dir/>
          <dgm:resizeHandles val="exact"/>
        </dgm:presLayoutVars>
      </dgm:prSet>
      <dgm:spPr/>
    </dgm:pt>
    <dgm:pt modelId="{95EE7324-695C-4903-B91B-8048411566A4}" type="pres">
      <dgm:prSet presAssocID="{2A412109-AD69-426A-8AE1-3781D04A0FF7}" presName="node" presStyleLbl="node1" presStyleIdx="0" presStyleCnt="5">
        <dgm:presLayoutVars>
          <dgm:bulletEnabled val="1"/>
        </dgm:presLayoutVars>
      </dgm:prSet>
      <dgm:spPr/>
      <dgm:t>
        <a:bodyPr/>
        <a:lstStyle/>
        <a:p>
          <a:endParaRPr lang="es-EC"/>
        </a:p>
      </dgm:t>
    </dgm:pt>
    <dgm:pt modelId="{A2686A44-1587-4251-AB9F-ED73D74C98FA}" type="pres">
      <dgm:prSet presAssocID="{73AEBE16-4209-4875-9E5D-D0F075056BCC}" presName="sibTrans" presStyleLbl="sibTrans2D1" presStyleIdx="0" presStyleCnt="4"/>
      <dgm:spPr/>
      <dgm:t>
        <a:bodyPr/>
        <a:lstStyle/>
        <a:p>
          <a:endParaRPr lang="es-EC"/>
        </a:p>
      </dgm:t>
    </dgm:pt>
    <dgm:pt modelId="{70A33C59-0AE9-410A-873F-BF3A9F083F4B}" type="pres">
      <dgm:prSet presAssocID="{73AEBE16-4209-4875-9E5D-D0F075056BCC}" presName="connectorText" presStyleLbl="sibTrans2D1" presStyleIdx="0" presStyleCnt="4"/>
      <dgm:spPr/>
      <dgm:t>
        <a:bodyPr/>
        <a:lstStyle/>
        <a:p>
          <a:endParaRPr lang="es-EC"/>
        </a:p>
      </dgm:t>
    </dgm:pt>
    <dgm:pt modelId="{3C2E3747-9089-43BC-B352-90C4FCA8E8B6}" type="pres">
      <dgm:prSet presAssocID="{87BAD2F9-0983-4777-BF06-CF285D221490}" presName="node" presStyleLbl="node1" presStyleIdx="1" presStyleCnt="5">
        <dgm:presLayoutVars>
          <dgm:bulletEnabled val="1"/>
        </dgm:presLayoutVars>
      </dgm:prSet>
      <dgm:spPr/>
      <dgm:t>
        <a:bodyPr/>
        <a:lstStyle/>
        <a:p>
          <a:endParaRPr lang="es-EC"/>
        </a:p>
      </dgm:t>
    </dgm:pt>
    <dgm:pt modelId="{A43527CD-6C09-4F15-A712-AA3014C75D01}" type="pres">
      <dgm:prSet presAssocID="{B77A10D0-3A3C-4211-B908-5735A17C77A8}" presName="sibTrans" presStyleLbl="sibTrans2D1" presStyleIdx="1" presStyleCnt="4"/>
      <dgm:spPr/>
      <dgm:t>
        <a:bodyPr/>
        <a:lstStyle/>
        <a:p>
          <a:endParaRPr lang="es-EC"/>
        </a:p>
      </dgm:t>
    </dgm:pt>
    <dgm:pt modelId="{BC0281B1-F953-4970-AC48-A0453FBC0F70}" type="pres">
      <dgm:prSet presAssocID="{B77A10D0-3A3C-4211-B908-5735A17C77A8}" presName="connectorText" presStyleLbl="sibTrans2D1" presStyleIdx="1" presStyleCnt="4"/>
      <dgm:spPr/>
      <dgm:t>
        <a:bodyPr/>
        <a:lstStyle/>
        <a:p>
          <a:endParaRPr lang="es-EC"/>
        </a:p>
      </dgm:t>
    </dgm:pt>
    <dgm:pt modelId="{3735E17C-E17E-498E-8F79-BF2096D54A27}" type="pres">
      <dgm:prSet presAssocID="{3D7A34AD-611F-4D83-A4A6-D15C37494413}" presName="node" presStyleLbl="node1" presStyleIdx="2" presStyleCnt="5">
        <dgm:presLayoutVars>
          <dgm:bulletEnabled val="1"/>
        </dgm:presLayoutVars>
      </dgm:prSet>
      <dgm:spPr/>
      <dgm:t>
        <a:bodyPr/>
        <a:lstStyle/>
        <a:p>
          <a:endParaRPr lang="es-EC"/>
        </a:p>
      </dgm:t>
    </dgm:pt>
    <dgm:pt modelId="{48B9E2FE-5EB1-45D5-99F2-9ED61246E49D}" type="pres">
      <dgm:prSet presAssocID="{5B9CFD16-7704-4BC9-8477-B19B5EEFDB9E}" presName="sibTrans" presStyleLbl="sibTrans2D1" presStyleIdx="2" presStyleCnt="4"/>
      <dgm:spPr/>
      <dgm:t>
        <a:bodyPr/>
        <a:lstStyle/>
        <a:p>
          <a:endParaRPr lang="es-EC"/>
        </a:p>
      </dgm:t>
    </dgm:pt>
    <dgm:pt modelId="{9FAEF079-7B42-4F32-9DCA-BCA2977B97BC}" type="pres">
      <dgm:prSet presAssocID="{5B9CFD16-7704-4BC9-8477-B19B5EEFDB9E}" presName="connectorText" presStyleLbl="sibTrans2D1" presStyleIdx="2" presStyleCnt="4"/>
      <dgm:spPr/>
      <dgm:t>
        <a:bodyPr/>
        <a:lstStyle/>
        <a:p>
          <a:endParaRPr lang="es-EC"/>
        </a:p>
      </dgm:t>
    </dgm:pt>
    <dgm:pt modelId="{57DB6157-3889-4F4D-AFAA-B34ECCF32B3C}" type="pres">
      <dgm:prSet presAssocID="{A72F9901-BEB5-4B55-9518-41D5153B0501}" presName="node" presStyleLbl="node1" presStyleIdx="3" presStyleCnt="5">
        <dgm:presLayoutVars>
          <dgm:bulletEnabled val="1"/>
        </dgm:presLayoutVars>
      </dgm:prSet>
      <dgm:spPr/>
      <dgm:t>
        <a:bodyPr/>
        <a:lstStyle/>
        <a:p>
          <a:endParaRPr lang="es-EC"/>
        </a:p>
      </dgm:t>
    </dgm:pt>
    <dgm:pt modelId="{8695E13F-72C6-4249-837A-83F5B5966591}" type="pres">
      <dgm:prSet presAssocID="{15238467-82BD-4F53-B20C-63CFBD336727}" presName="sibTrans" presStyleLbl="sibTrans2D1" presStyleIdx="3" presStyleCnt="4"/>
      <dgm:spPr/>
      <dgm:t>
        <a:bodyPr/>
        <a:lstStyle/>
        <a:p>
          <a:endParaRPr lang="es-EC"/>
        </a:p>
      </dgm:t>
    </dgm:pt>
    <dgm:pt modelId="{78C6E3AC-7837-41C6-B49A-18E52CA06585}" type="pres">
      <dgm:prSet presAssocID="{15238467-82BD-4F53-B20C-63CFBD336727}" presName="connectorText" presStyleLbl="sibTrans2D1" presStyleIdx="3" presStyleCnt="4"/>
      <dgm:spPr/>
      <dgm:t>
        <a:bodyPr/>
        <a:lstStyle/>
        <a:p>
          <a:endParaRPr lang="es-EC"/>
        </a:p>
      </dgm:t>
    </dgm:pt>
    <dgm:pt modelId="{526C1560-8D8A-4854-BB2D-DA67FC9917FB}" type="pres">
      <dgm:prSet presAssocID="{D6A471DB-FBC6-4841-90AC-FB87422D177E}" presName="node" presStyleLbl="node1" presStyleIdx="4" presStyleCnt="5">
        <dgm:presLayoutVars>
          <dgm:bulletEnabled val="1"/>
        </dgm:presLayoutVars>
      </dgm:prSet>
      <dgm:spPr/>
      <dgm:t>
        <a:bodyPr/>
        <a:lstStyle/>
        <a:p>
          <a:endParaRPr lang="es-EC"/>
        </a:p>
      </dgm:t>
    </dgm:pt>
  </dgm:ptLst>
  <dgm:cxnLst>
    <dgm:cxn modelId="{3E2640BE-28D8-4280-8170-10CC50B6D801}" type="presOf" srcId="{D6A471DB-FBC6-4841-90AC-FB87422D177E}" destId="{526C1560-8D8A-4854-BB2D-DA67FC9917FB}" srcOrd="0" destOrd="0" presId="urn:microsoft.com/office/officeart/2005/8/layout/process1"/>
    <dgm:cxn modelId="{22AE7E08-F578-46F4-9949-395DA3238A50}" type="presOf" srcId="{73AEBE16-4209-4875-9E5D-D0F075056BCC}" destId="{70A33C59-0AE9-410A-873F-BF3A9F083F4B}" srcOrd="1" destOrd="0" presId="urn:microsoft.com/office/officeart/2005/8/layout/process1"/>
    <dgm:cxn modelId="{7FB52340-D6ED-4A4A-AEA9-F3B0E0238A1E}" srcId="{8DFD4D90-4336-4A30-B029-68623E2076A6}" destId="{A72F9901-BEB5-4B55-9518-41D5153B0501}" srcOrd="3" destOrd="0" parTransId="{2EAC57FF-7433-48F2-9616-10CE9D019425}" sibTransId="{15238467-82BD-4F53-B20C-63CFBD336727}"/>
    <dgm:cxn modelId="{159FDD88-1BD9-45E5-941D-C78E4FA1976E}" type="presOf" srcId="{87BAD2F9-0983-4777-BF06-CF285D221490}" destId="{3C2E3747-9089-43BC-B352-90C4FCA8E8B6}" srcOrd="0" destOrd="0" presId="urn:microsoft.com/office/officeart/2005/8/layout/process1"/>
    <dgm:cxn modelId="{148B1D93-9F58-4E2C-99C6-A8B53D0DC224}" srcId="{8DFD4D90-4336-4A30-B029-68623E2076A6}" destId="{3D7A34AD-611F-4D83-A4A6-D15C37494413}" srcOrd="2" destOrd="0" parTransId="{ACCA0064-267D-43FD-AD0F-7F263275F007}" sibTransId="{5B9CFD16-7704-4BC9-8477-B19B5EEFDB9E}"/>
    <dgm:cxn modelId="{CE2B55EC-95AB-4243-98C9-65C8010B3B5C}" srcId="{8DFD4D90-4336-4A30-B029-68623E2076A6}" destId="{D6A471DB-FBC6-4841-90AC-FB87422D177E}" srcOrd="4" destOrd="0" parTransId="{EFD73488-F533-412F-AED6-1050DEF57188}" sibTransId="{117D093E-2FEE-4268-BD34-852D0EC6BA4D}"/>
    <dgm:cxn modelId="{184C1C6B-147D-4DCC-8D14-7C39A36C539F}" type="presOf" srcId="{B77A10D0-3A3C-4211-B908-5735A17C77A8}" destId="{BC0281B1-F953-4970-AC48-A0453FBC0F70}" srcOrd="1" destOrd="0" presId="urn:microsoft.com/office/officeart/2005/8/layout/process1"/>
    <dgm:cxn modelId="{0D9BF353-1E7D-4190-BCB4-38A1BA114B2F}" type="presOf" srcId="{3D7A34AD-611F-4D83-A4A6-D15C37494413}" destId="{3735E17C-E17E-498E-8F79-BF2096D54A27}" srcOrd="0" destOrd="0" presId="urn:microsoft.com/office/officeart/2005/8/layout/process1"/>
    <dgm:cxn modelId="{F9724E7F-5275-4EC6-9E96-CDA4F1D0DF69}" type="presOf" srcId="{5B9CFD16-7704-4BC9-8477-B19B5EEFDB9E}" destId="{9FAEF079-7B42-4F32-9DCA-BCA2977B97BC}" srcOrd="1" destOrd="0" presId="urn:microsoft.com/office/officeart/2005/8/layout/process1"/>
    <dgm:cxn modelId="{E9EF7143-4998-4719-964B-47D4BDA7274E}" srcId="{8DFD4D90-4336-4A30-B029-68623E2076A6}" destId="{87BAD2F9-0983-4777-BF06-CF285D221490}" srcOrd="1" destOrd="0" parTransId="{8460E913-E1D9-404E-B82F-04A019DD3411}" sibTransId="{B77A10D0-3A3C-4211-B908-5735A17C77A8}"/>
    <dgm:cxn modelId="{CF44C893-0ED8-4665-9D2C-43A843AE8806}" type="presOf" srcId="{2A412109-AD69-426A-8AE1-3781D04A0FF7}" destId="{95EE7324-695C-4903-B91B-8048411566A4}" srcOrd="0" destOrd="0" presId="urn:microsoft.com/office/officeart/2005/8/layout/process1"/>
    <dgm:cxn modelId="{BF97A322-411B-464A-B243-9B8A23081D83}" type="presOf" srcId="{15238467-82BD-4F53-B20C-63CFBD336727}" destId="{8695E13F-72C6-4249-837A-83F5B5966591}" srcOrd="0" destOrd="0" presId="urn:microsoft.com/office/officeart/2005/8/layout/process1"/>
    <dgm:cxn modelId="{2BE5B6D6-71F5-4C53-8455-A04399CFF659}" type="presOf" srcId="{73AEBE16-4209-4875-9E5D-D0F075056BCC}" destId="{A2686A44-1587-4251-AB9F-ED73D74C98FA}" srcOrd="0" destOrd="0" presId="urn:microsoft.com/office/officeart/2005/8/layout/process1"/>
    <dgm:cxn modelId="{B23F8D59-7EB0-4701-B490-D290603020AC}" type="presOf" srcId="{B77A10D0-3A3C-4211-B908-5735A17C77A8}" destId="{A43527CD-6C09-4F15-A712-AA3014C75D01}" srcOrd="0" destOrd="0" presId="urn:microsoft.com/office/officeart/2005/8/layout/process1"/>
    <dgm:cxn modelId="{89FA6997-5F50-400A-BDED-CD2AFD9D3C83}" type="presOf" srcId="{A72F9901-BEB5-4B55-9518-41D5153B0501}" destId="{57DB6157-3889-4F4D-AFAA-B34ECCF32B3C}" srcOrd="0" destOrd="0" presId="urn:microsoft.com/office/officeart/2005/8/layout/process1"/>
    <dgm:cxn modelId="{C84BDAA1-84F1-4027-B6E0-D97E83020D07}" type="presOf" srcId="{8DFD4D90-4336-4A30-B029-68623E2076A6}" destId="{443A0442-FEB5-4B6F-8284-199330A18654}" srcOrd="0" destOrd="0" presId="urn:microsoft.com/office/officeart/2005/8/layout/process1"/>
    <dgm:cxn modelId="{BA85E4C5-0E1C-4C31-B8C2-361DE633B261}" type="presOf" srcId="{15238467-82BD-4F53-B20C-63CFBD336727}" destId="{78C6E3AC-7837-41C6-B49A-18E52CA06585}" srcOrd="1" destOrd="0" presId="urn:microsoft.com/office/officeart/2005/8/layout/process1"/>
    <dgm:cxn modelId="{7C6A04DD-EDE2-40F7-BEB4-B36E9470492E}" type="presOf" srcId="{5B9CFD16-7704-4BC9-8477-B19B5EEFDB9E}" destId="{48B9E2FE-5EB1-45D5-99F2-9ED61246E49D}" srcOrd="0" destOrd="0" presId="urn:microsoft.com/office/officeart/2005/8/layout/process1"/>
    <dgm:cxn modelId="{80A24913-8B2C-411C-A3AF-7C1270AF8848}" srcId="{8DFD4D90-4336-4A30-B029-68623E2076A6}" destId="{2A412109-AD69-426A-8AE1-3781D04A0FF7}" srcOrd="0" destOrd="0" parTransId="{A7689CE3-0B3B-443D-88C1-2262197AB37D}" sibTransId="{73AEBE16-4209-4875-9E5D-D0F075056BCC}"/>
    <dgm:cxn modelId="{C5234F13-CC6D-4CE1-9964-96681D4EC794}" type="presParOf" srcId="{443A0442-FEB5-4B6F-8284-199330A18654}" destId="{95EE7324-695C-4903-B91B-8048411566A4}" srcOrd="0" destOrd="0" presId="urn:microsoft.com/office/officeart/2005/8/layout/process1"/>
    <dgm:cxn modelId="{9A4DD581-8039-4471-8949-722FD0290455}" type="presParOf" srcId="{443A0442-FEB5-4B6F-8284-199330A18654}" destId="{A2686A44-1587-4251-AB9F-ED73D74C98FA}" srcOrd="1" destOrd="0" presId="urn:microsoft.com/office/officeart/2005/8/layout/process1"/>
    <dgm:cxn modelId="{D654EF26-CD32-458F-8CCE-15E26AC18083}" type="presParOf" srcId="{A2686A44-1587-4251-AB9F-ED73D74C98FA}" destId="{70A33C59-0AE9-410A-873F-BF3A9F083F4B}" srcOrd="0" destOrd="0" presId="urn:microsoft.com/office/officeart/2005/8/layout/process1"/>
    <dgm:cxn modelId="{7D029BAC-9F88-4215-AA80-B615B9B0138E}" type="presParOf" srcId="{443A0442-FEB5-4B6F-8284-199330A18654}" destId="{3C2E3747-9089-43BC-B352-90C4FCA8E8B6}" srcOrd="2" destOrd="0" presId="urn:microsoft.com/office/officeart/2005/8/layout/process1"/>
    <dgm:cxn modelId="{12AB3D81-683F-49AB-A421-1EED6FB204D2}" type="presParOf" srcId="{443A0442-FEB5-4B6F-8284-199330A18654}" destId="{A43527CD-6C09-4F15-A712-AA3014C75D01}" srcOrd="3" destOrd="0" presId="urn:microsoft.com/office/officeart/2005/8/layout/process1"/>
    <dgm:cxn modelId="{C71F9B86-1134-4AE1-B036-0184B68B0288}" type="presParOf" srcId="{A43527CD-6C09-4F15-A712-AA3014C75D01}" destId="{BC0281B1-F953-4970-AC48-A0453FBC0F70}" srcOrd="0" destOrd="0" presId="urn:microsoft.com/office/officeart/2005/8/layout/process1"/>
    <dgm:cxn modelId="{5FA44F2E-867A-43C3-AC08-E0FC789EDEAA}" type="presParOf" srcId="{443A0442-FEB5-4B6F-8284-199330A18654}" destId="{3735E17C-E17E-498E-8F79-BF2096D54A27}" srcOrd="4" destOrd="0" presId="urn:microsoft.com/office/officeart/2005/8/layout/process1"/>
    <dgm:cxn modelId="{D2D06D49-E9AF-4617-A09D-356AA40C50A9}" type="presParOf" srcId="{443A0442-FEB5-4B6F-8284-199330A18654}" destId="{48B9E2FE-5EB1-45D5-99F2-9ED61246E49D}" srcOrd="5" destOrd="0" presId="urn:microsoft.com/office/officeart/2005/8/layout/process1"/>
    <dgm:cxn modelId="{A9D16378-2213-481A-823C-F45E54AD208D}" type="presParOf" srcId="{48B9E2FE-5EB1-45D5-99F2-9ED61246E49D}" destId="{9FAEF079-7B42-4F32-9DCA-BCA2977B97BC}" srcOrd="0" destOrd="0" presId="urn:microsoft.com/office/officeart/2005/8/layout/process1"/>
    <dgm:cxn modelId="{ECBBF0EB-78E8-4F0B-BE69-42206458EF75}" type="presParOf" srcId="{443A0442-FEB5-4B6F-8284-199330A18654}" destId="{57DB6157-3889-4F4D-AFAA-B34ECCF32B3C}" srcOrd="6" destOrd="0" presId="urn:microsoft.com/office/officeart/2005/8/layout/process1"/>
    <dgm:cxn modelId="{99E3DCFA-4F2C-4595-A537-D99C42FEA677}" type="presParOf" srcId="{443A0442-FEB5-4B6F-8284-199330A18654}" destId="{8695E13F-72C6-4249-837A-83F5B5966591}" srcOrd="7" destOrd="0" presId="urn:microsoft.com/office/officeart/2005/8/layout/process1"/>
    <dgm:cxn modelId="{3582DB6F-F738-4694-BFCA-191CC7D4B04D}" type="presParOf" srcId="{8695E13F-72C6-4249-837A-83F5B5966591}" destId="{78C6E3AC-7837-41C6-B49A-18E52CA06585}" srcOrd="0" destOrd="0" presId="urn:microsoft.com/office/officeart/2005/8/layout/process1"/>
    <dgm:cxn modelId="{C019CD50-ABAD-4502-BFDB-2E979928332C}" type="presParOf" srcId="{443A0442-FEB5-4B6F-8284-199330A18654}" destId="{526C1560-8D8A-4854-BB2D-DA67FC9917F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D915B0-5029-4D4F-80D8-34754E1EFBD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8B474938-E978-4CC1-BE13-64EE3CFDA7F0}">
      <dgm:prSet phldrT="[Texto]"/>
      <dgm:spPr/>
      <dgm:t>
        <a:bodyPr/>
        <a:lstStyle/>
        <a:p>
          <a:r>
            <a:rPr lang="es-EC" dirty="0" smtClean="0"/>
            <a:t>3m. LADOS</a:t>
          </a:r>
          <a:endParaRPr lang="es-EC" dirty="0"/>
        </a:p>
      </dgm:t>
    </dgm:pt>
    <dgm:pt modelId="{9469516D-2F22-4450-A036-9140F01D9C84}" type="parTrans" cxnId="{32627218-A3D9-4578-A33D-8063AC0684D3}">
      <dgm:prSet/>
      <dgm:spPr/>
      <dgm:t>
        <a:bodyPr/>
        <a:lstStyle/>
        <a:p>
          <a:endParaRPr lang="es-EC"/>
        </a:p>
      </dgm:t>
    </dgm:pt>
    <dgm:pt modelId="{B46A0B3D-7237-477C-9A35-DC90FCD0328B}" type="sibTrans" cxnId="{32627218-A3D9-4578-A33D-8063AC0684D3}">
      <dgm:prSet/>
      <dgm:spPr/>
      <dgm:t>
        <a:bodyPr/>
        <a:lstStyle/>
        <a:p>
          <a:endParaRPr lang="es-EC"/>
        </a:p>
      </dgm:t>
    </dgm:pt>
    <dgm:pt modelId="{EB920DAB-F142-48F6-892A-FED4BDD74279}">
      <dgm:prSet phldrT="[Texto]"/>
      <dgm:spPr/>
      <dgm:t>
        <a:bodyPr/>
        <a:lstStyle/>
        <a:p>
          <a:endParaRPr lang="es-EC" dirty="0"/>
        </a:p>
      </dgm:t>
    </dgm:pt>
    <dgm:pt modelId="{6E86F12C-53DE-4DBC-BAED-F8DE68FC668B}" type="parTrans" cxnId="{3DF0FD61-08C7-4B63-8BC2-B21D16D5A18D}">
      <dgm:prSet/>
      <dgm:spPr/>
      <dgm:t>
        <a:bodyPr/>
        <a:lstStyle/>
        <a:p>
          <a:endParaRPr lang="es-EC"/>
        </a:p>
      </dgm:t>
    </dgm:pt>
    <dgm:pt modelId="{5F50125F-A907-429A-8BBF-1D14166F579C}" type="sibTrans" cxnId="{3DF0FD61-08C7-4B63-8BC2-B21D16D5A18D}">
      <dgm:prSet/>
      <dgm:spPr/>
      <dgm:t>
        <a:bodyPr/>
        <a:lstStyle/>
        <a:p>
          <a:endParaRPr lang="es-EC"/>
        </a:p>
      </dgm:t>
    </dgm:pt>
    <dgm:pt modelId="{CC2A86C5-F740-4213-877F-9A3F17B1EDE8}">
      <dgm:prSet phldrT="[Texto]"/>
      <dgm:spPr/>
      <dgm:t>
        <a:bodyPr/>
        <a:lstStyle/>
        <a:p>
          <a:r>
            <a:rPr lang="es-EC" dirty="0" smtClean="0"/>
            <a:t>30 Kg.</a:t>
          </a:r>
          <a:endParaRPr lang="es-EC" dirty="0"/>
        </a:p>
      </dgm:t>
    </dgm:pt>
    <dgm:pt modelId="{3CF5ED1C-87FD-43EA-8D0B-8A29A563C7CA}" type="parTrans" cxnId="{95350498-CDEE-4804-B0A6-2450885A85DC}">
      <dgm:prSet/>
      <dgm:spPr/>
      <dgm:t>
        <a:bodyPr/>
        <a:lstStyle/>
        <a:p>
          <a:endParaRPr lang="es-EC"/>
        </a:p>
      </dgm:t>
    </dgm:pt>
    <dgm:pt modelId="{FE4D4977-9B79-444D-881C-69F16F208D45}" type="sibTrans" cxnId="{95350498-CDEE-4804-B0A6-2450885A85DC}">
      <dgm:prSet/>
      <dgm:spPr/>
      <dgm:t>
        <a:bodyPr/>
        <a:lstStyle/>
        <a:p>
          <a:endParaRPr lang="es-EC"/>
        </a:p>
      </dgm:t>
    </dgm:pt>
    <dgm:pt modelId="{74870A6A-8852-40B4-837D-0B8E0F0D2936}">
      <dgm:prSet phldrT="[Texto]"/>
      <dgm:spPr/>
      <dgm:t>
        <a:bodyPr/>
        <a:lstStyle/>
        <a:p>
          <a:endParaRPr lang="es-EC" dirty="0"/>
        </a:p>
      </dgm:t>
    </dgm:pt>
    <dgm:pt modelId="{CE412E74-F835-4BB4-AEDA-2141967D7884}" type="sibTrans" cxnId="{40DB8112-76EC-4D7E-95AC-230912724865}">
      <dgm:prSet/>
      <dgm:spPr/>
      <dgm:t>
        <a:bodyPr/>
        <a:lstStyle/>
        <a:p>
          <a:endParaRPr lang="es-EC"/>
        </a:p>
      </dgm:t>
    </dgm:pt>
    <dgm:pt modelId="{6C9DABC3-4DC2-4D4D-8D55-8EAB7B91B5A8}" type="parTrans" cxnId="{40DB8112-76EC-4D7E-95AC-230912724865}">
      <dgm:prSet/>
      <dgm:spPr/>
      <dgm:t>
        <a:bodyPr/>
        <a:lstStyle/>
        <a:p>
          <a:endParaRPr lang="es-EC"/>
        </a:p>
      </dgm:t>
    </dgm:pt>
    <dgm:pt modelId="{032C1EAC-11CB-49D9-8E9B-521DCED25D06}">
      <dgm:prSet phldrT="[Texto]"/>
      <dgm:spPr/>
      <dgm:t>
        <a:bodyPr/>
        <a:lstStyle/>
        <a:p>
          <a:r>
            <a:rPr lang="es-EC" smtClean="0"/>
            <a:t>USD $5000 </a:t>
          </a:r>
          <a:endParaRPr lang="es-EC" dirty="0"/>
        </a:p>
      </dgm:t>
    </dgm:pt>
    <dgm:pt modelId="{C33915A5-47B1-4AF0-87B5-12476EAFA0EF}" type="parTrans" cxnId="{39A8305D-B79F-44DF-88B3-19AB5CA5E15C}">
      <dgm:prSet/>
      <dgm:spPr/>
      <dgm:t>
        <a:bodyPr/>
        <a:lstStyle/>
        <a:p>
          <a:endParaRPr lang="es-EC"/>
        </a:p>
      </dgm:t>
    </dgm:pt>
    <dgm:pt modelId="{F0831246-C499-45F2-86ED-FD22179DBD72}" type="sibTrans" cxnId="{39A8305D-B79F-44DF-88B3-19AB5CA5E15C}">
      <dgm:prSet/>
      <dgm:spPr/>
      <dgm:t>
        <a:bodyPr/>
        <a:lstStyle/>
        <a:p>
          <a:endParaRPr lang="es-EC"/>
        </a:p>
      </dgm:t>
    </dgm:pt>
    <dgm:pt modelId="{6FE63EE3-E438-4D88-9180-4C32DC42E4D8}">
      <dgm:prSet phldrT="[Texto]"/>
      <dgm:spPr/>
      <dgm:t>
        <a:bodyPr/>
        <a:lstStyle/>
        <a:p>
          <a:endParaRPr lang="es-EC" dirty="0"/>
        </a:p>
      </dgm:t>
    </dgm:pt>
    <dgm:pt modelId="{E995FAF1-1F11-49EE-8927-3E61F9BF6085}" type="parTrans" cxnId="{B51F770B-5F99-4627-B018-E871B598F7EC}">
      <dgm:prSet/>
      <dgm:spPr/>
      <dgm:t>
        <a:bodyPr/>
        <a:lstStyle/>
        <a:p>
          <a:endParaRPr lang="es-EC"/>
        </a:p>
      </dgm:t>
    </dgm:pt>
    <dgm:pt modelId="{425BD8B7-BEEE-4ABD-BEAA-0F4E9C8414AC}" type="sibTrans" cxnId="{B51F770B-5F99-4627-B018-E871B598F7EC}">
      <dgm:prSet/>
      <dgm:spPr/>
      <dgm:t>
        <a:bodyPr/>
        <a:lstStyle/>
        <a:p>
          <a:endParaRPr lang="es-EC"/>
        </a:p>
      </dgm:t>
    </dgm:pt>
    <dgm:pt modelId="{86FA51F3-DE38-4569-9B47-24C417FFBD96}" type="pres">
      <dgm:prSet presAssocID="{ABD915B0-5029-4D4F-80D8-34754E1EFBDB}" presName="linearFlow" presStyleCnt="0">
        <dgm:presLayoutVars>
          <dgm:dir/>
          <dgm:animLvl val="lvl"/>
          <dgm:resizeHandles val="exact"/>
        </dgm:presLayoutVars>
      </dgm:prSet>
      <dgm:spPr/>
      <dgm:t>
        <a:bodyPr/>
        <a:lstStyle/>
        <a:p>
          <a:endParaRPr lang="es-EC"/>
        </a:p>
      </dgm:t>
    </dgm:pt>
    <dgm:pt modelId="{E3400508-03AC-411C-8BB1-708DB30A2C52}" type="pres">
      <dgm:prSet presAssocID="{EB920DAB-F142-48F6-892A-FED4BDD74279}" presName="composite" presStyleCnt="0"/>
      <dgm:spPr/>
    </dgm:pt>
    <dgm:pt modelId="{164ADF90-7EE3-4C9A-9908-D7CE6D605286}" type="pres">
      <dgm:prSet presAssocID="{EB920DAB-F142-48F6-892A-FED4BDD74279}" presName="parentText" presStyleLbl="alignNode1" presStyleIdx="0" presStyleCnt="3">
        <dgm:presLayoutVars>
          <dgm:chMax val="1"/>
          <dgm:bulletEnabled val="1"/>
        </dgm:presLayoutVars>
      </dgm:prSet>
      <dgm:spPr/>
      <dgm:t>
        <a:bodyPr/>
        <a:lstStyle/>
        <a:p>
          <a:endParaRPr lang="es-EC"/>
        </a:p>
      </dgm:t>
    </dgm:pt>
    <dgm:pt modelId="{E294E0D8-93DA-4A42-8BD1-58AE08711764}" type="pres">
      <dgm:prSet presAssocID="{EB920DAB-F142-48F6-892A-FED4BDD74279}" presName="descendantText" presStyleLbl="alignAcc1" presStyleIdx="0" presStyleCnt="3">
        <dgm:presLayoutVars>
          <dgm:bulletEnabled val="1"/>
        </dgm:presLayoutVars>
      </dgm:prSet>
      <dgm:spPr/>
      <dgm:t>
        <a:bodyPr/>
        <a:lstStyle/>
        <a:p>
          <a:endParaRPr lang="es-EC"/>
        </a:p>
      </dgm:t>
    </dgm:pt>
    <dgm:pt modelId="{3D4EF4DD-128B-481A-89F9-1506ACFD9380}" type="pres">
      <dgm:prSet presAssocID="{5F50125F-A907-429A-8BBF-1D14166F579C}" presName="sp" presStyleCnt="0"/>
      <dgm:spPr/>
    </dgm:pt>
    <dgm:pt modelId="{E1A3663F-592A-447D-AACC-22DB16EFA770}" type="pres">
      <dgm:prSet presAssocID="{74870A6A-8852-40B4-837D-0B8E0F0D2936}" presName="composite" presStyleCnt="0"/>
      <dgm:spPr/>
    </dgm:pt>
    <dgm:pt modelId="{DD2C2B0D-C10B-42B0-9EB2-F2AF7C84842B}" type="pres">
      <dgm:prSet presAssocID="{74870A6A-8852-40B4-837D-0B8E0F0D2936}" presName="parentText" presStyleLbl="alignNode1" presStyleIdx="1" presStyleCnt="3">
        <dgm:presLayoutVars>
          <dgm:chMax val="1"/>
          <dgm:bulletEnabled val="1"/>
        </dgm:presLayoutVars>
      </dgm:prSet>
      <dgm:spPr/>
      <dgm:t>
        <a:bodyPr/>
        <a:lstStyle/>
        <a:p>
          <a:endParaRPr lang="es-EC"/>
        </a:p>
      </dgm:t>
    </dgm:pt>
    <dgm:pt modelId="{A93F51A0-A073-4A1B-BCBF-16847F073F3D}" type="pres">
      <dgm:prSet presAssocID="{74870A6A-8852-40B4-837D-0B8E0F0D2936}" presName="descendantText" presStyleLbl="alignAcc1" presStyleIdx="1" presStyleCnt="3">
        <dgm:presLayoutVars>
          <dgm:bulletEnabled val="1"/>
        </dgm:presLayoutVars>
      </dgm:prSet>
      <dgm:spPr/>
      <dgm:t>
        <a:bodyPr/>
        <a:lstStyle/>
        <a:p>
          <a:endParaRPr lang="es-EC"/>
        </a:p>
      </dgm:t>
    </dgm:pt>
    <dgm:pt modelId="{C29D62C6-141B-4816-B904-E03C20740692}" type="pres">
      <dgm:prSet presAssocID="{CE412E74-F835-4BB4-AEDA-2141967D7884}" presName="sp" presStyleCnt="0"/>
      <dgm:spPr/>
    </dgm:pt>
    <dgm:pt modelId="{E9570C35-337C-46C1-B519-6F664090FA9D}" type="pres">
      <dgm:prSet presAssocID="{6FE63EE3-E438-4D88-9180-4C32DC42E4D8}" presName="composite" presStyleCnt="0"/>
      <dgm:spPr/>
    </dgm:pt>
    <dgm:pt modelId="{7AAD63DC-E427-4A98-AFF1-C6BCF70866C2}" type="pres">
      <dgm:prSet presAssocID="{6FE63EE3-E438-4D88-9180-4C32DC42E4D8}" presName="parentText" presStyleLbl="alignNode1" presStyleIdx="2" presStyleCnt="3">
        <dgm:presLayoutVars>
          <dgm:chMax val="1"/>
          <dgm:bulletEnabled val="1"/>
        </dgm:presLayoutVars>
      </dgm:prSet>
      <dgm:spPr/>
      <dgm:t>
        <a:bodyPr/>
        <a:lstStyle/>
        <a:p>
          <a:endParaRPr lang="es-EC"/>
        </a:p>
      </dgm:t>
    </dgm:pt>
    <dgm:pt modelId="{49C1A920-CE4C-42D4-95F1-3401BEE15302}" type="pres">
      <dgm:prSet presAssocID="{6FE63EE3-E438-4D88-9180-4C32DC42E4D8}" presName="descendantText" presStyleLbl="alignAcc1" presStyleIdx="2" presStyleCnt="3">
        <dgm:presLayoutVars>
          <dgm:bulletEnabled val="1"/>
        </dgm:presLayoutVars>
      </dgm:prSet>
      <dgm:spPr/>
      <dgm:t>
        <a:bodyPr/>
        <a:lstStyle/>
        <a:p>
          <a:endParaRPr lang="es-EC"/>
        </a:p>
      </dgm:t>
    </dgm:pt>
  </dgm:ptLst>
  <dgm:cxnLst>
    <dgm:cxn modelId="{C6250ED9-E781-4751-A297-8093DAA64FF6}" type="presOf" srcId="{6FE63EE3-E438-4D88-9180-4C32DC42E4D8}" destId="{7AAD63DC-E427-4A98-AFF1-C6BCF70866C2}" srcOrd="0" destOrd="0" presId="urn:microsoft.com/office/officeart/2005/8/layout/chevron2"/>
    <dgm:cxn modelId="{32627218-A3D9-4578-A33D-8063AC0684D3}" srcId="{EB920DAB-F142-48F6-892A-FED4BDD74279}" destId="{8B474938-E978-4CC1-BE13-64EE3CFDA7F0}" srcOrd="0" destOrd="0" parTransId="{9469516D-2F22-4450-A036-9140F01D9C84}" sibTransId="{B46A0B3D-7237-477C-9A35-DC90FCD0328B}"/>
    <dgm:cxn modelId="{564A471B-6DA6-4BFB-830B-D3322E7E591D}" type="presOf" srcId="{8B474938-E978-4CC1-BE13-64EE3CFDA7F0}" destId="{E294E0D8-93DA-4A42-8BD1-58AE08711764}" srcOrd="0" destOrd="0" presId="urn:microsoft.com/office/officeart/2005/8/layout/chevron2"/>
    <dgm:cxn modelId="{3DF0FD61-08C7-4B63-8BC2-B21D16D5A18D}" srcId="{ABD915B0-5029-4D4F-80D8-34754E1EFBDB}" destId="{EB920DAB-F142-48F6-892A-FED4BDD74279}" srcOrd="0" destOrd="0" parTransId="{6E86F12C-53DE-4DBC-BAED-F8DE68FC668B}" sibTransId="{5F50125F-A907-429A-8BBF-1D14166F579C}"/>
    <dgm:cxn modelId="{83DDC2E5-921B-4A15-8489-9330BA42485C}" type="presOf" srcId="{EB920DAB-F142-48F6-892A-FED4BDD74279}" destId="{164ADF90-7EE3-4C9A-9908-D7CE6D605286}" srcOrd="0" destOrd="0" presId="urn:microsoft.com/office/officeart/2005/8/layout/chevron2"/>
    <dgm:cxn modelId="{95350498-CDEE-4804-B0A6-2450885A85DC}" srcId="{74870A6A-8852-40B4-837D-0B8E0F0D2936}" destId="{CC2A86C5-F740-4213-877F-9A3F17B1EDE8}" srcOrd="0" destOrd="0" parTransId="{3CF5ED1C-87FD-43EA-8D0B-8A29A563C7CA}" sibTransId="{FE4D4977-9B79-444D-881C-69F16F208D45}"/>
    <dgm:cxn modelId="{93574FF0-B483-4D96-90ED-4D0AF7DE0DCF}" type="presOf" srcId="{CC2A86C5-F740-4213-877F-9A3F17B1EDE8}" destId="{A93F51A0-A073-4A1B-BCBF-16847F073F3D}" srcOrd="0" destOrd="0" presId="urn:microsoft.com/office/officeart/2005/8/layout/chevron2"/>
    <dgm:cxn modelId="{40E990CB-415C-429A-B9D2-9ED702002CCB}" type="presOf" srcId="{032C1EAC-11CB-49D9-8E9B-521DCED25D06}" destId="{49C1A920-CE4C-42D4-95F1-3401BEE15302}" srcOrd="0" destOrd="0" presId="urn:microsoft.com/office/officeart/2005/8/layout/chevron2"/>
    <dgm:cxn modelId="{48480A82-D6B8-4A00-9D2E-F7FCEB4343CE}" type="presOf" srcId="{74870A6A-8852-40B4-837D-0B8E0F0D2936}" destId="{DD2C2B0D-C10B-42B0-9EB2-F2AF7C84842B}" srcOrd="0" destOrd="0" presId="urn:microsoft.com/office/officeart/2005/8/layout/chevron2"/>
    <dgm:cxn modelId="{8DAFC224-04EA-452F-85F7-4BE42120C325}" type="presOf" srcId="{ABD915B0-5029-4D4F-80D8-34754E1EFBDB}" destId="{86FA51F3-DE38-4569-9B47-24C417FFBD96}" srcOrd="0" destOrd="0" presId="urn:microsoft.com/office/officeart/2005/8/layout/chevron2"/>
    <dgm:cxn modelId="{40DB8112-76EC-4D7E-95AC-230912724865}" srcId="{ABD915B0-5029-4D4F-80D8-34754E1EFBDB}" destId="{74870A6A-8852-40B4-837D-0B8E0F0D2936}" srcOrd="1" destOrd="0" parTransId="{6C9DABC3-4DC2-4D4D-8D55-8EAB7B91B5A8}" sibTransId="{CE412E74-F835-4BB4-AEDA-2141967D7884}"/>
    <dgm:cxn modelId="{B51F770B-5F99-4627-B018-E871B598F7EC}" srcId="{ABD915B0-5029-4D4F-80D8-34754E1EFBDB}" destId="{6FE63EE3-E438-4D88-9180-4C32DC42E4D8}" srcOrd="2" destOrd="0" parTransId="{E995FAF1-1F11-49EE-8927-3E61F9BF6085}" sibTransId="{425BD8B7-BEEE-4ABD-BEAA-0F4E9C8414AC}"/>
    <dgm:cxn modelId="{39A8305D-B79F-44DF-88B3-19AB5CA5E15C}" srcId="{6FE63EE3-E438-4D88-9180-4C32DC42E4D8}" destId="{032C1EAC-11CB-49D9-8E9B-521DCED25D06}" srcOrd="0" destOrd="0" parTransId="{C33915A5-47B1-4AF0-87B5-12476EAFA0EF}" sibTransId="{F0831246-C499-45F2-86ED-FD22179DBD72}"/>
    <dgm:cxn modelId="{D9AA04D2-DB91-45EC-9099-9A841FBDE0D2}" type="presParOf" srcId="{86FA51F3-DE38-4569-9B47-24C417FFBD96}" destId="{E3400508-03AC-411C-8BB1-708DB30A2C52}" srcOrd="0" destOrd="0" presId="urn:microsoft.com/office/officeart/2005/8/layout/chevron2"/>
    <dgm:cxn modelId="{80C177ED-A4F2-420B-A3BF-213756230B78}" type="presParOf" srcId="{E3400508-03AC-411C-8BB1-708DB30A2C52}" destId="{164ADF90-7EE3-4C9A-9908-D7CE6D605286}" srcOrd="0" destOrd="0" presId="urn:microsoft.com/office/officeart/2005/8/layout/chevron2"/>
    <dgm:cxn modelId="{2958B595-188E-490A-8B05-D47CAC79D4B5}" type="presParOf" srcId="{E3400508-03AC-411C-8BB1-708DB30A2C52}" destId="{E294E0D8-93DA-4A42-8BD1-58AE08711764}" srcOrd="1" destOrd="0" presId="urn:microsoft.com/office/officeart/2005/8/layout/chevron2"/>
    <dgm:cxn modelId="{839F3702-3C80-4C22-A357-C6412A872D03}" type="presParOf" srcId="{86FA51F3-DE38-4569-9B47-24C417FFBD96}" destId="{3D4EF4DD-128B-481A-89F9-1506ACFD9380}" srcOrd="1" destOrd="0" presId="urn:microsoft.com/office/officeart/2005/8/layout/chevron2"/>
    <dgm:cxn modelId="{7D5C95C0-CECB-4F4A-AAE1-4D21EEE51D57}" type="presParOf" srcId="{86FA51F3-DE38-4569-9B47-24C417FFBD96}" destId="{E1A3663F-592A-447D-AACC-22DB16EFA770}" srcOrd="2" destOrd="0" presId="urn:microsoft.com/office/officeart/2005/8/layout/chevron2"/>
    <dgm:cxn modelId="{1E1B42E5-3B5D-42CF-BCC8-BC8B1B34EFF9}" type="presParOf" srcId="{E1A3663F-592A-447D-AACC-22DB16EFA770}" destId="{DD2C2B0D-C10B-42B0-9EB2-F2AF7C84842B}" srcOrd="0" destOrd="0" presId="urn:microsoft.com/office/officeart/2005/8/layout/chevron2"/>
    <dgm:cxn modelId="{96A384B0-2464-49AF-9F51-8D033ED93C43}" type="presParOf" srcId="{E1A3663F-592A-447D-AACC-22DB16EFA770}" destId="{A93F51A0-A073-4A1B-BCBF-16847F073F3D}" srcOrd="1" destOrd="0" presId="urn:microsoft.com/office/officeart/2005/8/layout/chevron2"/>
    <dgm:cxn modelId="{6D0E2C2E-B240-4878-93A6-49E6767989AB}" type="presParOf" srcId="{86FA51F3-DE38-4569-9B47-24C417FFBD96}" destId="{C29D62C6-141B-4816-B904-E03C20740692}" srcOrd="3" destOrd="0" presId="urn:microsoft.com/office/officeart/2005/8/layout/chevron2"/>
    <dgm:cxn modelId="{FA1F0DF5-837A-4D67-BD6F-B17602B82A0F}" type="presParOf" srcId="{86FA51F3-DE38-4569-9B47-24C417FFBD96}" destId="{E9570C35-337C-46C1-B519-6F664090FA9D}" srcOrd="4" destOrd="0" presId="urn:microsoft.com/office/officeart/2005/8/layout/chevron2"/>
    <dgm:cxn modelId="{0E6A212E-372E-4107-A894-63BDA5ABC5BF}" type="presParOf" srcId="{E9570C35-337C-46C1-B519-6F664090FA9D}" destId="{7AAD63DC-E427-4A98-AFF1-C6BCF70866C2}" srcOrd="0" destOrd="0" presId="urn:microsoft.com/office/officeart/2005/8/layout/chevron2"/>
    <dgm:cxn modelId="{D6BEACDE-9D78-4795-8FF6-1AD5AF681006}" type="presParOf" srcId="{E9570C35-337C-46C1-B519-6F664090FA9D}" destId="{49C1A920-CE4C-42D4-95F1-3401BEE15302}"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EC3EC-A866-4824-BC1C-44CA788C985C}">
      <dsp:nvSpPr>
        <dsp:cNvPr id="0" name=""/>
        <dsp:cNvSpPr/>
      </dsp:nvSpPr>
      <dsp:spPr>
        <a:xfrm>
          <a:off x="0" y="4749"/>
          <a:ext cx="6480720" cy="46800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IDEA DE NEGOCIO</a:t>
          </a:r>
          <a:endParaRPr lang="es-EC" sz="2000" kern="1200" dirty="0"/>
        </a:p>
      </dsp:txBody>
      <dsp:txXfrm>
        <a:off x="22846" y="27595"/>
        <a:ext cx="6435028" cy="422308"/>
      </dsp:txXfrm>
    </dsp:sp>
    <dsp:sp modelId="{E80242A1-8B10-4478-808F-B9A5E181865B}">
      <dsp:nvSpPr>
        <dsp:cNvPr id="0" name=""/>
        <dsp:cNvSpPr/>
      </dsp:nvSpPr>
      <dsp:spPr>
        <a:xfrm>
          <a:off x="0" y="472749"/>
          <a:ext cx="6480720"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6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Estructura y portafolio de productos y servicios (Empresa auspiciante)</a:t>
          </a:r>
          <a:endParaRPr lang="es-EC" sz="1600" kern="1200" dirty="0"/>
        </a:p>
        <a:p>
          <a:pPr marL="171450" lvl="1" indent="-171450" algn="l" defTabSz="711200">
            <a:lnSpc>
              <a:spcPct val="90000"/>
            </a:lnSpc>
            <a:spcBef>
              <a:spcPct val="0"/>
            </a:spcBef>
            <a:spcAft>
              <a:spcPct val="20000"/>
            </a:spcAft>
            <a:buChar char="••"/>
          </a:pPr>
          <a:r>
            <a:rPr lang="es-EC" sz="1600" kern="1200" dirty="0" smtClean="0"/>
            <a:t>Descripción del servicio a estudiarse</a:t>
          </a:r>
          <a:endParaRPr lang="es-EC" sz="1600" kern="1200" dirty="0"/>
        </a:p>
      </dsp:txBody>
      <dsp:txXfrm>
        <a:off x="0" y="472749"/>
        <a:ext cx="6480720" cy="527850"/>
      </dsp:txXfrm>
    </dsp:sp>
    <dsp:sp modelId="{66ABC22B-3BB6-47F2-960B-8A11E2BB8F8D}">
      <dsp:nvSpPr>
        <dsp:cNvPr id="0" name=""/>
        <dsp:cNvSpPr/>
      </dsp:nvSpPr>
      <dsp:spPr>
        <a:xfrm>
          <a:off x="0" y="1000599"/>
          <a:ext cx="6480720" cy="468000"/>
        </a:xfrm>
        <a:prstGeom prst="roundRect">
          <a:avLst/>
        </a:prstGeom>
        <a:solidFill>
          <a:schemeClr val="accent2">
            <a:shade val="50000"/>
            <a:hueOff val="0"/>
            <a:satOff val="-13013"/>
            <a:lumOff val="2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DISEÑO DE LA INVESTIGACIÓN</a:t>
          </a:r>
          <a:endParaRPr lang="es-EC" sz="2000" kern="1200" dirty="0"/>
        </a:p>
      </dsp:txBody>
      <dsp:txXfrm>
        <a:off x="22846" y="1023445"/>
        <a:ext cx="6435028" cy="422308"/>
      </dsp:txXfrm>
    </dsp:sp>
    <dsp:sp modelId="{24B15B09-4732-47DD-A0F6-382DD4CA5561}">
      <dsp:nvSpPr>
        <dsp:cNvPr id="0" name=""/>
        <dsp:cNvSpPr/>
      </dsp:nvSpPr>
      <dsp:spPr>
        <a:xfrm>
          <a:off x="0" y="1468599"/>
          <a:ext cx="648072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6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Estructura aplicada</a:t>
          </a:r>
          <a:endParaRPr lang="es-EC" sz="1600" kern="1200" dirty="0"/>
        </a:p>
      </dsp:txBody>
      <dsp:txXfrm>
        <a:off x="0" y="1468599"/>
        <a:ext cx="6480720" cy="331200"/>
      </dsp:txXfrm>
    </dsp:sp>
    <dsp:sp modelId="{39A1E70E-7D2D-471A-8A33-DD8C707376BA}">
      <dsp:nvSpPr>
        <dsp:cNvPr id="0" name=""/>
        <dsp:cNvSpPr/>
      </dsp:nvSpPr>
      <dsp:spPr>
        <a:xfrm>
          <a:off x="0" y="1799799"/>
          <a:ext cx="6480720" cy="468000"/>
        </a:xfrm>
        <a:prstGeom prst="roundRect">
          <a:avLst/>
        </a:prstGeom>
        <a:solidFill>
          <a:schemeClr val="accent2">
            <a:shade val="50000"/>
            <a:hueOff val="0"/>
            <a:satOff val="-26026"/>
            <a:lumOff val="4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PRESENTACIÓN DE RESULTADOS</a:t>
          </a:r>
          <a:endParaRPr lang="es-EC" sz="2000" kern="1200" dirty="0"/>
        </a:p>
      </dsp:txBody>
      <dsp:txXfrm>
        <a:off x="22846" y="1822645"/>
        <a:ext cx="6435028" cy="422308"/>
      </dsp:txXfrm>
    </dsp:sp>
    <dsp:sp modelId="{4386BC2C-D15B-41C4-80D4-F86D840C7A43}">
      <dsp:nvSpPr>
        <dsp:cNvPr id="0" name=""/>
        <dsp:cNvSpPr/>
      </dsp:nvSpPr>
      <dsp:spPr>
        <a:xfrm>
          <a:off x="0" y="2267799"/>
          <a:ext cx="6480720"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6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Información Secundaria</a:t>
          </a:r>
          <a:endParaRPr lang="es-EC" sz="1600" kern="1200" dirty="0"/>
        </a:p>
        <a:p>
          <a:pPr marL="171450" lvl="1" indent="-171450" algn="l" defTabSz="711200">
            <a:lnSpc>
              <a:spcPct val="90000"/>
            </a:lnSpc>
            <a:spcBef>
              <a:spcPct val="0"/>
            </a:spcBef>
            <a:spcAft>
              <a:spcPct val="20000"/>
            </a:spcAft>
            <a:buChar char="••"/>
          </a:pPr>
          <a:r>
            <a:rPr lang="es-EC" sz="1600" kern="1200" dirty="0" smtClean="0"/>
            <a:t>Resultados del estudio</a:t>
          </a:r>
          <a:endParaRPr lang="es-EC" sz="1600" kern="1200" dirty="0"/>
        </a:p>
      </dsp:txBody>
      <dsp:txXfrm>
        <a:off x="0" y="2267799"/>
        <a:ext cx="6480720" cy="527850"/>
      </dsp:txXfrm>
    </dsp:sp>
    <dsp:sp modelId="{C857B51A-C134-4767-9922-6123276400C2}">
      <dsp:nvSpPr>
        <dsp:cNvPr id="0" name=""/>
        <dsp:cNvSpPr/>
      </dsp:nvSpPr>
      <dsp:spPr>
        <a:xfrm>
          <a:off x="0" y="2795649"/>
          <a:ext cx="6480720" cy="468000"/>
        </a:xfrm>
        <a:prstGeom prst="roundRect">
          <a:avLst/>
        </a:prstGeom>
        <a:solidFill>
          <a:schemeClr val="accent2">
            <a:shade val="50000"/>
            <a:hueOff val="0"/>
            <a:satOff val="-26026"/>
            <a:lumOff val="4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POLÍTICA COMERCIAL</a:t>
          </a:r>
          <a:endParaRPr lang="es-EC" sz="2000" kern="1200" dirty="0"/>
        </a:p>
      </dsp:txBody>
      <dsp:txXfrm>
        <a:off x="22846" y="2818495"/>
        <a:ext cx="6435028" cy="422308"/>
      </dsp:txXfrm>
    </dsp:sp>
    <dsp:sp modelId="{5F32FB22-F974-4BFD-85C5-669B1B28F55C}">
      <dsp:nvSpPr>
        <dsp:cNvPr id="0" name=""/>
        <dsp:cNvSpPr/>
      </dsp:nvSpPr>
      <dsp:spPr>
        <a:xfrm>
          <a:off x="0" y="3263649"/>
          <a:ext cx="6480720"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6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C" sz="1600" kern="1200" dirty="0" smtClean="0"/>
            <a:t>Procesos de exportación</a:t>
          </a:r>
          <a:endParaRPr lang="es-EC" sz="1600" kern="1200" dirty="0"/>
        </a:p>
        <a:p>
          <a:pPr marL="171450" lvl="1" indent="-171450" algn="l" defTabSz="711200">
            <a:lnSpc>
              <a:spcPct val="90000"/>
            </a:lnSpc>
            <a:spcBef>
              <a:spcPct val="0"/>
            </a:spcBef>
            <a:spcAft>
              <a:spcPct val="20000"/>
            </a:spcAft>
            <a:buChar char="••"/>
          </a:pPr>
          <a:r>
            <a:rPr lang="es-EC" sz="1600" kern="1200" dirty="0" smtClean="0"/>
            <a:t>Información adicional</a:t>
          </a:r>
          <a:endParaRPr lang="es-EC" sz="1600" kern="1200" dirty="0"/>
        </a:p>
      </dsp:txBody>
      <dsp:txXfrm>
        <a:off x="0" y="3263649"/>
        <a:ext cx="6480720" cy="527850"/>
      </dsp:txXfrm>
    </dsp:sp>
    <dsp:sp modelId="{A44194C0-1A9B-41BE-A2E5-E8496BA9B29D}">
      <dsp:nvSpPr>
        <dsp:cNvPr id="0" name=""/>
        <dsp:cNvSpPr/>
      </dsp:nvSpPr>
      <dsp:spPr>
        <a:xfrm>
          <a:off x="0" y="3791499"/>
          <a:ext cx="6480720" cy="468000"/>
        </a:xfrm>
        <a:prstGeom prst="roundRect">
          <a:avLst/>
        </a:prstGeom>
        <a:solidFill>
          <a:schemeClr val="accent2">
            <a:shade val="50000"/>
            <a:hueOff val="0"/>
            <a:satOff val="-13013"/>
            <a:lumOff val="2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CONCLUSIONES Y RECOMENDACIONES</a:t>
          </a:r>
          <a:endParaRPr lang="es-EC" sz="2000" kern="1200" dirty="0"/>
        </a:p>
      </dsp:txBody>
      <dsp:txXfrm>
        <a:off x="22846" y="3814345"/>
        <a:ext cx="6435028" cy="4223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58BEF-23B9-4EFC-87F6-70515EA71328}">
      <dsp:nvSpPr>
        <dsp:cNvPr id="0" name=""/>
        <dsp:cNvSpPr/>
      </dsp:nvSpPr>
      <dsp:spPr>
        <a:xfrm rot="10800000">
          <a:off x="1137746" y="988"/>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C" sz="1400" kern="1200" dirty="0" smtClean="0"/>
            <a:t>Objetos obscenos e inmorales</a:t>
          </a:r>
          <a:endParaRPr lang="es-EC" sz="1400" kern="1200" dirty="0"/>
        </a:p>
      </dsp:txBody>
      <dsp:txXfrm rot="10800000">
        <a:off x="1254412" y="988"/>
        <a:ext cx="3937174" cy="466665"/>
      </dsp:txXfrm>
    </dsp:sp>
    <dsp:sp modelId="{A3EA42FB-FE05-4EEC-995F-BE83A2F2F3CA}">
      <dsp:nvSpPr>
        <dsp:cNvPr id="0" name=""/>
        <dsp:cNvSpPr/>
      </dsp:nvSpPr>
      <dsp:spPr>
        <a:xfrm>
          <a:off x="904413" y="988"/>
          <a:ext cx="466665" cy="46666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E3266F-B5BB-415F-AF6F-669CCBEF9D4A}">
      <dsp:nvSpPr>
        <dsp:cNvPr id="0" name=""/>
        <dsp:cNvSpPr/>
      </dsp:nvSpPr>
      <dsp:spPr>
        <a:xfrm rot="10800000">
          <a:off x="1137746" y="606957"/>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C" sz="1400" kern="1200" dirty="0" smtClean="0"/>
            <a:t>Armas de fuego</a:t>
          </a:r>
          <a:endParaRPr lang="es-EC" sz="1400" kern="1200" dirty="0"/>
        </a:p>
      </dsp:txBody>
      <dsp:txXfrm rot="10800000">
        <a:off x="1254412" y="606957"/>
        <a:ext cx="3937174" cy="466665"/>
      </dsp:txXfrm>
    </dsp:sp>
    <dsp:sp modelId="{F9C96BD0-A2C6-4AA0-98C6-DEDA92501352}">
      <dsp:nvSpPr>
        <dsp:cNvPr id="0" name=""/>
        <dsp:cNvSpPr/>
      </dsp:nvSpPr>
      <dsp:spPr>
        <a:xfrm>
          <a:off x="904413" y="606957"/>
          <a:ext cx="466665" cy="46666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B17490-8A98-4563-BF7E-4F1EFCA7610B}">
      <dsp:nvSpPr>
        <dsp:cNvPr id="0" name=""/>
        <dsp:cNvSpPr/>
      </dsp:nvSpPr>
      <dsp:spPr>
        <a:xfrm rot="10800000">
          <a:off x="1137746" y="1212926"/>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C" sz="1400" kern="1200" dirty="0" smtClean="0"/>
            <a:t>Drogas o estupefacientes</a:t>
          </a:r>
          <a:endParaRPr lang="es-EC" sz="1400" kern="1200" dirty="0"/>
        </a:p>
      </dsp:txBody>
      <dsp:txXfrm rot="10800000">
        <a:off x="1254412" y="1212926"/>
        <a:ext cx="3937174" cy="466665"/>
      </dsp:txXfrm>
    </dsp:sp>
    <dsp:sp modelId="{CF8A3DBE-28C9-4284-B673-E9288048AAC0}">
      <dsp:nvSpPr>
        <dsp:cNvPr id="0" name=""/>
        <dsp:cNvSpPr/>
      </dsp:nvSpPr>
      <dsp:spPr>
        <a:xfrm>
          <a:off x="904413" y="1212926"/>
          <a:ext cx="466665" cy="46666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08E771-21EF-4341-B126-B510FCCD4CE5}">
      <dsp:nvSpPr>
        <dsp:cNvPr id="0" name=""/>
        <dsp:cNvSpPr/>
      </dsp:nvSpPr>
      <dsp:spPr>
        <a:xfrm rot="10800000">
          <a:off x="1137746" y="1818894"/>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C" sz="1400" kern="1200" dirty="0" smtClean="0"/>
            <a:t>Materiales explosivos, inflamables o radioactivos</a:t>
          </a:r>
          <a:endParaRPr lang="es-EC" sz="1400" kern="1200" dirty="0"/>
        </a:p>
      </dsp:txBody>
      <dsp:txXfrm rot="10800000">
        <a:off x="1254412" y="1818894"/>
        <a:ext cx="3937174" cy="466665"/>
      </dsp:txXfrm>
    </dsp:sp>
    <dsp:sp modelId="{729A16CD-263F-46F4-8627-271A8D96B6E7}">
      <dsp:nvSpPr>
        <dsp:cNvPr id="0" name=""/>
        <dsp:cNvSpPr/>
      </dsp:nvSpPr>
      <dsp:spPr>
        <a:xfrm>
          <a:off x="904413" y="1818894"/>
          <a:ext cx="466665" cy="466665"/>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E1E90-18E5-4DC4-8C34-72E214620240}">
      <dsp:nvSpPr>
        <dsp:cNvPr id="0" name=""/>
        <dsp:cNvSpPr/>
      </dsp:nvSpPr>
      <dsp:spPr>
        <a:xfrm rot="10800000">
          <a:off x="1137746" y="2424863"/>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alibri" pitchFamily="34" charset="0"/>
              <a:ea typeface="ＭＳ Ｐゴシック" pitchFamily="34" charset="-128"/>
            </a:rPr>
            <a:t>Dinero y monedas</a:t>
          </a:r>
          <a:endParaRPr lang="es-EC" sz="1400" kern="1200" dirty="0"/>
        </a:p>
      </dsp:txBody>
      <dsp:txXfrm rot="10800000">
        <a:off x="1254412" y="2424863"/>
        <a:ext cx="3937174" cy="466665"/>
      </dsp:txXfrm>
    </dsp:sp>
    <dsp:sp modelId="{4BD03940-9986-48AE-84CE-497FFD180901}">
      <dsp:nvSpPr>
        <dsp:cNvPr id="0" name=""/>
        <dsp:cNvSpPr/>
      </dsp:nvSpPr>
      <dsp:spPr>
        <a:xfrm>
          <a:off x="904413" y="2424863"/>
          <a:ext cx="466665" cy="466665"/>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549CE9-1E77-4B93-88C1-8E0603AB3B0D}">
      <dsp:nvSpPr>
        <dsp:cNvPr id="0" name=""/>
        <dsp:cNvSpPr/>
      </dsp:nvSpPr>
      <dsp:spPr>
        <a:xfrm rot="10800000">
          <a:off x="1137746" y="3030831"/>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alibri" pitchFamily="34" charset="0"/>
              <a:ea typeface="ＭＳ Ｐゴシック" pitchFamily="34" charset="-128"/>
            </a:rPr>
            <a:t>Regulaciones locales</a:t>
          </a:r>
          <a:endParaRPr lang="es-ES" sz="1400" b="1" kern="1200" dirty="0">
            <a:latin typeface="Calibri" pitchFamily="34" charset="0"/>
            <a:ea typeface="ＭＳ Ｐゴシック" pitchFamily="34" charset="-128"/>
          </a:endParaRPr>
        </a:p>
      </dsp:txBody>
      <dsp:txXfrm rot="10800000">
        <a:off x="1254412" y="3030831"/>
        <a:ext cx="3937174" cy="466665"/>
      </dsp:txXfrm>
    </dsp:sp>
    <dsp:sp modelId="{F1006AA1-8A9D-403A-A529-752A17A53686}">
      <dsp:nvSpPr>
        <dsp:cNvPr id="0" name=""/>
        <dsp:cNvSpPr/>
      </dsp:nvSpPr>
      <dsp:spPr>
        <a:xfrm>
          <a:off x="904413" y="3030831"/>
          <a:ext cx="466665" cy="466665"/>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77169-6A2B-4203-A032-92B6A9F9AB0A}">
      <dsp:nvSpPr>
        <dsp:cNvPr id="0" name=""/>
        <dsp:cNvSpPr/>
      </dsp:nvSpPr>
      <dsp:spPr>
        <a:xfrm rot="10800000">
          <a:off x="1137746" y="3636800"/>
          <a:ext cx="4053840" cy="466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87" tIns="53340" rIns="99568" bIns="53340" numCol="1" spcCol="1270" anchor="ctr" anchorCtr="0">
          <a:noAutofit/>
        </a:bodyPr>
        <a:lstStyle/>
        <a:p>
          <a:pPr lvl="0" algn="ctr" defTabSz="622300">
            <a:lnSpc>
              <a:spcPct val="90000"/>
            </a:lnSpc>
            <a:spcBef>
              <a:spcPct val="0"/>
            </a:spcBef>
            <a:spcAft>
              <a:spcPct val="35000"/>
            </a:spcAft>
          </a:pPr>
          <a:r>
            <a:rPr lang="es-ES" sz="1400" b="1" kern="1200" dirty="0" smtClean="0">
              <a:latin typeface="Calibri" pitchFamily="34" charset="0"/>
              <a:ea typeface="ＭＳ Ｐゴシック" pitchFamily="34" charset="-128"/>
            </a:rPr>
            <a:t>Productos prohibidos en destino</a:t>
          </a:r>
          <a:endParaRPr lang="es-ES" sz="1400" b="1" kern="1200" dirty="0">
            <a:latin typeface="Calibri" pitchFamily="34" charset="0"/>
            <a:ea typeface="ＭＳ Ｐゴシック" pitchFamily="34" charset="-128"/>
          </a:endParaRPr>
        </a:p>
      </dsp:txBody>
      <dsp:txXfrm rot="10800000">
        <a:off x="1254412" y="3636800"/>
        <a:ext cx="3937174" cy="466665"/>
      </dsp:txXfrm>
    </dsp:sp>
    <dsp:sp modelId="{A4E94E97-5499-4ACF-9B66-2E7510BB1127}">
      <dsp:nvSpPr>
        <dsp:cNvPr id="0" name=""/>
        <dsp:cNvSpPr/>
      </dsp:nvSpPr>
      <dsp:spPr>
        <a:xfrm>
          <a:off x="904413" y="3636800"/>
          <a:ext cx="466665" cy="466665"/>
        </a:xfrm>
        <a:prstGeom prst="ellipse">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2CDAD-1D9D-479F-975D-A18CDF269CCC}">
      <dsp:nvSpPr>
        <dsp:cNvPr id="0" name=""/>
        <dsp:cNvSpPr/>
      </dsp:nvSpPr>
      <dsp:spPr>
        <a:xfrm>
          <a:off x="182145" y="614484"/>
          <a:ext cx="4290536" cy="13407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8164"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t>Características del mercado potencial</a:t>
          </a:r>
          <a:endParaRPr lang="es-EC" sz="2800" kern="1200" dirty="0"/>
        </a:p>
      </dsp:txBody>
      <dsp:txXfrm>
        <a:off x="182145" y="614484"/>
        <a:ext cx="4290536" cy="1340792"/>
      </dsp:txXfrm>
    </dsp:sp>
    <dsp:sp modelId="{15F40172-50A3-42C4-BB7D-5F63C37AB719}">
      <dsp:nvSpPr>
        <dsp:cNvPr id="0" name=""/>
        <dsp:cNvSpPr/>
      </dsp:nvSpPr>
      <dsp:spPr>
        <a:xfrm>
          <a:off x="3373" y="728165"/>
          <a:ext cx="938554" cy="79313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4D7A85-AD47-4A74-9D2E-5930D8C22E13}">
      <dsp:nvSpPr>
        <dsp:cNvPr id="0" name=""/>
        <dsp:cNvSpPr/>
      </dsp:nvSpPr>
      <dsp:spPr>
        <a:xfrm>
          <a:off x="4850090" y="629130"/>
          <a:ext cx="4290536" cy="13407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8164"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t>Beneficios de exporta Fácil</a:t>
          </a:r>
          <a:endParaRPr lang="es-EC" sz="2800" kern="1200" dirty="0"/>
        </a:p>
      </dsp:txBody>
      <dsp:txXfrm>
        <a:off x="4850090" y="629130"/>
        <a:ext cx="4290536" cy="1340792"/>
      </dsp:txXfrm>
    </dsp:sp>
    <dsp:sp modelId="{8BEE225A-267D-4F77-96C8-54E13A31662D}">
      <dsp:nvSpPr>
        <dsp:cNvPr id="0" name=""/>
        <dsp:cNvSpPr/>
      </dsp:nvSpPr>
      <dsp:spPr>
        <a:xfrm>
          <a:off x="4671317" y="599838"/>
          <a:ext cx="938554" cy="107907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3107C2-F8A7-4789-85CF-022F9993404D}">
      <dsp:nvSpPr>
        <dsp:cNvPr id="0" name=""/>
        <dsp:cNvSpPr/>
      </dsp:nvSpPr>
      <dsp:spPr>
        <a:xfrm>
          <a:off x="182145" y="2123368"/>
          <a:ext cx="4290536" cy="13407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8164"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t>Jerarquizar factores de decisión</a:t>
          </a:r>
          <a:endParaRPr lang="es-EC" sz="2800" kern="1200" dirty="0"/>
        </a:p>
      </dsp:txBody>
      <dsp:txXfrm>
        <a:off x="182145" y="2123368"/>
        <a:ext cx="4290536" cy="1340792"/>
      </dsp:txXfrm>
    </dsp:sp>
    <dsp:sp modelId="{FBC4642A-D439-478A-AB24-AEF1B48692C1}">
      <dsp:nvSpPr>
        <dsp:cNvPr id="0" name=""/>
        <dsp:cNvSpPr/>
      </dsp:nvSpPr>
      <dsp:spPr>
        <a:xfrm>
          <a:off x="3373" y="2144541"/>
          <a:ext cx="938554" cy="97814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714EC1-88AD-47BF-84C5-B4775D470893}">
      <dsp:nvSpPr>
        <dsp:cNvPr id="0" name=""/>
        <dsp:cNvSpPr/>
      </dsp:nvSpPr>
      <dsp:spPr>
        <a:xfrm>
          <a:off x="4850090" y="2123368"/>
          <a:ext cx="4290536" cy="13407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8164"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t>Recomendaciones para mejorar el servicio</a:t>
          </a:r>
          <a:endParaRPr lang="es-EC" sz="2800" kern="1200" dirty="0"/>
        </a:p>
      </dsp:txBody>
      <dsp:txXfrm>
        <a:off x="4850090" y="2123368"/>
        <a:ext cx="4290536" cy="1340792"/>
      </dsp:txXfrm>
    </dsp:sp>
    <dsp:sp modelId="{75B5C149-8C26-43EC-BF30-20685BF3C3DC}">
      <dsp:nvSpPr>
        <dsp:cNvPr id="0" name=""/>
        <dsp:cNvSpPr/>
      </dsp:nvSpPr>
      <dsp:spPr>
        <a:xfrm>
          <a:off x="4671317" y="2144541"/>
          <a:ext cx="938554" cy="978147"/>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0FAEE-78AB-4150-B2A0-FB37E7B5F293}">
      <dsp:nvSpPr>
        <dsp:cNvPr id="0" name=""/>
        <dsp:cNvSpPr/>
      </dsp:nvSpPr>
      <dsp:spPr>
        <a:xfrm>
          <a:off x="0" y="0"/>
          <a:ext cx="4064000" cy="406400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59DAE8-F914-4E77-96FF-206DFC968B53}">
      <dsp:nvSpPr>
        <dsp:cNvPr id="0" name=""/>
        <dsp:cNvSpPr/>
      </dsp:nvSpPr>
      <dsp:spPr>
        <a:xfrm>
          <a:off x="2032000" y="0"/>
          <a:ext cx="5818831" cy="406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Tipos de Investigación</a:t>
          </a:r>
          <a:endParaRPr lang="es-EC" sz="3600" kern="1200" dirty="0"/>
        </a:p>
      </dsp:txBody>
      <dsp:txXfrm>
        <a:off x="2032000" y="0"/>
        <a:ext cx="2909415" cy="1930400"/>
      </dsp:txXfrm>
    </dsp:sp>
    <dsp:sp modelId="{73E9016A-C120-430F-819E-6C99BBF95B27}">
      <dsp:nvSpPr>
        <dsp:cNvPr id="0" name=""/>
        <dsp:cNvSpPr/>
      </dsp:nvSpPr>
      <dsp:spPr>
        <a:xfrm>
          <a:off x="1066800" y="1930400"/>
          <a:ext cx="1930400" cy="193040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2C5383-1BC9-464F-9A1C-338A8280EA84}">
      <dsp:nvSpPr>
        <dsp:cNvPr id="0" name=""/>
        <dsp:cNvSpPr/>
      </dsp:nvSpPr>
      <dsp:spPr>
        <a:xfrm>
          <a:off x="2032000" y="1930400"/>
          <a:ext cx="5818831" cy="193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Técnicas de Investigación</a:t>
          </a:r>
          <a:endParaRPr lang="es-EC" sz="3600" kern="1200" dirty="0"/>
        </a:p>
      </dsp:txBody>
      <dsp:txXfrm>
        <a:off x="2032000" y="1930400"/>
        <a:ext cx="2909415" cy="1930400"/>
      </dsp:txXfrm>
    </dsp:sp>
    <dsp:sp modelId="{181FC83F-C71D-4DFC-BBBA-7864067107AC}">
      <dsp:nvSpPr>
        <dsp:cNvPr id="0" name=""/>
        <dsp:cNvSpPr/>
      </dsp:nvSpPr>
      <dsp:spPr>
        <a:xfrm>
          <a:off x="4941416" y="0"/>
          <a:ext cx="2909415" cy="19304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EC" sz="2400" kern="1200" dirty="0" smtClean="0"/>
            <a:t>Exploratoria</a:t>
          </a:r>
          <a:endParaRPr lang="es-EC" sz="2400" kern="1200" dirty="0"/>
        </a:p>
        <a:p>
          <a:pPr marL="228600" lvl="1" indent="-228600" algn="l" defTabSz="1066800">
            <a:lnSpc>
              <a:spcPct val="90000"/>
            </a:lnSpc>
            <a:spcBef>
              <a:spcPct val="0"/>
            </a:spcBef>
            <a:spcAft>
              <a:spcPct val="15000"/>
            </a:spcAft>
            <a:buChar char="••"/>
          </a:pPr>
          <a:r>
            <a:rPr lang="es-EC" sz="2400" kern="1200" dirty="0" smtClean="0"/>
            <a:t>Descriptiva</a:t>
          </a:r>
          <a:endParaRPr lang="es-EC" sz="2400" kern="1200" dirty="0"/>
        </a:p>
      </dsp:txBody>
      <dsp:txXfrm>
        <a:off x="4941416" y="0"/>
        <a:ext cx="2909415" cy="1930400"/>
      </dsp:txXfrm>
    </dsp:sp>
    <dsp:sp modelId="{1626CED0-71C3-437A-B70E-BDFAD321511F}">
      <dsp:nvSpPr>
        <dsp:cNvPr id="0" name=""/>
        <dsp:cNvSpPr/>
      </dsp:nvSpPr>
      <dsp:spPr>
        <a:xfrm>
          <a:off x="4941416" y="1930400"/>
          <a:ext cx="2909415" cy="193040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EC" sz="2400" kern="1200" dirty="0" smtClean="0"/>
            <a:t>Fuentes secundarias</a:t>
          </a:r>
          <a:endParaRPr lang="es-EC" sz="2400" kern="1200" dirty="0"/>
        </a:p>
        <a:p>
          <a:pPr marL="228600" lvl="1" indent="-228600" algn="l" defTabSz="1066800">
            <a:lnSpc>
              <a:spcPct val="90000"/>
            </a:lnSpc>
            <a:spcBef>
              <a:spcPct val="0"/>
            </a:spcBef>
            <a:spcAft>
              <a:spcPct val="15000"/>
            </a:spcAft>
            <a:buChar char="••"/>
          </a:pPr>
          <a:r>
            <a:rPr lang="es-EC" sz="2400" kern="1200" dirty="0" smtClean="0"/>
            <a:t>Técnica proyectiva</a:t>
          </a:r>
          <a:endParaRPr lang="es-EC" sz="2400" kern="1200" dirty="0"/>
        </a:p>
        <a:p>
          <a:pPr marL="228600" lvl="1" indent="-228600" algn="l" defTabSz="1066800">
            <a:lnSpc>
              <a:spcPct val="90000"/>
            </a:lnSpc>
            <a:spcBef>
              <a:spcPct val="0"/>
            </a:spcBef>
            <a:spcAft>
              <a:spcPct val="15000"/>
            </a:spcAft>
            <a:buChar char="••"/>
          </a:pPr>
          <a:r>
            <a:rPr lang="es-EC" sz="2400" kern="1200" dirty="0" smtClean="0"/>
            <a:t>Entrevista a profundidad</a:t>
          </a:r>
          <a:endParaRPr lang="es-EC" sz="2400" kern="1200" dirty="0"/>
        </a:p>
        <a:p>
          <a:pPr marL="228600" lvl="1" indent="-228600" algn="l" defTabSz="1066800">
            <a:lnSpc>
              <a:spcPct val="90000"/>
            </a:lnSpc>
            <a:spcBef>
              <a:spcPct val="0"/>
            </a:spcBef>
            <a:spcAft>
              <a:spcPct val="15000"/>
            </a:spcAft>
            <a:buChar char="••"/>
          </a:pPr>
          <a:r>
            <a:rPr lang="es-EC" sz="2400" kern="1200" dirty="0" smtClean="0"/>
            <a:t>Encuesta </a:t>
          </a:r>
        </a:p>
      </dsp:txBody>
      <dsp:txXfrm>
        <a:off x="4941416" y="1930400"/>
        <a:ext cx="2909415" cy="19304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93072-2933-4B00-9885-BD1404E0F4C0}">
      <dsp:nvSpPr>
        <dsp:cNvPr id="0" name=""/>
        <dsp:cNvSpPr/>
      </dsp:nvSpPr>
      <dsp:spPr>
        <a:xfrm>
          <a:off x="1229478" y="755308"/>
          <a:ext cx="2062913" cy="679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kern="1200" dirty="0" smtClean="0"/>
            <a:t>13 900 Talleres artesanales en DMQ</a:t>
          </a:r>
          <a:endParaRPr lang="es-EC" sz="1900" kern="1200" dirty="0"/>
        </a:p>
      </dsp:txBody>
      <dsp:txXfrm>
        <a:off x="1229478" y="755308"/>
        <a:ext cx="2062913" cy="679823"/>
      </dsp:txXfrm>
    </dsp:sp>
    <dsp:sp modelId="{52EBE3C4-D21D-488A-AE7E-702BD24EBE2A}">
      <dsp:nvSpPr>
        <dsp:cNvPr id="0" name=""/>
        <dsp:cNvSpPr/>
      </dsp:nvSpPr>
      <dsp:spPr>
        <a:xfrm>
          <a:off x="1227134" y="548547"/>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80BE4-90FA-4658-BABE-9A3D29962410}">
      <dsp:nvSpPr>
        <dsp:cNvPr id="0" name=""/>
        <dsp:cNvSpPr/>
      </dsp:nvSpPr>
      <dsp:spPr>
        <a:xfrm>
          <a:off x="1342001" y="318814"/>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C7B18-623A-48D3-9E86-75A7D4F21787}">
      <dsp:nvSpPr>
        <dsp:cNvPr id="0" name=""/>
        <dsp:cNvSpPr/>
      </dsp:nvSpPr>
      <dsp:spPr>
        <a:xfrm>
          <a:off x="1617681" y="364761"/>
          <a:ext cx="257864" cy="25786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D3DC5-98E2-49D8-B49F-0491517B5EF7}">
      <dsp:nvSpPr>
        <dsp:cNvPr id="0" name=""/>
        <dsp:cNvSpPr/>
      </dsp:nvSpPr>
      <dsp:spPr>
        <a:xfrm>
          <a:off x="1847415" y="112054"/>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FB1A40-51C5-4D94-85AB-C2AEF5A94591}">
      <dsp:nvSpPr>
        <dsp:cNvPr id="0" name=""/>
        <dsp:cNvSpPr/>
      </dsp:nvSpPr>
      <dsp:spPr>
        <a:xfrm>
          <a:off x="2146068" y="20160"/>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4F0F5-8D0D-447E-9B87-D3FD99BE2611}">
      <dsp:nvSpPr>
        <dsp:cNvPr id="0" name=""/>
        <dsp:cNvSpPr/>
      </dsp:nvSpPr>
      <dsp:spPr>
        <a:xfrm>
          <a:off x="2513642" y="180974"/>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8A173E-F1DA-4074-91FF-03D340953AC7}">
      <dsp:nvSpPr>
        <dsp:cNvPr id="0" name=""/>
        <dsp:cNvSpPr/>
      </dsp:nvSpPr>
      <dsp:spPr>
        <a:xfrm>
          <a:off x="2743375" y="295841"/>
          <a:ext cx="257864" cy="25786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96BEB-9AC6-40B8-864B-AB9895217FAD}">
      <dsp:nvSpPr>
        <dsp:cNvPr id="0" name=""/>
        <dsp:cNvSpPr/>
      </dsp:nvSpPr>
      <dsp:spPr>
        <a:xfrm>
          <a:off x="3065002" y="548547"/>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BA5C5-F7E2-4042-836B-10572FB3D340}">
      <dsp:nvSpPr>
        <dsp:cNvPr id="0" name=""/>
        <dsp:cNvSpPr/>
      </dsp:nvSpPr>
      <dsp:spPr>
        <a:xfrm>
          <a:off x="3202843" y="801254"/>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E7133-2A98-402D-B979-07B5F8D1A7EC}">
      <dsp:nvSpPr>
        <dsp:cNvPr id="0" name=""/>
        <dsp:cNvSpPr/>
      </dsp:nvSpPr>
      <dsp:spPr>
        <a:xfrm>
          <a:off x="2008228" y="318814"/>
          <a:ext cx="421959" cy="42195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F8C904-11E6-48CF-8881-18CD8AB47C90}">
      <dsp:nvSpPr>
        <dsp:cNvPr id="0" name=""/>
        <dsp:cNvSpPr/>
      </dsp:nvSpPr>
      <dsp:spPr>
        <a:xfrm>
          <a:off x="1112267" y="1191801"/>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A15DF-60DD-472B-B145-77A386F2318F}">
      <dsp:nvSpPr>
        <dsp:cNvPr id="0" name=""/>
        <dsp:cNvSpPr/>
      </dsp:nvSpPr>
      <dsp:spPr>
        <a:xfrm>
          <a:off x="1250107" y="1398562"/>
          <a:ext cx="257864" cy="25786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74894D-CB6D-40EC-A99D-D416502C9166}">
      <dsp:nvSpPr>
        <dsp:cNvPr id="0" name=""/>
        <dsp:cNvSpPr/>
      </dsp:nvSpPr>
      <dsp:spPr>
        <a:xfrm>
          <a:off x="1594708" y="1582348"/>
          <a:ext cx="375075" cy="37507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B0937-5FD2-4E90-8315-8DCC7D60C363}">
      <dsp:nvSpPr>
        <dsp:cNvPr id="0" name=""/>
        <dsp:cNvSpPr/>
      </dsp:nvSpPr>
      <dsp:spPr>
        <a:xfrm>
          <a:off x="2077148" y="1881002"/>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F1BD5-89C1-47B2-9F95-21CB1B6D5DF4}">
      <dsp:nvSpPr>
        <dsp:cNvPr id="0" name=""/>
        <dsp:cNvSpPr/>
      </dsp:nvSpPr>
      <dsp:spPr>
        <a:xfrm>
          <a:off x="2169042" y="1582348"/>
          <a:ext cx="257864" cy="25786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AA91D7-3F57-45A6-8718-B5DB441F96C2}">
      <dsp:nvSpPr>
        <dsp:cNvPr id="0" name=""/>
        <dsp:cNvSpPr/>
      </dsp:nvSpPr>
      <dsp:spPr>
        <a:xfrm>
          <a:off x="2398775" y="1903975"/>
          <a:ext cx="164095" cy="16409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3D6BE2-F8D0-459E-B7DB-007AE83DF082}">
      <dsp:nvSpPr>
        <dsp:cNvPr id="0" name=""/>
        <dsp:cNvSpPr/>
      </dsp:nvSpPr>
      <dsp:spPr>
        <a:xfrm>
          <a:off x="2605535" y="1536402"/>
          <a:ext cx="375075" cy="37507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F93CF-E553-4512-A9E3-7AC6701A988D}">
      <dsp:nvSpPr>
        <dsp:cNvPr id="0" name=""/>
        <dsp:cNvSpPr/>
      </dsp:nvSpPr>
      <dsp:spPr>
        <a:xfrm>
          <a:off x="3110949" y="1444508"/>
          <a:ext cx="257864" cy="25786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F5A16-94E5-4876-90C3-7D57C963AC85}">
      <dsp:nvSpPr>
        <dsp:cNvPr id="0" name=""/>
        <dsp:cNvSpPr/>
      </dsp:nvSpPr>
      <dsp:spPr>
        <a:xfrm>
          <a:off x="3368813" y="364378"/>
          <a:ext cx="757310" cy="1445788"/>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7A5146-91A6-483D-8AFB-740E0141BD21}">
      <dsp:nvSpPr>
        <dsp:cNvPr id="0" name=""/>
        <dsp:cNvSpPr/>
      </dsp:nvSpPr>
      <dsp:spPr>
        <a:xfrm>
          <a:off x="3988431" y="364378"/>
          <a:ext cx="757310" cy="1445788"/>
        </a:xfrm>
        <a:prstGeom prst="chevron">
          <a:avLst>
            <a:gd name="adj" fmla="val 6231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8BF2F3-23FF-4A11-9122-82E9BCF88AB0}">
      <dsp:nvSpPr>
        <dsp:cNvPr id="0" name=""/>
        <dsp:cNvSpPr/>
      </dsp:nvSpPr>
      <dsp:spPr>
        <a:xfrm>
          <a:off x="4828357" y="244896"/>
          <a:ext cx="1755583" cy="175558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EC" sz="1900" kern="1200" dirty="0" smtClean="0"/>
            <a:t>Encuesta de tendencia a artesanos</a:t>
          </a:r>
          <a:endParaRPr lang="es-EC" sz="1900" kern="1200" dirty="0"/>
        </a:p>
      </dsp:txBody>
      <dsp:txXfrm>
        <a:off x="5085456" y="501995"/>
        <a:ext cx="1241385" cy="12413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93072-2933-4B00-9885-BD1404E0F4C0}">
      <dsp:nvSpPr>
        <dsp:cNvPr id="0" name=""/>
        <dsp:cNvSpPr/>
      </dsp:nvSpPr>
      <dsp:spPr>
        <a:xfrm>
          <a:off x="1229478" y="755308"/>
          <a:ext cx="2062913" cy="679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C" sz="2300" kern="1200" dirty="0" smtClean="0"/>
            <a:t>135 Clientes registrados</a:t>
          </a:r>
          <a:endParaRPr lang="es-EC" sz="2300" kern="1200" dirty="0"/>
        </a:p>
      </dsp:txBody>
      <dsp:txXfrm>
        <a:off x="1229478" y="755308"/>
        <a:ext cx="2062913" cy="679823"/>
      </dsp:txXfrm>
    </dsp:sp>
    <dsp:sp modelId="{52EBE3C4-D21D-488A-AE7E-702BD24EBE2A}">
      <dsp:nvSpPr>
        <dsp:cNvPr id="0" name=""/>
        <dsp:cNvSpPr/>
      </dsp:nvSpPr>
      <dsp:spPr>
        <a:xfrm>
          <a:off x="1227134" y="548547"/>
          <a:ext cx="164095" cy="164095"/>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80BE4-90FA-4658-BABE-9A3D29962410}">
      <dsp:nvSpPr>
        <dsp:cNvPr id="0" name=""/>
        <dsp:cNvSpPr/>
      </dsp:nvSpPr>
      <dsp:spPr>
        <a:xfrm>
          <a:off x="1342001" y="318814"/>
          <a:ext cx="164095" cy="164095"/>
        </a:xfrm>
        <a:prstGeom prst="ellipse">
          <a:avLst/>
        </a:prstGeom>
        <a:solidFill>
          <a:schemeClr val="accent2">
            <a:shade val="50000"/>
            <a:hueOff val="0"/>
            <a:satOff val="-3424"/>
            <a:lumOff val="55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C7B18-623A-48D3-9E86-75A7D4F21787}">
      <dsp:nvSpPr>
        <dsp:cNvPr id="0" name=""/>
        <dsp:cNvSpPr/>
      </dsp:nvSpPr>
      <dsp:spPr>
        <a:xfrm>
          <a:off x="1617681" y="364761"/>
          <a:ext cx="257864" cy="257864"/>
        </a:xfrm>
        <a:prstGeom prst="ellipse">
          <a:avLst/>
        </a:prstGeom>
        <a:solidFill>
          <a:schemeClr val="accent2">
            <a:shade val="50000"/>
            <a:hueOff val="0"/>
            <a:satOff val="-6849"/>
            <a:lumOff val="1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D3DC5-98E2-49D8-B49F-0491517B5EF7}">
      <dsp:nvSpPr>
        <dsp:cNvPr id="0" name=""/>
        <dsp:cNvSpPr/>
      </dsp:nvSpPr>
      <dsp:spPr>
        <a:xfrm>
          <a:off x="1847415" y="112054"/>
          <a:ext cx="164095" cy="164095"/>
        </a:xfrm>
        <a:prstGeom prst="ellipse">
          <a:avLst/>
        </a:prstGeom>
        <a:solidFill>
          <a:schemeClr val="accent2">
            <a:shade val="50000"/>
            <a:hueOff val="0"/>
            <a:satOff val="-10273"/>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FB1A40-51C5-4D94-85AB-C2AEF5A94591}">
      <dsp:nvSpPr>
        <dsp:cNvPr id="0" name=""/>
        <dsp:cNvSpPr/>
      </dsp:nvSpPr>
      <dsp:spPr>
        <a:xfrm>
          <a:off x="2146068" y="20160"/>
          <a:ext cx="164095" cy="164095"/>
        </a:xfrm>
        <a:prstGeom prst="ellipse">
          <a:avLst/>
        </a:prstGeom>
        <a:solidFill>
          <a:schemeClr val="accent2">
            <a:shade val="50000"/>
            <a:hueOff val="0"/>
            <a:satOff val="-13698"/>
            <a:lumOff val="2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4F0F5-8D0D-447E-9B87-D3FD99BE2611}">
      <dsp:nvSpPr>
        <dsp:cNvPr id="0" name=""/>
        <dsp:cNvSpPr/>
      </dsp:nvSpPr>
      <dsp:spPr>
        <a:xfrm>
          <a:off x="2513642" y="180974"/>
          <a:ext cx="164095" cy="164095"/>
        </a:xfrm>
        <a:prstGeom prst="ellipse">
          <a:avLst/>
        </a:prstGeom>
        <a:solidFill>
          <a:schemeClr val="accent2">
            <a:shade val="50000"/>
            <a:hueOff val="0"/>
            <a:satOff val="-17122"/>
            <a:lumOff val="27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8A173E-F1DA-4074-91FF-03D340953AC7}">
      <dsp:nvSpPr>
        <dsp:cNvPr id="0" name=""/>
        <dsp:cNvSpPr/>
      </dsp:nvSpPr>
      <dsp:spPr>
        <a:xfrm>
          <a:off x="2743375" y="295841"/>
          <a:ext cx="257864" cy="257864"/>
        </a:xfrm>
        <a:prstGeom prst="ellipse">
          <a:avLst/>
        </a:prstGeom>
        <a:solidFill>
          <a:schemeClr val="accent2">
            <a:shade val="50000"/>
            <a:hueOff val="0"/>
            <a:satOff val="-20547"/>
            <a:lumOff val="3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96BEB-9AC6-40B8-864B-AB9895217FAD}">
      <dsp:nvSpPr>
        <dsp:cNvPr id="0" name=""/>
        <dsp:cNvSpPr/>
      </dsp:nvSpPr>
      <dsp:spPr>
        <a:xfrm>
          <a:off x="3065002" y="548547"/>
          <a:ext cx="164095" cy="164095"/>
        </a:xfrm>
        <a:prstGeom prst="ellipse">
          <a:avLst/>
        </a:prstGeom>
        <a:solidFill>
          <a:schemeClr val="accent2">
            <a:shade val="50000"/>
            <a:hueOff val="0"/>
            <a:satOff val="-23971"/>
            <a:lumOff val="38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BA5C5-F7E2-4042-836B-10572FB3D340}">
      <dsp:nvSpPr>
        <dsp:cNvPr id="0" name=""/>
        <dsp:cNvSpPr/>
      </dsp:nvSpPr>
      <dsp:spPr>
        <a:xfrm>
          <a:off x="3202843" y="801254"/>
          <a:ext cx="164095" cy="164095"/>
        </a:xfrm>
        <a:prstGeom prst="ellipse">
          <a:avLst/>
        </a:prstGeom>
        <a:solidFill>
          <a:schemeClr val="accent2">
            <a:shade val="50000"/>
            <a:hueOff val="0"/>
            <a:satOff val="-27395"/>
            <a:lumOff val="444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E7133-2A98-402D-B979-07B5F8D1A7EC}">
      <dsp:nvSpPr>
        <dsp:cNvPr id="0" name=""/>
        <dsp:cNvSpPr/>
      </dsp:nvSpPr>
      <dsp:spPr>
        <a:xfrm>
          <a:off x="2008228" y="318814"/>
          <a:ext cx="421959" cy="421959"/>
        </a:xfrm>
        <a:prstGeom prst="ellipse">
          <a:avLst/>
        </a:prstGeom>
        <a:solidFill>
          <a:schemeClr val="accent2">
            <a:shade val="50000"/>
            <a:hueOff val="0"/>
            <a:satOff val="-30820"/>
            <a:lumOff val="5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F8C904-11E6-48CF-8881-18CD8AB47C90}">
      <dsp:nvSpPr>
        <dsp:cNvPr id="0" name=""/>
        <dsp:cNvSpPr/>
      </dsp:nvSpPr>
      <dsp:spPr>
        <a:xfrm>
          <a:off x="1112267" y="1191801"/>
          <a:ext cx="164095" cy="164095"/>
        </a:xfrm>
        <a:prstGeom prst="ellipse">
          <a:avLst/>
        </a:prstGeom>
        <a:solidFill>
          <a:schemeClr val="accent2">
            <a:shade val="50000"/>
            <a:hueOff val="0"/>
            <a:satOff val="-30820"/>
            <a:lumOff val="5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A15DF-60DD-472B-B145-77A386F2318F}">
      <dsp:nvSpPr>
        <dsp:cNvPr id="0" name=""/>
        <dsp:cNvSpPr/>
      </dsp:nvSpPr>
      <dsp:spPr>
        <a:xfrm>
          <a:off x="1250107" y="1398562"/>
          <a:ext cx="257864" cy="257864"/>
        </a:xfrm>
        <a:prstGeom prst="ellipse">
          <a:avLst/>
        </a:prstGeom>
        <a:solidFill>
          <a:schemeClr val="accent2">
            <a:shade val="50000"/>
            <a:hueOff val="0"/>
            <a:satOff val="-27395"/>
            <a:lumOff val="444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74894D-CB6D-40EC-A99D-D416502C9166}">
      <dsp:nvSpPr>
        <dsp:cNvPr id="0" name=""/>
        <dsp:cNvSpPr/>
      </dsp:nvSpPr>
      <dsp:spPr>
        <a:xfrm>
          <a:off x="1594708" y="1582348"/>
          <a:ext cx="375075" cy="375075"/>
        </a:xfrm>
        <a:prstGeom prst="ellipse">
          <a:avLst/>
        </a:prstGeom>
        <a:solidFill>
          <a:schemeClr val="accent2">
            <a:shade val="50000"/>
            <a:hueOff val="0"/>
            <a:satOff val="-23971"/>
            <a:lumOff val="38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B0937-5FD2-4E90-8315-8DCC7D60C363}">
      <dsp:nvSpPr>
        <dsp:cNvPr id="0" name=""/>
        <dsp:cNvSpPr/>
      </dsp:nvSpPr>
      <dsp:spPr>
        <a:xfrm>
          <a:off x="2077148" y="1881002"/>
          <a:ext cx="164095" cy="164095"/>
        </a:xfrm>
        <a:prstGeom prst="ellipse">
          <a:avLst/>
        </a:prstGeom>
        <a:solidFill>
          <a:schemeClr val="accent2">
            <a:shade val="50000"/>
            <a:hueOff val="0"/>
            <a:satOff val="-20547"/>
            <a:lumOff val="3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1F1BD5-89C1-47B2-9F95-21CB1B6D5DF4}">
      <dsp:nvSpPr>
        <dsp:cNvPr id="0" name=""/>
        <dsp:cNvSpPr/>
      </dsp:nvSpPr>
      <dsp:spPr>
        <a:xfrm>
          <a:off x="2169042" y="1582348"/>
          <a:ext cx="257864" cy="257864"/>
        </a:xfrm>
        <a:prstGeom prst="ellipse">
          <a:avLst/>
        </a:prstGeom>
        <a:solidFill>
          <a:schemeClr val="accent2">
            <a:shade val="50000"/>
            <a:hueOff val="0"/>
            <a:satOff val="-17122"/>
            <a:lumOff val="27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AA91D7-3F57-45A6-8718-B5DB441F96C2}">
      <dsp:nvSpPr>
        <dsp:cNvPr id="0" name=""/>
        <dsp:cNvSpPr/>
      </dsp:nvSpPr>
      <dsp:spPr>
        <a:xfrm>
          <a:off x="2398775" y="1903975"/>
          <a:ext cx="164095" cy="164095"/>
        </a:xfrm>
        <a:prstGeom prst="ellipse">
          <a:avLst/>
        </a:prstGeom>
        <a:solidFill>
          <a:schemeClr val="accent2">
            <a:shade val="50000"/>
            <a:hueOff val="0"/>
            <a:satOff val="-13698"/>
            <a:lumOff val="222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3D6BE2-F8D0-459E-B7DB-007AE83DF082}">
      <dsp:nvSpPr>
        <dsp:cNvPr id="0" name=""/>
        <dsp:cNvSpPr/>
      </dsp:nvSpPr>
      <dsp:spPr>
        <a:xfrm>
          <a:off x="2605535" y="1536402"/>
          <a:ext cx="375075" cy="375075"/>
        </a:xfrm>
        <a:prstGeom prst="ellipse">
          <a:avLst/>
        </a:prstGeom>
        <a:solidFill>
          <a:schemeClr val="accent2">
            <a:shade val="50000"/>
            <a:hueOff val="0"/>
            <a:satOff val="-10273"/>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F93CF-E553-4512-A9E3-7AC6701A988D}">
      <dsp:nvSpPr>
        <dsp:cNvPr id="0" name=""/>
        <dsp:cNvSpPr/>
      </dsp:nvSpPr>
      <dsp:spPr>
        <a:xfrm>
          <a:off x="3110949" y="1444508"/>
          <a:ext cx="257864" cy="257864"/>
        </a:xfrm>
        <a:prstGeom prst="ellipse">
          <a:avLst/>
        </a:prstGeom>
        <a:solidFill>
          <a:schemeClr val="accent2">
            <a:shade val="50000"/>
            <a:hueOff val="0"/>
            <a:satOff val="-6849"/>
            <a:lumOff val="111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F5A16-94E5-4876-90C3-7D57C963AC85}">
      <dsp:nvSpPr>
        <dsp:cNvPr id="0" name=""/>
        <dsp:cNvSpPr/>
      </dsp:nvSpPr>
      <dsp:spPr>
        <a:xfrm>
          <a:off x="3368813" y="364378"/>
          <a:ext cx="757310" cy="1445788"/>
        </a:xfrm>
        <a:prstGeom prst="chevron">
          <a:avLst>
            <a:gd name="adj" fmla="val 6231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7A5146-91A6-483D-8AFB-740E0141BD21}">
      <dsp:nvSpPr>
        <dsp:cNvPr id="0" name=""/>
        <dsp:cNvSpPr/>
      </dsp:nvSpPr>
      <dsp:spPr>
        <a:xfrm>
          <a:off x="3988431" y="364378"/>
          <a:ext cx="757310" cy="1445788"/>
        </a:xfrm>
        <a:prstGeom prst="chevron">
          <a:avLst>
            <a:gd name="adj" fmla="val 62310"/>
          </a:avLst>
        </a:prstGeom>
        <a:solidFill>
          <a:schemeClr val="accent2">
            <a:shade val="90000"/>
            <a:hueOff val="0"/>
            <a:satOff val="-29999"/>
            <a:lumOff val="408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3E9C97-A062-4DA7-9250-FC96F4F8BE73}">
      <dsp:nvSpPr>
        <dsp:cNvPr id="0" name=""/>
        <dsp:cNvSpPr/>
      </dsp:nvSpPr>
      <dsp:spPr>
        <a:xfrm>
          <a:off x="4828357" y="244896"/>
          <a:ext cx="1755583" cy="1755583"/>
        </a:xfrm>
        <a:prstGeom prst="ellipse">
          <a:avLst/>
        </a:prstGeom>
        <a:solidFill>
          <a:schemeClr val="accent2">
            <a:shade val="50000"/>
            <a:hueOff val="0"/>
            <a:satOff val="-3424"/>
            <a:lumOff val="55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s-EC" sz="2300" kern="1200" dirty="0" smtClean="0"/>
            <a:t>Encuesta de opinión a clientes actuales</a:t>
          </a:r>
          <a:endParaRPr lang="es-EC" sz="2300" kern="1200" dirty="0"/>
        </a:p>
      </dsp:txBody>
      <dsp:txXfrm>
        <a:off x="5085456" y="501995"/>
        <a:ext cx="1241385" cy="12413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1CB82-D132-420A-B459-2147F178DB32}">
      <dsp:nvSpPr>
        <dsp:cNvPr id="0" name=""/>
        <dsp:cNvSpPr/>
      </dsp:nvSpPr>
      <dsp:spPr>
        <a:xfrm rot="5400000">
          <a:off x="526730" y="1403288"/>
          <a:ext cx="1574622" cy="26201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7EC8B8-6FEE-484F-8802-62BE92E64420}">
      <dsp:nvSpPr>
        <dsp:cNvPr id="0" name=""/>
        <dsp:cNvSpPr/>
      </dsp:nvSpPr>
      <dsp:spPr>
        <a:xfrm>
          <a:off x="263886" y="2186144"/>
          <a:ext cx="2365473" cy="207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C" sz="2300" i="1" kern="1200" dirty="0" smtClean="0"/>
            <a:t>Pregunta Base</a:t>
          </a:r>
          <a:endParaRPr lang="es-EC" sz="2300" i="1" kern="1200" dirty="0"/>
        </a:p>
        <a:p>
          <a:pPr marL="171450" lvl="1" indent="-171450" algn="l" defTabSz="800100">
            <a:lnSpc>
              <a:spcPct val="90000"/>
            </a:lnSpc>
            <a:spcBef>
              <a:spcPct val="0"/>
            </a:spcBef>
            <a:spcAft>
              <a:spcPct val="15000"/>
            </a:spcAft>
            <a:buChar char="••"/>
          </a:pPr>
          <a:r>
            <a:rPr lang="es-ES" sz="1800" kern="1200" dirty="0" smtClean="0"/>
            <a:t>¿Realizaría sus exportaciones a través del servicio Exporta Fácil?</a:t>
          </a:r>
          <a:endParaRPr lang="es-EC" sz="1800" kern="1200" dirty="0"/>
        </a:p>
        <a:p>
          <a:pPr marL="171450" lvl="1" indent="-171450" algn="l" defTabSz="800100">
            <a:lnSpc>
              <a:spcPct val="90000"/>
            </a:lnSpc>
            <a:spcBef>
              <a:spcPct val="0"/>
            </a:spcBef>
            <a:spcAft>
              <a:spcPct val="15000"/>
            </a:spcAft>
            <a:buChar char="••"/>
          </a:pPr>
          <a:r>
            <a:rPr lang="es-ES" sz="1800" kern="1200" dirty="0" smtClean="0"/>
            <a:t>16 contestaron sí y 4 que no </a:t>
          </a:r>
          <a:endParaRPr lang="es-EC" sz="1800" kern="1200" dirty="0"/>
        </a:p>
      </dsp:txBody>
      <dsp:txXfrm>
        <a:off x="263886" y="2186144"/>
        <a:ext cx="2365473" cy="2073475"/>
      </dsp:txXfrm>
    </dsp:sp>
    <dsp:sp modelId="{EA641949-B49B-4F39-89AD-07312A439BFC}">
      <dsp:nvSpPr>
        <dsp:cNvPr id="0" name=""/>
        <dsp:cNvSpPr/>
      </dsp:nvSpPr>
      <dsp:spPr>
        <a:xfrm>
          <a:off x="2183044" y="1210391"/>
          <a:ext cx="446315" cy="4463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12E16-81D3-464B-857E-3FFE6EA2A50E}">
      <dsp:nvSpPr>
        <dsp:cNvPr id="0" name=""/>
        <dsp:cNvSpPr/>
      </dsp:nvSpPr>
      <dsp:spPr>
        <a:xfrm rot="5400000">
          <a:off x="3422531" y="686719"/>
          <a:ext cx="1574622" cy="26201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A2E59-5B6C-4A9D-915C-9D7FAE9F1043}">
      <dsp:nvSpPr>
        <dsp:cNvPr id="0" name=""/>
        <dsp:cNvSpPr/>
      </dsp:nvSpPr>
      <dsp:spPr>
        <a:xfrm>
          <a:off x="3159688" y="1469575"/>
          <a:ext cx="2365473" cy="207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_tradnl" sz="2300" i="1" kern="1200" dirty="0" smtClean="0"/>
            <a:t>Tamaño de la muestra</a:t>
          </a:r>
          <a:endParaRPr lang="es-EC" sz="2300" kern="1200" dirty="0"/>
        </a:p>
        <a:p>
          <a:pPr marL="171450" lvl="1" indent="-171450" algn="l" defTabSz="800100">
            <a:lnSpc>
              <a:spcPct val="90000"/>
            </a:lnSpc>
            <a:spcBef>
              <a:spcPct val="0"/>
            </a:spcBef>
            <a:spcAft>
              <a:spcPct val="15000"/>
            </a:spcAft>
            <a:buChar char="••"/>
          </a:pPr>
          <a:endParaRPr lang="es-EC" sz="1800" kern="1200" dirty="0"/>
        </a:p>
        <a:p>
          <a:pPr marL="171450" lvl="1" indent="-171450" algn="l" defTabSz="800100">
            <a:lnSpc>
              <a:spcPct val="90000"/>
            </a:lnSpc>
            <a:spcBef>
              <a:spcPct val="0"/>
            </a:spcBef>
            <a:spcAft>
              <a:spcPct val="15000"/>
            </a:spcAft>
            <a:buChar char="••"/>
          </a:pPr>
          <a:r>
            <a:rPr lang="es-EC" sz="1800" kern="1200" dirty="0" smtClean="0"/>
            <a:t>135</a:t>
          </a:r>
          <a:endParaRPr lang="es-EC" sz="1800" kern="1200" dirty="0"/>
        </a:p>
      </dsp:txBody>
      <dsp:txXfrm>
        <a:off x="3159688" y="1469575"/>
        <a:ext cx="2365473" cy="2073475"/>
      </dsp:txXfrm>
    </dsp:sp>
    <dsp:sp modelId="{01B1C159-6166-4A0A-8F20-7580FEF56229}">
      <dsp:nvSpPr>
        <dsp:cNvPr id="0" name=""/>
        <dsp:cNvSpPr/>
      </dsp:nvSpPr>
      <dsp:spPr>
        <a:xfrm>
          <a:off x="5078845" y="493822"/>
          <a:ext cx="446315" cy="446315"/>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71D558-7738-4C9B-B484-55119C26F3F2}">
      <dsp:nvSpPr>
        <dsp:cNvPr id="0" name=""/>
        <dsp:cNvSpPr/>
      </dsp:nvSpPr>
      <dsp:spPr>
        <a:xfrm rot="5400000">
          <a:off x="6318332" y="-29849"/>
          <a:ext cx="1574622" cy="262013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980A67-8F81-4690-871E-0564099D1286}">
      <dsp:nvSpPr>
        <dsp:cNvPr id="0" name=""/>
        <dsp:cNvSpPr/>
      </dsp:nvSpPr>
      <dsp:spPr>
        <a:xfrm>
          <a:off x="6055489" y="753006"/>
          <a:ext cx="2365473" cy="2073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C" sz="2300" kern="1200" dirty="0" smtClean="0"/>
            <a:t>Muestreo probabilístico</a:t>
          </a:r>
          <a:endParaRPr lang="es-EC" sz="2300" kern="1200" dirty="0"/>
        </a:p>
      </dsp:txBody>
      <dsp:txXfrm>
        <a:off x="6055489" y="753006"/>
        <a:ext cx="2365473" cy="2073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solidFill>
            <a:srgbClr val="92D05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C1A21-864D-49A6-9825-16D2921A6344}">
      <dsp:nvSpPr>
        <dsp:cNvPr id="0" name=""/>
        <dsp:cNvSpPr/>
      </dsp:nvSpPr>
      <dsp:spPr>
        <a:xfrm>
          <a:off x="2473523" y="1611147"/>
          <a:ext cx="1148953" cy="114895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s-ES" sz="5100" kern="1200" dirty="0" smtClean="0"/>
            <a:t> </a:t>
          </a:r>
          <a:endParaRPr lang="es-ES" sz="5100" kern="1200" dirty="0"/>
        </a:p>
      </dsp:txBody>
      <dsp:txXfrm>
        <a:off x="2641783" y="1779407"/>
        <a:ext cx="812433" cy="812433"/>
      </dsp:txXfrm>
    </dsp:sp>
    <dsp:sp modelId="{4B96EF42-AF79-4E8D-A976-A7FFBCE07CE8}">
      <dsp:nvSpPr>
        <dsp:cNvPr id="0" name=""/>
        <dsp:cNvSpPr/>
      </dsp:nvSpPr>
      <dsp:spPr>
        <a:xfrm rot="16200000">
          <a:off x="2926148" y="1192813"/>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2962704" y="1307498"/>
        <a:ext cx="170592" cy="234386"/>
      </dsp:txXfrm>
    </dsp:sp>
    <dsp:sp modelId="{D0554E2B-EF08-4B54-85FD-9B2F448B90D8}">
      <dsp:nvSpPr>
        <dsp:cNvPr id="0" name=""/>
        <dsp:cNvSpPr/>
      </dsp:nvSpPr>
      <dsp:spPr>
        <a:xfrm>
          <a:off x="2473523" y="2376"/>
          <a:ext cx="1148953" cy="114895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s-ES" sz="5100" kern="1200" dirty="0" smtClean="0"/>
            <a:t> </a:t>
          </a:r>
          <a:endParaRPr lang="es-ES" sz="5100" kern="1200" dirty="0"/>
        </a:p>
      </dsp:txBody>
      <dsp:txXfrm>
        <a:off x="2641783" y="170636"/>
        <a:ext cx="812433" cy="812433"/>
      </dsp:txXfrm>
    </dsp:sp>
    <dsp:sp modelId="{5D23EF46-5A8B-420C-9E34-2E5B101321D3}">
      <dsp:nvSpPr>
        <dsp:cNvPr id="0" name=""/>
        <dsp:cNvSpPr/>
      </dsp:nvSpPr>
      <dsp:spPr>
        <a:xfrm rot="20520000">
          <a:off x="3684604" y="1743864"/>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3686393" y="1833289"/>
        <a:ext cx="170592" cy="234386"/>
      </dsp:txXfrm>
    </dsp:sp>
    <dsp:sp modelId="{7EB021E0-337D-4C37-AC5A-2A761C31888A}">
      <dsp:nvSpPr>
        <dsp:cNvPr id="0" name=""/>
        <dsp:cNvSpPr/>
      </dsp:nvSpPr>
      <dsp:spPr>
        <a:xfrm>
          <a:off x="4003555" y="1114009"/>
          <a:ext cx="1148953" cy="114895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s-ES" sz="5100" kern="1200" dirty="0" smtClean="0"/>
            <a:t> </a:t>
          </a:r>
          <a:endParaRPr lang="es-ES" sz="5100" kern="1200" dirty="0"/>
        </a:p>
      </dsp:txBody>
      <dsp:txXfrm>
        <a:off x="4171815" y="1282269"/>
        <a:ext cx="812433" cy="812433"/>
      </dsp:txXfrm>
    </dsp:sp>
    <dsp:sp modelId="{DBA0DCD7-052A-412E-B91E-30FAFA3F92DA}">
      <dsp:nvSpPr>
        <dsp:cNvPr id="0" name=""/>
        <dsp:cNvSpPr/>
      </dsp:nvSpPr>
      <dsp:spPr>
        <a:xfrm rot="3240000">
          <a:off x="3394900" y="2635483"/>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3409969" y="2684038"/>
        <a:ext cx="170592" cy="234386"/>
      </dsp:txXfrm>
    </dsp:sp>
    <dsp:sp modelId="{62392E20-4ADB-485B-B7E2-F9423C92B8BD}">
      <dsp:nvSpPr>
        <dsp:cNvPr id="0" name=""/>
        <dsp:cNvSpPr/>
      </dsp:nvSpPr>
      <dsp:spPr>
        <a:xfrm>
          <a:off x="3419135" y="2912670"/>
          <a:ext cx="1148953" cy="1148953"/>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s-ES" sz="5100" kern="1200" dirty="0" smtClean="0"/>
            <a:t> </a:t>
          </a:r>
          <a:endParaRPr lang="es-ES" sz="5100" kern="1200" dirty="0"/>
        </a:p>
      </dsp:txBody>
      <dsp:txXfrm>
        <a:off x="3587395" y="3080930"/>
        <a:ext cx="812433" cy="812433"/>
      </dsp:txXfrm>
    </dsp:sp>
    <dsp:sp modelId="{8A89E769-6842-4DDD-9A51-E326C9FDDC70}">
      <dsp:nvSpPr>
        <dsp:cNvPr id="0" name=""/>
        <dsp:cNvSpPr/>
      </dsp:nvSpPr>
      <dsp:spPr>
        <a:xfrm rot="7560000">
          <a:off x="2457396" y="2635483"/>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rot="10800000">
        <a:off x="2515438" y="2684038"/>
        <a:ext cx="170592" cy="234386"/>
      </dsp:txXfrm>
    </dsp:sp>
    <dsp:sp modelId="{39E50BCE-5822-4F28-8BD4-1F82B7A531E0}">
      <dsp:nvSpPr>
        <dsp:cNvPr id="0" name=""/>
        <dsp:cNvSpPr/>
      </dsp:nvSpPr>
      <dsp:spPr>
        <a:xfrm>
          <a:off x="1527911" y="2912670"/>
          <a:ext cx="1148953" cy="1148953"/>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s-ES" sz="5100" kern="1200" dirty="0" smtClean="0"/>
            <a:t> </a:t>
          </a:r>
          <a:endParaRPr lang="es-ES" sz="5100" kern="1200" dirty="0"/>
        </a:p>
      </dsp:txBody>
      <dsp:txXfrm>
        <a:off x="1696171" y="3080930"/>
        <a:ext cx="812433" cy="812433"/>
      </dsp:txXfrm>
    </dsp:sp>
    <dsp:sp modelId="{F8F1B9AD-5DC0-4205-B099-4444C094FCF8}">
      <dsp:nvSpPr>
        <dsp:cNvPr id="0" name=""/>
        <dsp:cNvSpPr/>
      </dsp:nvSpPr>
      <dsp:spPr>
        <a:xfrm rot="11880000">
          <a:off x="2167692" y="1743864"/>
          <a:ext cx="243703" cy="390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rot="10800000">
        <a:off x="2239014" y="1833289"/>
        <a:ext cx="170592" cy="234386"/>
      </dsp:txXfrm>
    </dsp:sp>
    <dsp:sp modelId="{74FB1179-A907-44F8-B1F7-EF0510461D08}">
      <dsp:nvSpPr>
        <dsp:cNvPr id="0" name=""/>
        <dsp:cNvSpPr/>
      </dsp:nvSpPr>
      <dsp:spPr>
        <a:xfrm>
          <a:off x="943491" y="1114009"/>
          <a:ext cx="1148953" cy="1148953"/>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es-ES" sz="5100" kern="1200" dirty="0"/>
        </a:p>
      </dsp:txBody>
      <dsp:txXfrm>
        <a:off x="1111751" y="1282269"/>
        <a:ext cx="812433" cy="81243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3A99-5278-497F-92B0-C38A9489219F}">
      <dsp:nvSpPr>
        <dsp:cNvPr id="0" name=""/>
        <dsp:cNvSpPr/>
      </dsp:nvSpPr>
      <dsp:spPr>
        <a:xfrm>
          <a:off x="0" y="0"/>
          <a:ext cx="5760640" cy="2006577"/>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EC" sz="2100" kern="1200" dirty="0" smtClean="0"/>
            <a:t>PRODUCTOS</a:t>
          </a:r>
          <a:endParaRPr lang="es-EC" sz="2100" kern="1200" dirty="0"/>
        </a:p>
        <a:p>
          <a:pPr marL="171450" lvl="1" indent="-171450" algn="l" defTabSz="711200">
            <a:lnSpc>
              <a:spcPct val="90000"/>
            </a:lnSpc>
            <a:spcBef>
              <a:spcPct val="0"/>
            </a:spcBef>
            <a:spcAft>
              <a:spcPct val="15000"/>
            </a:spcAft>
            <a:buChar char="••"/>
          </a:pPr>
          <a:r>
            <a:rPr lang="es-EC" sz="1600" kern="1200" dirty="0" smtClean="0"/>
            <a:t>Filatelia </a:t>
          </a:r>
          <a:endParaRPr lang="es-EC" sz="1600" kern="1200" dirty="0"/>
        </a:p>
        <a:p>
          <a:pPr marL="171450" lvl="1" indent="-171450" algn="l" defTabSz="711200">
            <a:lnSpc>
              <a:spcPct val="90000"/>
            </a:lnSpc>
            <a:spcBef>
              <a:spcPct val="0"/>
            </a:spcBef>
            <a:spcAft>
              <a:spcPct val="15000"/>
            </a:spcAft>
            <a:buChar char="••"/>
          </a:pPr>
          <a:r>
            <a:rPr lang="es-EC" sz="1600" kern="1200" dirty="0" smtClean="0"/>
            <a:t>Apartados Postales</a:t>
          </a:r>
          <a:endParaRPr lang="es-EC" sz="1600" kern="1200" dirty="0"/>
        </a:p>
        <a:p>
          <a:pPr marL="171450" lvl="1" indent="-171450" algn="l" defTabSz="711200">
            <a:lnSpc>
              <a:spcPct val="90000"/>
            </a:lnSpc>
            <a:spcBef>
              <a:spcPct val="0"/>
            </a:spcBef>
            <a:spcAft>
              <a:spcPct val="15000"/>
            </a:spcAft>
            <a:buChar char="••"/>
          </a:pPr>
          <a:r>
            <a:rPr lang="es-EC" sz="1600" kern="1200" dirty="0" smtClean="0"/>
            <a:t>Buzones</a:t>
          </a:r>
          <a:endParaRPr lang="es-EC" sz="1600" kern="1200" dirty="0"/>
        </a:p>
        <a:p>
          <a:pPr marL="171450" lvl="1" indent="-171450" algn="l" defTabSz="711200">
            <a:lnSpc>
              <a:spcPct val="90000"/>
            </a:lnSpc>
            <a:spcBef>
              <a:spcPct val="0"/>
            </a:spcBef>
            <a:spcAft>
              <a:spcPct val="15000"/>
            </a:spcAft>
            <a:buChar char="••"/>
          </a:pPr>
          <a:r>
            <a:rPr lang="es-EC" sz="1600" kern="1200" smtClean="0"/>
            <a:t>Sobres de embalaje</a:t>
          </a:r>
          <a:endParaRPr lang="es-EC" sz="1600" kern="1200" dirty="0"/>
        </a:p>
        <a:p>
          <a:pPr marL="171450" lvl="1" indent="-171450" algn="l" defTabSz="711200">
            <a:lnSpc>
              <a:spcPct val="90000"/>
            </a:lnSpc>
            <a:spcBef>
              <a:spcPct val="0"/>
            </a:spcBef>
            <a:spcAft>
              <a:spcPct val="15000"/>
            </a:spcAft>
            <a:buChar char="••"/>
          </a:pPr>
          <a:r>
            <a:rPr lang="es-EC" sz="1600" kern="1200" dirty="0" smtClean="0"/>
            <a:t>Cajas</a:t>
          </a:r>
          <a:endParaRPr lang="es-EC" sz="1600" kern="1200" dirty="0"/>
        </a:p>
        <a:p>
          <a:pPr marL="171450" lvl="1" indent="-171450" algn="l" defTabSz="711200">
            <a:lnSpc>
              <a:spcPct val="90000"/>
            </a:lnSpc>
            <a:spcBef>
              <a:spcPct val="0"/>
            </a:spcBef>
            <a:spcAft>
              <a:spcPct val="15000"/>
            </a:spcAft>
            <a:buChar char="••"/>
          </a:pPr>
          <a:r>
            <a:rPr lang="es-EC" sz="1600" kern="1200" dirty="0" smtClean="0"/>
            <a:t>Revista </a:t>
          </a:r>
          <a:r>
            <a:rPr lang="es-EC" sz="1600" kern="1200" dirty="0" err="1" smtClean="0"/>
            <a:t>Urakuinda</a:t>
          </a:r>
          <a:endParaRPr lang="es-EC" sz="1600" kern="1200" dirty="0"/>
        </a:p>
      </dsp:txBody>
      <dsp:txXfrm>
        <a:off x="1352785" y="0"/>
        <a:ext cx="4407854" cy="2006577"/>
      </dsp:txXfrm>
    </dsp:sp>
    <dsp:sp modelId="{C1F08D66-EE1F-4C89-9793-BA280E6DCFD0}">
      <dsp:nvSpPr>
        <dsp:cNvPr id="0" name=""/>
        <dsp:cNvSpPr/>
      </dsp:nvSpPr>
      <dsp:spPr>
        <a:xfrm>
          <a:off x="200657" y="200657"/>
          <a:ext cx="1152128" cy="1605262"/>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21B501-9363-49B4-92A9-1606AEDD81EC}">
      <dsp:nvSpPr>
        <dsp:cNvPr id="0" name=""/>
        <dsp:cNvSpPr/>
      </dsp:nvSpPr>
      <dsp:spPr>
        <a:xfrm>
          <a:off x="0" y="2207235"/>
          <a:ext cx="5760640" cy="2006577"/>
        </a:xfrm>
        <a:prstGeom prst="roundRect">
          <a:avLst>
            <a:gd name="adj" fmla="val 1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EC" sz="2100" kern="1200" dirty="0" smtClean="0"/>
            <a:t>SERVICIOS</a:t>
          </a:r>
        </a:p>
        <a:p>
          <a:pPr marL="171450" lvl="1" indent="-171450" algn="l" defTabSz="711200">
            <a:lnSpc>
              <a:spcPct val="90000"/>
            </a:lnSpc>
            <a:spcBef>
              <a:spcPct val="0"/>
            </a:spcBef>
            <a:spcAft>
              <a:spcPct val="15000"/>
            </a:spcAft>
            <a:buChar char="••"/>
          </a:pPr>
          <a:r>
            <a:rPr lang="es-EC" sz="1600" kern="1200" dirty="0" smtClean="0"/>
            <a:t>Tradicionales</a:t>
          </a:r>
        </a:p>
        <a:p>
          <a:pPr marL="171450" lvl="1" indent="-171450" algn="l" defTabSz="711200">
            <a:lnSpc>
              <a:spcPct val="90000"/>
            </a:lnSpc>
            <a:spcBef>
              <a:spcPct val="0"/>
            </a:spcBef>
            <a:spcAft>
              <a:spcPct val="15000"/>
            </a:spcAft>
            <a:buChar char="••"/>
          </a:pPr>
          <a:r>
            <a:rPr lang="es-EC" sz="1600" kern="1200" dirty="0" smtClean="0"/>
            <a:t>Volanteo, notificaciones, adicionales</a:t>
          </a:r>
        </a:p>
        <a:p>
          <a:pPr marL="171450" lvl="1" indent="-171450" algn="l" defTabSz="711200">
            <a:lnSpc>
              <a:spcPct val="90000"/>
            </a:lnSpc>
            <a:spcBef>
              <a:spcPct val="0"/>
            </a:spcBef>
            <a:spcAft>
              <a:spcPct val="15000"/>
            </a:spcAft>
            <a:buChar char="••"/>
          </a:pPr>
          <a:r>
            <a:rPr lang="es-EC" sz="1600" kern="1200" dirty="0" smtClean="0"/>
            <a:t>Acortando distancias, Buzón esperanza</a:t>
          </a:r>
        </a:p>
        <a:p>
          <a:pPr marL="171450" lvl="1" indent="-171450" algn="l" defTabSz="711200">
            <a:lnSpc>
              <a:spcPct val="90000"/>
            </a:lnSpc>
            <a:spcBef>
              <a:spcPct val="0"/>
            </a:spcBef>
            <a:spcAft>
              <a:spcPct val="15000"/>
            </a:spcAft>
            <a:buChar char="••"/>
          </a:pPr>
          <a:r>
            <a:rPr lang="es-EC" sz="1600" kern="1200" dirty="0" smtClean="0"/>
            <a:t>Club Correos, Exporta Fácil</a:t>
          </a:r>
        </a:p>
      </dsp:txBody>
      <dsp:txXfrm>
        <a:off x="1352785" y="2207235"/>
        <a:ext cx="4407854" cy="2006577"/>
      </dsp:txXfrm>
    </dsp:sp>
    <dsp:sp modelId="{08809667-A654-4718-ADA8-884720B58A5A}">
      <dsp:nvSpPr>
        <dsp:cNvPr id="0" name=""/>
        <dsp:cNvSpPr/>
      </dsp:nvSpPr>
      <dsp:spPr>
        <a:xfrm>
          <a:off x="257296" y="2407893"/>
          <a:ext cx="1038850" cy="1605262"/>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3050-EF80-4A05-9771-3ABFF0A7E3F5}">
      <dsp:nvSpPr>
        <dsp:cNvPr id="0" name=""/>
        <dsp:cNvSpPr/>
      </dsp:nvSpPr>
      <dsp:spPr>
        <a:xfrm>
          <a:off x="875976" y="0"/>
          <a:ext cx="4344047" cy="1737619"/>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0D984-0D51-4741-9A0F-26CB48FD42C2}">
      <dsp:nvSpPr>
        <dsp:cNvPr id="0" name=""/>
        <dsp:cNvSpPr/>
      </dsp:nvSpPr>
      <dsp:spPr>
        <a:xfrm>
          <a:off x="1397261" y="304083"/>
          <a:ext cx="1433535" cy="85143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lvl="0" algn="ctr" defTabSz="933450">
            <a:lnSpc>
              <a:spcPct val="90000"/>
            </a:lnSpc>
            <a:spcBef>
              <a:spcPct val="0"/>
            </a:spcBef>
            <a:spcAft>
              <a:spcPct val="35000"/>
            </a:spcAft>
          </a:pPr>
          <a:r>
            <a:rPr lang="es-EC" sz="2100" kern="1200" dirty="0" smtClean="0"/>
            <a:t>10 AÑOS En el mercado</a:t>
          </a:r>
          <a:endParaRPr lang="es-EC" sz="2100" kern="1200" dirty="0"/>
        </a:p>
      </dsp:txBody>
      <dsp:txXfrm>
        <a:off x="1397261" y="304083"/>
        <a:ext cx="1433535" cy="851433"/>
      </dsp:txXfrm>
    </dsp:sp>
    <dsp:sp modelId="{D34B6197-4F3F-4B88-AA91-54BCA7D790A4}">
      <dsp:nvSpPr>
        <dsp:cNvPr id="0" name=""/>
        <dsp:cNvSpPr/>
      </dsp:nvSpPr>
      <dsp:spPr>
        <a:xfrm>
          <a:off x="3048000" y="582102"/>
          <a:ext cx="1694178" cy="85143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lvl="0" algn="ctr" defTabSz="933450">
            <a:lnSpc>
              <a:spcPct val="90000"/>
            </a:lnSpc>
            <a:spcBef>
              <a:spcPct val="0"/>
            </a:spcBef>
            <a:spcAft>
              <a:spcPct val="35000"/>
            </a:spcAft>
          </a:pPr>
          <a:r>
            <a:rPr lang="es-EC" sz="2100" kern="1200" dirty="0" smtClean="0"/>
            <a:t>6 AÑOS de exportador</a:t>
          </a:r>
          <a:endParaRPr lang="es-EC" sz="2100" kern="1200" dirty="0"/>
        </a:p>
      </dsp:txBody>
      <dsp:txXfrm>
        <a:off x="3048000" y="582102"/>
        <a:ext cx="1694178" cy="85143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96D2F-00B6-405C-8A94-E6CFAB0D7126}">
      <dsp:nvSpPr>
        <dsp:cNvPr id="0" name=""/>
        <dsp:cNvSpPr/>
      </dsp:nvSpPr>
      <dsp:spPr>
        <a:xfrm>
          <a:off x="24432" y="524848"/>
          <a:ext cx="8425070" cy="122701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4788" numCol="1" spcCol="1270" anchor="ctr" anchorCtr="0">
          <a:noAutofit/>
        </a:bodyPr>
        <a:lstStyle/>
        <a:p>
          <a:pPr lvl="0" algn="l" defTabSz="1066800">
            <a:lnSpc>
              <a:spcPct val="90000"/>
            </a:lnSpc>
            <a:spcBef>
              <a:spcPct val="0"/>
            </a:spcBef>
            <a:spcAft>
              <a:spcPct val="35000"/>
            </a:spcAft>
          </a:pPr>
          <a:r>
            <a:rPr lang="es-EC" sz="2400" kern="1200" dirty="0" smtClean="0"/>
            <a:t>REGÍMENES</a:t>
          </a:r>
          <a:endParaRPr lang="es-EC" sz="2400" kern="1200" dirty="0"/>
        </a:p>
      </dsp:txBody>
      <dsp:txXfrm>
        <a:off x="24432" y="831601"/>
        <a:ext cx="8118317" cy="613505"/>
      </dsp:txXfrm>
    </dsp:sp>
    <dsp:sp modelId="{90A354C8-9D4E-473A-8173-66CFFFD7BE52}">
      <dsp:nvSpPr>
        <dsp:cNvPr id="0" name=""/>
        <dsp:cNvSpPr/>
      </dsp:nvSpPr>
      <dsp:spPr>
        <a:xfrm>
          <a:off x="0" y="1347348"/>
          <a:ext cx="2594921" cy="3437611"/>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b="1" kern="1200" dirty="0" smtClean="0"/>
            <a:t>A Consumo (40)</a:t>
          </a:r>
          <a:endParaRPr lang="es-EC" sz="1600" b="1" kern="1200" dirty="0"/>
        </a:p>
        <a:p>
          <a:pPr lvl="0" algn="l" defTabSz="711200">
            <a:lnSpc>
              <a:spcPct val="150000"/>
            </a:lnSpc>
            <a:spcBef>
              <a:spcPct val="0"/>
            </a:spcBef>
            <a:spcAft>
              <a:spcPct val="35000"/>
            </a:spcAft>
          </a:pPr>
          <a:r>
            <a:rPr lang="es-EC" sz="1600" kern="1200" dirty="0" smtClean="0"/>
            <a:t>Reimportación (50)</a:t>
          </a:r>
          <a:endParaRPr lang="es-EC" sz="1600" kern="1200" dirty="0"/>
        </a:p>
        <a:p>
          <a:pPr lvl="0" algn="l" defTabSz="711200">
            <a:lnSpc>
              <a:spcPct val="150000"/>
            </a:lnSpc>
            <a:spcBef>
              <a:spcPct val="0"/>
            </a:spcBef>
            <a:spcAft>
              <a:spcPct val="35000"/>
            </a:spcAft>
          </a:pPr>
          <a:r>
            <a:rPr lang="es-EC" sz="1600" kern="1200" dirty="0" smtClean="0"/>
            <a:t>Perfeccionamiento pasivo (51)</a:t>
          </a:r>
          <a:endParaRPr lang="es-EC" sz="1600" kern="1200" dirty="0"/>
        </a:p>
        <a:p>
          <a:pPr lvl="0" algn="l" defTabSz="711200">
            <a:lnSpc>
              <a:spcPct val="150000"/>
            </a:lnSpc>
            <a:spcBef>
              <a:spcPct val="0"/>
            </a:spcBef>
            <a:spcAft>
              <a:spcPct val="35000"/>
            </a:spcAft>
          </a:pPr>
          <a:r>
            <a:rPr lang="es-EC" sz="1600" kern="1200" dirty="0" smtClean="0"/>
            <a:t>Devolución condicionada de tributos aduaneros(53)</a:t>
          </a:r>
          <a:endParaRPr lang="es-EC" sz="1600" kern="1200" dirty="0"/>
        </a:p>
        <a:p>
          <a:pPr lvl="0" algn="l" defTabSz="711200">
            <a:lnSpc>
              <a:spcPct val="150000"/>
            </a:lnSpc>
            <a:spcBef>
              <a:spcPct val="0"/>
            </a:spcBef>
            <a:spcAft>
              <a:spcPct val="35000"/>
            </a:spcAft>
          </a:pPr>
          <a:r>
            <a:rPr lang="es-EC" sz="1600" kern="1200" dirty="0" smtClean="0"/>
            <a:t>Zona Franca (90)</a:t>
          </a:r>
          <a:endParaRPr lang="es-EC" sz="1600" kern="1200" dirty="0"/>
        </a:p>
        <a:p>
          <a:pPr lvl="0" algn="l" defTabSz="711200">
            <a:lnSpc>
              <a:spcPct val="150000"/>
            </a:lnSpc>
            <a:spcBef>
              <a:spcPct val="0"/>
            </a:spcBef>
            <a:spcAft>
              <a:spcPct val="35000"/>
            </a:spcAft>
          </a:pPr>
          <a:r>
            <a:rPr lang="es-EC" sz="1600" kern="1200" dirty="0" smtClean="0"/>
            <a:t>Maquila(74)</a:t>
          </a:r>
          <a:endParaRPr lang="es-EC" sz="1600" kern="1200" dirty="0"/>
        </a:p>
      </dsp:txBody>
      <dsp:txXfrm>
        <a:off x="0" y="1347348"/>
        <a:ext cx="2594921" cy="3437611"/>
      </dsp:txXfrm>
    </dsp:sp>
    <dsp:sp modelId="{D0B117F9-70B2-49D8-BFF8-7E8780A8D08D}">
      <dsp:nvSpPr>
        <dsp:cNvPr id="0" name=""/>
        <dsp:cNvSpPr/>
      </dsp:nvSpPr>
      <dsp:spPr>
        <a:xfrm>
          <a:off x="2619354" y="933852"/>
          <a:ext cx="5830148" cy="122701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4788" numCol="1" spcCol="1270" anchor="ctr" anchorCtr="0">
          <a:noAutofit/>
        </a:bodyPr>
        <a:lstStyle/>
        <a:p>
          <a:pPr lvl="0" algn="l" defTabSz="1066800">
            <a:lnSpc>
              <a:spcPct val="90000"/>
            </a:lnSpc>
            <a:spcBef>
              <a:spcPct val="0"/>
            </a:spcBef>
            <a:spcAft>
              <a:spcPct val="35000"/>
            </a:spcAft>
          </a:pPr>
          <a:r>
            <a:rPr lang="es-EC" sz="2400" kern="1200" dirty="0" smtClean="0"/>
            <a:t>LIMITACIONES</a:t>
          </a:r>
          <a:endParaRPr lang="es-EC" sz="2400" kern="1200" dirty="0"/>
        </a:p>
      </dsp:txBody>
      <dsp:txXfrm>
        <a:off x="2619354" y="1240605"/>
        <a:ext cx="5523395" cy="613505"/>
      </dsp:txXfrm>
    </dsp:sp>
    <dsp:sp modelId="{AB9FA21C-3DCC-41A6-9ADE-5AB4FE521EB3}">
      <dsp:nvSpPr>
        <dsp:cNvPr id="0" name=""/>
        <dsp:cNvSpPr/>
      </dsp:nvSpPr>
      <dsp:spPr>
        <a:xfrm>
          <a:off x="2619354" y="1880055"/>
          <a:ext cx="2594921" cy="236367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t>Restricciones de peso por país</a:t>
          </a:r>
          <a:endParaRPr lang="es-EC" sz="1600" kern="1200" dirty="0"/>
        </a:p>
        <a:p>
          <a:pPr lvl="0" algn="l" defTabSz="711200">
            <a:lnSpc>
              <a:spcPct val="150000"/>
            </a:lnSpc>
            <a:spcBef>
              <a:spcPct val="0"/>
            </a:spcBef>
            <a:spcAft>
              <a:spcPct val="35000"/>
            </a:spcAft>
          </a:pPr>
          <a:r>
            <a:rPr lang="es-EC" sz="1600" kern="1200" dirty="0" smtClean="0"/>
            <a:t>Certificados sanitarios</a:t>
          </a:r>
          <a:endParaRPr lang="es-EC" sz="1600" kern="1200" dirty="0"/>
        </a:p>
        <a:p>
          <a:pPr lvl="0" algn="l" defTabSz="711200">
            <a:lnSpc>
              <a:spcPct val="150000"/>
            </a:lnSpc>
            <a:spcBef>
              <a:spcPct val="0"/>
            </a:spcBef>
            <a:spcAft>
              <a:spcPct val="35000"/>
            </a:spcAft>
          </a:pPr>
          <a:r>
            <a:rPr lang="es-EC" sz="1600" kern="1200" dirty="0" smtClean="0"/>
            <a:t>Certificados Fitosanitarios</a:t>
          </a:r>
          <a:endParaRPr lang="es-EC" sz="1600" kern="1200" dirty="0"/>
        </a:p>
        <a:p>
          <a:pPr lvl="0" algn="l" defTabSz="711200">
            <a:lnSpc>
              <a:spcPct val="150000"/>
            </a:lnSpc>
            <a:spcBef>
              <a:spcPct val="0"/>
            </a:spcBef>
            <a:spcAft>
              <a:spcPct val="35000"/>
            </a:spcAft>
          </a:pPr>
          <a:r>
            <a:rPr lang="es-EC" sz="1600" kern="1200" dirty="0" smtClean="0"/>
            <a:t>Prohibiciones en país de origen y destino</a:t>
          </a:r>
          <a:endParaRPr lang="es-EC" sz="1600" kern="1200" dirty="0"/>
        </a:p>
      </dsp:txBody>
      <dsp:txXfrm>
        <a:off x="2619354" y="1880055"/>
        <a:ext cx="2594921" cy="2363675"/>
      </dsp:txXfrm>
    </dsp:sp>
    <dsp:sp modelId="{5ED306CE-BA49-42F4-A9F0-BE4104B5A2AD}">
      <dsp:nvSpPr>
        <dsp:cNvPr id="0" name=""/>
        <dsp:cNvSpPr/>
      </dsp:nvSpPr>
      <dsp:spPr>
        <a:xfrm>
          <a:off x="5214276" y="1342856"/>
          <a:ext cx="3235227" cy="1227011"/>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4788" numCol="1" spcCol="1270" anchor="ctr" anchorCtr="0">
          <a:noAutofit/>
        </a:bodyPr>
        <a:lstStyle/>
        <a:p>
          <a:pPr lvl="0" algn="l" defTabSz="1066800">
            <a:lnSpc>
              <a:spcPct val="90000"/>
            </a:lnSpc>
            <a:spcBef>
              <a:spcPct val="0"/>
            </a:spcBef>
            <a:spcAft>
              <a:spcPct val="35000"/>
            </a:spcAft>
          </a:pPr>
          <a:r>
            <a:rPr lang="es-EC" sz="2400" kern="1200" dirty="0" smtClean="0"/>
            <a:t>INCOTERMS</a:t>
          </a:r>
          <a:endParaRPr lang="es-EC" sz="2400" kern="1200" dirty="0"/>
        </a:p>
      </dsp:txBody>
      <dsp:txXfrm>
        <a:off x="5214276" y="1649609"/>
        <a:ext cx="2928474" cy="613505"/>
      </dsp:txXfrm>
    </dsp:sp>
    <dsp:sp modelId="{BFA922D2-6D57-4D43-A57A-B3ABE19E30D6}">
      <dsp:nvSpPr>
        <dsp:cNvPr id="0" name=""/>
        <dsp:cNvSpPr/>
      </dsp:nvSpPr>
      <dsp:spPr>
        <a:xfrm>
          <a:off x="5214276" y="2232252"/>
          <a:ext cx="2594921" cy="126012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t>FOB</a:t>
          </a:r>
          <a:endParaRPr lang="es-EC" sz="1600" kern="1200" dirty="0"/>
        </a:p>
        <a:p>
          <a:pPr lvl="0" algn="l" defTabSz="711200">
            <a:lnSpc>
              <a:spcPct val="150000"/>
            </a:lnSpc>
            <a:spcBef>
              <a:spcPct val="0"/>
            </a:spcBef>
            <a:spcAft>
              <a:spcPct val="35000"/>
            </a:spcAft>
          </a:pPr>
          <a:r>
            <a:rPr lang="es-EC" sz="1600" kern="1200" dirty="0" smtClean="0"/>
            <a:t>CIF</a:t>
          </a:r>
          <a:endParaRPr lang="es-EC" sz="1600" kern="1200" dirty="0"/>
        </a:p>
      </dsp:txBody>
      <dsp:txXfrm>
        <a:off x="5214276" y="2232252"/>
        <a:ext cx="2594921" cy="126012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66AAC-9705-48AF-B160-D57EE9868765}">
      <dsp:nvSpPr>
        <dsp:cNvPr id="0" name=""/>
        <dsp:cNvSpPr/>
      </dsp:nvSpPr>
      <dsp:spPr>
        <a:xfrm>
          <a:off x="0" y="720072"/>
          <a:ext cx="2726511" cy="327181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es-EC" sz="1600" kern="1200" dirty="0" smtClean="0"/>
            <a:t>REGISTRO DE EXPORTADOR</a:t>
          </a:r>
          <a:endParaRPr lang="es-EC" sz="1600" kern="1200" dirty="0"/>
        </a:p>
      </dsp:txBody>
      <dsp:txXfrm rot="16200000">
        <a:off x="-1068792" y="1788864"/>
        <a:ext cx="2682886" cy="545302"/>
      </dsp:txXfrm>
    </dsp:sp>
    <dsp:sp modelId="{B507EF82-DD02-468B-BCED-65FAADF2E5FD}">
      <dsp:nvSpPr>
        <dsp:cNvPr id="0" name=""/>
        <dsp:cNvSpPr/>
      </dsp:nvSpPr>
      <dsp:spPr>
        <a:xfrm>
          <a:off x="545302" y="720072"/>
          <a:ext cx="2031250" cy="327181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C" sz="1600" kern="1200" dirty="0" smtClean="0"/>
            <a:t>RUC</a:t>
          </a:r>
          <a:endParaRPr lang="es-EC" sz="1600" kern="1200" dirty="0"/>
        </a:p>
        <a:p>
          <a:pPr lvl="0" algn="l" defTabSz="711200">
            <a:lnSpc>
              <a:spcPct val="90000"/>
            </a:lnSpc>
            <a:spcBef>
              <a:spcPct val="0"/>
            </a:spcBef>
            <a:spcAft>
              <a:spcPct val="35000"/>
            </a:spcAft>
          </a:pPr>
          <a:r>
            <a:rPr lang="es-EC" sz="1600" kern="1200" dirty="0" smtClean="0"/>
            <a:t>TOKEN</a:t>
          </a:r>
          <a:endParaRPr lang="es-EC" sz="1600" kern="1200" dirty="0"/>
        </a:p>
        <a:p>
          <a:pPr lvl="0" algn="l" defTabSz="711200">
            <a:lnSpc>
              <a:spcPct val="90000"/>
            </a:lnSpc>
            <a:spcBef>
              <a:spcPct val="0"/>
            </a:spcBef>
            <a:spcAft>
              <a:spcPct val="35000"/>
            </a:spcAft>
          </a:pPr>
          <a:r>
            <a:rPr lang="es-EC" sz="1600" kern="1200" dirty="0" smtClean="0"/>
            <a:t>ECUAPASS</a:t>
          </a:r>
          <a:endParaRPr lang="es-EC" sz="1600" kern="1200" dirty="0"/>
        </a:p>
      </dsp:txBody>
      <dsp:txXfrm>
        <a:off x="545302" y="720072"/>
        <a:ext cx="2031250" cy="3271813"/>
      </dsp:txXfrm>
    </dsp:sp>
    <dsp:sp modelId="{29AE0923-998F-430E-A3D0-A637D43D213C}">
      <dsp:nvSpPr>
        <dsp:cNvPr id="0" name=""/>
        <dsp:cNvSpPr/>
      </dsp:nvSpPr>
      <dsp:spPr>
        <a:xfrm>
          <a:off x="2822572" y="740357"/>
          <a:ext cx="2726511" cy="327181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es-EC" sz="1600" kern="1200" dirty="0" smtClean="0"/>
            <a:t>PRE-EMBARQUE</a:t>
          </a:r>
          <a:endParaRPr lang="es-EC" sz="1600" kern="1200" dirty="0"/>
        </a:p>
      </dsp:txBody>
      <dsp:txXfrm rot="16200000">
        <a:off x="1753780" y="1809149"/>
        <a:ext cx="2682886" cy="545302"/>
      </dsp:txXfrm>
    </dsp:sp>
    <dsp:sp modelId="{5B8CC72C-0CB5-41ED-BE11-539F7BE5E106}">
      <dsp:nvSpPr>
        <dsp:cNvPr id="0" name=""/>
        <dsp:cNvSpPr/>
      </dsp:nvSpPr>
      <dsp:spPr>
        <a:xfrm rot="5400000">
          <a:off x="2595663" y="3342184"/>
          <a:ext cx="481082" cy="40897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E0769A-1F79-4289-9CE1-56A7A589B670}">
      <dsp:nvSpPr>
        <dsp:cNvPr id="0" name=""/>
        <dsp:cNvSpPr/>
      </dsp:nvSpPr>
      <dsp:spPr>
        <a:xfrm>
          <a:off x="3367874" y="740357"/>
          <a:ext cx="2031250" cy="327181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C" sz="1600" b="1" u="sng" kern="1200" dirty="0" smtClean="0"/>
            <a:t>Factura</a:t>
          </a:r>
          <a:endParaRPr lang="es-EC" sz="1600" b="1" u="sng" kern="1200" dirty="0"/>
        </a:p>
        <a:p>
          <a:pPr lvl="0" algn="l" defTabSz="711200">
            <a:lnSpc>
              <a:spcPct val="90000"/>
            </a:lnSpc>
            <a:spcBef>
              <a:spcPct val="0"/>
            </a:spcBef>
            <a:spcAft>
              <a:spcPct val="35000"/>
            </a:spcAft>
          </a:pPr>
          <a:r>
            <a:rPr lang="es-EC" sz="1600" kern="1200" dirty="0" smtClean="0"/>
            <a:t>DAE</a:t>
          </a:r>
          <a:endParaRPr lang="es-EC" sz="1600" kern="1200" dirty="0"/>
        </a:p>
        <a:p>
          <a:pPr lvl="0" algn="l" defTabSz="711200">
            <a:lnSpc>
              <a:spcPct val="90000"/>
            </a:lnSpc>
            <a:spcBef>
              <a:spcPct val="0"/>
            </a:spcBef>
            <a:spcAft>
              <a:spcPct val="35000"/>
            </a:spcAft>
          </a:pPr>
          <a:r>
            <a:rPr lang="es-EC" sz="1600" b="1" u="sng" kern="1200" dirty="0" smtClean="0"/>
            <a:t>Lista de empaque</a:t>
          </a:r>
          <a:endParaRPr lang="es-EC" sz="1600" b="1" u="sng" kern="1200" dirty="0"/>
        </a:p>
        <a:p>
          <a:pPr lvl="0" algn="l" defTabSz="711200">
            <a:lnSpc>
              <a:spcPct val="90000"/>
            </a:lnSpc>
            <a:spcBef>
              <a:spcPct val="0"/>
            </a:spcBef>
            <a:spcAft>
              <a:spcPct val="35000"/>
            </a:spcAft>
          </a:pPr>
          <a:r>
            <a:rPr lang="es-EC" sz="1600" b="1" u="sng" kern="1200" dirty="0" smtClean="0"/>
            <a:t>Autorizaciones previas</a:t>
          </a:r>
          <a:endParaRPr lang="es-EC" sz="1600" b="1" u="sng" kern="1200" dirty="0"/>
        </a:p>
        <a:p>
          <a:pPr lvl="0" algn="l" defTabSz="711200">
            <a:lnSpc>
              <a:spcPct val="90000"/>
            </a:lnSpc>
            <a:spcBef>
              <a:spcPct val="0"/>
            </a:spcBef>
            <a:spcAft>
              <a:spcPct val="35000"/>
            </a:spcAft>
          </a:pPr>
          <a:r>
            <a:rPr lang="es-EC" sz="1600" kern="1200" dirty="0" smtClean="0"/>
            <a:t>Certificado de origen</a:t>
          </a:r>
          <a:endParaRPr lang="es-EC" sz="1600" kern="1200" dirty="0"/>
        </a:p>
        <a:p>
          <a:pPr lvl="0" algn="l" defTabSz="711200">
            <a:lnSpc>
              <a:spcPct val="90000"/>
            </a:lnSpc>
            <a:spcBef>
              <a:spcPct val="0"/>
            </a:spcBef>
            <a:spcAft>
              <a:spcPct val="35000"/>
            </a:spcAft>
          </a:pPr>
          <a:r>
            <a:rPr lang="es-EC" sz="1600" kern="1200" dirty="0" smtClean="0"/>
            <a:t>Documento de transporte multimodal</a:t>
          </a:r>
          <a:endParaRPr lang="es-EC" sz="1600" kern="1200" dirty="0"/>
        </a:p>
        <a:p>
          <a:pPr lvl="0" algn="l" defTabSz="711200">
            <a:lnSpc>
              <a:spcPct val="90000"/>
            </a:lnSpc>
            <a:spcBef>
              <a:spcPct val="0"/>
            </a:spcBef>
            <a:spcAft>
              <a:spcPct val="35000"/>
            </a:spcAft>
          </a:pPr>
          <a:r>
            <a:rPr lang="es-EC" sz="1600" kern="1200" dirty="0" smtClean="0"/>
            <a:t>Cotización de exportación</a:t>
          </a:r>
          <a:endParaRPr lang="es-EC" sz="1600" kern="1200" dirty="0"/>
        </a:p>
      </dsp:txBody>
      <dsp:txXfrm>
        <a:off x="3367874" y="740357"/>
        <a:ext cx="2031250" cy="3271813"/>
      </dsp:txXfrm>
    </dsp:sp>
    <dsp:sp modelId="{E55EE6CB-4DE2-4D53-B641-116458AAA3DF}">
      <dsp:nvSpPr>
        <dsp:cNvPr id="0" name=""/>
        <dsp:cNvSpPr/>
      </dsp:nvSpPr>
      <dsp:spPr>
        <a:xfrm>
          <a:off x="5644511" y="740357"/>
          <a:ext cx="2726511" cy="327181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es-EC" sz="1600" kern="1200" dirty="0" smtClean="0"/>
            <a:t>POST-EMBARQUE</a:t>
          </a:r>
          <a:endParaRPr lang="es-EC" sz="1600" kern="1200" dirty="0"/>
        </a:p>
      </dsp:txBody>
      <dsp:txXfrm rot="16200000">
        <a:off x="4575719" y="1809149"/>
        <a:ext cx="2682886" cy="545302"/>
      </dsp:txXfrm>
    </dsp:sp>
    <dsp:sp modelId="{B627AE24-F8F8-409D-B0DB-C222CC1100BA}">
      <dsp:nvSpPr>
        <dsp:cNvPr id="0" name=""/>
        <dsp:cNvSpPr/>
      </dsp:nvSpPr>
      <dsp:spPr>
        <a:xfrm rot="5400000">
          <a:off x="5417602" y="3342184"/>
          <a:ext cx="481082" cy="40897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71960-9598-4899-B06B-4036D041DDF4}">
      <dsp:nvSpPr>
        <dsp:cNvPr id="0" name=""/>
        <dsp:cNvSpPr/>
      </dsp:nvSpPr>
      <dsp:spPr>
        <a:xfrm>
          <a:off x="6189813" y="740357"/>
          <a:ext cx="2031250" cy="327181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s-EC" sz="1600" kern="1200" dirty="0" smtClean="0"/>
            <a:t>Copia de factura comercial</a:t>
          </a:r>
          <a:endParaRPr lang="es-EC" sz="1600" kern="1200" dirty="0"/>
        </a:p>
        <a:p>
          <a:pPr lvl="0" algn="l" defTabSz="711200">
            <a:lnSpc>
              <a:spcPct val="90000"/>
            </a:lnSpc>
            <a:spcBef>
              <a:spcPct val="0"/>
            </a:spcBef>
            <a:spcAft>
              <a:spcPct val="35000"/>
            </a:spcAft>
          </a:pPr>
          <a:r>
            <a:rPr lang="es-EC" sz="1600" kern="1200" dirty="0" smtClean="0"/>
            <a:t>Copia lista de embarque</a:t>
          </a:r>
          <a:endParaRPr lang="es-EC" sz="1600" kern="1200" dirty="0"/>
        </a:p>
        <a:p>
          <a:pPr lvl="0" algn="l" defTabSz="711200">
            <a:lnSpc>
              <a:spcPct val="90000"/>
            </a:lnSpc>
            <a:spcBef>
              <a:spcPct val="0"/>
            </a:spcBef>
            <a:spcAft>
              <a:spcPct val="35000"/>
            </a:spcAft>
          </a:pPr>
          <a:r>
            <a:rPr lang="es-EC" sz="1600" kern="1200" dirty="0" smtClean="0"/>
            <a:t>Copia certificado de origen</a:t>
          </a:r>
          <a:endParaRPr lang="es-EC" sz="1600" kern="1200" dirty="0"/>
        </a:p>
        <a:p>
          <a:pPr lvl="0" algn="l" defTabSz="711200">
            <a:lnSpc>
              <a:spcPct val="90000"/>
            </a:lnSpc>
            <a:spcBef>
              <a:spcPct val="0"/>
            </a:spcBef>
            <a:spcAft>
              <a:spcPct val="35000"/>
            </a:spcAft>
          </a:pPr>
          <a:r>
            <a:rPr lang="es-EC" sz="1600" kern="1200" dirty="0" smtClean="0"/>
            <a:t>Copias no negociables de documento de transporte multimodal</a:t>
          </a:r>
          <a:endParaRPr lang="es-EC" sz="1600" kern="1200" dirty="0"/>
        </a:p>
      </dsp:txBody>
      <dsp:txXfrm>
        <a:off x="6189813" y="740357"/>
        <a:ext cx="2031250" cy="32718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solidFill>
            <a:srgbClr val="92D05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ECEFC-57CF-4ADB-A7A9-4F6F44B08F89}">
      <dsp:nvSpPr>
        <dsp:cNvPr id="0" name=""/>
        <dsp:cNvSpPr/>
      </dsp:nvSpPr>
      <dsp:spPr>
        <a:xfrm>
          <a:off x="0" y="81618"/>
          <a:ext cx="7634808"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t>Empresa orientada al servicio de transporte de encomiendas, moderna, autosustentable y direccionada a satisfacer necesidades.</a:t>
          </a:r>
          <a:endParaRPr lang="es-EC" sz="2200" kern="1200" dirty="0"/>
        </a:p>
      </dsp:txBody>
      <dsp:txXfrm>
        <a:off x="41465" y="123083"/>
        <a:ext cx="7551878" cy="766490"/>
      </dsp:txXfrm>
    </dsp:sp>
    <dsp:sp modelId="{F0AFAB47-2D1E-45D0-9F3C-26183BF2920E}">
      <dsp:nvSpPr>
        <dsp:cNvPr id="0" name=""/>
        <dsp:cNvSpPr/>
      </dsp:nvSpPr>
      <dsp:spPr>
        <a:xfrm>
          <a:off x="0" y="931038"/>
          <a:ext cx="7634808"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40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C" sz="1700" kern="1200" dirty="0" smtClean="0"/>
            <a:t>Clientes en crecimiento gracias al manejo adecuado de encomiendas y seriedad en el trabajo brindado.</a:t>
          </a:r>
          <a:endParaRPr lang="es-EC" sz="1700" kern="1200" dirty="0"/>
        </a:p>
      </dsp:txBody>
      <dsp:txXfrm>
        <a:off x="0" y="931038"/>
        <a:ext cx="7634808" cy="512325"/>
      </dsp:txXfrm>
    </dsp:sp>
    <dsp:sp modelId="{E443BA07-DA99-416E-B688-6CB28FC7A3E6}">
      <dsp:nvSpPr>
        <dsp:cNvPr id="0" name=""/>
        <dsp:cNvSpPr/>
      </dsp:nvSpPr>
      <dsp:spPr>
        <a:xfrm>
          <a:off x="0" y="1443363"/>
          <a:ext cx="7634808"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t>Exporta Fácil convierte la exportación en una solución atractiva para pequeños empresarios en todo el país.</a:t>
          </a:r>
          <a:endParaRPr lang="es-EC" sz="2200" kern="1200" dirty="0"/>
        </a:p>
      </dsp:txBody>
      <dsp:txXfrm>
        <a:off x="41465" y="1484828"/>
        <a:ext cx="7551878" cy="766490"/>
      </dsp:txXfrm>
    </dsp:sp>
    <dsp:sp modelId="{5F86CF8B-6F29-4154-B20D-0282C4478047}">
      <dsp:nvSpPr>
        <dsp:cNvPr id="0" name=""/>
        <dsp:cNvSpPr/>
      </dsp:nvSpPr>
      <dsp:spPr>
        <a:xfrm>
          <a:off x="0" y="2292783"/>
          <a:ext cx="7634808"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40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C" sz="1700" kern="1200" dirty="0" smtClean="0"/>
            <a:t>A pesar de que la balanza comercial decrece los productos no tradicionales ganan mercado.</a:t>
          </a:r>
          <a:endParaRPr lang="es-EC" sz="1700" kern="1200" dirty="0"/>
        </a:p>
      </dsp:txBody>
      <dsp:txXfrm>
        <a:off x="0" y="2292783"/>
        <a:ext cx="7634808" cy="512325"/>
      </dsp:txXfrm>
    </dsp:sp>
    <dsp:sp modelId="{98B7EAE2-9474-45FA-A72B-20199C750BB7}">
      <dsp:nvSpPr>
        <dsp:cNvPr id="0" name=""/>
        <dsp:cNvSpPr/>
      </dsp:nvSpPr>
      <dsp:spPr>
        <a:xfrm>
          <a:off x="0" y="2805108"/>
          <a:ext cx="7634808"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C" sz="2200" kern="1200" dirty="0" smtClean="0"/>
            <a:t>Los medios de comunicación de mejor difusión del servicio fueron tradicionales.</a:t>
          </a:r>
          <a:endParaRPr lang="es-EC" sz="2200" kern="1200" dirty="0"/>
        </a:p>
      </dsp:txBody>
      <dsp:txXfrm>
        <a:off x="41465" y="2846573"/>
        <a:ext cx="7551878" cy="766490"/>
      </dsp:txXfrm>
    </dsp:sp>
    <dsp:sp modelId="{F3DEE16C-8DF5-4B39-A1F8-B7E2583DCDE5}">
      <dsp:nvSpPr>
        <dsp:cNvPr id="0" name=""/>
        <dsp:cNvSpPr/>
      </dsp:nvSpPr>
      <dsp:spPr>
        <a:xfrm>
          <a:off x="0" y="3654528"/>
          <a:ext cx="7634808"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40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C" sz="1700" kern="1200" dirty="0" smtClean="0"/>
            <a:t>Los artesanos no iniciaron sus exportaciones a través del servicio y trabajaban con cargueras y </a:t>
          </a:r>
          <a:r>
            <a:rPr lang="es-EC" sz="1700" kern="1200" dirty="0" err="1" smtClean="0"/>
            <a:t>couriers</a:t>
          </a:r>
          <a:r>
            <a:rPr lang="es-EC" sz="1700" kern="1200" dirty="0" smtClean="0"/>
            <a:t>.</a:t>
          </a:r>
          <a:endParaRPr lang="es-EC" sz="1700" kern="1200" dirty="0"/>
        </a:p>
      </dsp:txBody>
      <dsp:txXfrm>
        <a:off x="0" y="3654528"/>
        <a:ext cx="7634808" cy="51232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3B183-1863-45FE-96AF-F6754CC75BB5}">
      <dsp:nvSpPr>
        <dsp:cNvPr id="0" name=""/>
        <dsp:cNvSpPr/>
      </dsp:nvSpPr>
      <dsp:spPr>
        <a:xfrm>
          <a:off x="411479" y="523998"/>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t>Las exportaciones están centradas especialmente al mercado norteamericano, sin embargo el desarrollo en otros países crece constantemente.</a:t>
          </a:r>
          <a:endParaRPr lang="es-EC" sz="1700" kern="1200" dirty="0"/>
        </a:p>
      </dsp:txBody>
      <dsp:txXfrm>
        <a:off x="411479" y="523998"/>
        <a:ext cx="7406640" cy="673330"/>
      </dsp:txXfrm>
    </dsp:sp>
    <dsp:sp modelId="{84126E96-0B2B-46B4-BF52-EC2B49625F0A}">
      <dsp:nvSpPr>
        <dsp:cNvPr id="0" name=""/>
        <dsp:cNvSpPr/>
      </dsp:nvSpPr>
      <dsp:spPr>
        <a:xfrm>
          <a:off x="411479"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153F4E-7468-4B66-8FF6-393081566888}">
      <dsp:nvSpPr>
        <dsp:cNvPr id="0" name=""/>
        <dsp:cNvSpPr/>
      </dsp:nvSpPr>
      <dsp:spPr>
        <a:xfrm>
          <a:off x="1456639"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290279-A2F4-4712-98E0-6469BE953873}">
      <dsp:nvSpPr>
        <dsp:cNvPr id="0" name=""/>
        <dsp:cNvSpPr/>
      </dsp:nvSpPr>
      <dsp:spPr>
        <a:xfrm>
          <a:off x="2501798"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5A002-A5FF-4E58-8575-7E28D7B9DB2E}">
      <dsp:nvSpPr>
        <dsp:cNvPr id="0" name=""/>
        <dsp:cNvSpPr/>
      </dsp:nvSpPr>
      <dsp:spPr>
        <a:xfrm>
          <a:off x="3546957"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F4520-4795-4BB0-B506-7A8E9CD20606}">
      <dsp:nvSpPr>
        <dsp:cNvPr id="0" name=""/>
        <dsp:cNvSpPr/>
      </dsp:nvSpPr>
      <dsp:spPr>
        <a:xfrm>
          <a:off x="4592116"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68D0C-4A19-482F-A8B4-A719473AFDFC}">
      <dsp:nvSpPr>
        <dsp:cNvPr id="0" name=""/>
        <dsp:cNvSpPr/>
      </dsp:nvSpPr>
      <dsp:spPr>
        <a:xfrm>
          <a:off x="5637276"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741121-6923-46F5-B790-5437F2554FC7}">
      <dsp:nvSpPr>
        <dsp:cNvPr id="0" name=""/>
        <dsp:cNvSpPr/>
      </dsp:nvSpPr>
      <dsp:spPr>
        <a:xfrm>
          <a:off x="6682435" y="11973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581EB2-FAC4-45A4-BAD1-D95C6A13FEF3}">
      <dsp:nvSpPr>
        <dsp:cNvPr id="0" name=""/>
        <dsp:cNvSpPr/>
      </dsp:nvSpPr>
      <dsp:spPr>
        <a:xfrm>
          <a:off x="411479" y="1455531"/>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t>El 83% de artesanos y clientes actuales aproximadamente están motivados a utilizar Exporta Fácil</a:t>
          </a:r>
          <a:endParaRPr lang="es-EC" sz="1700" kern="1200" dirty="0"/>
        </a:p>
      </dsp:txBody>
      <dsp:txXfrm>
        <a:off x="411479" y="1455531"/>
        <a:ext cx="7406640" cy="673330"/>
      </dsp:txXfrm>
    </dsp:sp>
    <dsp:sp modelId="{27C4040E-BA20-473D-8F1F-86DB4336D1F6}">
      <dsp:nvSpPr>
        <dsp:cNvPr id="0" name=""/>
        <dsp:cNvSpPr/>
      </dsp:nvSpPr>
      <dsp:spPr>
        <a:xfrm>
          <a:off x="411479"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FA8B6F-254A-46E9-B212-74B454873C58}">
      <dsp:nvSpPr>
        <dsp:cNvPr id="0" name=""/>
        <dsp:cNvSpPr/>
      </dsp:nvSpPr>
      <dsp:spPr>
        <a:xfrm>
          <a:off x="1456639"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05DE4B-8CF6-48A4-B8D3-2CC61DBA28B9}">
      <dsp:nvSpPr>
        <dsp:cNvPr id="0" name=""/>
        <dsp:cNvSpPr/>
      </dsp:nvSpPr>
      <dsp:spPr>
        <a:xfrm>
          <a:off x="2501798"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2E32FC-A844-493D-B4A4-3EE307E87DE5}">
      <dsp:nvSpPr>
        <dsp:cNvPr id="0" name=""/>
        <dsp:cNvSpPr/>
      </dsp:nvSpPr>
      <dsp:spPr>
        <a:xfrm>
          <a:off x="3546957"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777B9-76CE-44CE-B868-06BF21CF7CCB}">
      <dsp:nvSpPr>
        <dsp:cNvPr id="0" name=""/>
        <dsp:cNvSpPr/>
      </dsp:nvSpPr>
      <dsp:spPr>
        <a:xfrm>
          <a:off x="4592116"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70A47-D416-4B00-B7DA-386C765B3422}">
      <dsp:nvSpPr>
        <dsp:cNvPr id="0" name=""/>
        <dsp:cNvSpPr/>
      </dsp:nvSpPr>
      <dsp:spPr>
        <a:xfrm>
          <a:off x="5637276"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6F36A8-FD98-491E-81FD-CED9C5214838}">
      <dsp:nvSpPr>
        <dsp:cNvPr id="0" name=""/>
        <dsp:cNvSpPr/>
      </dsp:nvSpPr>
      <dsp:spPr>
        <a:xfrm>
          <a:off x="6682435" y="2128862"/>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F30879-8105-42DB-9D99-2699C99E44CE}">
      <dsp:nvSpPr>
        <dsp:cNvPr id="0" name=""/>
        <dsp:cNvSpPr/>
      </dsp:nvSpPr>
      <dsp:spPr>
        <a:xfrm>
          <a:off x="411479" y="2387065"/>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S" sz="1700" kern="1200" dirty="0" smtClean="0"/>
            <a:t>Los artesanos actuales consideran que todas las facilidades que pueda ofertar el servicio Exporta Fácil son de vital importancia.</a:t>
          </a:r>
          <a:endParaRPr lang="es-EC" sz="1700" kern="1200" dirty="0"/>
        </a:p>
      </dsp:txBody>
      <dsp:txXfrm>
        <a:off x="411479" y="2387065"/>
        <a:ext cx="7406640" cy="673330"/>
      </dsp:txXfrm>
    </dsp:sp>
    <dsp:sp modelId="{C5CD283C-9A1C-42B4-9D24-A5F7C485B786}">
      <dsp:nvSpPr>
        <dsp:cNvPr id="0" name=""/>
        <dsp:cNvSpPr/>
      </dsp:nvSpPr>
      <dsp:spPr>
        <a:xfrm>
          <a:off x="411479"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E99060-7075-4B77-9EE2-1D365413E18B}">
      <dsp:nvSpPr>
        <dsp:cNvPr id="0" name=""/>
        <dsp:cNvSpPr/>
      </dsp:nvSpPr>
      <dsp:spPr>
        <a:xfrm>
          <a:off x="1456639"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BE1D17-5214-4C8B-AB56-8BAE2A3A891E}">
      <dsp:nvSpPr>
        <dsp:cNvPr id="0" name=""/>
        <dsp:cNvSpPr/>
      </dsp:nvSpPr>
      <dsp:spPr>
        <a:xfrm>
          <a:off x="2501798"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3267E-C707-4C9B-A744-79273CD009E7}">
      <dsp:nvSpPr>
        <dsp:cNvPr id="0" name=""/>
        <dsp:cNvSpPr/>
      </dsp:nvSpPr>
      <dsp:spPr>
        <a:xfrm>
          <a:off x="3546957"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063A0-D89A-403A-B256-8F319F6114EB}">
      <dsp:nvSpPr>
        <dsp:cNvPr id="0" name=""/>
        <dsp:cNvSpPr/>
      </dsp:nvSpPr>
      <dsp:spPr>
        <a:xfrm>
          <a:off x="4592116"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C5632-5806-4581-9295-3EEC442DB8B4}">
      <dsp:nvSpPr>
        <dsp:cNvPr id="0" name=""/>
        <dsp:cNvSpPr/>
      </dsp:nvSpPr>
      <dsp:spPr>
        <a:xfrm>
          <a:off x="5637276"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BCDECB-1368-41A1-AABD-5B1DB838E9DD}">
      <dsp:nvSpPr>
        <dsp:cNvPr id="0" name=""/>
        <dsp:cNvSpPr/>
      </dsp:nvSpPr>
      <dsp:spPr>
        <a:xfrm>
          <a:off x="6682435" y="3060396"/>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33501-3973-4DD0-858F-447FBA15A427}">
      <dsp:nvSpPr>
        <dsp:cNvPr id="0" name=""/>
        <dsp:cNvSpPr/>
      </dsp:nvSpPr>
      <dsp:spPr>
        <a:xfrm>
          <a:off x="411479" y="3318598"/>
          <a:ext cx="7406640" cy="673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b" anchorCtr="0">
          <a:noAutofit/>
        </a:bodyPr>
        <a:lstStyle/>
        <a:p>
          <a:pPr lvl="0" algn="l" defTabSz="755650">
            <a:lnSpc>
              <a:spcPct val="90000"/>
            </a:lnSpc>
            <a:spcBef>
              <a:spcPct val="0"/>
            </a:spcBef>
            <a:spcAft>
              <a:spcPct val="35000"/>
            </a:spcAft>
          </a:pPr>
          <a:r>
            <a:rPr lang="es-EC" sz="1700" kern="1200" dirty="0" smtClean="0"/>
            <a:t>Los contactos comerciales son una de las características de mayor importancia para los pequeños comerciantes y Exporta Fácil aún no satisface esta necesidad al 100%.</a:t>
          </a:r>
          <a:endParaRPr lang="es-EC" sz="1700" kern="1200" dirty="0"/>
        </a:p>
      </dsp:txBody>
      <dsp:txXfrm>
        <a:off x="411479" y="3318598"/>
        <a:ext cx="7406640" cy="673330"/>
      </dsp:txXfrm>
    </dsp:sp>
    <dsp:sp modelId="{46967101-7310-47FA-83F3-A723B98F7044}">
      <dsp:nvSpPr>
        <dsp:cNvPr id="0" name=""/>
        <dsp:cNvSpPr/>
      </dsp:nvSpPr>
      <dsp:spPr>
        <a:xfrm>
          <a:off x="411479"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4C5FB-282D-4578-B179-CFEE4E84EEF0}">
      <dsp:nvSpPr>
        <dsp:cNvPr id="0" name=""/>
        <dsp:cNvSpPr/>
      </dsp:nvSpPr>
      <dsp:spPr>
        <a:xfrm>
          <a:off x="1456639"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1136F-BE17-43C5-BB9E-5D9D25A90652}">
      <dsp:nvSpPr>
        <dsp:cNvPr id="0" name=""/>
        <dsp:cNvSpPr/>
      </dsp:nvSpPr>
      <dsp:spPr>
        <a:xfrm>
          <a:off x="2501798"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C3702C-5E6B-468B-A8A7-59EAD78A4B96}">
      <dsp:nvSpPr>
        <dsp:cNvPr id="0" name=""/>
        <dsp:cNvSpPr/>
      </dsp:nvSpPr>
      <dsp:spPr>
        <a:xfrm>
          <a:off x="3546957"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F88DD4-14A3-468F-BFB8-F72DDACFBA98}">
      <dsp:nvSpPr>
        <dsp:cNvPr id="0" name=""/>
        <dsp:cNvSpPr/>
      </dsp:nvSpPr>
      <dsp:spPr>
        <a:xfrm>
          <a:off x="4592116"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1DEC4E-369B-4651-A038-17151903B63E}">
      <dsp:nvSpPr>
        <dsp:cNvPr id="0" name=""/>
        <dsp:cNvSpPr/>
      </dsp:nvSpPr>
      <dsp:spPr>
        <a:xfrm>
          <a:off x="5637276"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05202A-C0B3-4BD5-9864-1F363B605DC5}">
      <dsp:nvSpPr>
        <dsp:cNvPr id="0" name=""/>
        <dsp:cNvSpPr/>
      </dsp:nvSpPr>
      <dsp:spPr>
        <a:xfrm>
          <a:off x="6682435" y="3991929"/>
          <a:ext cx="987552" cy="164592"/>
        </a:xfrm>
        <a:prstGeom prst="parallelogram">
          <a:avLst>
            <a:gd name="adj" fmla="val 14084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E6AA7-7265-462B-83C2-DD545622062B}">
      <dsp:nvSpPr>
        <dsp:cNvPr id="0" name=""/>
        <dsp:cNvSpPr/>
      </dsp:nvSpPr>
      <dsp:spPr>
        <a:xfrm rot="5400000">
          <a:off x="-378153" y="1092822"/>
          <a:ext cx="1670635" cy="201655"/>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24EDFE-3D44-48F7-8E6B-35CCC03F9F40}">
      <dsp:nvSpPr>
        <dsp:cNvPr id="0" name=""/>
        <dsp:cNvSpPr/>
      </dsp:nvSpPr>
      <dsp:spPr>
        <a:xfrm>
          <a:off x="4128" y="23617"/>
          <a:ext cx="2240616" cy="134436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Generar estrategias para incrementar las ventas y  la cobertura.</a:t>
          </a:r>
          <a:endParaRPr lang="es-EC" sz="1400" kern="1200" dirty="0"/>
        </a:p>
      </dsp:txBody>
      <dsp:txXfrm>
        <a:off x="43503" y="62992"/>
        <a:ext cx="2161866" cy="1265619"/>
      </dsp:txXfrm>
    </dsp:sp>
    <dsp:sp modelId="{F79FBB75-5D38-4C61-86ED-345623EA942B}">
      <dsp:nvSpPr>
        <dsp:cNvPr id="0" name=""/>
        <dsp:cNvSpPr/>
      </dsp:nvSpPr>
      <dsp:spPr>
        <a:xfrm rot="5400000">
          <a:off x="-378153" y="2773284"/>
          <a:ext cx="1670635" cy="201655"/>
        </a:xfrm>
        <a:prstGeom prst="rect">
          <a:avLst/>
        </a:prstGeom>
        <a:solidFill>
          <a:schemeClr val="accent5">
            <a:hueOff val="0"/>
            <a:satOff val="164"/>
            <a:lumOff val="-56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66CC06-E398-4CB3-9A26-AEF9EE24A120}">
      <dsp:nvSpPr>
        <dsp:cNvPr id="0" name=""/>
        <dsp:cNvSpPr/>
      </dsp:nvSpPr>
      <dsp:spPr>
        <a:xfrm>
          <a:off x="4128" y="1704079"/>
          <a:ext cx="2240616" cy="1344369"/>
        </a:xfrm>
        <a:prstGeom prst="roundRect">
          <a:avLst>
            <a:gd name="adj" fmla="val 10000"/>
          </a:avLst>
        </a:prstGeom>
        <a:solidFill>
          <a:schemeClr val="accent5">
            <a:hueOff val="0"/>
            <a:satOff val="137"/>
            <a:lumOff val="-46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Ampliar los beneficios de Exporta.</a:t>
          </a:r>
          <a:endParaRPr lang="es-EC" sz="1400" kern="1200" dirty="0"/>
        </a:p>
      </dsp:txBody>
      <dsp:txXfrm>
        <a:off x="43503" y="1743454"/>
        <a:ext cx="2161866" cy="1265619"/>
      </dsp:txXfrm>
    </dsp:sp>
    <dsp:sp modelId="{B766C9B2-860E-4760-A50A-72A9AE3D2636}">
      <dsp:nvSpPr>
        <dsp:cNvPr id="0" name=""/>
        <dsp:cNvSpPr/>
      </dsp:nvSpPr>
      <dsp:spPr>
        <a:xfrm>
          <a:off x="462077" y="3613515"/>
          <a:ext cx="2970193" cy="201655"/>
        </a:xfrm>
        <a:prstGeom prst="rect">
          <a:avLst/>
        </a:prstGeom>
        <a:solidFill>
          <a:schemeClr val="accent5">
            <a:hueOff val="0"/>
            <a:satOff val="328"/>
            <a:lumOff val="-11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D42E51-538E-4DFF-BCFC-52A625875290}">
      <dsp:nvSpPr>
        <dsp:cNvPr id="0" name=""/>
        <dsp:cNvSpPr/>
      </dsp:nvSpPr>
      <dsp:spPr>
        <a:xfrm>
          <a:off x="4128" y="3384541"/>
          <a:ext cx="2240616" cy="1344369"/>
        </a:xfrm>
        <a:prstGeom prst="roundRect">
          <a:avLst>
            <a:gd name="adj" fmla="val 10000"/>
          </a:avLst>
        </a:prstGeom>
        <a:solidFill>
          <a:schemeClr val="accent5">
            <a:hueOff val="0"/>
            <a:satOff val="273"/>
            <a:lumOff val="-93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Identificar los factores de crecimiento constante de las exportaciones de productos no tradicionales en el Ecuador.</a:t>
          </a:r>
          <a:endParaRPr lang="es-EC" sz="1400" kern="1200" dirty="0"/>
        </a:p>
      </dsp:txBody>
      <dsp:txXfrm>
        <a:off x="43503" y="3423916"/>
        <a:ext cx="2161866" cy="1265619"/>
      </dsp:txXfrm>
    </dsp:sp>
    <dsp:sp modelId="{67A9B840-CF5E-47A4-9828-464B112E1B3B}">
      <dsp:nvSpPr>
        <dsp:cNvPr id="0" name=""/>
        <dsp:cNvSpPr/>
      </dsp:nvSpPr>
      <dsp:spPr>
        <a:xfrm rot="16200000">
          <a:off x="2601866" y="2773284"/>
          <a:ext cx="1670635" cy="201655"/>
        </a:xfrm>
        <a:prstGeom prst="rect">
          <a:avLst/>
        </a:prstGeom>
        <a:solidFill>
          <a:schemeClr val="accent5">
            <a:hueOff val="0"/>
            <a:satOff val="492"/>
            <a:lumOff val="-16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2CC09B-944F-41F1-9426-C318EC9B1200}">
      <dsp:nvSpPr>
        <dsp:cNvPr id="0" name=""/>
        <dsp:cNvSpPr/>
      </dsp:nvSpPr>
      <dsp:spPr>
        <a:xfrm>
          <a:off x="2984147" y="3384541"/>
          <a:ext cx="2240616" cy="1344369"/>
        </a:xfrm>
        <a:prstGeom prst="roundRect">
          <a:avLst>
            <a:gd name="adj" fmla="val 10000"/>
          </a:avLst>
        </a:prstGeom>
        <a:solidFill>
          <a:schemeClr val="accent5">
            <a:hueOff val="0"/>
            <a:satOff val="410"/>
            <a:lumOff val="-14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Determinar los productos de mayor requerimiento en el Top5 de países de destino de las exportaciones ecuatorianas.</a:t>
          </a:r>
          <a:endParaRPr lang="es-EC" sz="1400" kern="1200" dirty="0"/>
        </a:p>
      </dsp:txBody>
      <dsp:txXfrm>
        <a:off x="3023522" y="3423916"/>
        <a:ext cx="2161866" cy="1265619"/>
      </dsp:txXfrm>
    </dsp:sp>
    <dsp:sp modelId="{9778B355-BFFE-44BC-BDDA-30238D944E63}">
      <dsp:nvSpPr>
        <dsp:cNvPr id="0" name=""/>
        <dsp:cNvSpPr/>
      </dsp:nvSpPr>
      <dsp:spPr>
        <a:xfrm rot="16200000">
          <a:off x="2601866" y="1092822"/>
          <a:ext cx="1670635" cy="201655"/>
        </a:xfrm>
        <a:prstGeom prst="rect">
          <a:avLst/>
        </a:prstGeom>
        <a:solidFill>
          <a:schemeClr val="accent5">
            <a:hueOff val="0"/>
            <a:satOff val="656"/>
            <a:lumOff val="-224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1469B8-9B82-4BBF-83FF-A62E2FD941A8}">
      <dsp:nvSpPr>
        <dsp:cNvPr id="0" name=""/>
        <dsp:cNvSpPr/>
      </dsp:nvSpPr>
      <dsp:spPr>
        <a:xfrm>
          <a:off x="2984147" y="1704079"/>
          <a:ext cx="2240616" cy="1344369"/>
        </a:xfrm>
        <a:prstGeom prst="roundRect">
          <a:avLst>
            <a:gd name="adj" fmla="val 10000"/>
          </a:avLst>
        </a:prstGeom>
        <a:solidFill>
          <a:schemeClr val="accent5">
            <a:hueOff val="0"/>
            <a:satOff val="547"/>
            <a:lumOff val="-186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Obtener clientes que actualmente se encuentran trabajando con otras modalidades.</a:t>
          </a:r>
          <a:endParaRPr lang="es-EC" sz="1400" kern="1200" dirty="0"/>
        </a:p>
      </dsp:txBody>
      <dsp:txXfrm>
        <a:off x="3023522" y="1743454"/>
        <a:ext cx="2161866" cy="1265619"/>
      </dsp:txXfrm>
    </dsp:sp>
    <dsp:sp modelId="{1D549D6D-3EB1-4448-9FBC-A4286889DFA2}">
      <dsp:nvSpPr>
        <dsp:cNvPr id="0" name=""/>
        <dsp:cNvSpPr/>
      </dsp:nvSpPr>
      <dsp:spPr>
        <a:xfrm>
          <a:off x="3442097" y="252591"/>
          <a:ext cx="2970193" cy="201655"/>
        </a:xfrm>
        <a:prstGeom prst="rect">
          <a:avLst/>
        </a:prstGeom>
        <a:solidFill>
          <a:schemeClr val="accent5">
            <a:hueOff val="0"/>
            <a:satOff val="820"/>
            <a:lumOff val="-2804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7C1486-3F46-4DE4-814A-2D046CDF7356}">
      <dsp:nvSpPr>
        <dsp:cNvPr id="0" name=""/>
        <dsp:cNvSpPr/>
      </dsp:nvSpPr>
      <dsp:spPr>
        <a:xfrm>
          <a:off x="2984147" y="23617"/>
          <a:ext cx="2240616" cy="1344369"/>
        </a:xfrm>
        <a:prstGeom prst="roundRect">
          <a:avLst>
            <a:gd name="adj" fmla="val 10000"/>
          </a:avLst>
        </a:prstGeom>
        <a:solidFill>
          <a:schemeClr val="accent5">
            <a:hueOff val="0"/>
            <a:satOff val="683"/>
            <a:lumOff val="-233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Desarrollar un plan comunicacional para incrementar la difusión del servicio.</a:t>
          </a:r>
          <a:endParaRPr lang="es-EC" sz="1400" kern="1200" dirty="0"/>
        </a:p>
      </dsp:txBody>
      <dsp:txXfrm>
        <a:off x="3023522" y="62992"/>
        <a:ext cx="2161866" cy="1265619"/>
      </dsp:txXfrm>
    </dsp:sp>
    <dsp:sp modelId="{71793359-E168-44A0-BAAE-9D7EE9FEE594}">
      <dsp:nvSpPr>
        <dsp:cNvPr id="0" name=""/>
        <dsp:cNvSpPr/>
      </dsp:nvSpPr>
      <dsp:spPr>
        <a:xfrm>
          <a:off x="5964167" y="23617"/>
          <a:ext cx="2240616" cy="1344369"/>
        </a:xfrm>
        <a:prstGeom prst="roundRect">
          <a:avLst>
            <a:gd name="adj" fmla="val 10000"/>
          </a:avLst>
        </a:prstGeom>
        <a:solidFill>
          <a:schemeClr val="accent5">
            <a:hueOff val="0"/>
            <a:satOff val="820"/>
            <a:lumOff val="-280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Implementar negociaciones con aliados estratégicos.</a:t>
          </a:r>
          <a:endParaRPr lang="es-EC" sz="1400" kern="1200" dirty="0"/>
        </a:p>
      </dsp:txBody>
      <dsp:txXfrm>
        <a:off x="6003542" y="62992"/>
        <a:ext cx="2161866" cy="126561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D7161-E62A-4378-9125-2B1213A5A02D}">
      <dsp:nvSpPr>
        <dsp:cNvPr id="0" name=""/>
        <dsp:cNvSpPr/>
      </dsp:nvSpPr>
      <dsp:spPr>
        <a:xfrm>
          <a:off x="1374419" y="1804"/>
          <a:ext cx="2637074" cy="181694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4F6A4-2651-402E-AB95-26AB9C3DB64A}">
      <dsp:nvSpPr>
        <dsp:cNvPr id="0" name=""/>
        <dsp:cNvSpPr/>
      </dsp:nvSpPr>
      <dsp:spPr>
        <a:xfrm>
          <a:off x="1374419" y="1818749"/>
          <a:ext cx="2637074" cy="978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lvl="0" algn="ctr" defTabSz="1155700">
            <a:lnSpc>
              <a:spcPct val="90000"/>
            </a:lnSpc>
            <a:spcBef>
              <a:spcPct val="0"/>
            </a:spcBef>
            <a:spcAft>
              <a:spcPct val="35000"/>
            </a:spcAft>
          </a:pPr>
          <a:r>
            <a:rPr lang="es-EC" sz="2600" kern="1200" smtClean="0">
              <a:solidFill>
                <a:schemeClr val="tx1"/>
              </a:solidFill>
            </a:rPr>
            <a:t>Ferias artesanales</a:t>
          </a:r>
          <a:endParaRPr lang="es-ES" sz="2600" kern="1200" dirty="0"/>
        </a:p>
      </dsp:txBody>
      <dsp:txXfrm>
        <a:off x="1374419" y="1818749"/>
        <a:ext cx="2637074" cy="978354"/>
      </dsp:txXfrm>
    </dsp:sp>
    <dsp:sp modelId="{2A09F783-61A6-4617-B4F5-583E610BD8D4}">
      <dsp:nvSpPr>
        <dsp:cNvPr id="0" name=""/>
        <dsp:cNvSpPr/>
      </dsp:nvSpPr>
      <dsp:spPr>
        <a:xfrm>
          <a:off x="4275313" y="1804"/>
          <a:ext cx="2637074" cy="1816944"/>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21CD0-C67F-4A53-83E7-490D3FF48544}">
      <dsp:nvSpPr>
        <dsp:cNvPr id="0" name=""/>
        <dsp:cNvSpPr/>
      </dsp:nvSpPr>
      <dsp:spPr>
        <a:xfrm>
          <a:off x="4275313" y="1818749"/>
          <a:ext cx="2637074" cy="978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lvl="0" algn="ctr" defTabSz="1155700">
            <a:lnSpc>
              <a:spcPct val="90000"/>
            </a:lnSpc>
            <a:spcBef>
              <a:spcPct val="0"/>
            </a:spcBef>
            <a:spcAft>
              <a:spcPct val="35000"/>
            </a:spcAft>
          </a:pPr>
          <a:r>
            <a:rPr lang="es-EC" sz="2600" kern="1200" smtClean="0">
              <a:solidFill>
                <a:schemeClr val="tx1"/>
              </a:solidFill>
            </a:rPr>
            <a:t>Correo compras</a:t>
          </a:r>
          <a:endParaRPr lang="es-EC" sz="2600" kern="1200" dirty="0" smtClean="0">
            <a:solidFill>
              <a:schemeClr val="tx1"/>
            </a:solidFill>
          </a:endParaRPr>
        </a:p>
      </dsp:txBody>
      <dsp:txXfrm>
        <a:off x="4275313" y="1818749"/>
        <a:ext cx="2637074" cy="978354"/>
      </dsp:txXfrm>
    </dsp:sp>
    <dsp:sp modelId="{FE14C2D3-3B41-4665-B122-FF38F1CBA8ED}">
      <dsp:nvSpPr>
        <dsp:cNvPr id="0" name=""/>
        <dsp:cNvSpPr/>
      </dsp:nvSpPr>
      <dsp:spPr>
        <a:xfrm>
          <a:off x="2824866" y="3060811"/>
          <a:ext cx="2637074" cy="1816944"/>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30CF2-1D2A-4B46-9DFC-E491419EF3E2}">
      <dsp:nvSpPr>
        <dsp:cNvPr id="0" name=""/>
        <dsp:cNvSpPr/>
      </dsp:nvSpPr>
      <dsp:spPr>
        <a:xfrm>
          <a:off x="2824866" y="4877756"/>
          <a:ext cx="2637074" cy="978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lvl="0" algn="ctr" defTabSz="1155700">
            <a:lnSpc>
              <a:spcPct val="90000"/>
            </a:lnSpc>
            <a:spcBef>
              <a:spcPct val="0"/>
            </a:spcBef>
            <a:spcAft>
              <a:spcPct val="35000"/>
            </a:spcAft>
          </a:pPr>
          <a:r>
            <a:rPr lang="es-EC" sz="2600" kern="1200" dirty="0" smtClean="0">
              <a:solidFill>
                <a:schemeClr val="tx1"/>
              </a:solidFill>
            </a:rPr>
            <a:t>Premiación feria internacional</a:t>
          </a:r>
        </a:p>
      </dsp:txBody>
      <dsp:txXfrm>
        <a:off x="2824866" y="4877756"/>
        <a:ext cx="2637074" cy="97835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450FB-85C3-4E41-8EA4-D7A2FF84A35B}">
      <dsp:nvSpPr>
        <dsp:cNvPr id="0" name=""/>
        <dsp:cNvSpPr/>
      </dsp:nvSpPr>
      <dsp:spPr>
        <a:xfrm>
          <a:off x="387230" y="1146"/>
          <a:ext cx="2329669" cy="1605142"/>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32248-BDA2-434E-AC72-7E53DC858B6F}">
      <dsp:nvSpPr>
        <dsp:cNvPr id="0" name=""/>
        <dsp:cNvSpPr/>
      </dsp:nvSpPr>
      <dsp:spPr>
        <a:xfrm>
          <a:off x="387230" y="1606288"/>
          <a:ext cx="2329669" cy="86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rtl="0">
            <a:lnSpc>
              <a:spcPct val="90000"/>
            </a:lnSpc>
            <a:spcBef>
              <a:spcPct val="0"/>
            </a:spcBef>
            <a:spcAft>
              <a:spcPct val="35000"/>
            </a:spcAft>
          </a:pPr>
          <a:r>
            <a:rPr lang="es-EC" sz="1800" kern="1200" dirty="0" smtClean="0"/>
            <a:t>Tarjeta del exportador</a:t>
          </a:r>
          <a:endParaRPr lang="es-ES" sz="1800" kern="1200" dirty="0"/>
        </a:p>
      </dsp:txBody>
      <dsp:txXfrm>
        <a:off x="387230" y="1606288"/>
        <a:ext cx="2329669" cy="864307"/>
      </dsp:txXfrm>
    </dsp:sp>
    <dsp:sp modelId="{49224F96-5147-478E-A5DC-651654EB6DE9}">
      <dsp:nvSpPr>
        <dsp:cNvPr id="0" name=""/>
        <dsp:cNvSpPr/>
      </dsp:nvSpPr>
      <dsp:spPr>
        <a:xfrm>
          <a:off x="2949965" y="1146"/>
          <a:ext cx="2329669" cy="1605142"/>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B0E19C-5EFE-4229-8A1F-86AA21B4D6E6}">
      <dsp:nvSpPr>
        <dsp:cNvPr id="0" name=""/>
        <dsp:cNvSpPr/>
      </dsp:nvSpPr>
      <dsp:spPr>
        <a:xfrm>
          <a:off x="2949965" y="1606288"/>
          <a:ext cx="2329669" cy="86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rtl="0">
            <a:lnSpc>
              <a:spcPct val="90000"/>
            </a:lnSpc>
            <a:spcBef>
              <a:spcPct val="0"/>
            </a:spcBef>
            <a:spcAft>
              <a:spcPct val="35000"/>
            </a:spcAft>
          </a:pPr>
          <a:r>
            <a:rPr lang="es-EC" sz="1800" kern="1200" dirty="0" smtClean="0"/>
            <a:t>Incentivar exportación de joyas</a:t>
          </a:r>
          <a:endParaRPr lang="es-ES" sz="1800" kern="1200" dirty="0"/>
        </a:p>
      </dsp:txBody>
      <dsp:txXfrm>
        <a:off x="2949965" y="1606288"/>
        <a:ext cx="2329669" cy="864307"/>
      </dsp:txXfrm>
    </dsp:sp>
    <dsp:sp modelId="{5795190B-97B8-45BA-B69B-5CC414A51DE4}">
      <dsp:nvSpPr>
        <dsp:cNvPr id="0" name=""/>
        <dsp:cNvSpPr/>
      </dsp:nvSpPr>
      <dsp:spPr>
        <a:xfrm>
          <a:off x="5512699" y="1146"/>
          <a:ext cx="2329669" cy="1605142"/>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6A529-AEB2-446A-BDEA-0FD9733B48DE}">
      <dsp:nvSpPr>
        <dsp:cNvPr id="0" name=""/>
        <dsp:cNvSpPr/>
      </dsp:nvSpPr>
      <dsp:spPr>
        <a:xfrm>
          <a:off x="5512699" y="1606288"/>
          <a:ext cx="2329669" cy="86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rtl="0">
            <a:lnSpc>
              <a:spcPct val="90000"/>
            </a:lnSpc>
            <a:spcBef>
              <a:spcPct val="0"/>
            </a:spcBef>
            <a:spcAft>
              <a:spcPct val="35000"/>
            </a:spcAft>
          </a:pPr>
          <a:r>
            <a:rPr lang="es-EC" sz="1800" kern="1200" dirty="0" smtClean="0"/>
            <a:t>Ventas a través Página web del artesano</a:t>
          </a:r>
          <a:endParaRPr lang="es-ES" sz="1800" kern="1200" dirty="0"/>
        </a:p>
      </dsp:txBody>
      <dsp:txXfrm>
        <a:off x="5512699" y="1606288"/>
        <a:ext cx="2329669" cy="86430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6AF56-CA11-4F53-B87D-A77A23ABA2CA}">
      <dsp:nvSpPr>
        <dsp:cNvPr id="0" name=""/>
        <dsp:cNvSpPr/>
      </dsp:nvSpPr>
      <dsp:spPr>
        <a:xfrm>
          <a:off x="1589" y="56595"/>
          <a:ext cx="2521594" cy="173737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02CE92-8D02-4230-8881-5874FF7306CF}">
      <dsp:nvSpPr>
        <dsp:cNvPr id="0" name=""/>
        <dsp:cNvSpPr/>
      </dsp:nvSpPr>
      <dsp:spPr>
        <a:xfrm>
          <a:off x="1589" y="1793974"/>
          <a:ext cx="2521594" cy="9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rtl="0">
            <a:lnSpc>
              <a:spcPct val="90000"/>
            </a:lnSpc>
            <a:spcBef>
              <a:spcPct val="0"/>
            </a:spcBef>
            <a:spcAft>
              <a:spcPct val="35000"/>
            </a:spcAft>
          </a:pPr>
          <a:r>
            <a:rPr lang="es-EC" sz="2400" kern="1200" dirty="0" smtClean="0"/>
            <a:t>Tarifas más bajas del mercado</a:t>
          </a:r>
          <a:endParaRPr lang="es-ES" sz="2400" kern="1200" dirty="0"/>
        </a:p>
      </dsp:txBody>
      <dsp:txXfrm>
        <a:off x="1589" y="1793974"/>
        <a:ext cx="2521594" cy="935511"/>
      </dsp:txXfrm>
    </dsp:sp>
    <dsp:sp modelId="{78598677-D3EB-451B-9C40-C33F6D4F2CE8}">
      <dsp:nvSpPr>
        <dsp:cNvPr id="0" name=""/>
        <dsp:cNvSpPr/>
      </dsp:nvSpPr>
      <dsp:spPr>
        <a:xfrm>
          <a:off x="2775449" y="56595"/>
          <a:ext cx="2521594" cy="173737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60022-1A41-427D-8018-46C3C75D3EC1}">
      <dsp:nvSpPr>
        <dsp:cNvPr id="0" name=""/>
        <dsp:cNvSpPr/>
      </dsp:nvSpPr>
      <dsp:spPr>
        <a:xfrm>
          <a:off x="2775449" y="1793974"/>
          <a:ext cx="2521594" cy="9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rtl="0">
            <a:lnSpc>
              <a:spcPct val="90000"/>
            </a:lnSpc>
            <a:spcBef>
              <a:spcPct val="0"/>
            </a:spcBef>
            <a:spcAft>
              <a:spcPct val="35000"/>
            </a:spcAft>
          </a:pPr>
          <a:r>
            <a:rPr lang="es-EC" sz="2400" kern="1200" dirty="0" smtClean="0"/>
            <a:t>Bono del exportador</a:t>
          </a:r>
          <a:endParaRPr lang="es-ES" sz="2400" kern="1200" dirty="0"/>
        </a:p>
      </dsp:txBody>
      <dsp:txXfrm>
        <a:off x="2775449" y="1793974"/>
        <a:ext cx="2521594" cy="935511"/>
      </dsp:txXfrm>
    </dsp:sp>
    <dsp:sp modelId="{16736678-0C48-4F2F-AE5D-D220E4C1ECC9}">
      <dsp:nvSpPr>
        <dsp:cNvPr id="0" name=""/>
        <dsp:cNvSpPr/>
      </dsp:nvSpPr>
      <dsp:spPr>
        <a:xfrm>
          <a:off x="5549309" y="56595"/>
          <a:ext cx="2521594" cy="1737378"/>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2E44A3-A525-4F46-8CA0-D76E47AB2EF0}">
      <dsp:nvSpPr>
        <dsp:cNvPr id="0" name=""/>
        <dsp:cNvSpPr/>
      </dsp:nvSpPr>
      <dsp:spPr>
        <a:xfrm>
          <a:off x="5549309" y="1793974"/>
          <a:ext cx="2521594" cy="9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rtl="0">
            <a:lnSpc>
              <a:spcPct val="90000"/>
            </a:lnSpc>
            <a:spcBef>
              <a:spcPct val="0"/>
            </a:spcBef>
            <a:spcAft>
              <a:spcPct val="35000"/>
            </a:spcAft>
          </a:pPr>
          <a:r>
            <a:rPr lang="es-EC" sz="2400" kern="1200" dirty="0" smtClean="0"/>
            <a:t>Incubadora de exportadores</a:t>
          </a:r>
          <a:endParaRPr lang="es-ES" sz="2400" kern="1200" dirty="0"/>
        </a:p>
      </dsp:txBody>
      <dsp:txXfrm>
        <a:off x="5549309" y="1793974"/>
        <a:ext cx="2521594" cy="93551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49F63-30F8-471C-A61C-D8657938C80E}">
      <dsp:nvSpPr>
        <dsp:cNvPr id="0" name=""/>
        <dsp:cNvSpPr/>
      </dsp:nvSpPr>
      <dsp:spPr>
        <a:xfrm>
          <a:off x="198476" y="983"/>
          <a:ext cx="2501223" cy="1723343"/>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D4BD3A-668D-4560-B4E3-CE150AA93238}">
      <dsp:nvSpPr>
        <dsp:cNvPr id="0" name=""/>
        <dsp:cNvSpPr/>
      </dsp:nvSpPr>
      <dsp:spPr>
        <a:xfrm>
          <a:off x="198476" y="1724326"/>
          <a:ext cx="2501223" cy="92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Balanza comercial</a:t>
          </a:r>
          <a:endParaRPr lang="es-ES" sz="1900" kern="1200" dirty="0"/>
        </a:p>
      </dsp:txBody>
      <dsp:txXfrm>
        <a:off x="198476" y="1724326"/>
        <a:ext cx="2501223" cy="927954"/>
      </dsp:txXfrm>
    </dsp:sp>
    <dsp:sp modelId="{FEDA7B95-29AE-454D-BA1C-D3C5226C156A}">
      <dsp:nvSpPr>
        <dsp:cNvPr id="0" name=""/>
        <dsp:cNvSpPr/>
      </dsp:nvSpPr>
      <dsp:spPr>
        <a:xfrm>
          <a:off x="2949928" y="983"/>
          <a:ext cx="2501223" cy="1723343"/>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FFDFD-C222-4B75-AE68-190C26E5161F}">
      <dsp:nvSpPr>
        <dsp:cNvPr id="0" name=""/>
        <dsp:cNvSpPr/>
      </dsp:nvSpPr>
      <dsp:spPr>
        <a:xfrm>
          <a:off x="2949928" y="1724326"/>
          <a:ext cx="2501223" cy="92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Identificar productos no tradicionales en crecimiento</a:t>
          </a:r>
          <a:endParaRPr lang="es-ES" sz="1900" kern="1200" dirty="0"/>
        </a:p>
      </dsp:txBody>
      <dsp:txXfrm>
        <a:off x="2949928" y="1724326"/>
        <a:ext cx="2501223" cy="927954"/>
      </dsp:txXfrm>
    </dsp:sp>
    <dsp:sp modelId="{3548B268-1018-4A11-96E9-9FBF9CFEF3C1}">
      <dsp:nvSpPr>
        <dsp:cNvPr id="0" name=""/>
        <dsp:cNvSpPr/>
      </dsp:nvSpPr>
      <dsp:spPr>
        <a:xfrm>
          <a:off x="5701379" y="983"/>
          <a:ext cx="2501223" cy="1723343"/>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6006AB-9B19-4491-B22D-B8B0D63230AE}">
      <dsp:nvSpPr>
        <dsp:cNvPr id="0" name=""/>
        <dsp:cNvSpPr/>
      </dsp:nvSpPr>
      <dsp:spPr>
        <a:xfrm>
          <a:off x="5701379" y="1724326"/>
          <a:ext cx="2501223" cy="92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Identificar destinos de estos productos</a:t>
          </a:r>
          <a:endParaRPr lang="es-ES" sz="1900" kern="1200" dirty="0"/>
        </a:p>
      </dsp:txBody>
      <dsp:txXfrm>
        <a:off x="5701379" y="1724326"/>
        <a:ext cx="2501223" cy="927954"/>
      </dsp:txXfrm>
    </dsp:sp>
    <dsp:sp modelId="{8CB440FF-64EC-49AE-A95E-B1C013305E65}">
      <dsp:nvSpPr>
        <dsp:cNvPr id="0" name=""/>
        <dsp:cNvSpPr/>
      </dsp:nvSpPr>
      <dsp:spPr>
        <a:xfrm>
          <a:off x="2949928" y="2902402"/>
          <a:ext cx="2501223" cy="1723343"/>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F48EC-A016-4797-9574-443E70A4587F}">
      <dsp:nvSpPr>
        <dsp:cNvPr id="0" name=""/>
        <dsp:cNvSpPr/>
      </dsp:nvSpPr>
      <dsp:spPr>
        <a:xfrm>
          <a:off x="2949928" y="4625745"/>
          <a:ext cx="2501223" cy="927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Realizar tendencias de crecimiento</a:t>
          </a:r>
          <a:endParaRPr lang="es-ES" sz="1900" kern="1200" dirty="0"/>
        </a:p>
      </dsp:txBody>
      <dsp:txXfrm>
        <a:off x="2949928" y="4625745"/>
        <a:ext cx="2501223" cy="927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solidFill>
            <a:srgbClr val="92D05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1B914-A872-4920-96DA-BF5016938CD5}">
      <dsp:nvSpPr>
        <dsp:cNvPr id="0" name=""/>
        <dsp:cNvSpPr/>
      </dsp:nvSpPr>
      <dsp:spPr>
        <a:xfrm>
          <a:off x="65888" y="4202"/>
          <a:ext cx="2530503" cy="1743516"/>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3130E9-708B-4691-9D69-CC831F794413}">
      <dsp:nvSpPr>
        <dsp:cNvPr id="0" name=""/>
        <dsp:cNvSpPr/>
      </dsp:nvSpPr>
      <dsp:spPr>
        <a:xfrm>
          <a:off x="65888" y="1747718"/>
          <a:ext cx="2530503" cy="93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Identificar top5 de destino de productos</a:t>
          </a:r>
          <a:endParaRPr lang="es-ES" sz="1900" kern="1200" dirty="0"/>
        </a:p>
      </dsp:txBody>
      <dsp:txXfrm>
        <a:off x="65888" y="1747718"/>
        <a:ext cx="2530503" cy="938816"/>
      </dsp:txXfrm>
    </dsp:sp>
    <dsp:sp modelId="{37793EE3-9C0A-4A4A-AC7A-CB0A1A2FA4AD}">
      <dsp:nvSpPr>
        <dsp:cNvPr id="0" name=""/>
        <dsp:cNvSpPr/>
      </dsp:nvSpPr>
      <dsp:spPr>
        <a:xfrm>
          <a:off x="2849548" y="4202"/>
          <a:ext cx="2530503" cy="1743516"/>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5CD710-E9B1-4182-8A7C-C73A5778026A}">
      <dsp:nvSpPr>
        <dsp:cNvPr id="0" name=""/>
        <dsp:cNvSpPr/>
      </dsp:nvSpPr>
      <dsp:spPr>
        <a:xfrm>
          <a:off x="2849548" y="1747718"/>
          <a:ext cx="2530503" cy="93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Realizar estudio de tendencias de estos países</a:t>
          </a:r>
          <a:endParaRPr lang="es-ES" sz="1900" kern="1200" dirty="0"/>
        </a:p>
      </dsp:txBody>
      <dsp:txXfrm>
        <a:off x="2849548" y="1747718"/>
        <a:ext cx="2530503" cy="938816"/>
      </dsp:txXfrm>
    </dsp:sp>
    <dsp:sp modelId="{24F054E0-5233-45CA-B276-DB151A011117}">
      <dsp:nvSpPr>
        <dsp:cNvPr id="0" name=""/>
        <dsp:cNvSpPr/>
      </dsp:nvSpPr>
      <dsp:spPr>
        <a:xfrm>
          <a:off x="5633208" y="4202"/>
          <a:ext cx="2530503" cy="174351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F82E86-0FE6-4A8E-8542-55AF5B60F3C4}">
      <dsp:nvSpPr>
        <dsp:cNvPr id="0" name=""/>
        <dsp:cNvSpPr/>
      </dsp:nvSpPr>
      <dsp:spPr>
        <a:xfrm>
          <a:off x="5633208" y="1747718"/>
          <a:ext cx="2530503" cy="93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Costumbres y tradiciones</a:t>
          </a:r>
          <a:endParaRPr lang="es-ES" sz="1900" kern="1200" dirty="0"/>
        </a:p>
      </dsp:txBody>
      <dsp:txXfrm>
        <a:off x="5633208" y="1747718"/>
        <a:ext cx="2530503" cy="938816"/>
      </dsp:txXfrm>
    </dsp:sp>
    <dsp:sp modelId="{16613D45-2F9C-42BA-915D-5B0D4A56B343}">
      <dsp:nvSpPr>
        <dsp:cNvPr id="0" name=""/>
        <dsp:cNvSpPr/>
      </dsp:nvSpPr>
      <dsp:spPr>
        <a:xfrm>
          <a:off x="2849548" y="2939585"/>
          <a:ext cx="2530503" cy="1743516"/>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FACA71-85D0-4773-96AB-AA1B6C551AD9}">
      <dsp:nvSpPr>
        <dsp:cNvPr id="0" name=""/>
        <dsp:cNvSpPr/>
      </dsp:nvSpPr>
      <dsp:spPr>
        <a:xfrm>
          <a:off x="2849548" y="4683102"/>
          <a:ext cx="2530503" cy="93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Asociar con productos tradicionales del Ecuador</a:t>
          </a:r>
          <a:endParaRPr lang="es-ES" sz="1900" kern="1200" dirty="0"/>
        </a:p>
      </dsp:txBody>
      <dsp:txXfrm>
        <a:off x="2849548" y="4683102"/>
        <a:ext cx="2530503" cy="938816"/>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24143-B7DF-4F61-8AD8-AD4765D2E262}">
      <dsp:nvSpPr>
        <dsp:cNvPr id="0" name=""/>
        <dsp:cNvSpPr/>
      </dsp:nvSpPr>
      <dsp:spPr>
        <a:xfrm>
          <a:off x="117303" y="4151"/>
          <a:ext cx="2498369" cy="1721376"/>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507DCA-A865-4424-BC42-21DA201CDEE1}">
      <dsp:nvSpPr>
        <dsp:cNvPr id="0" name=""/>
        <dsp:cNvSpPr/>
      </dsp:nvSpPr>
      <dsp:spPr>
        <a:xfrm>
          <a:off x="117303" y="1725527"/>
          <a:ext cx="2498369" cy="926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rtl="0">
            <a:lnSpc>
              <a:spcPct val="90000"/>
            </a:lnSpc>
            <a:spcBef>
              <a:spcPct val="0"/>
            </a:spcBef>
            <a:spcAft>
              <a:spcPct val="35000"/>
            </a:spcAft>
          </a:pPr>
          <a:r>
            <a:rPr lang="es-EC" sz="1600" kern="1200" dirty="0" smtClean="0"/>
            <a:t>Identificar modalidades de exportación de pequeños comerciantes y artesanos</a:t>
          </a:r>
          <a:endParaRPr lang="es-ES" sz="1600" kern="1200" dirty="0"/>
        </a:p>
      </dsp:txBody>
      <dsp:txXfrm>
        <a:off x="117303" y="1725527"/>
        <a:ext cx="2498369" cy="926895"/>
      </dsp:txXfrm>
    </dsp:sp>
    <dsp:sp modelId="{E5B06720-68DC-483D-A007-2D8FE1CF7D9D}">
      <dsp:nvSpPr>
        <dsp:cNvPr id="0" name=""/>
        <dsp:cNvSpPr/>
      </dsp:nvSpPr>
      <dsp:spPr>
        <a:xfrm>
          <a:off x="2865615" y="4151"/>
          <a:ext cx="2498369" cy="1721376"/>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FBD729-A897-40FE-8158-D030CC941796}">
      <dsp:nvSpPr>
        <dsp:cNvPr id="0" name=""/>
        <dsp:cNvSpPr/>
      </dsp:nvSpPr>
      <dsp:spPr>
        <a:xfrm>
          <a:off x="2865615" y="1725527"/>
          <a:ext cx="2498369" cy="926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rtl="0">
            <a:lnSpc>
              <a:spcPct val="90000"/>
            </a:lnSpc>
            <a:spcBef>
              <a:spcPct val="0"/>
            </a:spcBef>
            <a:spcAft>
              <a:spcPct val="35000"/>
            </a:spcAft>
          </a:pPr>
          <a:r>
            <a:rPr lang="es-EC" sz="1600" kern="1200" dirty="0" smtClean="0"/>
            <a:t>Identificar couriers de </a:t>
          </a:r>
          <a:r>
            <a:rPr lang="es-EC" sz="1600" kern="1200" dirty="0" err="1" smtClean="0"/>
            <a:t>prestacion</a:t>
          </a:r>
          <a:r>
            <a:rPr lang="es-EC" sz="1600" kern="1200" dirty="0" smtClean="0"/>
            <a:t> de este servicio</a:t>
          </a:r>
          <a:endParaRPr lang="es-ES" sz="1600" kern="1200" dirty="0"/>
        </a:p>
      </dsp:txBody>
      <dsp:txXfrm>
        <a:off x="2865615" y="1725527"/>
        <a:ext cx="2498369" cy="926895"/>
      </dsp:txXfrm>
    </dsp:sp>
    <dsp:sp modelId="{47F7CF1B-F9C5-4964-AA31-B0359A304320}">
      <dsp:nvSpPr>
        <dsp:cNvPr id="0" name=""/>
        <dsp:cNvSpPr/>
      </dsp:nvSpPr>
      <dsp:spPr>
        <a:xfrm>
          <a:off x="5613926" y="4151"/>
          <a:ext cx="2498369" cy="172137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5D8813-C165-4DE3-ACE1-EDEA7BEADB2C}">
      <dsp:nvSpPr>
        <dsp:cNvPr id="0" name=""/>
        <dsp:cNvSpPr/>
      </dsp:nvSpPr>
      <dsp:spPr>
        <a:xfrm>
          <a:off x="5613926" y="1725527"/>
          <a:ext cx="2498369" cy="926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rtl="0">
            <a:lnSpc>
              <a:spcPct val="90000"/>
            </a:lnSpc>
            <a:spcBef>
              <a:spcPct val="0"/>
            </a:spcBef>
            <a:spcAft>
              <a:spcPct val="35000"/>
            </a:spcAft>
          </a:pPr>
          <a:r>
            <a:rPr lang="es-EC" sz="1600" kern="1200" dirty="0" smtClean="0"/>
            <a:t>Analizar facilidades y beneficios de la competencia</a:t>
          </a:r>
          <a:endParaRPr lang="es-ES" sz="1600" kern="1200" dirty="0"/>
        </a:p>
      </dsp:txBody>
      <dsp:txXfrm>
        <a:off x="5613926" y="1725527"/>
        <a:ext cx="2498369" cy="926895"/>
      </dsp:txXfrm>
    </dsp:sp>
    <dsp:sp modelId="{252679DB-460E-4968-A293-0F00A7D2B1F0}">
      <dsp:nvSpPr>
        <dsp:cNvPr id="0" name=""/>
        <dsp:cNvSpPr/>
      </dsp:nvSpPr>
      <dsp:spPr>
        <a:xfrm>
          <a:off x="2865615" y="2902259"/>
          <a:ext cx="2498369" cy="1721376"/>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D1E4C8-1000-4733-90E1-44958E451887}">
      <dsp:nvSpPr>
        <dsp:cNvPr id="0" name=""/>
        <dsp:cNvSpPr/>
      </dsp:nvSpPr>
      <dsp:spPr>
        <a:xfrm>
          <a:off x="2865615" y="4623636"/>
          <a:ext cx="2498369" cy="926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rtl="0">
            <a:lnSpc>
              <a:spcPct val="90000"/>
            </a:lnSpc>
            <a:spcBef>
              <a:spcPct val="0"/>
            </a:spcBef>
            <a:spcAft>
              <a:spcPct val="35000"/>
            </a:spcAft>
          </a:pPr>
          <a:r>
            <a:rPr lang="es-EC" sz="1600" kern="1200" dirty="0" smtClean="0"/>
            <a:t>Mejorar beneficios de la competencia e implementar nuevos</a:t>
          </a:r>
          <a:endParaRPr lang="es-ES" sz="1600" kern="1200" dirty="0"/>
        </a:p>
      </dsp:txBody>
      <dsp:txXfrm>
        <a:off x="2865615" y="4623636"/>
        <a:ext cx="2498369" cy="92689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58EE2-0C36-4C0C-80E2-4EC3DC748770}">
      <dsp:nvSpPr>
        <dsp:cNvPr id="0" name=""/>
        <dsp:cNvSpPr/>
      </dsp:nvSpPr>
      <dsp:spPr>
        <a:xfrm>
          <a:off x="607202" y="4100"/>
          <a:ext cx="1589267" cy="1699236"/>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55B2E-2793-434C-A5FC-73450A0A82E4}">
      <dsp:nvSpPr>
        <dsp:cNvPr id="0" name=""/>
        <dsp:cNvSpPr/>
      </dsp:nvSpPr>
      <dsp:spPr>
        <a:xfrm>
          <a:off x="168718" y="1703336"/>
          <a:ext cx="2466236" cy="91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lvl="0" algn="ctr" defTabSz="1377950" rtl="0">
            <a:lnSpc>
              <a:spcPct val="90000"/>
            </a:lnSpc>
            <a:spcBef>
              <a:spcPct val="0"/>
            </a:spcBef>
            <a:spcAft>
              <a:spcPct val="35000"/>
            </a:spcAft>
          </a:pPr>
          <a:r>
            <a:rPr lang="es-EC" sz="3100" kern="1200" dirty="0" err="1" smtClean="0"/>
            <a:t>Flyers</a:t>
          </a:r>
          <a:endParaRPr lang="es-EC" sz="3100" kern="1200" dirty="0"/>
        </a:p>
      </dsp:txBody>
      <dsp:txXfrm>
        <a:off x="168718" y="1703336"/>
        <a:ext cx="2466236" cy="914973"/>
      </dsp:txXfrm>
    </dsp:sp>
    <dsp:sp modelId="{E7CBCC97-8BB6-4A9E-9E62-8F8582451EC4}">
      <dsp:nvSpPr>
        <dsp:cNvPr id="0" name=""/>
        <dsp:cNvSpPr/>
      </dsp:nvSpPr>
      <dsp:spPr>
        <a:xfrm>
          <a:off x="3360267" y="4100"/>
          <a:ext cx="1509065" cy="1699236"/>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F741B-8915-453F-B703-23B35A9544A0}">
      <dsp:nvSpPr>
        <dsp:cNvPr id="0" name=""/>
        <dsp:cNvSpPr/>
      </dsp:nvSpPr>
      <dsp:spPr>
        <a:xfrm>
          <a:off x="2881681" y="1703336"/>
          <a:ext cx="2466236" cy="91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lvl="0" algn="ctr" defTabSz="1377950" rtl="0">
            <a:lnSpc>
              <a:spcPct val="90000"/>
            </a:lnSpc>
            <a:spcBef>
              <a:spcPct val="0"/>
            </a:spcBef>
            <a:spcAft>
              <a:spcPct val="35000"/>
            </a:spcAft>
          </a:pPr>
          <a:r>
            <a:rPr lang="es-EC" sz="3100" kern="1200" dirty="0" smtClean="0"/>
            <a:t>Habladores</a:t>
          </a:r>
          <a:endParaRPr lang="es-ES" sz="3100" kern="1200" dirty="0"/>
        </a:p>
      </dsp:txBody>
      <dsp:txXfrm>
        <a:off x="2881681" y="1703336"/>
        <a:ext cx="2466236" cy="914973"/>
      </dsp:txXfrm>
    </dsp:sp>
    <dsp:sp modelId="{427D7E66-91F8-4B0A-94F8-00C3A1A4DA29}">
      <dsp:nvSpPr>
        <dsp:cNvPr id="0" name=""/>
        <dsp:cNvSpPr/>
      </dsp:nvSpPr>
      <dsp:spPr>
        <a:xfrm>
          <a:off x="5594645" y="4100"/>
          <a:ext cx="2466236" cy="169923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E52F0F-420B-42E3-A14A-9CE819EAAA21}">
      <dsp:nvSpPr>
        <dsp:cNvPr id="0" name=""/>
        <dsp:cNvSpPr/>
      </dsp:nvSpPr>
      <dsp:spPr>
        <a:xfrm>
          <a:off x="5594645" y="1703336"/>
          <a:ext cx="2466236" cy="91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lvl="0" algn="ctr" defTabSz="1377950" rtl="0">
            <a:lnSpc>
              <a:spcPct val="90000"/>
            </a:lnSpc>
            <a:spcBef>
              <a:spcPct val="0"/>
            </a:spcBef>
            <a:spcAft>
              <a:spcPct val="35000"/>
            </a:spcAft>
          </a:pPr>
          <a:r>
            <a:rPr lang="es-EC" sz="3100" kern="1200" dirty="0" smtClean="0"/>
            <a:t>Medios ATL</a:t>
          </a:r>
          <a:endParaRPr lang="es-ES" sz="3100" kern="1200" dirty="0"/>
        </a:p>
      </dsp:txBody>
      <dsp:txXfrm>
        <a:off x="5594645" y="1703336"/>
        <a:ext cx="2466236" cy="914973"/>
      </dsp:txXfrm>
    </dsp:sp>
    <dsp:sp modelId="{DFF5BF75-98EC-42A7-8EBC-7B3CFC0EC1DC}">
      <dsp:nvSpPr>
        <dsp:cNvPr id="0" name=""/>
        <dsp:cNvSpPr/>
      </dsp:nvSpPr>
      <dsp:spPr>
        <a:xfrm>
          <a:off x="2881681" y="2864934"/>
          <a:ext cx="2466236" cy="1699236"/>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6E686-694F-462C-A14C-910DA1B0B8CD}">
      <dsp:nvSpPr>
        <dsp:cNvPr id="0" name=""/>
        <dsp:cNvSpPr/>
      </dsp:nvSpPr>
      <dsp:spPr>
        <a:xfrm>
          <a:off x="2881681" y="4564171"/>
          <a:ext cx="2466236" cy="914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0" numCol="1" spcCol="1270" anchor="t" anchorCtr="0">
          <a:noAutofit/>
        </a:bodyPr>
        <a:lstStyle/>
        <a:p>
          <a:pPr lvl="0" algn="ctr" defTabSz="1377950" rtl="0">
            <a:lnSpc>
              <a:spcPct val="90000"/>
            </a:lnSpc>
            <a:spcBef>
              <a:spcPct val="0"/>
            </a:spcBef>
            <a:spcAft>
              <a:spcPct val="35000"/>
            </a:spcAft>
          </a:pPr>
          <a:r>
            <a:rPr lang="es-ES" sz="3100" kern="1200" dirty="0" smtClean="0"/>
            <a:t>Medios BTL</a:t>
          </a:r>
          <a:endParaRPr lang="es-ES" sz="3100" kern="1200" dirty="0"/>
        </a:p>
      </dsp:txBody>
      <dsp:txXfrm>
        <a:off x="2881681" y="4564171"/>
        <a:ext cx="2466236" cy="914973"/>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CD8B0-244F-4DBB-AF1A-70C35CC9B7DE}">
      <dsp:nvSpPr>
        <dsp:cNvPr id="0" name=""/>
        <dsp:cNvSpPr/>
      </dsp:nvSpPr>
      <dsp:spPr>
        <a:xfrm>
          <a:off x="1390237" y="4303"/>
          <a:ext cx="2594769" cy="1787796"/>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A1C2C-D1B1-4208-B74D-01CA46D04215}">
      <dsp:nvSpPr>
        <dsp:cNvPr id="0" name=""/>
        <dsp:cNvSpPr/>
      </dsp:nvSpPr>
      <dsp:spPr>
        <a:xfrm>
          <a:off x="1390237" y="1792100"/>
          <a:ext cx="2594769" cy="962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PÚBLICOS</a:t>
          </a:r>
          <a:endParaRPr lang="es-EC" sz="1900" kern="1200" dirty="0"/>
        </a:p>
      </dsp:txBody>
      <dsp:txXfrm>
        <a:off x="1390237" y="1792100"/>
        <a:ext cx="2594769" cy="962659"/>
      </dsp:txXfrm>
    </dsp:sp>
    <dsp:sp modelId="{6F89A950-DF78-4412-9807-845BF81FFA7B}">
      <dsp:nvSpPr>
        <dsp:cNvPr id="0" name=""/>
        <dsp:cNvSpPr/>
      </dsp:nvSpPr>
      <dsp:spPr>
        <a:xfrm>
          <a:off x="4244593" y="4303"/>
          <a:ext cx="2594769" cy="1787796"/>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ADCF1-E2D4-47B0-BBD6-5724DEEE20A5}">
      <dsp:nvSpPr>
        <dsp:cNvPr id="0" name=""/>
        <dsp:cNvSpPr/>
      </dsp:nvSpPr>
      <dsp:spPr>
        <a:xfrm>
          <a:off x="4244593" y="1792100"/>
          <a:ext cx="2594769" cy="962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PRIVADOS</a:t>
          </a:r>
          <a:endParaRPr lang="es-EC" sz="1900" kern="1200" dirty="0"/>
        </a:p>
      </dsp:txBody>
      <dsp:txXfrm>
        <a:off x="4244593" y="1792100"/>
        <a:ext cx="2594769" cy="962659"/>
      </dsp:txXfrm>
    </dsp:sp>
    <dsp:sp modelId="{1C2A4563-773A-43AF-9649-F3C781D33FE7}">
      <dsp:nvSpPr>
        <dsp:cNvPr id="0" name=""/>
        <dsp:cNvSpPr/>
      </dsp:nvSpPr>
      <dsp:spPr>
        <a:xfrm>
          <a:off x="2817415" y="3014236"/>
          <a:ext cx="2594769" cy="1787796"/>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FB2719-8590-4007-971A-DF7B301EE74A}">
      <dsp:nvSpPr>
        <dsp:cNvPr id="0" name=""/>
        <dsp:cNvSpPr/>
      </dsp:nvSpPr>
      <dsp:spPr>
        <a:xfrm>
          <a:off x="2817415" y="4802033"/>
          <a:ext cx="2594769" cy="962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rtl="0">
            <a:lnSpc>
              <a:spcPct val="90000"/>
            </a:lnSpc>
            <a:spcBef>
              <a:spcPct val="0"/>
            </a:spcBef>
            <a:spcAft>
              <a:spcPct val="35000"/>
            </a:spcAft>
          </a:pPr>
          <a:r>
            <a:rPr lang="es-EC" sz="1900" kern="1200" dirty="0" smtClean="0"/>
            <a:t>INTERNACIONALES</a:t>
          </a:r>
          <a:endParaRPr lang="es-EC" sz="1900" kern="1200" dirty="0"/>
        </a:p>
      </dsp:txBody>
      <dsp:txXfrm>
        <a:off x="2817415" y="4802033"/>
        <a:ext cx="2594769" cy="9626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solidFill>
            <a:srgbClr val="92D05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A2BEA-6C9F-4D0F-A116-CDA37ACE9382}">
      <dsp:nvSpPr>
        <dsp:cNvPr id="0" name=""/>
        <dsp:cNvSpPr/>
      </dsp:nvSpPr>
      <dsp:spPr>
        <a:xfrm>
          <a:off x="3001438" y="4585432"/>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353388-D8EB-4053-B1C5-038D9C93291E}">
      <dsp:nvSpPr>
        <dsp:cNvPr id="0" name=""/>
        <dsp:cNvSpPr/>
      </dsp:nvSpPr>
      <dsp:spPr>
        <a:xfrm>
          <a:off x="2840076" y="4654618"/>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23CA6-F6B5-4073-93EC-42BB5E41883F}">
      <dsp:nvSpPr>
        <dsp:cNvPr id="0" name=""/>
        <dsp:cNvSpPr/>
      </dsp:nvSpPr>
      <dsp:spPr>
        <a:xfrm>
          <a:off x="2675682" y="4713534"/>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D3BDC-6218-4C1D-8540-BEFC2E33D7D9}">
      <dsp:nvSpPr>
        <dsp:cNvPr id="0" name=""/>
        <dsp:cNvSpPr/>
      </dsp:nvSpPr>
      <dsp:spPr>
        <a:xfrm>
          <a:off x="2508861" y="4761640"/>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21519-9E1D-4803-BFDD-D54E70E23D0A}">
      <dsp:nvSpPr>
        <dsp:cNvPr id="0" name=""/>
        <dsp:cNvSpPr/>
      </dsp:nvSpPr>
      <dsp:spPr>
        <a:xfrm>
          <a:off x="2340220" y="4798936"/>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F4EFB-4785-4B95-A698-FB85F95EF34D}">
      <dsp:nvSpPr>
        <dsp:cNvPr id="0" name=""/>
        <dsp:cNvSpPr/>
      </dsp:nvSpPr>
      <dsp:spPr>
        <a:xfrm>
          <a:off x="3917436" y="3937352"/>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1F5C34-43A8-4A6A-93E2-3454620786B0}">
      <dsp:nvSpPr>
        <dsp:cNvPr id="0" name=""/>
        <dsp:cNvSpPr/>
      </dsp:nvSpPr>
      <dsp:spPr>
        <a:xfrm>
          <a:off x="3782766" y="4065995"/>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4DC0EA-9945-40A2-A946-29374D0CCBC8}">
      <dsp:nvSpPr>
        <dsp:cNvPr id="0" name=""/>
        <dsp:cNvSpPr/>
      </dsp:nvSpPr>
      <dsp:spPr>
        <a:xfrm>
          <a:off x="4502219" y="3173603"/>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18B7A9-F91E-41EA-8D21-88EF3DA8AA89}">
      <dsp:nvSpPr>
        <dsp:cNvPr id="0" name=""/>
        <dsp:cNvSpPr/>
      </dsp:nvSpPr>
      <dsp:spPr>
        <a:xfrm>
          <a:off x="4898343" y="2270400"/>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DC187-8E92-40A4-B52C-C77D591B1A4B}">
      <dsp:nvSpPr>
        <dsp:cNvPr id="0" name=""/>
        <dsp:cNvSpPr/>
      </dsp:nvSpPr>
      <dsp:spPr>
        <a:xfrm>
          <a:off x="5087002" y="1329901"/>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78D05E-FAF8-4283-9844-C9851822770B}">
      <dsp:nvSpPr>
        <dsp:cNvPr id="0" name=""/>
        <dsp:cNvSpPr/>
      </dsp:nvSpPr>
      <dsp:spPr>
        <a:xfrm>
          <a:off x="4922608" y="212113"/>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DF2D5E-1CF6-4284-B3B8-4782848116C6}">
      <dsp:nvSpPr>
        <dsp:cNvPr id="0" name=""/>
        <dsp:cNvSpPr/>
      </dsp:nvSpPr>
      <dsp:spPr>
        <a:xfrm>
          <a:off x="5034833" y="121847"/>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2E9BF6-9289-478A-B66A-6472D6F1BFDA}">
      <dsp:nvSpPr>
        <dsp:cNvPr id="0" name=""/>
        <dsp:cNvSpPr/>
      </dsp:nvSpPr>
      <dsp:spPr>
        <a:xfrm>
          <a:off x="5147665" y="31581"/>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54521-8A73-4C53-888A-3769605B7F11}">
      <dsp:nvSpPr>
        <dsp:cNvPr id="0" name=""/>
        <dsp:cNvSpPr/>
      </dsp:nvSpPr>
      <dsp:spPr>
        <a:xfrm>
          <a:off x="5259890" y="121847"/>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D3A8A9-6A87-429C-A7B1-CE0864CEF882}">
      <dsp:nvSpPr>
        <dsp:cNvPr id="0" name=""/>
        <dsp:cNvSpPr/>
      </dsp:nvSpPr>
      <dsp:spPr>
        <a:xfrm>
          <a:off x="5372115" y="212113"/>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5D870C-BA8D-418A-A600-6B3113086AA4}">
      <dsp:nvSpPr>
        <dsp:cNvPr id="0" name=""/>
        <dsp:cNvSpPr/>
      </dsp:nvSpPr>
      <dsp:spPr>
        <a:xfrm>
          <a:off x="5147665" y="221843"/>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C805A-3213-4124-B4FE-F2279EC13953}">
      <dsp:nvSpPr>
        <dsp:cNvPr id="0" name=""/>
        <dsp:cNvSpPr/>
      </dsp:nvSpPr>
      <dsp:spPr>
        <a:xfrm>
          <a:off x="5147665" y="412104"/>
          <a:ext cx="75827" cy="7582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FC29D-1736-4F4E-86A4-D3F454729950}">
      <dsp:nvSpPr>
        <dsp:cNvPr id="0" name=""/>
        <dsp:cNvSpPr/>
      </dsp:nvSpPr>
      <dsp:spPr>
        <a:xfrm>
          <a:off x="1949252" y="4935223"/>
          <a:ext cx="1635451" cy="438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171" tIns="41910" rIns="41910" bIns="41910" numCol="1" spcCol="1270" anchor="ctr" anchorCtr="0">
          <a:noAutofit/>
        </a:bodyPr>
        <a:lstStyle/>
        <a:p>
          <a:pPr lvl="0" algn="l" defTabSz="488950">
            <a:lnSpc>
              <a:spcPct val="90000"/>
            </a:lnSpc>
            <a:spcBef>
              <a:spcPct val="0"/>
            </a:spcBef>
            <a:spcAft>
              <a:spcPct val="35000"/>
            </a:spcAft>
          </a:pPr>
          <a:r>
            <a:rPr lang="es-EC" sz="1100" kern="1200" dirty="0" smtClean="0"/>
            <a:t>REGISTRO DE EXPORTADOR</a:t>
          </a:r>
          <a:endParaRPr lang="es-EC" sz="1100" kern="1200" dirty="0"/>
        </a:p>
      </dsp:txBody>
      <dsp:txXfrm>
        <a:off x="1970651" y="4956622"/>
        <a:ext cx="1592653" cy="395560"/>
      </dsp:txXfrm>
    </dsp:sp>
    <dsp:sp modelId="{6C1B820B-D8A7-4F95-9E77-740EE03E6C32}">
      <dsp:nvSpPr>
        <dsp:cNvPr id="0" name=""/>
        <dsp:cNvSpPr/>
      </dsp:nvSpPr>
      <dsp:spPr>
        <a:xfrm>
          <a:off x="1495500" y="4613075"/>
          <a:ext cx="758276" cy="54267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A7EF5A-FA4D-4900-9929-A4584AEE360D}">
      <dsp:nvSpPr>
        <dsp:cNvPr id="0" name=""/>
        <dsp:cNvSpPr/>
      </dsp:nvSpPr>
      <dsp:spPr>
        <a:xfrm>
          <a:off x="3517369" y="4413625"/>
          <a:ext cx="1635451" cy="438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171" tIns="41910" rIns="41910" bIns="41910" numCol="1" spcCol="1270" anchor="ctr" anchorCtr="0">
          <a:noAutofit/>
        </a:bodyPr>
        <a:lstStyle/>
        <a:p>
          <a:pPr lvl="0" algn="l" defTabSz="488950">
            <a:lnSpc>
              <a:spcPct val="90000"/>
            </a:lnSpc>
            <a:spcBef>
              <a:spcPct val="0"/>
            </a:spcBef>
            <a:spcAft>
              <a:spcPct val="35000"/>
            </a:spcAft>
          </a:pPr>
          <a:r>
            <a:rPr lang="es-EC" sz="1100" kern="1200" dirty="0" smtClean="0"/>
            <a:t>INGRESO DE DATOS</a:t>
          </a:r>
          <a:endParaRPr lang="es-EC" sz="1100" kern="1200" dirty="0"/>
        </a:p>
      </dsp:txBody>
      <dsp:txXfrm>
        <a:off x="3538768" y="4435024"/>
        <a:ext cx="1592653" cy="395560"/>
      </dsp:txXfrm>
    </dsp:sp>
    <dsp:sp modelId="{87D1F6F2-48DC-4A18-9A07-079B7897574C}">
      <dsp:nvSpPr>
        <dsp:cNvPr id="0" name=""/>
        <dsp:cNvSpPr/>
      </dsp:nvSpPr>
      <dsp:spPr>
        <a:xfrm>
          <a:off x="3063616" y="3983644"/>
          <a:ext cx="758276" cy="758344"/>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6C4370-132D-47CB-8986-2F01CD129105}">
      <dsp:nvSpPr>
        <dsp:cNvPr id="0" name=""/>
        <dsp:cNvSpPr/>
      </dsp:nvSpPr>
      <dsp:spPr>
        <a:xfrm>
          <a:off x="4290812" y="3632579"/>
          <a:ext cx="1635451" cy="438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171" tIns="41910" rIns="41910" bIns="41910" numCol="1" spcCol="1270" anchor="ctr" anchorCtr="0">
          <a:noAutofit/>
        </a:bodyPr>
        <a:lstStyle/>
        <a:p>
          <a:pPr lvl="0" algn="l" defTabSz="488950">
            <a:lnSpc>
              <a:spcPct val="90000"/>
            </a:lnSpc>
            <a:spcBef>
              <a:spcPct val="0"/>
            </a:spcBef>
            <a:spcAft>
              <a:spcPct val="35000"/>
            </a:spcAft>
          </a:pPr>
          <a:r>
            <a:rPr lang="es-EC" sz="1100" kern="1200" dirty="0" smtClean="0"/>
            <a:t>ADMISIÓN DEL ENVÍO</a:t>
          </a:r>
          <a:endParaRPr lang="es-EC" sz="1100" kern="1200" dirty="0"/>
        </a:p>
      </dsp:txBody>
      <dsp:txXfrm>
        <a:off x="4312211" y="3653978"/>
        <a:ext cx="1592653" cy="395560"/>
      </dsp:txXfrm>
    </dsp:sp>
    <dsp:sp modelId="{D3ACFB8D-496A-4FD6-BFDD-8E0AABE5EB49}">
      <dsp:nvSpPr>
        <dsp:cNvPr id="0" name=""/>
        <dsp:cNvSpPr/>
      </dsp:nvSpPr>
      <dsp:spPr>
        <a:xfrm>
          <a:off x="3837059" y="3202598"/>
          <a:ext cx="758276" cy="758344"/>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535D6C-4FB0-41A2-80B2-1ABAD06FDDA4}">
      <dsp:nvSpPr>
        <dsp:cNvPr id="0" name=""/>
        <dsp:cNvSpPr/>
      </dsp:nvSpPr>
      <dsp:spPr>
        <a:xfrm>
          <a:off x="4757304" y="2777482"/>
          <a:ext cx="1635451" cy="438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171" tIns="41910" rIns="41910" bIns="41910" numCol="1" spcCol="1270" anchor="ctr" anchorCtr="0">
          <a:noAutofit/>
        </a:bodyPr>
        <a:lstStyle/>
        <a:p>
          <a:pPr lvl="0" algn="l" defTabSz="488950">
            <a:lnSpc>
              <a:spcPct val="90000"/>
            </a:lnSpc>
            <a:spcBef>
              <a:spcPct val="0"/>
            </a:spcBef>
            <a:spcAft>
              <a:spcPct val="35000"/>
            </a:spcAft>
          </a:pPr>
          <a:r>
            <a:rPr lang="es-EC" sz="1100" kern="1200" dirty="0" smtClean="0"/>
            <a:t>RECEPCIÓN DEL ENVÍO EN CNC</a:t>
          </a:r>
          <a:endParaRPr lang="es-EC" sz="1100" kern="1200" dirty="0"/>
        </a:p>
      </dsp:txBody>
      <dsp:txXfrm>
        <a:off x="4778703" y="2798881"/>
        <a:ext cx="1592653" cy="395560"/>
      </dsp:txXfrm>
    </dsp:sp>
    <dsp:sp modelId="{A6662F6A-A9CB-4A5D-AD4B-6B1153D36CC7}">
      <dsp:nvSpPr>
        <dsp:cNvPr id="0" name=""/>
        <dsp:cNvSpPr/>
      </dsp:nvSpPr>
      <dsp:spPr>
        <a:xfrm>
          <a:off x="4303551" y="2347501"/>
          <a:ext cx="758276" cy="758344"/>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E15FE6-D808-4BF9-8F50-406A5A8C515E}">
      <dsp:nvSpPr>
        <dsp:cNvPr id="0" name=""/>
        <dsp:cNvSpPr/>
      </dsp:nvSpPr>
      <dsp:spPr>
        <a:xfrm>
          <a:off x="5058188" y="1856442"/>
          <a:ext cx="1635451" cy="438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171" tIns="41910" rIns="41910" bIns="41910" numCol="1" spcCol="1270" anchor="ctr" anchorCtr="0">
          <a:noAutofit/>
        </a:bodyPr>
        <a:lstStyle/>
        <a:p>
          <a:pPr lvl="0" algn="l" defTabSz="488950">
            <a:lnSpc>
              <a:spcPct val="90000"/>
            </a:lnSpc>
            <a:spcBef>
              <a:spcPct val="0"/>
            </a:spcBef>
            <a:spcAft>
              <a:spcPct val="35000"/>
            </a:spcAft>
          </a:pPr>
          <a:r>
            <a:rPr lang="es-EC" sz="1100" kern="1200" dirty="0" smtClean="0"/>
            <a:t>INSPECCIÓN DE LA MERCADERÍA</a:t>
          </a:r>
          <a:endParaRPr lang="es-EC" sz="1100" kern="1200" dirty="0"/>
        </a:p>
      </dsp:txBody>
      <dsp:txXfrm>
        <a:off x="5079587" y="1877841"/>
        <a:ext cx="1592653" cy="395560"/>
      </dsp:txXfrm>
    </dsp:sp>
    <dsp:sp modelId="{921CECCE-A40D-4B3A-BCA8-D4F2C5BD55B3}">
      <dsp:nvSpPr>
        <dsp:cNvPr id="0" name=""/>
        <dsp:cNvSpPr/>
      </dsp:nvSpPr>
      <dsp:spPr>
        <a:xfrm>
          <a:off x="4604435" y="1426461"/>
          <a:ext cx="758276" cy="758344"/>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56420-6184-4C10-9C83-66A0996A5EF9}">
      <dsp:nvSpPr>
        <dsp:cNvPr id="0" name=""/>
        <dsp:cNvSpPr/>
      </dsp:nvSpPr>
      <dsp:spPr>
        <a:xfrm>
          <a:off x="5221976" y="950536"/>
          <a:ext cx="1635451" cy="438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171" tIns="41910" rIns="41910" bIns="41910" numCol="1" spcCol="1270" anchor="ctr" anchorCtr="0">
          <a:noAutofit/>
        </a:bodyPr>
        <a:lstStyle/>
        <a:p>
          <a:pPr lvl="0" algn="l" defTabSz="488950">
            <a:lnSpc>
              <a:spcPct val="90000"/>
            </a:lnSpc>
            <a:spcBef>
              <a:spcPct val="0"/>
            </a:spcBef>
            <a:spcAft>
              <a:spcPct val="35000"/>
            </a:spcAft>
          </a:pPr>
          <a:r>
            <a:rPr lang="es-EC" sz="1100" kern="1200" dirty="0" smtClean="0"/>
            <a:t>DESPACHO DE LA MERCADERÍA</a:t>
          </a:r>
          <a:endParaRPr lang="es-EC" sz="1100" kern="1200" dirty="0"/>
        </a:p>
      </dsp:txBody>
      <dsp:txXfrm>
        <a:off x="5243375" y="971935"/>
        <a:ext cx="1592653" cy="395560"/>
      </dsp:txXfrm>
    </dsp:sp>
    <dsp:sp modelId="{CE8BE7DB-0AA5-4C94-A9BC-11D1BBA5F8A4}">
      <dsp:nvSpPr>
        <dsp:cNvPr id="0" name=""/>
        <dsp:cNvSpPr/>
      </dsp:nvSpPr>
      <dsp:spPr>
        <a:xfrm>
          <a:off x="4768223" y="520556"/>
          <a:ext cx="758276" cy="758344"/>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E7324-695C-4903-B91B-8048411566A4}">
      <dsp:nvSpPr>
        <dsp:cNvPr id="0" name=""/>
        <dsp:cNvSpPr/>
      </dsp:nvSpPr>
      <dsp:spPr>
        <a:xfrm>
          <a:off x="6500" y="0"/>
          <a:ext cx="1007156" cy="608931"/>
        </a:xfrm>
        <a:prstGeom prst="roundRect">
          <a:avLst>
            <a:gd name="adj" fmla="val 10000"/>
          </a:avLst>
        </a:prstGeom>
        <a:solidFill>
          <a:srgbClr val="008000"/>
        </a:solidFill>
        <a:ln w="25400" cap="flat" cmpd="sng" algn="ctr">
          <a:solidFill>
            <a:srgbClr val="92D050"/>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IDEA DE NEGOCIO</a:t>
          </a:r>
          <a:endParaRPr lang="es-EC" sz="1000" kern="1200" dirty="0">
            <a:solidFill>
              <a:schemeClr val="tx1"/>
            </a:solidFill>
          </a:endParaRPr>
        </a:p>
      </dsp:txBody>
      <dsp:txXfrm>
        <a:off x="24335" y="17835"/>
        <a:ext cx="971486" cy="573261"/>
      </dsp:txXfrm>
    </dsp:sp>
    <dsp:sp modelId="{A2686A44-1587-4251-AB9F-ED73D74C98FA}">
      <dsp:nvSpPr>
        <dsp:cNvPr id="0" name=""/>
        <dsp:cNvSpPr/>
      </dsp:nvSpPr>
      <dsp:spPr>
        <a:xfrm>
          <a:off x="1114372"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1114372" y="229533"/>
        <a:ext cx="149462" cy="149864"/>
      </dsp:txXfrm>
    </dsp:sp>
    <dsp:sp modelId="{3C2E3747-9089-43BC-B352-90C4FCA8E8B6}">
      <dsp:nvSpPr>
        <dsp:cNvPr id="0" name=""/>
        <dsp:cNvSpPr/>
      </dsp:nvSpPr>
      <dsp:spPr>
        <a:xfrm>
          <a:off x="1416519"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DISEÑO DE LA INVESTIGACIÓN</a:t>
          </a:r>
          <a:endParaRPr lang="es-EC" sz="1000" kern="1200" dirty="0">
            <a:solidFill>
              <a:schemeClr val="tx1"/>
            </a:solidFill>
          </a:endParaRPr>
        </a:p>
      </dsp:txBody>
      <dsp:txXfrm>
        <a:off x="1434354" y="17835"/>
        <a:ext cx="971486" cy="573261"/>
      </dsp:txXfrm>
    </dsp:sp>
    <dsp:sp modelId="{A43527CD-6C09-4F15-A712-AA3014C75D01}">
      <dsp:nvSpPr>
        <dsp:cNvPr id="0" name=""/>
        <dsp:cNvSpPr/>
      </dsp:nvSpPr>
      <dsp:spPr>
        <a:xfrm>
          <a:off x="2524391"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524391" y="229533"/>
        <a:ext cx="149462" cy="149864"/>
      </dsp:txXfrm>
    </dsp:sp>
    <dsp:sp modelId="{3735E17C-E17E-498E-8F79-BF2096D54A27}">
      <dsp:nvSpPr>
        <dsp:cNvPr id="0" name=""/>
        <dsp:cNvSpPr/>
      </dsp:nvSpPr>
      <dsp:spPr>
        <a:xfrm>
          <a:off x="2826537"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ESTUDIO DE MERCADO</a:t>
          </a:r>
          <a:endParaRPr lang="es-EC" sz="1000" kern="1200" dirty="0">
            <a:solidFill>
              <a:schemeClr val="tx1"/>
            </a:solidFill>
          </a:endParaRPr>
        </a:p>
      </dsp:txBody>
      <dsp:txXfrm>
        <a:off x="2844372" y="17835"/>
        <a:ext cx="971486" cy="573261"/>
      </dsp:txXfrm>
    </dsp:sp>
    <dsp:sp modelId="{48B9E2FE-5EB1-45D5-99F2-9ED61246E49D}">
      <dsp:nvSpPr>
        <dsp:cNvPr id="0" name=""/>
        <dsp:cNvSpPr/>
      </dsp:nvSpPr>
      <dsp:spPr>
        <a:xfrm>
          <a:off x="3934409"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3934409" y="229533"/>
        <a:ext cx="149462" cy="149864"/>
      </dsp:txXfrm>
    </dsp:sp>
    <dsp:sp modelId="{57DB6157-3889-4F4D-AFAA-B34ECCF32B3C}">
      <dsp:nvSpPr>
        <dsp:cNvPr id="0" name=""/>
        <dsp:cNvSpPr/>
      </dsp:nvSpPr>
      <dsp:spPr>
        <a:xfrm>
          <a:off x="4236556"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PROCESOS DE EXPORTACION</a:t>
          </a:r>
          <a:endParaRPr lang="es-EC" sz="1000" kern="1200" dirty="0">
            <a:solidFill>
              <a:schemeClr val="tx1"/>
            </a:solidFill>
          </a:endParaRPr>
        </a:p>
      </dsp:txBody>
      <dsp:txXfrm>
        <a:off x="4254391" y="17835"/>
        <a:ext cx="971486" cy="573261"/>
      </dsp:txXfrm>
    </dsp:sp>
    <dsp:sp modelId="{8695E13F-72C6-4249-837A-83F5B5966591}">
      <dsp:nvSpPr>
        <dsp:cNvPr id="0" name=""/>
        <dsp:cNvSpPr/>
      </dsp:nvSpPr>
      <dsp:spPr>
        <a:xfrm>
          <a:off x="5344428" y="179578"/>
          <a:ext cx="213517" cy="249774"/>
        </a:xfrm>
        <a:prstGeom prst="rightArrow">
          <a:avLst>
            <a:gd name="adj1" fmla="val 60000"/>
            <a:gd name="adj2" fmla="val 50000"/>
          </a:avLst>
        </a:prstGeom>
        <a:solidFill>
          <a:schemeClr val="accent6">
            <a:lumMod val="75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5344428" y="229533"/>
        <a:ext cx="149462" cy="149864"/>
      </dsp:txXfrm>
    </dsp:sp>
    <dsp:sp modelId="{526C1560-8D8A-4854-BB2D-DA67FC9917FB}">
      <dsp:nvSpPr>
        <dsp:cNvPr id="0" name=""/>
        <dsp:cNvSpPr/>
      </dsp:nvSpPr>
      <dsp:spPr>
        <a:xfrm>
          <a:off x="5646574" y="0"/>
          <a:ext cx="1007156" cy="608931"/>
        </a:xfrm>
        <a:prstGeom prst="roundRect">
          <a:avLst>
            <a:gd name="adj" fmla="val 10000"/>
          </a:avLst>
        </a:prstGeom>
        <a:solidFill>
          <a:srgbClr val="008000"/>
        </a:solidFill>
        <a:ln w="25400" cap="flat" cmpd="sng" algn="ctr">
          <a:noFill/>
          <a:prstDash val="solid"/>
        </a:ln>
        <a:effectLst/>
        <a:scene3d>
          <a:camera prst="orthographicFront">
            <a:rot lat="0" lon="0" rev="0"/>
          </a:camera>
          <a:lightRig rig="chilly" dir="t">
            <a:rot lat="0" lon="0" rev="18480000"/>
          </a:lightRig>
        </a:scene3d>
        <a:sp3d prstMaterial="clear">
          <a:bevelT h="63500"/>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solidFill>
                <a:schemeClr val="tx1"/>
              </a:solidFill>
            </a:rPr>
            <a:t>CONCLUSIONES Y RECOMENDACIONES</a:t>
          </a:r>
          <a:endParaRPr lang="es-EC" sz="1000" kern="1200" dirty="0">
            <a:solidFill>
              <a:schemeClr val="tx1"/>
            </a:solidFill>
          </a:endParaRPr>
        </a:p>
      </dsp:txBody>
      <dsp:txXfrm>
        <a:off x="5664409" y="17835"/>
        <a:ext cx="971486" cy="5732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ADF90-7EE3-4C9A-9908-D7CE6D605286}">
      <dsp:nvSpPr>
        <dsp:cNvPr id="0" name=""/>
        <dsp:cNvSpPr/>
      </dsp:nvSpPr>
      <dsp:spPr>
        <a:xfrm rot="5400000">
          <a:off x="-226913" y="230123"/>
          <a:ext cx="1356190" cy="9023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endParaRPr lang="es-EC" sz="3100" kern="1200" dirty="0"/>
        </a:p>
      </dsp:txBody>
      <dsp:txXfrm rot="-5400000">
        <a:off x="0" y="454392"/>
        <a:ext cx="902364" cy="453826"/>
      </dsp:txXfrm>
    </dsp:sp>
    <dsp:sp modelId="{E294E0D8-93DA-4A42-8BD1-58AE08711764}">
      <dsp:nvSpPr>
        <dsp:cNvPr id="0" name=""/>
        <dsp:cNvSpPr/>
      </dsp:nvSpPr>
      <dsp:spPr>
        <a:xfrm rot="5400000">
          <a:off x="1126634" y="-221058"/>
          <a:ext cx="905008" cy="13535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C" sz="2100" kern="1200" dirty="0" smtClean="0"/>
            <a:t>3m. LADOS</a:t>
          </a:r>
          <a:endParaRPr lang="es-EC" sz="2100" kern="1200" dirty="0"/>
        </a:p>
      </dsp:txBody>
      <dsp:txXfrm rot="-5400000">
        <a:off x="902365" y="47390"/>
        <a:ext cx="1309368" cy="816650"/>
      </dsp:txXfrm>
    </dsp:sp>
    <dsp:sp modelId="{DD2C2B0D-C10B-42B0-9EB2-F2AF7C84842B}">
      <dsp:nvSpPr>
        <dsp:cNvPr id="0" name=""/>
        <dsp:cNvSpPr/>
      </dsp:nvSpPr>
      <dsp:spPr>
        <a:xfrm rot="5400000">
          <a:off x="-226913" y="1317951"/>
          <a:ext cx="1356190" cy="9023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endParaRPr lang="es-EC" sz="3100" kern="1200" dirty="0"/>
        </a:p>
      </dsp:txBody>
      <dsp:txXfrm rot="-5400000">
        <a:off x="0" y="1542220"/>
        <a:ext cx="902364" cy="453826"/>
      </dsp:txXfrm>
    </dsp:sp>
    <dsp:sp modelId="{A93F51A0-A073-4A1B-BCBF-16847F073F3D}">
      <dsp:nvSpPr>
        <dsp:cNvPr id="0" name=""/>
        <dsp:cNvSpPr/>
      </dsp:nvSpPr>
      <dsp:spPr>
        <a:xfrm rot="5400000">
          <a:off x="1126634" y="866769"/>
          <a:ext cx="905008" cy="13535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C" sz="2100" kern="1200" dirty="0" smtClean="0"/>
            <a:t>30 Kg.</a:t>
          </a:r>
          <a:endParaRPr lang="es-EC" sz="2100" kern="1200" dirty="0"/>
        </a:p>
      </dsp:txBody>
      <dsp:txXfrm rot="-5400000">
        <a:off x="902365" y="1135218"/>
        <a:ext cx="1309368" cy="816650"/>
      </dsp:txXfrm>
    </dsp:sp>
    <dsp:sp modelId="{7AAD63DC-E427-4A98-AFF1-C6BCF70866C2}">
      <dsp:nvSpPr>
        <dsp:cNvPr id="0" name=""/>
        <dsp:cNvSpPr/>
      </dsp:nvSpPr>
      <dsp:spPr>
        <a:xfrm rot="5400000">
          <a:off x="-226913" y="2405779"/>
          <a:ext cx="1356190" cy="90236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endParaRPr lang="es-EC" sz="3100" kern="1200" dirty="0"/>
        </a:p>
      </dsp:txBody>
      <dsp:txXfrm rot="-5400000">
        <a:off x="0" y="2630048"/>
        <a:ext cx="902364" cy="453826"/>
      </dsp:txXfrm>
    </dsp:sp>
    <dsp:sp modelId="{49C1A920-CE4C-42D4-95F1-3401BEE15302}">
      <dsp:nvSpPr>
        <dsp:cNvPr id="0" name=""/>
        <dsp:cNvSpPr/>
      </dsp:nvSpPr>
      <dsp:spPr>
        <a:xfrm rot="5400000">
          <a:off x="1126634" y="1954596"/>
          <a:ext cx="905008" cy="13535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C" sz="2100" kern="1200" smtClean="0"/>
            <a:t>USD $5000 </a:t>
          </a:r>
          <a:endParaRPr lang="es-EC" sz="2100" kern="1200" dirty="0"/>
        </a:p>
      </dsp:txBody>
      <dsp:txXfrm rot="-5400000">
        <a:off x="902365" y="2223045"/>
        <a:ext cx="1309368" cy="8166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List1#2">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pList1#3">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pList1#4">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List1#5">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pList1#6">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List1#7">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pList1#8">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6A056C55-6D84-4AFB-82E9-976F52B8A534}" type="datetimeFigureOut">
              <a:rPr lang="es-ES"/>
              <a:pPr>
                <a:defRPr/>
              </a:pPr>
              <a:t>05/04/2013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F3EB312B-4835-43CF-BAB3-77CB1A17A1D9}" type="slidenum">
              <a:rPr lang="es-ES"/>
              <a:pPr>
                <a:defRPr/>
              </a:pPr>
              <a:t>‹Nº›</a:t>
            </a:fld>
            <a:endParaRPr lang="es-ES"/>
          </a:p>
        </p:txBody>
      </p:sp>
    </p:spTree>
    <p:extLst>
      <p:ext uri="{BB962C8B-B14F-4D97-AF65-F5344CB8AC3E}">
        <p14:creationId xmlns:p14="http://schemas.microsoft.com/office/powerpoint/2010/main" val="1990620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403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409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A961B61-AA40-41AE-9DED-5D56702E4BAA}" type="slidenum">
              <a:rPr lang="es-ES" smtClean="0"/>
              <a:pPr>
                <a:defRPr/>
              </a:pPr>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325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ASOSICACION DE ARTESANOS DE PICHINCHA</a:t>
            </a:r>
          </a:p>
        </p:txBody>
      </p:sp>
      <p:sp>
        <p:nvSpPr>
          <p:cNvPr id="4915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CE35FD-2CB6-4EE5-8E5A-508E315496B5}" type="slidenum">
              <a:rPr lang="es-ES" smtClean="0"/>
              <a:pPr>
                <a:defRPr/>
              </a:pPr>
              <a:t>10</a:t>
            </a:fld>
            <a:endParaRPr lang="es-E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42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Muestreo probabilístico porque las características de peso entre los individuos son comunes</a:t>
            </a:r>
          </a:p>
          <a:p>
            <a:pPr eaLnBrk="1" hangingPunct="1">
              <a:spcBef>
                <a:spcPct val="0"/>
              </a:spcBef>
            </a:pPr>
            <a:r>
              <a:rPr lang="es-EC" dirty="0" smtClean="0"/>
              <a:t>N	POBLACION</a:t>
            </a:r>
          </a:p>
          <a:p>
            <a:pPr eaLnBrk="1" hangingPunct="1">
              <a:spcBef>
                <a:spcPct val="0"/>
              </a:spcBef>
            </a:pPr>
            <a:r>
              <a:rPr lang="es-EC" dirty="0" smtClean="0"/>
              <a:t>Z	NIVEL DE CONFIANZA  95%</a:t>
            </a:r>
          </a:p>
          <a:p>
            <a:pPr eaLnBrk="1" hangingPunct="1">
              <a:spcBef>
                <a:spcPct val="0"/>
              </a:spcBef>
            </a:pPr>
            <a:r>
              <a:rPr lang="es-EC" dirty="0" smtClean="0"/>
              <a:t>e</a:t>
            </a:r>
            <a:r>
              <a:rPr lang="es-EC" baseline="0" dirty="0" smtClean="0"/>
              <a:t> 	ERROR 5%</a:t>
            </a:r>
          </a:p>
          <a:p>
            <a:pPr eaLnBrk="1" hangingPunct="1">
              <a:spcBef>
                <a:spcPct val="0"/>
              </a:spcBef>
            </a:pPr>
            <a:r>
              <a:rPr lang="es-EC" baseline="0" dirty="0" smtClean="0"/>
              <a:t>p 	PROPORCION DE EXITO</a:t>
            </a:r>
          </a:p>
          <a:p>
            <a:pPr eaLnBrk="1" hangingPunct="1">
              <a:spcBef>
                <a:spcPct val="0"/>
              </a:spcBef>
            </a:pPr>
            <a:r>
              <a:rPr lang="es-EC" baseline="0" dirty="0" smtClean="0"/>
              <a:t>q 	PROPORCION DE FRACASO</a:t>
            </a:r>
          </a:p>
        </p:txBody>
      </p:sp>
      <p:sp>
        <p:nvSpPr>
          <p:cNvPr id="501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41BACA-7940-44B6-BCC9-78571E2DCA73}" type="slidenum">
              <a:rPr lang="es-ES" smtClean="0"/>
              <a:pPr>
                <a:defRPr/>
              </a:pPr>
              <a:t>11</a:t>
            </a:fld>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52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5120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72D516B-27ED-4055-932C-52D1C5656A98}" type="slidenum">
              <a:rPr lang="es-ES" smtClean="0"/>
              <a:pPr>
                <a:defRPr/>
              </a:pPr>
              <a:t>12</a:t>
            </a:fld>
            <a:endParaRPr lang="es-E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63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PRODUCTOS NO TRADICIONALES COMO:</a:t>
            </a:r>
          </a:p>
          <a:p>
            <a:pPr eaLnBrk="1" hangingPunct="1">
              <a:spcBef>
                <a:spcPct val="0"/>
              </a:spcBef>
            </a:pPr>
            <a:r>
              <a:rPr lang="es-EC" smtClean="0"/>
              <a:t>Jugos y conservas de frutas, harina de pescado, enlatados de pescado,</a:t>
            </a:r>
          </a:p>
          <a:p>
            <a:pPr eaLnBrk="1" hangingPunct="1">
              <a:spcBef>
                <a:spcPct val="0"/>
              </a:spcBef>
            </a:pPr>
            <a:r>
              <a:rPr lang="es-EC" smtClean="0"/>
              <a:t>elaborados del mar, químicos y fármacos, vehículos, manufacturas de metales, textiles,</a:t>
            </a:r>
          </a:p>
          <a:p>
            <a:pPr eaLnBrk="1" hangingPunct="1">
              <a:spcBef>
                <a:spcPct val="0"/>
              </a:spcBef>
            </a:pPr>
            <a:r>
              <a:rPr lang="es-EC" smtClean="0"/>
              <a:t>cuero plástico y caucho, maderas, extractos y aceites vegetales, elaborados de banano,</a:t>
            </a:r>
          </a:p>
          <a:p>
            <a:pPr eaLnBrk="1" hangingPunct="1">
              <a:spcBef>
                <a:spcPct val="0"/>
              </a:spcBef>
            </a:pPr>
            <a:r>
              <a:rPr lang="es-EC" smtClean="0"/>
              <a:t>manufacturas de papel y cartón, entre otros</a:t>
            </a:r>
          </a:p>
        </p:txBody>
      </p:sp>
      <p:sp>
        <p:nvSpPr>
          <p:cNvPr id="5120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94CBE99-9C34-460D-94C2-84B9FF0EF478}" type="slidenum">
              <a:rPr lang="es-ES" smtClean="0"/>
              <a:pPr>
                <a:defRPr/>
              </a:pPr>
              <a:t>13</a:t>
            </a:fld>
            <a:endParaRPr lang="es-E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73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ESTADOS UNIDOS</a:t>
            </a:r>
          </a:p>
          <a:p>
            <a:pPr eaLnBrk="1" hangingPunct="1">
              <a:spcBef>
                <a:spcPct val="0"/>
              </a:spcBef>
            </a:pPr>
            <a:r>
              <a:rPr lang="es-EC" smtClean="0"/>
              <a:t>PERU</a:t>
            </a:r>
          </a:p>
          <a:p>
            <a:pPr eaLnBrk="1" hangingPunct="1">
              <a:spcBef>
                <a:spcPct val="0"/>
              </a:spcBef>
            </a:pPr>
            <a:r>
              <a:rPr lang="es-EC" smtClean="0"/>
              <a:t>VENEZUELA</a:t>
            </a:r>
          </a:p>
          <a:p>
            <a:pPr eaLnBrk="1" hangingPunct="1">
              <a:spcBef>
                <a:spcPct val="0"/>
              </a:spcBef>
            </a:pPr>
            <a:r>
              <a:rPr lang="es-EC" smtClean="0"/>
              <a:t>COLOMBIA</a:t>
            </a:r>
          </a:p>
          <a:p>
            <a:pPr eaLnBrk="1" hangingPunct="1">
              <a:spcBef>
                <a:spcPct val="0"/>
              </a:spcBef>
            </a:pPr>
            <a:r>
              <a:rPr lang="es-EC" smtClean="0"/>
              <a:t>CHILE</a:t>
            </a:r>
          </a:p>
        </p:txBody>
      </p:sp>
      <p:sp>
        <p:nvSpPr>
          <p:cNvPr id="5222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9754C3C-D395-4757-ADD7-7E86D52E2C01}" type="slidenum">
              <a:rPr lang="es-ES" smtClean="0"/>
              <a:pPr>
                <a:defRPr/>
              </a:pPr>
              <a:t>14</a:t>
            </a:fld>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83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PRIMER AÑO</a:t>
            </a:r>
          </a:p>
        </p:txBody>
      </p:sp>
      <p:sp>
        <p:nvSpPr>
          <p:cNvPr id="5325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7B047A3-4014-46B9-8536-53809B83ED2A}" type="slidenum">
              <a:rPr lang="es-ES" smtClean="0"/>
              <a:pPr>
                <a:defRPr/>
              </a:pPr>
              <a:t>15</a:t>
            </a:fld>
            <a:endParaRPr lang="es-E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3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ESTADOS UNIDOS está conforme a las exportaciones nacionales</a:t>
            </a:r>
          </a:p>
          <a:p>
            <a:pPr eaLnBrk="1" hangingPunct="1">
              <a:spcBef>
                <a:spcPct val="0"/>
              </a:spcBef>
            </a:pPr>
            <a:endParaRPr lang="es-EC" smtClean="0"/>
          </a:p>
          <a:p>
            <a:pPr eaLnBrk="1" hangingPunct="1">
              <a:spcBef>
                <a:spcPct val="0"/>
              </a:spcBef>
            </a:pPr>
            <a:r>
              <a:rPr lang="es-EC" smtClean="0"/>
              <a:t>Se abren nuevos mercados</a:t>
            </a:r>
          </a:p>
        </p:txBody>
      </p:sp>
      <p:sp>
        <p:nvSpPr>
          <p:cNvPr id="5427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6C67A4-3705-47DC-8D3F-5C7EE19346AB}" type="slidenum">
              <a:rPr lang="es-ES" smtClean="0"/>
              <a:pPr>
                <a:defRPr/>
              </a:pPr>
              <a:t>16</a:t>
            </a:fld>
            <a:endParaRPr 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4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Promedio 11 años en el mercado</a:t>
            </a:r>
          </a:p>
        </p:txBody>
      </p:sp>
      <p:sp>
        <p:nvSpPr>
          <p:cNvPr id="5530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A91DFB4-2E5E-429C-8B21-C81CAC333669}" type="slidenum">
              <a:rPr lang="es-ES" smtClean="0"/>
              <a:pPr>
                <a:defRPr/>
              </a:pPr>
              <a:t>18</a:t>
            </a:fld>
            <a:endParaRPr 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563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709919D-C341-4580-B096-1C141F0AF6E4}" type="slidenum">
              <a:rPr lang="es-ES" smtClean="0"/>
              <a:pPr>
                <a:defRPr/>
              </a:pPr>
              <a:t>19</a:t>
            </a:fld>
            <a:endParaRPr 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24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TODOS IMPORTAN POR FALTA DE EXPERIENCIA</a:t>
            </a:r>
          </a:p>
        </p:txBody>
      </p:sp>
      <p:sp>
        <p:nvSpPr>
          <p:cNvPr id="5632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672065F-08DC-4227-83C0-F08D718550C3}" type="slidenum">
              <a:rPr lang="es-ES" smtClean="0"/>
              <a:pPr>
                <a:defRPr/>
              </a:pPr>
              <a:t>20</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50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409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D6EE489-5C54-4DD8-BD16-FD365CE67768}" type="slidenum">
              <a:rPr lang="es-ES" smtClean="0"/>
              <a:pPr>
                <a:defRPr/>
              </a:pPr>
              <a:t>2</a:t>
            </a:fld>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349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5734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7234804-9931-4424-B006-06EC8EFA4578}" type="slidenum">
              <a:rPr lang="es-ES" smtClean="0"/>
              <a:pPr>
                <a:defRPr/>
              </a:pPr>
              <a:t>21</a:t>
            </a:fld>
            <a:endParaRPr 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45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PROMEDIO DE 10 AÑOS EN EL MERCADO EXPORTA HACE 6 EN PROMEDIO</a:t>
            </a:r>
          </a:p>
        </p:txBody>
      </p:sp>
      <p:sp>
        <p:nvSpPr>
          <p:cNvPr id="5837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9935DA0-7541-42F3-9D44-6CC20B8EF8F4}" type="slidenum">
              <a:rPr lang="es-ES" smtClean="0"/>
              <a:pPr>
                <a:defRPr/>
              </a:pPr>
              <a:t>22</a:t>
            </a:fld>
            <a:endParaRPr lang="es-E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55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Exportan a empresas 49% y personas naturales 41% total 90%</a:t>
            </a:r>
          </a:p>
        </p:txBody>
      </p:sp>
      <p:sp>
        <p:nvSpPr>
          <p:cNvPr id="5939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84BAA7D-940E-40DD-905A-AB8F9F03BC5F}" type="slidenum">
              <a:rPr lang="es-ES" smtClean="0"/>
              <a:pPr>
                <a:defRPr/>
              </a:pPr>
              <a:t>23</a:t>
            </a:fld>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65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6042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A2ACAF8-2B6A-4B45-B0E5-81371FDEF046}" type="slidenum">
              <a:rPr lang="es-ES" smtClean="0"/>
              <a:pPr>
                <a:defRPr/>
              </a:pPr>
              <a:t>24</a:t>
            </a:fld>
            <a:endParaRPr 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75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6144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96C1E44-D30E-4FD9-9A6B-2A22A042AEA2}" type="slidenum">
              <a:rPr lang="es-ES" smtClean="0"/>
              <a:pPr>
                <a:defRPr/>
              </a:pPr>
              <a:t>25</a:t>
            </a:fld>
            <a:endParaRPr 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861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NUEVOS CONTACTOS COMERCIALES ES CRITICO DEBIDO A LA IMPORTANCIA  OTORGADA Y A LA SATISFACCION PERCIBIDA</a:t>
            </a:r>
          </a:p>
        </p:txBody>
      </p:sp>
      <p:sp>
        <p:nvSpPr>
          <p:cNvPr id="6246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F17328C-DD2E-4B5A-9E61-5225A0B55E52}" type="slidenum">
              <a:rPr lang="es-ES" smtClean="0"/>
              <a:pPr>
                <a:defRPr/>
              </a:pPr>
              <a:t>26</a:t>
            </a:fld>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963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Exportación</a:t>
            </a:r>
            <a:r>
              <a:rPr lang="es-EC" baseline="0" dirty="0" smtClean="0"/>
              <a:t> temporal con </a:t>
            </a:r>
            <a:r>
              <a:rPr lang="es-EC" baseline="0" dirty="0" err="1" smtClean="0"/>
              <a:t>reimportacion</a:t>
            </a:r>
            <a:r>
              <a:rPr lang="es-EC" baseline="0" dirty="0" smtClean="0"/>
              <a:t> en el mismo estado</a:t>
            </a:r>
          </a:p>
          <a:p>
            <a:pPr eaLnBrk="1" hangingPunct="1">
              <a:spcBef>
                <a:spcPct val="0"/>
              </a:spcBef>
            </a:pPr>
            <a:r>
              <a:rPr lang="es-EC" baseline="0" dirty="0" smtClean="0"/>
              <a:t>Luego de un proceso de </a:t>
            </a:r>
            <a:r>
              <a:rPr lang="es-EC" baseline="0" dirty="0" err="1" smtClean="0"/>
              <a:t>transformacion</a:t>
            </a:r>
            <a:endParaRPr lang="es-EC" baseline="0" dirty="0" smtClean="0"/>
          </a:p>
          <a:p>
            <a:pPr eaLnBrk="1" hangingPunct="1">
              <a:spcBef>
                <a:spcPct val="0"/>
              </a:spcBef>
            </a:pPr>
            <a:r>
              <a:rPr lang="es-EC" baseline="0" dirty="0" smtClean="0"/>
              <a:t>Cuando se importa para </a:t>
            </a:r>
            <a:r>
              <a:rPr lang="es-EC" baseline="0" dirty="0" err="1" smtClean="0"/>
              <a:t>transformacion</a:t>
            </a:r>
            <a:r>
              <a:rPr lang="es-EC" baseline="0" dirty="0" smtClean="0"/>
              <a:t> o uso en exportaciones</a:t>
            </a:r>
          </a:p>
          <a:p>
            <a:pPr eaLnBrk="1" hangingPunct="1">
              <a:spcBef>
                <a:spcPct val="0"/>
              </a:spcBef>
            </a:pPr>
            <a:r>
              <a:rPr lang="es-EC" baseline="0" dirty="0" smtClean="0"/>
              <a:t>Libres de impuesto en lugares bajo el principio de </a:t>
            </a:r>
            <a:r>
              <a:rPr lang="es-EC" baseline="0" dirty="0" err="1" smtClean="0"/>
              <a:t>estraterritorialidad</a:t>
            </a:r>
            <a:endParaRPr lang="es-EC" baseline="0" dirty="0" smtClean="0"/>
          </a:p>
          <a:p>
            <a:pPr eaLnBrk="1" hangingPunct="1">
              <a:spcBef>
                <a:spcPct val="0"/>
              </a:spcBef>
            </a:pPr>
            <a:r>
              <a:rPr lang="es-EC" baseline="0" dirty="0" err="1" smtClean="0"/>
              <a:t>Importacion</a:t>
            </a:r>
            <a:r>
              <a:rPr lang="es-EC" baseline="0" dirty="0" smtClean="0"/>
              <a:t> para transformarse y reexportarse</a:t>
            </a:r>
          </a:p>
          <a:p>
            <a:pPr eaLnBrk="1" hangingPunct="1">
              <a:spcBef>
                <a:spcPct val="0"/>
              </a:spcBef>
            </a:pPr>
            <a:endParaRPr lang="es-EC" dirty="0" smtClean="0"/>
          </a:p>
          <a:p>
            <a:pPr eaLnBrk="1" hangingPunct="1">
              <a:spcBef>
                <a:spcPct val="0"/>
              </a:spcBef>
            </a:pPr>
            <a:endParaRPr lang="es-EC" dirty="0" smtClean="0"/>
          </a:p>
          <a:p>
            <a:pPr eaLnBrk="1" hangingPunct="1">
              <a:spcBef>
                <a:spcPct val="0"/>
              </a:spcBef>
            </a:pPr>
            <a:r>
              <a:rPr lang="es-EC" dirty="0" smtClean="0"/>
              <a:t>EXW	ex </a:t>
            </a:r>
            <a:r>
              <a:rPr lang="es-EC" dirty="0" err="1" smtClean="0"/>
              <a:t>works</a:t>
            </a:r>
            <a:r>
              <a:rPr lang="es-EC" dirty="0" smtClean="0"/>
              <a:t>,</a:t>
            </a:r>
            <a:r>
              <a:rPr lang="es-EC" baseline="0" dirty="0" smtClean="0"/>
              <a:t> </a:t>
            </a:r>
            <a:r>
              <a:rPr lang="es-EC" dirty="0" smtClean="0"/>
              <a:t>en fabrica</a:t>
            </a:r>
          </a:p>
          <a:p>
            <a:pPr eaLnBrk="1" hangingPunct="1">
              <a:spcBef>
                <a:spcPct val="0"/>
              </a:spcBef>
            </a:pPr>
            <a:r>
              <a:rPr lang="es-EC" dirty="0" smtClean="0"/>
              <a:t>FCA	free </a:t>
            </a:r>
            <a:r>
              <a:rPr lang="es-EC" dirty="0" err="1" smtClean="0"/>
              <a:t>carrier</a:t>
            </a:r>
            <a:r>
              <a:rPr lang="es-EC" dirty="0" smtClean="0"/>
              <a:t>, punto acordado en origen</a:t>
            </a:r>
          </a:p>
          <a:p>
            <a:pPr eaLnBrk="1" hangingPunct="1">
              <a:spcBef>
                <a:spcPct val="0"/>
              </a:spcBef>
            </a:pPr>
            <a:r>
              <a:rPr lang="es-EC" dirty="0" smtClean="0"/>
              <a:t>FAS	free </a:t>
            </a:r>
            <a:r>
              <a:rPr lang="es-EC" dirty="0" err="1" smtClean="0"/>
              <a:t>alogside</a:t>
            </a:r>
            <a:r>
              <a:rPr lang="es-EC" dirty="0" smtClean="0"/>
              <a:t> </a:t>
            </a:r>
            <a:r>
              <a:rPr lang="es-EC" dirty="0" err="1" smtClean="0"/>
              <a:t>ship</a:t>
            </a:r>
            <a:r>
              <a:rPr lang="es-EC" dirty="0" smtClean="0"/>
              <a:t>, junto al buque</a:t>
            </a:r>
          </a:p>
          <a:p>
            <a:pPr eaLnBrk="1" hangingPunct="1">
              <a:spcBef>
                <a:spcPct val="0"/>
              </a:spcBef>
            </a:pPr>
            <a:r>
              <a:rPr lang="es-EC" dirty="0" smtClean="0"/>
              <a:t>FOB	free </a:t>
            </a:r>
            <a:r>
              <a:rPr lang="es-EC" dirty="0" err="1" smtClean="0"/>
              <a:t>on</a:t>
            </a:r>
            <a:r>
              <a:rPr lang="es-EC" dirty="0" smtClean="0"/>
              <a:t> </a:t>
            </a:r>
            <a:r>
              <a:rPr lang="es-EC" dirty="0" err="1" smtClean="0"/>
              <a:t>board</a:t>
            </a:r>
            <a:r>
              <a:rPr lang="es-EC" dirty="0" smtClean="0"/>
              <a:t>, sobre el buque</a:t>
            </a:r>
          </a:p>
          <a:p>
            <a:pPr eaLnBrk="1" hangingPunct="1">
              <a:spcBef>
                <a:spcPct val="0"/>
              </a:spcBef>
            </a:pPr>
            <a:r>
              <a:rPr lang="es-EC" dirty="0" smtClean="0"/>
              <a:t>CFR	</a:t>
            </a:r>
            <a:r>
              <a:rPr lang="es-EC" dirty="0" err="1" smtClean="0"/>
              <a:t>cost</a:t>
            </a:r>
            <a:r>
              <a:rPr lang="es-EC" dirty="0" smtClean="0"/>
              <a:t> and </a:t>
            </a:r>
            <a:r>
              <a:rPr lang="es-EC" dirty="0" err="1" smtClean="0"/>
              <a:t>freight</a:t>
            </a:r>
            <a:r>
              <a:rPr lang="es-EC" dirty="0" smtClean="0"/>
              <a:t>, costo y flete</a:t>
            </a:r>
          </a:p>
          <a:p>
            <a:pPr eaLnBrk="1" hangingPunct="1">
              <a:spcBef>
                <a:spcPct val="0"/>
              </a:spcBef>
            </a:pPr>
            <a:r>
              <a:rPr lang="es-EC" dirty="0" smtClean="0"/>
              <a:t>CIF	</a:t>
            </a:r>
            <a:r>
              <a:rPr lang="es-EC" dirty="0" err="1" smtClean="0"/>
              <a:t>cost</a:t>
            </a:r>
            <a:r>
              <a:rPr lang="es-EC" dirty="0" smtClean="0"/>
              <a:t>, </a:t>
            </a:r>
            <a:r>
              <a:rPr lang="es-EC" dirty="0" err="1" smtClean="0"/>
              <a:t>insurance</a:t>
            </a:r>
            <a:r>
              <a:rPr lang="es-EC" dirty="0" smtClean="0"/>
              <a:t>,</a:t>
            </a:r>
            <a:r>
              <a:rPr lang="es-EC" baseline="0" dirty="0" smtClean="0"/>
              <a:t> </a:t>
            </a:r>
            <a:r>
              <a:rPr lang="es-EC" dirty="0" err="1" smtClean="0"/>
              <a:t>freight</a:t>
            </a:r>
            <a:r>
              <a:rPr lang="es-EC" dirty="0" smtClean="0"/>
              <a:t>, costo seguro y flete</a:t>
            </a:r>
          </a:p>
          <a:p>
            <a:pPr eaLnBrk="1" hangingPunct="1">
              <a:spcBef>
                <a:spcPct val="0"/>
              </a:spcBef>
            </a:pPr>
            <a:r>
              <a:rPr lang="es-EC" dirty="0" smtClean="0"/>
              <a:t>CPT	</a:t>
            </a:r>
            <a:r>
              <a:rPr lang="es-EC" dirty="0" err="1" smtClean="0"/>
              <a:t>carriage</a:t>
            </a:r>
            <a:r>
              <a:rPr lang="es-EC" dirty="0" smtClean="0"/>
              <a:t> </a:t>
            </a:r>
            <a:r>
              <a:rPr lang="es-EC" dirty="0" err="1" smtClean="0"/>
              <a:t>paid</a:t>
            </a:r>
            <a:r>
              <a:rPr lang="es-EC" dirty="0" smtClean="0"/>
              <a:t> </a:t>
            </a:r>
            <a:r>
              <a:rPr lang="es-EC" dirty="0" err="1" smtClean="0"/>
              <a:t>to</a:t>
            </a:r>
            <a:r>
              <a:rPr lang="es-EC" dirty="0" smtClean="0"/>
              <a:t>, hasta puesto de destino</a:t>
            </a:r>
          </a:p>
          <a:p>
            <a:pPr eaLnBrk="1" hangingPunct="1">
              <a:spcBef>
                <a:spcPct val="0"/>
              </a:spcBef>
            </a:pPr>
            <a:r>
              <a:rPr lang="es-EC" dirty="0" smtClean="0"/>
              <a:t>CIP	</a:t>
            </a:r>
            <a:r>
              <a:rPr lang="es-EC" dirty="0" err="1" smtClean="0"/>
              <a:t>carriage</a:t>
            </a:r>
            <a:r>
              <a:rPr lang="es-EC" dirty="0" smtClean="0"/>
              <a:t> </a:t>
            </a:r>
            <a:r>
              <a:rPr lang="es-EC" dirty="0" err="1" smtClean="0"/>
              <a:t>insurance</a:t>
            </a:r>
            <a:r>
              <a:rPr lang="es-EC" dirty="0" smtClean="0"/>
              <a:t> </a:t>
            </a:r>
            <a:r>
              <a:rPr lang="es-EC" dirty="0" err="1" smtClean="0"/>
              <a:t>paid</a:t>
            </a:r>
            <a:r>
              <a:rPr lang="es-EC" dirty="0" smtClean="0"/>
              <a:t>, anterior mas seguro</a:t>
            </a:r>
          </a:p>
          <a:p>
            <a:pPr eaLnBrk="1" hangingPunct="1">
              <a:spcBef>
                <a:spcPct val="0"/>
              </a:spcBef>
            </a:pPr>
            <a:r>
              <a:rPr lang="es-EC" dirty="0" smtClean="0"/>
              <a:t>DAT	</a:t>
            </a:r>
            <a:r>
              <a:rPr lang="es-EC" dirty="0" err="1" smtClean="0"/>
              <a:t>delivered</a:t>
            </a:r>
            <a:r>
              <a:rPr lang="es-EC" dirty="0" smtClean="0"/>
              <a:t> at terminal, en terminal de destino</a:t>
            </a:r>
          </a:p>
          <a:p>
            <a:pPr eaLnBrk="1" hangingPunct="1">
              <a:spcBef>
                <a:spcPct val="0"/>
              </a:spcBef>
            </a:pPr>
            <a:r>
              <a:rPr lang="es-EC" dirty="0" smtClean="0"/>
              <a:t>DAP	</a:t>
            </a:r>
            <a:r>
              <a:rPr lang="es-EC" dirty="0" err="1" smtClean="0"/>
              <a:t>delivered</a:t>
            </a:r>
            <a:r>
              <a:rPr lang="es-EC" dirty="0" smtClean="0"/>
              <a:t> at place, punto de destino</a:t>
            </a:r>
          </a:p>
          <a:p>
            <a:pPr eaLnBrk="1" hangingPunct="1">
              <a:spcBef>
                <a:spcPct val="0"/>
              </a:spcBef>
            </a:pPr>
            <a:r>
              <a:rPr lang="es-EC" dirty="0" smtClean="0"/>
              <a:t>DDP	</a:t>
            </a:r>
            <a:r>
              <a:rPr lang="es-EC" dirty="0" err="1" smtClean="0"/>
              <a:t>delivered</a:t>
            </a:r>
            <a:r>
              <a:rPr lang="es-EC" dirty="0" smtClean="0"/>
              <a:t> </a:t>
            </a:r>
            <a:r>
              <a:rPr lang="es-EC" dirty="0" err="1" smtClean="0"/>
              <a:t>dutty</a:t>
            </a:r>
            <a:r>
              <a:rPr lang="es-EC" baseline="0" dirty="0" smtClean="0"/>
              <a:t> </a:t>
            </a:r>
            <a:r>
              <a:rPr lang="es-EC" baseline="0" dirty="0" err="1" smtClean="0"/>
              <a:t>paid</a:t>
            </a:r>
            <a:r>
              <a:rPr lang="es-EC" baseline="0" dirty="0" smtClean="0"/>
              <a:t>, con gastos de aduana de destino</a:t>
            </a:r>
            <a:endParaRPr lang="es-EC" dirty="0" smtClean="0"/>
          </a:p>
        </p:txBody>
      </p:sp>
      <p:sp>
        <p:nvSpPr>
          <p:cNvPr id="634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30EDBE3-64E7-436F-81DF-1AB650AE0DDA}" type="slidenum">
              <a:rPr lang="es-ES" smtClean="0"/>
              <a:pPr>
                <a:defRPr/>
              </a:pPr>
              <a:t>27</a:t>
            </a:fld>
            <a:endParaRPr 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06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RUC    SRI</a:t>
            </a:r>
          </a:p>
          <a:p>
            <a:pPr eaLnBrk="1" hangingPunct="1">
              <a:spcBef>
                <a:spcPct val="0"/>
              </a:spcBef>
            </a:pPr>
            <a:r>
              <a:rPr lang="es-EC" dirty="0" smtClean="0"/>
              <a:t>TOKEN    BCE</a:t>
            </a:r>
          </a:p>
          <a:p>
            <a:pPr eaLnBrk="1" hangingPunct="1">
              <a:spcBef>
                <a:spcPct val="0"/>
              </a:spcBef>
            </a:pPr>
            <a:r>
              <a:rPr lang="es-EC" dirty="0" smtClean="0"/>
              <a:t>ECUAPASS</a:t>
            </a:r>
            <a:r>
              <a:rPr lang="es-EC" baseline="0" dirty="0" smtClean="0"/>
              <a:t>    CAE</a:t>
            </a:r>
          </a:p>
          <a:p>
            <a:pPr eaLnBrk="1" hangingPunct="1">
              <a:spcBef>
                <a:spcPct val="0"/>
              </a:spcBef>
            </a:pPr>
            <a:endParaRPr lang="es-EC" baseline="0" dirty="0" smtClean="0"/>
          </a:p>
          <a:p>
            <a:pPr eaLnBrk="1" hangingPunct="1">
              <a:spcBef>
                <a:spcPct val="0"/>
              </a:spcBef>
            </a:pPr>
            <a:r>
              <a:rPr lang="es-EC" baseline="0" dirty="0" smtClean="0"/>
              <a:t>Factura comercial original</a:t>
            </a:r>
          </a:p>
          <a:p>
            <a:pPr eaLnBrk="1" hangingPunct="1">
              <a:spcBef>
                <a:spcPct val="0"/>
              </a:spcBef>
            </a:pPr>
            <a:r>
              <a:rPr lang="es-EC" baseline="0" dirty="0" smtClean="0"/>
              <a:t>Autorizaciones previas requeridas por </a:t>
            </a:r>
            <a:r>
              <a:rPr lang="es-EC" baseline="0" dirty="0" err="1" smtClean="0"/>
              <a:t>paises</a:t>
            </a:r>
            <a:r>
              <a:rPr lang="es-EC" baseline="0" dirty="0" smtClean="0"/>
              <a:t> de destino de acuerdo al producto</a:t>
            </a:r>
          </a:p>
          <a:p>
            <a:pPr eaLnBrk="1" hangingPunct="1">
              <a:spcBef>
                <a:spcPct val="0"/>
              </a:spcBef>
            </a:pPr>
            <a:r>
              <a:rPr lang="es-EC" baseline="0" dirty="0" err="1" smtClean="0"/>
              <a:t>Cotizacion</a:t>
            </a:r>
            <a:r>
              <a:rPr lang="es-EC" baseline="0" dirty="0" smtClean="0"/>
              <a:t> establece derechos y obligaciones entre importador y exportador</a:t>
            </a:r>
          </a:p>
          <a:p>
            <a:pPr marL="171450" indent="-171450" eaLnBrk="1" hangingPunct="1">
              <a:spcBef>
                <a:spcPct val="0"/>
              </a:spcBef>
              <a:buFontTx/>
              <a:buChar char="-"/>
            </a:pPr>
            <a:r>
              <a:rPr lang="es-EC" baseline="0" dirty="0" err="1" smtClean="0"/>
              <a:t>Caracteristicas</a:t>
            </a:r>
            <a:r>
              <a:rPr lang="es-EC" baseline="0" dirty="0" smtClean="0"/>
              <a:t> del producto</a:t>
            </a:r>
          </a:p>
          <a:p>
            <a:pPr marL="171450" indent="-171450" eaLnBrk="1" hangingPunct="1">
              <a:spcBef>
                <a:spcPct val="0"/>
              </a:spcBef>
              <a:buFontTx/>
              <a:buChar char="-"/>
            </a:pPr>
            <a:r>
              <a:rPr lang="es-EC" baseline="0" dirty="0" smtClean="0"/>
              <a:t>Formas de pago</a:t>
            </a:r>
          </a:p>
          <a:p>
            <a:pPr marL="171450" indent="-171450" eaLnBrk="1" hangingPunct="1">
              <a:spcBef>
                <a:spcPct val="0"/>
              </a:spcBef>
              <a:buFontTx/>
              <a:buChar char="-"/>
            </a:pPr>
            <a:r>
              <a:rPr lang="es-EC" baseline="0" dirty="0" smtClean="0"/>
              <a:t>Producto y embalaje</a:t>
            </a:r>
          </a:p>
          <a:p>
            <a:pPr marL="171450" indent="-171450" eaLnBrk="1" hangingPunct="1">
              <a:spcBef>
                <a:spcPct val="0"/>
              </a:spcBef>
              <a:buFontTx/>
              <a:buChar char="-"/>
            </a:pPr>
            <a:r>
              <a:rPr lang="es-EC" baseline="0" dirty="0" smtClean="0"/>
              <a:t>Entrega de la mercancía</a:t>
            </a:r>
          </a:p>
          <a:p>
            <a:pPr marL="171450" indent="-171450" eaLnBrk="1" hangingPunct="1">
              <a:spcBef>
                <a:spcPct val="0"/>
              </a:spcBef>
              <a:buFontTx/>
              <a:buChar char="-"/>
            </a:pPr>
            <a:endParaRPr lang="es-EC" baseline="0" dirty="0" smtClean="0"/>
          </a:p>
          <a:p>
            <a:pPr marL="0" indent="0" eaLnBrk="1" hangingPunct="1">
              <a:spcBef>
                <a:spcPct val="0"/>
              </a:spcBef>
              <a:buFontTx/>
              <a:buNone/>
            </a:pPr>
            <a:r>
              <a:rPr lang="es-EC" baseline="0" dirty="0" smtClean="0"/>
              <a:t>Cerrar la </a:t>
            </a:r>
            <a:r>
              <a:rPr lang="es-EC" baseline="0" dirty="0" err="1" smtClean="0"/>
              <a:t>exportacion</a:t>
            </a:r>
            <a:r>
              <a:rPr lang="es-EC" baseline="0" dirty="0" smtClean="0"/>
              <a:t> ante la </a:t>
            </a:r>
            <a:r>
              <a:rPr lang="es-EC" baseline="0" dirty="0" err="1" smtClean="0"/>
              <a:t>senae</a:t>
            </a:r>
            <a:r>
              <a:rPr lang="es-EC" baseline="0" dirty="0" smtClean="0"/>
              <a:t> y obtener el definitivo DAE, 30 </a:t>
            </a:r>
            <a:r>
              <a:rPr lang="es-EC" baseline="0" dirty="0" err="1" smtClean="0"/>
              <a:t>dias</a:t>
            </a:r>
            <a:r>
              <a:rPr lang="es-EC" baseline="0" dirty="0" smtClean="0"/>
              <a:t> luego de realizado el embarque</a:t>
            </a:r>
          </a:p>
        </p:txBody>
      </p:sp>
      <p:sp>
        <p:nvSpPr>
          <p:cNvPr id="6451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8C7A4A8-6E68-480D-BF6F-A5BE6F0ECEF2}" type="slidenum">
              <a:rPr lang="es-ES" smtClean="0"/>
              <a:pPr>
                <a:defRPr/>
              </a:pPr>
              <a:t>28</a:t>
            </a:fld>
            <a:endParaRPr 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16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6554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9327521-DA99-4463-947A-65F311121D08}" type="slidenum">
              <a:rPr lang="es-ES" smtClean="0"/>
              <a:pPr>
                <a:defRPr/>
              </a:pPr>
              <a:t>29</a:t>
            </a:fld>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27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665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AD16456-5C67-45EC-83E0-0FB75FB3EE46}" type="slidenum">
              <a:rPr lang="es-ES" smtClean="0"/>
              <a:pPr>
                <a:defRPr/>
              </a:pPr>
              <a:t>30</a:t>
            </a:fld>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60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ESTRUCTURA ORGANIZACIONAL</a:t>
            </a:r>
          </a:p>
          <a:p>
            <a:pPr eaLnBrk="1" hangingPunct="1">
              <a:spcBef>
                <a:spcPct val="0"/>
              </a:spcBef>
            </a:pPr>
            <a:r>
              <a:rPr lang="es-EC" dirty="0" smtClean="0"/>
              <a:t>MISION			</a:t>
            </a:r>
          </a:p>
          <a:p>
            <a:pPr eaLnBrk="1" hangingPunct="1">
              <a:spcBef>
                <a:spcPct val="0"/>
              </a:spcBef>
            </a:pPr>
            <a:r>
              <a:rPr lang="es-EC" sz="1200" b="0" i="1" u="none" strike="noStrike" kern="1200" baseline="0" dirty="0" smtClean="0">
                <a:solidFill>
                  <a:schemeClr val="tx1"/>
                </a:solidFill>
                <a:latin typeface="+mn-lt"/>
                <a:ea typeface="+mn-ea"/>
                <a:cs typeface="+mn-cs"/>
              </a:rPr>
              <a:t>“Correos del Ecuador CDE E.P. integra al país y al mundo a través de la prestación de productos y servicios postales oportunos y eficientes, siempre comprometidos con la calidad, la excelencia, la responsabilidad social; amparados en principios y valores superiores. </a:t>
            </a:r>
            <a:r>
              <a:rPr lang="es-EC" sz="1200" b="0" i="0" u="none" strike="noStrike" kern="1200" baseline="0" dirty="0" smtClean="0">
                <a:solidFill>
                  <a:schemeClr val="tx1"/>
                </a:solidFill>
                <a:latin typeface="+mn-lt"/>
                <a:ea typeface="+mn-ea"/>
                <a:cs typeface="+mn-cs"/>
              </a:rPr>
              <a:t>(CORREOS DEL ECUADOR, 2012) </a:t>
            </a:r>
            <a:endParaRPr lang="es-EC" dirty="0" smtClean="0"/>
          </a:p>
          <a:p>
            <a:pPr eaLnBrk="1" hangingPunct="1">
              <a:spcBef>
                <a:spcPct val="0"/>
              </a:spcBef>
            </a:pPr>
            <a:r>
              <a:rPr lang="es-EC" dirty="0" smtClean="0"/>
              <a:t>VISION</a:t>
            </a:r>
          </a:p>
          <a:p>
            <a:pPr eaLnBrk="1" hangingPunct="1">
              <a:spcBef>
                <a:spcPct val="0"/>
              </a:spcBef>
            </a:pPr>
            <a:r>
              <a:rPr lang="es-EC" sz="1200" b="0" i="1" u="none" strike="noStrike" kern="1200" baseline="0" dirty="0" smtClean="0">
                <a:solidFill>
                  <a:schemeClr val="tx1"/>
                </a:solidFill>
                <a:latin typeface="+mn-lt"/>
                <a:ea typeface="+mn-ea"/>
                <a:cs typeface="+mn-cs"/>
              </a:rPr>
              <a:t>“Para el 2016 ser reconocidos como uno de los más importantes operadores postales capaces de ofrecer un Servicio Postal Universal de calidad, siendo un referente de la región que lidere la prestación de servicios.”</a:t>
            </a:r>
            <a:r>
              <a:rPr lang="es-EC" sz="1200" b="0" i="0" u="none" strike="noStrike" kern="1200" baseline="0" dirty="0" smtClean="0">
                <a:solidFill>
                  <a:schemeClr val="tx1"/>
                </a:solidFill>
                <a:latin typeface="+mn-lt"/>
                <a:ea typeface="+mn-ea"/>
                <a:cs typeface="+mn-cs"/>
              </a:rPr>
              <a:t>(</a:t>
            </a:r>
            <a:endParaRPr lang="es-EC" dirty="0" smtClean="0"/>
          </a:p>
          <a:p>
            <a:pPr eaLnBrk="1" hangingPunct="1">
              <a:spcBef>
                <a:spcPct val="0"/>
              </a:spcBef>
            </a:pPr>
            <a:r>
              <a:rPr lang="es-EC" dirty="0" smtClean="0"/>
              <a:t>POLITICAS</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Realizar todo trabajo con excelencia.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Brindar un servicio de calidad y calidez a todos los ciudadanos y ciudadanas en sus solicitudes.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Capacitar permanentemente a los colaboradores de la empresa para brindar una atención al cliente de calidad.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Mantener los más altos estándares de calidad en la prestación de servicios; así como los precios competitivos, nuestro mayor interés será garantizar la plena satisfacción de los clientes.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Nos esforzaremos por hacerles llegar servicios bajo normas de calidad más estrictas a fin de que los servicios sean oportunos, seguros y de calidad.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Todos los colaboradores de la empresa deben mantener un comportamiento ético.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Impulsar el desarrollo de la capacidad y personalidad del talento humano.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Velar por la seguridad industrial de todos los colaboradores.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Todas las actividades son susceptibles de delegación, tanto en la acción como en su responsabilidad implícita.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Presentar presupuestos aprobados hasta el mes de septiembre del año anterior al ejercicio fiscal en curso, o cuando las autoridades lo requieran.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Preservar el entorno ambiental y la seguridad de la comunidad en todo trabajo realizado por la empresa.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Garantizar que las prácticas administrativas estén alineadas al Plan Nacional del Buen Vivir</a:t>
            </a:r>
            <a:endParaRPr lang="es-EC" sz="1200" b="0" i="0" u="none" strike="noStrike" kern="1200" baseline="0" dirty="0" smtClean="0">
              <a:solidFill>
                <a:schemeClr val="tx1"/>
              </a:solidFill>
              <a:latin typeface="+mn-lt"/>
              <a:ea typeface="+mn-ea"/>
              <a:cs typeface="+mn-cs"/>
            </a:endParaRPr>
          </a:p>
          <a:p>
            <a:pPr eaLnBrk="1" hangingPunct="1">
              <a:spcBef>
                <a:spcPct val="0"/>
              </a:spcBef>
            </a:pPr>
            <a:endParaRPr lang="es-EC" dirty="0" smtClean="0"/>
          </a:p>
          <a:p>
            <a:pPr eaLnBrk="1" hangingPunct="1">
              <a:spcBef>
                <a:spcPct val="0"/>
              </a:spcBef>
            </a:pPr>
            <a:r>
              <a:rPr lang="es-EC" dirty="0" smtClean="0"/>
              <a:t>VALORES</a:t>
            </a: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Respeto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Honestidad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Transparencia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Solidaridad </a:t>
            </a:r>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 </a:t>
            </a:r>
            <a:r>
              <a:rPr lang="es-EC" sz="1200" b="0" i="1" u="none" strike="noStrike" kern="1200" baseline="0" dirty="0" smtClean="0">
                <a:solidFill>
                  <a:schemeClr val="tx1"/>
                </a:solidFill>
                <a:latin typeface="+mn-lt"/>
                <a:ea typeface="+mn-ea"/>
                <a:cs typeface="+mn-cs"/>
              </a:rPr>
              <a:t>Responsabilidad Social </a:t>
            </a:r>
            <a:endParaRPr lang="es-EC" sz="1200" b="0" i="0" u="none" strike="noStrike" kern="1200" baseline="0" dirty="0" smtClean="0">
              <a:solidFill>
                <a:schemeClr val="tx1"/>
              </a:solidFill>
              <a:latin typeface="+mn-lt"/>
              <a:ea typeface="+mn-ea"/>
              <a:cs typeface="+mn-cs"/>
            </a:endParaRPr>
          </a:p>
          <a:p>
            <a:pPr eaLnBrk="1" hangingPunct="1">
              <a:spcBef>
                <a:spcPct val="0"/>
              </a:spcBef>
            </a:pPr>
            <a:r>
              <a:rPr lang="es-EC" dirty="0" smtClean="0"/>
              <a:t>Excelencia</a:t>
            </a:r>
          </a:p>
        </p:txBody>
      </p:sp>
      <p:sp>
        <p:nvSpPr>
          <p:cNvPr id="4198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26A54DF-B5AF-4EA1-AF28-8B27285FB74D}" type="slidenum">
              <a:rPr lang="es-ES" smtClean="0"/>
              <a:pPr>
                <a:defRPr/>
              </a:pPr>
              <a:t>3</a:t>
            </a:fld>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373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6758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161A713-3044-47A2-AFC5-7A852D81C744}" type="slidenum">
              <a:rPr lang="es-ES" smtClean="0"/>
              <a:pPr>
                <a:defRPr/>
              </a:pPr>
              <a:t>31</a:t>
            </a:fld>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F3EB312B-4835-43CF-BAB3-77CB1A17A1D9}" type="slidenum">
              <a:rPr lang="es-ES" smtClean="0"/>
              <a:pPr>
                <a:defRPr/>
              </a:pPr>
              <a:t>34</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F3EB312B-4835-43CF-BAB3-77CB1A17A1D9}" type="slidenum">
              <a:rPr lang="es-ES" smtClean="0"/>
              <a:pPr>
                <a:defRPr/>
              </a:pPr>
              <a:t>37</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rtl="0"/>
            <a:r>
              <a:rPr lang="es-EC" dirty="0" smtClean="0"/>
              <a:t>Aliados nacionales </a:t>
            </a:r>
            <a:r>
              <a:rPr lang="es-EC" dirty="0" err="1" smtClean="0"/>
              <a:t>pÚblicos</a:t>
            </a:r>
            <a:r>
              <a:rPr lang="es-EC" dirty="0" smtClean="0"/>
              <a:t> y privados</a:t>
            </a:r>
            <a:endParaRPr lang="es-ES" dirty="0" smtClean="0"/>
          </a:p>
          <a:p>
            <a:pPr lvl="1" rtl="0"/>
            <a:r>
              <a:rPr lang="es-EC" dirty="0" err="1" smtClean="0"/>
              <a:t>Qulitysoft</a:t>
            </a:r>
            <a:endParaRPr lang="es-EC" dirty="0" smtClean="0"/>
          </a:p>
          <a:p>
            <a:pPr lvl="1" rtl="0"/>
            <a:r>
              <a:rPr lang="es-EC" dirty="0" err="1" smtClean="0"/>
              <a:t>Todotrade</a:t>
            </a:r>
            <a:endParaRPr lang="es-EC" dirty="0" smtClean="0"/>
          </a:p>
          <a:p>
            <a:pPr lvl="1" rtl="0"/>
            <a:r>
              <a:rPr lang="es-EC" dirty="0" smtClean="0"/>
              <a:t>Quito turismo</a:t>
            </a:r>
            <a:endParaRPr lang="es-ES" dirty="0" smtClean="0"/>
          </a:p>
          <a:p>
            <a:pPr lvl="0" rtl="0"/>
            <a:r>
              <a:rPr lang="es-EC" dirty="0" smtClean="0"/>
              <a:t>Aliados internacionales</a:t>
            </a:r>
            <a:endParaRPr lang="es-ES" dirty="0" smtClean="0"/>
          </a:p>
          <a:p>
            <a:pPr lvl="1" rtl="0"/>
            <a:r>
              <a:rPr lang="es-EC" dirty="0" err="1" smtClean="0"/>
              <a:t>Dhl</a:t>
            </a:r>
            <a:endParaRPr lang="es-EC" dirty="0" smtClean="0"/>
          </a:p>
          <a:p>
            <a:endParaRPr lang="es-ES" dirty="0"/>
          </a:p>
        </p:txBody>
      </p:sp>
      <p:sp>
        <p:nvSpPr>
          <p:cNvPr id="4" name="3 Marcador de número de diapositiva"/>
          <p:cNvSpPr>
            <a:spLocks noGrp="1"/>
          </p:cNvSpPr>
          <p:nvPr>
            <p:ph type="sldNum" sz="quarter" idx="10"/>
          </p:nvPr>
        </p:nvSpPr>
        <p:spPr/>
        <p:txBody>
          <a:bodyPr/>
          <a:lstStyle/>
          <a:p>
            <a:pPr>
              <a:defRPr/>
            </a:pPr>
            <a:fld id="{F3EB312B-4835-43CF-BAB3-77CB1A17A1D9}" type="slidenum">
              <a:rPr lang="es-ES" smtClean="0"/>
              <a:pPr>
                <a:defRPr/>
              </a:pPr>
              <a:t>38</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01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smtClean="0"/>
              <a:t>299 953 CLIENTES DE VENTANILLA  446 CLIENTES CORPORATIVOS 0,15% DEL TOTAL</a:t>
            </a:r>
          </a:p>
          <a:p>
            <a:pPr eaLnBrk="1" hangingPunct="1">
              <a:spcBef>
                <a:spcPct val="0"/>
              </a:spcBef>
            </a:pPr>
            <a:r>
              <a:rPr lang="es-EC" smtClean="0"/>
              <a:t>EXPORTA 141 VENTANILLA 36 CORPORATIVOS  0,05% DE VENTANILLA 7,4% CORPORATIVOS  0,06% DEL TOTAL</a:t>
            </a:r>
          </a:p>
        </p:txBody>
      </p:sp>
      <p:sp>
        <p:nvSpPr>
          <p:cNvPr id="4608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B82CC07-8011-48F2-80BD-D3525498E02B}" type="slidenum">
              <a:rPr lang="es-ES" smtClean="0"/>
              <a:pPr>
                <a:defRPr/>
              </a:pPr>
              <a:t>4</a:t>
            </a:fld>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71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4301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2F3CC28-E011-4595-9BA9-ADF37B19A770}" type="slidenum">
              <a:rPr lang="es-ES" smtClean="0"/>
              <a:pPr>
                <a:defRPr/>
              </a:pPr>
              <a:t>5</a:t>
            </a:fld>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813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74 oficinas a nivel nacional</a:t>
            </a:r>
          </a:p>
          <a:p>
            <a:pPr eaLnBrk="1" hangingPunct="1">
              <a:spcBef>
                <a:spcPct val="0"/>
              </a:spcBef>
            </a:pPr>
            <a:r>
              <a:rPr lang="es-EC" dirty="0" smtClean="0"/>
              <a:t>PO: Empresas exportadoras e industriales y personas naturales</a:t>
            </a:r>
          </a:p>
        </p:txBody>
      </p:sp>
      <p:sp>
        <p:nvSpPr>
          <p:cNvPr id="4403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082BC68-9E50-44CE-82F4-C163F0334B6B}" type="slidenum">
              <a:rPr lang="es-ES" smtClean="0"/>
              <a:pPr>
                <a:defRPr/>
              </a:pPr>
              <a:t>6</a:t>
            </a:fld>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91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FACTURA COMERCIAL</a:t>
            </a:r>
          </a:p>
          <a:p>
            <a:pPr eaLnBrk="1" hangingPunct="1">
              <a:spcBef>
                <a:spcPct val="0"/>
              </a:spcBef>
            </a:pPr>
            <a:r>
              <a:rPr lang="es-EC" dirty="0" smtClean="0"/>
              <a:t>DAS</a:t>
            </a:r>
          </a:p>
          <a:p>
            <a:pPr eaLnBrk="1" hangingPunct="1">
              <a:spcBef>
                <a:spcPct val="0"/>
              </a:spcBef>
            </a:pPr>
            <a:r>
              <a:rPr lang="es-EC" dirty="0" smtClean="0"/>
              <a:t>DOCUMENTACION ADICIONAL </a:t>
            </a:r>
            <a:r>
              <a:rPr lang="es-ES" dirty="0" smtClean="0">
                <a:latin typeface="Arial" charset="0"/>
              </a:rPr>
              <a:t>(certificados de origen, Fitosanitarios</a:t>
            </a:r>
            <a:r>
              <a:rPr lang="es-ES" b="1" dirty="0" smtClean="0">
                <a:latin typeface="Arial" charset="0"/>
              </a:rPr>
              <a:t>, </a:t>
            </a:r>
            <a:r>
              <a:rPr lang="es-ES" dirty="0" smtClean="0">
                <a:latin typeface="Arial" charset="0"/>
              </a:rPr>
              <a:t>Patrimonio Cultural, etc.)</a:t>
            </a:r>
          </a:p>
          <a:p>
            <a:pPr marL="0" marR="0" indent="0" algn="l" defTabSz="914400" rtl="0" eaLnBrk="1" fontAlgn="base" latinLnBrk="0" hangingPunct="1">
              <a:lnSpc>
                <a:spcPct val="100000"/>
              </a:lnSpc>
              <a:spcBef>
                <a:spcPct val="0"/>
              </a:spcBef>
              <a:spcAft>
                <a:spcPct val="0"/>
              </a:spcAft>
              <a:buClrTx/>
              <a:buSzTx/>
              <a:buFontTx/>
              <a:buNone/>
              <a:tabLst/>
              <a:defRPr/>
            </a:pPr>
            <a:r>
              <a:rPr lang="es-ES" dirty="0" smtClean="0">
                <a:latin typeface="Arial" charset="0"/>
              </a:rPr>
              <a:t>REGULACIONES LOCALES </a:t>
            </a:r>
            <a:r>
              <a:rPr lang="es-PE" sz="1200" b="1" dirty="0" smtClean="0">
                <a:latin typeface="Arial" charset="0"/>
                <a:ea typeface="+mn-ea"/>
              </a:rPr>
              <a:t>Patrimonio cultural, certificación sanitaria, de origen, etc.</a:t>
            </a:r>
          </a:p>
          <a:p>
            <a:pPr marL="0" marR="0" indent="0" algn="l" defTabSz="914400" rtl="0" eaLnBrk="1" fontAlgn="base" latinLnBrk="0" hangingPunct="1">
              <a:lnSpc>
                <a:spcPct val="100000"/>
              </a:lnSpc>
              <a:spcBef>
                <a:spcPct val="0"/>
              </a:spcBef>
              <a:spcAft>
                <a:spcPct val="0"/>
              </a:spcAft>
              <a:buClrTx/>
              <a:buSzTx/>
              <a:buFontTx/>
              <a:buNone/>
              <a:tabLst/>
              <a:defRPr/>
            </a:pPr>
            <a:r>
              <a:rPr lang="es-ES" dirty="0" smtClean="0">
                <a:latin typeface="Arial" charset="0"/>
              </a:rPr>
              <a:t>DESTINO </a:t>
            </a:r>
            <a:r>
              <a:rPr lang="es-PE" sz="1200" b="1" dirty="0" smtClean="0">
                <a:latin typeface="Arial" charset="0"/>
                <a:ea typeface="ＭＳ Ｐゴシック" pitchFamily="-112" charset="-128"/>
              </a:rPr>
              <a:t>Calidad, factores culturales, medio ambientales, etc.</a:t>
            </a:r>
          </a:p>
          <a:p>
            <a:pPr eaLnBrk="1" hangingPunct="1">
              <a:spcBef>
                <a:spcPct val="0"/>
              </a:spcBef>
            </a:pPr>
            <a:endParaRPr lang="es-ES" dirty="0" smtClean="0">
              <a:latin typeface="Arial" charset="0"/>
            </a:endParaRPr>
          </a:p>
        </p:txBody>
      </p:sp>
      <p:sp>
        <p:nvSpPr>
          <p:cNvPr id="4506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99F790-20FA-48D7-9755-B3CE9537CF69}" type="slidenum">
              <a:rPr lang="es-ES" smtClean="0"/>
              <a:pPr>
                <a:defRPr/>
              </a:pPr>
              <a:t>7</a:t>
            </a:fld>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12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smtClean="0"/>
          </a:p>
        </p:txBody>
      </p:sp>
      <p:sp>
        <p:nvSpPr>
          <p:cNvPr id="4710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1DE697A-E520-472E-91DA-6202B8EE1482}" type="slidenum">
              <a:rPr lang="es-ES" smtClean="0"/>
              <a:pPr>
                <a:defRPr/>
              </a:pPr>
              <a:t>8</a:t>
            </a:fld>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2227" name="2 Marcador de notas"/>
          <p:cNvSpPr>
            <a:spLocks noGrp="1"/>
          </p:cNvSpPr>
          <p:nvPr>
            <p:ph type="body" idx="1"/>
          </p:nvPr>
        </p:nvSpPr>
        <p:spPr bwMode="auto">
          <a:noFill/>
        </p:spPr>
        <p:txBody>
          <a:bodyPr wrap="square" numCol="1" anchor="t" anchorCtr="0" compatLnSpc="1">
            <a:prstTxWarp prst="textNoShape">
              <a:avLst/>
            </a:prstTxWarp>
          </a:bodyPr>
          <a:lstStyle/>
          <a:p>
            <a:r>
              <a:rPr lang="es-EC" dirty="0" smtClean="0"/>
              <a:t>Exploratoria	Información Organizacional, Estadísticas de exportación</a:t>
            </a:r>
          </a:p>
          <a:p>
            <a:r>
              <a:rPr lang="es-EC" dirty="0" smtClean="0"/>
              <a:t>	Mercado objetivo del servicio, Entrevistas a expertos</a:t>
            </a:r>
          </a:p>
          <a:p>
            <a:r>
              <a:rPr lang="es-EC" dirty="0" smtClean="0"/>
              <a:t>Descriptiva	Descripción del perfil poblacional,  Recolección de datos primarios</a:t>
            </a:r>
          </a:p>
          <a:p>
            <a:r>
              <a:rPr lang="es-EC" dirty="0" smtClean="0"/>
              <a:t>Secundarias	Gubernamentales, Bases de datos, De auspicio</a:t>
            </a:r>
          </a:p>
          <a:p>
            <a:r>
              <a:rPr lang="es-EC" dirty="0" smtClean="0"/>
              <a:t>Proyectiva	Entrevistas a experto externo Brasil</a:t>
            </a:r>
          </a:p>
          <a:p>
            <a:r>
              <a:rPr lang="es-EC" dirty="0" smtClean="0"/>
              <a:t>Profundidad	Experto Interno CDE-EP</a:t>
            </a:r>
          </a:p>
          <a:p>
            <a:r>
              <a:rPr lang="es-EC" dirty="0" smtClean="0"/>
              <a:t>Encuesta	Abordar en agencias, Stand en ferias, Llamadas telefónicas</a:t>
            </a:r>
          </a:p>
        </p:txBody>
      </p:sp>
      <p:sp>
        <p:nvSpPr>
          <p:cNvPr id="4813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4FAC029-A7AF-46F3-9BD0-4B9DD820D235}" type="slidenum">
              <a:rPr lang="es-ES" smtClean="0"/>
              <a:pPr>
                <a:defRPr/>
              </a:pPr>
              <a:t>9</a:t>
            </a:fld>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75791" name="CorelDRAW" r:id="rId3" imgW="7748626" imgH="4759452" progId="">
                  <p:embed/>
                </p:oleObj>
              </mc:Choice>
              <mc:Fallback>
                <p:oleObj name="CorelDRAW" r:id="rId3" imgW="7748626" imgH="4759452" progId="">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endParaRPr lang="es-ES"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endParaRPr lang="es-ES"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endParaRPr lang="es-ES" sz="1400"/>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endParaRPr lang="es-ES" sz="1400"/>
          </a:p>
        </p:txBody>
      </p:sp>
      <p:pic>
        <p:nvPicPr>
          <p:cNvPr id="7" name="Picture 48" descr="bannner 2"/>
          <p:cNvPicPr>
            <a:picLocks noChangeAspect="1" noChangeArrowheads="1"/>
          </p:cNvPicPr>
          <p:nvPr userDrawn="1"/>
        </p:nvPicPr>
        <p:blipFill>
          <a:blip r:embed="rId5"/>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p:spPr>
        <p:txBody>
          <a:bodyPr wrap="none" anchor="ctr"/>
          <a:lstStyle/>
          <a:p>
            <a:endParaRPr lang="es-ES"/>
          </a:p>
        </p:txBody>
      </p:sp>
      <p:pic>
        <p:nvPicPr>
          <p:cNvPr id="9" name="Picture 49" descr="LOGO ESPE ORIGINAL copia"/>
          <p:cNvPicPr>
            <a:picLocks noChangeAspect="1" noChangeArrowheads="1"/>
          </p:cNvPicPr>
          <p:nvPr userDrawn="1"/>
        </p:nvPicPr>
        <p:blipFill>
          <a:blip r:embed="rId6"/>
          <a:srcRect/>
          <a:stretch>
            <a:fillRect/>
          </a:stretch>
        </p:blipFill>
        <p:spPr bwMode="auto">
          <a:xfrm>
            <a:off x="107950" y="115888"/>
            <a:ext cx="3313113" cy="88741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p:spPr>
        <p:txBody>
          <a:bodyPr wrap="none" anchor="ctr"/>
          <a:lstStyle/>
          <a:p>
            <a:endParaRPr lang="es-ES"/>
          </a:p>
        </p:txBody>
      </p:sp>
      <p:sp>
        <p:nvSpPr>
          <p:cNvPr id="1027"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p:spPr>
        <p:txBody>
          <a:bodyPr wrap="none" anchor="ctr"/>
          <a:lstStyle/>
          <a:p>
            <a:endParaRPr lang="es-ES"/>
          </a:p>
        </p:txBody>
      </p:sp>
      <p:sp>
        <p:nvSpPr>
          <p:cNvPr id="1028"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p:spPr>
        <p:txBody>
          <a:bodyPr/>
          <a:lstStyle/>
          <a:p>
            <a:endParaRPr lang="es-ES"/>
          </a:p>
        </p:txBody>
      </p:sp>
      <p:sp>
        <p:nvSpPr>
          <p:cNvPr id="1029"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p:spPr>
        <p:txBody>
          <a:bodyPr/>
          <a:lstStyle/>
          <a:p>
            <a:endParaRPr lang="es-ES"/>
          </a:p>
        </p:txBody>
      </p:sp>
      <p:pic>
        <p:nvPicPr>
          <p:cNvPr id="1030" name="Picture 26" descr="LOGO ESPE ORIGINAL copia"/>
          <p:cNvPicPr>
            <a:picLocks noChangeAspect="1" noChangeArrowheads="1"/>
          </p:cNvPicPr>
          <p:nvPr/>
        </p:nvPicPr>
        <p:blipFill>
          <a:blip r:embed="rId13"/>
          <a:srcRect l="3070"/>
          <a:stretch>
            <a:fillRect/>
          </a:stretch>
        </p:blipFill>
        <p:spPr bwMode="auto">
          <a:xfrm>
            <a:off x="6732588" y="5949950"/>
            <a:ext cx="2305050" cy="636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Times New Roman" pitchFamily="18"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Times New Roman" pitchFamily="18"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Times New Roman" pitchFamily="18"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Times New Roman" pitchFamily="18"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 Type="http://schemas.openxmlformats.org/officeDocument/2006/relationships/notesSlide" Target="../notesSlides/notesSlide10.xml"/><Relationship Id="rId16" Type="http://schemas.openxmlformats.org/officeDocument/2006/relationships/diagramColors" Target="../diagrams/colors17.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s>
</file>

<file path=ppt/slides/_rels/slide11.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notesSlide" Target="../notesSlides/notesSlide11.xml"/><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5" Type="http://schemas.openxmlformats.org/officeDocument/2006/relationships/image" Target="../media/image36.wmf"/><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 Id="rId1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41.emf"/><Relationship Id="rId7" Type="http://schemas.openxmlformats.org/officeDocument/2006/relationships/diagramQuickStyle" Target="../diagrams/quickStyle2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42.png"/><Relationship Id="rId9" Type="http://schemas.microsoft.com/office/2007/relationships/diagramDrawing" Target="../diagrams/drawing23.xml"/></Relationships>
</file>

<file path=ppt/slides/_rels/slide16.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3" Type="http://schemas.openxmlformats.org/officeDocument/2006/relationships/image" Target="../media/image43.emf"/><Relationship Id="rId7" Type="http://schemas.openxmlformats.org/officeDocument/2006/relationships/diagramColors" Target="../diagrams/colors24.xml"/><Relationship Id="rId12" Type="http://schemas.openxmlformats.org/officeDocument/2006/relationships/diagramColors" Target="../diagrams/colors2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0" Type="http://schemas.openxmlformats.org/officeDocument/2006/relationships/diagramLayout" Target="../diagrams/layout25.xml"/><Relationship Id="rId4" Type="http://schemas.openxmlformats.org/officeDocument/2006/relationships/diagramData" Target="../diagrams/data24.xml"/><Relationship Id="rId9" Type="http://schemas.openxmlformats.org/officeDocument/2006/relationships/diagramData" Target="../diagrams/data25.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64.emf"/><Relationship Id="rId7" Type="http://schemas.openxmlformats.org/officeDocument/2006/relationships/diagramColors" Target="../diagrams/colors2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65.emf"/><Relationship Id="rId7" Type="http://schemas.openxmlformats.org/officeDocument/2006/relationships/diagramQuickStyle" Target="../diagrams/quickStyle2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66.emf"/><Relationship Id="rId9" Type="http://schemas.microsoft.com/office/2007/relationships/diagramDrawing" Target="../diagrams/drawing2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67.emf"/><Relationship Id="rId7" Type="http://schemas.openxmlformats.org/officeDocument/2006/relationships/diagramColors" Target="../diagrams/colors2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21.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68.emf"/><Relationship Id="rId7" Type="http://schemas.openxmlformats.org/officeDocument/2006/relationships/diagramColors" Target="../diagrams/colors2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22.xml.rels><?xml version="1.0" encoding="UTF-8" standalone="yes"?>
<Relationships xmlns="http://schemas.openxmlformats.org/package/2006/relationships"><Relationship Id="rId8" Type="http://schemas.openxmlformats.org/officeDocument/2006/relationships/image" Target="../media/image69.emf"/><Relationship Id="rId13" Type="http://schemas.microsoft.com/office/2007/relationships/diagramDrawing" Target="../diagrams/drawing31.xml"/><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diagramColors" Target="../diagrams/colors3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diagramQuickStyle" Target="../diagrams/quickStyle31.xml"/><Relationship Id="rId5" Type="http://schemas.openxmlformats.org/officeDocument/2006/relationships/diagramQuickStyle" Target="../diagrams/quickStyle30.xml"/><Relationship Id="rId10" Type="http://schemas.openxmlformats.org/officeDocument/2006/relationships/diagramLayout" Target="../diagrams/layout31.xml"/><Relationship Id="rId4" Type="http://schemas.openxmlformats.org/officeDocument/2006/relationships/diagramLayout" Target="../diagrams/layout30.xml"/><Relationship Id="rId9" Type="http://schemas.openxmlformats.org/officeDocument/2006/relationships/diagramData" Target="../diagrams/data31.xml"/></Relationships>
</file>

<file path=ppt/slides/_rels/slide2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image" Target="../media/image71.emf"/></Relationships>
</file>

<file path=ppt/slides/_rels/slide24.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73.emf"/></Relationships>
</file>

<file path=ppt/slides/_rels/slide2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10" Type="http://schemas.openxmlformats.org/officeDocument/2006/relationships/image" Target="../media/image76.jpeg"/><Relationship Id="rId4" Type="http://schemas.openxmlformats.org/officeDocument/2006/relationships/diagramLayout" Target="../diagrams/layout34.xml"/><Relationship Id="rId9" Type="http://schemas.openxmlformats.org/officeDocument/2006/relationships/image" Target="../media/image75.emf"/></Relationships>
</file>

<file path=ppt/slides/_rels/slide26.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Data" Target="../diagrams/data38.xml"/><Relationship Id="rId7" Type="http://schemas.microsoft.com/office/2007/relationships/diagramDrawing" Target="../diagrams/drawing38.xml"/><Relationship Id="rId12" Type="http://schemas.microsoft.com/office/2007/relationships/diagramDrawing" Target="../diagrams/drawing3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8.xml"/><Relationship Id="rId11" Type="http://schemas.openxmlformats.org/officeDocument/2006/relationships/diagramColors" Target="../diagrams/colors39.xml"/><Relationship Id="rId5" Type="http://schemas.openxmlformats.org/officeDocument/2006/relationships/diagramQuickStyle" Target="../diagrams/quickStyle38.xml"/><Relationship Id="rId10" Type="http://schemas.openxmlformats.org/officeDocument/2006/relationships/diagramQuickStyle" Target="../diagrams/quickStyle39.xml"/><Relationship Id="rId4" Type="http://schemas.openxmlformats.org/officeDocument/2006/relationships/diagramLayout" Target="../diagrams/layout38.xml"/><Relationship Id="rId9" Type="http://schemas.openxmlformats.org/officeDocument/2006/relationships/diagramLayout" Target="../diagrams/layout39.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41.xml"/><Relationship Id="rId3" Type="http://schemas.openxmlformats.org/officeDocument/2006/relationships/diagramData" Target="../diagrams/data40.xml"/><Relationship Id="rId7" Type="http://schemas.microsoft.com/office/2007/relationships/diagramDrawing" Target="../diagrams/drawing40.xml"/><Relationship Id="rId12" Type="http://schemas.microsoft.com/office/2007/relationships/diagramDrawing" Target="../diagrams/drawing4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diagramColors" Target="../diagrams/colors41.xml"/><Relationship Id="rId5" Type="http://schemas.openxmlformats.org/officeDocument/2006/relationships/diagramQuickStyle" Target="../diagrams/quickStyle40.xml"/><Relationship Id="rId10" Type="http://schemas.openxmlformats.org/officeDocument/2006/relationships/diagramQuickStyle" Target="../diagrams/quickStyle41.xml"/><Relationship Id="rId4" Type="http://schemas.openxmlformats.org/officeDocument/2006/relationships/diagramLayout" Target="../diagrams/layout40.xml"/><Relationship Id="rId9" Type="http://schemas.openxmlformats.org/officeDocument/2006/relationships/diagramLayout" Target="../diagrams/layout4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43.xml"/><Relationship Id="rId3" Type="http://schemas.openxmlformats.org/officeDocument/2006/relationships/diagramData" Target="../diagrams/data42.xml"/><Relationship Id="rId7" Type="http://schemas.microsoft.com/office/2007/relationships/diagramDrawing" Target="../diagrams/drawing42.xml"/><Relationship Id="rId12" Type="http://schemas.microsoft.com/office/2007/relationships/diagramDrawing" Target="../diagrams/drawing4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2.xml"/><Relationship Id="rId11" Type="http://schemas.openxmlformats.org/officeDocument/2006/relationships/diagramColors" Target="../diagrams/colors43.xml"/><Relationship Id="rId5" Type="http://schemas.openxmlformats.org/officeDocument/2006/relationships/diagramQuickStyle" Target="../diagrams/quickStyle42.xml"/><Relationship Id="rId10" Type="http://schemas.openxmlformats.org/officeDocument/2006/relationships/diagramQuickStyle" Target="../diagrams/quickStyle43.xml"/><Relationship Id="rId4" Type="http://schemas.openxmlformats.org/officeDocument/2006/relationships/diagramLayout" Target="../diagrams/layout42.xml"/><Relationship Id="rId9" Type="http://schemas.openxmlformats.org/officeDocument/2006/relationships/diagramLayout" Target="../diagrams/layout4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45.xml"/><Relationship Id="rId13" Type="http://schemas.openxmlformats.org/officeDocument/2006/relationships/slide" Target="slide32.xml"/><Relationship Id="rId18" Type="http://schemas.openxmlformats.org/officeDocument/2006/relationships/slide" Target="slide33.xml"/><Relationship Id="rId3" Type="http://schemas.openxmlformats.org/officeDocument/2006/relationships/diagramData" Target="../diagrams/data44.xml"/><Relationship Id="rId7" Type="http://schemas.microsoft.com/office/2007/relationships/diagramDrawing" Target="../diagrams/drawing44.xml"/><Relationship Id="rId12" Type="http://schemas.microsoft.com/office/2007/relationships/diagramDrawing" Target="../diagrams/drawing45.xml"/><Relationship Id="rId17" Type="http://schemas.openxmlformats.org/officeDocument/2006/relationships/slide" Target="slide37.xml"/><Relationship Id="rId2" Type="http://schemas.openxmlformats.org/officeDocument/2006/relationships/notesSlide" Target="../notesSlides/notesSlide30.xml"/><Relationship Id="rId16"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diagramColors" Target="../diagrams/colors44.xml"/><Relationship Id="rId11" Type="http://schemas.openxmlformats.org/officeDocument/2006/relationships/diagramColors" Target="../diagrams/colors45.xml"/><Relationship Id="rId5" Type="http://schemas.openxmlformats.org/officeDocument/2006/relationships/diagramQuickStyle" Target="../diagrams/quickStyle44.xml"/><Relationship Id="rId15" Type="http://schemas.openxmlformats.org/officeDocument/2006/relationships/slide" Target="slide35.xml"/><Relationship Id="rId10" Type="http://schemas.openxmlformats.org/officeDocument/2006/relationships/diagramQuickStyle" Target="../diagrams/quickStyle45.xml"/><Relationship Id="rId19" Type="http://schemas.openxmlformats.org/officeDocument/2006/relationships/slide" Target="slide34.xml"/><Relationship Id="rId4" Type="http://schemas.openxmlformats.org/officeDocument/2006/relationships/diagramLayout" Target="../diagrams/layout44.xml"/><Relationship Id="rId9" Type="http://schemas.openxmlformats.org/officeDocument/2006/relationships/diagramLayout" Target="../diagrams/layout45.xml"/><Relationship Id="rId14" Type="http://schemas.openxmlformats.org/officeDocument/2006/relationships/slide" Target="slide3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48.xml"/><Relationship Id="rId3" Type="http://schemas.openxmlformats.org/officeDocument/2006/relationships/diagramLayout" Target="../diagrams/layout47.xml"/><Relationship Id="rId7" Type="http://schemas.openxmlformats.org/officeDocument/2006/relationships/slide" Target="slide31.xml"/><Relationship Id="rId12" Type="http://schemas.microsoft.com/office/2007/relationships/diagramDrawing" Target="../diagrams/drawing48.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11" Type="http://schemas.openxmlformats.org/officeDocument/2006/relationships/diagramColors" Target="../diagrams/colors48.xml"/><Relationship Id="rId5" Type="http://schemas.openxmlformats.org/officeDocument/2006/relationships/diagramColors" Target="../diagrams/colors47.xml"/><Relationship Id="rId10" Type="http://schemas.openxmlformats.org/officeDocument/2006/relationships/diagramQuickStyle" Target="../diagrams/quickStyle48.xml"/><Relationship Id="rId4" Type="http://schemas.openxmlformats.org/officeDocument/2006/relationships/diagramQuickStyle" Target="../diagrams/quickStyle47.xml"/><Relationship Id="rId9" Type="http://schemas.openxmlformats.org/officeDocument/2006/relationships/diagramLayout" Target="../diagrams/layout48.xml"/></Relationships>
</file>

<file path=ppt/slides/_rels/slide34.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slide" Target="slide31.xml"/><Relationship Id="rId7" Type="http://schemas.openxmlformats.org/officeDocument/2006/relationships/diagramColors" Target="../diagrams/colors4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37.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slide" Target="slide31.xml"/><Relationship Id="rId7" Type="http://schemas.openxmlformats.org/officeDocument/2006/relationships/diagramColors" Target="../diagrams/colors5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38.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slide" Target="slide31.xml"/><Relationship Id="rId7" Type="http://schemas.openxmlformats.org/officeDocument/2006/relationships/diagramColors" Target="../diagrams/colors5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11.jpeg"/><Relationship Id="rId5" Type="http://schemas.openxmlformats.org/officeDocument/2006/relationships/diagramQuickStyle" Target="../diagrams/quickStyle5.xm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diagramLayout" Target="../diagrams/layout5.xml"/><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4.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7.xml"/><Relationship Id="rId16" Type="http://schemas.openxmlformats.org/officeDocument/2006/relationships/diagramColors" Target="../diagrams/colors1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2 CuadroTexto"/>
          <p:cNvSpPr txBox="1">
            <a:spLocks noChangeArrowheads="1"/>
          </p:cNvSpPr>
          <p:nvPr/>
        </p:nvSpPr>
        <p:spPr bwMode="auto">
          <a:xfrm>
            <a:off x="900113" y="1216020"/>
            <a:ext cx="7848600" cy="1570038"/>
          </a:xfrm>
          <a:prstGeom prst="rect">
            <a:avLst/>
          </a:prstGeom>
          <a:noFill/>
          <a:ln w="9525">
            <a:noFill/>
            <a:miter lim="800000"/>
            <a:headEnd/>
            <a:tailEnd/>
          </a:ln>
        </p:spPr>
        <p:txBody>
          <a:bodyPr>
            <a:spAutoFit/>
          </a:bodyPr>
          <a:lstStyle/>
          <a:p>
            <a:pPr algn="ctr"/>
            <a:r>
              <a:rPr lang="es-EC" sz="2400" dirty="0">
                <a:ea typeface="Adobe Fan Heiti Std B" pitchFamily="34" charset="-128"/>
              </a:rPr>
              <a:t>Estudio de los factores que influyen en la decisión de exportación a través del Servicio Exporta Fácil de Correos del Ecuador CDE-EP en la zona urbana del Distrito Metropolitano de Quito</a:t>
            </a:r>
            <a:endParaRPr lang="es-ES" sz="2400" dirty="0">
              <a:ea typeface="Adobe Fan Heiti Std B" pitchFamily="34" charset="-128"/>
            </a:endParaRPr>
          </a:p>
        </p:txBody>
      </p:sp>
      <p:sp>
        <p:nvSpPr>
          <p:cNvPr id="3075" name="3 CuadroTexto"/>
          <p:cNvSpPr txBox="1">
            <a:spLocks noChangeArrowheads="1"/>
          </p:cNvSpPr>
          <p:nvPr/>
        </p:nvSpPr>
        <p:spPr bwMode="auto">
          <a:xfrm>
            <a:off x="2555875" y="3203575"/>
            <a:ext cx="5040313" cy="369888"/>
          </a:xfrm>
          <a:prstGeom prst="rect">
            <a:avLst/>
          </a:prstGeom>
          <a:noFill/>
          <a:ln w="9525">
            <a:noFill/>
            <a:miter lim="800000"/>
            <a:headEnd/>
            <a:tailEnd/>
          </a:ln>
        </p:spPr>
        <p:txBody>
          <a:bodyPr>
            <a:spAutoFit/>
          </a:bodyPr>
          <a:lstStyle/>
          <a:p>
            <a:pPr algn="ctr"/>
            <a:r>
              <a:rPr lang="es-ES"/>
              <a:t>Karina Alexandra Gonzaga Mora</a:t>
            </a:r>
          </a:p>
        </p:txBody>
      </p:sp>
      <p:sp>
        <p:nvSpPr>
          <p:cNvPr id="3076" name="4 CuadroTexto"/>
          <p:cNvSpPr txBox="1">
            <a:spLocks noChangeArrowheads="1"/>
          </p:cNvSpPr>
          <p:nvPr/>
        </p:nvSpPr>
        <p:spPr bwMode="auto">
          <a:xfrm>
            <a:off x="1835150" y="4294188"/>
            <a:ext cx="2449513" cy="647700"/>
          </a:xfrm>
          <a:prstGeom prst="rect">
            <a:avLst/>
          </a:prstGeom>
          <a:noFill/>
          <a:ln w="9525">
            <a:noFill/>
            <a:miter lim="800000"/>
            <a:headEnd/>
            <a:tailEnd/>
          </a:ln>
        </p:spPr>
        <p:txBody>
          <a:bodyPr>
            <a:spAutoFit/>
          </a:bodyPr>
          <a:lstStyle/>
          <a:p>
            <a:pPr algn="ctr"/>
            <a:r>
              <a:rPr lang="es-ES" dirty="0"/>
              <a:t>Ing. Jorge Ojeda</a:t>
            </a:r>
          </a:p>
          <a:p>
            <a:pPr algn="ctr"/>
            <a:r>
              <a:rPr lang="es-ES" dirty="0"/>
              <a:t>DIRECTOR</a:t>
            </a:r>
          </a:p>
        </p:txBody>
      </p:sp>
      <p:sp>
        <p:nvSpPr>
          <p:cNvPr id="3077" name="5 CuadroTexto"/>
          <p:cNvSpPr txBox="1">
            <a:spLocks noChangeArrowheads="1"/>
          </p:cNvSpPr>
          <p:nvPr/>
        </p:nvSpPr>
        <p:spPr bwMode="auto">
          <a:xfrm>
            <a:off x="5724525" y="4367213"/>
            <a:ext cx="2447925" cy="646112"/>
          </a:xfrm>
          <a:prstGeom prst="rect">
            <a:avLst/>
          </a:prstGeom>
          <a:noFill/>
          <a:ln w="9525">
            <a:noFill/>
            <a:miter lim="800000"/>
            <a:headEnd/>
            <a:tailEnd/>
          </a:ln>
        </p:spPr>
        <p:txBody>
          <a:bodyPr>
            <a:spAutoFit/>
          </a:bodyPr>
          <a:lstStyle/>
          <a:p>
            <a:pPr algn="ctr"/>
            <a:r>
              <a:rPr lang="es-ES"/>
              <a:t>Ing. Arcenio Córdova</a:t>
            </a:r>
          </a:p>
          <a:p>
            <a:pPr algn="ctr"/>
            <a:r>
              <a:rPr lang="es-ES"/>
              <a:t>CODIRECTOR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MUESTREO ESTADÍSTICO</a:t>
            </a:r>
            <a:endParaRPr lang="es-EC" dirty="0">
              <a:solidFill>
                <a:srgbClr val="336600"/>
              </a:solidFill>
            </a:endParaRPr>
          </a:p>
        </p:txBody>
      </p:sp>
      <p:graphicFrame>
        <p:nvGraphicFramePr>
          <p:cNvPr id="3" name="2 Diagrama"/>
          <p:cNvGraphicFramePr/>
          <p:nvPr/>
        </p:nvGraphicFramePr>
        <p:xfrm>
          <a:off x="-16570" y="832148"/>
          <a:ext cx="7778824" cy="2088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6 Diagrama"/>
          <p:cNvGraphicFramePr/>
          <p:nvPr/>
        </p:nvGraphicFramePr>
        <p:xfrm>
          <a:off x="1365176" y="3573016"/>
          <a:ext cx="7778824" cy="20882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MUESTREO ESTADÍSTICO</a:t>
            </a:r>
            <a:endParaRPr lang="es-EC" dirty="0">
              <a:solidFill>
                <a:srgbClr val="336600"/>
              </a:solidFill>
            </a:endParaRPr>
          </a:p>
        </p:txBody>
      </p:sp>
      <p:graphicFrame>
        <p:nvGraphicFramePr>
          <p:cNvPr id="2" name="1 Diagrama"/>
          <p:cNvGraphicFramePr/>
          <p:nvPr>
            <p:extLst>
              <p:ext uri="{D42A27DB-BD31-4B8C-83A1-F6EECF244321}">
                <p14:modId xmlns:p14="http://schemas.microsoft.com/office/powerpoint/2010/main" val="3555705508"/>
              </p:ext>
            </p:extLst>
          </p:nvPr>
        </p:nvGraphicFramePr>
        <p:xfrm>
          <a:off x="323528" y="908720"/>
          <a:ext cx="8424936" cy="47525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3317" name="4 Objeto"/>
          <p:cNvGraphicFramePr>
            <a:graphicFrameLocks noChangeAspect="1"/>
          </p:cNvGraphicFramePr>
          <p:nvPr/>
        </p:nvGraphicFramePr>
        <p:xfrm>
          <a:off x="3419475" y="4005263"/>
          <a:ext cx="5667375" cy="503237"/>
        </p:xfrm>
        <a:graphic>
          <a:graphicData uri="http://schemas.openxmlformats.org/presentationml/2006/ole">
            <mc:AlternateContent xmlns:mc="http://schemas.openxmlformats.org/markup-compatibility/2006">
              <mc:Choice xmlns:v="urn:schemas-microsoft-com:vml" Requires="v">
                <p:oleObj spid="_x0000_s13332" name="Ecuación" r:id="rId14" imgW="4991100" imgH="444500" progId="Equation.3">
                  <p:embed/>
                </p:oleObj>
              </mc:Choice>
              <mc:Fallback>
                <p:oleObj name="Ecuación" r:id="rId14" imgW="4991100" imgH="444500" progId="Equation.3">
                  <p:embed/>
                  <p:pic>
                    <p:nvPicPr>
                      <p:cNvPr id="0"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9475" y="4005263"/>
                        <a:ext cx="5667375" cy="50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EXPORTACIONES NACIONALES</a:t>
            </a:r>
            <a:endParaRPr lang="es-EC" dirty="0">
              <a:solidFill>
                <a:srgbClr val="336600"/>
              </a:solidFill>
            </a:endParaRPr>
          </a:p>
        </p:txBody>
      </p:sp>
      <p:pic>
        <p:nvPicPr>
          <p:cNvPr id="14340" name="Picture 2"/>
          <p:cNvPicPr>
            <a:picLocks noChangeAspect="1" noChangeArrowheads="1"/>
          </p:cNvPicPr>
          <p:nvPr/>
        </p:nvPicPr>
        <p:blipFill>
          <a:blip r:embed="rId8"/>
          <a:srcRect/>
          <a:stretch>
            <a:fillRect/>
          </a:stretch>
        </p:blipFill>
        <p:spPr bwMode="auto">
          <a:xfrm>
            <a:off x="1736725" y="1169988"/>
            <a:ext cx="5975350" cy="427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EXPORTACIONES NO TRADICIONALES</a:t>
            </a:r>
            <a:endParaRPr lang="es-EC" dirty="0">
              <a:solidFill>
                <a:srgbClr val="336600"/>
              </a:solidFill>
            </a:endParaRPr>
          </a:p>
        </p:txBody>
      </p:sp>
      <p:pic>
        <p:nvPicPr>
          <p:cNvPr id="15364" name="Picture 2"/>
          <p:cNvPicPr>
            <a:picLocks noChangeAspect="1" noChangeArrowheads="1"/>
          </p:cNvPicPr>
          <p:nvPr/>
        </p:nvPicPr>
        <p:blipFill>
          <a:blip r:embed="rId8"/>
          <a:srcRect b="-1985"/>
          <a:stretch>
            <a:fillRect/>
          </a:stretch>
        </p:blipFill>
        <p:spPr bwMode="auto">
          <a:xfrm>
            <a:off x="900113" y="1268413"/>
            <a:ext cx="7373937" cy="432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PAÍSES DE DESTINO</a:t>
            </a:r>
            <a:endParaRPr lang="es-EC" dirty="0">
              <a:solidFill>
                <a:srgbClr val="336600"/>
              </a:solidFill>
            </a:endParaRPr>
          </a:p>
        </p:txBody>
      </p:sp>
      <p:graphicFrame>
        <p:nvGraphicFramePr>
          <p:cNvPr id="8" name="3 Marcador de contenido"/>
          <p:cNvGraphicFramePr>
            <a:graphicFrameLocks/>
          </p:cNvGraphicFramePr>
          <p:nvPr/>
        </p:nvGraphicFramePr>
        <p:xfrm>
          <a:off x="0" y="6204445"/>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8" name="Picture 2"/>
          <p:cNvPicPr>
            <a:picLocks noChangeAspect="1" noChangeArrowheads="1"/>
          </p:cNvPicPr>
          <p:nvPr/>
        </p:nvPicPr>
        <p:blipFill>
          <a:blip r:embed="rId8"/>
          <a:srcRect r="11807"/>
          <a:stretch>
            <a:fillRect/>
          </a:stretch>
        </p:blipFill>
        <p:spPr bwMode="auto">
          <a:xfrm>
            <a:off x="347663" y="908050"/>
            <a:ext cx="7281862" cy="4927600"/>
          </a:xfrm>
          <a:prstGeom prst="rect">
            <a:avLst/>
          </a:prstGeom>
          <a:noFill/>
          <a:ln w="9525">
            <a:noFill/>
            <a:miter lim="800000"/>
            <a:headEnd/>
            <a:tailEnd/>
          </a:ln>
        </p:spPr>
      </p:pic>
      <p:pic>
        <p:nvPicPr>
          <p:cNvPr id="16389" name="Imagen 4"/>
          <p:cNvPicPr>
            <a:picLocks noChangeAspect="1" noChangeArrowheads="1"/>
          </p:cNvPicPr>
          <p:nvPr/>
        </p:nvPicPr>
        <p:blipFill>
          <a:blip r:embed="rId9"/>
          <a:srcRect l="88391" t="36191" b="31905"/>
          <a:stretch>
            <a:fillRect/>
          </a:stretch>
        </p:blipFill>
        <p:spPr bwMode="auto">
          <a:xfrm>
            <a:off x="7288213" y="1336675"/>
            <a:ext cx="1885950" cy="3100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EVOLUCIÓN DE EXPORTA FÁCIL</a:t>
            </a:r>
            <a:endParaRPr lang="es-EC" dirty="0">
              <a:solidFill>
                <a:srgbClr val="336600"/>
              </a:solidFill>
            </a:endParaRPr>
          </a:p>
        </p:txBody>
      </p:sp>
      <p:pic>
        <p:nvPicPr>
          <p:cNvPr id="17411" name="Imagen 11"/>
          <p:cNvPicPr>
            <a:picLocks noChangeAspect="1" noChangeArrowheads="1"/>
          </p:cNvPicPr>
          <p:nvPr/>
        </p:nvPicPr>
        <p:blipFill>
          <a:blip r:embed="rId3"/>
          <a:srcRect/>
          <a:stretch>
            <a:fillRect/>
          </a:stretch>
        </p:blipFill>
        <p:spPr bwMode="auto">
          <a:xfrm>
            <a:off x="214282" y="857232"/>
            <a:ext cx="3649662" cy="1844675"/>
          </a:xfrm>
          <a:prstGeom prst="rect">
            <a:avLst/>
          </a:prstGeom>
          <a:noFill/>
          <a:ln w="9525">
            <a:noFill/>
            <a:miter lim="800000"/>
            <a:headEnd/>
            <a:tailEnd/>
          </a:ln>
        </p:spPr>
      </p:pic>
      <p:pic>
        <p:nvPicPr>
          <p:cNvPr id="17412" name="Picture 4"/>
          <p:cNvPicPr>
            <a:picLocks noChangeAspect="1" noChangeArrowheads="1"/>
          </p:cNvPicPr>
          <p:nvPr/>
        </p:nvPicPr>
        <p:blipFill>
          <a:blip r:embed="rId4"/>
          <a:srcRect l="36797" t="34125" r="17616" b="41499"/>
          <a:stretch>
            <a:fillRect/>
          </a:stretch>
        </p:blipFill>
        <p:spPr bwMode="auto">
          <a:xfrm>
            <a:off x="-1588" y="2565400"/>
            <a:ext cx="8618538" cy="3311525"/>
          </a:xfrm>
          <a:prstGeom prst="rect">
            <a:avLst/>
          </a:prstGeom>
          <a:noFill/>
          <a:ln w="9525">
            <a:noFill/>
            <a:miter lim="800000"/>
            <a:headEnd/>
            <a:tailEnd/>
          </a:ln>
        </p:spPr>
      </p:pic>
      <p:graphicFrame>
        <p:nvGraphicFramePr>
          <p:cNvPr id="10"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1 Rectángulo"/>
          <p:cNvSpPr/>
          <p:nvPr/>
        </p:nvSpPr>
        <p:spPr>
          <a:xfrm>
            <a:off x="210586" y="647184"/>
            <a:ext cx="2852063" cy="369332"/>
          </a:xfrm>
          <a:prstGeom prst="rect">
            <a:avLst/>
          </a:prstGeom>
        </p:spPr>
        <p:txBody>
          <a:bodyPr wrap="none">
            <a:spAutoFit/>
          </a:bodyPr>
          <a:lstStyle/>
          <a:p>
            <a:r>
              <a:rPr lang="es-EC" dirty="0"/>
              <a:t>Número de Exportaciones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PAÍSES DE DESTINO</a:t>
            </a:r>
            <a:endParaRPr lang="es-EC" dirty="0">
              <a:solidFill>
                <a:srgbClr val="336600"/>
              </a:solidFill>
            </a:endParaRPr>
          </a:p>
        </p:txBody>
      </p:sp>
      <p:pic>
        <p:nvPicPr>
          <p:cNvPr id="18435" name="Imagen 38"/>
          <p:cNvPicPr>
            <a:picLocks noChangeAspect="1" noChangeArrowheads="1"/>
          </p:cNvPicPr>
          <p:nvPr/>
        </p:nvPicPr>
        <p:blipFill>
          <a:blip r:embed="rId3"/>
          <a:srcRect/>
          <a:stretch>
            <a:fillRect/>
          </a:stretch>
        </p:blipFill>
        <p:spPr bwMode="auto">
          <a:xfrm>
            <a:off x="500034" y="1571612"/>
            <a:ext cx="3667130" cy="3352775"/>
          </a:xfrm>
          <a:prstGeom prst="rect">
            <a:avLst/>
          </a:prstGeom>
          <a:noFill/>
          <a:ln w="9525">
            <a:noFill/>
            <a:miter lim="800000"/>
            <a:headEnd/>
            <a:tailEnd/>
          </a:ln>
        </p:spPr>
      </p:pic>
      <p:graphicFrame>
        <p:nvGraphicFramePr>
          <p:cNvPr id="8"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4 Diagrama"/>
          <p:cNvGraphicFramePr/>
          <p:nvPr/>
        </p:nvGraphicFramePr>
        <p:xfrm>
          <a:off x="3428992" y="1285860"/>
          <a:ext cx="609600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a:spLocks noChangeArrowheads="1"/>
          </p:cNvSpPr>
          <p:nvPr/>
        </p:nvSpPr>
        <p:spPr bwMode="auto">
          <a:xfrm>
            <a:off x="71470" y="1390650"/>
            <a:ext cx="1785938" cy="338138"/>
          </a:xfrm>
          <a:prstGeom prst="rect">
            <a:avLst/>
          </a:prstGeom>
          <a:noFill/>
          <a:ln w="9525">
            <a:noFill/>
            <a:miter lim="800000"/>
            <a:headEnd/>
            <a:tailEnd/>
          </a:ln>
        </p:spPr>
        <p:txBody>
          <a:bodyPr>
            <a:spAutoFit/>
          </a:bodyPr>
          <a:lstStyle/>
          <a:p>
            <a:pPr marL="142875" indent="-142875" algn="just">
              <a:buClr>
                <a:srgbClr val="FFC000"/>
              </a:buClr>
            </a:pPr>
            <a:r>
              <a:rPr lang="es-ES" sz="1600" u="none">
                <a:solidFill>
                  <a:srgbClr val="25449B"/>
                </a:solidFill>
                <a:latin typeface="Calibri" pitchFamily="34" charset="0"/>
              </a:rPr>
              <a:t>Artículos de Cuero</a:t>
            </a:r>
          </a:p>
        </p:txBody>
      </p:sp>
      <p:pic>
        <p:nvPicPr>
          <p:cNvPr id="5" name="Picture 5"/>
          <p:cNvPicPr>
            <a:picLocks noChangeAspect="1" noChangeArrowheads="1"/>
          </p:cNvPicPr>
          <p:nvPr/>
        </p:nvPicPr>
        <p:blipFill>
          <a:blip r:embed="rId2"/>
          <a:srcRect/>
          <a:stretch>
            <a:fillRect/>
          </a:stretch>
        </p:blipFill>
        <p:spPr bwMode="auto">
          <a:xfrm>
            <a:off x="2143158" y="1819275"/>
            <a:ext cx="1214437" cy="1143000"/>
          </a:xfrm>
          <a:prstGeom prst="rect">
            <a:avLst/>
          </a:prstGeom>
          <a:noFill/>
          <a:ln w="9525" algn="ctr">
            <a:noFill/>
            <a:miter lim="800000"/>
            <a:headEnd/>
            <a:tailEnd/>
          </a:ln>
        </p:spPr>
      </p:pic>
      <p:sp>
        <p:nvSpPr>
          <p:cNvPr id="6" name="7 Rectángulo"/>
          <p:cNvSpPr>
            <a:spLocks noChangeArrowheads="1"/>
          </p:cNvSpPr>
          <p:nvPr/>
        </p:nvSpPr>
        <p:spPr bwMode="auto">
          <a:xfrm>
            <a:off x="2071720" y="1390650"/>
            <a:ext cx="1285875" cy="338138"/>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Chifles</a:t>
            </a:r>
          </a:p>
        </p:txBody>
      </p:sp>
      <p:pic>
        <p:nvPicPr>
          <p:cNvPr id="7" name="Picture 6"/>
          <p:cNvPicPr>
            <a:picLocks noChangeAspect="1" noChangeArrowheads="1"/>
          </p:cNvPicPr>
          <p:nvPr/>
        </p:nvPicPr>
        <p:blipFill>
          <a:blip r:embed="rId3"/>
          <a:srcRect/>
          <a:stretch>
            <a:fillRect/>
          </a:stretch>
        </p:blipFill>
        <p:spPr bwMode="auto">
          <a:xfrm>
            <a:off x="3786220" y="1747838"/>
            <a:ext cx="1143000" cy="1203325"/>
          </a:xfrm>
          <a:prstGeom prst="rect">
            <a:avLst/>
          </a:prstGeom>
          <a:noFill/>
          <a:ln w="9525" algn="ctr">
            <a:noFill/>
            <a:miter lim="800000"/>
            <a:headEnd/>
            <a:tailEnd/>
          </a:ln>
        </p:spPr>
      </p:pic>
      <p:sp>
        <p:nvSpPr>
          <p:cNvPr id="8" name="7 Rectángulo"/>
          <p:cNvSpPr>
            <a:spLocks noChangeArrowheads="1"/>
          </p:cNvSpPr>
          <p:nvPr/>
        </p:nvSpPr>
        <p:spPr bwMode="auto">
          <a:xfrm>
            <a:off x="3857658" y="1390650"/>
            <a:ext cx="1285875" cy="338138"/>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Palmito</a:t>
            </a:r>
          </a:p>
        </p:txBody>
      </p:sp>
      <p:pic>
        <p:nvPicPr>
          <p:cNvPr id="9" name="Picture 7"/>
          <p:cNvPicPr>
            <a:picLocks noChangeAspect="1" noChangeArrowheads="1"/>
          </p:cNvPicPr>
          <p:nvPr/>
        </p:nvPicPr>
        <p:blipFill>
          <a:blip r:embed="rId4"/>
          <a:srcRect/>
          <a:stretch>
            <a:fillRect/>
          </a:stretch>
        </p:blipFill>
        <p:spPr bwMode="auto">
          <a:xfrm>
            <a:off x="5500720" y="1747838"/>
            <a:ext cx="1428750" cy="1214437"/>
          </a:xfrm>
          <a:prstGeom prst="rect">
            <a:avLst/>
          </a:prstGeom>
          <a:noFill/>
          <a:ln w="9525" algn="ctr">
            <a:noFill/>
            <a:miter lim="800000"/>
            <a:headEnd/>
            <a:tailEnd/>
          </a:ln>
        </p:spPr>
      </p:pic>
      <p:sp>
        <p:nvSpPr>
          <p:cNvPr id="10" name="7 Rectángulo"/>
          <p:cNvSpPr>
            <a:spLocks noChangeArrowheads="1"/>
          </p:cNvSpPr>
          <p:nvPr/>
        </p:nvSpPr>
        <p:spPr bwMode="auto">
          <a:xfrm>
            <a:off x="5214970" y="1390650"/>
            <a:ext cx="1928813" cy="338138"/>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Flores/Flores Secas</a:t>
            </a:r>
          </a:p>
        </p:txBody>
      </p:sp>
      <p:pic>
        <p:nvPicPr>
          <p:cNvPr id="11" name="Picture 8"/>
          <p:cNvPicPr>
            <a:picLocks noChangeAspect="1" noChangeArrowheads="1"/>
          </p:cNvPicPr>
          <p:nvPr/>
        </p:nvPicPr>
        <p:blipFill>
          <a:blip r:embed="rId5" cstate="print"/>
          <a:srcRect/>
          <a:stretch>
            <a:fillRect/>
          </a:stretch>
        </p:blipFill>
        <p:spPr bwMode="auto">
          <a:xfrm>
            <a:off x="7358095" y="3462338"/>
            <a:ext cx="1714500" cy="1000125"/>
          </a:xfrm>
          <a:prstGeom prst="rect">
            <a:avLst/>
          </a:prstGeom>
          <a:noFill/>
          <a:ln w="9525" algn="ctr">
            <a:noFill/>
            <a:miter lim="800000"/>
            <a:headEnd/>
            <a:tailEnd/>
          </a:ln>
        </p:spPr>
      </p:pic>
      <p:sp>
        <p:nvSpPr>
          <p:cNvPr id="12" name="7 Rectángulo"/>
          <p:cNvSpPr>
            <a:spLocks noChangeArrowheads="1"/>
          </p:cNvSpPr>
          <p:nvPr/>
        </p:nvSpPr>
        <p:spPr bwMode="auto">
          <a:xfrm>
            <a:off x="7429535" y="2962275"/>
            <a:ext cx="2071687" cy="584200"/>
          </a:xfrm>
          <a:prstGeom prst="rect">
            <a:avLst/>
          </a:prstGeom>
          <a:noFill/>
          <a:ln w="9525">
            <a:noFill/>
            <a:miter lim="800000"/>
            <a:headEnd/>
            <a:tailEnd/>
          </a:ln>
        </p:spPr>
        <p:txBody>
          <a:bodyPr>
            <a:spAutoFit/>
          </a:bodyPr>
          <a:lstStyle/>
          <a:p>
            <a:pPr marL="142875" indent="-142875">
              <a:buClr>
                <a:srgbClr val="FFC000"/>
              </a:buClr>
            </a:pPr>
            <a:r>
              <a:rPr lang="es-ES" sz="1600" u="none" dirty="0">
                <a:solidFill>
                  <a:srgbClr val="25449B"/>
                </a:solidFill>
                <a:latin typeface="Calibri" pitchFamily="34" charset="0"/>
              </a:rPr>
              <a:t>Sombreros de Paja Toquilla</a:t>
            </a:r>
          </a:p>
        </p:txBody>
      </p:sp>
      <p:pic>
        <p:nvPicPr>
          <p:cNvPr id="13" name="Picture 9"/>
          <p:cNvPicPr>
            <a:picLocks noChangeAspect="1" noChangeArrowheads="1"/>
          </p:cNvPicPr>
          <p:nvPr/>
        </p:nvPicPr>
        <p:blipFill>
          <a:blip r:embed="rId6"/>
          <a:srcRect/>
          <a:stretch>
            <a:fillRect/>
          </a:stretch>
        </p:blipFill>
        <p:spPr bwMode="auto">
          <a:xfrm>
            <a:off x="285783" y="3390900"/>
            <a:ext cx="1500187" cy="1000125"/>
          </a:xfrm>
          <a:prstGeom prst="rect">
            <a:avLst/>
          </a:prstGeom>
          <a:noFill/>
          <a:ln w="9525" algn="ctr">
            <a:noFill/>
            <a:miter lim="800000"/>
            <a:headEnd/>
            <a:tailEnd/>
          </a:ln>
        </p:spPr>
      </p:pic>
      <p:sp>
        <p:nvSpPr>
          <p:cNvPr id="14" name="7 Rectángulo"/>
          <p:cNvSpPr>
            <a:spLocks noChangeArrowheads="1"/>
          </p:cNvSpPr>
          <p:nvPr/>
        </p:nvSpPr>
        <p:spPr bwMode="auto">
          <a:xfrm>
            <a:off x="71472" y="3033713"/>
            <a:ext cx="2357438" cy="338137"/>
          </a:xfrm>
          <a:prstGeom prst="rect">
            <a:avLst/>
          </a:prstGeom>
          <a:noFill/>
          <a:ln w="9525">
            <a:noFill/>
            <a:miter lim="800000"/>
            <a:headEnd/>
            <a:tailEnd/>
          </a:ln>
        </p:spPr>
        <p:txBody>
          <a:bodyPr>
            <a:spAutoFit/>
          </a:bodyPr>
          <a:lstStyle/>
          <a:p>
            <a:pPr marL="142875" indent="-142875">
              <a:buClr>
                <a:srgbClr val="FFC000"/>
              </a:buClr>
            </a:pPr>
            <a:r>
              <a:rPr lang="es-ES" sz="1600" u="none" dirty="0">
                <a:solidFill>
                  <a:srgbClr val="25449B"/>
                </a:solidFill>
                <a:latin typeface="Calibri" pitchFamily="34" charset="0"/>
              </a:rPr>
              <a:t>Artesanías en Tagua</a:t>
            </a:r>
          </a:p>
        </p:txBody>
      </p:sp>
      <p:pic>
        <p:nvPicPr>
          <p:cNvPr id="15" name="Picture 10"/>
          <p:cNvPicPr>
            <a:picLocks noChangeAspect="1" noChangeArrowheads="1"/>
          </p:cNvPicPr>
          <p:nvPr/>
        </p:nvPicPr>
        <p:blipFill>
          <a:blip r:embed="rId7"/>
          <a:srcRect/>
          <a:stretch>
            <a:fillRect/>
          </a:stretch>
        </p:blipFill>
        <p:spPr bwMode="auto">
          <a:xfrm>
            <a:off x="5643595" y="3462338"/>
            <a:ext cx="1428750" cy="928687"/>
          </a:xfrm>
          <a:prstGeom prst="rect">
            <a:avLst/>
          </a:prstGeom>
          <a:noFill/>
          <a:ln w="9525" algn="ctr">
            <a:noFill/>
            <a:miter lim="800000"/>
            <a:headEnd/>
            <a:tailEnd/>
          </a:ln>
        </p:spPr>
      </p:pic>
      <p:sp>
        <p:nvSpPr>
          <p:cNvPr id="16" name="7 Rectángulo"/>
          <p:cNvSpPr>
            <a:spLocks noChangeArrowheads="1"/>
          </p:cNvSpPr>
          <p:nvPr/>
        </p:nvSpPr>
        <p:spPr bwMode="auto">
          <a:xfrm>
            <a:off x="5715037" y="2928934"/>
            <a:ext cx="1714483" cy="584775"/>
          </a:xfrm>
          <a:prstGeom prst="rect">
            <a:avLst/>
          </a:prstGeom>
          <a:noFill/>
          <a:ln w="9525">
            <a:noFill/>
            <a:miter lim="800000"/>
            <a:headEnd/>
            <a:tailEnd/>
          </a:ln>
        </p:spPr>
        <p:txBody>
          <a:bodyPr wrap="square">
            <a:spAutoFit/>
          </a:bodyPr>
          <a:lstStyle/>
          <a:p>
            <a:pPr marL="142875" indent="-142875">
              <a:buClr>
                <a:srgbClr val="FFC000"/>
              </a:buClr>
            </a:pPr>
            <a:r>
              <a:rPr lang="es-ES" sz="1600" u="none" dirty="0">
                <a:solidFill>
                  <a:srgbClr val="25449B"/>
                </a:solidFill>
                <a:latin typeface="Calibri" pitchFamily="34" charset="0"/>
              </a:rPr>
              <a:t>Artesanías en Madera</a:t>
            </a:r>
          </a:p>
        </p:txBody>
      </p:sp>
      <p:pic>
        <p:nvPicPr>
          <p:cNvPr id="17" name="Picture 11"/>
          <p:cNvPicPr>
            <a:picLocks noChangeAspect="1" noChangeArrowheads="1"/>
          </p:cNvPicPr>
          <p:nvPr/>
        </p:nvPicPr>
        <p:blipFill>
          <a:blip r:embed="rId8"/>
          <a:srcRect/>
          <a:stretch>
            <a:fillRect/>
          </a:stretch>
        </p:blipFill>
        <p:spPr bwMode="auto">
          <a:xfrm>
            <a:off x="285783" y="4962525"/>
            <a:ext cx="1357312" cy="1033463"/>
          </a:xfrm>
          <a:prstGeom prst="rect">
            <a:avLst/>
          </a:prstGeom>
          <a:noFill/>
          <a:ln w="9525" algn="ctr">
            <a:noFill/>
            <a:miter lim="800000"/>
            <a:headEnd/>
            <a:tailEnd/>
          </a:ln>
        </p:spPr>
      </p:pic>
      <p:sp>
        <p:nvSpPr>
          <p:cNvPr id="18" name="7 Rectángulo"/>
          <p:cNvSpPr>
            <a:spLocks noChangeArrowheads="1"/>
          </p:cNvSpPr>
          <p:nvPr/>
        </p:nvSpPr>
        <p:spPr bwMode="auto">
          <a:xfrm>
            <a:off x="357220" y="4533900"/>
            <a:ext cx="1285875" cy="338138"/>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Joyas</a:t>
            </a:r>
          </a:p>
        </p:txBody>
      </p:sp>
      <p:pic>
        <p:nvPicPr>
          <p:cNvPr id="19" name="Picture 13"/>
          <p:cNvPicPr>
            <a:picLocks noChangeAspect="1" noChangeArrowheads="1"/>
          </p:cNvPicPr>
          <p:nvPr/>
        </p:nvPicPr>
        <p:blipFill>
          <a:blip r:embed="rId9"/>
          <a:srcRect/>
          <a:stretch>
            <a:fillRect/>
          </a:stretch>
        </p:blipFill>
        <p:spPr bwMode="auto">
          <a:xfrm>
            <a:off x="7715283" y="1890713"/>
            <a:ext cx="1143000" cy="1071562"/>
          </a:xfrm>
          <a:prstGeom prst="rect">
            <a:avLst/>
          </a:prstGeom>
          <a:noFill/>
          <a:ln w="9525" algn="ctr">
            <a:noFill/>
            <a:miter lim="800000"/>
            <a:headEnd/>
            <a:tailEnd/>
          </a:ln>
        </p:spPr>
      </p:pic>
      <p:sp>
        <p:nvSpPr>
          <p:cNvPr id="20" name="7 Rectángulo"/>
          <p:cNvSpPr>
            <a:spLocks noChangeArrowheads="1"/>
          </p:cNvSpPr>
          <p:nvPr/>
        </p:nvSpPr>
        <p:spPr bwMode="auto">
          <a:xfrm>
            <a:off x="7858157" y="1462088"/>
            <a:ext cx="1285875" cy="338137"/>
          </a:xfrm>
          <a:prstGeom prst="rect">
            <a:avLst/>
          </a:prstGeom>
          <a:noFill/>
          <a:ln w="9525">
            <a:noFill/>
            <a:miter lim="800000"/>
            <a:headEnd/>
            <a:tailEnd/>
          </a:ln>
        </p:spPr>
        <p:txBody>
          <a:bodyPr>
            <a:spAutoFit/>
          </a:bodyPr>
          <a:lstStyle/>
          <a:p>
            <a:pPr marL="142875" indent="-142875">
              <a:buClr>
                <a:srgbClr val="FFC000"/>
              </a:buClr>
            </a:pPr>
            <a:r>
              <a:rPr lang="es-ES" sz="1600" u="none" dirty="0">
                <a:solidFill>
                  <a:srgbClr val="25449B"/>
                </a:solidFill>
                <a:latin typeface="Calibri" pitchFamily="34" charset="0"/>
              </a:rPr>
              <a:t>Atún</a:t>
            </a:r>
          </a:p>
        </p:txBody>
      </p:sp>
      <p:pic>
        <p:nvPicPr>
          <p:cNvPr id="21" name="Picture 14"/>
          <p:cNvPicPr>
            <a:picLocks noChangeAspect="1" noChangeArrowheads="1"/>
          </p:cNvPicPr>
          <p:nvPr/>
        </p:nvPicPr>
        <p:blipFill>
          <a:blip r:embed="rId10"/>
          <a:srcRect/>
          <a:stretch>
            <a:fillRect/>
          </a:stretch>
        </p:blipFill>
        <p:spPr bwMode="auto">
          <a:xfrm>
            <a:off x="1857408" y="3390900"/>
            <a:ext cx="1643062" cy="1071563"/>
          </a:xfrm>
          <a:prstGeom prst="rect">
            <a:avLst/>
          </a:prstGeom>
          <a:noFill/>
          <a:ln w="9525" algn="ctr">
            <a:noFill/>
            <a:miter lim="800000"/>
            <a:headEnd/>
            <a:tailEnd/>
          </a:ln>
        </p:spPr>
      </p:pic>
      <p:sp>
        <p:nvSpPr>
          <p:cNvPr id="22" name="7 Rectángulo"/>
          <p:cNvSpPr>
            <a:spLocks noChangeArrowheads="1"/>
          </p:cNvSpPr>
          <p:nvPr/>
        </p:nvSpPr>
        <p:spPr bwMode="auto">
          <a:xfrm>
            <a:off x="2143160" y="3033713"/>
            <a:ext cx="2143125" cy="584200"/>
          </a:xfrm>
          <a:prstGeom prst="rect">
            <a:avLst/>
          </a:prstGeom>
          <a:noFill/>
          <a:ln w="9525">
            <a:noFill/>
            <a:miter lim="800000"/>
            <a:headEnd/>
            <a:tailEnd/>
          </a:ln>
        </p:spPr>
        <p:txBody>
          <a:bodyPr>
            <a:spAutoFit/>
          </a:bodyPr>
          <a:lstStyle/>
          <a:p>
            <a:pPr marL="142875" indent="-142875">
              <a:buClr>
                <a:srgbClr val="FFC000"/>
              </a:buClr>
            </a:pPr>
            <a:r>
              <a:rPr lang="es-ES" sz="1600" u="none" dirty="0">
                <a:solidFill>
                  <a:srgbClr val="25449B"/>
                </a:solidFill>
                <a:latin typeface="Calibri" pitchFamily="34" charset="0"/>
              </a:rPr>
              <a:t>Chocolate/ Cacao en Grano</a:t>
            </a:r>
          </a:p>
        </p:txBody>
      </p:sp>
      <p:pic>
        <p:nvPicPr>
          <p:cNvPr id="23" name="Picture 17"/>
          <p:cNvPicPr>
            <a:picLocks noChangeAspect="1" noChangeArrowheads="1"/>
          </p:cNvPicPr>
          <p:nvPr/>
        </p:nvPicPr>
        <p:blipFill>
          <a:blip r:embed="rId11"/>
          <a:srcRect/>
          <a:stretch>
            <a:fillRect/>
          </a:stretch>
        </p:blipFill>
        <p:spPr bwMode="auto">
          <a:xfrm>
            <a:off x="3929095" y="3462338"/>
            <a:ext cx="1285875" cy="1000125"/>
          </a:xfrm>
          <a:prstGeom prst="rect">
            <a:avLst/>
          </a:prstGeom>
          <a:noFill/>
          <a:ln w="9525" algn="ctr">
            <a:noFill/>
            <a:miter lim="800000"/>
            <a:headEnd/>
            <a:tailEnd/>
          </a:ln>
        </p:spPr>
      </p:pic>
      <p:sp>
        <p:nvSpPr>
          <p:cNvPr id="24" name="7 Rectángulo"/>
          <p:cNvSpPr>
            <a:spLocks noChangeArrowheads="1"/>
          </p:cNvSpPr>
          <p:nvPr/>
        </p:nvSpPr>
        <p:spPr bwMode="auto">
          <a:xfrm>
            <a:off x="4214847" y="3033713"/>
            <a:ext cx="1285875" cy="338137"/>
          </a:xfrm>
          <a:prstGeom prst="rect">
            <a:avLst/>
          </a:prstGeom>
          <a:noFill/>
          <a:ln w="9525">
            <a:noFill/>
            <a:miter lim="800000"/>
            <a:headEnd/>
            <a:tailEnd/>
          </a:ln>
        </p:spPr>
        <p:txBody>
          <a:bodyPr>
            <a:spAutoFit/>
          </a:bodyPr>
          <a:lstStyle/>
          <a:p>
            <a:pPr marL="142875" indent="-142875">
              <a:buClr>
                <a:srgbClr val="FFC000"/>
              </a:buClr>
            </a:pPr>
            <a:r>
              <a:rPr lang="es-ES" sz="1600" u="none" dirty="0">
                <a:solidFill>
                  <a:srgbClr val="25449B"/>
                </a:solidFill>
                <a:latin typeface="Calibri" pitchFamily="34" charset="0"/>
              </a:rPr>
              <a:t>Textiles</a:t>
            </a:r>
          </a:p>
        </p:txBody>
      </p:sp>
      <p:sp>
        <p:nvSpPr>
          <p:cNvPr id="25" name="7 Rectángulo"/>
          <p:cNvSpPr>
            <a:spLocks noChangeArrowheads="1"/>
          </p:cNvSpPr>
          <p:nvPr/>
        </p:nvSpPr>
        <p:spPr bwMode="auto">
          <a:xfrm>
            <a:off x="3357595" y="4533900"/>
            <a:ext cx="1285875" cy="338138"/>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Zapatos</a:t>
            </a:r>
          </a:p>
        </p:txBody>
      </p:sp>
      <p:pic>
        <p:nvPicPr>
          <p:cNvPr id="26" name="Picture 20"/>
          <p:cNvPicPr>
            <a:picLocks noChangeAspect="1" noChangeArrowheads="1"/>
          </p:cNvPicPr>
          <p:nvPr/>
        </p:nvPicPr>
        <p:blipFill>
          <a:blip r:embed="rId12"/>
          <a:srcRect/>
          <a:stretch>
            <a:fillRect/>
          </a:stretch>
        </p:blipFill>
        <p:spPr bwMode="auto">
          <a:xfrm>
            <a:off x="1928845" y="4962525"/>
            <a:ext cx="1208088" cy="1071563"/>
          </a:xfrm>
          <a:prstGeom prst="rect">
            <a:avLst/>
          </a:prstGeom>
          <a:noFill/>
          <a:ln w="9525" algn="ctr">
            <a:noFill/>
            <a:miter lim="800000"/>
            <a:headEnd/>
            <a:tailEnd/>
          </a:ln>
        </p:spPr>
      </p:pic>
      <p:pic>
        <p:nvPicPr>
          <p:cNvPr id="27" name="Picture 21"/>
          <p:cNvPicPr>
            <a:picLocks noChangeAspect="1" noChangeArrowheads="1"/>
          </p:cNvPicPr>
          <p:nvPr/>
        </p:nvPicPr>
        <p:blipFill>
          <a:blip r:embed="rId13"/>
          <a:srcRect/>
          <a:stretch>
            <a:fillRect/>
          </a:stretch>
        </p:blipFill>
        <p:spPr bwMode="auto">
          <a:xfrm>
            <a:off x="285783" y="1747838"/>
            <a:ext cx="1285875" cy="1143000"/>
          </a:xfrm>
          <a:prstGeom prst="rect">
            <a:avLst/>
          </a:prstGeom>
          <a:noFill/>
          <a:ln w="9525" algn="ctr">
            <a:noFill/>
            <a:miter lim="800000"/>
            <a:headEnd/>
            <a:tailEnd/>
          </a:ln>
        </p:spPr>
      </p:pic>
      <p:sp>
        <p:nvSpPr>
          <p:cNvPr id="28" name="7 Rectángulo"/>
          <p:cNvSpPr>
            <a:spLocks noChangeArrowheads="1"/>
          </p:cNvSpPr>
          <p:nvPr/>
        </p:nvSpPr>
        <p:spPr bwMode="auto">
          <a:xfrm>
            <a:off x="1857408" y="4462463"/>
            <a:ext cx="1285875" cy="584200"/>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Estructura de Bicicleta</a:t>
            </a:r>
          </a:p>
        </p:txBody>
      </p:sp>
      <p:pic>
        <p:nvPicPr>
          <p:cNvPr id="29" name="Picture 22"/>
          <p:cNvPicPr>
            <a:picLocks noChangeAspect="1" noChangeArrowheads="1"/>
          </p:cNvPicPr>
          <p:nvPr/>
        </p:nvPicPr>
        <p:blipFill>
          <a:blip r:embed="rId14"/>
          <a:srcRect/>
          <a:stretch>
            <a:fillRect/>
          </a:stretch>
        </p:blipFill>
        <p:spPr bwMode="auto">
          <a:xfrm>
            <a:off x="3500470" y="4962525"/>
            <a:ext cx="1143000" cy="1071563"/>
          </a:xfrm>
          <a:prstGeom prst="rect">
            <a:avLst/>
          </a:prstGeom>
          <a:noFill/>
          <a:ln w="9525" algn="ctr">
            <a:noFill/>
            <a:miter lim="800000"/>
            <a:headEnd/>
            <a:tailEnd/>
          </a:ln>
        </p:spPr>
      </p:pic>
      <p:pic>
        <p:nvPicPr>
          <p:cNvPr id="30" name="Picture 24"/>
          <p:cNvPicPr>
            <a:picLocks noChangeAspect="1" noChangeArrowheads="1"/>
          </p:cNvPicPr>
          <p:nvPr/>
        </p:nvPicPr>
        <p:blipFill>
          <a:blip r:embed="rId15"/>
          <a:srcRect/>
          <a:stretch>
            <a:fillRect/>
          </a:stretch>
        </p:blipFill>
        <p:spPr bwMode="auto">
          <a:xfrm>
            <a:off x="5000658" y="4962525"/>
            <a:ext cx="1357312" cy="1017588"/>
          </a:xfrm>
          <a:prstGeom prst="rect">
            <a:avLst/>
          </a:prstGeom>
          <a:noFill/>
          <a:ln w="9525" algn="ctr">
            <a:noFill/>
            <a:miter lim="800000"/>
            <a:headEnd/>
            <a:tailEnd/>
          </a:ln>
        </p:spPr>
      </p:pic>
      <p:sp>
        <p:nvSpPr>
          <p:cNvPr id="31" name="7 Rectángulo"/>
          <p:cNvSpPr>
            <a:spLocks noChangeArrowheads="1"/>
          </p:cNvSpPr>
          <p:nvPr/>
        </p:nvSpPr>
        <p:spPr bwMode="auto">
          <a:xfrm>
            <a:off x="4786345" y="4533900"/>
            <a:ext cx="1785938" cy="338138"/>
          </a:xfrm>
          <a:prstGeom prst="rect">
            <a:avLst/>
          </a:prstGeom>
          <a:noFill/>
          <a:ln w="9525">
            <a:noFill/>
            <a:miter lim="800000"/>
            <a:headEnd/>
            <a:tailEnd/>
          </a:ln>
        </p:spPr>
        <p:txBody>
          <a:bodyPr>
            <a:spAutoFit/>
          </a:bodyPr>
          <a:lstStyle/>
          <a:p>
            <a:pPr marL="142875" indent="-142875">
              <a:buClr>
                <a:srgbClr val="FFC000"/>
              </a:buClr>
            </a:pPr>
            <a:r>
              <a:rPr lang="es-ES" sz="1600" u="none">
                <a:solidFill>
                  <a:srgbClr val="25449B"/>
                </a:solidFill>
                <a:latin typeface="Calibri" pitchFamily="34" charset="0"/>
              </a:rPr>
              <a:t>Tablas de Surf</a:t>
            </a:r>
          </a:p>
        </p:txBody>
      </p:sp>
      <p:sp>
        <p:nvSpPr>
          <p:cNvPr id="33"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S" dirty="0" smtClean="0">
                <a:solidFill>
                  <a:srgbClr val="336600"/>
                </a:solidFill>
              </a:rPr>
              <a:t>PRINCIPALES PRODUCTOS EXPORTADOS</a:t>
            </a:r>
            <a:endParaRPr lang="es-ES" dirty="0">
              <a:solidFill>
                <a:srgbClr val="3366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ARTESANOS</a:t>
            </a:r>
            <a:endParaRPr lang="es-EC" dirty="0">
              <a:solidFill>
                <a:srgbClr val="336600"/>
              </a:solidFill>
            </a:endParaRPr>
          </a:p>
        </p:txBody>
      </p:sp>
      <p:pic>
        <p:nvPicPr>
          <p:cNvPr id="19459" name="Imagen 43"/>
          <p:cNvPicPr>
            <a:picLocks noChangeAspect="1" noChangeArrowheads="1"/>
          </p:cNvPicPr>
          <p:nvPr/>
        </p:nvPicPr>
        <p:blipFill>
          <a:blip r:embed="rId3"/>
          <a:srcRect/>
          <a:stretch>
            <a:fillRect/>
          </a:stretch>
        </p:blipFill>
        <p:spPr bwMode="auto">
          <a:xfrm>
            <a:off x="1492250" y="1700213"/>
            <a:ext cx="5743575" cy="3906837"/>
          </a:xfrm>
          <a:prstGeom prst="rect">
            <a:avLst/>
          </a:prstGeom>
          <a:noFill/>
          <a:ln w="9525">
            <a:noFill/>
            <a:miter lim="800000"/>
            <a:headEnd/>
            <a:tailEnd/>
          </a:ln>
        </p:spPr>
      </p:pic>
      <p:graphicFrame>
        <p:nvGraphicFramePr>
          <p:cNvPr id="9"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45"/>
          <p:cNvPicPr>
            <a:picLocks noChangeAspect="1" noChangeArrowheads="1"/>
          </p:cNvPicPr>
          <p:nvPr/>
        </p:nvPicPr>
        <p:blipFill>
          <a:blip r:embed="rId3"/>
          <a:srcRect/>
          <a:stretch>
            <a:fillRect/>
          </a:stretch>
        </p:blipFill>
        <p:spPr bwMode="auto">
          <a:xfrm>
            <a:off x="609600" y="1798638"/>
            <a:ext cx="4765675" cy="2854325"/>
          </a:xfrm>
          <a:prstGeom prst="rect">
            <a:avLst/>
          </a:prstGeom>
          <a:noFill/>
          <a:ln w="9525">
            <a:noFill/>
            <a:miter lim="800000"/>
            <a:headEnd/>
            <a:tailEnd/>
          </a:ln>
        </p:spPr>
      </p:pic>
      <p:pic>
        <p:nvPicPr>
          <p:cNvPr id="20483" name="Imagen 47"/>
          <p:cNvPicPr>
            <a:picLocks noChangeAspect="1" noChangeArrowheads="1"/>
          </p:cNvPicPr>
          <p:nvPr/>
        </p:nvPicPr>
        <p:blipFill>
          <a:blip r:embed="rId4">
            <a:clrChange>
              <a:clrFrom>
                <a:srgbClr val="FFFFFF"/>
              </a:clrFrom>
              <a:clrTo>
                <a:srgbClr val="FFFFFF">
                  <a:alpha val="0"/>
                </a:srgbClr>
              </a:clrTo>
            </a:clrChange>
          </a:blip>
          <a:srcRect l="2200" t="3938" r="2200" b="7677"/>
          <a:stretch>
            <a:fillRect/>
          </a:stretch>
        </p:blipFill>
        <p:spPr bwMode="auto">
          <a:xfrm>
            <a:off x="4637088" y="2941638"/>
            <a:ext cx="4202112" cy="2686050"/>
          </a:xfrm>
          <a:prstGeom prst="rect">
            <a:avLst/>
          </a:prstGeom>
          <a:noFill/>
          <a:ln w="9525">
            <a:noFill/>
            <a:miter lim="800000"/>
            <a:headEnd/>
            <a:tailEnd/>
          </a:ln>
        </p:spPr>
      </p:pic>
      <p:graphicFrame>
        <p:nvGraphicFramePr>
          <p:cNvPr id="10"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ARTESANOS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CuadroTexto"/>
          <p:cNvSpPr txBox="1">
            <a:spLocks noChangeArrowheads="1"/>
          </p:cNvSpPr>
          <p:nvPr/>
        </p:nvSpPr>
        <p:spPr bwMode="auto">
          <a:xfrm>
            <a:off x="2987675" y="476250"/>
            <a:ext cx="6335713" cy="369888"/>
          </a:xfrm>
          <a:prstGeom prst="rect">
            <a:avLst/>
          </a:prstGeom>
          <a:noFill/>
          <a:ln w="9525">
            <a:noFill/>
            <a:miter lim="800000"/>
            <a:headEnd/>
            <a:tailEnd/>
          </a:ln>
        </p:spPr>
        <p:txBody>
          <a:bodyPr>
            <a:spAutoFit/>
          </a:bodyPr>
          <a:lstStyle/>
          <a:p>
            <a:pPr algn="ctr"/>
            <a:r>
              <a:rPr lang="es-EC" b="1"/>
              <a:t>¿De qué se trata el trabajo realizado?</a:t>
            </a:r>
            <a:endParaRPr lang="es-ES" b="1"/>
          </a:p>
        </p:txBody>
      </p:sp>
      <p:graphicFrame>
        <p:nvGraphicFramePr>
          <p:cNvPr id="2" name="1 Diagrama"/>
          <p:cNvGraphicFramePr/>
          <p:nvPr/>
        </p:nvGraphicFramePr>
        <p:xfrm>
          <a:off x="2195736" y="1052736"/>
          <a:ext cx="6480720" cy="4264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n 95"/>
          <p:cNvPicPr>
            <a:picLocks noChangeAspect="1" noChangeArrowheads="1"/>
          </p:cNvPicPr>
          <p:nvPr/>
        </p:nvPicPr>
        <p:blipFill>
          <a:blip r:embed="rId3"/>
          <a:srcRect/>
          <a:stretch>
            <a:fillRect/>
          </a:stretch>
        </p:blipFill>
        <p:spPr bwMode="auto">
          <a:xfrm>
            <a:off x="1339850" y="1519238"/>
            <a:ext cx="6769100" cy="4125912"/>
          </a:xfrm>
          <a:prstGeom prst="rect">
            <a:avLst/>
          </a:prstGeom>
          <a:noFill/>
          <a:ln w="9525">
            <a:noFill/>
            <a:miter lim="800000"/>
            <a:headEnd/>
            <a:tailEnd/>
          </a:ln>
        </p:spPr>
      </p:pic>
      <p:graphicFrame>
        <p:nvGraphicFramePr>
          <p:cNvPr id="10"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ARTESANOS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88"/>
          <p:cNvPicPr>
            <a:picLocks noChangeAspect="1" noChangeArrowheads="1"/>
          </p:cNvPicPr>
          <p:nvPr/>
        </p:nvPicPr>
        <p:blipFill>
          <a:blip r:embed="rId3"/>
          <a:srcRect/>
          <a:stretch>
            <a:fillRect/>
          </a:stretch>
        </p:blipFill>
        <p:spPr bwMode="auto">
          <a:xfrm>
            <a:off x="1258888" y="1403350"/>
            <a:ext cx="5702300" cy="4265613"/>
          </a:xfrm>
          <a:prstGeom prst="rect">
            <a:avLst/>
          </a:prstGeom>
          <a:noFill/>
          <a:ln w="9525">
            <a:noFill/>
            <a:miter lim="800000"/>
            <a:headEnd/>
            <a:tailEnd/>
          </a:ln>
        </p:spPr>
      </p:pic>
      <p:graphicFrame>
        <p:nvGraphicFramePr>
          <p:cNvPr id="9"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ARTESANOS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55" name="Imagen 103"/>
          <p:cNvPicPr>
            <a:picLocks noChangeAspect="1" noChangeArrowheads="1"/>
          </p:cNvPicPr>
          <p:nvPr/>
        </p:nvPicPr>
        <p:blipFill>
          <a:blip r:embed="rId8"/>
          <a:srcRect/>
          <a:stretch>
            <a:fillRect/>
          </a:stretch>
        </p:blipFill>
        <p:spPr bwMode="auto">
          <a:xfrm>
            <a:off x="357188" y="3643313"/>
            <a:ext cx="8421687" cy="1514475"/>
          </a:xfrm>
          <a:prstGeom prst="rect">
            <a:avLst/>
          </a:prstGeom>
          <a:noFill/>
          <a:ln w="9525">
            <a:noFill/>
            <a:miter lim="800000"/>
            <a:headEnd/>
            <a:tailEnd/>
          </a:ln>
        </p:spPr>
      </p:pic>
      <p:sp>
        <p:nvSpPr>
          <p:cNvPr id="8"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CLIENTES</a:t>
            </a:r>
            <a:endParaRPr lang="es-EC" dirty="0">
              <a:solidFill>
                <a:srgbClr val="336600"/>
              </a:solidFill>
            </a:endParaRPr>
          </a:p>
        </p:txBody>
      </p:sp>
      <p:graphicFrame>
        <p:nvGraphicFramePr>
          <p:cNvPr id="2" name="1 Diagrama"/>
          <p:cNvGraphicFramePr/>
          <p:nvPr/>
        </p:nvGraphicFramePr>
        <p:xfrm>
          <a:off x="1520031" y="1403349"/>
          <a:ext cx="6096000" cy="17376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9" name="Imagen 106"/>
          <p:cNvPicPr>
            <a:picLocks noChangeAspect="1" noChangeArrowheads="1"/>
          </p:cNvPicPr>
          <p:nvPr/>
        </p:nvPicPr>
        <p:blipFill>
          <a:blip r:embed="rId8"/>
          <a:srcRect/>
          <a:stretch>
            <a:fillRect/>
          </a:stretch>
        </p:blipFill>
        <p:spPr bwMode="auto">
          <a:xfrm>
            <a:off x="655638" y="2205038"/>
            <a:ext cx="6076950" cy="3640137"/>
          </a:xfrm>
          <a:prstGeom prst="rect">
            <a:avLst/>
          </a:prstGeom>
          <a:noFill/>
          <a:ln w="9525">
            <a:noFill/>
            <a:miter lim="800000"/>
            <a:headEnd/>
            <a:tailEnd/>
          </a:ln>
        </p:spPr>
      </p:pic>
      <p:pic>
        <p:nvPicPr>
          <p:cNvPr id="24580" name="Picture 2"/>
          <p:cNvPicPr>
            <a:picLocks noChangeAspect="1" noChangeArrowheads="1"/>
          </p:cNvPicPr>
          <p:nvPr/>
        </p:nvPicPr>
        <p:blipFill>
          <a:blip r:embed="rId9"/>
          <a:srcRect l="30978" r="30621" b="43105"/>
          <a:stretch>
            <a:fillRect/>
          </a:stretch>
        </p:blipFill>
        <p:spPr bwMode="auto">
          <a:xfrm>
            <a:off x="6137275" y="1403350"/>
            <a:ext cx="2517775" cy="1373188"/>
          </a:xfrm>
          <a:prstGeom prst="rect">
            <a:avLst/>
          </a:prstGeom>
          <a:noFill/>
          <a:ln w="9525">
            <a:noFill/>
            <a:miter lim="800000"/>
            <a:headEnd/>
            <a:tailEnd/>
          </a:ln>
        </p:spPr>
      </p:pic>
      <p:sp>
        <p:nvSpPr>
          <p:cNvPr id="8"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CLIENTES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603" name="Imagen 79"/>
          <p:cNvPicPr>
            <a:picLocks noChangeAspect="1" noChangeArrowheads="1"/>
          </p:cNvPicPr>
          <p:nvPr/>
        </p:nvPicPr>
        <p:blipFill>
          <a:blip r:embed="rId8"/>
          <a:srcRect/>
          <a:stretch>
            <a:fillRect/>
          </a:stretch>
        </p:blipFill>
        <p:spPr bwMode="auto">
          <a:xfrm>
            <a:off x="925513" y="1403350"/>
            <a:ext cx="7597775" cy="1874838"/>
          </a:xfrm>
          <a:prstGeom prst="rect">
            <a:avLst/>
          </a:prstGeom>
          <a:noFill/>
          <a:ln w="9525">
            <a:noFill/>
            <a:miter lim="800000"/>
            <a:headEnd/>
            <a:tailEnd/>
          </a:ln>
        </p:spPr>
      </p:pic>
      <p:pic>
        <p:nvPicPr>
          <p:cNvPr id="25604" name="Imagen 81"/>
          <p:cNvPicPr>
            <a:picLocks noChangeAspect="1" noChangeArrowheads="1"/>
          </p:cNvPicPr>
          <p:nvPr/>
        </p:nvPicPr>
        <p:blipFill>
          <a:blip r:embed="rId9"/>
          <a:srcRect/>
          <a:stretch>
            <a:fillRect/>
          </a:stretch>
        </p:blipFill>
        <p:spPr bwMode="auto">
          <a:xfrm>
            <a:off x="1208088" y="3900488"/>
            <a:ext cx="7031037" cy="968375"/>
          </a:xfrm>
          <a:prstGeom prst="rect">
            <a:avLst/>
          </a:prstGeom>
          <a:noFill/>
          <a:ln w="9525">
            <a:noFill/>
            <a:miter lim="800000"/>
            <a:headEnd/>
            <a:tailEnd/>
          </a:ln>
        </p:spPr>
      </p:pic>
      <p:sp>
        <p:nvSpPr>
          <p:cNvPr id="8"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CLIENTES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7" name="Picture 1"/>
          <p:cNvPicPr>
            <a:picLocks noChangeAspect="1" noChangeArrowheads="1"/>
          </p:cNvPicPr>
          <p:nvPr/>
        </p:nvPicPr>
        <p:blipFill>
          <a:blip r:embed="rId8"/>
          <a:srcRect/>
          <a:stretch>
            <a:fillRect/>
          </a:stretch>
        </p:blipFill>
        <p:spPr bwMode="auto">
          <a:xfrm>
            <a:off x="2073275" y="1565275"/>
            <a:ext cx="6891338" cy="1503363"/>
          </a:xfrm>
          <a:prstGeom prst="rect">
            <a:avLst/>
          </a:prstGeom>
          <a:noFill/>
          <a:ln w="9525">
            <a:noFill/>
            <a:miter lim="800000"/>
            <a:headEnd/>
            <a:tailEnd/>
          </a:ln>
        </p:spPr>
      </p:pic>
      <p:pic>
        <p:nvPicPr>
          <p:cNvPr id="26628" name="Picture 2"/>
          <p:cNvPicPr>
            <a:picLocks noChangeAspect="1" noChangeArrowheads="1"/>
          </p:cNvPicPr>
          <p:nvPr/>
        </p:nvPicPr>
        <p:blipFill>
          <a:blip r:embed="rId9"/>
          <a:srcRect/>
          <a:stretch>
            <a:fillRect/>
          </a:stretch>
        </p:blipFill>
        <p:spPr bwMode="auto">
          <a:xfrm>
            <a:off x="1487488" y="3554413"/>
            <a:ext cx="5716587" cy="2035175"/>
          </a:xfrm>
          <a:prstGeom prst="rect">
            <a:avLst/>
          </a:prstGeom>
          <a:noFill/>
          <a:ln w="9525">
            <a:noFill/>
            <a:miter lim="800000"/>
            <a:headEnd/>
            <a:tailEnd/>
          </a:ln>
        </p:spPr>
      </p:pic>
      <p:pic>
        <p:nvPicPr>
          <p:cNvPr id="26629" name="Picture 7" descr="http://www.industrias.gob.ec/wp-content/uploads/2012/10/exportafacil.jpg"/>
          <p:cNvPicPr>
            <a:picLocks noChangeAspect="1" noChangeArrowheads="1"/>
          </p:cNvPicPr>
          <p:nvPr/>
        </p:nvPicPr>
        <p:blipFill>
          <a:blip r:embed="rId10"/>
          <a:srcRect/>
          <a:stretch>
            <a:fillRect/>
          </a:stretch>
        </p:blipFill>
        <p:spPr bwMode="auto">
          <a:xfrm>
            <a:off x="609600" y="1420813"/>
            <a:ext cx="2563813" cy="1457325"/>
          </a:xfrm>
          <a:prstGeom prst="rect">
            <a:avLst/>
          </a:prstGeom>
          <a:noFill/>
          <a:ln w="9525">
            <a:noFill/>
            <a:miter lim="800000"/>
            <a:headEnd/>
            <a:tailEnd/>
          </a:ln>
        </p:spPr>
      </p:pic>
      <p:sp>
        <p:nvSpPr>
          <p:cNvPr id="9"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CLIENTES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RESULTADOS DEL ESTUDIO DE MERCADO APLICADO A LOS CLIENTES</a:t>
            </a:r>
            <a:endParaRPr lang="es-EC" dirty="0">
              <a:solidFill>
                <a:srgbClr val="336600"/>
              </a:solidFill>
            </a:endParaRPr>
          </a:p>
        </p:txBody>
      </p:sp>
      <p:pic>
        <p:nvPicPr>
          <p:cNvPr id="27652" name="Picture 5"/>
          <p:cNvPicPr>
            <a:picLocks noChangeAspect="1" noChangeArrowheads="1"/>
          </p:cNvPicPr>
          <p:nvPr/>
        </p:nvPicPr>
        <p:blipFill>
          <a:blip r:embed="rId8"/>
          <a:srcRect/>
          <a:stretch>
            <a:fillRect/>
          </a:stretch>
        </p:blipFill>
        <p:spPr bwMode="auto">
          <a:xfrm>
            <a:off x="133350" y="1836738"/>
            <a:ext cx="8877300" cy="3057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POLÍTICA COMERCIAL</a:t>
            </a:r>
            <a:endParaRPr lang="es-EC" dirty="0">
              <a:solidFill>
                <a:srgbClr val="336600"/>
              </a:solidFill>
            </a:endParaRPr>
          </a:p>
        </p:txBody>
      </p:sp>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1 Diagrama"/>
          <p:cNvGraphicFramePr/>
          <p:nvPr>
            <p:extLst>
              <p:ext uri="{D42A27DB-BD31-4B8C-83A1-F6EECF244321}">
                <p14:modId xmlns:p14="http://schemas.microsoft.com/office/powerpoint/2010/main" val="1859466439"/>
              </p:ext>
            </p:extLst>
          </p:nvPr>
        </p:nvGraphicFramePr>
        <p:xfrm>
          <a:off x="365264" y="980728"/>
          <a:ext cx="8473936" cy="48965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PROCEDIMIENTO PARA EXPORTAR</a:t>
            </a:r>
            <a:endParaRPr lang="es-EC" dirty="0">
              <a:solidFill>
                <a:srgbClr val="336600"/>
              </a:solidFill>
            </a:endParaRPr>
          </a:p>
        </p:txBody>
      </p:sp>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Diagrama"/>
          <p:cNvGraphicFramePr/>
          <p:nvPr>
            <p:extLst>
              <p:ext uri="{D42A27DB-BD31-4B8C-83A1-F6EECF244321}">
                <p14:modId xmlns:p14="http://schemas.microsoft.com/office/powerpoint/2010/main" val="3372684397"/>
              </p:ext>
            </p:extLst>
          </p:nvPr>
        </p:nvGraphicFramePr>
        <p:xfrm>
          <a:off x="467544" y="1124744"/>
          <a:ext cx="8371656" cy="4752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CONCLUSIONES</a:t>
            </a:r>
            <a:endParaRPr lang="es-EC" dirty="0">
              <a:solidFill>
                <a:srgbClr val="336600"/>
              </a:solidFill>
            </a:endParaRPr>
          </a:p>
        </p:txBody>
      </p:sp>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2 Diagrama"/>
          <p:cNvGraphicFramePr/>
          <p:nvPr/>
        </p:nvGraphicFramePr>
        <p:xfrm>
          <a:off x="609600" y="1196752"/>
          <a:ext cx="7634808" cy="42484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smtClean="0">
                <a:solidFill>
                  <a:srgbClr val="336600"/>
                </a:solidFill>
              </a:rPr>
              <a:t>CARTERA DE PRODUCTOS Y SERVICIOS</a:t>
            </a:r>
            <a:endParaRPr lang="es-EC" dirty="0">
              <a:solidFill>
                <a:srgbClr val="336600"/>
              </a:solidFill>
            </a:endParaRPr>
          </a:p>
        </p:txBody>
      </p:sp>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extLst>
              <p:ext uri="{D42A27DB-BD31-4B8C-83A1-F6EECF244321}">
                <p14:modId xmlns:p14="http://schemas.microsoft.com/office/powerpoint/2010/main" val="3738766292"/>
              </p:ext>
            </p:extLst>
          </p:nvPr>
        </p:nvGraphicFramePr>
        <p:xfrm>
          <a:off x="1835696" y="1268760"/>
          <a:ext cx="5760640" cy="42148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CONCLUSIONES</a:t>
            </a:r>
            <a:endParaRPr lang="es-EC" dirty="0">
              <a:solidFill>
                <a:srgbClr val="336600"/>
              </a:solidFill>
            </a:endParaRPr>
          </a:p>
        </p:txBody>
      </p:sp>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2 Diagrama"/>
          <p:cNvGraphicFramePr/>
          <p:nvPr>
            <p:extLst>
              <p:ext uri="{D42A27DB-BD31-4B8C-83A1-F6EECF244321}">
                <p14:modId xmlns:p14="http://schemas.microsoft.com/office/powerpoint/2010/main" val="2955300547"/>
              </p:ext>
            </p:extLst>
          </p:nvPr>
        </p:nvGraphicFramePr>
        <p:xfrm>
          <a:off x="609600" y="980728"/>
          <a:ext cx="8229600" cy="46805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RECOMENDACIONES</a:t>
            </a:r>
            <a:endParaRPr lang="es-EC" dirty="0">
              <a:solidFill>
                <a:srgbClr val="336600"/>
              </a:solidFill>
            </a:endParaRPr>
          </a:p>
        </p:txBody>
      </p:sp>
      <p:graphicFrame>
        <p:nvGraphicFramePr>
          <p:cNvPr id="7" name="3 Marcador de contenido"/>
          <p:cNvGraphicFramePr>
            <a:graphicFrameLocks/>
          </p:cNvGraphicFramePr>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nvGraphicFramePr>
        <p:xfrm>
          <a:off x="395536" y="980728"/>
          <a:ext cx="8208912" cy="47525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7 Botón de acción: Información">
            <a:hlinkClick r:id="rId13" action="ppaction://hlinksldjump" highlightClick="1"/>
          </p:cNvPr>
          <p:cNvSpPr/>
          <p:nvPr/>
        </p:nvSpPr>
        <p:spPr>
          <a:xfrm>
            <a:off x="2357422" y="2071678"/>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9" name="8 Botón de acción: Información">
            <a:hlinkClick r:id="rId14" action="ppaction://hlinksldjump" highlightClick="1"/>
          </p:cNvPr>
          <p:cNvSpPr/>
          <p:nvPr/>
        </p:nvSpPr>
        <p:spPr>
          <a:xfrm>
            <a:off x="8286776" y="2000240"/>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0" name="9 Botón de acción: Información">
            <a:hlinkClick r:id="rId15" action="ppaction://hlinksldjump" highlightClick="1"/>
          </p:cNvPr>
          <p:cNvSpPr/>
          <p:nvPr/>
        </p:nvSpPr>
        <p:spPr>
          <a:xfrm>
            <a:off x="5357818" y="5429264"/>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1" name="10 Botón de acción: Información">
            <a:hlinkClick r:id="rId16" action="ppaction://hlinksldjump" highlightClick="1"/>
          </p:cNvPr>
          <p:cNvSpPr/>
          <p:nvPr/>
        </p:nvSpPr>
        <p:spPr>
          <a:xfrm>
            <a:off x="5357818" y="3714752"/>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2" name="11 Botón de acción: Información">
            <a:hlinkClick r:id="rId17" action="ppaction://hlinksldjump" highlightClick="1"/>
          </p:cNvPr>
          <p:cNvSpPr/>
          <p:nvPr/>
        </p:nvSpPr>
        <p:spPr>
          <a:xfrm>
            <a:off x="5357818" y="2071678"/>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3" name="12 Botón de acción: Información">
            <a:hlinkClick r:id="rId18" action="ppaction://hlinksldjump" highlightClick="1"/>
          </p:cNvPr>
          <p:cNvSpPr/>
          <p:nvPr/>
        </p:nvSpPr>
        <p:spPr>
          <a:xfrm>
            <a:off x="2357422" y="3714752"/>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14" name="13 Botón de acción: Información">
            <a:hlinkClick r:id="rId19" action="ppaction://hlinksldjump" highlightClick="1"/>
          </p:cNvPr>
          <p:cNvSpPr/>
          <p:nvPr/>
        </p:nvSpPr>
        <p:spPr>
          <a:xfrm>
            <a:off x="2357422" y="5429264"/>
            <a:ext cx="214314" cy="214314"/>
          </a:xfrm>
          <a:prstGeom prst="actionButtonInformati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otón de acción: Inicio">
            <a:hlinkClick r:id="rId2"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6" name="5 Diagrama"/>
          <p:cNvGraphicFramePr/>
          <p:nvPr/>
        </p:nvGraphicFramePr>
        <p:xfrm>
          <a:off x="428596" y="285728"/>
          <a:ext cx="8286808" cy="585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500034" y="428604"/>
          <a:ext cx="8229600" cy="2471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Botón de acción: Inicio">
            <a:hlinkClick r:id="rId7"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6" name="5 Diagrama"/>
          <p:cNvGraphicFramePr/>
          <p:nvPr/>
        </p:nvGraphicFramePr>
        <p:xfrm>
          <a:off x="571472" y="3143248"/>
          <a:ext cx="8072494" cy="27860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otón de acción: Inicio">
            <a:hlinkClick r:id="rId3"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5" name="4 Marcador de contenido"/>
          <p:cNvGraphicFramePr>
            <a:graphicFrameLocks noGrp="1"/>
          </p:cNvGraphicFramePr>
          <p:nvPr>
            <p:ph idx="1"/>
          </p:nvPr>
        </p:nvGraphicFramePr>
        <p:xfrm>
          <a:off x="285720" y="571480"/>
          <a:ext cx="8401080" cy="5554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otón de acción: Inicio">
            <a:hlinkClick r:id="rId2"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5" name="4 Marcador de contenido"/>
          <p:cNvGraphicFramePr>
            <a:graphicFrameLocks noGrp="1"/>
          </p:cNvGraphicFramePr>
          <p:nvPr>
            <p:ph idx="1"/>
          </p:nvPr>
        </p:nvGraphicFramePr>
        <p:xfrm>
          <a:off x="457200" y="500042"/>
          <a:ext cx="8229600" cy="5626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otón de acción: Inicio">
            <a:hlinkClick r:id="rId2"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5" name="4 Marcador de contenido"/>
          <p:cNvGraphicFramePr>
            <a:graphicFrameLocks noGrp="1"/>
          </p:cNvGraphicFramePr>
          <p:nvPr>
            <p:ph idx="1"/>
          </p:nvPr>
        </p:nvGraphicFramePr>
        <p:xfrm>
          <a:off x="457200" y="571480"/>
          <a:ext cx="8229600" cy="5554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otón de acción: Inicio">
            <a:hlinkClick r:id="rId3"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5" name="4 Marcador de contenido"/>
          <p:cNvGraphicFramePr>
            <a:graphicFrameLocks noGrp="1"/>
          </p:cNvGraphicFramePr>
          <p:nvPr>
            <p:ph idx="1"/>
          </p:nvPr>
        </p:nvGraphicFramePr>
        <p:xfrm>
          <a:off x="457200" y="642918"/>
          <a:ext cx="8229600" cy="5483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otón de acción: Inicio">
            <a:hlinkClick r:id="rId3" action="ppaction://hlinksldjump" highlightClick="1"/>
          </p:cNvPr>
          <p:cNvSpPr/>
          <p:nvPr/>
        </p:nvSpPr>
        <p:spPr>
          <a:xfrm>
            <a:off x="179388" y="6308725"/>
            <a:ext cx="647700" cy="549275"/>
          </a:xfrm>
          <a:prstGeom prst="actionButtonHom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s-EC"/>
          </a:p>
        </p:txBody>
      </p:sp>
      <p:graphicFrame>
        <p:nvGraphicFramePr>
          <p:cNvPr id="5" name="4 Marcador de contenido"/>
          <p:cNvGraphicFramePr>
            <a:graphicFrameLocks noGrp="1"/>
          </p:cNvGraphicFramePr>
          <p:nvPr>
            <p:ph idx="1"/>
          </p:nvPr>
        </p:nvGraphicFramePr>
        <p:xfrm>
          <a:off x="457200" y="357166"/>
          <a:ext cx="8229600" cy="57689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2.bp.blogspot.com/-gB_rD68rSlw/ULlH5SY-RfI/AAAAAAAAAmY/qPPaWEaRmUs/s1600/gracias.jpg"/>
          <p:cNvPicPr>
            <a:picLocks noChangeAspect="1" noChangeArrowheads="1"/>
          </p:cNvPicPr>
          <p:nvPr/>
        </p:nvPicPr>
        <p:blipFill>
          <a:blip r:embed="rId2"/>
          <a:srcRect/>
          <a:stretch>
            <a:fillRect/>
          </a:stretch>
        </p:blipFill>
        <p:spPr bwMode="auto">
          <a:xfrm>
            <a:off x="1979613" y="1844675"/>
            <a:ext cx="5314950"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CLIENTES</a:t>
            </a:r>
            <a:endParaRPr lang="es-EC" dirty="0">
              <a:solidFill>
                <a:srgbClr val="336600"/>
              </a:solidFill>
            </a:endParaRPr>
          </a:p>
        </p:txBody>
      </p:sp>
      <p:pic>
        <p:nvPicPr>
          <p:cNvPr id="9220" name="Picture 2"/>
          <p:cNvPicPr>
            <a:picLocks noChangeAspect="1" noChangeArrowheads="1"/>
          </p:cNvPicPr>
          <p:nvPr/>
        </p:nvPicPr>
        <p:blipFill>
          <a:blip r:embed="rId8"/>
          <a:srcRect/>
          <a:stretch>
            <a:fillRect/>
          </a:stretch>
        </p:blipFill>
        <p:spPr bwMode="auto">
          <a:xfrm>
            <a:off x="547688" y="981075"/>
            <a:ext cx="7353300" cy="426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EXPORTA FÁCIL</a:t>
            </a:r>
            <a:endParaRPr lang="es-EC" dirty="0">
              <a:solidFill>
                <a:srgbClr val="336600"/>
              </a:solidFill>
            </a:endParaRPr>
          </a:p>
        </p:txBody>
      </p:sp>
      <p:pic>
        <p:nvPicPr>
          <p:cNvPr id="6148" name="Picture 5"/>
          <p:cNvPicPr>
            <a:picLocks noChangeAspect="1" noChangeArrowheads="1"/>
          </p:cNvPicPr>
          <p:nvPr/>
        </p:nvPicPr>
        <p:blipFill>
          <a:blip r:embed="rId8"/>
          <a:srcRect/>
          <a:stretch>
            <a:fillRect/>
          </a:stretch>
        </p:blipFill>
        <p:spPr bwMode="auto">
          <a:xfrm>
            <a:off x="3175000" y="2924175"/>
            <a:ext cx="2379663" cy="1493838"/>
          </a:xfrm>
          <a:prstGeom prst="rect">
            <a:avLst/>
          </a:prstGeom>
          <a:noFill/>
          <a:ln w="9525">
            <a:noFill/>
            <a:miter lim="800000"/>
            <a:headEnd/>
            <a:tailEnd/>
          </a:ln>
        </p:spPr>
      </p:pic>
      <p:pic>
        <p:nvPicPr>
          <p:cNvPr id="6149" name="Picture 6"/>
          <p:cNvPicPr>
            <a:picLocks noChangeAspect="1" noChangeArrowheads="1"/>
          </p:cNvPicPr>
          <p:nvPr/>
        </p:nvPicPr>
        <p:blipFill>
          <a:blip r:embed="rId9"/>
          <a:srcRect/>
          <a:stretch>
            <a:fillRect/>
          </a:stretch>
        </p:blipFill>
        <p:spPr bwMode="auto">
          <a:xfrm>
            <a:off x="6726238" y="3810000"/>
            <a:ext cx="1014412" cy="523875"/>
          </a:xfrm>
          <a:prstGeom prst="rect">
            <a:avLst/>
          </a:prstGeom>
          <a:noFill/>
          <a:ln w="9525">
            <a:noFill/>
            <a:miter lim="800000"/>
            <a:headEnd/>
            <a:tailEnd/>
          </a:ln>
        </p:spPr>
      </p:pic>
      <p:pic>
        <p:nvPicPr>
          <p:cNvPr id="6150" name="Picture 2"/>
          <p:cNvPicPr>
            <a:picLocks noChangeAspect="1" noChangeArrowheads="1"/>
          </p:cNvPicPr>
          <p:nvPr/>
        </p:nvPicPr>
        <p:blipFill>
          <a:blip r:embed="rId10"/>
          <a:srcRect b="12297"/>
          <a:stretch>
            <a:fillRect/>
          </a:stretch>
        </p:blipFill>
        <p:spPr bwMode="auto">
          <a:xfrm>
            <a:off x="1044575" y="4809332"/>
            <a:ext cx="1412875" cy="492125"/>
          </a:xfrm>
          <a:prstGeom prst="rect">
            <a:avLst/>
          </a:prstGeom>
          <a:noFill/>
          <a:ln w="9525">
            <a:noFill/>
            <a:miter lim="800000"/>
            <a:headEnd/>
            <a:tailEnd/>
          </a:ln>
        </p:spPr>
      </p:pic>
      <p:sp>
        <p:nvSpPr>
          <p:cNvPr id="6153" name="Line 31"/>
          <p:cNvSpPr>
            <a:spLocks noChangeShapeType="1"/>
          </p:cNvSpPr>
          <p:nvPr/>
        </p:nvSpPr>
        <p:spPr bwMode="auto">
          <a:xfrm flipH="1">
            <a:off x="2583656" y="4418013"/>
            <a:ext cx="555625" cy="431800"/>
          </a:xfrm>
          <a:prstGeom prst="line">
            <a:avLst/>
          </a:prstGeom>
          <a:noFill/>
          <a:ln w="38100">
            <a:solidFill>
              <a:srgbClr val="3366FF"/>
            </a:solidFill>
            <a:round/>
            <a:headEnd type="triangle" w="med" len="med"/>
            <a:tailEnd type="triangle" w="med" len="med"/>
          </a:ln>
        </p:spPr>
        <p:txBody>
          <a:bodyPr/>
          <a:lstStyle/>
          <a:p>
            <a:endParaRPr lang="es-ES"/>
          </a:p>
        </p:txBody>
      </p:sp>
      <p:sp>
        <p:nvSpPr>
          <p:cNvPr id="6154" name="Line 32"/>
          <p:cNvSpPr>
            <a:spLocks noChangeShapeType="1"/>
          </p:cNvSpPr>
          <p:nvPr/>
        </p:nvSpPr>
        <p:spPr bwMode="auto">
          <a:xfrm>
            <a:off x="4292600" y="2295525"/>
            <a:ext cx="0" cy="563563"/>
          </a:xfrm>
          <a:prstGeom prst="line">
            <a:avLst/>
          </a:prstGeom>
          <a:noFill/>
          <a:ln w="38100">
            <a:solidFill>
              <a:srgbClr val="3366FF"/>
            </a:solidFill>
            <a:round/>
            <a:headEnd type="triangle" w="med" len="med"/>
            <a:tailEnd type="triangle" w="med" len="med"/>
          </a:ln>
        </p:spPr>
        <p:txBody>
          <a:bodyPr/>
          <a:lstStyle/>
          <a:p>
            <a:endParaRPr lang="es-ES"/>
          </a:p>
        </p:txBody>
      </p:sp>
      <p:sp>
        <p:nvSpPr>
          <p:cNvPr id="6155" name="Line 33"/>
          <p:cNvSpPr>
            <a:spLocks noChangeShapeType="1"/>
          </p:cNvSpPr>
          <p:nvPr/>
        </p:nvSpPr>
        <p:spPr bwMode="auto">
          <a:xfrm>
            <a:off x="2516188" y="3671094"/>
            <a:ext cx="458787" cy="27781"/>
          </a:xfrm>
          <a:prstGeom prst="line">
            <a:avLst/>
          </a:prstGeom>
          <a:noFill/>
          <a:ln w="38100">
            <a:solidFill>
              <a:srgbClr val="3366FF"/>
            </a:solidFill>
            <a:round/>
            <a:headEnd type="triangle" w="med" len="med"/>
            <a:tailEnd type="triangle" w="med" len="med"/>
          </a:ln>
        </p:spPr>
        <p:txBody>
          <a:bodyPr/>
          <a:lstStyle/>
          <a:p>
            <a:endParaRPr lang="es-ES"/>
          </a:p>
        </p:txBody>
      </p:sp>
      <p:sp>
        <p:nvSpPr>
          <p:cNvPr id="6156" name="Line 34"/>
          <p:cNvSpPr>
            <a:spLocks noChangeShapeType="1"/>
          </p:cNvSpPr>
          <p:nvPr/>
        </p:nvSpPr>
        <p:spPr bwMode="auto">
          <a:xfrm>
            <a:off x="6000750" y="3990975"/>
            <a:ext cx="592138" cy="0"/>
          </a:xfrm>
          <a:prstGeom prst="line">
            <a:avLst/>
          </a:prstGeom>
          <a:noFill/>
          <a:ln w="38100">
            <a:solidFill>
              <a:srgbClr val="3366FF"/>
            </a:solidFill>
            <a:round/>
            <a:headEnd type="triangle" w="med" len="med"/>
            <a:tailEnd type="triangle" w="med" len="med"/>
          </a:ln>
        </p:spPr>
        <p:txBody>
          <a:bodyPr/>
          <a:lstStyle/>
          <a:p>
            <a:endParaRPr lang="es-ES"/>
          </a:p>
        </p:txBody>
      </p:sp>
      <p:pic>
        <p:nvPicPr>
          <p:cNvPr id="6157" name="Picture 40" descr="antinarcoticos"/>
          <p:cNvPicPr>
            <a:picLocks noChangeAspect="1" noChangeArrowheads="1"/>
          </p:cNvPicPr>
          <p:nvPr/>
        </p:nvPicPr>
        <p:blipFill>
          <a:blip r:embed="rId11"/>
          <a:srcRect/>
          <a:stretch>
            <a:fillRect/>
          </a:stretch>
        </p:blipFill>
        <p:spPr bwMode="auto">
          <a:xfrm>
            <a:off x="6378575" y="4986338"/>
            <a:ext cx="788988" cy="690562"/>
          </a:xfrm>
          <a:prstGeom prst="rect">
            <a:avLst/>
          </a:prstGeom>
          <a:noFill/>
          <a:ln w="9525">
            <a:noFill/>
            <a:miter lim="800000"/>
            <a:headEnd/>
            <a:tailEnd/>
          </a:ln>
        </p:spPr>
      </p:pic>
      <p:sp>
        <p:nvSpPr>
          <p:cNvPr id="6158" name="Line 41"/>
          <p:cNvSpPr>
            <a:spLocks noChangeShapeType="1"/>
          </p:cNvSpPr>
          <p:nvPr/>
        </p:nvSpPr>
        <p:spPr bwMode="auto">
          <a:xfrm flipH="1" flipV="1">
            <a:off x="6000750" y="4333875"/>
            <a:ext cx="327025" cy="439738"/>
          </a:xfrm>
          <a:prstGeom prst="line">
            <a:avLst/>
          </a:prstGeom>
          <a:noFill/>
          <a:ln w="38100">
            <a:solidFill>
              <a:srgbClr val="3366FF"/>
            </a:solidFill>
            <a:round/>
            <a:headEnd type="triangle" w="med" len="med"/>
            <a:tailEnd type="triangle" w="med" len="med"/>
          </a:ln>
        </p:spPr>
        <p:txBody>
          <a:bodyPr/>
          <a:lstStyle/>
          <a:p>
            <a:endParaRPr lang="es-ES"/>
          </a:p>
        </p:txBody>
      </p:sp>
      <p:pic>
        <p:nvPicPr>
          <p:cNvPr id="6159" name="Picture 4"/>
          <p:cNvPicPr>
            <a:picLocks noChangeAspect="1" noChangeArrowheads="1"/>
          </p:cNvPicPr>
          <p:nvPr/>
        </p:nvPicPr>
        <p:blipFill>
          <a:blip r:embed="rId12"/>
          <a:srcRect/>
          <a:stretch>
            <a:fillRect/>
          </a:stretch>
        </p:blipFill>
        <p:spPr bwMode="auto">
          <a:xfrm>
            <a:off x="5637213" y="1431925"/>
            <a:ext cx="1709737" cy="863600"/>
          </a:xfrm>
          <a:prstGeom prst="rect">
            <a:avLst/>
          </a:prstGeom>
          <a:noFill/>
          <a:ln w="9525">
            <a:noFill/>
            <a:miter lim="800000"/>
            <a:headEnd/>
            <a:tailEnd/>
          </a:ln>
        </p:spPr>
      </p:pic>
      <p:sp>
        <p:nvSpPr>
          <p:cNvPr id="6160" name="Line 50"/>
          <p:cNvSpPr>
            <a:spLocks noChangeShapeType="1"/>
          </p:cNvSpPr>
          <p:nvPr/>
        </p:nvSpPr>
        <p:spPr bwMode="auto">
          <a:xfrm flipH="1">
            <a:off x="5114925" y="2557463"/>
            <a:ext cx="393700" cy="312737"/>
          </a:xfrm>
          <a:prstGeom prst="line">
            <a:avLst/>
          </a:prstGeom>
          <a:noFill/>
          <a:ln w="38100">
            <a:solidFill>
              <a:srgbClr val="3366FF"/>
            </a:solidFill>
            <a:round/>
            <a:headEnd type="triangle" w="med" len="med"/>
            <a:tailEnd type="triangle" w="med" len="med"/>
          </a:ln>
        </p:spPr>
        <p:txBody>
          <a:bodyPr/>
          <a:lstStyle/>
          <a:p>
            <a:endParaRPr lang="es-ES"/>
          </a:p>
        </p:txBody>
      </p:sp>
      <p:sp>
        <p:nvSpPr>
          <p:cNvPr id="25" name="Rectangle 11"/>
          <p:cNvSpPr txBox="1">
            <a:spLocks noChangeArrowheads="1"/>
          </p:cNvSpPr>
          <p:nvPr/>
        </p:nvSpPr>
        <p:spPr bwMode="auto">
          <a:xfrm>
            <a:off x="700088" y="620713"/>
            <a:ext cx="4878387" cy="498475"/>
          </a:xfrm>
          <a:prstGeom prst="rect">
            <a:avLst/>
          </a:prstGeom>
          <a:solidFill>
            <a:srgbClr val="0035AD"/>
          </a:solidFill>
          <a:ln w="9525">
            <a:noFill/>
            <a:miter lim="800000"/>
            <a:headEnd/>
            <a:tailEnd/>
          </a:ln>
        </p:spPr>
        <p:txBody>
          <a:bodyPr anchor="ct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5pPr>
            <a:lvl6pPr marL="2286000" algn="l" defTabSz="914400" rtl="0" eaLnBrk="1" latinLnBrk="0" hangingPunct="1">
              <a:defRPr kern="1200">
                <a:solidFill>
                  <a:schemeClr val="tx1"/>
                </a:solidFill>
                <a:latin typeface="Calibri" pitchFamily="34" charset="0"/>
                <a:ea typeface="ＭＳ Ｐゴシック" pitchFamily="-112" charset="-128"/>
                <a:cs typeface="+mn-cs"/>
              </a:defRPr>
            </a:lvl6pPr>
            <a:lvl7pPr marL="2743200" algn="l" defTabSz="914400" rtl="0" eaLnBrk="1" latinLnBrk="0" hangingPunct="1">
              <a:defRPr kern="1200">
                <a:solidFill>
                  <a:schemeClr val="tx1"/>
                </a:solidFill>
                <a:latin typeface="Calibri" pitchFamily="34" charset="0"/>
                <a:ea typeface="ＭＳ Ｐゴシック" pitchFamily="-112" charset="-128"/>
                <a:cs typeface="+mn-cs"/>
              </a:defRPr>
            </a:lvl7pPr>
            <a:lvl8pPr marL="3200400" algn="l" defTabSz="914400" rtl="0" eaLnBrk="1" latinLnBrk="0" hangingPunct="1">
              <a:defRPr kern="1200">
                <a:solidFill>
                  <a:schemeClr val="tx1"/>
                </a:solidFill>
                <a:latin typeface="Calibri" pitchFamily="34" charset="0"/>
                <a:ea typeface="ＭＳ Ｐゴシック" pitchFamily="-112" charset="-128"/>
                <a:cs typeface="+mn-cs"/>
              </a:defRPr>
            </a:lvl8pPr>
            <a:lvl9pPr marL="3657600" algn="l" defTabSz="914400" rtl="0" eaLnBrk="1" latinLnBrk="0" hangingPunct="1">
              <a:defRPr kern="1200">
                <a:solidFill>
                  <a:schemeClr val="tx1"/>
                </a:solidFill>
                <a:latin typeface="Calibri" pitchFamily="34" charset="0"/>
                <a:ea typeface="ＭＳ Ｐゴシック" pitchFamily="-112" charset="-128"/>
                <a:cs typeface="+mn-cs"/>
              </a:defRPr>
            </a:lvl9pPr>
          </a:lstStyle>
          <a:p>
            <a:pPr defTabSz="914400">
              <a:defRPr/>
            </a:pPr>
            <a:r>
              <a:rPr lang="es-ES">
                <a:solidFill>
                  <a:schemeClr val="bg1"/>
                </a:solidFill>
                <a:effectLst>
                  <a:outerShdw blurRad="38100" dist="38100" dir="2700000" algn="tl">
                    <a:srgbClr val="000000"/>
                  </a:outerShdw>
                </a:effectLst>
                <a:latin typeface="Arial" charset="0"/>
              </a:rPr>
              <a:t>EQUIPO DE SOPORTE INTERINSTITUCIONAL</a:t>
            </a:r>
          </a:p>
        </p:txBody>
      </p:sp>
      <p:pic>
        <p:nvPicPr>
          <p:cNvPr id="6162" name="Picture 25"/>
          <p:cNvPicPr>
            <a:picLocks noChangeAspect="1" noChangeArrowheads="1"/>
          </p:cNvPicPr>
          <p:nvPr/>
        </p:nvPicPr>
        <p:blipFill>
          <a:blip r:embed="rId13"/>
          <a:srcRect/>
          <a:stretch>
            <a:fillRect/>
          </a:stretch>
        </p:blipFill>
        <p:spPr bwMode="auto">
          <a:xfrm>
            <a:off x="6378575" y="2641600"/>
            <a:ext cx="1147763" cy="563563"/>
          </a:xfrm>
          <a:prstGeom prst="rect">
            <a:avLst/>
          </a:prstGeom>
          <a:noFill/>
          <a:ln w="9525">
            <a:noFill/>
            <a:miter lim="800000"/>
            <a:headEnd/>
            <a:tailEnd/>
          </a:ln>
        </p:spPr>
      </p:pic>
      <p:pic>
        <p:nvPicPr>
          <p:cNvPr id="6163" name="Picture 26"/>
          <p:cNvPicPr>
            <a:picLocks noChangeAspect="1" noChangeArrowheads="1"/>
          </p:cNvPicPr>
          <p:nvPr/>
        </p:nvPicPr>
        <p:blipFill>
          <a:blip r:embed="rId14"/>
          <a:srcRect/>
          <a:stretch>
            <a:fillRect/>
          </a:stretch>
        </p:blipFill>
        <p:spPr bwMode="auto">
          <a:xfrm>
            <a:off x="3041650" y="5073650"/>
            <a:ext cx="2595563" cy="603250"/>
          </a:xfrm>
          <a:prstGeom prst="rect">
            <a:avLst/>
          </a:prstGeom>
          <a:noFill/>
          <a:ln w="9525">
            <a:noFill/>
            <a:miter lim="800000"/>
            <a:headEnd/>
            <a:tailEnd/>
          </a:ln>
        </p:spPr>
      </p:pic>
      <p:sp>
        <p:nvSpPr>
          <p:cNvPr id="6164" name="Line 31"/>
          <p:cNvSpPr>
            <a:spLocks noChangeShapeType="1"/>
          </p:cNvSpPr>
          <p:nvPr/>
        </p:nvSpPr>
        <p:spPr bwMode="auto">
          <a:xfrm flipH="1">
            <a:off x="4292600" y="4418013"/>
            <a:ext cx="0" cy="568325"/>
          </a:xfrm>
          <a:prstGeom prst="line">
            <a:avLst/>
          </a:prstGeom>
          <a:noFill/>
          <a:ln w="38100">
            <a:solidFill>
              <a:srgbClr val="3366FF"/>
            </a:solidFill>
            <a:round/>
            <a:headEnd type="triangle" w="med" len="med"/>
            <a:tailEnd type="triangle" w="med" len="med"/>
          </a:ln>
        </p:spPr>
        <p:txBody>
          <a:bodyPr/>
          <a:lstStyle/>
          <a:p>
            <a:endParaRPr lang="es-ES"/>
          </a:p>
        </p:txBody>
      </p:sp>
      <p:pic>
        <p:nvPicPr>
          <p:cNvPr id="6165" name="Picture 28"/>
          <p:cNvPicPr>
            <a:picLocks noChangeAspect="1" noChangeArrowheads="1"/>
          </p:cNvPicPr>
          <p:nvPr/>
        </p:nvPicPr>
        <p:blipFill>
          <a:blip r:embed="rId15"/>
          <a:srcRect/>
          <a:stretch>
            <a:fillRect/>
          </a:stretch>
        </p:blipFill>
        <p:spPr bwMode="auto">
          <a:xfrm>
            <a:off x="584200" y="3421856"/>
            <a:ext cx="1873250" cy="427038"/>
          </a:xfrm>
          <a:prstGeom prst="rect">
            <a:avLst/>
          </a:prstGeom>
          <a:noFill/>
          <a:ln w="9525">
            <a:noFill/>
            <a:miter lim="800000"/>
            <a:headEnd/>
            <a:tailEnd/>
          </a:ln>
        </p:spPr>
      </p:pic>
      <p:sp>
        <p:nvSpPr>
          <p:cNvPr id="6166" name="Line 50"/>
          <p:cNvSpPr>
            <a:spLocks noChangeShapeType="1"/>
          </p:cNvSpPr>
          <p:nvPr/>
        </p:nvSpPr>
        <p:spPr bwMode="auto">
          <a:xfrm flipH="1">
            <a:off x="5934075" y="3090863"/>
            <a:ext cx="393700" cy="312737"/>
          </a:xfrm>
          <a:prstGeom prst="line">
            <a:avLst/>
          </a:prstGeom>
          <a:noFill/>
          <a:ln w="38100">
            <a:solidFill>
              <a:srgbClr val="3366FF"/>
            </a:solidFill>
            <a:round/>
            <a:headEnd type="triangle" w="med" len="med"/>
            <a:tailEnd type="triangle" w="med" len="med"/>
          </a:ln>
        </p:spPr>
        <p:txBody>
          <a:bodyPr/>
          <a:lstStyle/>
          <a:p>
            <a:endParaRPr lang="es-ES"/>
          </a:p>
        </p:txBody>
      </p:sp>
      <p:pic>
        <p:nvPicPr>
          <p:cNvPr id="6167" name="Picture 31"/>
          <p:cNvPicPr>
            <a:picLocks noChangeAspect="1" noChangeArrowheads="1"/>
          </p:cNvPicPr>
          <p:nvPr/>
        </p:nvPicPr>
        <p:blipFill>
          <a:blip r:embed="rId16"/>
          <a:srcRect/>
          <a:stretch>
            <a:fillRect/>
          </a:stretch>
        </p:blipFill>
        <p:spPr bwMode="auto">
          <a:xfrm>
            <a:off x="1417637" y="1885156"/>
            <a:ext cx="1249363" cy="469900"/>
          </a:xfrm>
          <a:prstGeom prst="rect">
            <a:avLst/>
          </a:prstGeom>
          <a:noFill/>
          <a:ln w="9525">
            <a:noFill/>
            <a:miter lim="800000"/>
            <a:headEnd/>
            <a:tailEnd/>
          </a:ln>
        </p:spPr>
      </p:pic>
      <p:sp>
        <p:nvSpPr>
          <p:cNvPr id="6168" name="Line 30"/>
          <p:cNvSpPr>
            <a:spLocks noChangeShapeType="1"/>
          </p:cNvSpPr>
          <p:nvPr/>
        </p:nvSpPr>
        <p:spPr bwMode="auto">
          <a:xfrm>
            <a:off x="2810668" y="2692399"/>
            <a:ext cx="364331" cy="398463"/>
          </a:xfrm>
          <a:prstGeom prst="line">
            <a:avLst/>
          </a:prstGeom>
          <a:noFill/>
          <a:ln w="38100">
            <a:solidFill>
              <a:srgbClr val="3366FF"/>
            </a:solidFill>
            <a:round/>
            <a:headEnd type="triangle" w="med" len="med"/>
            <a:tailEnd type="triangle" w="med" len="med"/>
          </a:ln>
        </p:spPr>
        <p:txBody>
          <a:bodyPr/>
          <a:lstStyle/>
          <a:p>
            <a:endParaRPr lang="es-ES"/>
          </a:p>
        </p:txBody>
      </p:sp>
      <p:pic>
        <p:nvPicPr>
          <p:cNvPr id="6169" name="Picture 37" descr="http://www.correosdelecuador.com.ec/images/logotipo.jpg"/>
          <p:cNvPicPr>
            <a:picLocks noChangeAspect="1" noChangeArrowheads="1"/>
          </p:cNvPicPr>
          <p:nvPr/>
        </p:nvPicPr>
        <p:blipFill>
          <a:blip r:embed="rId17"/>
          <a:srcRect l="23035" t="7660" r="21458"/>
          <a:stretch>
            <a:fillRect/>
          </a:stretch>
        </p:blipFill>
        <p:spPr bwMode="auto">
          <a:xfrm>
            <a:off x="3705225" y="1296988"/>
            <a:ext cx="1173163" cy="1125537"/>
          </a:xfrm>
          <a:prstGeom prst="rect">
            <a:avLst/>
          </a:prstGeom>
          <a:noFill/>
          <a:ln w="9525">
            <a:noFill/>
            <a:miter lim="800000"/>
            <a:headEnd/>
            <a:tailEnd/>
          </a:ln>
        </p:spPr>
      </p:pic>
      <p:sp>
        <p:nvSpPr>
          <p:cNvPr id="6170" name="4 Rectángulo"/>
          <p:cNvSpPr>
            <a:spLocks noChangeArrowheads="1"/>
          </p:cNvSpPr>
          <p:nvPr/>
        </p:nvSpPr>
        <p:spPr bwMode="auto">
          <a:xfrm>
            <a:off x="0" y="5676900"/>
            <a:ext cx="3041650" cy="246063"/>
          </a:xfrm>
          <a:prstGeom prst="rect">
            <a:avLst/>
          </a:prstGeom>
          <a:noFill/>
          <a:ln w="9525">
            <a:noFill/>
            <a:miter lim="800000"/>
            <a:headEnd/>
            <a:tailEnd/>
          </a:ln>
        </p:spPr>
        <p:txBody>
          <a:bodyPr>
            <a:spAutoFit/>
          </a:bodyPr>
          <a:lstStyle/>
          <a:p>
            <a:r>
              <a:rPr lang="es-EC" sz="1000"/>
              <a:t>Fuente: Exporta Fácil- CDE-EP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PROCESO DEL SERVICIO</a:t>
            </a:r>
            <a:endParaRPr lang="es-EC" dirty="0">
              <a:solidFill>
                <a:srgbClr val="336600"/>
              </a:solidFill>
            </a:endParaRPr>
          </a:p>
        </p:txBody>
      </p:sp>
      <p:graphicFrame>
        <p:nvGraphicFramePr>
          <p:cNvPr id="2" name="1 Diagrama"/>
          <p:cNvGraphicFramePr/>
          <p:nvPr/>
        </p:nvGraphicFramePr>
        <p:xfrm>
          <a:off x="323528" y="832148"/>
          <a:ext cx="8352928" cy="54051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173" name="Picture 6" descr="http://almanza88.files.wordpress.com/2010/05/exportacion2.jpg"/>
          <p:cNvPicPr>
            <a:picLocks noChangeAspect="1" noChangeArrowheads="1"/>
          </p:cNvPicPr>
          <p:nvPr/>
        </p:nvPicPr>
        <p:blipFill>
          <a:blip r:embed="rId13"/>
          <a:srcRect/>
          <a:stretch>
            <a:fillRect/>
          </a:stretch>
        </p:blipFill>
        <p:spPr bwMode="auto">
          <a:xfrm>
            <a:off x="900113" y="1423988"/>
            <a:ext cx="2705100" cy="270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EXPORTA FÁCIL</a:t>
            </a:r>
            <a:endParaRPr lang="es-EC" dirty="0">
              <a:solidFill>
                <a:srgbClr val="336600"/>
              </a:solidFill>
            </a:endParaRPr>
          </a:p>
        </p:txBody>
      </p:sp>
      <p:sp>
        <p:nvSpPr>
          <p:cNvPr id="5" name="Rectangle 11"/>
          <p:cNvSpPr txBox="1">
            <a:spLocks noChangeArrowheads="1"/>
          </p:cNvSpPr>
          <p:nvPr/>
        </p:nvSpPr>
        <p:spPr bwMode="auto">
          <a:xfrm>
            <a:off x="4225925" y="858838"/>
            <a:ext cx="4184650" cy="571500"/>
          </a:xfrm>
          <a:prstGeom prst="rect">
            <a:avLst/>
          </a:prstGeom>
          <a:solidFill>
            <a:srgbClr val="0035AD"/>
          </a:solidFill>
          <a:ln w="9525">
            <a:noFill/>
            <a:miter lim="800000"/>
            <a:headEnd/>
            <a:tailEnd/>
          </a:ln>
        </p:spPr>
        <p:txBody>
          <a:bodyPr anchor="ct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5pPr>
            <a:lvl6pPr marL="2286000" algn="l" defTabSz="914400" rtl="0" eaLnBrk="1" latinLnBrk="0" hangingPunct="1">
              <a:defRPr kern="1200">
                <a:solidFill>
                  <a:schemeClr val="tx1"/>
                </a:solidFill>
                <a:latin typeface="Calibri" pitchFamily="34" charset="0"/>
                <a:ea typeface="ＭＳ Ｐゴシック" pitchFamily="-112" charset="-128"/>
                <a:cs typeface="+mn-cs"/>
              </a:defRPr>
            </a:lvl6pPr>
            <a:lvl7pPr marL="2743200" algn="l" defTabSz="914400" rtl="0" eaLnBrk="1" latinLnBrk="0" hangingPunct="1">
              <a:defRPr kern="1200">
                <a:solidFill>
                  <a:schemeClr val="tx1"/>
                </a:solidFill>
                <a:latin typeface="Calibri" pitchFamily="34" charset="0"/>
                <a:ea typeface="ＭＳ Ｐゴシック" pitchFamily="-112" charset="-128"/>
                <a:cs typeface="+mn-cs"/>
              </a:defRPr>
            </a:lvl7pPr>
            <a:lvl8pPr marL="3200400" algn="l" defTabSz="914400" rtl="0" eaLnBrk="1" latinLnBrk="0" hangingPunct="1">
              <a:defRPr kern="1200">
                <a:solidFill>
                  <a:schemeClr val="tx1"/>
                </a:solidFill>
                <a:latin typeface="Calibri" pitchFamily="34" charset="0"/>
                <a:ea typeface="ＭＳ Ｐゴシック" pitchFamily="-112" charset="-128"/>
                <a:cs typeface="+mn-cs"/>
              </a:defRPr>
            </a:lvl8pPr>
            <a:lvl9pPr marL="3657600" algn="l" defTabSz="914400" rtl="0" eaLnBrk="1" latinLnBrk="0" hangingPunct="1">
              <a:defRPr kern="1200">
                <a:solidFill>
                  <a:schemeClr val="tx1"/>
                </a:solidFill>
                <a:latin typeface="Calibri" pitchFamily="34" charset="0"/>
                <a:ea typeface="ＭＳ Ｐゴシック" pitchFamily="-112" charset="-128"/>
                <a:cs typeface="+mn-cs"/>
              </a:defRPr>
            </a:lvl9pPr>
          </a:lstStyle>
          <a:p>
            <a:pPr defTabSz="914400">
              <a:defRPr/>
            </a:pPr>
            <a:r>
              <a:rPr lang="es-ES" dirty="0">
                <a:solidFill>
                  <a:schemeClr val="bg1"/>
                </a:solidFill>
                <a:effectLst>
                  <a:outerShdw blurRad="38100" dist="38100" dir="2700000" algn="tl">
                    <a:srgbClr val="000000"/>
                  </a:outerShdw>
                </a:effectLst>
                <a:latin typeface="Arial" charset="0"/>
              </a:rPr>
              <a:t>PROHIBICIONES Y RESTRICCIONES</a:t>
            </a:r>
          </a:p>
        </p:txBody>
      </p:sp>
      <p:sp>
        <p:nvSpPr>
          <p:cNvPr id="9" name="Rectangle 11"/>
          <p:cNvSpPr txBox="1">
            <a:spLocks noChangeArrowheads="1"/>
          </p:cNvSpPr>
          <p:nvPr/>
        </p:nvSpPr>
        <p:spPr bwMode="auto">
          <a:xfrm>
            <a:off x="555625" y="831850"/>
            <a:ext cx="2386013" cy="571500"/>
          </a:xfrm>
          <a:prstGeom prst="rect">
            <a:avLst/>
          </a:prstGeom>
          <a:solidFill>
            <a:srgbClr val="0035AD"/>
          </a:solidFill>
          <a:ln w="9525">
            <a:noFill/>
            <a:miter lim="800000"/>
            <a:headEnd/>
            <a:tailEnd/>
          </a:ln>
        </p:spPr>
        <p:txBody>
          <a:bodyPr anchor="ct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12" charset="-128"/>
                <a:cs typeface="+mn-cs"/>
              </a:defRPr>
            </a:lvl5pPr>
            <a:lvl6pPr marL="2286000" algn="l" defTabSz="914400" rtl="0" eaLnBrk="1" latinLnBrk="0" hangingPunct="1">
              <a:defRPr kern="1200">
                <a:solidFill>
                  <a:schemeClr val="tx1"/>
                </a:solidFill>
                <a:latin typeface="Calibri" pitchFamily="34" charset="0"/>
                <a:ea typeface="ＭＳ Ｐゴシック" pitchFamily="-112" charset="-128"/>
                <a:cs typeface="+mn-cs"/>
              </a:defRPr>
            </a:lvl6pPr>
            <a:lvl7pPr marL="2743200" algn="l" defTabSz="914400" rtl="0" eaLnBrk="1" latinLnBrk="0" hangingPunct="1">
              <a:defRPr kern="1200">
                <a:solidFill>
                  <a:schemeClr val="tx1"/>
                </a:solidFill>
                <a:latin typeface="Calibri" pitchFamily="34" charset="0"/>
                <a:ea typeface="ＭＳ Ｐゴシック" pitchFamily="-112" charset="-128"/>
                <a:cs typeface="+mn-cs"/>
              </a:defRPr>
            </a:lvl7pPr>
            <a:lvl8pPr marL="3200400" algn="l" defTabSz="914400" rtl="0" eaLnBrk="1" latinLnBrk="0" hangingPunct="1">
              <a:defRPr kern="1200">
                <a:solidFill>
                  <a:schemeClr val="tx1"/>
                </a:solidFill>
                <a:latin typeface="Calibri" pitchFamily="34" charset="0"/>
                <a:ea typeface="ＭＳ Ｐゴシック" pitchFamily="-112" charset="-128"/>
                <a:cs typeface="+mn-cs"/>
              </a:defRPr>
            </a:lvl8pPr>
            <a:lvl9pPr marL="3657600" algn="l" defTabSz="914400" rtl="0" eaLnBrk="1" latinLnBrk="0" hangingPunct="1">
              <a:defRPr kern="1200">
                <a:solidFill>
                  <a:schemeClr val="tx1"/>
                </a:solidFill>
                <a:latin typeface="Calibri" pitchFamily="34" charset="0"/>
                <a:ea typeface="ＭＳ Ｐゴシック" pitchFamily="-112" charset="-128"/>
                <a:cs typeface="+mn-cs"/>
              </a:defRPr>
            </a:lvl9pPr>
          </a:lstStyle>
          <a:p>
            <a:pPr defTabSz="914400">
              <a:defRPr/>
            </a:pPr>
            <a:r>
              <a:rPr lang="es-ES">
                <a:solidFill>
                  <a:schemeClr val="bg1"/>
                </a:solidFill>
                <a:effectLst>
                  <a:outerShdw blurRad="38100" dist="38100" dir="2700000" algn="tl">
                    <a:srgbClr val="000000"/>
                  </a:outerShdw>
                </a:effectLst>
                <a:latin typeface="Arial" charset="0"/>
              </a:rPr>
              <a:t>CARACTERISTICAS DEL SERVICIO</a:t>
            </a:r>
          </a:p>
        </p:txBody>
      </p:sp>
      <p:graphicFrame>
        <p:nvGraphicFramePr>
          <p:cNvPr id="2" name="1 Diagrama"/>
          <p:cNvGraphicFramePr/>
          <p:nvPr>
            <p:extLst>
              <p:ext uri="{D42A27DB-BD31-4B8C-83A1-F6EECF244321}">
                <p14:modId xmlns:p14="http://schemas.microsoft.com/office/powerpoint/2010/main" val="3578150024"/>
              </p:ext>
            </p:extLst>
          </p:nvPr>
        </p:nvGraphicFramePr>
        <p:xfrm>
          <a:off x="685725" y="1988840"/>
          <a:ext cx="2255912" cy="35382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2 Diagrama"/>
          <p:cNvGraphicFramePr/>
          <p:nvPr/>
        </p:nvGraphicFramePr>
        <p:xfrm>
          <a:off x="3076975" y="1772816"/>
          <a:ext cx="6096000" cy="41044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DISEÑO DE LA INVESTIGACIÓN</a:t>
            </a:r>
            <a:endParaRPr lang="es-EC" dirty="0">
              <a:solidFill>
                <a:srgbClr val="336600"/>
              </a:solidFill>
            </a:endParaRPr>
          </a:p>
        </p:txBody>
      </p:sp>
      <p:graphicFrame>
        <p:nvGraphicFramePr>
          <p:cNvPr id="3" name="2 Diagrama"/>
          <p:cNvGraphicFramePr/>
          <p:nvPr/>
        </p:nvGraphicFramePr>
        <p:xfrm>
          <a:off x="0" y="1403648"/>
          <a:ext cx="9144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1 Título"/>
          <p:cNvSpPr txBox="1">
            <a:spLocks/>
          </p:cNvSpPr>
          <p:nvPr/>
        </p:nvSpPr>
        <p:spPr>
          <a:xfrm>
            <a:off x="2528888" y="1392238"/>
            <a:ext cx="4391025" cy="5715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C" dirty="0" smtClean="0">
                <a:solidFill>
                  <a:srgbClr val="336600"/>
                </a:solidFill>
              </a:rPr>
              <a:t>OBJETIVOS</a:t>
            </a:r>
            <a:endParaRPr lang="es-EC" dirty="0">
              <a:solidFill>
                <a:srgbClr val="3366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6249069"/>
          <a:ext cx="6660232" cy="60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txBox="1">
            <a:spLocks/>
          </p:cNvSpPr>
          <p:nvPr/>
        </p:nvSpPr>
        <p:spPr>
          <a:xfrm>
            <a:off x="609600" y="260350"/>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dirty="0" smtClean="0">
                <a:solidFill>
                  <a:srgbClr val="336600"/>
                </a:solidFill>
              </a:rPr>
              <a:t>INVESTIGACIÓN</a:t>
            </a:r>
            <a:endParaRPr lang="es-EC" dirty="0">
              <a:solidFill>
                <a:srgbClr val="336600"/>
              </a:solidFill>
            </a:endParaRPr>
          </a:p>
        </p:txBody>
      </p:sp>
      <p:graphicFrame>
        <p:nvGraphicFramePr>
          <p:cNvPr id="5" name="4 Diagrama"/>
          <p:cNvGraphicFramePr/>
          <p:nvPr/>
        </p:nvGraphicFramePr>
        <p:xfrm>
          <a:off x="609600" y="1397000"/>
          <a:ext cx="7850832"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KARINA GONZAGA">
  <a:themeElements>
    <a:clrScheme name="Personalizado 2">
      <a:dk1>
        <a:srgbClr val="000000"/>
      </a:dk1>
      <a:lt1>
        <a:srgbClr val="FFFFFF"/>
      </a:lt1>
      <a:dk2>
        <a:srgbClr val="000000"/>
      </a:dk2>
      <a:lt2>
        <a:srgbClr val="808080"/>
      </a:lt2>
      <a:accent1>
        <a:srgbClr val="2D2D8A"/>
      </a:accent1>
      <a:accent2>
        <a:srgbClr val="333399"/>
      </a:accent2>
      <a:accent3>
        <a:srgbClr val="FFFFFF"/>
      </a:accent3>
      <a:accent4>
        <a:srgbClr val="000000"/>
      </a:accent4>
      <a:accent5>
        <a:srgbClr val="7575D1"/>
      </a:accent5>
      <a:accent6>
        <a:srgbClr val="2D2D8A"/>
      </a:accent6>
      <a:hlink>
        <a:srgbClr val="009999"/>
      </a:hlink>
      <a:folHlink>
        <a:srgbClr val="99CC00"/>
      </a:folHlink>
    </a:clrScheme>
    <a:fontScheme name="TESIS MKT PAOLET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KARINA GONZAGA.pptx</Template>
  <TotalTime>241</TotalTime>
  <Words>1742</Words>
  <Application>Microsoft Office PowerPoint</Application>
  <PresentationFormat>Presentación en pantalla (4:3)</PresentationFormat>
  <Paragraphs>481</Paragraphs>
  <Slides>39</Slides>
  <Notes>33</Notes>
  <HiddenSlides>7</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39</vt:i4>
      </vt:variant>
    </vt:vector>
  </HeadingPairs>
  <TitlesOfParts>
    <vt:vector size="42" baseType="lpstr">
      <vt:lpstr>KARINA GONZAGA</vt:lpstr>
      <vt:lpstr>CorelDRAW</vt:lpstr>
      <vt:lpstr>Ecuación</vt:lpstr>
      <vt:lpstr>Presentación de PowerPoint</vt:lpstr>
      <vt:lpstr>Presentación de PowerPoint</vt:lpstr>
      <vt:lpstr>CARTERA DE PRODUCTOS Y SERVICIOS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KARINA GONZAGA</dc:creator>
  <cp:lastModifiedBy>KARINA GONZAGA</cp:lastModifiedBy>
  <cp:revision>6</cp:revision>
  <dcterms:created xsi:type="dcterms:W3CDTF">2013-03-10T16:11:20Z</dcterms:created>
  <dcterms:modified xsi:type="dcterms:W3CDTF">2013-04-05T15:48:28Z</dcterms:modified>
</cp:coreProperties>
</file>