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6" r:id="rId33"/>
    <p:sldId id="287" r:id="rId34"/>
    <p:sldId id="289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480D6E9-F472-409B-9A51-50AEE7F3615C}" type="datetimeFigureOut">
              <a:rPr lang="es-EC" smtClean="0"/>
              <a:t>06/05/2013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8117EA-D214-4C08-ADDA-A6D65DC5079B}" type="slidenum">
              <a:rPr lang="es-EC" smtClean="0"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57456" y="3571876"/>
            <a:ext cx="6286544" cy="182976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ESCUELA POLITÉCNICA DEL </a:t>
            </a: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EJÉRCITO</a:t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/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/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DEPARTAMENTO </a:t>
            </a: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DE CIENCIAS ECONÓMICAS, ADMINISTRATIVAS Y DE </a:t>
            </a: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COMERCIO</a:t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/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/>
            </a:r>
            <a:b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</a:br>
            <a:r>
              <a:rPr lang="es-EC" sz="2200" dirty="0" smtClean="0">
                <a:solidFill>
                  <a:schemeClr val="tx1"/>
                </a:solidFill>
                <a:latin typeface="Narkisim" pitchFamily="34" charset="-79"/>
                <a:cs typeface="Narkisim" pitchFamily="34" charset="-79"/>
              </a:rPr>
              <a:t>“AUDITORÍA INFORMÁTICA A LA COOPERATIVA DE AHORRO Y CRÉDITO “LA COOPERATIVA” , UBICADA EN LA CIUDAD DE QUITO, PROVINCIA DE PICHINCHA, POR EL PERIODO COMPRENDIDO ENTRE EL 1 DE ENERO AL 31 DE DICIEMBRE DE 2012, BAJO MODELO COBIT 4.1”</a:t>
            </a:r>
            <a:r>
              <a:rPr lang="es-EC" dirty="0" smtClean="0">
                <a:latin typeface="Narkisim" pitchFamily="34" charset="-79"/>
                <a:cs typeface="Narkisim" pitchFamily="34" charset="-79"/>
              </a:rPr>
              <a:t/>
            </a:r>
            <a:br>
              <a:rPr lang="es-EC" dirty="0" smtClean="0">
                <a:latin typeface="Narkisim" pitchFamily="34" charset="-79"/>
                <a:cs typeface="Narkisim" pitchFamily="34" charset="-79"/>
              </a:rPr>
            </a:br>
            <a:endParaRPr lang="es-EC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14282" y="5500702"/>
            <a:ext cx="6286544" cy="1043943"/>
          </a:xfrm>
          <a:prstGeom prst="rect">
            <a:avLst/>
          </a:prstGeom>
        </p:spPr>
        <p:txBody>
          <a:bodyPr vert="horz" anchor="b">
            <a:normAutofit fontScale="7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arkisim" pitchFamily="34" charset="-79"/>
                <a:ea typeface="+mj-ea"/>
                <a:cs typeface="Narkisim" pitchFamily="34" charset="-79"/>
              </a:rPr>
              <a:t/>
            </a:r>
            <a:br>
              <a:rPr kumimoji="0" lang="es-EC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arkisim" pitchFamily="34" charset="-79"/>
                <a:ea typeface="+mj-ea"/>
                <a:cs typeface="Narkisim" pitchFamily="34" charset="-79"/>
              </a:rPr>
            </a:br>
            <a:endParaRPr kumimoji="0" lang="es-EC" sz="4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85720" y="5786454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Diana Gabriela Barrera Núñez</a:t>
            </a:r>
          </a:p>
          <a:p>
            <a:r>
              <a:rPr lang="es-EC" dirty="0" smtClean="0"/>
              <a:t>Amanda Verónica Guano Rojas</a:t>
            </a:r>
            <a:endParaRPr lang="es-EC" dirty="0"/>
          </a:p>
        </p:txBody>
      </p:sp>
      <p:pic>
        <p:nvPicPr>
          <p:cNvPr id="6" name="5 Imagen" descr="es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14356"/>
            <a:ext cx="2500330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4429124" y="214290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Microambiente</a:t>
            </a:r>
            <a:endParaRPr lang="es-EC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5234" t="6562" r="17968" b="18437"/>
          <a:stretch>
            <a:fillRect/>
          </a:stretch>
        </p:blipFill>
        <p:spPr bwMode="auto">
          <a:xfrm>
            <a:off x="142844" y="642918"/>
            <a:ext cx="8856491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7031" r="13867" b="18750"/>
          <a:stretch>
            <a:fillRect/>
          </a:stretch>
        </p:blipFill>
        <p:spPr bwMode="auto">
          <a:xfrm>
            <a:off x="285720" y="1071546"/>
            <a:ext cx="8572560" cy="550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57340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7340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11719" t="8438" r="13281" b="6250"/>
          <a:stretch>
            <a:fillRect/>
          </a:stretch>
        </p:blipFill>
        <p:spPr bwMode="auto">
          <a:xfrm>
            <a:off x="428596" y="915854"/>
            <a:ext cx="8358214" cy="572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7340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2344" t="15000" r="976" b="32500"/>
          <a:stretch>
            <a:fillRect/>
          </a:stretch>
        </p:blipFill>
        <p:spPr bwMode="auto">
          <a:xfrm>
            <a:off x="160703" y="1857364"/>
            <a:ext cx="884045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4023" t="13125" r="58985" b="77500"/>
          <a:stretch>
            <a:fillRect/>
          </a:stretch>
        </p:blipFill>
        <p:spPr bwMode="auto">
          <a:xfrm>
            <a:off x="214282" y="214290"/>
            <a:ext cx="207170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12500" t="19062" r="14258" b="20937"/>
          <a:stretch>
            <a:fillRect/>
          </a:stretch>
        </p:blipFill>
        <p:spPr bwMode="auto">
          <a:xfrm>
            <a:off x="285752" y="1432166"/>
            <a:ext cx="8643966" cy="442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1094" t="8437" r="25000" b="10000"/>
          <a:stretch>
            <a:fillRect/>
          </a:stretch>
        </p:blipFill>
        <p:spPr bwMode="auto">
          <a:xfrm>
            <a:off x="1142976" y="86992"/>
            <a:ext cx="7160165" cy="677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186238" cy="868346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Análisis interno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6406" t="13124" r="57813" b="78438"/>
          <a:stretch>
            <a:fillRect/>
          </a:stretch>
        </p:blipFill>
        <p:spPr bwMode="auto">
          <a:xfrm>
            <a:off x="142844" y="1000108"/>
            <a:ext cx="314327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7572428" cy="491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553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6445" t="17812" r="9179" b="24062"/>
          <a:stretch>
            <a:fillRect/>
          </a:stretch>
        </p:blipFill>
        <p:spPr bwMode="auto">
          <a:xfrm>
            <a:off x="0" y="1500174"/>
            <a:ext cx="912562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5186370" cy="714380"/>
          </a:xfrm>
          <a:noFill/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Aspectos Generales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69"/>
            <a:ext cx="9144000" cy="592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596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72396" cy="52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3476" t="9375" r="15625" b="10000"/>
          <a:stretch>
            <a:fillRect/>
          </a:stretch>
        </p:blipFill>
        <p:spPr bwMode="auto">
          <a:xfrm>
            <a:off x="0" y="204866"/>
            <a:ext cx="9144000" cy="665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6953" t="19687" r="47851" b="70000"/>
          <a:stretch>
            <a:fillRect/>
          </a:stretch>
        </p:blipFill>
        <p:spPr bwMode="auto">
          <a:xfrm>
            <a:off x="214282" y="357166"/>
            <a:ext cx="307183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5354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7166"/>
            <a:ext cx="7765991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21680" t="5625" r="18554" b="2500"/>
          <a:stretch>
            <a:fillRect/>
          </a:stretch>
        </p:blipFill>
        <p:spPr bwMode="auto">
          <a:xfrm>
            <a:off x="214282" y="285728"/>
            <a:ext cx="394075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l="18164" t="3750" r="20898" b="3437"/>
          <a:stretch>
            <a:fillRect/>
          </a:stretch>
        </p:blipFill>
        <p:spPr bwMode="auto">
          <a:xfrm>
            <a:off x="4429124" y="2500306"/>
            <a:ext cx="427762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25"/>
            <a:ext cx="8677272" cy="676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4062" t="8437" r="15625" b="10000"/>
          <a:stretch>
            <a:fillRect/>
          </a:stretch>
        </p:blipFill>
        <p:spPr bwMode="auto">
          <a:xfrm>
            <a:off x="0" y="228649"/>
            <a:ext cx="9144000" cy="66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5143536" cy="86834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Auditoría Informática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7194"/>
            <a:ext cx="8429652" cy="593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361952"/>
            <a:ext cx="9151490" cy="542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3400420" cy="86834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Antecedentes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14282" y="1714488"/>
            <a:ext cx="221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Base legal</a:t>
            </a:r>
            <a:endParaRPr lang="es-EC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714620"/>
            <a:ext cx="42148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4929190" y="1643050"/>
            <a:ext cx="364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Reseña histórica</a:t>
            </a:r>
            <a:endParaRPr lang="es-EC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496"/>
            <a:ext cx="4071966" cy="224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5143536" cy="868346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Modelo COBIT 4.1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13476" t="6562" r="15625" b="6250"/>
          <a:stretch>
            <a:fillRect/>
          </a:stretch>
        </p:blipFill>
        <p:spPr bwMode="auto">
          <a:xfrm>
            <a:off x="785786" y="1071522"/>
            <a:ext cx="7528643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9375" r="16211" b="10000"/>
          <a:stretch>
            <a:fillRect/>
          </a:stretch>
        </p:blipFill>
        <p:spPr bwMode="auto">
          <a:xfrm>
            <a:off x="0" y="0"/>
            <a:ext cx="90726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12305" r="19726" b="3437"/>
          <a:stretch>
            <a:fillRect/>
          </a:stretch>
        </p:blipFill>
        <p:spPr bwMode="auto">
          <a:xfrm>
            <a:off x="1591002" y="142852"/>
            <a:ext cx="683865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1"/>
            <a:ext cx="88204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2486"/>
            <a:ext cx="9144000" cy="642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7365"/>
            <a:ext cx="8412828" cy="649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29575"/>
            <a:ext cx="9144000" cy="632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142844" y="-24"/>
            <a:ext cx="6286544" cy="86834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Ejecución de la Auditoría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4" y="801941"/>
            <a:ext cx="8929718" cy="605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8750" r="45117" b="79375"/>
          <a:stretch>
            <a:fillRect/>
          </a:stretch>
        </p:blipFill>
        <p:spPr bwMode="auto">
          <a:xfrm>
            <a:off x="357158" y="214290"/>
            <a:ext cx="3604409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 l="18359" t="22812" r="46484" b="20937"/>
          <a:stretch>
            <a:fillRect/>
          </a:stretch>
        </p:blipFill>
        <p:spPr bwMode="auto">
          <a:xfrm>
            <a:off x="714348" y="1571612"/>
            <a:ext cx="44291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 l="23633" t="81875" r="52344" b="2187"/>
          <a:stretch>
            <a:fillRect/>
          </a:stretch>
        </p:blipFill>
        <p:spPr bwMode="auto">
          <a:xfrm>
            <a:off x="5429256" y="2928934"/>
            <a:ext cx="292895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44000" cy="555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3257544" cy="725470"/>
          </a:xfrm>
        </p:spPr>
        <p:txBody>
          <a:bodyPr/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La Empresa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161531" cy="219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4500570"/>
            <a:ext cx="3000396" cy="150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000240"/>
            <a:ext cx="4029048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 l="2343" t="24375" r="5664" b="14687"/>
          <a:stretch>
            <a:fillRect/>
          </a:stretch>
        </p:blipFill>
        <p:spPr bwMode="auto">
          <a:xfrm>
            <a:off x="111975" y="928670"/>
            <a:ext cx="9032025" cy="373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5273" t="2812" r="56640" b="79375"/>
          <a:stretch>
            <a:fillRect/>
          </a:stretch>
        </p:blipFill>
        <p:spPr bwMode="auto">
          <a:xfrm>
            <a:off x="214282" y="214290"/>
            <a:ext cx="3910291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 l="9765" t="1250" r="34766" b="5000"/>
          <a:stretch>
            <a:fillRect/>
          </a:stretch>
        </p:blipFill>
        <p:spPr bwMode="auto">
          <a:xfrm>
            <a:off x="3786182" y="1142984"/>
            <a:ext cx="5072098" cy="535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273" t="2812" r="56640" b="79375"/>
          <a:stretch>
            <a:fillRect/>
          </a:stretch>
        </p:blipFill>
        <p:spPr bwMode="auto">
          <a:xfrm>
            <a:off x="214282" y="214290"/>
            <a:ext cx="3421505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9922" t="3750" r="36133" b="19375"/>
          <a:stretch>
            <a:fillRect/>
          </a:stretch>
        </p:blipFill>
        <p:spPr bwMode="auto">
          <a:xfrm>
            <a:off x="3786150" y="500042"/>
            <a:ext cx="535785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5273" r="61914" b="80313"/>
          <a:stretch>
            <a:fillRect/>
          </a:stretch>
        </p:blipFill>
        <p:spPr bwMode="auto">
          <a:xfrm>
            <a:off x="214282" y="214290"/>
            <a:ext cx="3143272" cy="117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 l="38086" r="12695" b="4681"/>
          <a:stretch>
            <a:fillRect/>
          </a:stretch>
        </p:blipFill>
        <p:spPr bwMode="auto">
          <a:xfrm>
            <a:off x="3643306" y="214290"/>
            <a:ext cx="525279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r="56641" b="92500"/>
          <a:stretch>
            <a:fillRect/>
          </a:stretch>
        </p:blipFill>
        <p:spPr bwMode="auto">
          <a:xfrm>
            <a:off x="357158" y="357166"/>
            <a:ext cx="4143372" cy="44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l="20703" t="6875" r="35351" b="5000"/>
          <a:stretch>
            <a:fillRect/>
          </a:stretch>
        </p:blipFill>
        <p:spPr bwMode="auto">
          <a:xfrm>
            <a:off x="4000496" y="931567"/>
            <a:ext cx="4500594" cy="564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56641" b="92500"/>
          <a:stretch>
            <a:fillRect/>
          </a:stretch>
        </p:blipFill>
        <p:spPr bwMode="auto">
          <a:xfrm>
            <a:off x="357158" y="357166"/>
            <a:ext cx="4143372" cy="44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 l="23437" t="5625" r="27930" b="18437"/>
          <a:stretch>
            <a:fillRect/>
          </a:stretch>
        </p:blipFill>
        <p:spPr bwMode="auto">
          <a:xfrm>
            <a:off x="2857488" y="1056052"/>
            <a:ext cx="5286412" cy="515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14062" t="16875" r="6836" b="13750"/>
          <a:stretch>
            <a:fillRect/>
          </a:stretch>
        </p:blipFill>
        <p:spPr bwMode="auto">
          <a:xfrm>
            <a:off x="500034" y="714356"/>
            <a:ext cx="794989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214282" y="214290"/>
            <a:ext cx="4186238" cy="868346"/>
          </a:xfrm>
        </p:spPr>
        <p:txBody>
          <a:bodyPr>
            <a:normAutofit fontScale="90000"/>
          </a:bodyPr>
          <a:lstStyle/>
          <a:p>
            <a:r>
              <a:rPr lang="es-EC" dirty="0" smtClean="0">
                <a:solidFill>
                  <a:srgbClr val="FF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Análisis externo</a:t>
            </a:r>
            <a:endParaRPr lang="es-EC" dirty="0">
              <a:solidFill>
                <a:srgbClr val="FF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42844" y="1000108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Macroambiente</a:t>
            </a:r>
            <a:endParaRPr lang="es-EC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498" t="4618" r="11637" b="4374"/>
          <a:stretch>
            <a:fillRect/>
          </a:stretch>
        </p:blipFill>
        <p:spPr bwMode="auto">
          <a:xfrm rot="20440227">
            <a:off x="1102148" y="1033308"/>
            <a:ext cx="71438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50281" b="89950"/>
          <a:stretch>
            <a:fillRect/>
          </a:stretch>
        </p:blipFill>
        <p:spPr bwMode="auto">
          <a:xfrm>
            <a:off x="214282" y="214290"/>
            <a:ext cx="442912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4380"/>
            <a:ext cx="892971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61508" b="89950"/>
          <a:stretch>
            <a:fillRect/>
          </a:stretch>
        </p:blipFill>
        <p:spPr bwMode="auto">
          <a:xfrm>
            <a:off x="214282" y="214290"/>
            <a:ext cx="342902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7578" t="6562" r="18554" b="7187"/>
          <a:stretch>
            <a:fillRect/>
          </a:stretch>
        </p:blipFill>
        <p:spPr bwMode="auto">
          <a:xfrm>
            <a:off x="214314" y="0"/>
            <a:ext cx="87154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132</TotalTime>
  <Words>36</Words>
  <Application>Microsoft Office PowerPoint</Application>
  <PresentationFormat>Presentación en pantalla (4:3)</PresentationFormat>
  <Paragraphs>16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Concurrencia</vt:lpstr>
      <vt:lpstr>ESCUELA POLITÉCNICA DEL EJÉRCITO   DEPARTAMENTO DE CIENCIAS ECONÓMICAS, ADMINISTRATIVAS Y DE COMERCIO   “AUDITORÍA INFORMÁTICA A LA COOPERATIVA DE AHORRO Y CRÉDITO “LA COOPERATIVA” , UBICADA EN LA CIUDAD DE QUITO, PROVINCIA DE PICHINCHA, POR EL PERIODO COMPRENDIDO ENTRE EL 1 DE ENERO AL 31 DE DICIEMBRE DE 2012, BAJO MODELO COBIT 4.1” </vt:lpstr>
      <vt:lpstr>Aspectos Generales</vt:lpstr>
      <vt:lpstr>Antecedentes</vt:lpstr>
      <vt:lpstr>La Empresa</vt:lpstr>
      <vt:lpstr>Análisis externo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Análisis interno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Auditoría Informática</vt:lpstr>
      <vt:lpstr>Diapositiva 29</vt:lpstr>
      <vt:lpstr>Modelo COBIT 4.1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Ejecución de la Auditoría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POLITÉCNICA DEL EJÉRCITO   DEPARTAMENTO DE CIENCIAS ECONÓMICAS, ADMINISTRATIVAS Y DE COMERCIO   “AUDITORÍA INFORMÁTICA A LA COOPERATIVA DE AHORRO Y CRÉDITO “LA COOPERATIVA” , UBICADA EN LA CIUDAD DE QUITO, PROVINCIA DE PICHINCHA, POR EL PERIODO COMPRENDIDO ENTRE EL 1 DE ENERO AL 31 DE DICIEMBRE DE 2012, BAJO MODELO COBIT 4.1”</dc:title>
  <dc:creator>D@v!d</dc:creator>
  <cp:lastModifiedBy>D@v!d</cp:lastModifiedBy>
  <cp:revision>18</cp:revision>
  <dcterms:created xsi:type="dcterms:W3CDTF">2013-05-06T21:50:44Z</dcterms:created>
  <dcterms:modified xsi:type="dcterms:W3CDTF">2013-05-07T00:03:36Z</dcterms:modified>
</cp:coreProperties>
</file>