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3"/>
  </p:notesMasterIdLst>
  <p:sldIdLst>
    <p:sldId id="256" r:id="rId2"/>
    <p:sldId id="303" r:id="rId3"/>
    <p:sldId id="262" r:id="rId4"/>
    <p:sldId id="263" r:id="rId5"/>
    <p:sldId id="274" r:id="rId6"/>
    <p:sldId id="275" r:id="rId7"/>
    <p:sldId id="276" r:id="rId8"/>
    <p:sldId id="277" r:id="rId9"/>
    <p:sldId id="279" r:id="rId10"/>
    <p:sldId id="264" r:id="rId11"/>
    <p:sldId id="280" r:id="rId12"/>
    <p:sldId id="281" r:id="rId13"/>
    <p:sldId id="282" r:id="rId14"/>
    <p:sldId id="283" r:id="rId15"/>
    <p:sldId id="284" r:id="rId16"/>
    <p:sldId id="285" r:id="rId17"/>
    <p:sldId id="286" r:id="rId18"/>
    <p:sldId id="287" r:id="rId19"/>
    <p:sldId id="288" r:id="rId20"/>
    <p:sldId id="265" r:id="rId21"/>
    <p:sldId id="289" r:id="rId22"/>
    <p:sldId id="290" r:id="rId23"/>
    <p:sldId id="291" r:id="rId24"/>
    <p:sldId id="292" r:id="rId25"/>
    <p:sldId id="293" r:id="rId26"/>
    <p:sldId id="301" r:id="rId27"/>
    <p:sldId id="266" r:id="rId28"/>
    <p:sldId id="294" r:id="rId29"/>
    <p:sldId id="295" r:id="rId30"/>
    <p:sldId id="296" r:id="rId31"/>
    <p:sldId id="297" r:id="rId32"/>
    <p:sldId id="298" r:id="rId33"/>
    <p:sldId id="267" r:id="rId34"/>
    <p:sldId id="299" r:id="rId35"/>
    <p:sldId id="302" r:id="rId36"/>
    <p:sldId id="300" r:id="rId37"/>
    <p:sldId id="268" r:id="rId38"/>
    <p:sldId id="270" r:id="rId39"/>
    <p:sldId id="272" r:id="rId40"/>
    <p:sldId id="271" r:id="rId41"/>
    <p:sldId id="27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FD8A366F-DE96-764D-B701-AD5C50FAE3C1}">
          <p14:sldIdLst>
            <p14:sldId id="256"/>
            <p14:sldId id="303"/>
            <p14:sldId id="262"/>
          </p14:sldIdLst>
        </p14:section>
        <p14:section name="INTRODUCCIÓN" id="{CA4EE7A2-FF5B-214A-A9B7-D871C7A51C9C}">
          <p14:sldIdLst>
            <p14:sldId id="263"/>
            <p14:sldId id="274"/>
            <p14:sldId id="275"/>
            <p14:sldId id="276"/>
            <p14:sldId id="277"/>
            <p14:sldId id="279"/>
          </p14:sldIdLst>
        </p14:section>
        <p14:section name="DISEÑO" id="{C03CC8DF-73D1-6B4C-8F6F-38E7FF1CA8DB}">
          <p14:sldIdLst>
            <p14:sldId id="264"/>
            <p14:sldId id="280"/>
            <p14:sldId id="281"/>
            <p14:sldId id="282"/>
            <p14:sldId id="283"/>
            <p14:sldId id="284"/>
            <p14:sldId id="285"/>
            <p14:sldId id="286"/>
            <p14:sldId id="287"/>
            <p14:sldId id="288"/>
          </p14:sldIdLst>
        </p14:section>
        <p14:section name="DESARROLLO DE LÓGICA Y HMI" id="{C01D60BF-7DC2-B842-BB5A-B270F2CD0166}">
          <p14:sldIdLst>
            <p14:sldId id="265"/>
            <p14:sldId id="289"/>
            <p14:sldId id="290"/>
            <p14:sldId id="291"/>
            <p14:sldId id="292"/>
            <p14:sldId id="293"/>
            <p14:sldId id="301"/>
          </p14:sldIdLst>
        </p14:section>
        <p14:section name="IMPLEMENTACIÓN" id="{9CEE74FC-8B1C-9A44-BF62-9FCBD8FC9FB4}">
          <p14:sldIdLst>
            <p14:sldId id="266"/>
            <p14:sldId id="294"/>
            <p14:sldId id="295"/>
            <p14:sldId id="296"/>
            <p14:sldId id="297"/>
            <p14:sldId id="298"/>
          </p14:sldIdLst>
        </p14:section>
        <p14:section name="PRUEBAS Y RESULTADOS" id="{E0BDC1D5-7399-B742-AB63-CB838EC4D431}">
          <p14:sldIdLst>
            <p14:sldId id="267"/>
            <p14:sldId id="299"/>
            <p14:sldId id="302"/>
            <p14:sldId id="300"/>
          </p14:sldIdLst>
        </p14:section>
        <p14:section name="CONCLUSIONES Y RECOMENDACIONES" id="{C44DDF25-A47C-D24A-A577-39E324442F9A}">
          <p14:sldIdLst>
            <p14:sldId id="268"/>
            <p14:sldId id="270"/>
            <p14:sldId id="272"/>
            <p14:sldId id="271"/>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64" autoAdjust="0"/>
  </p:normalViewPr>
  <p:slideViewPr>
    <p:cSldViewPr snapToGrid="0" snapToObjects="1">
      <p:cViewPr varScale="1">
        <p:scale>
          <a:sx n="84" d="100"/>
          <a:sy n="84" d="100"/>
        </p:scale>
        <p:origin x="-1496" y="-96"/>
      </p:cViewPr>
      <p:guideLst>
        <p:guide orient="horz" pos="2160"/>
        <p:guide pos="2880"/>
      </p:guideLst>
    </p:cSldViewPr>
  </p:slideViewPr>
  <p:outlineViewPr>
    <p:cViewPr>
      <p:scale>
        <a:sx n="33" d="100"/>
        <a:sy n="33" d="100"/>
      </p:scale>
      <p:origin x="0" y="4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38234-7C61-AC4C-B970-D40685D1D06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F12FC40-2539-8441-AEFA-C20E662CF633}">
      <dgm:prSet phldrT="[Text]"/>
      <dgm:spPr>
        <a:gradFill rotWithShape="0">
          <a:gsLst>
            <a:gs pos="0">
              <a:schemeClr val="accent5">
                <a:lumMod val="75000"/>
                <a:alpha val="63000"/>
              </a:schemeClr>
            </a:gs>
            <a:gs pos="80000">
              <a:schemeClr val="accent5">
                <a:lumMod val="75000"/>
              </a:schemeClr>
            </a:gs>
            <a:gs pos="100000">
              <a:schemeClr val="accent5"/>
            </a:gs>
          </a:gsLst>
        </a:gradFill>
      </dgm:spPr>
      <dgm:t>
        <a:bodyPr/>
        <a:lstStyle/>
        <a:p>
          <a:r>
            <a:rPr lang="en-US" dirty="0" smtClean="0">
              <a:latin typeface="Arial"/>
              <a:cs typeface="Arial"/>
            </a:rPr>
            <a:t>GENERAL</a:t>
          </a:r>
          <a:endParaRPr lang="en-US" dirty="0">
            <a:latin typeface="Arial"/>
            <a:cs typeface="Arial"/>
          </a:endParaRPr>
        </a:p>
      </dgm:t>
    </dgm:pt>
    <dgm:pt modelId="{828B1831-228A-0643-9CF7-9D79D5D86AF8}" type="parTrans" cxnId="{D71108B5-32AD-DE41-91DF-F07E0BBD204C}">
      <dgm:prSet/>
      <dgm:spPr/>
      <dgm:t>
        <a:bodyPr/>
        <a:lstStyle/>
        <a:p>
          <a:endParaRPr lang="en-US"/>
        </a:p>
      </dgm:t>
    </dgm:pt>
    <dgm:pt modelId="{4B8D1B25-A19D-204B-9A2C-6B008FFA10CA}" type="sibTrans" cxnId="{D71108B5-32AD-DE41-91DF-F07E0BBD204C}">
      <dgm:prSet/>
      <dgm:spPr/>
      <dgm:t>
        <a:bodyPr/>
        <a:lstStyle/>
        <a:p>
          <a:endParaRPr lang="en-US"/>
        </a:p>
      </dgm:t>
    </dgm:pt>
    <dgm:pt modelId="{53D7FF6D-10EA-C347-B6AA-21C27252F643}">
      <dgm:prSet phldrT="[Text]" custT="1"/>
      <dgm:spPr>
        <a:solidFill>
          <a:schemeClr val="lt1">
            <a:hueOff val="0"/>
            <a:satOff val="0"/>
            <a:lumOff val="0"/>
            <a:alpha val="54000"/>
          </a:schemeClr>
        </a:solidFill>
      </dgm:spPr>
      <dgm:t>
        <a:bodyPr/>
        <a:lstStyle/>
        <a:p>
          <a:r>
            <a:rPr lang="en-US" sz="2000" dirty="0" err="1" smtClean="0">
              <a:latin typeface="Arial"/>
              <a:cs typeface="Arial"/>
            </a:rPr>
            <a:t>Diseñar</a:t>
          </a:r>
          <a:r>
            <a:rPr lang="en-US" sz="2000" dirty="0" smtClean="0">
              <a:latin typeface="Arial"/>
              <a:cs typeface="Arial"/>
            </a:rPr>
            <a:t> e </a:t>
          </a:r>
          <a:r>
            <a:rPr lang="en-US" sz="2000" dirty="0" err="1" smtClean="0">
              <a:latin typeface="Arial"/>
              <a:cs typeface="Arial"/>
            </a:rPr>
            <a:t>implementar</a:t>
          </a:r>
          <a:r>
            <a:rPr lang="en-US" sz="2000" dirty="0" smtClean="0">
              <a:latin typeface="Arial"/>
              <a:cs typeface="Arial"/>
            </a:rPr>
            <a:t> el </a:t>
          </a:r>
          <a:r>
            <a:rPr lang="en-US" sz="2000" dirty="0" err="1" smtClean="0">
              <a:latin typeface="Arial"/>
              <a:cs typeface="Arial"/>
            </a:rPr>
            <a:t>sistema</a:t>
          </a:r>
          <a:r>
            <a:rPr lang="en-US" sz="2000" dirty="0" smtClean="0">
              <a:latin typeface="Arial"/>
              <a:cs typeface="Arial"/>
            </a:rPr>
            <a:t> </a:t>
          </a:r>
          <a:r>
            <a:rPr lang="en-US" sz="2000" dirty="0" err="1" smtClean="0">
              <a:latin typeface="Arial"/>
              <a:cs typeface="Arial"/>
            </a:rPr>
            <a:t>contraincendios</a:t>
          </a:r>
          <a:r>
            <a:rPr lang="en-US" sz="2000" dirty="0" smtClean="0">
              <a:latin typeface="Arial"/>
              <a:cs typeface="Arial"/>
            </a:rPr>
            <a:t> </a:t>
          </a:r>
          <a:r>
            <a:rPr lang="en-US" sz="2000" dirty="0" err="1" smtClean="0">
              <a:latin typeface="Arial"/>
              <a:cs typeface="Arial"/>
            </a:rPr>
            <a:t>para</a:t>
          </a:r>
          <a:r>
            <a:rPr lang="en-US" sz="2000" dirty="0" smtClean="0">
              <a:latin typeface="Arial"/>
              <a:cs typeface="Arial"/>
            </a:rPr>
            <a:t> la </a:t>
          </a:r>
          <a:r>
            <a:rPr lang="en-US" sz="2000" dirty="0" err="1" smtClean="0">
              <a:latin typeface="Arial"/>
              <a:cs typeface="Arial"/>
            </a:rPr>
            <a:t>estación</a:t>
          </a:r>
          <a:r>
            <a:rPr lang="en-US" sz="2000" dirty="0" smtClean="0">
              <a:latin typeface="Arial"/>
              <a:cs typeface="Arial"/>
            </a:rPr>
            <a:t> de </a:t>
          </a:r>
          <a:r>
            <a:rPr lang="en-US" sz="2000" dirty="0" err="1" smtClean="0">
              <a:latin typeface="Arial"/>
              <a:cs typeface="Arial"/>
            </a:rPr>
            <a:t>captación</a:t>
          </a:r>
          <a:r>
            <a:rPr lang="en-US" sz="2000" dirty="0" smtClean="0">
              <a:latin typeface="Arial"/>
              <a:cs typeface="Arial"/>
            </a:rPr>
            <a:t> de gas </a:t>
          </a:r>
          <a:r>
            <a:rPr lang="en-US" sz="2000" dirty="0" err="1" smtClean="0">
              <a:latin typeface="Arial"/>
              <a:cs typeface="Arial"/>
            </a:rPr>
            <a:t>Sacha</a:t>
          </a:r>
          <a:r>
            <a:rPr lang="en-US" sz="2000" dirty="0" smtClean="0">
              <a:latin typeface="Arial"/>
              <a:cs typeface="Arial"/>
            </a:rPr>
            <a:t> Norte 2.</a:t>
          </a:r>
          <a:endParaRPr lang="en-US" sz="2000" dirty="0">
            <a:latin typeface="Arial"/>
            <a:cs typeface="Arial"/>
          </a:endParaRPr>
        </a:p>
      </dgm:t>
    </dgm:pt>
    <dgm:pt modelId="{C25F11AF-6CFB-4C49-B35F-3DA5B9C4690C}" type="parTrans" cxnId="{05CD95E6-9F93-964C-855C-3FE106569ECC}">
      <dgm:prSet/>
      <dgm:spPr/>
      <dgm:t>
        <a:bodyPr/>
        <a:lstStyle/>
        <a:p>
          <a:endParaRPr lang="en-US"/>
        </a:p>
      </dgm:t>
    </dgm:pt>
    <dgm:pt modelId="{0EB69E25-C15B-FB4A-923B-00EFB9EB32CF}" type="sibTrans" cxnId="{05CD95E6-9F93-964C-855C-3FE106569ECC}">
      <dgm:prSet/>
      <dgm:spPr/>
      <dgm:t>
        <a:bodyPr/>
        <a:lstStyle/>
        <a:p>
          <a:endParaRPr lang="en-US"/>
        </a:p>
      </dgm:t>
    </dgm:pt>
    <dgm:pt modelId="{D4922DBA-0FA2-3E4B-8BEB-9F34C1F80B97}">
      <dgm:prSet phldrT="[Text]"/>
      <dgm:spPr>
        <a:gradFill rotWithShape="0">
          <a:gsLst>
            <a:gs pos="0">
              <a:schemeClr val="accent5">
                <a:lumMod val="75000"/>
                <a:alpha val="63000"/>
              </a:schemeClr>
            </a:gs>
            <a:gs pos="80000">
              <a:schemeClr val="accent5">
                <a:lumMod val="75000"/>
              </a:schemeClr>
            </a:gs>
            <a:gs pos="100000">
              <a:schemeClr val="accent5"/>
            </a:gs>
          </a:gsLst>
        </a:gradFill>
      </dgm:spPr>
      <dgm:t>
        <a:bodyPr/>
        <a:lstStyle/>
        <a:p>
          <a:r>
            <a:rPr lang="en-US" dirty="0" smtClean="0">
              <a:latin typeface="Arial"/>
              <a:cs typeface="Arial"/>
            </a:rPr>
            <a:t>ESPECIFICOS</a:t>
          </a:r>
          <a:endParaRPr lang="en-US" dirty="0">
            <a:latin typeface="Arial"/>
            <a:cs typeface="Arial"/>
          </a:endParaRPr>
        </a:p>
      </dgm:t>
    </dgm:pt>
    <dgm:pt modelId="{51E1CEBF-EAE5-AD4C-8A57-FC07CD5F7C16}" type="parTrans" cxnId="{883F03E9-45C3-7D41-B52E-31CE519671B3}">
      <dgm:prSet/>
      <dgm:spPr/>
      <dgm:t>
        <a:bodyPr/>
        <a:lstStyle/>
        <a:p>
          <a:endParaRPr lang="en-US"/>
        </a:p>
      </dgm:t>
    </dgm:pt>
    <dgm:pt modelId="{E13FC12F-62B6-0945-AE1C-AA28EE1803B2}" type="sibTrans" cxnId="{883F03E9-45C3-7D41-B52E-31CE519671B3}">
      <dgm:prSet/>
      <dgm:spPr/>
      <dgm:t>
        <a:bodyPr/>
        <a:lstStyle/>
        <a:p>
          <a:endParaRPr lang="en-US"/>
        </a:p>
      </dgm:t>
    </dgm:pt>
    <dgm:pt modelId="{A3A565E0-546F-444B-9C51-30B5F0EEDAB7}">
      <dgm:prSet phldrT="[Text]" custT="1"/>
      <dgm:spPr>
        <a:solidFill>
          <a:schemeClr val="lt1">
            <a:hueOff val="0"/>
            <a:satOff val="0"/>
            <a:lumOff val="0"/>
            <a:alpha val="54000"/>
          </a:schemeClr>
        </a:solidFill>
      </dgm:spPr>
      <dgm:t>
        <a:bodyPr/>
        <a:lstStyle/>
        <a:p>
          <a:r>
            <a:rPr lang="en-US" sz="1900" dirty="0" err="1" smtClean="0">
              <a:latin typeface="Arial"/>
              <a:cs typeface="Arial"/>
            </a:rPr>
            <a:t>Determinar</a:t>
          </a:r>
          <a:r>
            <a:rPr lang="en-US" sz="1900" dirty="0" smtClean="0">
              <a:latin typeface="Arial"/>
              <a:cs typeface="Arial"/>
            </a:rPr>
            <a:t> </a:t>
          </a:r>
          <a:r>
            <a:rPr lang="en-US" sz="1900" dirty="0" err="1" smtClean="0">
              <a:latin typeface="Arial"/>
              <a:cs typeface="Arial"/>
            </a:rPr>
            <a:t>equipos</a:t>
          </a:r>
          <a:r>
            <a:rPr lang="en-US" sz="1900" dirty="0" smtClean="0">
              <a:latin typeface="Arial"/>
              <a:cs typeface="Arial"/>
            </a:rPr>
            <a:t> y </a:t>
          </a:r>
          <a:r>
            <a:rPr lang="en-US" sz="1900" dirty="0" err="1" smtClean="0">
              <a:latin typeface="Arial"/>
              <a:cs typeface="Arial"/>
            </a:rPr>
            <a:t>materiales</a:t>
          </a:r>
          <a:r>
            <a:rPr lang="en-US" sz="1900" dirty="0" smtClean="0">
              <a:latin typeface="Arial"/>
              <a:cs typeface="Arial"/>
            </a:rPr>
            <a:t> </a:t>
          </a:r>
          <a:r>
            <a:rPr lang="en-US" sz="1900" dirty="0" err="1" smtClean="0">
              <a:latin typeface="Arial"/>
              <a:cs typeface="Arial"/>
            </a:rPr>
            <a:t>necesarios</a:t>
          </a:r>
          <a:r>
            <a:rPr lang="en-US" sz="1900" dirty="0" smtClean="0">
              <a:latin typeface="Arial"/>
              <a:cs typeface="Arial"/>
            </a:rPr>
            <a:t> </a:t>
          </a:r>
          <a:r>
            <a:rPr lang="en-US" sz="1900" dirty="0" err="1" smtClean="0">
              <a:latin typeface="Arial"/>
              <a:cs typeface="Arial"/>
            </a:rPr>
            <a:t>para</a:t>
          </a:r>
          <a:r>
            <a:rPr lang="en-US" sz="1900" dirty="0" smtClean="0">
              <a:latin typeface="Arial"/>
              <a:cs typeface="Arial"/>
            </a:rPr>
            <a:t> </a:t>
          </a:r>
          <a:r>
            <a:rPr lang="en-US" sz="1900" dirty="0" err="1" smtClean="0">
              <a:latin typeface="Arial"/>
              <a:cs typeface="Arial"/>
            </a:rPr>
            <a:t>conformar</a:t>
          </a:r>
          <a:r>
            <a:rPr lang="en-US" sz="1900" dirty="0" smtClean="0">
              <a:latin typeface="Arial"/>
              <a:cs typeface="Arial"/>
            </a:rPr>
            <a:t> el </a:t>
          </a:r>
          <a:r>
            <a:rPr lang="en-US" sz="1900" dirty="0" err="1" smtClean="0">
              <a:latin typeface="Arial"/>
              <a:cs typeface="Arial"/>
            </a:rPr>
            <a:t>sistema</a:t>
          </a:r>
          <a:r>
            <a:rPr lang="en-US" sz="1900" dirty="0" smtClean="0">
              <a:latin typeface="Arial"/>
              <a:cs typeface="Arial"/>
            </a:rPr>
            <a:t> </a:t>
          </a:r>
          <a:r>
            <a:rPr lang="en-US" sz="1900" dirty="0" err="1" smtClean="0">
              <a:latin typeface="Arial"/>
              <a:cs typeface="Arial"/>
            </a:rPr>
            <a:t>contraincendios</a:t>
          </a:r>
          <a:r>
            <a:rPr lang="en-US" sz="1900" dirty="0" smtClean="0">
              <a:latin typeface="Arial"/>
              <a:cs typeface="Arial"/>
            </a:rPr>
            <a:t> de </a:t>
          </a:r>
          <a:r>
            <a:rPr lang="en-US" sz="1900" dirty="0" err="1" smtClean="0">
              <a:latin typeface="Arial"/>
              <a:cs typeface="Arial"/>
            </a:rPr>
            <a:t>manera</a:t>
          </a:r>
          <a:r>
            <a:rPr lang="en-US" sz="1900" dirty="0" smtClean="0">
              <a:latin typeface="Arial"/>
              <a:cs typeface="Arial"/>
            </a:rPr>
            <a:t> </a:t>
          </a:r>
          <a:r>
            <a:rPr lang="en-US" sz="1900" dirty="0" err="1" smtClean="0">
              <a:latin typeface="Arial"/>
              <a:cs typeface="Arial"/>
            </a:rPr>
            <a:t>que</a:t>
          </a:r>
          <a:r>
            <a:rPr lang="en-US" sz="1900" dirty="0" smtClean="0">
              <a:latin typeface="Arial"/>
              <a:cs typeface="Arial"/>
            </a:rPr>
            <a:t> </a:t>
          </a:r>
          <a:r>
            <a:rPr lang="en-US" sz="1900" dirty="0" err="1" smtClean="0">
              <a:latin typeface="Arial"/>
              <a:cs typeface="Arial"/>
            </a:rPr>
            <a:t>cumplan</a:t>
          </a:r>
          <a:r>
            <a:rPr lang="en-US" sz="1900" dirty="0" smtClean="0">
              <a:latin typeface="Arial"/>
              <a:cs typeface="Arial"/>
            </a:rPr>
            <a:t> con </a:t>
          </a:r>
          <a:r>
            <a:rPr lang="en-US" sz="1900" dirty="0" err="1" smtClean="0">
              <a:latin typeface="Arial"/>
              <a:cs typeface="Arial"/>
            </a:rPr>
            <a:t>las</a:t>
          </a:r>
          <a:r>
            <a:rPr lang="en-US" sz="1900" dirty="0" smtClean="0">
              <a:latin typeface="Arial"/>
              <a:cs typeface="Arial"/>
            </a:rPr>
            <a:t> </a:t>
          </a:r>
          <a:r>
            <a:rPr lang="en-US" sz="1900" dirty="0" err="1" smtClean="0">
              <a:latin typeface="Arial"/>
              <a:cs typeface="Arial"/>
            </a:rPr>
            <a:t>normas</a:t>
          </a:r>
          <a:r>
            <a:rPr lang="en-US" sz="1900" dirty="0" smtClean="0">
              <a:latin typeface="Arial"/>
              <a:cs typeface="Arial"/>
            </a:rPr>
            <a:t> NFPA </a:t>
          </a:r>
          <a:r>
            <a:rPr lang="en-US" sz="1900" dirty="0" err="1" smtClean="0">
              <a:latin typeface="Arial"/>
              <a:cs typeface="Arial"/>
            </a:rPr>
            <a:t>para</a:t>
          </a:r>
          <a:r>
            <a:rPr lang="en-US" sz="1900" dirty="0" smtClean="0">
              <a:latin typeface="Arial"/>
              <a:cs typeface="Arial"/>
            </a:rPr>
            <a:t> </a:t>
          </a:r>
          <a:r>
            <a:rPr lang="en-US" sz="1900" dirty="0" err="1" smtClean="0">
              <a:latin typeface="Arial"/>
              <a:cs typeface="Arial"/>
            </a:rPr>
            <a:t>áreas</a:t>
          </a:r>
          <a:r>
            <a:rPr lang="en-US" sz="1900" dirty="0" smtClean="0">
              <a:latin typeface="Arial"/>
              <a:cs typeface="Arial"/>
            </a:rPr>
            <a:t> </a:t>
          </a:r>
          <a:r>
            <a:rPr lang="en-US" sz="1900" dirty="0" err="1" smtClean="0">
              <a:latin typeface="Arial"/>
              <a:cs typeface="Arial"/>
            </a:rPr>
            <a:t>peligrosas</a:t>
          </a:r>
          <a:r>
            <a:rPr lang="en-US" sz="1900" dirty="0" smtClean="0">
              <a:latin typeface="Arial"/>
              <a:cs typeface="Arial"/>
            </a:rPr>
            <a:t>.</a:t>
          </a:r>
          <a:endParaRPr lang="en-US" sz="1900" dirty="0">
            <a:latin typeface="Arial"/>
            <a:cs typeface="Arial"/>
          </a:endParaRPr>
        </a:p>
      </dgm:t>
    </dgm:pt>
    <dgm:pt modelId="{07CB31E2-6D41-B849-A0B7-AC4D4838D567}" type="parTrans" cxnId="{C49EBFC8-81DE-344D-8601-2FC3EBDF2927}">
      <dgm:prSet/>
      <dgm:spPr/>
      <dgm:t>
        <a:bodyPr/>
        <a:lstStyle/>
        <a:p>
          <a:endParaRPr lang="en-US"/>
        </a:p>
      </dgm:t>
    </dgm:pt>
    <dgm:pt modelId="{19B1EA1D-9B2E-374E-9B0B-ED77047C7E74}" type="sibTrans" cxnId="{C49EBFC8-81DE-344D-8601-2FC3EBDF2927}">
      <dgm:prSet/>
      <dgm:spPr/>
      <dgm:t>
        <a:bodyPr/>
        <a:lstStyle/>
        <a:p>
          <a:endParaRPr lang="en-US"/>
        </a:p>
      </dgm:t>
    </dgm:pt>
    <dgm:pt modelId="{2AB5CF91-68FA-A242-97A5-69C5ED8BCCB6}">
      <dgm:prSet phldrT="[Text]" custT="1"/>
      <dgm:spPr>
        <a:solidFill>
          <a:schemeClr val="lt1">
            <a:hueOff val="0"/>
            <a:satOff val="0"/>
            <a:lumOff val="0"/>
            <a:alpha val="54000"/>
          </a:schemeClr>
        </a:solidFill>
      </dgm:spPr>
      <dgm:t>
        <a:bodyPr/>
        <a:lstStyle/>
        <a:p>
          <a:r>
            <a:rPr lang="en-US" sz="1900" dirty="0" err="1" smtClean="0">
              <a:latin typeface="Arial"/>
              <a:cs typeface="Arial"/>
            </a:rPr>
            <a:t>Clasificar</a:t>
          </a:r>
          <a:r>
            <a:rPr lang="en-US" sz="1900" dirty="0" smtClean="0">
              <a:latin typeface="Arial"/>
              <a:cs typeface="Arial"/>
            </a:rPr>
            <a:t> la </a:t>
          </a:r>
          <a:r>
            <a:rPr lang="en-US" sz="1900" dirty="0" err="1" smtClean="0">
              <a:latin typeface="Arial"/>
              <a:cs typeface="Arial"/>
            </a:rPr>
            <a:t>lógica</a:t>
          </a:r>
          <a:r>
            <a:rPr lang="en-US" sz="1900" dirty="0" smtClean="0">
              <a:latin typeface="Arial"/>
              <a:cs typeface="Arial"/>
            </a:rPr>
            <a:t> del PLC en </a:t>
          </a:r>
          <a:r>
            <a:rPr lang="en-US" sz="1900" dirty="0" err="1" smtClean="0">
              <a:latin typeface="Arial"/>
              <a:cs typeface="Arial"/>
            </a:rPr>
            <a:t>subrutinas</a:t>
          </a:r>
          <a:r>
            <a:rPr lang="en-US" sz="1900" dirty="0" smtClean="0">
              <a:latin typeface="Arial"/>
              <a:cs typeface="Arial"/>
            </a:rPr>
            <a:t>, de </a:t>
          </a:r>
          <a:r>
            <a:rPr lang="en-US" sz="1900" dirty="0" err="1" smtClean="0">
              <a:latin typeface="Arial"/>
              <a:cs typeface="Arial"/>
            </a:rPr>
            <a:t>manera</a:t>
          </a:r>
          <a:r>
            <a:rPr lang="en-US" sz="1900" dirty="0" smtClean="0">
              <a:latin typeface="Arial"/>
              <a:cs typeface="Arial"/>
            </a:rPr>
            <a:t> </a:t>
          </a:r>
          <a:r>
            <a:rPr lang="en-US" sz="1900" dirty="0" err="1" smtClean="0">
              <a:latin typeface="Arial"/>
              <a:cs typeface="Arial"/>
            </a:rPr>
            <a:t>que</a:t>
          </a:r>
          <a:r>
            <a:rPr lang="en-US" sz="1900" dirty="0" smtClean="0">
              <a:latin typeface="Arial"/>
              <a:cs typeface="Arial"/>
            </a:rPr>
            <a:t> se </a:t>
          </a:r>
          <a:r>
            <a:rPr lang="en-US" sz="1900" dirty="0" err="1" smtClean="0">
              <a:latin typeface="Arial"/>
              <a:cs typeface="Arial"/>
            </a:rPr>
            <a:t>pueda</a:t>
          </a:r>
          <a:r>
            <a:rPr lang="en-US" sz="1900" dirty="0" smtClean="0">
              <a:latin typeface="Arial"/>
              <a:cs typeface="Arial"/>
            </a:rPr>
            <a:t> </a:t>
          </a:r>
          <a:r>
            <a:rPr lang="en-US" sz="1900" dirty="0" err="1" smtClean="0">
              <a:latin typeface="Arial"/>
              <a:cs typeface="Arial"/>
            </a:rPr>
            <a:t>maniobrar</a:t>
          </a:r>
          <a:r>
            <a:rPr lang="en-US" sz="1900" dirty="0" smtClean="0">
              <a:latin typeface="Arial"/>
              <a:cs typeface="Arial"/>
            </a:rPr>
            <a:t> </a:t>
          </a:r>
          <a:r>
            <a:rPr lang="en-US" sz="1900" dirty="0" err="1" smtClean="0">
              <a:latin typeface="Arial"/>
              <a:cs typeface="Arial"/>
            </a:rPr>
            <a:t>esta</a:t>
          </a:r>
          <a:r>
            <a:rPr lang="en-US" sz="1900" dirty="0" smtClean="0">
              <a:latin typeface="Arial"/>
              <a:cs typeface="Arial"/>
            </a:rPr>
            <a:t> </a:t>
          </a:r>
          <a:r>
            <a:rPr lang="en-US" sz="1900" dirty="0" err="1" smtClean="0">
              <a:latin typeface="Arial"/>
              <a:cs typeface="Arial"/>
            </a:rPr>
            <a:t>lógica</a:t>
          </a:r>
          <a:r>
            <a:rPr lang="en-US" sz="1900" dirty="0" smtClean="0">
              <a:latin typeface="Arial"/>
              <a:cs typeface="Arial"/>
            </a:rPr>
            <a:t> en </a:t>
          </a:r>
          <a:r>
            <a:rPr lang="en-US" sz="1900" dirty="0" err="1" smtClean="0">
              <a:latin typeface="Arial"/>
              <a:cs typeface="Arial"/>
            </a:rPr>
            <a:t>futuros</a:t>
          </a:r>
          <a:r>
            <a:rPr lang="en-US" sz="1900" dirty="0" smtClean="0">
              <a:latin typeface="Arial"/>
              <a:cs typeface="Arial"/>
            </a:rPr>
            <a:t> </a:t>
          </a:r>
          <a:r>
            <a:rPr lang="en-US" sz="1900" dirty="0" err="1" smtClean="0">
              <a:latin typeface="Arial"/>
              <a:cs typeface="Arial"/>
            </a:rPr>
            <a:t>cambios</a:t>
          </a:r>
          <a:r>
            <a:rPr lang="en-US" sz="1900" dirty="0" smtClean="0">
              <a:latin typeface="Arial"/>
              <a:cs typeface="Arial"/>
            </a:rPr>
            <a:t> </a:t>
          </a:r>
          <a:r>
            <a:rPr lang="en-US" sz="1900" dirty="0" err="1" smtClean="0">
              <a:latin typeface="Arial"/>
              <a:cs typeface="Arial"/>
            </a:rPr>
            <a:t>si</a:t>
          </a:r>
          <a:r>
            <a:rPr lang="en-US" sz="1900" dirty="0" smtClean="0">
              <a:latin typeface="Arial"/>
              <a:cs typeface="Arial"/>
            </a:rPr>
            <a:t> </a:t>
          </a:r>
          <a:r>
            <a:rPr lang="en-US" sz="1900" dirty="0" err="1" smtClean="0">
              <a:latin typeface="Arial"/>
              <a:cs typeface="Arial"/>
            </a:rPr>
            <a:t>es</a:t>
          </a:r>
          <a:r>
            <a:rPr lang="en-US" sz="1900" dirty="0" smtClean="0">
              <a:latin typeface="Arial"/>
              <a:cs typeface="Arial"/>
            </a:rPr>
            <a:t> </a:t>
          </a:r>
          <a:r>
            <a:rPr lang="en-US" sz="1900" dirty="0" err="1" smtClean="0">
              <a:latin typeface="Arial"/>
              <a:cs typeface="Arial"/>
            </a:rPr>
            <a:t>necesario</a:t>
          </a:r>
          <a:r>
            <a:rPr lang="en-US" sz="1900" dirty="0" smtClean="0">
              <a:latin typeface="Arial"/>
              <a:cs typeface="Arial"/>
            </a:rPr>
            <a:t>.</a:t>
          </a:r>
          <a:endParaRPr lang="en-US" sz="1900" dirty="0">
            <a:latin typeface="Arial"/>
            <a:cs typeface="Arial"/>
          </a:endParaRPr>
        </a:p>
      </dgm:t>
    </dgm:pt>
    <dgm:pt modelId="{EE16144A-00D3-3749-B6EA-506A73FBDD5B}" type="parTrans" cxnId="{5039FC09-E374-2B4F-B9F8-8A9F0FB039AD}">
      <dgm:prSet/>
      <dgm:spPr/>
      <dgm:t>
        <a:bodyPr/>
        <a:lstStyle/>
        <a:p>
          <a:endParaRPr lang="en-US"/>
        </a:p>
      </dgm:t>
    </dgm:pt>
    <dgm:pt modelId="{4D035242-4C8E-884A-B78C-F53B2D5D2EAE}" type="sibTrans" cxnId="{5039FC09-E374-2B4F-B9F8-8A9F0FB039AD}">
      <dgm:prSet/>
      <dgm:spPr/>
      <dgm:t>
        <a:bodyPr/>
        <a:lstStyle/>
        <a:p>
          <a:endParaRPr lang="en-US"/>
        </a:p>
      </dgm:t>
    </dgm:pt>
    <dgm:pt modelId="{983791F4-559E-F046-B0F9-64DB1F7E0990}">
      <dgm:prSet phldrT="[Text]" custT="1"/>
      <dgm:spPr>
        <a:solidFill>
          <a:schemeClr val="lt1">
            <a:hueOff val="0"/>
            <a:satOff val="0"/>
            <a:lumOff val="0"/>
            <a:alpha val="54000"/>
          </a:schemeClr>
        </a:solidFill>
      </dgm:spPr>
      <dgm:t>
        <a:bodyPr/>
        <a:lstStyle/>
        <a:p>
          <a:r>
            <a:rPr lang="en-US" sz="1900" dirty="0" err="1" smtClean="0">
              <a:latin typeface="Arial"/>
              <a:cs typeface="Arial"/>
            </a:rPr>
            <a:t>Desarrollar</a:t>
          </a:r>
          <a:r>
            <a:rPr lang="en-US" sz="1900" dirty="0" smtClean="0">
              <a:latin typeface="Arial"/>
              <a:cs typeface="Arial"/>
            </a:rPr>
            <a:t> el HMI </a:t>
          </a:r>
          <a:r>
            <a:rPr lang="en-US" sz="1900" dirty="0" err="1" smtClean="0">
              <a:latin typeface="Arial"/>
              <a:cs typeface="Arial"/>
            </a:rPr>
            <a:t>mediante</a:t>
          </a:r>
          <a:r>
            <a:rPr lang="en-US" sz="1900" dirty="0" smtClean="0">
              <a:latin typeface="Arial"/>
              <a:cs typeface="Arial"/>
            </a:rPr>
            <a:t> el software IDE </a:t>
          </a:r>
          <a:r>
            <a:rPr lang="en-US" sz="1900" dirty="0" err="1" smtClean="0">
              <a:latin typeface="Arial"/>
              <a:cs typeface="Arial"/>
            </a:rPr>
            <a:t>Archestra</a:t>
          </a:r>
          <a:r>
            <a:rPr lang="en-US" sz="1900" dirty="0" smtClean="0">
              <a:latin typeface="Arial"/>
              <a:cs typeface="Arial"/>
            </a:rPr>
            <a:t> </a:t>
          </a:r>
          <a:r>
            <a:rPr lang="en-US" sz="1900" dirty="0" err="1" smtClean="0">
              <a:latin typeface="Arial"/>
              <a:cs typeface="Arial"/>
            </a:rPr>
            <a:t>siguiendo</a:t>
          </a:r>
          <a:r>
            <a:rPr lang="en-US" sz="1900" dirty="0" smtClean="0">
              <a:latin typeface="Arial"/>
              <a:cs typeface="Arial"/>
            </a:rPr>
            <a:t> </a:t>
          </a:r>
          <a:r>
            <a:rPr lang="en-US" sz="1900" dirty="0" err="1" smtClean="0">
              <a:latin typeface="Arial"/>
              <a:cs typeface="Arial"/>
            </a:rPr>
            <a:t>recomendaciones</a:t>
          </a:r>
          <a:r>
            <a:rPr lang="en-US" sz="1900" dirty="0" smtClean="0">
              <a:latin typeface="Arial"/>
              <a:cs typeface="Arial"/>
            </a:rPr>
            <a:t> </a:t>
          </a:r>
          <a:r>
            <a:rPr lang="en-US" sz="1900" dirty="0" err="1" smtClean="0">
              <a:latin typeface="Arial"/>
              <a:cs typeface="Arial"/>
            </a:rPr>
            <a:t>como</a:t>
          </a:r>
          <a:r>
            <a:rPr lang="en-US" sz="1900" dirty="0" smtClean="0">
              <a:latin typeface="Arial"/>
              <a:cs typeface="Arial"/>
            </a:rPr>
            <a:t> la </a:t>
          </a:r>
          <a:r>
            <a:rPr lang="en-US" sz="1900" dirty="0" err="1" smtClean="0">
              <a:latin typeface="Arial"/>
              <a:cs typeface="Arial"/>
            </a:rPr>
            <a:t>guía</a:t>
          </a:r>
          <a:r>
            <a:rPr lang="en-US" sz="1900" dirty="0" smtClean="0">
              <a:latin typeface="Arial"/>
              <a:cs typeface="Arial"/>
            </a:rPr>
            <a:t> GEDIS.</a:t>
          </a:r>
          <a:endParaRPr lang="en-US" sz="1900" dirty="0">
            <a:latin typeface="Arial"/>
            <a:cs typeface="Arial"/>
          </a:endParaRPr>
        </a:p>
      </dgm:t>
    </dgm:pt>
    <dgm:pt modelId="{07F03EB6-409F-0543-8A20-BE6258974FA5}" type="parTrans" cxnId="{8363A759-D48C-1844-9283-77DE4BECCC66}">
      <dgm:prSet/>
      <dgm:spPr/>
      <dgm:t>
        <a:bodyPr/>
        <a:lstStyle/>
        <a:p>
          <a:endParaRPr lang="en-US"/>
        </a:p>
      </dgm:t>
    </dgm:pt>
    <dgm:pt modelId="{8F5DF3D1-495B-A144-BCD2-C619EA18ADFF}" type="sibTrans" cxnId="{8363A759-D48C-1844-9283-77DE4BECCC66}">
      <dgm:prSet/>
      <dgm:spPr/>
      <dgm:t>
        <a:bodyPr/>
        <a:lstStyle/>
        <a:p>
          <a:endParaRPr lang="en-US"/>
        </a:p>
      </dgm:t>
    </dgm:pt>
    <dgm:pt modelId="{14F644C5-9BF3-BC40-996B-9A3E5F77468D}">
      <dgm:prSet phldrT="[Text]" custT="1"/>
      <dgm:spPr>
        <a:solidFill>
          <a:schemeClr val="lt1">
            <a:hueOff val="0"/>
            <a:satOff val="0"/>
            <a:lumOff val="0"/>
            <a:alpha val="54000"/>
          </a:schemeClr>
        </a:solidFill>
      </dgm:spPr>
      <dgm:t>
        <a:bodyPr/>
        <a:lstStyle/>
        <a:p>
          <a:r>
            <a:rPr lang="en-US" sz="1900" dirty="0" err="1" smtClean="0">
              <a:latin typeface="Arial"/>
              <a:cs typeface="Arial"/>
            </a:rPr>
            <a:t>Implementar</a:t>
          </a:r>
          <a:r>
            <a:rPr lang="en-US" sz="1900" dirty="0" smtClean="0">
              <a:latin typeface="Arial"/>
              <a:cs typeface="Arial"/>
            </a:rPr>
            <a:t> el </a:t>
          </a:r>
          <a:r>
            <a:rPr lang="en-US" sz="1900" dirty="0" err="1" smtClean="0">
              <a:latin typeface="Arial"/>
              <a:cs typeface="Arial"/>
            </a:rPr>
            <a:t>sistema</a:t>
          </a:r>
          <a:r>
            <a:rPr lang="en-US" sz="1900" dirty="0" smtClean="0">
              <a:latin typeface="Arial"/>
              <a:cs typeface="Arial"/>
            </a:rPr>
            <a:t> y </a:t>
          </a:r>
          <a:r>
            <a:rPr lang="en-US" sz="1900" dirty="0" err="1" smtClean="0">
              <a:latin typeface="Arial"/>
              <a:cs typeface="Arial"/>
            </a:rPr>
            <a:t>verificar</a:t>
          </a:r>
          <a:r>
            <a:rPr lang="en-US" sz="1900" dirty="0" smtClean="0">
              <a:latin typeface="Arial"/>
              <a:cs typeface="Arial"/>
            </a:rPr>
            <a:t> </a:t>
          </a:r>
          <a:r>
            <a:rPr lang="en-US" sz="1900" dirty="0" err="1" smtClean="0">
              <a:latin typeface="Arial"/>
              <a:cs typeface="Arial"/>
            </a:rPr>
            <a:t>su</a:t>
          </a:r>
          <a:r>
            <a:rPr lang="en-US" sz="1900" dirty="0" smtClean="0">
              <a:latin typeface="Arial"/>
              <a:cs typeface="Arial"/>
            </a:rPr>
            <a:t> </a:t>
          </a:r>
          <a:r>
            <a:rPr lang="en-US" sz="1900" dirty="0" err="1" smtClean="0">
              <a:latin typeface="Arial"/>
              <a:cs typeface="Arial"/>
            </a:rPr>
            <a:t>correcto</a:t>
          </a:r>
          <a:r>
            <a:rPr lang="en-US" sz="1900" dirty="0" smtClean="0">
              <a:latin typeface="Arial"/>
              <a:cs typeface="Arial"/>
            </a:rPr>
            <a:t> </a:t>
          </a:r>
          <a:r>
            <a:rPr lang="en-US" sz="1900" dirty="0" err="1" smtClean="0">
              <a:latin typeface="Arial"/>
              <a:cs typeface="Arial"/>
            </a:rPr>
            <a:t>funcionamiento</a:t>
          </a:r>
          <a:r>
            <a:rPr lang="en-US" sz="1900" dirty="0" smtClean="0">
              <a:latin typeface="Arial"/>
              <a:cs typeface="Arial"/>
            </a:rPr>
            <a:t> </a:t>
          </a:r>
          <a:r>
            <a:rPr lang="en-US" sz="1900" dirty="0" err="1" smtClean="0">
              <a:latin typeface="Arial"/>
              <a:cs typeface="Arial"/>
            </a:rPr>
            <a:t>mediante</a:t>
          </a:r>
          <a:r>
            <a:rPr lang="en-US" sz="1900" dirty="0" smtClean="0">
              <a:latin typeface="Arial"/>
              <a:cs typeface="Arial"/>
            </a:rPr>
            <a:t> </a:t>
          </a:r>
          <a:r>
            <a:rPr lang="en-US" sz="1900" dirty="0" err="1" smtClean="0">
              <a:latin typeface="Arial"/>
              <a:cs typeface="Arial"/>
            </a:rPr>
            <a:t>pruebas</a:t>
          </a:r>
          <a:r>
            <a:rPr lang="en-US" sz="1900" dirty="0" smtClean="0">
              <a:latin typeface="Arial"/>
              <a:cs typeface="Arial"/>
            </a:rPr>
            <a:t> y </a:t>
          </a:r>
          <a:r>
            <a:rPr lang="en-US" sz="1900" dirty="0" err="1" smtClean="0">
              <a:latin typeface="Arial"/>
              <a:cs typeface="Arial"/>
            </a:rPr>
            <a:t>resultados</a:t>
          </a:r>
          <a:r>
            <a:rPr lang="en-US" sz="1900" dirty="0" smtClean="0">
              <a:latin typeface="Arial"/>
              <a:cs typeface="Arial"/>
            </a:rPr>
            <a:t>.</a:t>
          </a:r>
          <a:endParaRPr lang="en-US" sz="1900" dirty="0">
            <a:latin typeface="Arial"/>
            <a:cs typeface="Arial"/>
          </a:endParaRPr>
        </a:p>
      </dgm:t>
    </dgm:pt>
    <dgm:pt modelId="{7B53DD5C-97CB-3B4C-91D7-4E2E20D16D01}" type="parTrans" cxnId="{4050498B-08AC-3748-9D3C-13C1A578213C}">
      <dgm:prSet/>
      <dgm:spPr/>
      <dgm:t>
        <a:bodyPr/>
        <a:lstStyle/>
        <a:p>
          <a:endParaRPr lang="en-US"/>
        </a:p>
      </dgm:t>
    </dgm:pt>
    <dgm:pt modelId="{91DFA3EA-C44C-AB4D-9B5F-7844B5935552}" type="sibTrans" cxnId="{4050498B-08AC-3748-9D3C-13C1A578213C}">
      <dgm:prSet/>
      <dgm:spPr/>
      <dgm:t>
        <a:bodyPr/>
        <a:lstStyle/>
        <a:p>
          <a:endParaRPr lang="en-US"/>
        </a:p>
      </dgm:t>
    </dgm:pt>
    <dgm:pt modelId="{40C7A657-8B2E-174F-BA2C-95E80242ED31}" type="pres">
      <dgm:prSet presAssocID="{7AC38234-7C61-AC4C-B970-D40685D1D065}" presName="linearFlow" presStyleCnt="0">
        <dgm:presLayoutVars>
          <dgm:dir/>
          <dgm:animLvl val="lvl"/>
          <dgm:resizeHandles val="exact"/>
        </dgm:presLayoutVars>
      </dgm:prSet>
      <dgm:spPr/>
      <dgm:t>
        <a:bodyPr/>
        <a:lstStyle/>
        <a:p>
          <a:endParaRPr lang="en-US"/>
        </a:p>
      </dgm:t>
    </dgm:pt>
    <dgm:pt modelId="{F927C6AB-013F-7C4A-9DD0-0CB031355285}" type="pres">
      <dgm:prSet presAssocID="{1F12FC40-2539-8441-AEFA-C20E662CF633}" presName="composite" presStyleCnt="0"/>
      <dgm:spPr/>
    </dgm:pt>
    <dgm:pt modelId="{79949678-C428-284F-A209-5CD115CDE014}" type="pres">
      <dgm:prSet presAssocID="{1F12FC40-2539-8441-AEFA-C20E662CF633}" presName="parentText" presStyleLbl="alignNode1" presStyleIdx="0" presStyleCnt="2">
        <dgm:presLayoutVars>
          <dgm:chMax val="1"/>
          <dgm:bulletEnabled val="1"/>
        </dgm:presLayoutVars>
      </dgm:prSet>
      <dgm:spPr/>
      <dgm:t>
        <a:bodyPr/>
        <a:lstStyle/>
        <a:p>
          <a:endParaRPr lang="en-US"/>
        </a:p>
      </dgm:t>
    </dgm:pt>
    <dgm:pt modelId="{2B67BD07-1888-5342-8B4E-7826503E9FF3}" type="pres">
      <dgm:prSet presAssocID="{1F12FC40-2539-8441-AEFA-C20E662CF633}" presName="descendantText" presStyleLbl="alignAcc1" presStyleIdx="0" presStyleCnt="2">
        <dgm:presLayoutVars>
          <dgm:bulletEnabled val="1"/>
        </dgm:presLayoutVars>
      </dgm:prSet>
      <dgm:spPr/>
      <dgm:t>
        <a:bodyPr/>
        <a:lstStyle/>
        <a:p>
          <a:endParaRPr lang="en-US"/>
        </a:p>
      </dgm:t>
    </dgm:pt>
    <dgm:pt modelId="{F1F0A319-E737-2543-9ED8-293BA714C198}" type="pres">
      <dgm:prSet presAssocID="{4B8D1B25-A19D-204B-9A2C-6B008FFA10CA}" presName="sp" presStyleCnt="0"/>
      <dgm:spPr/>
    </dgm:pt>
    <dgm:pt modelId="{FC8401DE-8E12-F44C-9CBD-6D70F056B0F8}" type="pres">
      <dgm:prSet presAssocID="{D4922DBA-0FA2-3E4B-8BEB-9F34C1F80B97}" presName="composite" presStyleCnt="0"/>
      <dgm:spPr/>
    </dgm:pt>
    <dgm:pt modelId="{50AE1F64-B9FF-0248-88B5-291ADD857436}" type="pres">
      <dgm:prSet presAssocID="{D4922DBA-0FA2-3E4B-8BEB-9F34C1F80B97}" presName="parentText" presStyleLbl="alignNode1" presStyleIdx="1" presStyleCnt="2">
        <dgm:presLayoutVars>
          <dgm:chMax val="1"/>
          <dgm:bulletEnabled val="1"/>
        </dgm:presLayoutVars>
      </dgm:prSet>
      <dgm:spPr/>
      <dgm:t>
        <a:bodyPr/>
        <a:lstStyle/>
        <a:p>
          <a:endParaRPr lang="en-US"/>
        </a:p>
      </dgm:t>
    </dgm:pt>
    <dgm:pt modelId="{374BDB9F-6ADE-B244-A777-5DE3DD00C911}" type="pres">
      <dgm:prSet presAssocID="{D4922DBA-0FA2-3E4B-8BEB-9F34C1F80B97}" presName="descendantText" presStyleLbl="alignAcc1" presStyleIdx="1" presStyleCnt="2" custScaleY="254194">
        <dgm:presLayoutVars>
          <dgm:bulletEnabled val="1"/>
        </dgm:presLayoutVars>
      </dgm:prSet>
      <dgm:spPr/>
      <dgm:t>
        <a:bodyPr/>
        <a:lstStyle/>
        <a:p>
          <a:endParaRPr lang="en-US"/>
        </a:p>
      </dgm:t>
    </dgm:pt>
  </dgm:ptLst>
  <dgm:cxnLst>
    <dgm:cxn modelId="{C49EBFC8-81DE-344D-8601-2FC3EBDF2927}" srcId="{D4922DBA-0FA2-3E4B-8BEB-9F34C1F80B97}" destId="{A3A565E0-546F-444B-9C51-30B5F0EEDAB7}" srcOrd="0" destOrd="0" parTransId="{07CB31E2-6D41-B849-A0B7-AC4D4838D567}" sibTransId="{19B1EA1D-9B2E-374E-9B0B-ED77047C7E74}"/>
    <dgm:cxn modelId="{932A3685-4856-8140-94D3-CD4073495D0C}" type="presOf" srcId="{D4922DBA-0FA2-3E4B-8BEB-9F34C1F80B97}" destId="{50AE1F64-B9FF-0248-88B5-291ADD857436}" srcOrd="0" destOrd="0" presId="urn:microsoft.com/office/officeart/2005/8/layout/chevron2"/>
    <dgm:cxn modelId="{8363A759-D48C-1844-9283-77DE4BECCC66}" srcId="{D4922DBA-0FA2-3E4B-8BEB-9F34C1F80B97}" destId="{983791F4-559E-F046-B0F9-64DB1F7E0990}" srcOrd="2" destOrd="0" parTransId="{07F03EB6-409F-0543-8A20-BE6258974FA5}" sibTransId="{8F5DF3D1-495B-A144-BCD2-C619EA18ADFF}"/>
    <dgm:cxn modelId="{6B9C79BC-A57E-F04E-8EED-07DABEEB90F5}" type="presOf" srcId="{53D7FF6D-10EA-C347-B6AA-21C27252F643}" destId="{2B67BD07-1888-5342-8B4E-7826503E9FF3}" srcOrd="0" destOrd="0" presId="urn:microsoft.com/office/officeart/2005/8/layout/chevron2"/>
    <dgm:cxn modelId="{4050498B-08AC-3748-9D3C-13C1A578213C}" srcId="{D4922DBA-0FA2-3E4B-8BEB-9F34C1F80B97}" destId="{14F644C5-9BF3-BC40-996B-9A3E5F77468D}" srcOrd="3" destOrd="0" parTransId="{7B53DD5C-97CB-3B4C-91D7-4E2E20D16D01}" sibTransId="{91DFA3EA-C44C-AB4D-9B5F-7844B5935552}"/>
    <dgm:cxn modelId="{D71108B5-32AD-DE41-91DF-F07E0BBD204C}" srcId="{7AC38234-7C61-AC4C-B970-D40685D1D065}" destId="{1F12FC40-2539-8441-AEFA-C20E662CF633}" srcOrd="0" destOrd="0" parTransId="{828B1831-228A-0643-9CF7-9D79D5D86AF8}" sibTransId="{4B8D1B25-A19D-204B-9A2C-6B008FFA10CA}"/>
    <dgm:cxn modelId="{05CD95E6-9F93-964C-855C-3FE106569ECC}" srcId="{1F12FC40-2539-8441-AEFA-C20E662CF633}" destId="{53D7FF6D-10EA-C347-B6AA-21C27252F643}" srcOrd="0" destOrd="0" parTransId="{C25F11AF-6CFB-4C49-B35F-3DA5B9C4690C}" sibTransId="{0EB69E25-C15B-FB4A-923B-00EFB9EB32CF}"/>
    <dgm:cxn modelId="{91FCB13B-7F1E-D444-8D97-F62AB0784D30}" type="presOf" srcId="{2AB5CF91-68FA-A242-97A5-69C5ED8BCCB6}" destId="{374BDB9F-6ADE-B244-A777-5DE3DD00C911}" srcOrd="0" destOrd="1" presId="urn:microsoft.com/office/officeart/2005/8/layout/chevron2"/>
    <dgm:cxn modelId="{6F4349C0-0E5B-6B42-9925-C5F43095AA99}" type="presOf" srcId="{1F12FC40-2539-8441-AEFA-C20E662CF633}" destId="{79949678-C428-284F-A209-5CD115CDE014}" srcOrd="0" destOrd="0" presId="urn:microsoft.com/office/officeart/2005/8/layout/chevron2"/>
    <dgm:cxn modelId="{91196908-BBF5-214F-8826-885AFD0BAFC6}" type="presOf" srcId="{A3A565E0-546F-444B-9C51-30B5F0EEDAB7}" destId="{374BDB9F-6ADE-B244-A777-5DE3DD00C911}" srcOrd="0" destOrd="0" presId="urn:microsoft.com/office/officeart/2005/8/layout/chevron2"/>
    <dgm:cxn modelId="{883F03E9-45C3-7D41-B52E-31CE519671B3}" srcId="{7AC38234-7C61-AC4C-B970-D40685D1D065}" destId="{D4922DBA-0FA2-3E4B-8BEB-9F34C1F80B97}" srcOrd="1" destOrd="0" parTransId="{51E1CEBF-EAE5-AD4C-8A57-FC07CD5F7C16}" sibTransId="{E13FC12F-62B6-0945-AE1C-AA28EE1803B2}"/>
    <dgm:cxn modelId="{8C7CD710-E3C8-C64E-87CB-4322BF1D0602}" type="presOf" srcId="{7AC38234-7C61-AC4C-B970-D40685D1D065}" destId="{40C7A657-8B2E-174F-BA2C-95E80242ED31}" srcOrd="0" destOrd="0" presId="urn:microsoft.com/office/officeart/2005/8/layout/chevron2"/>
    <dgm:cxn modelId="{5039FC09-E374-2B4F-B9F8-8A9F0FB039AD}" srcId="{D4922DBA-0FA2-3E4B-8BEB-9F34C1F80B97}" destId="{2AB5CF91-68FA-A242-97A5-69C5ED8BCCB6}" srcOrd="1" destOrd="0" parTransId="{EE16144A-00D3-3749-B6EA-506A73FBDD5B}" sibTransId="{4D035242-4C8E-884A-B78C-F53B2D5D2EAE}"/>
    <dgm:cxn modelId="{4E3BC1AA-4628-FE4C-A0F1-EC80F185094B}" type="presOf" srcId="{14F644C5-9BF3-BC40-996B-9A3E5F77468D}" destId="{374BDB9F-6ADE-B244-A777-5DE3DD00C911}" srcOrd="0" destOrd="3" presId="urn:microsoft.com/office/officeart/2005/8/layout/chevron2"/>
    <dgm:cxn modelId="{83827C81-1811-9A4A-B6A9-FE127A1BDE20}" type="presOf" srcId="{983791F4-559E-F046-B0F9-64DB1F7E0990}" destId="{374BDB9F-6ADE-B244-A777-5DE3DD00C911}" srcOrd="0" destOrd="2" presId="urn:microsoft.com/office/officeart/2005/8/layout/chevron2"/>
    <dgm:cxn modelId="{803E17D3-E6AA-2B42-B6B7-B0CECEDAF844}" type="presParOf" srcId="{40C7A657-8B2E-174F-BA2C-95E80242ED31}" destId="{F927C6AB-013F-7C4A-9DD0-0CB031355285}" srcOrd="0" destOrd="0" presId="urn:microsoft.com/office/officeart/2005/8/layout/chevron2"/>
    <dgm:cxn modelId="{F2EC551D-665D-9040-B3A8-F5291691066D}" type="presParOf" srcId="{F927C6AB-013F-7C4A-9DD0-0CB031355285}" destId="{79949678-C428-284F-A209-5CD115CDE014}" srcOrd="0" destOrd="0" presId="urn:microsoft.com/office/officeart/2005/8/layout/chevron2"/>
    <dgm:cxn modelId="{6878BED9-6832-B64D-8312-75E7176AEDE3}" type="presParOf" srcId="{F927C6AB-013F-7C4A-9DD0-0CB031355285}" destId="{2B67BD07-1888-5342-8B4E-7826503E9FF3}" srcOrd="1" destOrd="0" presId="urn:microsoft.com/office/officeart/2005/8/layout/chevron2"/>
    <dgm:cxn modelId="{A14D370B-9AA3-B647-B6BF-8612CC7D882C}" type="presParOf" srcId="{40C7A657-8B2E-174F-BA2C-95E80242ED31}" destId="{F1F0A319-E737-2543-9ED8-293BA714C198}" srcOrd="1" destOrd="0" presId="urn:microsoft.com/office/officeart/2005/8/layout/chevron2"/>
    <dgm:cxn modelId="{4759223B-EC28-3446-964B-AC00F4ADAB2D}" type="presParOf" srcId="{40C7A657-8B2E-174F-BA2C-95E80242ED31}" destId="{FC8401DE-8E12-F44C-9CBD-6D70F056B0F8}" srcOrd="2" destOrd="0" presId="urn:microsoft.com/office/officeart/2005/8/layout/chevron2"/>
    <dgm:cxn modelId="{06B23D74-A13B-9447-839B-AFEC78191CBF}" type="presParOf" srcId="{FC8401DE-8E12-F44C-9CBD-6D70F056B0F8}" destId="{50AE1F64-B9FF-0248-88B5-291ADD857436}" srcOrd="0" destOrd="0" presId="urn:microsoft.com/office/officeart/2005/8/layout/chevron2"/>
    <dgm:cxn modelId="{3CE55A29-5582-A245-A056-D2430FAC8B0A}" type="presParOf" srcId="{FC8401DE-8E12-F44C-9CBD-6D70F056B0F8}" destId="{374BDB9F-6ADE-B244-A777-5DE3DD00C9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21D348-0570-0A41-9EDA-D0823D6E987A}" type="doc">
      <dgm:prSet loTypeId="urn:microsoft.com/office/officeart/2005/8/layout/cycle8" loCatId="" qsTypeId="urn:microsoft.com/office/officeart/2005/8/quickstyle/simple4" qsCatId="simple" csTypeId="urn:microsoft.com/office/officeart/2005/8/colors/accent1_2" csCatId="accent1" phldr="1"/>
      <dgm:spPr/>
    </dgm:pt>
    <dgm:pt modelId="{54DE89A7-C538-4F4E-924E-9E679B6AF451}">
      <dgm:prSet phldrT="[Text]" custT="1"/>
      <dgm:spPr>
        <a:gradFill flip="none" rotWithShape="1">
          <a:gsLst>
            <a:gs pos="0">
              <a:schemeClr val="accent5"/>
            </a:gs>
            <a:gs pos="49000">
              <a:schemeClr val="accent1">
                <a:alpha val="67000"/>
              </a:schemeClr>
            </a:gs>
            <a:gs pos="100000">
              <a:schemeClr val="accent5"/>
            </a:gs>
          </a:gsLst>
          <a:path path="circle">
            <a:fillToRect l="50000" t="50000" r="50000" b="50000"/>
          </a:path>
          <a:tileRect/>
        </a:gradFill>
      </dgm:spPr>
      <dgm:t>
        <a:bodyPr/>
        <a:lstStyle/>
        <a:p>
          <a:r>
            <a:rPr lang="en-US" sz="1600" b="1" dirty="0" smtClean="0">
              <a:solidFill>
                <a:schemeClr val="tx1"/>
              </a:solidFill>
            </a:rPr>
            <a:t>Cable </a:t>
          </a:r>
          <a:r>
            <a:rPr lang="en-US" sz="1600" b="1" dirty="0" err="1" smtClean="0">
              <a:solidFill>
                <a:schemeClr val="tx1"/>
              </a:solidFill>
            </a:rPr>
            <a:t>Apantallado</a:t>
          </a:r>
          <a:endParaRPr lang="en-US" sz="1600" b="1" dirty="0">
            <a:solidFill>
              <a:schemeClr val="tx1"/>
            </a:solidFill>
          </a:endParaRPr>
        </a:p>
      </dgm:t>
    </dgm:pt>
    <dgm:pt modelId="{9E7D80FC-85DF-E845-B42A-AA11DA80566C}" type="parTrans" cxnId="{F2300A99-F782-DD4E-AFEA-6CF9BB411424}">
      <dgm:prSet/>
      <dgm:spPr/>
      <dgm:t>
        <a:bodyPr/>
        <a:lstStyle/>
        <a:p>
          <a:endParaRPr lang="en-US"/>
        </a:p>
      </dgm:t>
    </dgm:pt>
    <dgm:pt modelId="{2E9E8877-97F3-9747-A9C5-8C3C1C807F10}" type="sibTrans" cxnId="{F2300A99-F782-DD4E-AFEA-6CF9BB411424}">
      <dgm:prSet/>
      <dgm:spPr/>
      <dgm:t>
        <a:bodyPr/>
        <a:lstStyle/>
        <a:p>
          <a:endParaRPr lang="en-US"/>
        </a:p>
      </dgm:t>
    </dgm:pt>
    <dgm:pt modelId="{32EA1872-EDC6-C846-B3E6-1665A2A1EC46}">
      <dgm:prSet phldrT="[Text]" custT="1"/>
      <dgm:spPr>
        <a:gradFill flip="none" rotWithShape="1">
          <a:gsLst>
            <a:gs pos="0">
              <a:schemeClr val="accent5"/>
            </a:gs>
            <a:gs pos="49000">
              <a:schemeClr val="accent1">
                <a:alpha val="67000"/>
              </a:schemeClr>
            </a:gs>
            <a:gs pos="100000">
              <a:schemeClr val="accent5"/>
            </a:gs>
          </a:gsLst>
          <a:path path="circle">
            <a:fillToRect l="50000" t="50000" r="50000" b="50000"/>
          </a:path>
          <a:tileRect/>
        </a:gradFill>
      </dgm:spPr>
      <dgm:t>
        <a:bodyPr/>
        <a:lstStyle/>
        <a:p>
          <a:r>
            <a:rPr lang="en-US" sz="1600" b="1" dirty="0" err="1" smtClean="0">
              <a:solidFill>
                <a:schemeClr val="tx1"/>
              </a:solidFill>
            </a:rPr>
            <a:t>Resistentes</a:t>
          </a:r>
          <a:r>
            <a:rPr lang="en-US" sz="1600" b="1" dirty="0" smtClean="0">
              <a:solidFill>
                <a:schemeClr val="tx1"/>
              </a:solidFill>
            </a:rPr>
            <a:t> a la Llama</a:t>
          </a:r>
          <a:endParaRPr lang="en-US" sz="1600" b="1" dirty="0">
            <a:solidFill>
              <a:schemeClr val="tx1"/>
            </a:solidFill>
          </a:endParaRPr>
        </a:p>
      </dgm:t>
    </dgm:pt>
    <dgm:pt modelId="{AABFA3FD-A548-3D44-8557-561E70689EC2}" type="parTrans" cxnId="{A9B02C35-AFE5-1543-A75F-9E9014B0CFE0}">
      <dgm:prSet/>
      <dgm:spPr/>
      <dgm:t>
        <a:bodyPr/>
        <a:lstStyle/>
        <a:p>
          <a:endParaRPr lang="en-US"/>
        </a:p>
      </dgm:t>
    </dgm:pt>
    <dgm:pt modelId="{B1F24673-5895-F048-983D-BEEF1A34CB8F}" type="sibTrans" cxnId="{A9B02C35-AFE5-1543-A75F-9E9014B0CFE0}">
      <dgm:prSet/>
      <dgm:spPr/>
      <dgm:t>
        <a:bodyPr/>
        <a:lstStyle/>
        <a:p>
          <a:endParaRPr lang="en-US"/>
        </a:p>
      </dgm:t>
    </dgm:pt>
    <dgm:pt modelId="{D549D82B-B8AC-284A-BF8A-8EC26A2578C6}">
      <dgm:prSet phldrT="[Text]" custT="1"/>
      <dgm:spPr>
        <a:gradFill flip="none" rotWithShape="1">
          <a:gsLst>
            <a:gs pos="0">
              <a:schemeClr val="accent5"/>
            </a:gs>
            <a:gs pos="49000">
              <a:schemeClr val="accent1">
                <a:alpha val="67000"/>
              </a:schemeClr>
            </a:gs>
            <a:gs pos="100000">
              <a:schemeClr val="accent5"/>
            </a:gs>
          </a:gsLst>
          <a:path path="circle">
            <a:fillToRect l="50000" t="50000" r="50000" b="50000"/>
          </a:path>
          <a:tileRect/>
        </a:gradFill>
      </dgm:spPr>
      <dgm:t>
        <a:bodyPr/>
        <a:lstStyle/>
        <a:p>
          <a:r>
            <a:rPr lang="en-US" sz="1600" b="1" dirty="0" smtClean="0">
              <a:solidFill>
                <a:schemeClr val="tx1"/>
              </a:solidFill>
            </a:rPr>
            <a:t>T° </a:t>
          </a:r>
          <a:r>
            <a:rPr lang="en-US" sz="1600" b="1" dirty="0" err="1" smtClean="0">
              <a:solidFill>
                <a:schemeClr val="tx1"/>
              </a:solidFill>
            </a:rPr>
            <a:t>máx</a:t>
          </a:r>
          <a:r>
            <a:rPr lang="en-US" sz="1600" b="1" dirty="0" smtClean="0">
              <a:solidFill>
                <a:schemeClr val="tx1"/>
              </a:solidFill>
            </a:rPr>
            <a:t> 90°C</a:t>
          </a:r>
          <a:endParaRPr lang="en-US" sz="1600" b="1" dirty="0">
            <a:solidFill>
              <a:schemeClr val="tx1"/>
            </a:solidFill>
          </a:endParaRPr>
        </a:p>
      </dgm:t>
    </dgm:pt>
    <dgm:pt modelId="{FB8D5D65-A93B-8A41-8E68-5EAFA291F7AE}" type="parTrans" cxnId="{CD54936B-332D-1F47-9D8F-54659BED59B7}">
      <dgm:prSet/>
      <dgm:spPr/>
      <dgm:t>
        <a:bodyPr/>
        <a:lstStyle/>
        <a:p>
          <a:endParaRPr lang="en-US"/>
        </a:p>
      </dgm:t>
    </dgm:pt>
    <dgm:pt modelId="{FF9D583A-8E2A-D640-AE83-690A6247BB65}" type="sibTrans" cxnId="{CD54936B-332D-1F47-9D8F-54659BED59B7}">
      <dgm:prSet/>
      <dgm:spPr/>
      <dgm:t>
        <a:bodyPr/>
        <a:lstStyle/>
        <a:p>
          <a:endParaRPr lang="en-US"/>
        </a:p>
      </dgm:t>
    </dgm:pt>
    <dgm:pt modelId="{2B102784-7394-684A-A23A-E9650A7C32DB}">
      <dgm:prSet phldrT="[Text]" custT="1"/>
      <dgm:spPr>
        <a:gradFill flip="none" rotWithShape="1">
          <a:gsLst>
            <a:gs pos="0">
              <a:schemeClr val="accent5"/>
            </a:gs>
            <a:gs pos="49000">
              <a:schemeClr val="accent1">
                <a:alpha val="67000"/>
              </a:schemeClr>
            </a:gs>
            <a:gs pos="100000">
              <a:schemeClr val="accent5"/>
            </a:gs>
          </a:gsLst>
          <a:path path="circle">
            <a:fillToRect l="50000" t="50000" r="50000" b="50000"/>
          </a:path>
          <a:tileRect/>
        </a:gradFill>
      </dgm:spPr>
      <dgm:t>
        <a:bodyPr/>
        <a:lstStyle/>
        <a:p>
          <a:r>
            <a:rPr lang="en-US" sz="1600" b="1" dirty="0" smtClean="0">
              <a:solidFill>
                <a:schemeClr val="tx1"/>
              </a:solidFill>
            </a:rPr>
            <a:t>Junction Box</a:t>
          </a:r>
          <a:endParaRPr lang="en-US" sz="1600" b="1" dirty="0">
            <a:solidFill>
              <a:schemeClr val="tx1"/>
            </a:solidFill>
          </a:endParaRPr>
        </a:p>
      </dgm:t>
    </dgm:pt>
    <dgm:pt modelId="{5771551F-5B46-FD43-ABAB-A11984F71ECA}" type="parTrans" cxnId="{0DF790C7-E673-7746-A5A0-36D498F9F71B}">
      <dgm:prSet/>
      <dgm:spPr/>
      <dgm:t>
        <a:bodyPr/>
        <a:lstStyle/>
        <a:p>
          <a:endParaRPr lang="en-US"/>
        </a:p>
      </dgm:t>
    </dgm:pt>
    <dgm:pt modelId="{5D191131-A9AE-DF4C-8B40-528E7615284D}" type="sibTrans" cxnId="{0DF790C7-E673-7746-A5A0-36D498F9F71B}">
      <dgm:prSet/>
      <dgm:spPr/>
      <dgm:t>
        <a:bodyPr/>
        <a:lstStyle/>
        <a:p>
          <a:endParaRPr lang="en-US"/>
        </a:p>
      </dgm:t>
    </dgm:pt>
    <dgm:pt modelId="{1C33BFD2-4ABF-B844-891B-C4CAC51FC8AD}">
      <dgm:prSet phldrT="[Text]" custT="1"/>
      <dgm:spPr>
        <a:gradFill flip="none" rotWithShape="1">
          <a:gsLst>
            <a:gs pos="0">
              <a:schemeClr val="accent5"/>
            </a:gs>
            <a:gs pos="49000">
              <a:schemeClr val="accent1">
                <a:alpha val="67000"/>
              </a:schemeClr>
            </a:gs>
            <a:gs pos="100000">
              <a:schemeClr val="accent5"/>
            </a:gs>
          </a:gsLst>
          <a:path path="circle">
            <a:fillToRect l="50000" t="50000" r="50000" b="50000"/>
          </a:path>
          <a:tileRect/>
        </a:gradFill>
      </dgm:spPr>
      <dgm:t>
        <a:bodyPr/>
        <a:lstStyle/>
        <a:p>
          <a:r>
            <a:rPr lang="en-US" sz="1600" b="1" dirty="0" err="1" smtClean="0">
              <a:solidFill>
                <a:schemeClr val="tx1"/>
              </a:solidFill>
            </a:rPr>
            <a:t>Bandejas</a:t>
          </a:r>
          <a:r>
            <a:rPr lang="en-US" sz="1600" b="1" dirty="0" smtClean="0">
              <a:solidFill>
                <a:schemeClr val="tx1"/>
              </a:solidFill>
            </a:rPr>
            <a:t> </a:t>
          </a:r>
          <a:r>
            <a:rPr lang="en-US" sz="1600" b="1" dirty="0" err="1" smtClean="0">
              <a:solidFill>
                <a:schemeClr val="tx1"/>
              </a:solidFill>
            </a:rPr>
            <a:t>Metálicas</a:t>
          </a:r>
          <a:r>
            <a:rPr lang="en-US" sz="1600" b="1" dirty="0" smtClean="0">
              <a:solidFill>
                <a:schemeClr val="tx1"/>
              </a:solidFill>
            </a:rPr>
            <a:t> 24” x 8” / 9”x 8”</a:t>
          </a:r>
        </a:p>
      </dgm:t>
    </dgm:pt>
    <dgm:pt modelId="{D89CD45C-F6C7-FC44-8D38-9428E45A6738}" type="parTrans" cxnId="{433BD1DB-740B-104E-8206-B9190EC0B38D}">
      <dgm:prSet/>
      <dgm:spPr/>
      <dgm:t>
        <a:bodyPr/>
        <a:lstStyle/>
        <a:p>
          <a:endParaRPr lang="en-US"/>
        </a:p>
      </dgm:t>
    </dgm:pt>
    <dgm:pt modelId="{DB756276-18BD-1243-8760-8D31868D0135}" type="sibTrans" cxnId="{433BD1DB-740B-104E-8206-B9190EC0B38D}">
      <dgm:prSet/>
      <dgm:spPr/>
      <dgm:t>
        <a:bodyPr/>
        <a:lstStyle/>
        <a:p>
          <a:endParaRPr lang="en-US"/>
        </a:p>
      </dgm:t>
    </dgm:pt>
    <dgm:pt modelId="{30E62EA4-03E5-4042-AABE-8DA5F5288AF1}" type="pres">
      <dgm:prSet presAssocID="{4D21D348-0570-0A41-9EDA-D0823D6E987A}" presName="compositeShape" presStyleCnt="0">
        <dgm:presLayoutVars>
          <dgm:chMax val="7"/>
          <dgm:dir/>
          <dgm:resizeHandles val="exact"/>
        </dgm:presLayoutVars>
      </dgm:prSet>
      <dgm:spPr/>
    </dgm:pt>
    <dgm:pt modelId="{7D0BE660-49B7-DB4B-8822-2ACA7D8C8861}" type="pres">
      <dgm:prSet presAssocID="{4D21D348-0570-0A41-9EDA-D0823D6E987A}" presName="wedge1" presStyleLbl="node1" presStyleIdx="0" presStyleCnt="5"/>
      <dgm:spPr/>
      <dgm:t>
        <a:bodyPr/>
        <a:lstStyle/>
        <a:p>
          <a:endParaRPr lang="en-US"/>
        </a:p>
      </dgm:t>
    </dgm:pt>
    <dgm:pt modelId="{1C8E61D5-CDC8-244D-8B4F-87311828B188}" type="pres">
      <dgm:prSet presAssocID="{4D21D348-0570-0A41-9EDA-D0823D6E987A}" presName="dummy1a" presStyleCnt="0"/>
      <dgm:spPr/>
    </dgm:pt>
    <dgm:pt modelId="{73BD4A27-9C4F-F94F-944F-9040FBA8E71B}" type="pres">
      <dgm:prSet presAssocID="{4D21D348-0570-0A41-9EDA-D0823D6E987A}" presName="dummy1b" presStyleCnt="0"/>
      <dgm:spPr/>
    </dgm:pt>
    <dgm:pt modelId="{E7F2B84C-D605-9D4E-AB29-B3E1B4E0F0F7}" type="pres">
      <dgm:prSet presAssocID="{4D21D348-0570-0A41-9EDA-D0823D6E987A}" presName="wedge1Tx" presStyleLbl="node1" presStyleIdx="0" presStyleCnt="5">
        <dgm:presLayoutVars>
          <dgm:chMax val="0"/>
          <dgm:chPref val="0"/>
          <dgm:bulletEnabled val="1"/>
        </dgm:presLayoutVars>
      </dgm:prSet>
      <dgm:spPr/>
      <dgm:t>
        <a:bodyPr/>
        <a:lstStyle/>
        <a:p>
          <a:endParaRPr lang="en-US"/>
        </a:p>
      </dgm:t>
    </dgm:pt>
    <dgm:pt modelId="{BAE6AAD8-DB7C-D845-BCF3-5EF9B8DEBBD3}" type="pres">
      <dgm:prSet presAssocID="{4D21D348-0570-0A41-9EDA-D0823D6E987A}" presName="wedge2" presStyleLbl="node1" presStyleIdx="1" presStyleCnt="5"/>
      <dgm:spPr/>
      <dgm:t>
        <a:bodyPr/>
        <a:lstStyle/>
        <a:p>
          <a:endParaRPr lang="en-US"/>
        </a:p>
      </dgm:t>
    </dgm:pt>
    <dgm:pt modelId="{3BC809E4-4827-9040-91AC-2646BC5968FA}" type="pres">
      <dgm:prSet presAssocID="{4D21D348-0570-0A41-9EDA-D0823D6E987A}" presName="dummy2a" presStyleCnt="0"/>
      <dgm:spPr/>
    </dgm:pt>
    <dgm:pt modelId="{409F1A95-A0E2-E648-AB9E-97D17EFF6A53}" type="pres">
      <dgm:prSet presAssocID="{4D21D348-0570-0A41-9EDA-D0823D6E987A}" presName="dummy2b" presStyleCnt="0"/>
      <dgm:spPr/>
    </dgm:pt>
    <dgm:pt modelId="{51B45EFF-4AA3-AD4C-8CD4-085F37B14CD2}" type="pres">
      <dgm:prSet presAssocID="{4D21D348-0570-0A41-9EDA-D0823D6E987A}" presName="wedge2Tx" presStyleLbl="node1" presStyleIdx="1" presStyleCnt="5">
        <dgm:presLayoutVars>
          <dgm:chMax val="0"/>
          <dgm:chPref val="0"/>
          <dgm:bulletEnabled val="1"/>
        </dgm:presLayoutVars>
      </dgm:prSet>
      <dgm:spPr/>
      <dgm:t>
        <a:bodyPr/>
        <a:lstStyle/>
        <a:p>
          <a:endParaRPr lang="en-US"/>
        </a:p>
      </dgm:t>
    </dgm:pt>
    <dgm:pt modelId="{FECBD25E-C17C-494E-98B0-C177B45ACAC8}" type="pres">
      <dgm:prSet presAssocID="{4D21D348-0570-0A41-9EDA-D0823D6E987A}" presName="wedge3" presStyleLbl="node1" presStyleIdx="2" presStyleCnt="5"/>
      <dgm:spPr/>
      <dgm:t>
        <a:bodyPr/>
        <a:lstStyle/>
        <a:p>
          <a:endParaRPr lang="en-US"/>
        </a:p>
      </dgm:t>
    </dgm:pt>
    <dgm:pt modelId="{1E63A858-4EF2-9B45-A6A5-B567C7159FD4}" type="pres">
      <dgm:prSet presAssocID="{4D21D348-0570-0A41-9EDA-D0823D6E987A}" presName="dummy3a" presStyleCnt="0"/>
      <dgm:spPr/>
    </dgm:pt>
    <dgm:pt modelId="{AFB8DE02-D150-E54B-8534-42DB2272AA22}" type="pres">
      <dgm:prSet presAssocID="{4D21D348-0570-0A41-9EDA-D0823D6E987A}" presName="dummy3b" presStyleCnt="0"/>
      <dgm:spPr/>
    </dgm:pt>
    <dgm:pt modelId="{CE84A90F-8860-4D40-B275-8F5D9C71783F}" type="pres">
      <dgm:prSet presAssocID="{4D21D348-0570-0A41-9EDA-D0823D6E987A}" presName="wedge3Tx" presStyleLbl="node1" presStyleIdx="2" presStyleCnt="5">
        <dgm:presLayoutVars>
          <dgm:chMax val="0"/>
          <dgm:chPref val="0"/>
          <dgm:bulletEnabled val="1"/>
        </dgm:presLayoutVars>
      </dgm:prSet>
      <dgm:spPr/>
      <dgm:t>
        <a:bodyPr/>
        <a:lstStyle/>
        <a:p>
          <a:endParaRPr lang="en-US"/>
        </a:p>
      </dgm:t>
    </dgm:pt>
    <dgm:pt modelId="{5F8DD8D6-A5A7-B147-ACD0-41D695F23812}" type="pres">
      <dgm:prSet presAssocID="{4D21D348-0570-0A41-9EDA-D0823D6E987A}" presName="wedge4" presStyleLbl="node1" presStyleIdx="3" presStyleCnt="5"/>
      <dgm:spPr/>
      <dgm:t>
        <a:bodyPr/>
        <a:lstStyle/>
        <a:p>
          <a:endParaRPr lang="en-US"/>
        </a:p>
      </dgm:t>
    </dgm:pt>
    <dgm:pt modelId="{20686C42-34DC-B245-94C2-92CD55B9CD35}" type="pres">
      <dgm:prSet presAssocID="{4D21D348-0570-0A41-9EDA-D0823D6E987A}" presName="dummy4a" presStyleCnt="0"/>
      <dgm:spPr/>
    </dgm:pt>
    <dgm:pt modelId="{A96DE2FD-F966-7342-B3A6-480296D0B1B4}" type="pres">
      <dgm:prSet presAssocID="{4D21D348-0570-0A41-9EDA-D0823D6E987A}" presName="dummy4b" presStyleCnt="0"/>
      <dgm:spPr/>
    </dgm:pt>
    <dgm:pt modelId="{82D623E2-DFAF-2247-BCDF-A72F059E455E}" type="pres">
      <dgm:prSet presAssocID="{4D21D348-0570-0A41-9EDA-D0823D6E987A}" presName="wedge4Tx" presStyleLbl="node1" presStyleIdx="3" presStyleCnt="5">
        <dgm:presLayoutVars>
          <dgm:chMax val="0"/>
          <dgm:chPref val="0"/>
          <dgm:bulletEnabled val="1"/>
        </dgm:presLayoutVars>
      </dgm:prSet>
      <dgm:spPr/>
      <dgm:t>
        <a:bodyPr/>
        <a:lstStyle/>
        <a:p>
          <a:endParaRPr lang="en-US"/>
        </a:p>
      </dgm:t>
    </dgm:pt>
    <dgm:pt modelId="{C37231D6-6ECC-1A4E-8960-E2E245874603}" type="pres">
      <dgm:prSet presAssocID="{4D21D348-0570-0A41-9EDA-D0823D6E987A}" presName="wedge5" presStyleLbl="node1" presStyleIdx="4" presStyleCnt="5"/>
      <dgm:spPr/>
      <dgm:t>
        <a:bodyPr/>
        <a:lstStyle/>
        <a:p>
          <a:endParaRPr lang="en-US"/>
        </a:p>
      </dgm:t>
    </dgm:pt>
    <dgm:pt modelId="{D45EBB7D-277E-794F-8070-DFF7844FA846}" type="pres">
      <dgm:prSet presAssocID="{4D21D348-0570-0A41-9EDA-D0823D6E987A}" presName="dummy5a" presStyleCnt="0"/>
      <dgm:spPr/>
    </dgm:pt>
    <dgm:pt modelId="{3EB83A04-84B1-394F-ADBB-7C9B959E75B8}" type="pres">
      <dgm:prSet presAssocID="{4D21D348-0570-0A41-9EDA-D0823D6E987A}" presName="dummy5b" presStyleCnt="0"/>
      <dgm:spPr/>
    </dgm:pt>
    <dgm:pt modelId="{CC702856-8494-E94B-BCB6-873E9C08B59F}" type="pres">
      <dgm:prSet presAssocID="{4D21D348-0570-0A41-9EDA-D0823D6E987A}" presName="wedge5Tx" presStyleLbl="node1" presStyleIdx="4" presStyleCnt="5">
        <dgm:presLayoutVars>
          <dgm:chMax val="0"/>
          <dgm:chPref val="0"/>
          <dgm:bulletEnabled val="1"/>
        </dgm:presLayoutVars>
      </dgm:prSet>
      <dgm:spPr/>
      <dgm:t>
        <a:bodyPr/>
        <a:lstStyle/>
        <a:p>
          <a:endParaRPr lang="en-US"/>
        </a:p>
      </dgm:t>
    </dgm:pt>
    <dgm:pt modelId="{E70080F3-DC43-D146-B984-C78C30CD3CD7}" type="pres">
      <dgm:prSet presAssocID="{2E9E8877-97F3-9747-A9C5-8C3C1C807F10}" presName="arrowWedge1" presStyleLbl="fgSibTrans2D1" presStyleIdx="0" presStyleCnt="5"/>
      <dgm:spPr/>
    </dgm:pt>
    <dgm:pt modelId="{2C57DCCA-13B6-FB41-9883-B668CCE76F2A}" type="pres">
      <dgm:prSet presAssocID="{B1F24673-5895-F048-983D-BEEF1A34CB8F}" presName="arrowWedge2" presStyleLbl="fgSibTrans2D1" presStyleIdx="1" presStyleCnt="5"/>
      <dgm:spPr/>
    </dgm:pt>
    <dgm:pt modelId="{AB762685-84E6-E04B-8115-E0A8A28F03F9}" type="pres">
      <dgm:prSet presAssocID="{FF9D583A-8E2A-D640-AE83-690A6247BB65}" presName="arrowWedge3" presStyleLbl="fgSibTrans2D1" presStyleIdx="2" presStyleCnt="5"/>
      <dgm:spPr/>
    </dgm:pt>
    <dgm:pt modelId="{52DFBBDA-9DAC-E645-8BF5-4AC5CAFD5311}" type="pres">
      <dgm:prSet presAssocID="{DB756276-18BD-1243-8760-8D31868D0135}" presName="arrowWedge4" presStyleLbl="fgSibTrans2D1" presStyleIdx="3" presStyleCnt="5"/>
      <dgm:spPr/>
    </dgm:pt>
    <dgm:pt modelId="{1302781A-8EE3-274A-BCDD-3051A7BCA938}" type="pres">
      <dgm:prSet presAssocID="{5D191131-A9AE-DF4C-8B40-528E7615284D}" presName="arrowWedge5" presStyleLbl="fgSibTrans2D1" presStyleIdx="4" presStyleCnt="5"/>
      <dgm:spPr/>
    </dgm:pt>
  </dgm:ptLst>
  <dgm:cxnLst>
    <dgm:cxn modelId="{A9B02C35-AFE5-1543-A75F-9E9014B0CFE0}" srcId="{4D21D348-0570-0A41-9EDA-D0823D6E987A}" destId="{32EA1872-EDC6-C846-B3E6-1665A2A1EC46}" srcOrd="1" destOrd="0" parTransId="{AABFA3FD-A548-3D44-8557-561E70689EC2}" sibTransId="{B1F24673-5895-F048-983D-BEEF1A34CB8F}"/>
    <dgm:cxn modelId="{7E9A9534-CEED-0E4E-9E60-8CF36C150719}" type="presOf" srcId="{4D21D348-0570-0A41-9EDA-D0823D6E987A}" destId="{30E62EA4-03E5-4042-AABE-8DA5F5288AF1}" srcOrd="0" destOrd="0" presId="urn:microsoft.com/office/officeart/2005/8/layout/cycle8"/>
    <dgm:cxn modelId="{CD54936B-332D-1F47-9D8F-54659BED59B7}" srcId="{4D21D348-0570-0A41-9EDA-D0823D6E987A}" destId="{D549D82B-B8AC-284A-BF8A-8EC26A2578C6}" srcOrd="2" destOrd="0" parTransId="{FB8D5D65-A93B-8A41-8E68-5EAFA291F7AE}" sibTransId="{FF9D583A-8E2A-D640-AE83-690A6247BB65}"/>
    <dgm:cxn modelId="{8BB2EF21-5B44-074A-B98F-46B23ACA2E67}" type="presOf" srcId="{1C33BFD2-4ABF-B844-891B-C4CAC51FC8AD}" destId="{82D623E2-DFAF-2247-BCDF-A72F059E455E}" srcOrd="1" destOrd="0" presId="urn:microsoft.com/office/officeart/2005/8/layout/cycle8"/>
    <dgm:cxn modelId="{C9DF51CD-1F0C-084E-A787-C6F7DB8FC0D4}" type="presOf" srcId="{2B102784-7394-684A-A23A-E9650A7C32DB}" destId="{C37231D6-6ECC-1A4E-8960-E2E245874603}" srcOrd="0" destOrd="0" presId="urn:microsoft.com/office/officeart/2005/8/layout/cycle8"/>
    <dgm:cxn modelId="{433BD1DB-740B-104E-8206-B9190EC0B38D}" srcId="{4D21D348-0570-0A41-9EDA-D0823D6E987A}" destId="{1C33BFD2-4ABF-B844-891B-C4CAC51FC8AD}" srcOrd="3" destOrd="0" parTransId="{D89CD45C-F6C7-FC44-8D38-9428E45A6738}" sibTransId="{DB756276-18BD-1243-8760-8D31868D0135}"/>
    <dgm:cxn modelId="{6527CB83-7C46-C443-BC76-32D96975A382}" type="presOf" srcId="{32EA1872-EDC6-C846-B3E6-1665A2A1EC46}" destId="{51B45EFF-4AA3-AD4C-8CD4-085F37B14CD2}" srcOrd="1" destOrd="0" presId="urn:microsoft.com/office/officeart/2005/8/layout/cycle8"/>
    <dgm:cxn modelId="{9D64298D-FB3E-FC4F-B491-E812C437C3D0}" type="presOf" srcId="{54DE89A7-C538-4F4E-924E-9E679B6AF451}" destId="{7D0BE660-49B7-DB4B-8822-2ACA7D8C8861}" srcOrd="0" destOrd="0" presId="urn:microsoft.com/office/officeart/2005/8/layout/cycle8"/>
    <dgm:cxn modelId="{0DF790C7-E673-7746-A5A0-36D498F9F71B}" srcId="{4D21D348-0570-0A41-9EDA-D0823D6E987A}" destId="{2B102784-7394-684A-A23A-E9650A7C32DB}" srcOrd="4" destOrd="0" parTransId="{5771551F-5B46-FD43-ABAB-A11984F71ECA}" sibTransId="{5D191131-A9AE-DF4C-8B40-528E7615284D}"/>
    <dgm:cxn modelId="{F3CCDAA8-7FAA-9242-AB28-6B19C02669FF}" type="presOf" srcId="{D549D82B-B8AC-284A-BF8A-8EC26A2578C6}" destId="{FECBD25E-C17C-494E-98B0-C177B45ACAC8}" srcOrd="0" destOrd="0" presId="urn:microsoft.com/office/officeart/2005/8/layout/cycle8"/>
    <dgm:cxn modelId="{F2300A99-F782-DD4E-AFEA-6CF9BB411424}" srcId="{4D21D348-0570-0A41-9EDA-D0823D6E987A}" destId="{54DE89A7-C538-4F4E-924E-9E679B6AF451}" srcOrd="0" destOrd="0" parTransId="{9E7D80FC-85DF-E845-B42A-AA11DA80566C}" sibTransId="{2E9E8877-97F3-9747-A9C5-8C3C1C807F10}"/>
    <dgm:cxn modelId="{6A91FE1C-3FE8-114A-BA69-730EA95545BF}" type="presOf" srcId="{2B102784-7394-684A-A23A-E9650A7C32DB}" destId="{CC702856-8494-E94B-BCB6-873E9C08B59F}" srcOrd="1" destOrd="0" presId="urn:microsoft.com/office/officeart/2005/8/layout/cycle8"/>
    <dgm:cxn modelId="{99A91F28-DB7B-2341-8E94-7BFA40DCE573}" type="presOf" srcId="{32EA1872-EDC6-C846-B3E6-1665A2A1EC46}" destId="{BAE6AAD8-DB7C-D845-BCF3-5EF9B8DEBBD3}" srcOrd="0" destOrd="0" presId="urn:microsoft.com/office/officeart/2005/8/layout/cycle8"/>
    <dgm:cxn modelId="{4D1038B8-BFB3-694E-9914-15CBC0AD2DCC}" type="presOf" srcId="{1C33BFD2-4ABF-B844-891B-C4CAC51FC8AD}" destId="{5F8DD8D6-A5A7-B147-ACD0-41D695F23812}" srcOrd="0" destOrd="0" presId="urn:microsoft.com/office/officeart/2005/8/layout/cycle8"/>
    <dgm:cxn modelId="{5536AB73-740A-CE4F-8AFA-EA2DE4AD1C0F}" type="presOf" srcId="{54DE89A7-C538-4F4E-924E-9E679B6AF451}" destId="{E7F2B84C-D605-9D4E-AB29-B3E1B4E0F0F7}" srcOrd="1" destOrd="0" presId="urn:microsoft.com/office/officeart/2005/8/layout/cycle8"/>
    <dgm:cxn modelId="{8F51E9FB-BD93-0C43-9CEC-DD0C421CBAE2}" type="presOf" srcId="{D549D82B-B8AC-284A-BF8A-8EC26A2578C6}" destId="{CE84A90F-8860-4D40-B275-8F5D9C71783F}" srcOrd="1" destOrd="0" presId="urn:microsoft.com/office/officeart/2005/8/layout/cycle8"/>
    <dgm:cxn modelId="{835E6229-ED65-984C-819B-6B741B13E012}" type="presParOf" srcId="{30E62EA4-03E5-4042-AABE-8DA5F5288AF1}" destId="{7D0BE660-49B7-DB4B-8822-2ACA7D8C8861}" srcOrd="0" destOrd="0" presId="urn:microsoft.com/office/officeart/2005/8/layout/cycle8"/>
    <dgm:cxn modelId="{3EFB1AA4-7702-B748-9447-627A2C8368CD}" type="presParOf" srcId="{30E62EA4-03E5-4042-AABE-8DA5F5288AF1}" destId="{1C8E61D5-CDC8-244D-8B4F-87311828B188}" srcOrd="1" destOrd="0" presId="urn:microsoft.com/office/officeart/2005/8/layout/cycle8"/>
    <dgm:cxn modelId="{A1DFFBEC-7F38-994B-8303-DE306ED4DE83}" type="presParOf" srcId="{30E62EA4-03E5-4042-AABE-8DA5F5288AF1}" destId="{73BD4A27-9C4F-F94F-944F-9040FBA8E71B}" srcOrd="2" destOrd="0" presId="urn:microsoft.com/office/officeart/2005/8/layout/cycle8"/>
    <dgm:cxn modelId="{6708683E-1FE8-E34C-9844-75DF37F117CC}" type="presParOf" srcId="{30E62EA4-03E5-4042-AABE-8DA5F5288AF1}" destId="{E7F2B84C-D605-9D4E-AB29-B3E1B4E0F0F7}" srcOrd="3" destOrd="0" presId="urn:microsoft.com/office/officeart/2005/8/layout/cycle8"/>
    <dgm:cxn modelId="{24A42A56-6104-CC45-BC00-C79959879850}" type="presParOf" srcId="{30E62EA4-03E5-4042-AABE-8DA5F5288AF1}" destId="{BAE6AAD8-DB7C-D845-BCF3-5EF9B8DEBBD3}" srcOrd="4" destOrd="0" presId="urn:microsoft.com/office/officeart/2005/8/layout/cycle8"/>
    <dgm:cxn modelId="{6F8C8830-BA0A-014B-8FCE-87F3320BB504}" type="presParOf" srcId="{30E62EA4-03E5-4042-AABE-8DA5F5288AF1}" destId="{3BC809E4-4827-9040-91AC-2646BC5968FA}" srcOrd="5" destOrd="0" presId="urn:microsoft.com/office/officeart/2005/8/layout/cycle8"/>
    <dgm:cxn modelId="{9D8DFAF0-4AF6-4445-9E92-841A589C2819}" type="presParOf" srcId="{30E62EA4-03E5-4042-AABE-8DA5F5288AF1}" destId="{409F1A95-A0E2-E648-AB9E-97D17EFF6A53}" srcOrd="6" destOrd="0" presId="urn:microsoft.com/office/officeart/2005/8/layout/cycle8"/>
    <dgm:cxn modelId="{84CA65F2-B3EC-234A-82ED-00AD2C6E45D7}" type="presParOf" srcId="{30E62EA4-03E5-4042-AABE-8DA5F5288AF1}" destId="{51B45EFF-4AA3-AD4C-8CD4-085F37B14CD2}" srcOrd="7" destOrd="0" presId="urn:microsoft.com/office/officeart/2005/8/layout/cycle8"/>
    <dgm:cxn modelId="{49D28E86-E77F-224D-8189-A32C67B31F88}" type="presParOf" srcId="{30E62EA4-03E5-4042-AABE-8DA5F5288AF1}" destId="{FECBD25E-C17C-494E-98B0-C177B45ACAC8}" srcOrd="8" destOrd="0" presId="urn:microsoft.com/office/officeart/2005/8/layout/cycle8"/>
    <dgm:cxn modelId="{BD93FF55-F9C9-EC4C-B7D5-13C1028260E3}" type="presParOf" srcId="{30E62EA4-03E5-4042-AABE-8DA5F5288AF1}" destId="{1E63A858-4EF2-9B45-A6A5-B567C7159FD4}" srcOrd="9" destOrd="0" presId="urn:microsoft.com/office/officeart/2005/8/layout/cycle8"/>
    <dgm:cxn modelId="{FC37EA3D-DF7C-3044-A99B-17E5E8A1707F}" type="presParOf" srcId="{30E62EA4-03E5-4042-AABE-8DA5F5288AF1}" destId="{AFB8DE02-D150-E54B-8534-42DB2272AA22}" srcOrd="10" destOrd="0" presId="urn:microsoft.com/office/officeart/2005/8/layout/cycle8"/>
    <dgm:cxn modelId="{7499A899-78FF-A241-B26D-C442122DD4A4}" type="presParOf" srcId="{30E62EA4-03E5-4042-AABE-8DA5F5288AF1}" destId="{CE84A90F-8860-4D40-B275-8F5D9C71783F}" srcOrd="11" destOrd="0" presId="urn:microsoft.com/office/officeart/2005/8/layout/cycle8"/>
    <dgm:cxn modelId="{9BB86926-95B9-5B45-8312-055D423770EB}" type="presParOf" srcId="{30E62EA4-03E5-4042-AABE-8DA5F5288AF1}" destId="{5F8DD8D6-A5A7-B147-ACD0-41D695F23812}" srcOrd="12" destOrd="0" presId="urn:microsoft.com/office/officeart/2005/8/layout/cycle8"/>
    <dgm:cxn modelId="{6BA78718-30D4-0D4B-8C61-46C452301A7F}" type="presParOf" srcId="{30E62EA4-03E5-4042-AABE-8DA5F5288AF1}" destId="{20686C42-34DC-B245-94C2-92CD55B9CD35}" srcOrd="13" destOrd="0" presId="urn:microsoft.com/office/officeart/2005/8/layout/cycle8"/>
    <dgm:cxn modelId="{BF80D3A4-5A20-4649-B4CD-A28F93BADBDE}" type="presParOf" srcId="{30E62EA4-03E5-4042-AABE-8DA5F5288AF1}" destId="{A96DE2FD-F966-7342-B3A6-480296D0B1B4}" srcOrd="14" destOrd="0" presId="urn:microsoft.com/office/officeart/2005/8/layout/cycle8"/>
    <dgm:cxn modelId="{E6A33FED-77A5-764E-B1C1-EE10187463ED}" type="presParOf" srcId="{30E62EA4-03E5-4042-AABE-8DA5F5288AF1}" destId="{82D623E2-DFAF-2247-BCDF-A72F059E455E}" srcOrd="15" destOrd="0" presId="urn:microsoft.com/office/officeart/2005/8/layout/cycle8"/>
    <dgm:cxn modelId="{BB025550-C71D-CA49-B334-784998B3AF6D}" type="presParOf" srcId="{30E62EA4-03E5-4042-AABE-8DA5F5288AF1}" destId="{C37231D6-6ECC-1A4E-8960-E2E245874603}" srcOrd="16" destOrd="0" presId="urn:microsoft.com/office/officeart/2005/8/layout/cycle8"/>
    <dgm:cxn modelId="{8EAC3C82-8B2C-524A-9A1D-06B3786DE2AF}" type="presParOf" srcId="{30E62EA4-03E5-4042-AABE-8DA5F5288AF1}" destId="{D45EBB7D-277E-794F-8070-DFF7844FA846}" srcOrd="17" destOrd="0" presId="urn:microsoft.com/office/officeart/2005/8/layout/cycle8"/>
    <dgm:cxn modelId="{174C150E-B3E9-F647-B18E-7F2B8629EC07}" type="presParOf" srcId="{30E62EA4-03E5-4042-AABE-8DA5F5288AF1}" destId="{3EB83A04-84B1-394F-ADBB-7C9B959E75B8}" srcOrd="18" destOrd="0" presId="urn:microsoft.com/office/officeart/2005/8/layout/cycle8"/>
    <dgm:cxn modelId="{BD413D4A-DB29-1444-BD35-8FD482F2BBE7}" type="presParOf" srcId="{30E62EA4-03E5-4042-AABE-8DA5F5288AF1}" destId="{CC702856-8494-E94B-BCB6-873E9C08B59F}" srcOrd="19" destOrd="0" presId="urn:microsoft.com/office/officeart/2005/8/layout/cycle8"/>
    <dgm:cxn modelId="{88514E88-85BA-F547-A1EC-779A0F56C10E}" type="presParOf" srcId="{30E62EA4-03E5-4042-AABE-8DA5F5288AF1}" destId="{E70080F3-DC43-D146-B984-C78C30CD3CD7}" srcOrd="20" destOrd="0" presId="urn:microsoft.com/office/officeart/2005/8/layout/cycle8"/>
    <dgm:cxn modelId="{9EA73ECB-0FAA-C649-8D85-E6645E911E8E}" type="presParOf" srcId="{30E62EA4-03E5-4042-AABE-8DA5F5288AF1}" destId="{2C57DCCA-13B6-FB41-9883-B668CCE76F2A}" srcOrd="21" destOrd="0" presId="urn:microsoft.com/office/officeart/2005/8/layout/cycle8"/>
    <dgm:cxn modelId="{51E303E3-1DA6-E140-AB79-059DCA4B5418}" type="presParOf" srcId="{30E62EA4-03E5-4042-AABE-8DA5F5288AF1}" destId="{AB762685-84E6-E04B-8115-E0A8A28F03F9}" srcOrd="22" destOrd="0" presId="urn:microsoft.com/office/officeart/2005/8/layout/cycle8"/>
    <dgm:cxn modelId="{171CAE00-AB03-0D42-B653-9C7C7D086CD5}" type="presParOf" srcId="{30E62EA4-03E5-4042-AABE-8DA5F5288AF1}" destId="{52DFBBDA-9DAC-E645-8BF5-4AC5CAFD5311}" srcOrd="23" destOrd="0" presId="urn:microsoft.com/office/officeart/2005/8/layout/cycle8"/>
    <dgm:cxn modelId="{E10C6AB9-7D5C-D04E-AFE9-2C35964EE33F}" type="presParOf" srcId="{30E62EA4-03E5-4042-AABE-8DA5F5288AF1}" destId="{1302781A-8EE3-274A-BCDD-3051A7BCA938}"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0FD754-12BF-EA48-B4E3-37D7DC9C7C1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218D1BF1-DD67-444D-A0D2-7B4DEC7062E2}">
      <dgm:prSet phldrT="[Text]"/>
      <dgm:spPr>
        <a:gradFill rotWithShape="0">
          <a:gsLst>
            <a:gs pos="0">
              <a:schemeClr val="accent5">
                <a:lumMod val="75000"/>
              </a:schemeClr>
            </a:gs>
            <a:gs pos="63000">
              <a:schemeClr val="accent5">
                <a:lumMod val="50000"/>
                <a:alpha val="26000"/>
              </a:schemeClr>
            </a:gs>
            <a:gs pos="100000">
              <a:schemeClr val="accent5">
                <a:lumMod val="75000"/>
              </a:schemeClr>
            </a:gs>
          </a:gsLst>
        </a:gradFill>
      </dgm:spPr>
      <dgm:t>
        <a:bodyPr/>
        <a:lstStyle/>
        <a:p>
          <a:r>
            <a:rPr lang="en-US" dirty="0" smtClean="0"/>
            <a:t>DETECCIÓN</a:t>
          </a:r>
          <a:endParaRPr lang="en-US" dirty="0"/>
        </a:p>
      </dgm:t>
    </dgm:pt>
    <dgm:pt modelId="{418744F8-B17C-1A49-B96E-B00E3E34D8FF}" type="parTrans" cxnId="{E8514C8A-23EF-504C-9F48-1B12AB6CC42A}">
      <dgm:prSet/>
      <dgm:spPr/>
      <dgm:t>
        <a:bodyPr/>
        <a:lstStyle/>
        <a:p>
          <a:endParaRPr lang="en-US"/>
        </a:p>
      </dgm:t>
    </dgm:pt>
    <dgm:pt modelId="{122D12C6-EC99-A949-AFAC-5CDB984BD0B0}" type="sibTrans" cxnId="{E8514C8A-23EF-504C-9F48-1B12AB6CC42A}">
      <dgm:prSet/>
      <dgm:spPr/>
      <dgm:t>
        <a:bodyPr/>
        <a:lstStyle/>
        <a:p>
          <a:endParaRPr lang="en-US"/>
        </a:p>
      </dgm:t>
    </dgm:pt>
    <dgm:pt modelId="{E59C0BF3-1E02-F548-88F7-474C25F55265}">
      <dgm:prSet phldrT="[Text]"/>
      <dgm:spPr/>
      <dgm:t>
        <a:bodyPr/>
        <a:lstStyle/>
        <a:p>
          <a:r>
            <a:rPr lang="en-US" dirty="0" smtClean="0"/>
            <a:t>Detector de </a:t>
          </a:r>
          <a:r>
            <a:rPr lang="en-US" dirty="0" err="1" smtClean="0"/>
            <a:t>Flama</a:t>
          </a:r>
          <a:endParaRPr lang="en-US" dirty="0" smtClean="0"/>
        </a:p>
      </dgm:t>
    </dgm:pt>
    <dgm:pt modelId="{C9C1EEBF-714B-4244-86F3-B2CEE018797B}" type="parTrans" cxnId="{8673AAB4-E1A8-CF42-BA16-F3F13A35C19C}">
      <dgm:prSet/>
      <dgm:spPr/>
      <dgm:t>
        <a:bodyPr/>
        <a:lstStyle/>
        <a:p>
          <a:endParaRPr lang="en-US"/>
        </a:p>
      </dgm:t>
    </dgm:pt>
    <dgm:pt modelId="{EC6EBE7E-4600-C846-8182-82F01A7A02F8}" type="sibTrans" cxnId="{8673AAB4-E1A8-CF42-BA16-F3F13A35C19C}">
      <dgm:prSet/>
      <dgm:spPr/>
      <dgm:t>
        <a:bodyPr/>
        <a:lstStyle/>
        <a:p>
          <a:endParaRPr lang="en-US"/>
        </a:p>
      </dgm:t>
    </dgm:pt>
    <dgm:pt modelId="{1A8C02CC-086E-4E41-BCD5-BBE11F3C7E6E}">
      <dgm:prSet phldrT="[Text]"/>
      <dgm:spPr/>
      <dgm:t>
        <a:bodyPr/>
        <a:lstStyle/>
        <a:p>
          <a:r>
            <a:rPr lang="en-US" dirty="0" smtClean="0"/>
            <a:t>Detector de Gas</a:t>
          </a:r>
          <a:endParaRPr lang="en-US" dirty="0"/>
        </a:p>
      </dgm:t>
    </dgm:pt>
    <dgm:pt modelId="{FAFBE79E-6C46-2A4E-93B4-149E3852AD3F}" type="parTrans" cxnId="{85A66B71-04CD-1042-8FE8-3140703CDBC6}">
      <dgm:prSet/>
      <dgm:spPr/>
      <dgm:t>
        <a:bodyPr/>
        <a:lstStyle/>
        <a:p>
          <a:endParaRPr lang="en-US"/>
        </a:p>
      </dgm:t>
    </dgm:pt>
    <dgm:pt modelId="{0867DFA5-1E21-6D48-9BA2-4C22A7D5CF78}" type="sibTrans" cxnId="{85A66B71-04CD-1042-8FE8-3140703CDBC6}">
      <dgm:prSet/>
      <dgm:spPr/>
      <dgm:t>
        <a:bodyPr/>
        <a:lstStyle/>
        <a:p>
          <a:endParaRPr lang="en-US"/>
        </a:p>
      </dgm:t>
    </dgm:pt>
    <dgm:pt modelId="{ACA69729-7C7F-5547-B391-4FA0044B5990}">
      <dgm:prSet phldrT="[Text]"/>
      <dgm:spPr>
        <a:gradFill rotWithShape="0">
          <a:gsLst>
            <a:gs pos="0">
              <a:schemeClr val="accent5">
                <a:lumMod val="75000"/>
              </a:schemeClr>
            </a:gs>
            <a:gs pos="63000">
              <a:schemeClr val="accent5">
                <a:lumMod val="50000"/>
                <a:alpha val="26000"/>
              </a:schemeClr>
            </a:gs>
            <a:gs pos="100000">
              <a:schemeClr val="accent5">
                <a:lumMod val="75000"/>
              </a:schemeClr>
            </a:gs>
          </a:gsLst>
        </a:gradFill>
      </dgm:spPr>
      <dgm:t>
        <a:bodyPr/>
        <a:lstStyle/>
        <a:p>
          <a:r>
            <a:rPr lang="en-US" dirty="0" smtClean="0"/>
            <a:t>EXTINCIÓN</a:t>
          </a:r>
          <a:endParaRPr lang="en-US" dirty="0"/>
        </a:p>
      </dgm:t>
    </dgm:pt>
    <dgm:pt modelId="{EC96289E-3DE0-0049-AAEB-43CAC6E4E782}" type="parTrans" cxnId="{C0C7A1AC-3346-2A47-8D4F-AAECDC25C8E4}">
      <dgm:prSet/>
      <dgm:spPr/>
      <dgm:t>
        <a:bodyPr/>
        <a:lstStyle/>
        <a:p>
          <a:endParaRPr lang="en-US"/>
        </a:p>
      </dgm:t>
    </dgm:pt>
    <dgm:pt modelId="{6764ABF5-62A7-8C47-98A5-634C889E4288}" type="sibTrans" cxnId="{C0C7A1AC-3346-2A47-8D4F-AAECDC25C8E4}">
      <dgm:prSet/>
      <dgm:spPr/>
      <dgm:t>
        <a:bodyPr/>
        <a:lstStyle/>
        <a:p>
          <a:endParaRPr lang="en-US"/>
        </a:p>
      </dgm:t>
    </dgm:pt>
    <dgm:pt modelId="{F503E250-FB9E-7B48-9844-EE824056563B}">
      <dgm:prSet phldrT="[Text]"/>
      <dgm:spPr/>
      <dgm:t>
        <a:bodyPr/>
        <a:lstStyle/>
        <a:p>
          <a:r>
            <a:rPr lang="en-US" dirty="0" err="1" smtClean="0"/>
            <a:t>Hidrantes</a:t>
          </a:r>
          <a:endParaRPr lang="en-US" dirty="0"/>
        </a:p>
      </dgm:t>
    </dgm:pt>
    <dgm:pt modelId="{C7CD621C-5177-CC4E-B7FB-F8BFEE6E26D9}" type="parTrans" cxnId="{7CD56AFE-11BA-274B-99CD-1F9EE1B82F27}">
      <dgm:prSet/>
      <dgm:spPr/>
      <dgm:t>
        <a:bodyPr/>
        <a:lstStyle/>
        <a:p>
          <a:endParaRPr lang="en-US"/>
        </a:p>
      </dgm:t>
    </dgm:pt>
    <dgm:pt modelId="{24618D7A-3C23-A64D-BE68-5405E86A423C}" type="sibTrans" cxnId="{7CD56AFE-11BA-274B-99CD-1F9EE1B82F27}">
      <dgm:prSet/>
      <dgm:spPr/>
      <dgm:t>
        <a:bodyPr/>
        <a:lstStyle/>
        <a:p>
          <a:endParaRPr lang="en-US"/>
        </a:p>
      </dgm:t>
    </dgm:pt>
    <dgm:pt modelId="{752762D5-791F-0246-BB8B-1D72C2A357F7}">
      <dgm:prSet phldrT="[Text]"/>
      <dgm:spPr/>
      <dgm:t>
        <a:bodyPr/>
        <a:lstStyle/>
        <a:p>
          <a:r>
            <a:rPr lang="en-US" dirty="0" smtClean="0"/>
            <a:t>Detector de </a:t>
          </a:r>
          <a:r>
            <a:rPr lang="en-US" dirty="0" err="1" smtClean="0"/>
            <a:t>Humo</a:t>
          </a:r>
          <a:endParaRPr lang="en-US" dirty="0"/>
        </a:p>
      </dgm:t>
    </dgm:pt>
    <dgm:pt modelId="{A4607C9D-F8D1-FB46-B1DE-C1512D9B69B2}" type="parTrans" cxnId="{DCA06AB5-F716-B64D-8F6E-F2CB45842DD1}">
      <dgm:prSet/>
      <dgm:spPr/>
      <dgm:t>
        <a:bodyPr/>
        <a:lstStyle/>
        <a:p>
          <a:endParaRPr lang="en-US"/>
        </a:p>
      </dgm:t>
    </dgm:pt>
    <dgm:pt modelId="{2B9A65F2-D77F-9240-93FC-334BBAA4B7A3}" type="sibTrans" cxnId="{DCA06AB5-F716-B64D-8F6E-F2CB45842DD1}">
      <dgm:prSet/>
      <dgm:spPr/>
      <dgm:t>
        <a:bodyPr/>
        <a:lstStyle/>
        <a:p>
          <a:endParaRPr lang="en-US"/>
        </a:p>
      </dgm:t>
    </dgm:pt>
    <dgm:pt modelId="{046B70FC-BB89-F840-801B-529A49F80505}">
      <dgm:prSet phldrT="[Text]"/>
      <dgm:spPr/>
      <dgm:t>
        <a:bodyPr/>
        <a:lstStyle/>
        <a:p>
          <a:r>
            <a:rPr lang="en-US" dirty="0" err="1" smtClean="0"/>
            <a:t>Botonera</a:t>
          </a:r>
          <a:r>
            <a:rPr lang="en-US" dirty="0" smtClean="0"/>
            <a:t> de </a:t>
          </a:r>
          <a:r>
            <a:rPr lang="en-US" dirty="0" err="1" smtClean="0"/>
            <a:t>Emergencia</a:t>
          </a:r>
          <a:endParaRPr lang="en-US" dirty="0"/>
        </a:p>
      </dgm:t>
    </dgm:pt>
    <dgm:pt modelId="{EA097E69-D126-4045-B35A-1CB83EE758F1}" type="parTrans" cxnId="{5E24ACF4-1F13-634E-A314-6FC70FDD43F8}">
      <dgm:prSet/>
      <dgm:spPr/>
      <dgm:t>
        <a:bodyPr/>
        <a:lstStyle/>
        <a:p>
          <a:endParaRPr lang="en-US"/>
        </a:p>
      </dgm:t>
    </dgm:pt>
    <dgm:pt modelId="{FDF8D143-E201-2240-B953-70EF2297525F}" type="sibTrans" cxnId="{5E24ACF4-1F13-634E-A314-6FC70FDD43F8}">
      <dgm:prSet/>
      <dgm:spPr/>
      <dgm:t>
        <a:bodyPr/>
        <a:lstStyle/>
        <a:p>
          <a:endParaRPr lang="en-US"/>
        </a:p>
      </dgm:t>
    </dgm:pt>
    <dgm:pt modelId="{DF047E66-BC32-DE43-9985-D42E8608B479}">
      <dgm:prSet phldrT="[Text]"/>
      <dgm:spPr/>
      <dgm:t>
        <a:bodyPr/>
        <a:lstStyle/>
        <a:p>
          <a:r>
            <a:rPr lang="en-US" dirty="0" err="1" smtClean="0"/>
            <a:t>Transmisor</a:t>
          </a:r>
          <a:r>
            <a:rPr lang="en-US" dirty="0" smtClean="0"/>
            <a:t> de </a:t>
          </a:r>
          <a:r>
            <a:rPr lang="en-US" dirty="0" err="1" smtClean="0"/>
            <a:t>Presión</a:t>
          </a:r>
          <a:endParaRPr lang="en-US" dirty="0"/>
        </a:p>
      </dgm:t>
    </dgm:pt>
    <dgm:pt modelId="{B47C7D72-AEFF-804B-B1AE-927464051D21}" type="parTrans" cxnId="{2B850527-4A66-6D4F-8517-44579B03D127}">
      <dgm:prSet/>
      <dgm:spPr/>
      <dgm:t>
        <a:bodyPr/>
        <a:lstStyle/>
        <a:p>
          <a:endParaRPr lang="en-US"/>
        </a:p>
      </dgm:t>
    </dgm:pt>
    <dgm:pt modelId="{D6CAC1FC-3093-7A4B-BFA0-D7B8F08B9A00}" type="sibTrans" cxnId="{2B850527-4A66-6D4F-8517-44579B03D127}">
      <dgm:prSet/>
      <dgm:spPr/>
      <dgm:t>
        <a:bodyPr/>
        <a:lstStyle/>
        <a:p>
          <a:endParaRPr lang="en-US"/>
        </a:p>
      </dgm:t>
    </dgm:pt>
    <dgm:pt modelId="{6DA933C1-1C12-DE4C-9C03-6B676E586BDA}">
      <dgm:prSet phldrT="[Text]"/>
      <dgm:spPr/>
      <dgm:t>
        <a:bodyPr/>
        <a:lstStyle/>
        <a:p>
          <a:r>
            <a:rPr lang="en-US" dirty="0" err="1" smtClean="0"/>
            <a:t>Transmisor</a:t>
          </a:r>
          <a:r>
            <a:rPr lang="en-US" dirty="0" smtClean="0"/>
            <a:t> de </a:t>
          </a:r>
          <a:r>
            <a:rPr lang="en-US" dirty="0" err="1" smtClean="0"/>
            <a:t>Nivel</a:t>
          </a:r>
          <a:endParaRPr lang="en-US" dirty="0"/>
        </a:p>
      </dgm:t>
    </dgm:pt>
    <dgm:pt modelId="{09ED9862-D4AA-AD45-BA27-C2E2BCE6BB93}" type="parTrans" cxnId="{B38F0A06-C089-DF49-9C60-759B75462236}">
      <dgm:prSet/>
      <dgm:spPr/>
      <dgm:t>
        <a:bodyPr/>
        <a:lstStyle/>
        <a:p>
          <a:endParaRPr lang="en-US"/>
        </a:p>
      </dgm:t>
    </dgm:pt>
    <dgm:pt modelId="{7EC6EF67-A968-4D41-83C2-C540181DBA19}" type="sibTrans" cxnId="{B38F0A06-C089-DF49-9C60-759B75462236}">
      <dgm:prSet/>
      <dgm:spPr/>
      <dgm:t>
        <a:bodyPr/>
        <a:lstStyle/>
        <a:p>
          <a:endParaRPr lang="en-US"/>
        </a:p>
      </dgm:t>
    </dgm:pt>
    <dgm:pt modelId="{52308AEC-BDA9-6847-8254-4FB7541BC3B8}">
      <dgm:prSet phldrT="[Text]"/>
      <dgm:spPr/>
      <dgm:t>
        <a:bodyPr/>
        <a:lstStyle/>
        <a:p>
          <a:r>
            <a:rPr lang="en-US" dirty="0" err="1" smtClean="0"/>
            <a:t>Indicador</a:t>
          </a:r>
          <a:r>
            <a:rPr lang="en-US" dirty="0" smtClean="0"/>
            <a:t> de </a:t>
          </a:r>
          <a:r>
            <a:rPr lang="en-US" dirty="0" err="1" smtClean="0"/>
            <a:t>Nivel</a:t>
          </a:r>
          <a:endParaRPr lang="en-US" dirty="0"/>
        </a:p>
      </dgm:t>
    </dgm:pt>
    <dgm:pt modelId="{3F395B70-D41E-814D-9E6B-F1D38295E0A9}" type="parTrans" cxnId="{6DD8C003-F0B7-6E46-8BF6-51D759E5781F}">
      <dgm:prSet/>
      <dgm:spPr/>
      <dgm:t>
        <a:bodyPr/>
        <a:lstStyle/>
        <a:p>
          <a:endParaRPr lang="en-US"/>
        </a:p>
      </dgm:t>
    </dgm:pt>
    <dgm:pt modelId="{B1B0FA6F-B2CD-DF41-AF06-2FCF91226B9E}" type="sibTrans" cxnId="{6DD8C003-F0B7-6E46-8BF6-51D759E5781F}">
      <dgm:prSet/>
      <dgm:spPr/>
      <dgm:t>
        <a:bodyPr/>
        <a:lstStyle/>
        <a:p>
          <a:endParaRPr lang="en-US"/>
        </a:p>
      </dgm:t>
    </dgm:pt>
    <dgm:pt modelId="{307FB4D7-91F7-1F43-884B-D2D2C43C98F3}">
      <dgm:prSet phldrT="[Text]"/>
      <dgm:spPr/>
      <dgm:t>
        <a:bodyPr/>
        <a:lstStyle/>
        <a:p>
          <a:r>
            <a:rPr lang="en-US" dirty="0" err="1" smtClean="0"/>
            <a:t>Rociadores</a:t>
          </a:r>
          <a:endParaRPr lang="en-US" dirty="0"/>
        </a:p>
      </dgm:t>
    </dgm:pt>
    <dgm:pt modelId="{559F4565-6081-E047-A0F4-894B502E9DBB}" type="parTrans" cxnId="{507A20FA-1B20-344C-A3C9-2B5C86D91320}">
      <dgm:prSet/>
      <dgm:spPr/>
      <dgm:t>
        <a:bodyPr/>
        <a:lstStyle/>
        <a:p>
          <a:endParaRPr lang="en-US"/>
        </a:p>
      </dgm:t>
    </dgm:pt>
    <dgm:pt modelId="{0C5FD640-6DB9-B043-AE3F-28D5088FA657}" type="sibTrans" cxnId="{507A20FA-1B20-344C-A3C9-2B5C86D91320}">
      <dgm:prSet/>
      <dgm:spPr/>
      <dgm:t>
        <a:bodyPr/>
        <a:lstStyle/>
        <a:p>
          <a:endParaRPr lang="en-US"/>
        </a:p>
      </dgm:t>
    </dgm:pt>
    <dgm:pt modelId="{AFFC72BE-AD82-784F-A375-04E114FAAC35}" type="pres">
      <dgm:prSet presAssocID="{FE0FD754-12BF-EA48-B4E3-37D7DC9C7C16}" presName="diagram" presStyleCnt="0">
        <dgm:presLayoutVars>
          <dgm:chPref val="1"/>
          <dgm:dir/>
          <dgm:animOne val="branch"/>
          <dgm:animLvl val="lvl"/>
          <dgm:resizeHandles/>
        </dgm:presLayoutVars>
      </dgm:prSet>
      <dgm:spPr/>
      <dgm:t>
        <a:bodyPr/>
        <a:lstStyle/>
        <a:p>
          <a:endParaRPr lang="en-US"/>
        </a:p>
      </dgm:t>
    </dgm:pt>
    <dgm:pt modelId="{47E2A9D5-26FA-1A4C-9778-304D9ED653AB}" type="pres">
      <dgm:prSet presAssocID="{218D1BF1-DD67-444D-A0D2-7B4DEC7062E2}" presName="root" presStyleCnt="0"/>
      <dgm:spPr/>
    </dgm:pt>
    <dgm:pt modelId="{47800A21-F64D-5A40-B266-893D9AE0B069}" type="pres">
      <dgm:prSet presAssocID="{218D1BF1-DD67-444D-A0D2-7B4DEC7062E2}" presName="rootComposite" presStyleCnt="0"/>
      <dgm:spPr/>
    </dgm:pt>
    <dgm:pt modelId="{B849E9AD-3EAF-2A47-A572-BD52003FE041}" type="pres">
      <dgm:prSet presAssocID="{218D1BF1-DD67-444D-A0D2-7B4DEC7062E2}" presName="rootText" presStyleLbl="node1" presStyleIdx="0" presStyleCnt="2" custScaleX="308221" custLinFactNeighborX="-47292"/>
      <dgm:spPr/>
      <dgm:t>
        <a:bodyPr/>
        <a:lstStyle/>
        <a:p>
          <a:endParaRPr lang="en-US"/>
        </a:p>
      </dgm:t>
    </dgm:pt>
    <dgm:pt modelId="{18EE283A-4830-4E45-AE22-40BAD046B714}" type="pres">
      <dgm:prSet presAssocID="{218D1BF1-DD67-444D-A0D2-7B4DEC7062E2}" presName="rootConnector" presStyleLbl="node1" presStyleIdx="0" presStyleCnt="2"/>
      <dgm:spPr/>
      <dgm:t>
        <a:bodyPr/>
        <a:lstStyle/>
        <a:p>
          <a:endParaRPr lang="en-US"/>
        </a:p>
      </dgm:t>
    </dgm:pt>
    <dgm:pt modelId="{9DE312B5-1BA1-1043-BA0F-088838B2283A}" type="pres">
      <dgm:prSet presAssocID="{218D1BF1-DD67-444D-A0D2-7B4DEC7062E2}" presName="childShape" presStyleCnt="0"/>
      <dgm:spPr/>
    </dgm:pt>
    <dgm:pt modelId="{80BE88FB-869A-9B4F-91C8-DA00F40A24F4}" type="pres">
      <dgm:prSet presAssocID="{C9C1EEBF-714B-4244-86F3-B2CEE018797B}" presName="Name13" presStyleLbl="parChTrans1D2" presStyleIdx="0" presStyleCnt="9"/>
      <dgm:spPr/>
      <dgm:t>
        <a:bodyPr/>
        <a:lstStyle/>
        <a:p>
          <a:endParaRPr lang="en-US"/>
        </a:p>
      </dgm:t>
    </dgm:pt>
    <dgm:pt modelId="{CE770B01-4C68-174A-8914-1B0C4046D597}" type="pres">
      <dgm:prSet presAssocID="{E59C0BF3-1E02-F548-88F7-474C25F55265}" presName="childText" presStyleLbl="bgAcc1" presStyleIdx="0" presStyleCnt="9" custScaleX="387241" custLinFactNeighborX="-59108">
        <dgm:presLayoutVars>
          <dgm:bulletEnabled val="1"/>
        </dgm:presLayoutVars>
      </dgm:prSet>
      <dgm:spPr/>
      <dgm:t>
        <a:bodyPr/>
        <a:lstStyle/>
        <a:p>
          <a:endParaRPr lang="en-US"/>
        </a:p>
      </dgm:t>
    </dgm:pt>
    <dgm:pt modelId="{D21B86F5-E528-744E-BCE6-359814BB7D04}" type="pres">
      <dgm:prSet presAssocID="{FAFBE79E-6C46-2A4E-93B4-149E3852AD3F}" presName="Name13" presStyleLbl="parChTrans1D2" presStyleIdx="1" presStyleCnt="9"/>
      <dgm:spPr/>
      <dgm:t>
        <a:bodyPr/>
        <a:lstStyle/>
        <a:p>
          <a:endParaRPr lang="en-US"/>
        </a:p>
      </dgm:t>
    </dgm:pt>
    <dgm:pt modelId="{B647E9D7-3D5C-DC4A-8C9C-CAFE3E52B827}" type="pres">
      <dgm:prSet presAssocID="{1A8C02CC-086E-4E41-BCD5-BBE11F3C7E6E}" presName="childText" presStyleLbl="bgAcc1" presStyleIdx="1" presStyleCnt="9" custScaleX="386759" custLinFactNeighborX="-59108">
        <dgm:presLayoutVars>
          <dgm:bulletEnabled val="1"/>
        </dgm:presLayoutVars>
      </dgm:prSet>
      <dgm:spPr/>
      <dgm:t>
        <a:bodyPr/>
        <a:lstStyle/>
        <a:p>
          <a:endParaRPr lang="en-US"/>
        </a:p>
      </dgm:t>
    </dgm:pt>
    <dgm:pt modelId="{EC652CC8-F82E-7447-9140-F4AF6618154A}" type="pres">
      <dgm:prSet presAssocID="{A4607C9D-F8D1-FB46-B1DE-C1512D9B69B2}" presName="Name13" presStyleLbl="parChTrans1D2" presStyleIdx="2" presStyleCnt="9"/>
      <dgm:spPr/>
      <dgm:t>
        <a:bodyPr/>
        <a:lstStyle/>
        <a:p>
          <a:endParaRPr lang="en-US"/>
        </a:p>
      </dgm:t>
    </dgm:pt>
    <dgm:pt modelId="{8AD7B20A-3787-244F-B2C1-4ED92570EC16}" type="pres">
      <dgm:prSet presAssocID="{752762D5-791F-0246-BB8B-1D72C2A357F7}" presName="childText" presStyleLbl="bgAcc1" presStyleIdx="2" presStyleCnt="9" custScaleX="386759" custLinFactNeighborX="-59108">
        <dgm:presLayoutVars>
          <dgm:bulletEnabled val="1"/>
        </dgm:presLayoutVars>
      </dgm:prSet>
      <dgm:spPr/>
      <dgm:t>
        <a:bodyPr/>
        <a:lstStyle/>
        <a:p>
          <a:endParaRPr lang="en-US"/>
        </a:p>
      </dgm:t>
    </dgm:pt>
    <dgm:pt modelId="{5C016C0D-E08A-2C41-8EBD-926E2114F198}" type="pres">
      <dgm:prSet presAssocID="{EA097E69-D126-4045-B35A-1CB83EE758F1}" presName="Name13" presStyleLbl="parChTrans1D2" presStyleIdx="3" presStyleCnt="9"/>
      <dgm:spPr/>
      <dgm:t>
        <a:bodyPr/>
        <a:lstStyle/>
        <a:p>
          <a:endParaRPr lang="en-US"/>
        </a:p>
      </dgm:t>
    </dgm:pt>
    <dgm:pt modelId="{CD56E4BD-5A6B-6A41-8F60-16DEDF2CFF9B}" type="pres">
      <dgm:prSet presAssocID="{046B70FC-BB89-F840-801B-529A49F80505}" presName="childText" presStyleLbl="bgAcc1" presStyleIdx="3" presStyleCnt="9" custScaleX="386759" custLinFactNeighborX="-59108">
        <dgm:presLayoutVars>
          <dgm:bulletEnabled val="1"/>
        </dgm:presLayoutVars>
      </dgm:prSet>
      <dgm:spPr/>
      <dgm:t>
        <a:bodyPr/>
        <a:lstStyle/>
        <a:p>
          <a:endParaRPr lang="en-US"/>
        </a:p>
      </dgm:t>
    </dgm:pt>
    <dgm:pt modelId="{A50EC80A-ED4C-C545-B4A0-DD8EB5695F08}" type="pres">
      <dgm:prSet presAssocID="{B47C7D72-AEFF-804B-B1AE-927464051D21}" presName="Name13" presStyleLbl="parChTrans1D2" presStyleIdx="4" presStyleCnt="9"/>
      <dgm:spPr/>
      <dgm:t>
        <a:bodyPr/>
        <a:lstStyle/>
        <a:p>
          <a:endParaRPr lang="en-US"/>
        </a:p>
      </dgm:t>
    </dgm:pt>
    <dgm:pt modelId="{2E6D1AAB-ACD9-1145-A8DF-00E5FB75A2ED}" type="pres">
      <dgm:prSet presAssocID="{DF047E66-BC32-DE43-9985-D42E8608B479}" presName="childText" presStyleLbl="bgAcc1" presStyleIdx="4" presStyleCnt="9" custScaleX="386759" custLinFactNeighborX="-59108">
        <dgm:presLayoutVars>
          <dgm:bulletEnabled val="1"/>
        </dgm:presLayoutVars>
      </dgm:prSet>
      <dgm:spPr/>
      <dgm:t>
        <a:bodyPr/>
        <a:lstStyle/>
        <a:p>
          <a:endParaRPr lang="en-US"/>
        </a:p>
      </dgm:t>
    </dgm:pt>
    <dgm:pt modelId="{DE479584-D07D-A748-9A4B-1CD039E895E5}" type="pres">
      <dgm:prSet presAssocID="{09ED9862-D4AA-AD45-BA27-C2E2BCE6BB93}" presName="Name13" presStyleLbl="parChTrans1D2" presStyleIdx="5" presStyleCnt="9"/>
      <dgm:spPr/>
      <dgm:t>
        <a:bodyPr/>
        <a:lstStyle/>
        <a:p>
          <a:endParaRPr lang="en-US"/>
        </a:p>
      </dgm:t>
    </dgm:pt>
    <dgm:pt modelId="{504EBEFC-884F-BA4B-851F-8E71BB4FE92F}" type="pres">
      <dgm:prSet presAssocID="{6DA933C1-1C12-DE4C-9C03-6B676E586BDA}" presName="childText" presStyleLbl="bgAcc1" presStyleIdx="5" presStyleCnt="9" custScaleX="386759" custLinFactNeighborX="-59108">
        <dgm:presLayoutVars>
          <dgm:bulletEnabled val="1"/>
        </dgm:presLayoutVars>
      </dgm:prSet>
      <dgm:spPr/>
      <dgm:t>
        <a:bodyPr/>
        <a:lstStyle/>
        <a:p>
          <a:endParaRPr lang="en-US"/>
        </a:p>
      </dgm:t>
    </dgm:pt>
    <dgm:pt modelId="{A248A2BF-98AE-4649-84D2-16D4BFFB281C}" type="pres">
      <dgm:prSet presAssocID="{3F395B70-D41E-814D-9E6B-F1D38295E0A9}" presName="Name13" presStyleLbl="parChTrans1D2" presStyleIdx="6" presStyleCnt="9"/>
      <dgm:spPr/>
      <dgm:t>
        <a:bodyPr/>
        <a:lstStyle/>
        <a:p>
          <a:endParaRPr lang="en-US"/>
        </a:p>
      </dgm:t>
    </dgm:pt>
    <dgm:pt modelId="{2A5DEED5-71DC-4648-BB18-87891CE2EFF4}" type="pres">
      <dgm:prSet presAssocID="{52308AEC-BDA9-6847-8254-4FB7541BC3B8}" presName="childText" presStyleLbl="bgAcc1" presStyleIdx="6" presStyleCnt="9" custScaleX="386759" custLinFactNeighborX="-59108">
        <dgm:presLayoutVars>
          <dgm:bulletEnabled val="1"/>
        </dgm:presLayoutVars>
      </dgm:prSet>
      <dgm:spPr/>
      <dgm:t>
        <a:bodyPr/>
        <a:lstStyle/>
        <a:p>
          <a:endParaRPr lang="en-US"/>
        </a:p>
      </dgm:t>
    </dgm:pt>
    <dgm:pt modelId="{37512BDC-DA17-2E46-9BD7-8F3883246422}" type="pres">
      <dgm:prSet presAssocID="{ACA69729-7C7F-5547-B391-4FA0044B5990}" presName="root" presStyleCnt="0"/>
      <dgm:spPr/>
    </dgm:pt>
    <dgm:pt modelId="{5720C44F-01F7-9D4A-9959-7C0A918DE905}" type="pres">
      <dgm:prSet presAssocID="{ACA69729-7C7F-5547-B391-4FA0044B5990}" presName="rootComposite" presStyleCnt="0"/>
      <dgm:spPr/>
    </dgm:pt>
    <dgm:pt modelId="{3C563A78-601B-B944-BFF3-095BBB8E20B3}" type="pres">
      <dgm:prSet presAssocID="{ACA69729-7C7F-5547-B391-4FA0044B5990}" presName="rootText" presStyleLbl="node1" presStyleIdx="1" presStyleCnt="2" custScaleX="309853" custLinFactNeighborX="65871"/>
      <dgm:spPr/>
      <dgm:t>
        <a:bodyPr/>
        <a:lstStyle/>
        <a:p>
          <a:endParaRPr lang="en-US"/>
        </a:p>
      </dgm:t>
    </dgm:pt>
    <dgm:pt modelId="{F80B60BE-A765-3B4A-9B9D-60DC02C9BC70}" type="pres">
      <dgm:prSet presAssocID="{ACA69729-7C7F-5547-B391-4FA0044B5990}" presName="rootConnector" presStyleLbl="node1" presStyleIdx="1" presStyleCnt="2"/>
      <dgm:spPr/>
      <dgm:t>
        <a:bodyPr/>
        <a:lstStyle/>
        <a:p>
          <a:endParaRPr lang="en-US"/>
        </a:p>
      </dgm:t>
    </dgm:pt>
    <dgm:pt modelId="{8C24689F-CBF0-D147-883C-992A52AF3715}" type="pres">
      <dgm:prSet presAssocID="{ACA69729-7C7F-5547-B391-4FA0044B5990}" presName="childShape" presStyleCnt="0"/>
      <dgm:spPr/>
    </dgm:pt>
    <dgm:pt modelId="{CB3244A8-E8E2-344B-9BB4-D23CF86896FD}" type="pres">
      <dgm:prSet presAssocID="{C7CD621C-5177-CC4E-B7FB-F8BFEE6E26D9}" presName="Name13" presStyleLbl="parChTrans1D2" presStyleIdx="7" presStyleCnt="9"/>
      <dgm:spPr/>
      <dgm:t>
        <a:bodyPr/>
        <a:lstStyle/>
        <a:p>
          <a:endParaRPr lang="en-US"/>
        </a:p>
      </dgm:t>
    </dgm:pt>
    <dgm:pt modelId="{BCA27F1F-8334-7748-8644-FBA54351A018}" type="pres">
      <dgm:prSet presAssocID="{F503E250-FB9E-7B48-9844-EE824056563B}" presName="childText" presStyleLbl="bgAcc1" presStyleIdx="7" presStyleCnt="9" custScaleX="387254" custLinFactNeighborX="82329">
        <dgm:presLayoutVars>
          <dgm:bulletEnabled val="1"/>
        </dgm:presLayoutVars>
      </dgm:prSet>
      <dgm:spPr/>
      <dgm:t>
        <a:bodyPr/>
        <a:lstStyle/>
        <a:p>
          <a:endParaRPr lang="en-US"/>
        </a:p>
      </dgm:t>
    </dgm:pt>
    <dgm:pt modelId="{F9AC1099-D402-D848-B22A-015F6C2062D0}" type="pres">
      <dgm:prSet presAssocID="{559F4565-6081-E047-A0F4-894B502E9DBB}" presName="Name13" presStyleLbl="parChTrans1D2" presStyleIdx="8" presStyleCnt="9"/>
      <dgm:spPr/>
      <dgm:t>
        <a:bodyPr/>
        <a:lstStyle/>
        <a:p>
          <a:endParaRPr lang="en-US"/>
        </a:p>
      </dgm:t>
    </dgm:pt>
    <dgm:pt modelId="{D2CD2F4E-797F-A445-98FC-1626E5351301}" type="pres">
      <dgm:prSet presAssocID="{307FB4D7-91F7-1F43-884B-D2D2C43C98F3}" presName="childText" presStyleLbl="bgAcc1" presStyleIdx="8" presStyleCnt="9" custScaleX="384430" custLinFactNeighborX="82329">
        <dgm:presLayoutVars>
          <dgm:bulletEnabled val="1"/>
        </dgm:presLayoutVars>
      </dgm:prSet>
      <dgm:spPr/>
      <dgm:t>
        <a:bodyPr/>
        <a:lstStyle/>
        <a:p>
          <a:endParaRPr lang="en-US"/>
        </a:p>
      </dgm:t>
    </dgm:pt>
  </dgm:ptLst>
  <dgm:cxnLst>
    <dgm:cxn modelId="{D0560337-FB45-1847-9F92-21C740279102}" type="presOf" srcId="{EA097E69-D126-4045-B35A-1CB83EE758F1}" destId="{5C016C0D-E08A-2C41-8EBD-926E2114F198}" srcOrd="0" destOrd="0" presId="urn:microsoft.com/office/officeart/2005/8/layout/hierarchy3"/>
    <dgm:cxn modelId="{9DEDCCEC-9DE3-5644-8FE7-5A84D0A43000}" type="presOf" srcId="{C9C1EEBF-714B-4244-86F3-B2CEE018797B}" destId="{80BE88FB-869A-9B4F-91C8-DA00F40A24F4}" srcOrd="0" destOrd="0" presId="urn:microsoft.com/office/officeart/2005/8/layout/hierarchy3"/>
    <dgm:cxn modelId="{B38F0A06-C089-DF49-9C60-759B75462236}" srcId="{218D1BF1-DD67-444D-A0D2-7B4DEC7062E2}" destId="{6DA933C1-1C12-DE4C-9C03-6B676E586BDA}" srcOrd="5" destOrd="0" parTransId="{09ED9862-D4AA-AD45-BA27-C2E2BCE6BB93}" sibTransId="{7EC6EF67-A968-4D41-83C2-C540181DBA19}"/>
    <dgm:cxn modelId="{507A20FA-1B20-344C-A3C9-2B5C86D91320}" srcId="{ACA69729-7C7F-5547-B391-4FA0044B5990}" destId="{307FB4D7-91F7-1F43-884B-D2D2C43C98F3}" srcOrd="1" destOrd="0" parTransId="{559F4565-6081-E047-A0F4-894B502E9DBB}" sibTransId="{0C5FD640-6DB9-B043-AE3F-28D5088FA657}"/>
    <dgm:cxn modelId="{D7CA2786-221A-5A44-9ABF-8FF12E4C9C14}" type="presOf" srcId="{218D1BF1-DD67-444D-A0D2-7B4DEC7062E2}" destId="{B849E9AD-3EAF-2A47-A572-BD52003FE041}" srcOrd="0" destOrd="0" presId="urn:microsoft.com/office/officeart/2005/8/layout/hierarchy3"/>
    <dgm:cxn modelId="{6F0ECB04-89A3-1243-A32B-6E29294D15D0}" type="presOf" srcId="{3F395B70-D41E-814D-9E6B-F1D38295E0A9}" destId="{A248A2BF-98AE-4649-84D2-16D4BFFB281C}" srcOrd="0" destOrd="0" presId="urn:microsoft.com/office/officeart/2005/8/layout/hierarchy3"/>
    <dgm:cxn modelId="{6DD8C003-F0B7-6E46-8BF6-51D759E5781F}" srcId="{218D1BF1-DD67-444D-A0D2-7B4DEC7062E2}" destId="{52308AEC-BDA9-6847-8254-4FB7541BC3B8}" srcOrd="6" destOrd="0" parTransId="{3F395B70-D41E-814D-9E6B-F1D38295E0A9}" sibTransId="{B1B0FA6F-B2CD-DF41-AF06-2FCF91226B9E}"/>
    <dgm:cxn modelId="{121DCA39-4516-D44A-A659-4832A4D19CC5}" type="presOf" srcId="{FE0FD754-12BF-EA48-B4E3-37D7DC9C7C16}" destId="{AFFC72BE-AD82-784F-A375-04E114FAAC35}" srcOrd="0" destOrd="0" presId="urn:microsoft.com/office/officeart/2005/8/layout/hierarchy3"/>
    <dgm:cxn modelId="{03D1C3D3-934A-3E4E-8702-B9B5801A80D7}" type="presOf" srcId="{DF047E66-BC32-DE43-9985-D42E8608B479}" destId="{2E6D1AAB-ACD9-1145-A8DF-00E5FB75A2ED}" srcOrd="0" destOrd="0" presId="urn:microsoft.com/office/officeart/2005/8/layout/hierarchy3"/>
    <dgm:cxn modelId="{543B22C2-948D-9A4A-9140-B9B54AEF2A15}" type="presOf" srcId="{752762D5-791F-0246-BB8B-1D72C2A357F7}" destId="{8AD7B20A-3787-244F-B2C1-4ED92570EC16}" srcOrd="0" destOrd="0" presId="urn:microsoft.com/office/officeart/2005/8/layout/hierarchy3"/>
    <dgm:cxn modelId="{648F3B41-BEAC-964A-BAB3-DA08A8D0F7E8}" type="presOf" srcId="{ACA69729-7C7F-5547-B391-4FA0044B5990}" destId="{3C563A78-601B-B944-BFF3-095BBB8E20B3}" srcOrd="0" destOrd="0" presId="urn:microsoft.com/office/officeart/2005/8/layout/hierarchy3"/>
    <dgm:cxn modelId="{8673AAB4-E1A8-CF42-BA16-F3F13A35C19C}" srcId="{218D1BF1-DD67-444D-A0D2-7B4DEC7062E2}" destId="{E59C0BF3-1E02-F548-88F7-474C25F55265}" srcOrd="0" destOrd="0" parTransId="{C9C1EEBF-714B-4244-86F3-B2CEE018797B}" sibTransId="{EC6EBE7E-4600-C846-8182-82F01A7A02F8}"/>
    <dgm:cxn modelId="{85A66B71-04CD-1042-8FE8-3140703CDBC6}" srcId="{218D1BF1-DD67-444D-A0D2-7B4DEC7062E2}" destId="{1A8C02CC-086E-4E41-BCD5-BBE11F3C7E6E}" srcOrd="1" destOrd="0" parTransId="{FAFBE79E-6C46-2A4E-93B4-149E3852AD3F}" sibTransId="{0867DFA5-1E21-6D48-9BA2-4C22A7D5CF78}"/>
    <dgm:cxn modelId="{120AB3CB-7704-2042-B2C4-B1511302B731}" type="presOf" srcId="{C7CD621C-5177-CC4E-B7FB-F8BFEE6E26D9}" destId="{CB3244A8-E8E2-344B-9BB4-D23CF86896FD}" srcOrd="0" destOrd="0" presId="urn:microsoft.com/office/officeart/2005/8/layout/hierarchy3"/>
    <dgm:cxn modelId="{D2AAF4B8-4692-5542-889C-46D2F3359573}" type="presOf" srcId="{1A8C02CC-086E-4E41-BCD5-BBE11F3C7E6E}" destId="{B647E9D7-3D5C-DC4A-8C9C-CAFE3E52B827}" srcOrd="0" destOrd="0" presId="urn:microsoft.com/office/officeart/2005/8/layout/hierarchy3"/>
    <dgm:cxn modelId="{C0C7A1AC-3346-2A47-8D4F-AAECDC25C8E4}" srcId="{FE0FD754-12BF-EA48-B4E3-37D7DC9C7C16}" destId="{ACA69729-7C7F-5547-B391-4FA0044B5990}" srcOrd="1" destOrd="0" parTransId="{EC96289E-3DE0-0049-AAEB-43CAC6E4E782}" sibTransId="{6764ABF5-62A7-8C47-98A5-634C889E4288}"/>
    <dgm:cxn modelId="{895F3FF0-A94F-CD41-B96F-EE38D982C5DE}" type="presOf" srcId="{307FB4D7-91F7-1F43-884B-D2D2C43C98F3}" destId="{D2CD2F4E-797F-A445-98FC-1626E5351301}" srcOrd="0" destOrd="0" presId="urn:microsoft.com/office/officeart/2005/8/layout/hierarchy3"/>
    <dgm:cxn modelId="{7CD56AFE-11BA-274B-99CD-1F9EE1B82F27}" srcId="{ACA69729-7C7F-5547-B391-4FA0044B5990}" destId="{F503E250-FB9E-7B48-9844-EE824056563B}" srcOrd="0" destOrd="0" parTransId="{C7CD621C-5177-CC4E-B7FB-F8BFEE6E26D9}" sibTransId="{24618D7A-3C23-A64D-BE68-5405E86A423C}"/>
    <dgm:cxn modelId="{968CD9AA-87DF-FD47-A4E0-1C5BD2021170}" type="presOf" srcId="{A4607C9D-F8D1-FB46-B1DE-C1512D9B69B2}" destId="{EC652CC8-F82E-7447-9140-F4AF6618154A}" srcOrd="0" destOrd="0" presId="urn:microsoft.com/office/officeart/2005/8/layout/hierarchy3"/>
    <dgm:cxn modelId="{D511F389-0323-D143-A994-F2C05E5C35A2}" type="presOf" srcId="{6DA933C1-1C12-DE4C-9C03-6B676E586BDA}" destId="{504EBEFC-884F-BA4B-851F-8E71BB4FE92F}" srcOrd="0" destOrd="0" presId="urn:microsoft.com/office/officeart/2005/8/layout/hierarchy3"/>
    <dgm:cxn modelId="{DCA06AB5-F716-B64D-8F6E-F2CB45842DD1}" srcId="{218D1BF1-DD67-444D-A0D2-7B4DEC7062E2}" destId="{752762D5-791F-0246-BB8B-1D72C2A357F7}" srcOrd="2" destOrd="0" parTransId="{A4607C9D-F8D1-FB46-B1DE-C1512D9B69B2}" sibTransId="{2B9A65F2-D77F-9240-93FC-334BBAA4B7A3}"/>
    <dgm:cxn modelId="{5F32BD68-8842-9C4B-8B8A-7AB4EF1E4C07}" type="presOf" srcId="{FAFBE79E-6C46-2A4E-93B4-149E3852AD3F}" destId="{D21B86F5-E528-744E-BCE6-359814BB7D04}" srcOrd="0" destOrd="0" presId="urn:microsoft.com/office/officeart/2005/8/layout/hierarchy3"/>
    <dgm:cxn modelId="{03D690BF-D4C1-9649-AC24-03C15126E619}" type="presOf" srcId="{52308AEC-BDA9-6847-8254-4FB7541BC3B8}" destId="{2A5DEED5-71DC-4648-BB18-87891CE2EFF4}" srcOrd="0" destOrd="0" presId="urn:microsoft.com/office/officeart/2005/8/layout/hierarchy3"/>
    <dgm:cxn modelId="{2B850527-4A66-6D4F-8517-44579B03D127}" srcId="{218D1BF1-DD67-444D-A0D2-7B4DEC7062E2}" destId="{DF047E66-BC32-DE43-9985-D42E8608B479}" srcOrd="4" destOrd="0" parTransId="{B47C7D72-AEFF-804B-B1AE-927464051D21}" sibTransId="{D6CAC1FC-3093-7A4B-BFA0-D7B8F08B9A00}"/>
    <dgm:cxn modelId="{BE959330-1E8E-C144-B32E-595AE5937867}" type="presOf" srcId="{ACA69729-7C7F-5547-B391-4FA0044B5990}" destId="{F80B60BE-A765-3B4A-9B9D-60DC02C9BC70}" srcOrd="1" destOrd="0" presId="urn:microsoft.com/office/officeart/2005/8/layout/hierarchy3"/>
    <dgm:cxn modelId="{945E2977-1DE8-1843-B8FF-F92FCA5C82D2}" type="presOf" srcId="{218D1BF1-DD67-444D-A0D2-7B4DEC7062E2}" destId="{18EE283A-4830-4E45-AE22-40BAD046B714}" srcOrd="1" destOrd="0" presId="urn:microsoft.com/office/officeart/2005/8/layout/hierarchy3"/>
    <dgm:cxn modelId="{EF5FE81D-4662-514F-834E-B3738D5D91A6}" type="presOf" srcId="{E59C0BF3-1E02-F548-88F7-474C25F55265}" destId="{CE770B01-4C68-174A-8914-1B0C4046D597}" srcOrd="0" destOrd="0" presId="urn:microsoft.com/office/officeart/2005/8/layout/hierarchy3"/>
    <dgm:cxn modelId="{483B8375-B9A4-A44F-90C5-50D69CD19FFC}" type="presOf" srcId="{559F4565-6081-E047-A0F4-894B502E9DBB}" destId="{F9AC1099-D402-D848-B22A-015F6C2062D0}" srcOrd="0" destOrd="0" presId="urn:microsoft.com/office/officeart/2005/8/layout/hierarchy3"/>
    <dgm:cxn modelId="{94ADB559-90F8-184C-83E1-C9373E14015E}" type="presOf" srcId="{046B70FC-BB89-F840-801B-529A49F80505}" destId="{CD56E4BD-5A6B-6A41-8F60-16DEDF2CFF9B}" srcOrd="0" destOrd="0" presId="urn:microsoft.com/office/officeart/2005/8/layout/hierarchy3"/>
    <dgm:cxn modelId="{7B875877-29BD-2446-A200-69D58EC466CE}" type="presOf" srcId="{F503E250-FB9E-7B48-9844-EE824056563B}" destId="{BCA27F1F-8334-7748-8644-FBA54351A018}" srcOrd="0" destOrd="0" presId="urn:microsoft.com/office/officeart/2005/8/layout/hierarchy3"/>
    <dgm:cxn modelId="{699F3393-5250-5F42-A1A9-8A58EF23E4A2}" type="presOf" srcId="{B47C7D72-AEFF-804B-B1AE-927464051D21}" destId="{A50EC80A-ED4C-C545-B4A0-DD8EB5695F08}" srcOrd="0" destOrd="0" presId="urn:microsoft.com/office/officeart/2005/8/layout/hierarchy3"/>
    <dgm:cxn modelId="{39B23D6A-97A2-B146-84AB-209DFD12C45B}" type="presOf" srcId="{09ED9862-D4AA-AD45-BA27-C2E2BCE6BB93}" destId="{DE479584-D07D-A748-9A4B-1CD039E895E5}" srcOrd="0" destOrd="0" presId="urn:microsoft.com/office/officeart/2005/8/layout/hierarchy3"/>
    <dgm:cxn modelId="{E8514C8A-23EF-504C-9F48-1B12AB6CC42A}" srcId="{FE0FD754-12BF-EA48-B4E3-37D7DC9C7C16}" destId="{218D1BF1-DD67-444D-A0D2-7B4DEC7062E2}" srcOrd="0" destOrd="0" parTransId="{418744F8-B17C-1A49-B96E-B00E3E34D8FF}" sibTransId="{122D12C6-EC99-A949-AFAC-5CDB984BD0B0}"/>
    <dgm:cxn modelId="{5E24ACF4-1F13-634E-A314-6FC70FDD43F8}" srcId="{218D1BF1-DD67-444D-A0D2-7B4DEC7062E2}" destId="{046B70FC-BB89-F840-801B-529A49F80505}" srcOrd="3" destOrd="0" parTransId="{EA097E69-D126-4045-B35A-1CB83EE758F1}" sibTransId="{FDF8D143-E201-2240-B953-70EF2297525F}"/>
    <dgm:cxn modelId="{1450D1AF-5B9D-7D4D-8AB0-5DD73481260B}" type="presParOf" srcId="{AFFC72BE-AD82-784F-A375-04E114FAAC35}" destId="{47E2A9D5-26FA-1A4C-9778-304D9ED653AB}" srcOrd="0" destOrd="0" presId="urn:microsoft.com/office/officeart/2005/8/layout/hierarchy3"/>
    <dgm:cxn modelId="{60602044-E566-214B-AC7A-F32B3A29916A}" type="presParOf" srcId="{47E2A9D5-26FA-1A4C-9778-304D9ED653AB}" destId="{47800A21-F64D-5A40-B266-893D9AE0B069}" srcOrd="0" destOrd="0" presId="urn:microsoft.com/office/officeart/2005/8/layout/hierarchy3"/>
    <dgm:cxn modelId="{BE983BF5-13E3-3045-8322-12AC8C40DFCC}" type="presParOf" srcId="{47800A21-F64D-5A40-B266-893D9AE0B069}" destId="{B849E9AD-3EAF-2A47-A572-BD52003FE041}" srcOrd="0" destOrd="0" presId="urn:microsoft.com/office/officeart/2005/8/layout/hierarchy3"/>
    <dgm:cxn modelId="{0CC88DC7-58E9-934C-AE08-6BA87495F35A}" type="presParOf" srcId="{47800A21-F64D-5A40-B266-893D9AE0B069}" destId="{18EE283A-4830-4E45-AE22-40BAD046B714}" srcOrd="1" destOrd="0" presId="urn:microsoft.com/office/officeart/2005/8/layout/hierarchy3"/>
    <dgm:cxn modelId="{9FC649D5-4C04-D748-8946-EA8D1389F2A3}" type="presParOf" srcId="{47E2A9D5-26FA-1A4C-9778-304D9ED653AB}" destId="{9DE312B5-1BA1-1043-BA0F-088838B2283A}" srcOrd="1" destOrd="0" presId="urn:microsoft.com/office/officeart/2005/8/layout/hierarchy3"/>
    <dgm:cxn modelId="{60FD913B-F38C-7F42-9901-85B19F5203FA}" type="presParOf" srcId="{9DE312B5-1BA1-1043-BA0F-088838B2283A}" destId="{80BE88FB-869A-9B4F-91C8-DA00F40A24F4}" srcOrd="0" destOrd="0" presId="urn:microsoft.com/office/officeart/2005/8/layout/hierarchy3"/>
    <dgm:cxn modelId="{E84193B9-6A06-2948-9ACC-693CD1C5E8CC}" type="presParOf" srcId="{9DE312B5-1BA1-1043-BA0F-088838B2283A}" destId="{CE770B01-4C68-174A-8914-1B0C4046D597}" srcOrd="1" destOrd="0" presId="urn:microsoft.com/office/officeart/2005/8/layout/hierarchy3"/>
    <dgm:cxn modelId="{95749EA8-1F11-3B40-A7A0-E460A18F53BB}" type="presParOf" srcId="{9DE312B5-1BA1-1043-BA0F-088838B2283A}" destId="{D21B86F5-E528-744E-BCE6-359814BB7D04}" srcOrd="2" destOrd="0" presId="urn:microsoft.com/office/officeart/2005/8/layout/hierarchy3"/>
    <dgm:cxn modelId="{B12C2511-C705-AC4F-808D-6280FF49D13A}" type="presParOf" srcId="{9DE312B5-1BA1-1043-BA0F-088838B2283A}" destId="{B647E9D7-3D5C-DC4A-8C9C-CAFE3E52B827}" srcOrd="3" destOrd="0" presId="urn:microsoft.com/office/officeart/2005/8/layout/hierarchy3"/>
    <dgm:cxn modelId="{B158DC64-A565-9945-B268-1AB108F86EAB}" type="presParOf" srcId="{9DE312B5-1BA1-1043-BA0F-088838B2283A}" destId="{EC652CC8-F82E-7447-9140-F4AF6618154A}" srcOrd="4" destOrd="0" presId="urn:microsoft.com/office/officeart/2005/8/layout/hierarchy3"/>
    <dgm:cxn modelId="{1730EF0A-47CD-6B40-81F8-90A18D62890C}" type="presParOf" srcId="{9DE312B5-1BA1-1043-BA0F-088838B2283A}" destId="{8AD7B20A-3787-244F-B2C1-4ED92570EC16}" srcOrd="5" destOrd="0" presId="urn:microsoft.com/office/officeart/2005/8/layout/hierarchy3"/>
    <dgm:cxn modelId="{EFB83A8B-C5D7-9A47-A0D6-9D328919F96C}" type="presParOf" srcId="{9DE312B5-1BA1-1043-BA0F-088838B2283A}" destId="{5C016C0D-E08A-2C41-8EBD-926E2114F198}" srcOrd="6" destOrd="0" presId="urn:microsoft.com/office/officeart/2005/8/layout/hierarchy3"/>
    <dgm:cxn modelId="{8574CBA2-DA01-ED4B-8024-42327531DF9E}" type="presParOf" srcId="{9DE312B5-1BA1-1043-BA0F-088838B2283A}" destId="{CD56E4BD-5A6B-6A41-8F60-16DEDF2CFF9B}" srcOrd="7" destOrd="0" presId="urn:microsoft.com/office/officeart/2005/8/layout/hierarchy3"/>
    <dgm:cxn modelId="{E85E161A-2A84-874C-BE53-091CBC5B3D57}" type="presParOf" srcId="{9DE312B5-1BA1-1043-BA0F-088838B2283A}" destId="{A50EC80A-ED4C-C545-B4A0-DD8EB5695F08}" srcOrd="8" destOrd="0" presId="urn:microsoft.com/office/officeart/2005/8/layout/hierarchy3"/>
    <dgm:cxn modelId="{D5A6D5D3-6FD8-BB4E-81C3-81F6C02EB1D9}" type="presParOf" srcId="{9DE312B5-1BA1-1043-BA0F-088838B2283A}" destId="{2E6D1AAB-ACD9-1145-A8DF-00E5FB75A2ED}" srcOrd="9" destOrd="0" presId="urn:microsoft.com/office/officeart/2005/8/layout/hierarchy3"/>
    <dgm:cxn modelId="{215E4594-B6E4-7248-90BC-7A732F8240AE}" type="presParOf" srcId="{9DE312B5-1BA1-1043-BA0F-088838B2283A}" destId="{DE479584-D07D-A748-9A4B-1CD039E895E5}" srcOrd="10" destOrd="0" presId="urn:microsoft.com/office/officeart/2005/8/layout/hierarchy3"/>
    <dgm:cxn modelId="{20F4FD57-D337-AB46-95BC-804001B34768}" type="presParOf" srcId="{9DE312B5-1BA1-1043-BA0F-088838B2283A}" destId="{504EBEFC-884F-BA4B-851F-8E71BB4FE92F}" srcOrd="11" destOrd="0" presId="urn:microsoft.com/office/officeart/2005/8/layout/hierarchy3"/>
    <dgm:cxn modelId="{3770E45F-EE23-FC49-BCAD-280F75C9A400}" type="presParOf" srcId="{9DE312B5-1BA1-1043-BA0F-088838B2283A}" destId="{A248A2BF-98AE-4649-84D2-16D4BFFB281C}" srcOrd="12" destOrd="0" presId="urn:microsoft.com/office/officeart/2005/8/layout/hierarchy3"/>
    <dgm:cxn modelId="{031449AA-A1AA-B64E-9AB2-EFCB8E0EFBBC}" type="presParOf" srcId="{9DE312B5-1BA1-1043-BA0F-088838B2283A}" destId="{2A5DEED5-71DC-4648-BB18-87891CE2EFF4}" srcOrd="13" destOrd="0" presId="urn:microsoft.com/office/officeart/2005/8/layout/hierarchy3"/>
    <dgm:cxn modelId="{B5B9E6CD-8FD6-D64F-8C84-C5FE603C9320}" type="presParOf" srcId="{AFFC72BE-AD82-784F-A375-04E114FAAC35}" destId="{37512BDC-DA17-2E46-9BD7-8F3883246422}" srcOrd="1" destOrd="0" presId="urn:microsoft.com/office/officeart/2005/8/layout/hierarchy3"/>
    <dgm:cxn modelId="{C25526CB-EABF-6E44-84BB-F00B434E0A4F}" type="presParOf" srcId="{37512BDC-DA17-2E46-9BD7-8F3883246422}" destId="{5720C44F-01F7-9D4A-9959-7C0A918DE905}" srcOrd="0" destOrd="0" presId="urn:microsoft.com/office/officeart/2005/8/layout/hierarchy3"/>
    <dgm:cxn modelId="{39A007ED-E68B-9442-A369-0C18D07F3D24}" type="presParOf" srcId="{5720C44F-01F7-9D4A-9959-7C0A918DE905}" destId="{3C563A78-601B-B944-BFF3-095BBB8E20B3}" srcOrd="0" destOrd="0" presId="urn:microsoft.com/office/officeart/2005/8/layout/hierarchy3"/>
    <dgm:cxn modelId="{F81BD86D-59A6-F64F-A4DF-59A9CEAE11DC}" type="presParOf" srcId="{5720C44F-01F7-9D4A-9959-7C0A918DE905}" destId="{F80B60BE-A765-3B4A-9B9D-60DC02C9BC70}" srcOrd="1" destOrd="0" presId="urn:microsoft.com/office/officeart/2005/8/layout/hierarchy3"/>
    <dgm:cxn modelId="{502CD963-FF64-854D-8591-BBC2103701D6}" type="presParOf" srcId="{37512BDC-DA17-2E46-9BD7-8F3883246422}" destId="{8C24689F-CBF0-D147-883C-992A52AF3715}" srcOrd="1" destOrd="0" presId="urn:microsoft.com/office/officeart/2005/8/layout/hierarchy3"/>
    <dgm:cxn modelId="{9166C046-0EB0-D94B-95C9-1FE0B92145F9}" type="presParOf" srcId="{8C24689F-CBF0-D147-883C-992A52AF3715}" destId="{CB3244A8-E8E2-344B-9BB4-D23CF86896FD}" srcOrd="0" destOrd="0" presId="urn:microsoft.com/office/officeart/2005/8/layout/hierarchy3"/>
    <dgm:cxn modelId="{826F2704-6F2D-E848-835F-7B6BE10A03F2}" type="presParOf" srcId="{8C24689F-CBF0-D147-883C-992A52AF3715}" destId="{BCA27F1F-8334-7748-8644-FBA54351A018}" srcOrd="1" destOrd="0" presId="urn:microsoft.com/office/officeart/2005/8/layout/hierarchy3"/>
    <dgm:cxn modelId="{2C7FFB69-9CAD-FF44-A998-6AF14E492B52}" type="presParOf" srcId="{8C24689F-CBF0-D147-883C-992A52AF3715}" destId="{F9AC1099-D402-D848-B22A-015F6C2062D0}" srcOrd="2" destOrd="0" presId="urn:microsoft.com/office/officeart/2005/8/layout/hierarchy3"/>
    <dgm:cxn modelId="{08F2329A-E109-8B48-86E9-0D82CA6ADFD5}" type="presParOf" srcId="{8C24689F-CBF0-D147-883C-992A52AF3715}" destId="{D2CD2F4E-797F-A445-98FC-1626E535130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D98C64-486D-8843-BB46-C107592B3A51}"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1D42254F-2D5A-0149-A3D7-04C0EA9AAB03}">
      <dgm:prSet phldrT="[Text]"/>
      <dgm:spPr/>
      <dgm:t>
        <a:bodyPr/>
        <a:lstStyle/>
        <a:p>
          <a:r>
            <a:rPr lang="en-US" dirty="0" smtClean="0"/>
            <a:t>“M”=</a:t>
          </a:r>
          <a:r>
            <a:rPr lang="en-US" dirty="0" err="1" smtClean="0"/>
            <a:t>Estación</a:t>
          </a:r>
          <a:r>
            <a:rPr lang="en-US" dirty="0" smtClean="0"/>
            <a:t> </a:t>
          </a:r>
          <a:r>
            <a:rPr lang="en-US" dirty="0" err="1" smtClean="0"/>
            <a:t>Sacha</a:t>
          </a:r>
          <a:r>
            <a:rPr lang="en-US" dirty="0" smtClean="0"/>
            <a:t> Norte 2</a:t>
          </a:r>
          <a:endParaRPr lang="en-US" dirty="0"/>
        </a:p>
      </dgm:t>
    </dgm:pt>
    <dgm:pt modelId="{A350B14D-870C-F64E-83C0-7648E51F46DD}" type="parTrans" cxnId="{14C5CAA8-AA7F-054E-A59C-AC7E781D445E}">
      <dgm:prSet/>
      <dgm:spPr/>
      <dgm:t>
        <a:bodyPr/>
        <a:lstStyle/>
        <a:p>
          <a:endParaRPr lang="en-US"/>
        </a:p>
      </dgm:t>
    </dgm:pt>
    <dgm:pt modelId="{6139C474-12AE-624E-83F4-0CAA690DFA71}" type="sibTrans" cxnId="{14C5CAA8-AA7F-054E-A59C-AC7E781D445E}">
      <dgm:prSet/>
      <dgm:spPr/>
      <dgm:t>
        <a:bodyPr/>
        <a:lstStyle/>
        <a:p>
          <a:endParaRPr lang="en-US"/>
        </a:p>
      </dgm:t>
    </dgm:pt>
    <dgm:pt modelId="{A0A13546-AF48-FD44-875F-47ACBA4FF713}">
      <dgm:prSet phldrT="[Text]"/>
      <dgm:spPr/>
      <dgm:t>
        <a:bodyPr/>
        <a:lstStyle/>
        <a:p>
          <a:r>
            <a:rPr lang="en-US" dirty="0" err="1" smtClean="0"/>
            <a:t>Instrumento</a:t>
          </a:r>
          <a:r>
            <a:rPr lang="en-US" dirty="0" smtClean="0"/>
            <a:t>/</a:t>
          </a:r>
          <a:r>
            <a:rPr lang="en-US" dirty="0" err="1" smtClean="0"/>
            <a:t>Equipo</a:t>
          </a:r>
          <a:endParaRPr lang="en-US" dirty="0"/>
        </a:p>
      </dgm:t>
    </dgm:pt>
    <dgm:pt modelId="{02643676-9E0A-8444-934C-57D33A058E62}" type="parTrans" cxnId="{81D6DA82-C8A3-BD4A-84E7-7A942BA84D98}">
      <dgm:prSet/>
      <dgm:spPr/>
      <dgm:t>
        <a:bodyPr/>
        <a:lstStyle/>
        <a:p>
          <a:endParaRPr lang="en-US"/>
        </a:p>
      </dgm:t>
    </dgm:pt>
    <dgm:pt modelId="{4E13740A-966F-844C-9111-9205492A11B7}" type="sibTrans" cxnId="{81D6DA82-C8A3-BD4A-84E7-7A942BA84D98}">
      <dgm:prSet/>
      <dgm:spPr/>
      <dgm:t>
        <a:bodyPr/>
        <a:lstStyle/>
        <a:p>
          <a:endParaRPr lang="en-US"/>
        </a:p>
      </dgm:t>
    </dgm:pt>
    <dgm:pt modelId="{B2675109-74FB-4B41-B712-DEBE712E4197}">
      <dgm:prSet phldrT="[Text]"/>
      <dgm:spPr/>
      <dgm:t>
        <a:bodyPr/>
        <a:lstStyle/>
        <a:p>
          <a:r>
            <a:rPr lang="en-US" dirty="0" smtClean="0"/>
            <a:t>Tag</a:t>
          </a:r>
          <a:endParaRPr lang="en-US" dirty="0"/>
        </a:p>
      </dgm:t>
    </dgm:pt>
    <dgm:pt modelId="{D34F7D47-4D12-8B44-A712-AED76C00007D}" type="parTrans" cxnId="{785DEF89-8A9E-3D45-BE05-CC863CBD41D0}">
      <dgm:prSet/>
      <dgm:spPr/>
      <dgm:t>
        <a:bodyPr/>
        <a:lstStyle/>
        <a:p>
          <a:endParaRPr lang="en-US"/>
        </a:p>
      </dgm:t>
    </dgm:pt>
    <dgm:pt modelId="{550A4CC1-1455-CB4B-A98C-1AEE1988F14B}" type="sibTrans" cxnId="{785DEF89-8A9E-3D45-BE05-CC863CBD41D0}">
      <dgm:prSet/>
      <dgm:spPr/>
      <dgm:t>
        <a:bodyPr/>
        <a:lstStyle/>
        <a:p>
          <a:endParaRPr lang="en-US"/>
        </a:p>
      </dgm:t>
    </dgm:pt>
    <dgm:pt modelId="{D099F6A5-2E0D-EB4C-B363-90CC7F9010B7}">
      <dgm:prSet phldrT="[Text]"/>
      <dgm:spPr/>
      <dgm:t>
        <a:bodyPr/>
        <a:lstStyle/>
        <a:p>
          <a:r>
            <a:rPr lang="en-US" dirty="0" err="1" smtClean="0"/>
            <a:t>Circuito</a:t>
          </a:r>
          <a:endParaRPr lang="en-US" dirty="0"/>
        </a:p>
      </dgm:t>
    </dgm:pt>
    <dgm:pt modelId="{45BE36A4-55BF-3246-B920-143593DFAB83}" type="sibTrans" cxnId="{CC329DE6-C316-5743-BAD2-3985990C19C1}">
      <dgm:prSet/>
      <dgm:spPr/>
      <dgm:t>
        <a:bodyPr/>
        <a:lstStyle/>
        <a:p>
          <a:endParaRPr lang="en-US"/>
        </a:p>
      </dgm:t>
    </dgm:pt>
    <dgm:pt modelId="{7463BE5C-31DC-6E4B-B6A4-8F6BE3CD7123}" type="parTrans" cxnId="{CC329DE6-C316-5743-BAD2-3985990C19C1}">
      <dgm:prSet/>
      <dgm:spPr/>
      <dgm:t>
        <a:bodyPr/>
        <a:lstStyle/>
        <a:p>
          <a:endParaRPr lang="en-US"/>
        </a:p>
      </dgm:t>
    </dgm:pt>
    <dgm:pt modelId="{470F9B63-FD06-3F43-AFC0-D09F64FC901F}" type="pres">
      <dgm:prSet presAssocID="{F4D98C64-486D-8843-BB46-C107592B3A51}" presName="Name0" presStyleCnt="0">
        <dgm:presLayoutVars>
          <dgm:chMax val="7"/>
          <dgm:chPref val="5"/>
        </dgm:presLayoutVars>
      </dgm:prSet>
      <dgm:spPr/>
      <dgm:t>
        <a:bodyPr/>
        <a:lstStyle/>
        <a:p>
          <a:endParaRPr lang="en-US"/>
        </a:p>
      </dgm:t>
    </dgm:pt>
    <dgm:pt modelId="{43537784-7FFF-3041-906F-46C1EC3A32BF}" type="pres">
      <dgm:prSet presAssocID="{F4D98C64-486D-8843-BB46-C107592B3A51}" presName="arrowNode" presStyleLbl="node1" presStyleIdx="0" presStyleCnt="1"/>
      <dgm:spPr>
        <a:gradFill rotWithShape="0">
          <a:gsLst>
            <a:gs pos="0">
              <a:schemeClr val="accent5">
                <a:lumMod val="75000"/>
                <a:alpha val="91000"/>
              </a:schemeClr>
            </a:gs>
            <a:gs pos="80000">
              <a:schemeClr val="accent5">
                <a:lumMod val="75000"/>
                <a:alpha val="68000"/>
              </a:schemeClr>
            </a:gs>
            <a:gs pos="100000">
              <a:schemeClr val="accent5">
                <a:lumMod val="75000"/>
                <a:alpha val="59000"/>
              </a:schemeClr>
            </a:gs>
          </a:gsLst>
        </a:gradFill>
      </dgm:spPr>
    </dgm:pt>
    <dgm:pt modelId="{C6AF2E65-7E8B-1D40-AEC2-9967BCA3454D}" type="pres">
      <dgm:prSet presAssocID="{1D42254F-2D5A-0149-A3D7-04C0EA9AAB03}" presName="txNode1" presStyleLbl="revTx" presStyleIdx="0" presStyleCnt="4" custLinFactNeighborX="22128" custLinFactNeighborY="15157">
        <dgm:presLayoutVars>
          <dgm:bulletEnabled val="1"/>
        </dgm:presLayoutVars>
      </dgm:prSet>
      <dgm:spPr/>
      <dgm:t>
        <a:bodyPr/>
        <a:lstStyle/>
        <a:p>
          <a:endParaRPr lang="en-US"/>
        </a:p>
      </dgm:t>
    </dgm:pt>
    <dgm:pt modelId="{7D90C93B-0871-D44D-9D9B-C6B23D77AB6D}" type="pres">
      <dgm:prSet presAssocID="{A0A13546-AF48-FD44-875F-47ACBA4FF713}" presName="txNode2" presStyleLbl="revTx" presStyleIdx="1" presStyleCnt="4" custLinFactNeighborX="-4940" custLinFactNeighborY="-25983">
        <dgm:presLayoutVars>
          <dgm:bulletEnabled val="1"/>
        </dgm:presLayoutVars>
      </dgm:prSet>
      <dgm:spPr/>
      <dgm:t>
        <a:bodyPr/>
        <a:lstStyle/>
        <a:p>
          <a:endParaRPr lang="en-US"/>
        </a:p>
      </dgm:t>
    </dgm:pt>
    <dgm:pt modelId="{9CD25E44-3E13-2A4C-BA2E-7CE1FD75FADE}" type="pres">
      <dgm:prSet presAssocID="{4E13740A-966F-844C-9111-9205492A11B7}" presName="dotNode2" presStyleCnt="0"/>
      <dgm:spPr/>
    </dgm:pt>
    <dgm:pt modelId="{B4FC7A41-F3AA-F742-B15E-201F06E82074}" type="pres">
      <dgm:prSet presAssocID="{4E13740A-966F-844C-9111-9205492A11B7}" presName="dotRepeatNode" presStyleLbl="fgShp" presStyleIdx="0" presStyleCnt="2"/>
      <dgm:spPr/>
      <dgm:t>
        <a:bodyPr/>
        <a:lstStyle/>
        <a:p>
          <a:endParaRPr lang="en-US"/>
        </a:p>
      </dgm:t>
    </dgm:pt>
    <dgm:pt modelId="{EAC6F66A-F011-D54F-BAB6-BD1DBAFBE8D2}" type="pres">
      <dgm:prSet presAssocID="{D099F6A5-2E0D-EB4C-B363-90CC7F9010B7}" presName="txNode3" presStyleLbl="revTx" presStyleIdx="2" presStyleCnt="4" custLinFactNeighborX="72427" custLinFactNeighborY="-8661">
        <dgm:presLayoutVars>
          <dgm:bulletEnabled val="1"/>
        </dgm:presLayoutVars>
      </dgm:prSet>
      <dgm:spPr/>
      <dgm:t>
        <a:bodyPr/>
        <a:lstStyle/>
        <a:p>
          <a:endParaRPr lang="en-US"/>
        </a:p>
      </dgm:t>
    </dgm:pt>
    <dgm:pt modelId="{2DE70708-1F3B-4945-B9F7-D8E7070DAD3E}" type="pres">
      <dgm:prSet presAssocID="{45BE36A4-55BF-3246-B920-143593DFAB83}" presName="dotNode3" presStyleCnt="0"/>
      <dgm:spPr/>
    </dgm:pt>
    <dgm:pt modelId="{7DF51B47-6229-C04F-AE23-36A57E0BBDD8}" type="pres">
      <dgm:prSet presAssocID="{45BE36A4-55BF-3246-B920-143593DFAB83}" presName="dotRepeatNode" presStyleLbl="fgShp" presStyleIdx="1" presStyleCnt="2"/>
      <dgm:spPr/>
      <dgm:t>
        <a:bodyPr/>
        <a:lstStyle/>
        <a:p>
          <a:endParaRPr lang="en-US"/>
        </a:p>
      </dgm:t>
    </dgm:pt>
    <dgm:pt modelId="{216FBE0D-27DA-A547-9011-63CE8E4B19F1}" type="pres">
      <dgm:prSet presAssocID="{B2675109-74FB-4B41-B712-DEBE712E4197}" presName="txNode4" presStyleLbl="revTx" presStyleIdx="3" presStyleCnt="4">
        <dgm:presLayoutVars>
          <dgm:bulletEnabled val="1"/>
        </dgm:presLayoutVars>
      </dgm:prSet>
      <dgm:spPr/>
      <dgm:t>
        <a:bodyPr/>
        <a:lstStyle/>
        <a:p>
          <a:endParaRPr lang="en-US"/>
        </a:p>
      </dgm:t>
    </dgm:pt>
  </dgm:ptLst>
  <dgm:cxnLst>
    <dgm:cxn modelId="{14C5CAA8-AA7F-054E-A59C-AC7E781D445E}" srcId="{F4D98C64-486D-8843-BB46-C107592B3A51}" destId="{1D42254F-2D5A-0149-A3D7-04C0EA9AAB03}" srcOrd="0" destOrd="0" parTransId="{A350B14D-870C-F64E-83C0-7648E51F46DD}" sibTransId="{6139C474-12AE-624E-83F4-0CAA690DFA71}"/>
    <dgm:cxn modelId="{BF48C104-FBB2-1247-BB17-48A4D8D05ACA}" type="presOf" srcId="{A0A13546-AF48-FD44-875F-47ACBA4FF713}" destId="{7D90C93B-0871-D44D-9D9B-C6B23D77AB6D}" srcOrd="0" destOrd="0" presId="urn:microsoft.com/office/officeart/2009/3/layout/DescendingProcess"/>
    <dgm:cxn modelId="{785DEF89-8A9E-3D45-BE05-CC863CBD41D0}" srcId="{F4D98C64-486D-8843-BB46-C107592B3A51}" destId="{B2675109-74FB-4B41-B712-DEBE712E4197}" srcOrd="3" destOrd="0" parTransId="{D34F7D47-4D12-8B44-A712-AED76C00007D}" sibTransId="{550A4CC1-1455-CB4B-A98C-1AEE1988F14B}"/>
    <dgm:cxn modelId="{C59C2868-FC8E-934B-9089-3751E76C54EE}" type="presOf" srcId="{1D42254F-2D5A-0149-A3D7-04C0EA9AAB03}" destId="{C6AF2E65-7E8B-1D40-AEC2-9967BCA3454D}" srcOrd="0" destOrd="0" presId="urn:microsoft.com/office/officeart/2009/3/layout/DescendingProcess"/>
    <dgm:cxn modelId="{692A2045-0AD2-3B43-996F-9FDC9C2CE47B}" type="presOf" srcId="{F4D98C64-486D-8843-BB46-C107592B3A51}" destId="{470F9B63-FD06-3F43-AFC0-D09F64FC901F}" srcOrd="0" destOrd="0" presId="urn:microsoft.com/office/officeart/2009/3/layout/DescendingProcess"/>
    <dgm:cxn modelId="{7B9E8858-FDE5-FA41-A392-5BD43A2D229C}" type="presOf" srcId="{B2675109-74FB-4B41-B712-DEBE712E4197}" destId="{216FBE0D-27DA-A547-9011-63CE8E4B19F1}" srcOrd="0" destOrd="0" presId="urn:microsoft.com/office/officeart/2009/3/layout/DescendingProcess"/>
    <dgm:cxn modelId="{525540D3-1646-714A-AE04-783ED8255B4C}" type="presOf" srcId="{45BE36A4-55BF-3246-B920-143593DFAB83}" destId="{7DF51B47-6229-C04F-AE23-36A57E0BBDD8}" srcOrd="0" destOrd="0" presId="urn:microsoft.com/office/officeart/2009/3/layout/DescendingProcess"/>
    <dgm:cxn modelId="{E39243EB-4F22-9747-8349-9355CFAFE47A}" type="presOf" srcId="{4E13740A-966F-844C-9111-9205492A11B7}" destId="{B4FC7A41-F3AA-F742-B15E-201F06E82074}" srcOrd="0" destOrd="0" presId="urn:microsoft.com/office/officeart/2009/3/layout/DescendingProcess"/>
    <dgm:cxn modelId="{CC329DE6-C316-5743-BAD2-3985990C19C1}" srcId="{F4D98C64-486D-8843-BB46-C107592B3A51}" destId="{D099F6A5-2E0D-EB4C-B363-90CC7F9010B7}" srcOrd="2" destOrd="0" parTransId="{7463BE5C-31DC-6E4B-B6A4-8F6BE3CD7123}" sibTransId="{45BE36A4-55BF-3246-B920-143593DFAB83}"/>
    <dgm:cxn modelId="{81D6DA82-C8A3-BD4A-84E7-7A942BA84D98}" srcId="{F4D98C64-486D-8843-BB46-C107592B3A51}" destId="{A0A13546-AF48-FD44-875F-47ACBA4FF713}" srcOrd="1" destOrd="0" parTransId="{02643676-9E0A-8444-934C-57D33A058E62}" sibTransId="{4E13740A-966F-844C-9111-9205492A11B7}"/>
    <dgm:cxn modelId="{6051700F-62E3-914D-BC91-582E5A0F6C66}" type="presOf" srcId="{D099F6A5-2E0D-EB4C-B363-90CC7F9010B7}" destId="{EAC6F66A-F011-D54F-BAB6-BD1DBAFBE8D2}" srcOrd="0" destOrd="0" presId="urn:microsoft.com/office/officeart/2009/3/layout/DescendingProcess"/>
    <dgm:cxn modelId="{B27E5499-66BF-7443-8D7D-2EE2FEAC1A43}" type="presParOf" srcId="{470F9B63-FD06-3F43-AFC0-D09F64FC901F}" destId="{43537784-7FFF-3041-906F-46C1EC3A32BF}" srcOrd="0" destOrd="0" presId="urn:microsoft.com/office/officeart/2009/3/layout/DescendingProcess"/>
    <dgm:cxn modelId="{F82B76DE-4584-814F-A440-4AAD2C9E380B}" type="presParOf" srcId="{470F9B63-FD06-3F43-AFC0-D09F64FC901F}" destId="{C6AF2E65-7E8B-1D40-AEC2-9967BCA3454D}" srcOrd="1" destOrd="0" presId="urn:microsoft.com/office/officeart/2009/3/layout/DescendingProcess"/>
    <dgm:cxn modelId="{34BF61F1-65F6-C743-BB1C-09D47DEFCAB9}" type="presParOf" srcId="{470F9B63-FD06-3F43-AFC0-D09F64FC901F}" destId="{7D90C93B-0871-D44D-9D9B-C6B23D77AB6D}" srcOrd="2" destOrd="0" presId="urn:microsoft.com/office/officeart/2009/3/layout/DescendingProcess"/>
    <dgm:cxn modelId="{9A95FC8B-55E0-254B-8B31-41011337525D}" type="presParOf" srcId="{470F9B63-FD06-3F43-AFC0-D09F64FC901F}" destId="{9CD25E44-3E13-2A4C-BA2E-7CE1FD75FADE}" srcOrd="3" destOrd="0" presId="urn:microsoft.com/office/officeart/2009/3/layout/DescendingProcess"/>
    <dgm:cxn modelId="{D1366CF7-2DEB-ED4E-BBD0-CBFC72F1011F}" type="presParOf" srcId="{9CD25E44-3E13-2A4C-BA2E-7CE1FD75FADE}" destId="{B4FC7A41-F3AA-F742-B15E-201F06E82074}" srcOrd="0" destOrd="0" presId="urn:microsoft.com/office/officeart/2009/3/layout/DescendingProcess"/>
    <dgm:cxn modelId="{148795E3-94C4-AB42-A340-98BA4B3A363F}" type="presParOf" srcId="{470F9B63-FD06-3F43-AFC0-D09F64FC901F}" destId="{EAC6F66A-F011-D54F-BAB6-BD1DBAFBE8D2}" srcOrd="4" destOrd="0" presId="urn:microsoft.com/office/officeart/2009/3/layout/DescendingProcess"/>
    <dgm:cxn modelId="{C89CECB7-2201-0D45-BB63-1B1FC1732180}" type="presParOf" srcId="{470F9B63-FD06-3F43-AFC0-D09F64FC901F}" destId="{2DE70708-1F3B-4945-B9F7-D8E7070DAD3E}" srcOrd="5" destOrd="0" presId="urn:microsoft.com/office/officeart/2009/3/layout/DescendingProcess"/>
    <dgm:cxn modelId="{482E1946-641B-C646-BF3E-2F148CD69FB8}" type="presParOf" srcId="{2DE70708-1F3B-4945-B9F7-D8E7070DAD3E}" destId="{7DF51B47-6229-C04F-AE23-36A57E0BBDD8}" srcOrd="0" destOrd="0" presId="urn:microsoft.com/office/officeart/2009/3/layout/DescendingProcess"/>
    <dgm:cxn modelId="{3F32E8B6-9EC2-C442-AB6F-11E1A5F96963}" type="presParOf" srcId="{470F9B63-FD06-3F43-AFC0-D09F64FC901F}" destId="{216FBE0D-27DA-A547-9011-63CE8E4B19F1}"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DESARROLLO DE</a:t>
          </a:r>
        </a:p>
        <a:p>
          <a:r>
            <a:rPr lang="en-US" baseline="0" dirty="0" smtClean="0">
              <a:solidFill>
                <a:schemeClr val="tx1"/>
              </a:solidFill>
              <a:latin typeface="Arial"/>
            </a:rPr>
            <a:t>LÓGICA Y HMI</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1"/>
      <dgm:spPr/>
    </dgm:pt>
    <dgm:pt modelId="{C8563DE4-51C1-1045-B5B8-CF88AA1E4301}" type="pres">
      <dgm:prSet presAssocID="{7B3D4996-BC33-8848-85A7-4222D65AE66A}" presName="conn" presStyleLbl="parChTrans1D2" presStyleIdx="0" presStyleCnt="1" custScaleX="62604" custScaleY="63471" custLinFactNeighborX="18350" custLinFactNeighborY="907"/>
      <dgm:spPr/>
      <dgm:t>
        <a:bodyPr/>
        <a:lstStyle/>
        <a:p>
          <a:endParaRPr lang="en-US"/>
        </a:p>
      </dgm:t>
    </dgm:pt>
    <dgm:pt modelId="{ECD0F073-8A42-EB4C-9B66-3CC6DFFD1A5A}" type="pres">
      <dgm:prSet presAssocID="{7B3D4996-BC33-8848-85A7-4222D65AE66A}" presName="extraNode" presStyleLbl="node1" presStyleIdx="0" presStyleCnt="1"/>
      <dgm:spPr/>
    </dgm:pt>
    <dgm:pt modelId="{C940365A-F6BE-A447-B0EF-138C13CCDF9E}" type="pres">
      <dgm:prSet presAssocID="{7B3D4996-BC33-8848-85A7-4222D65AE66A}" presName="dstNode" presStyleLbl="node1" presStyleIdx="0" presStyleCnt="1"/>
      <dgm:spPr/>
    </dgm:pt>
    <dgm:pt modelId="{400D80E2-1303-8747-852C-5C833E225821}" type="pres">
      <dgm:prSet presAssocID="{5698B2D9-0656-D545-ADDB-4450884DBFB0}" presName="text_1" presStyleLbl="node1" presStyleIdx="0" presStyleCnt="1" custScaleY="48315">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1" custScaleX="52866" custScaleY="50495"/>
      <dgm:spPr>
        <a:solidFill>
          <a:schemeClr val="accent5">
            <a:lumMod val="75000"/>
            <a:alpha val="58000"/>
          </a:schemeClr>
        </a:solidFill>
      </dgm:spPr>
    </dgm:pt>
  </dgm:ptLst>
  <dgm:cxnLst>
    <dgm:cxn modelId="{0CE37956-4F99-BD48-8C6A-0B91CDC6ADF0}" type="presOf" srcId="{B69ED64F-29D0-0746-B207-38CD8AEC4159}" destId="{C8563DE4-51C1-1045-B5B8-CF88AA1E4301}"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D85487BC-E50B-6043-8D03-6E6433DFFD37}" type="presOf" srcId="{7B3D4996-BC33-8848-85A7-4222D65AE66A}" destId="{D950BE6D-BD81-5542-9796-52C93F1A03D4}" srcOrd="0" destOrd="0" presId="urn:microsoft.com/office/officeart/2008/layout/VerticalCurvedList"/>
    <dgm:cxn modelId="{B3DBA692-74CE-E747-BE6E-3B35AC30FB4C}" type="presOf" srcId="{5698B2D9-0656-D545-ADDB-4450884DBFB0}" destId="{400D80E2-1303-8747-852C-5C833E225821}" srcOrd="0" destOrd="0" presId="urn:microsoft.com/office/officeart/2008/layout/VerticalCurvedList"/>
    <dgm:cxn modelId="{19BDFE1D-6D39-E64D-B977-4306ACF230DE}" type="presParOf" srcId="{D950BE6D-BD81-5542-9796-52C93F1A03D4}" destId="{2687E071-6BF6-FF44-9BAF-D89B8D8A9D20}" srcOrd="0" destOrd="0" presId="urn:microsoft.com/office/officeart/2008/layout/VerticalCurvedList"/>
    <dgm:cxn modelId="{C63EFC7C-CCC6-C14B-BAA4-7682D5E1C0FE}" type="presParOf" srcId="{2687E071-6BF6-FF44-9BAF-D89B8D8A9D20}" destId="{7BFA4BA3-AD19-8F43-8FB1-B73AA5044681}" srcOrd="0" destOrd="0" presId="urn:microsoft.com/office/officeart/2008/layout/VerticalCurvedList"/>
    <dgm:cxn modelId="{56D71D6E-D721-824E-933E-1BFDCA4C4036}" type="presParOf" srcId="{7BFA4BA3-AD19-8F43-8FB1-B73AA5044681}" destId="{D3A3343F-7CE3-5047-A1E4-F8A061EC1A99}" srcOrd="0" destOrd="0" presId="urn:microsoft.com/office/officeart/2008/layout/VerticalCurvedList"/>
    <dgm:cxn modelId="{411C1DAF-34C6-8E4D-8487-A276CA713A38}" type="presParOf" srcId="{7BFA4BA3-AD19-8F43-8FB1-B73AA5044681}" destId="{C8563DE4-51C1-1045-B5B8-CF88AA1E4301}" srcOrd="1" destOrd="0" presId="urn:microsoft.com/office/officeart/2008/layout/VerticalCurvedList"/>
    <dgm:cxn modelId="{7EC1FE15-766D-CB42-B7E2-4BB90914525B}" type="presParOf" srcId="{7BFA4BA3-AD19-8F43-8FB1-B73AA5044681}" destId="{ECD0F073-8A42-EB4C-9B66-3CC6DFFD1A5A}" srcOrd="2" destOrd="0" presId="urn:microsoft.com/office/officeart/2008/layout/VerticalCurvedList"/>
    <dgm:cxn modelId="{8EB80A39-0AF4-1441-9C39-938EF08C5569}" type="presParOf" srcId="{7BFA4BA3-AD19-8F43-8FB1-B73AA5044681}" destId="{C940365A-F6BE-A447-B0EF-138C13CCDF9E}" srcOrd="3" destOrd="0" presId="urn:microsoft.com/office/officeart/2008/layout/VerticalCurvedList"/>
    <dgm:cxn modelId="{832775DD-31D3-E348-8601-46918D0BF2EF}" type="presParOf" srcId="{2687E071-6BF6-FF44-9BAF-D89B8D8A9D20}" destId="{400D80E2-1303-8747-852C-5C833E225821}" srcOrd="1" destOrd="0" presId="urn:microsoft.com/office/officeart/2008/layout/VerticalCurvedList"/>
    <dgm:cxn modelId="{A26F95B9-0C09-8940-BBE0-DD5B31509282}" type="presParOf" srcId="{2687E071-6BF6-FF44-9BAF-D89B8D8A9D20}" destId="{B3A5801A-F8FF-A645-8B71-5DCAFA6333E4}" srcOrd="2" destOrd="0" presId="urn:microsoft.com/office/officeart/2008/layout/VerticalCurvedList"/>
    <dgm:cxn modelId="{6CB546BF-9161-5440-B8AD-3DAC5A9EEE2B}" type="presParOf" srcId="{B3A5801A-F8FF-A645-8B71-5DCAFA6333E4}" destId="{1F76606C-E1B6-7B44-A94D-D4B47152D6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IMPLEMENTACIÓN</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1"/>
      <dgm:spPr/>
    </dgm:pt>
    <dgm:pt modelId="{C8563DE4-51C1-1045-B5B8-CF88AA1E4301}" type="pres">
      <dgm:prSet presAssocID="{7B3D4996-BC33-8848-85A7-4222D65AE66A}" presName="conn" presStyleLbl="parChTrans1D2" presStyleIdx="0" presStyleCnt="1" custScaleX="62604" custScaleY="63471" custLinFactNeighborX="18350" custLinFactNeighborY="907"/>
      <dgm:spPr/>
      <dgm:t>
        <a:bodyPr/>
        <a:lstStyle/>
        <a:p>
          <a:endParaRPr lang="en-US"/>
        </a:p>
      </dgm:t>
    </dgm:pt>
    <dgm:pt modelId="{ECD0F073-8A42-EB4C-9B66-3CC6DFFD1A5A}" type="pres">
      <dgm:prSet presAssocID="{7B3D4996-BC33-8848-85A7-4222D65AE66A}" presName="extraNode" presStyleLbl="node1" presStyleIdx="0" presStyleCnt="1"/>
      <dgm:spPr/>
    </dgm:pt>
    <dgm:pt modelId="{C940365A-F6BE-A447-B0EF-138C13CCDF9E}" type="pres">
      <dgm:prSet presAssocID="{7B3D4996-BC33-8848-85A7-4222D65AE66A}" presName="dstNode" presStyleLbl="node1" presStyleIdx="0" presStyleCnt="1"/>
      <dgm:spPr/>
    </dgm:pt>
    <dgm:pt modelId="{400D80E2-1303-8747-852C-5C833E225821}" type="pres">
      <dgm:prSet presAssocID="{5698B2D9-0656-D545-ADDB-4450884DBFB0}" presName="text_1" presStyleLbl="node1" presStyleIdx="0" presStyleCnt="1" custScaleY="48315">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1" custScaleX="52866" custScaleY="50495"/>
      <dgm:spPr>
        <a:solidFill>
          <a:schemeClr val="accent5">
            <a:lumMod val="75000"/>
            <a:alpha val="58000"/>
          </a:schemeClr>
        </a:solidFill>
      </dgm:spPr>
    </dgm:pt>
  </dgm:ptLst>
  <dgm:cxnLst>
    <dgm:cxn modelId="{BAEB8598-1B98-1B4B-A491-DEEC5067EC51}" type="presOf" srcId="{5698B2D9-0656-D545-ADDB-4450884DBFB0}" destId="{400D80E2-1303-8747-852C-5C833E225821}"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83D96364-1996-FB4D-B4BF-DE47187C4680}" type="presOf" srcId="{B69ED64F-29D0-0746-B207-38CD8AEC4159}" destId="{C8563DE4-51C1-1045-B5B8-CF88AA1E4301}" srcOrd="0" destOrd="0" presId="urn:microsoft.com/office/officeart/2008/layout/VerticalCurvedList"/>
    <dgm:cxn modelId="{F0D81F29-04E6-2448-B28F-F22D5BCD8F00}" type="presOf" srcId="{7B3D4996-BC33-8848-85A7-4222D65AE66A}" destId="{D950BE6D-BD81-5542-9796-52C93F1A03D4}" srcOrd="0" destOrd="0" presId="urn:microsoft.com/office/officeart/2008/layout/VerticalCurvedList"/>
    <dgm:cxn modelId="{79C308E4-B710-1146-9E21-2745D3DDFD5C}" type="presParOf" srcId="{D950BE6D-BD81-5542-9796-52C93F1A03D4}" destId="{2687E071-6BF6-FF44-9BAF-D89B8D8A9D20}" srcOrd="0" destOrd="0" presId="urn:microsoft.com/office/officeart/2008/layout/VerticalCurvedList"/>
    <dgm:cxn modelId="{51C7BCFD-0B11-5C48-AB07-128DE2FAF40D}" type="presParOf" srcId="{2687E071-6BF6-FF44-9BAF-D89B8D8A9D20}" destId="{7BFA4BA3-AD19-8F43-8FB1-B73AA5044681}" srcOrd="0" destOrd="0" presId="urn:microsoft.com/office/officeart/2008/layout/VerticalCurvedList"/>
    <dgm:cxn modelId="{27AC2F52-2EB3-3240-A0C5-8712466361E6}" type="presParOf" srcId="{7BFA4BA3-AD19-8F43-8FB1-B73AA5044681}" destId="{D3A3343F-7CE3-5047-A1E4-F8A061EC1A99}" srcOrd="0" destOrd="0" presId="urn:microsoft.com/office/officeart/2008/layout/VerticalCurvedList"/>
    <dgm:cxn modelId="{58E8B57B-5FB2-5A4A-9DE4-8CE8540EC620}" type="presParOf" srcId="{7BFA4BA3-AD19-8F43-8FB1-B73AA5044681}" destId="{C8563DE4-51C1-1045-B5B8-CF88AA1E4301}" srcOrd="1" destOrd="0" presId="urn:microsoft.com/office/officeart/2008/layout/VerticalCurvedList"/>
    <dgm:cxn modelId="{513E57D0-7E05-1A4F-88BD-3BD7C3625982}" type="presParOf" srcId="{7BFA4BA3-AD19-8F43-8FB1-B73AA5044681}" destId="{ECD0F073-8A42-EB4C-9B66-3CC6DFFD1A5A}" srcOrd="2" destOrd="0" presId="urn:microsoft.com/office/officeart/2008/layout/VerticalCurvedList"/>
    <dgm:cxn modelId="{AA189356-6511-7A4E-88D7-09E822E98865}" type="presParOf" srcId="{7BFA4BA3-AD19-8F43-8FB1-B73AA5044681}" destId="{C940365A-F6BE-A447-B0EF-138C13CCDF9E}" srcOrd="3" destOrd="0" presId="urn:microsoft.com/office/officeart/2008/layout/VerticalCurvedList"/>
    <dgm:cxn modelId="{B9B57153-C82B-B74D-BB27-263276E6FCEE}" type="presParOf" srcId="{2687E071-6BF6-FF44-9BAF-D89B8D8A9D20}" destId="{400D80E2-1303-8747-852C-5C833E225821}" srcOrd="1" destOrd="0" presId="urn:microsoft.com/office/officeart/2008/layout/VerticalCurvedList"/>
    <dgm:cxn modelId="{F691BAD2-E652-4843-85BF-1FEA9B54E626}" type="presParOf" srcId="{2687E071-6BF6-FF44-9BAF-D89B8D8A9D20}" destId="{B3A5801A-F8FF-A645-8B71-5DCAFA6333E4}" srcOrd="2" destOrd="0" presId="urn:microsoft.com/office/officeart/2008/layout/VerticalCurvedList"/>
    <dgm:cxn modelId="{099AA908-5211-654D-A958-80C3149EEDF2}" type="presParOf" srcId="{B3A5801A-F8FF-A645-8B71-5DCAFA6333E4}" destId="{1F76606C-E1B6-7B44-A94D-D4B47152D6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F490ED-0DEA-AB42-992C-078985470E9B}"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E90B01C5-4BC4-8940-ACD1-74BB39610640}">
      <dgm:prSet phldrT="[Text]"/>
      <dgm:spPr>
        <a:gradFill rotWithShape="0">
          <a:gsLst>
            <a:gs pos="0">
              <a:schemeClr val="accent5"/>
            </a:gs>
            <a:gs pos="80000">
              <a:schemeClr val="accent5">
                <a:alpha val="63000"/>
              </a:schemeClr>
            </a:gs>
            <a:gs pos="100000">
              <a:schemeClr val="accent5">
                <a:alpha val="49000"/>
              </a:schemeClr>
            </a:gs>
          </a:gsLst>
        </a:gradFill>
      </dgm:spPr>
      <dgm:t>
        <a:bodyPr/>
        <a:lstStyle/>
        <a:p>
          <a:r>
            <a:rPr lang="en-US" dirty="0" err="1" smtClean="0">
              <a:solidFill>
                <a:schemeClr val="tx1"/>
              </a:solidFill>
              <a:latin typeface="Arial"/>
              <a:cs typeface="Arial"/>
            </a:rPr>
            <a:t>Detección</a:t>
          </a:r>
          <a:endParaRPr lang="en-US" dirty="0">
            <a:solidFill>
              <a:schemeClr val="tx1"/>
            </a:solidFill>
            <a:latin typeface="Arial"/>
            <a:cs typeface="Arial"/>
          </a:endParaRPr>
        </a:p>
      </dgm:t>
    </dgm:pt>
    <dgm:pt modelId="{D6220355-5FB6-C746-8428-E055616A9359}" type="parTrans" cxnId="{B9F85938-9378-1D48-BCEC-F6A2C4035CEF}">
      <dgm:prSet/>
      <dgm:spPr/>
      <dgm:t>
        <a:bodyPr/>
        <a:lstStyle/>
        <a:p>
          <a:endParaRPr lang="en-US"/>
        </a:p>
      </dgm:t>
    </dgm:pt>
    <dgm:pt modelId="{20CBB7F4-E5BC-2346-B067-45334C631375}" type="sibTrans" cxnId="{B9F85938-9378-1D48-BCEC-F6A2C4035CEF}">
      <dgm:prSet/>
      <dgm:spPr/>
      <dgm:t>
        <a:bodyPr/>
        <a:lstStyle/>
        <a:p>
          <a:endParaRPr lang="en-US"/>
        </a:p>
      </dgm:t>
    </dgm:pt>
    <dgm:pt modelId="{BF69DE6D-AF09-5849-B45A-6EDD6AF3659B}">
      <dgm:prSet phldrT="[Text]"/>
      <dgm:spPr>
        <a:gradFill rotWithShape="0">
          <a:gsLst>
            <a:gs pos="0">
              <a:schemeClr val="accent5"/>
            </a:gs>
            <a:gs pos="80000">
              <a:schemeClr val="accent5">
                <a:alpha val="63000"/>
              </a:schemeClr>
            </a:gs>
            <a:gs pos="100000">
              <a:schemeClr val="accent5">
                <a:alpha val="49000"/>
              </a:schemeClr>
            </a:gs>
          </a:gsLst>
        </a:gradFill>
      </dgm:spPr>
      <dgm:t>
        <a:bodyPr/>
        <a:lstStyle/>
        <a:p>
          <a:r>
            <a:rPr lang="en-US" dirty="0" err="1" smtClean="0">
              <a:solidFill>
                <a:schemeClr val="tx1"/>
              </a:solidFill>
              <a:latin typeface="Arial"/>
              <a:cs typeface="Arial"/>
            </a:rPr>
            <a:t>Extinción</a:t>
          </a:r>
          <a:endParaRPr lang="en-US" dirty="0">
            <a:solidFill>
              <a:schemeClr val="tx1"/>
            </a:solidFill>
            <a:latin typeface="Arial"/>
            <a:cs typeface="Arial"/>
          </a:endParaRPr>
        </a:p>
      </dgm:t>
    </dgm:pt>
    <dgm:pt modelId="{2287DFFC-84E2-E941-845E-6ECDFCD71E2F}" type="parTrans" cxnId="{B2D1C93F-E01D-604C-B037-15A1FDF6A652}">
      <dgm:prSet/>
      <dgm:spPr/>
      <dgm:t>
        <a:bodyPr/>
        <a:lstStyle/>
        <a:p>
          <a:endParaRPr lang="en-US"/>
        </a:p>
      </dgm:t>
    </dgm:pt>
    <dgm:pt modelId="{B8565218-C2F4-4549-883A-A8499473B6BD}" type="sibTrans" cxnId="{B2D1C93F-E01D-604C-B037-15A1FDF6A652}">
      <dgm:prSet/>
      <dgm:spPr/>
      <dgm:t>
        <a:bodyPr/>
        <a:lstStyle/>
        <a:p>
          <a:endParaRPr lang="en-US"/>
        </a:p>
      </dgm:t>
    </dgm:pt>
    <dgm:pt modelId="{79302C3B-EED8-E441-B191-469E89BC1F9B}">
      <dgm:prSet phldrT="[Text]" custT="1"/>
      <dgm:spPr/>
      <dgm:t>
        <a:bodyPr/>
        <a:lstStyle/>
        <a:p>
          <a:r>
            <a:rPr lang="en-US" sz="1000" dirty="0" err="1" smtClean="0">
              <a:solidFill>
                <a:schemeClr val="tx1"/>
              </a:solidFill>
              <a:latin typeface="Arial"/>
              <a:cs typeface="Arial"/>
            </a:rPr>
            <a:t>Botonera</a:t>
          </a:r>
          <a:r>
            <a:rPr lang="en-US" sz="1000" dirty="0" smtClean="0">
              <a:solidFill>
                <a:schemeClr val="tx1"/>
              </a:solidFill>
              <a:latin typeface="Arial"/>
              <a:cs typeface="Arial"/>
            </a:rPr>
            <a:t> de </a:t>
          </a:r>
          <a:r>
            <a:rPr lang="en-US" sz="1000" dirty="0" err="1" smtClean="0">
              <a:solidFill>
                <a:schemeClr val="tx1"/>
              </a:solidFill>
              <a:latin typeface="Arial"/>
              <a:cs typeface="Arial"/>
            </a:rPr>
            <a:t>Emergencia</a:t>
          </a:r>
          <a:endParaRPr lang="en-US" sz="1000" dirty="0">
            <a:solidFill>
              <a:schemeClr val="tx1"/>
            </a:solidFill>
            <a:latin typeface="Arial"/>
            <a:cs typeface="Arial"/>
          </a:endParaRPr>
        </a:p>
      </dgm:t>
    </dgm:pt>
    <dgm:pt modelId="{8249FA56-439E-9646-8D5E-29E4DE60084A}" type="parTrans" cxnId="{A15286C0-A9E3-0D4D-8EED-B48CA64749FD}">
      <dgm:prSet/>
      <dgm:spPr/>
      <dgm:t>
        <a:bodyPr/>
        <a:lstStyle/>
        <a:p>
          <a:endParaRPr lang="en-US"/>
        </a:p>
      </dgm:t>
    </dgm:pt>
    <dgm:pt modelId="{9DF841F6-735D-2F4F-8DF0-A49C12F8ECA2}" type="sibTrans" cxnId="{A15286C0-A9E3-0D4D-8EED-B48CA64749FD}">
      <dgm:prSet/>
      <dgm:spPr/>
      <dgm:t>
        <a:bodyPr/>
        <a:lstStyle/>
        <a:p>
          <a:endParaRPr lang="en-US"/>
        </a:p>
      </dgm:t>
    </dgm:pt>
    <dgm:pt modelId="{EB4AB93B-0948-4B43-A651-320165C036D3}">
      <dgm:prSet phldrT="[Text]" custT="1"/>
      <dgm:spPr/>
      <dgm:t>
        <a:bodyPr/>
        <a:lstStyle/>
        <a:p>
          <a:r>
            <a:rPr lang="en-US" sz="1000" dirty="0" smtClean="0">
              <a:solidFill>
                <a:schemeClr val="tx1"/>
              </a:solidFill>
              <a:latin typeface="Arial"/>
              <a:cs typeface="Arial"/>
            </a:rPr>
            <a:t>Detector de </a:t>
          </a:r>
          <a:r>
            <a:rPr lang="en-US" sz="1000" dirty="0" err="1" smtClean="0">
              <a:solidFill>
                <a:schemeClr val="tx1"/>
              </a:solidFill>
              <a:latin typeface="Arial"/>
              <a:cs typeface="Arial"/>
            </a:rPr>
            <a:t>Flama</a:t>
          </a:r>
          <a:endParaRPr lang="en-US" sz="1000" dirty="0">
            <a:solidFill>
              <a:schemeClr val="tx1"/>
            </a:solidFill>
            <a:latin typeface="Arial"/>
            <a:cs typeface="Arial"/>
          </a:endParaRPr>
        </a:p>
      </dgm:t>
    </dgm:pt>
    <dgm:pt modelId="{A4B39DE4-87B6-C342-BAAB-520D680165E1}" type="parTrans" cxnId="{4A804978-A0EC-A543-8E62-224C95332B53}">
      <dgm:prSet/>
      <dgm:spPr/>
      <dgm:t>
        <a:bodyPr/>
        <a:lstStyle/>
        <a:p>
          <a:endParaRPr lang="en-US"/>
        </a:p>
      </dgm:t>
    </dgm:pt>
    <dgm:pt modelId="{A81FE0F7-96B8-8A49-89ED-D0AED5C2F01D}" type="sibTrans" cxnId="{4A804978-A0EC-A543-8E62-224C95332B53}">
      <dgm:prSet/>
      <dgm:spPr/>
      <dgm:t>
        <a:bodyPr/>
        <a:lstStyle/>
        <a:p>
          <a:endParaRPr lang="en-US"/>
        </a:p>
      </dgm:t>
    </dgm:pt>
    <dgm:pt modelId="{8618DDD0-4AE6-E440-A20A-FED53B90E231}">
      <dgm:prSet phldrT="[Text]" custT="1"/>
      <dgm:spPr/>
      <dgm:t>
        <a:bodyPr/>
        <a:lstStyle/>
        <a:p>
          <a:r>
            <a:rPr lang="en-US" sz="1000" dirty="0" smtClean="0">
              <a:solidFill>
                <a:schemeClr val="tx1"/>
              </a:solidFill>
              <a:latin typeface="Arial"/>
              <a:cs typeface="Arial"/>
            </a:rPr>
            <a:t>Detector de Gas</a:t>
          </a:r>
          <a:endParaRPr lang="en-US" sz="1000" dirty="0">
            <a:solidFill>
              <a:schemeClr val="tx1"/>
            </a:solidFill>
            <a:latin typeface="Arial"/>
            <a:cs typeface="Arial"/>
          </a:endParaRPr>
        </a:p>
      </dgm:t>
    </dgm:pt>
    <dgm:pt modelId="{18CEB95E-654E-9544-8AEC-0593CA8B5351}" type="parTrans" cxnId="{06E74071-B70A-844E-8B49-468D77CCE078}">
      <dgm:prSet/>
      <dgm:spPr/>
      <dgm:t>
        <a:bodyPr/>
        <a:lstStyle/>
        <a:p>
          <a:endParaRPr lang="en-US"/>
        </a:p>
      </dgm:t>
    </dgm:pt>
    <dgm:pt modelId="{696401A2-506E-2341-AD7E-DC7BEF73400E}" type="sibTrans" cxnId="{06E74071-B70A-844E-8B49-468D77CCE078}">
      <dgm:prSet/>
      <dgm:spPr/>
      <dgm:t>
        <a:bodyPr/>
        <a:lstStyle/>
        <a:p>
          <a:endParaRPr lang="en-US"/>
        </a:p>
      </dgm:t>
    </dgm:pt>
    <dgm:pt modelId="{3E25C9CA-2B45-5A4A-82AE-6D2F5F8A5C24}">
      <dgm:prSet phldrT="[Text]" custT="1"/>
      <dgm:spPr/>
      <dgm:t>
        <a:bodyPr/>
        <a:lstStyle/>
        <a:p>
          <a:r>
            <a:rPr lang="en-US" sz="1000" dirty="0" smtClean="0">
              <a:solidFill>
                <a:schemeClr val="tx1"/>
              </a:solidFill>
              <a:latin typeface="Arial"/>
              <a:cs typeface="Arial"/>
            </a:rPr>
            <a:t>Detector de </a:t>
          </a:r>
          <a:r>
            <a:rPr lang="en-US" sz="1000" dirty="0" err="1" smtClean="0">
              <a:solidFill>
                <a:schemeClr val="tx1"/>
              </a:solidFill>
              <a:latin typeface="Arial"/>
              <a:cs typeface="Arial"/>
            </a:rPr>
            <a:t>Humo</a:t>
          </a:r>
          <a:endParaRPr lang="en-US" sz="1000" dirty="0">
            <a:solidFill>
              <a:schemeClr val="tx1"/>
            </a:solidFill>
            <a:latin typeface="Arial"/>
            <a:cs typeface="Arial"/>
          </a:endParaRPr>
        </a:p>
      </dgm:t>
    </dgm:pt>
    <dgm:pt modelId="{0ABBD1E3-7446-CA47-AD03-4C21667F79DA}" type="parTrans" cxnId="{E05822BE-AB14-614F-8BA4-3597A91D8871}">
      <dgm:prSet/>
      <dgm:spPr/>
      <dgm:t>
        <a:bodyPr/>
        <a:lstStyle/>
        <a:p>
          <a:endParaRPr lang="en-US"/>
        </a:p>
      </dgm:t>
    </dgm:pt>
    <dgm:pt modelId="{18A36CDC-4774-FB4A-9ECF-9D0DB5885F09}" type="sibTrans" cxnId="{E05822BE-AB14-614F-8BA4-3597A91D8871}">
      <dgm:prSet/>
      <dgm:spPr/>
      <dgm:t>
        <a:bodyPr/>
        <a:lstStyle/>
        <a:p>
          <a:endParaRPr lang="en-US"/>
        </a:p>
      </dgm:t>
    </dgm:pt>
    <dgm:pt modelId="{6F42E4FA-7B42-A54B-BEC3-B8D1CE42D8CD}">
      <dgm:prSet phldrT="[Text]" custT="1"/>
      <dgm:spPr/>
      <dgm:t>
        <a:bodyPr/>
        <a:lstStyle/>
        <a:p>
          <a:r>
            <a:rPr lang="en-US" sz="1000" dirty="0" err="1" smtClean="0">
              <a:solidFill>
                <a:schemeClr val="tx1"/>
              </a:solidFill>
              <a:latin typeface="Arial"/>
              <a:cs typeface="Arial"/>
            </a:rPr>
            <a:t>Transmisor</a:t>
          </a:r>
          <a:r>
            <a:rPr lang="en-US" sz="1000" dirty="0" smtClean="0">
              <a:solidFill>
                <a:schemeClr val="tx1"/>
              </a:solidFill>
              <a:latin typeface="Arial"/>
              <a:cs typeface="Arial"/>
            </a:rPr>
            <a:t> de </a:t>
          </a:r>
          <a:r>
            <a:rPr lang="en-US" sz="1000" dirty="0" err="1" smtClean="0">
              <a:solidFill>
                <a:schemeClr val="tx1"/>
              </a:solidFill>
              <a:latin typeface="Arial"/>
              <a:cs typeface="Arial"/>
            </a:rPr>
            <a:t>Nivel</a:t>
          </a:r>
          <a:endParaRPr lang="en-US" sz="1000" dirty="0">
            <a:solidFill>
              <a:schemeClr val="tx1"/>
            </a:solidFill>
            <a:latin typeface="Arial"/>
            <a:cs typeface="Arial"/>
          </a:endParaRPr>
        </a:p>
      </dgm:t>
    </dgm:pt>
    <dgm:pt modelId="{C19E9B8C-2E74-904D-9474-58E5F8FC58BD}" type="parTrans" cxnId="{9D27A250-9222-8544-82FB-00C1862C6B59}">
      <dgm:prSet/>
      <dgm:spPr/>
      <dgm:t>
        <a:bodyPr/>
        <a:lstStyle/>
        <a:p>
          <a:endParaRPr lang="en-US"/>
        </a:p>
      </dgm:t>
    </dgm:pt>
    <dgm:pt modelId="{222AE61A-B243-C44C-A96E-0B64DF6A21C4}" type="sibTrans" cxnId="{9D27A250-9222-8544-82FB-00C1862C6B59}">
      <dgm:prSet/>
      <dgm:spPr/>
      <dgm:t>
        <a:bodyPr/>
        <a:lstStyle/>
        <a:p>
          <a:endParaRPr lang="en-US"/>
        </a:p>
      </dgm:t>
    </dgm:pt>
    <dgm:pt modelId="{183EBE7E-38CC-6741-8DF4-E1FFF5E07ED1}">
      <dgm:prSet phldrT="[Text]" custT="1"/>
      <dgm:spPr/>
      <dgm:t>
        <a:bodyPr/>
        <a:lstStyle/>
        <a:p>
          <a:r>
            <a:rPr lang="en-US" sz="1000" dirty="0" err="1" smtClean="0">
              <a:solidFill>
                <a:schemeClr val="tx1"/>
              </a:solidFill>
              <a:latin typeface="Arial"/>
              <a:cs typeface="Arial"/>
            </a:rPr>
            <a:t>Transmisor</a:t>
          </a:r>
          <a:r>
            <a:rPr lang="en-US" sz="1000" dirty="0" smtClean="0">
              <a:solidFill>
                <a:schemeClr val="tx1"/>
              </a:solidFill>
              <a:latin typeface="Arial"/>
              <a:cs typeface="Arial"/>
            </a:rPr>
            <a:t> de </a:t>
          </a:r>
          <a:r>
            <a:rPr lang="en-US" sz="1000" dirty="0" err="1" smtClean="0">
              <a:solidFill>
                <a:schemeClr val="tx1"/>
              </a:solidFill>
              <a:latin typeface="Arial"/>
              <a:cs typeface="Arial"/>
            </a:rPr>
            <a:t>Presión</a:t>
          </a:r>
          <a:endParaRPr lang="en-US" sz="1000" dirty="0">
            <a:solidFill>
              <a:schemeClr val="tx1"/>
            </a:solidFill>
            <a:latin typeface="Arial"/>
            <a:cs typeface="Arial"/>
          </a:endParaRPr>
        </a:p>
      </dgm:t>
    </dgm:pt>
    <dgm:pt modelId="{020698C6-68BA-1443-B98A-218FF0735333}" type="parTrans" cxnId="{E898E149-8709-0149-945D-02781A09147D}">
      <dgm:prSet/>
      <dgm:spPr/>
      <dgm:t>
        <a:bodyPr/>
        <a:lstStyle/>
        <a:p>
          <a:endParaRPr lang="en-US"/>
        </a:p>
      </dgm:t>
    </dgm:pt>
    <dgm:pt modelId="{450ABE62-EFE8-2D43-8330-96A4BEBBF4BE}" type="sibTrans" cxnId="{E898E149-8709-0149-945D-02781A09147D}">
      <dgm:prSet/>
      <dgm:spPr/>
      <dgm:t>
        <a:bodyPr/>
        <a:lstStyle/>
        <a:p>
          <a:endParaRPr lang="en-US"/>
        </a:p>
      </dgm:t>
    </dgm:pt>
    <dgm:pt modelId="{AEB14E8F-B190-4044-A2EA-8AA5C2BB5E0A}">
      <dgm:prSet phldrT="[Text]"/>
      <dgm:spPr/>
      <dgm:t>
        <a:bodyPr/>
        <a:lstStyle/>
        <a:p>
          <a:r>
            <a:rPr lang="en-US" dirty="0" err="1" smtClean="0">
              <a:solidFill>
                <a:schemeClr val="tx1"/>
              </a:solidFill>
              <a:latin typeface="Arial"/>
              <a:cs typeface="Arial"/>
            </a:rPr>
            <a:t>Rociadores</a:t>
          </a:r>
          <a:endParaRPr lang="en-US" dirty="0">
            <a:solidFill>
              <a:schemeClr val="tx1"/>
            </a:solidFill>
            <a:latin typeface="Arial"/>
            <a:cs typeface="Arial"/>
          </a:endParaRPr>
        </a:p>
      </dgm:t>
    </dgm:pt>
    <dgm:pt modelId="{E1DA5215-F0E0-3D4C-8572-94F700D106A4}" type="sibTrans" cxnId="{02868584-8428-AF44-8331-EB14A3DA15E5}">
      <dgm:prSet/>
      <dgm:spPr/>
      <dgm:t>
        <a:bodyPr/>
        <a:lstStyle/>
        <a:p>
          <a:endParaRPr lang="en-US"/>
        </a:p>
      </dgm:t>
    </dgm:pt>
    <dgm:pt modelId="{0547718C-5E0A-8949-8FD5-6913267E684B}" type="parTrans" cxnId="{02868584-8428-AF44-8331-EB14A3DA15E5}">
      <dgm:prSet/>
      <dgm:spPr/>
      <dgm:t>
        <a:bodyPr/>
        <a:lstStyle/>
        <a:p>
          <a:endParaRPr lang="en-US"/>
        </a:p>
      </dgm:t>
    </dgm:pt>
    <dgm:pt modelId="{BA83D861-4158-B04A-8DA4-1C84408D243E}">
      <dgm:prSet phldrT="[Text]"/>
      <dgm:spPr/>
      <dgm:t>
        <a:bodyPr/>
        <a:lstStyle/>
        <a:p>
          <a:r>
            <a:rPr lang="en-US" dirty="0" err="1" smtClean="0">
              <a:solidFill>
                <a:schemeClr val="tx1"/>
              </a:solidFill>
              <a:latin typeface="Arial"/>
              <a:cs typeface="Arial"/>
            </a:rPr>
            <a:t>Hidrantes</a:t>
          </a:r>
          <a:endParaRPr lang="en-US" dirty="0">
            <a:solidFill>
              <a:schemeClr val="tx1"/>
            </a:solidFill>
            <a:latin typeface="Arial"/>
            <a:cs typeface="Arial"/>
          </a:endParaRPr>
        </a:p>
      </dgm:t>
    </dgm:pt>
    <dgm:pt modelId="{D5ABDF31-953C-1745-BD66-8581CE36D6F0}" type="sibTrans" cxnId="{85C82292-65DA-6447-AF78-6950A7EEF4A8}">
      <dgm:prSet/>
      <dgm:spPr/>
      <dgm:t>
        <a:bodyPr/>
        <a:lstStyle/>
        <a:p>
          <a:endParaRPr lang="en-US"/>
        </a:p>
      </dgm:t>
    </dgm:pt>
    <dgm:pt modelId="{950B6496-4C5B-2049-873C-D0804A6734EA}" type="parTrans" cxnId="{85C82292-65DA-6447-AF78-6950A7EEF4A8}">
      <dgm:prSet/>
      <dgm:spPr/>
      <dgm:t>
        <a:bodyPr/>
        <a:lstStyle/>
        <a:p>
          <a:endParaRPr lang="en-US"/>
        </a:p>
      </dgm:t>
    </dgm:pt>
    <dgm:pt modelId="{A5B4F822-77F2-6943-9415-E27D34E90AAB}">
      <dgm:prSet phldrT="[Text]" custT="1"/>
      <dgm:spPr/>
      <dgm:t>
        <a:bodyPr/>
        <a:lstStyle/>
        <a:p>
          <a:r>
            <a:rPr lang="en-US" sz="1000" dirty="0" err="1" smtClean="0">
              <a:solidFill>
                <a:schemeClr val="tx1"/>
              </a:solidFill>
              <a:latin typeface="Arial"/>
              <a:cs typeface="Arial"/>
            </a:rPr>
            <a:t>Indicador</a:t>
          </a:r>
          <a:r>
            <a:rPr lang="en-US" sz="1000" dirty="0" smtClean="0">
              <a:solidFill>
                <a:schemeClr val="tx1"/>
              </a:solidFill>
              <a:latin typeface="Arial"/>
              <a:cs typeface="Arial"/>
            </a:rPr>
            <a:t> de </a:t>
          </a:r>
          <a:r>
            <a:rPr lang="en-US" sz="1000" dirty="0" err="1" smtClean="0">
              <a:solidFill>
                <a:schemeClr val="tx1"/>
              </a:solidFill>
              <a:latin typeface="Arial"/>
              <a:cs typeface="Arial"/>
            </a:rPr>
            <a:t>Nivel</a:t>
          </a:r>
          <a:endParaRPr lang="en-US" sz="1000" dirty="0">
            <a:solidFill>
              <a:schemeClr val="tx1"/>
            </a:solidFill>
            <a:latin typeface="Arial"/>
            <a:cs typeface="Arial"/>
          </a:endParaRPr>
        </a:p>
      </dgm:t>
    </dgm:pt>
    <dgm:pt modelId="{624A505C-7DCB-4A42-B039-9E65BDF2A045}" type="parTrans" cxnId="{DE3C3677-6A4B-F447-91EA-95BD21917BFE}">
      <dgm:prSet/>
      <dgm:spPr/>
      <dgm:t>
        <a:bodyPr/>
        <a:lstStyle/>
        <a:p>
          <a:endParaRPr lang="en-US"/>
        </a:p>
      </dgm:t>
    </dgm:pt>
    <dgm:pt modelId="{C72600EB-CC8D-094B-BB9B-60F31CD17138}" type="sibTrans" cxnId="{DE3C3677-6A4B-F447-91EA-95BD21917BFE}">
      <dgm:prSet/>
      <dgm:spPr/>
      <dgm:t>
        <a:bodyPr/>
        <a:lstStyle/>
        <a:p>
          <a:endParaRPr lang="en-US"/>
        </a:p>
      </dgm:t>
    </dgm:pt>
    <dgm:pt modelId="{9015AC97-83E7-A646-BA88-715E2C55E5C2}" type="pres">
      <dgm:prSet presAssocID="{CFF490ED-0DEA-AB42-992C-078985470E9B}" presName="diagram" presStyleCnt="0">
        <dgm:presLayoutVars>
          <dgm:chPref val="1"/>
          <dgm:dir/>
          <dgm:animOne val="branch"/>
          <dgm:animLvl val="lvl"/>
          <dgm:resizeHandles/>
        </dgm:presLayoutVars>
      </dgm:prSet>
      <dgm:spPr/>
      <dgm:t>
        <a:bodyPr/>
        <a:lstStyle/>
        <a:p>
          <a:endParaRPr lang="en-US"/>
        </a:p>
      </dgm:t>
    </dgm:pt>
    <dgm:pt modelId="{84078B66-0BD5-9044-9562-FC8C923D5CC1}" type="pres">
      <dgm:prSet presAssocID="{E90B01C5-4BC4-8940-ACD1-74BB39610640}" presName="root" presStyleCnt="0"/>
      <dgm:spPr/>
    </dgm:pt>
    <dgm:pt modelId="{94E644C6-BE40-DA48-AFC3-37ADDD128346}" type="pres">
      <dgm:prSet presAssocID="{E90B01C5-4BC4-8940-ACD1-74BB39610640}" presName="rootComposite" presStyleCnt="0"/>
      <dgm:spPr/>
    </dgm:pt>
    <dgm:pt modelId="{9C6FA032-9C34-9947-A112-B4664AA9F916}" type="pres">
      <dgm:prSet presAssocID="{E90B01C5-4BC4-8940-ACD1-74BB39610640}" presName="rootText" presStyleLbl="node1" presStyleIdx="0" presStyleCnt="2"/>
      <dgm:spPr/>
      <dgm:t>
        <a:bodyPr/>
        <a:lstStyle/>
        <a:p>
          <a:endParaRPr lang="en-US"/>
        </a:p>
      </dgm:t>
    </dgm:pt>
    <dgm:pt modelId="{9AA8171C-C4A8-4446-AA39-B40E0EDC82E7}" type="pres">
      <dgm:prSet presAssocID="{E90B01C5-4BC4-8940-ACD1-74BB39610640}" presName="rootConnector" presStyleLbl="node1" presStyleIdx="0" presStyleCnt="2"/>
      <dgm:spPr/>
      <dgm:t>
        <a:bodyPr/>
        <a:lstStyle/>
        <a:p>
          <a:endParaRPr lang="en-US"/>
        </a:p>
      </dgm:t>
    </dgm:pt>
    <dgm:pt modelId="{6CFD16C4-7BC6-E44E-A717-23F115FB4AEC}" type="pres">
      <dgm:prSet presAssocID="{E90B01C5-4BC4-8940-ACD1-74BB39610640}" presName="childShape" presStyleCnt="0"/>
      <dgm:spPr/>
    </dgm:pt>
    <dgm:pt modelId="{D2B97AC9-A879-784D-A566-D25054451F30}" type="pres">
      <dgm:prSet presAssocID="{A4B39DE4-87B6-C342-BAAB-520D680165E1}" presName="Name13" presStyleLbl="parChTrans1D2" presStyleIdx="0" presStyleCnt="9"/>
      <dgm:spPr/>
      <dgm:t>
        <a:bodyPr/>
        <a:lstStyle/>
        <a:p>
          <a:endParaRPr lang="en-US"/>
        </a:p>
      </dgm:t>
    </dgm:pt>
    <dgm:pt modelId="{967C834C-F667-EB4C-A026-E4D9FC90001F}" type="pres">
      <dgm:prSet presAssocID="{EB4AB93B-0948-4B43-A651-320165C036D3}" presName="childText" presStyleLbl="bgAcc1" presStyleIdx="0" presStyleCnt="9">
        <dgm:presLayoutVars>
          <dgm:bulletEnabled val="1"/>
        </dgm:presLayoutVars>
      </dgm:prSet>
      <dgm:spPr/>
      <dgm:t>
        <a:bodyPr/>
        <a:lstStyle/>
        <a:p>
          <a:endParaRPr lang="en-US"/>
        </a:p>
      </dgm:t>
    </dgm:pt>
    <dgm:pt modelId="{F6E83F69-6218-E24F-9EAB-CDE5CC1D33F2}" type="pres">
      <dgm:prSet presAssocID="{18CEB95E-654E-9544-8AEC-0593CA8B5351}" presName="Name13" presStyleLbl="parChTrans1D2" presStyleIdx="1" presStyleCnt="9"/>
      <dgm:spPr/>
      <dgm:t>
        <a:bodyPr/>
        <a:lstStyle/>
        <a:p>
          <a:endParaRPr lang="en-US"/>
        </a:p>
      </dgm:t>
    </dgm:pt>
    <dgm:pt modelId="{FCAAE2D9-A298-9345-865E-2EB89F894F47}" type="pres">
      <dgm:prSet presAssocID="{8618DDD0-4AE6-E440-A20A-FED53B90E231}" presName="childText" presStyleLbl="bgAcc1" presStyleIdx="1" presStyleCnt="9">
        <dgm:presLayoutVars>
          <dgm:bulletEnabled val="1"/>
        </dgm:presLayoutVars>
      </dgm:prSet>
      <dgm:spPr/>
      <dgm:t>
        <a:bodyPr/>
        <a:lstStyle/>
        <a:p>
          <a:endParaRPr lang="en-US"/>
        </a:p>
      </dgm:t>
    </dgm:pt>
    <dgm:pt modelId="{B6109B84-EC6F-944D-A11C-272E3AD9680C}" type="pres">
      <dgm:prSet presAssocID="{0ABBD1E3-7446-CA47-AD03-4C21667F79DA}" presName="Name13" presStyleLbl="parChTrans1D2" presStyleIdx="2" presStyleCnt="9"/>
      <dgm:spPr/>
      <dgm:t>
        <a:bodyPr/>
        <a:lstStyle/>
        <a:p>
          <a:endParaRPr lang="en-US"/>
        </a:p>
      </dgm:t>
    </dgm:pt>
    <dgm:pt modelId="{EB1CFF70-3065-2943-8D47-CD31D93B21FA}" type="pres">
      <dgm:prSet presAssocID="{3E25C9CA-2B45-5A4A-82AE-6D2F5F8A5C24}" presName="childText" presStyleLbl="bgAcc1" presStyleIdx="2" presStyleCnt="9">
        <dgm:presLayoutVars>
          <dgm:bulletEnabled val="1"/>
        </dgm:presLayoutVars>
      </dgm:prSet>
      <dgm:spPr/>
      <dgm:t>
        <a:bodyPr/>
        <a:lstStyle/>
        <a:p>
          <a:endParaRPr lang="en-US"/>
        </a:p>
      </dgm:t>
    </dgm:pt>
    <dgm:pt modelId="{3DE47B28-8DF8-644B-B117-7D249F736EB4}" type="pres">
      <dgm:prSet presAssocID="{8249FA56-439E-9646-8D5E-29E4DE60084A}" presName="Name13" presStyleLbl="parChTrans1D2" presStyleIdx="3" presStyleCnt="9"/>
      <dgm:spPr/>
      <dgm:t>
        <a:bodyPr/>
        <a:lstStyle/>
        <a:p>
          <a:endParaRPr lang="en-US"/>
        </a:p>
      </dgm:t>
    </dgm:pt>
    <dgm:pt modelId="{234F5258-552A-CC4D-86A6-DB598B742DBF}" type="pres">
      <dgm:prSet presAssocID="{79302C3B-EED8-E441-B191-469E89BC1F9B}" presName="childText" presStyleLbl="bgAcc1" presStyleIdx="3" presStyleCnt="9">
        <dgm:presLayoutVars>
          <dgm:bulletEnabled val="1"/>
        </dgm:presLayoutVars>
      </dgm:prSet>
      <dgm:spPr/>
      <dgm:t>
        <a:bodyPr/>
        <a:lstStyle/>
        <a:p>
          <a:endParaRPr lang="en-US"/>
        </a:p>
      </dgm:t>
    </dgm:pt>
    <dgm:pt modelId="{9E298276-0B9B-7343-9B12-C0F28CA1092B}" type="pres">
      <dgm:prSet presAssocID="{020698C6-68BA-1443-B98A-218FF0735333}" presName="Name13" presStyleLbl="parChTrans1D2" presStyleIdx="4" presStyleCnt="9"/>
      <dgm:spPr/>
      <dgm:t>
        <a:bodyPr/>
        <a:lstStyle/>
        <a:p>
          <a:endParaRPr lang="en-US"/>
        </a:p>
      </dgm:t>
    </dgm:pt>
    <dgm:pt modelId="{D2BCC2A4-D82D-7149-919C-C7147A96B320}" type="pres">
      <dgm:prSet presAssocID="{183EBE7E-38CC-6741-8DF4-E1FFF5E07ED1}" presName="childText" presStyleLbl="bgAcc1" presStyleIdx="4" presStyleCnt="9">
        <dgm:presLayoutVars>
          <dgm:bulletEnabled val="1"/>
        </dgm:presLayoutVars>
      </dgm:prSet>
      <dgm:spPr/>
      <dgm:t>
        <a:bodyPr/>
        <a:lstStyle/>
        <a:p>
          <a:endParaRPr lang="en-US"/>
        </a:p>
      </dgm:t>
    </dgm:pt>
    <dgm:pt modelId="{188F25FB-65FA-2247-AAC1-B2624B43F5E5}" type="pres">
      <dgm:prSet presAssocID="{C19E9B8C-2E74-904D-9474-58E5F8FC58BD}" presName="Name13" presStyleLbl="parChTrans1D2" presStyleIdx="5" presStyleCnt="9"/>
      <dgm:spPr/>
      <dgm:t>
        <a:bodyPr/>
        <a:lstStyle/>
        <a:p>
          <a:endParaRPr lang="en-US"/>
        </a:p>
      </dgm:t>
    </dgm:pt>
    <dgm:pt modelId="{E2E4A71E-54A7-5B4B-987F-19CAFCE1EF5F}" type="pres">
      <dgm:prSet presAssocID="{6F42E4FA-7B42-A54B-BEC3-B8D1CE42D8CD}" presName="childText" presStyleLbl="bgAcc1" presStyleIdx="5" presStyleCnt="9">
        <dgm:presLayoutVars>
          <dgm:bulletEnabled val="1"/>
        </dgm:presLayoutVars>
      </dgm:prSet>
      <dgm:spPr/>
      <dgm:t>
        <a:bodyPr/>
        <a:lstStyle/>
        <a:p>
          <a:endParaRPr lang="en-US"/>
        </a:p>
      </dgm:t>
    </dgm:pt>
    <dgm:pt modelId="{22F2F9FD-6B0D-DF40-9289-B3D322B3094B}" type="pres">
      <dgm:prSet presAssocID="{624A505C-7DCB-4A42-B039-9E65BDF2A045}" presName="Name13" presStyleLbl="parChTrans1D2" presStyleIdx="6" presStyleCnt="9"/>
      <dgm:spPr/>
      <dgm:t>
        <a:bodyPr/>
        <a:lstStyle/>
        <a:p>
          <a:endParaRPr lang="en-US"/>
        </a:p>
      </dgm:t>
    </dgm:pt>
    <dgm:pt modelId="{88D17BDE-5980-9C41-8DC5-FE63966B3970}" type="pres">
      <dgm:prSet presAssocID="{A5B4F822-77F2-6943-9415-E27D34E90AAB}" presName="childText" presStyleLbl="bgAcc1" presStyleIdx="6" presStyleCnt="9">
        <dgm:presLayoutVars>
          <dgm:bulletEnabled val="1"/>
        </dgm:presLayoutVars>
      </dgm:prSet>
      <dgm:spPr/>
      <dgm:t>
        <a:bodyPr/>
        <a:lstStyle/>
        <a:p>
          <a:endParaRPr lang="en-US"/>
        </a:p>
      </dgm:t>
    </dgm:pt>
    <dgm:pt modelId="{04412405-0AF6-B94A-93E7-71AB74FEA6BA}" type="pres">
      <dgm:prSet presAssocID="{BF69DE6D-AF09-5849-B45A-6EDD6AF3659B}" presName="root" presStyleCnt="0"/>
      <dgm:spPr/>
    </dgm:pt>
    <dgm:pt modelId="{CB4C9032-7C10-074B-823F-6E818EBEBD9C}" type="pres">
      <dgm:prSet presAssocID="{BF69DE6D-AF09-5849-B45A-6EDD6AF3659B}" presName="rootComposite" presStyleCnt="0"/>
      <dgm:spPr/>
    </dgm:pt>
    <dgm:pt modelId="{BB6BEE2F-5C37-9748-A5C4-9024EAA3CEF6}" type="pres">
      <dgm:prSet presAssocID="{BF69DE6D-AF09-5849-B45A-6EDD6AF3659B}" presName="rootText" presStyleLbl="node1" presStyleIdx="1" presStyleCnt="2"/>
      <dgm:spPr/>
      <dgm:t>
        <a:bodyPr/>
        <a:lstStyle/>
        <a:p>
          <a:endParaRPr lang="en-US"/>
        </a:p>
      </dgm:t>
    </dgm:pt>
    <dgm:pt modelId="{97A74810-F11C-4D4A-BC48-393727414452}" type="pres">
      <dgm:prSet presAssocID="{BF69DE6D-AF09-5849-B45A-6EDD6AF3659B}" presName="rootConnector" presStyleLbl="node1" presStyleIdx="1" presStyleCnt="2"/>
      <dgm:spPr/>
      <dgm:t>
        <a:bodyPr/>
        <a:lstStyle/>
        <a:p>
          <a:endParaRPr lang="en-US"/>
        </a:p>
      </dgm:t>
    </dgm:pt>
    <dgm:pt modelId="{7F5C7CD2-8FF6-0541-B75E-C3B050540BF8}" type="pres">
      <dgm:prSet presAssocID="{BF69DE6D-AF09-5849-B45A-6EDD6AF3659B}" presName="childShape" presStyleCnt="0"/>
      <dgm:spPr/>
    </dgm:pt>
    <dgm:pt modelId="{2F7CDAAB-A347-0F4D-A0DC-ADA4FC1AB98A}" type="pres">
      <dgm:prSet presAssocID="{950B6496-4C5B-2049-873C-D0804A6734EA}" presName="Name13" presStyleLbl="parChTrans1D2" presStyleIdx="7" presStyleCnt="9"/>
      <dgm:spPr/>
      <dgm:t>
        <a:bodyPr/>
        <a:lstStyle/>
        <a:p>
          <a:endParaRPr lang="en-US"/>
        </a:p>
      </dgm:t>
    </dgm:pt>
    <dgm:pt modelId="{20BC375C-367C-E645-B0A5-95D248FD9F66}" type="pres">
      <dgm:prSet presAssocID="{BA83D861-4158-B04A-8DA4-1C84408D243E}" presName="childText" presStyleLbl="bgAcc1" presStyleIdx="7" presStyleCnt="9">
        <dgm:presLayoutVars>
          <dgm:bulletEnabled val="1"/>
        </dgm:presLayoutVars>
      </dgm:prSet>
      <dgm:spPr/>
      <dgm:t>
        <a:bodyPr/>
        <a:lstStyle/>
        <a:p>
          <a:endParaRPr lang="en-US"/>
        </a:p>
      </dgm:t>
    </dgm:pt>
    <dgm:pt modelId="{39D9BDA2-6782-6445-8626-26A9C45E8F00}" type="pres">
      <dgm:prSet presAssocID="{0547718C-5E0A-8949-8FD5-6913267E684B}" presName="Name13" presStyleLbl="parChTrans1D2" presStyleIdx="8" presStyleCnt="9"/>
      <dgm:spPr/>
      <dgm:t>
        <a:bodyPr/>
        <a:lstStyle/>
        <a:p>
          <a:endParaRPr lang="en-US"/>
        </a:p>
      </dgm:t>
    </dgm:pt>
    <dgm:pt modelId="{46BDB951-CFE3-2040-8955-5DE89AEDDC10}" type="pres">
      <dgm:prSet presAssocID="{AEB14E8F-B190-4044-A2EA-8AA5C2BB5E0A}" presName="childText" presStyleLbl="bgAcc1" presStyleIdx="8" presStyleCnt="9">
        <dgm:presLayoutVars>
          <dgm:bulletEnabled val="1"/>
        </dgm:presLayoutVars>
      </dgm:prSet>
      <dgm:spPr/>
      <dgm:t>
        <a:bodyPr/>
        <a:lstStyle/>
        <a:p>
          <a:endParaRPr lang="en-US"/>
        </a:p>
      </dgm:t>
    </dgm:pt>
  </dgm:ptLst>
  <dgm:cxnLst>
    <dgm:cxn modelId="{06E74071-B70A-844E-8B49-468D77CCE078}" srcId="{E90B01C5-4BC4-8940-ACD1-74BB39610640}" destId="{8618DDD0-4AE6-E440-A20A-FED53B90E231}" srcOrd="1" destOrd="0" parTransId="{18CEB95E-654E-9544-8AEC-0593CA8B5351}" sibTransId="{696401A2-506E-2341-AD7E-DC7BEF73400E}"/>
    <dgm:cxn modelId="{9D27A250-9222-8544-82FB-00C1862C6B59}" srcId="{E90B01C5-4BC4-8940-ACD1-74BB39610640}" destId="{6F42E4FA-7B42-A54B-BEC3-B8D1CE42D8CD}" srcOrd="5" destOrd="0" parTransId="{C19E9B8C-2E74-904D-9474-58E5F8FC58BD}" sibTransId="{222AE61A-B243-C44C-A96E-0B64DF6A21C4}"/>
    <dgm:cxn modelId="{E43BCEBE-9C6D-084D-A9CC-DB7748543280}" type="presOf" srcId="{EB4AB93B-0948-4B43-A651-320165C036D3}" destId="{967C834C-F667-EB4C-A026-E4D9FC90001F}" srcOrd="0" destOrd="0" presId="urn:microsoft.com/office/officeart/2005/8/layout/hierarchy3"/>
    <dgm:cxn modelId="{E898E149-8709-0149-945D-02781A09147D}" srcId="{E90B01C5-4BC4-8940-ACD1-74BB39610640}" destId="{183EBE7E-38CC-6741-8DF4-E1FFF5E07ED1}" srcOrd="4" destOrd="0" parTransId="{020698C6-68BA-1443-B98A-218FF0735333}" sibTransId="{450ABE62-EFE8-2D43-8330-96A4BEBBF4BE}"/>
    <dgm:cxn modelId="{D4A29E6C-1BF6-994C-8D84-162E757A1693}" type="presOf" srcId="{E90B01C5-4BC4-8940-ACD1-74BB39610640}" destId="{9C6FA032-9C34-9947-A112-B4664AA9F916}" srcOrd="0" destOrd="0" presId="urn:microsoft.com/office/officeart/2005/8/layout/hierarchy3"/>
    <dgm:cxn modelId="{9C6167EC-EA58-2B40-BBE7-B93DF510F5D2}" type="presOf" srcId="{183EBE7E-38CC-6741-8DF4-E1FFF5E07ED1}" destId="{D2BCC2A4-D82D-7149-919C-C7147A96B320}" srcOrd="0" destOrd="0" presId="urn:microsoft.com/office/officeart/2005/8/layout/hierarchy3"/>
    <dgm:cxn modelId="{DE3C3677-6A4B-F447-91EA-95BD21917BFE}" srcId="{E90B01C5-4BC4-8940-ACD1-74BB39610640}" destId="{A5B4F822-77F2-6943-9415-E27D34E90AAB}" srcOrd="6" destOrd="0" parTransId="{624A505C-7DCB-4A42-B039-9E65BDF2A045}" sibTransId="{C72600EB-CC8D-094B-BB9B-60F31CD17138}"/>
    <dgm:cxn modelId="{B9F85938-9378-1D48-BCEC-F6A2C4035CEF}" srcId="{CFF490ED-0DEA-AB42-992C-078985470E9B}" destId="{E90B01C5-4BC4-8940-ACD1-74BB39610640}" srcOrd="0" destOrd="0" parTransId="{D6220355-5FB6-C746-8428-E055616A9359}" sibTransId="{20CBB7F4-E5BC-2346-B067-45334C631375}"/>
    <dgm:cxn modelId="{B7B0BF32-F508-F24A-9C5A-C3E5135226CA}" type="presOf" srcId="{CFF490ED-0DEA-AB42-992C-078985470E9B}" destId="{9015AC97-83E7-A646-BA88-715E2C55E5C2}" srcOrd="0" destOrd="0" presId="urn:microsoft.com/office/officeart/2005/8/layout/hierarchy3"/>
    <dgm:cxn modelId="{367628D5-FD14-524E-832B-0815D9E26588}" type="presOf" srcId="{8249FA56-439E-9646-8D5E-29E4DE60084A}" destId="{3DE47B28-8DF8-644B-B117-7D249F736EB4}" srcOrd="0" destOrd="0" presId="urn:microsoft.com/office/officeart/2005/8/layout/hierarchy3"/>
    <dgm:cxn modelId="{EF547D3C-2107-D544-B33F-88B9E2A858D7}" type="presOf" srcId="{3E25C9CA-2B45-5A4A-82AE-6D2F5F8A5C24}" destId="{EB1CFF70-3065-2943-8D47-CD31D93B21FA}" srcOrd="0" destOrd="0" presId="urn:microsoft.com/office/officeart/2005/8/layout/hierarchy3"/>
    <dgm:cxn modelId="{A3946CFB-2099-4046-A0C6-EE8776FEB4EF}" type="presOf" srcId="{6F42E4FA-7B42-A54B-BEC3-B8D1CE42D8CD}" destId="{E2E4A71E-54A7-5B4B-987F-19CAFCE1EF5F}" srcOrd="0" destOrd="0" presId="urn:microsoft.com/office/officeart/2005/8/layout/hierarchy3"/>
    <dgm:cxn modelId="{DEAB43A1-7FC2-8B43-BF39-0FE3971D0C72}" type="presOf" srcId="{020698C6-68BA-1443-B98A-218FF0735333}" destId="{9E298276-0B9B-7343-9B12-C0F28CA1092B}" srcOrd="0" destOrd="0" presId="urn:microsoft.com/office/officeart/2005/8/layout/hierarchy3"/>
    <dgm:cxn modelId="{4D8327F1-A00B-D34F-B225-B064DF3DA8DE}" type="presOf" srcId="{AEB14E8F-B190-4044-A2EA-8AA5C2BB5E0A}" destId="{46BDB951-CFE3-2040-8955-5DE89AEDDC10}" srcOrd="0" destOrd="0" presId="urn:microsoft.com/office/officeart/2005/8/layout/hierarchy3"/>
    <dgm:cxn modelId="{DFEBF280-E67F-5D4E-BE9D-4D614C8B823D}" type="presOf" srcId="{950B6496-4C5B-2049-873C-D0804A6734EA}" destId="{2F7CDAAB-A347-0F4D-A0DC-ADA4FC1AB98A}" srcOrd="0" destOrd="0" presId="urn:microsoft.com/office/officeart/2005/8/layout/hierarchy3"/>
    <dgm:cxn modelId="{4552C3B6-3BC4-864E-A32E-DE2B53C0CDB6}" type="presOf" srcId="{624A505C-7DCB-4A42-B039-9E65BDF2A045}" destId="{22F2F9FD-6B0D-DF40-9289-B3D322B3094B}" srcOrd="0" destOrd="0" presId="urn:microsoft.com/office/officeart/2005/8/layout/hierarchy3"/>
    <dgm:cxn modelId="{FF516102-5651-8044-9ADE-E6B9BB30B544}" type="presOf" srcId="{BA83D861-4158-B04A-8DA4-1C84408D243E}" destId="{20BC375C-367C-E645-B0A5-95D248FD9F66}" srcOrd="0" destOrd="0" presId="urn:microsoft.com/office/officeart/2005/8/layout/hierarchy3"/>
    <dgm:cxn modelId="{A9FA2CF0-3547-974A-B404-5C08C916BF12}" type="presOf" srcId="{BF69DE6D-AF09-5849-B45A-6EDD6AF3659B}" destId="{BB6BEE2F-5C37-9748-A5C4-9024EAA3CEF6}" srcOrd="0" destOrd="0" presId="urn:microsoft.com/office/officeart/2005/8/layout/hierarchy3"/>
    <dgm:cxn modelId="{07586CC7-0B62-9A4C-80BA-ACE9770570E4}" type="presOf" srcId="{E90B01C5-4BC4-8940-ACD1-74BB39610640}" destId="{9AA8171C-C4A8-4446-AA39-B40E0EDC82E7}" srcOrd="1" destOrd="0" presId="urn:microsoft.com/office/officeart/2005/8/layout/hierarchy3"/>
    <dgm:cxn modelId="{02868584-8428-AF44-8331-EB14A3DA15E5}" srcId="{BF69DE6D-AF09-5849-B45A-6EDD6AF3659B}" destId="{AEB14E8F-B190-4044-A2EA-8AA5C2BB5E0A}" srcOrd="1" destOrd="0" parTransId="{0547718C-5E0A-8949-8FD5-6913267E684B}" sibTransId="{E1DA5215-F0E0-3D4C-8572-94F700D106A4}"/>
    <dgm:cxn modelId="{9CA4114D-3D8E-884F-A62C-514686E9B9E8}" type="presOf" srcId="{A5B4F822-77F2-6943-9415-E27D34E90AAB}" destId="{88D17BDE-5980-9C41-8DC5-FE63966B3970}" srcOrd="0" destOrd="0" presId="urn:microsoft.com/office/officeart/2005/8/layout/hierarchy3"/>
    <dgm:cxn modelId="{85C82292-65DA-6447-AF78-6950A7EEF4A8}" srcId="{BF69DE6D-AF09-5849-B45A-6EDD6AF3659B}" destId="{BA83D861-4158-B04A-8DA4-1C84408D243E}" srcOrd="0" destOrd="0" parTransId="{950B6496-4C5B-2049-873C-D0804A6734EA}" sibTransId="{D5ABDF31-953C-1745-BD66-8581CE36D6F0}"/>
    <dgm:cxn modelId="{4A804978-A0EC-A543-8E62-224C95332B53}" srcId="{E90B01C5-4BC4-8940-ACD1-74BB39610640}" destId="{EB4AB93B-0948-4B43-A651-320165C036D3}" srcOrd="0" destOrd="0" parTransId="{A4B39DE4-87B6-C342-BAAB-520D680165E1}" sibTransId="{A81FE0F7-96B8-8A49-89ED-D0AED5C2F01D}"/>
    <dgm:cxn modelId="{D9888AE3-27BC-ED4C-93B9-C0EBD28E498B}" type="presOf" srcId="{C19E9B8C-2E74-904D-9474-58E5F8FC58BD}" destId="{188F25FB-65FA-2247-AAC1-B2624B43F5E5}" srcOrd="0" destOrd="0" presId="urn:microsoft.com/office/officeart/2005/8/layout/hierarchy3"/>
    <dgm:cxn modelId="{70B411AE-C6D6-1D4A-86B5-BECB76D18C37}" type="presOf" srcId="{0547718C-5E0A-8949-8FD5-6913267E684B}" destId="{39D9BDA2-6782-6445-8626-26A9C45E8F00}" srcOrd="0" destOrd="0" presId="urn:microsoft.com/office/officeart/2005/8/layout/hierarchy3"/>
    <dgm:cxn modelId="{A15286C0-A9E3-0D4D-8EED-B48CA64749FD}" srcId="{E90B01C5-4BC4-8940-ACD1-74BB39610640}" destId="{79302C3B-EED8-E441-B191-469E89BC1F9B}" srcOrd="3" destOrd="0" parTransId="{8249FA56-439E-9646-8D5E-29E4DE60084A}" sibTransId="{9DF841F6-735D-2F4F-8DF0-A49C12F8ECA2}"/>
    <dgm:cxn modelId="{B2D1C93F-E01D-604C-B037-15A1FDF6A652}" srcId="{CFF490ED-0DEA-AB42-992C-078985470E9B}" destId="{BF69DE6D-AF09-5849-B45A-6EDD6AF3659B}" srcOrd="1" destOrd="0" parTransId="{2287DFFC-84E2-E941-845E-6ECDFCD71E2F}" sibTransId="{B8565218-C2F4-4549-883A-A8499473B6BD}"/>
    <dgm:cxn modelId="{EC699E45-4AA4-3449-BA2E-7DE4E9A6D2C6}" type="presOf" srcId="{BF69DE6D-AF09-5849-B45A-6EDD6AF3659B}" destId="{97A74810-F11C-4D4A-BC48-393727414452}" srcOrd="1" destOrd="0" presId="urn:microsoft.com/office/officeart/2005/8/layout/hierarchy3"/>
    <dgm:cxn modelId="{93E355C5-B827-6F4B-BF3D-87345E104E21}" type="presOf" srcId="{0ABBD1E3-7446-CA47-AD03-4C21667F79DA}" destId="{B6109B84-EC6F-944D-A11C-272E3AD9680C}" srcOrd="0" destOrd="0" presId="urn:microsoft.com/office/officeart/2005/8/layout/hierarchy3"/>
    <dgm:cxn modelId="{375A8F72-ECD3-8B48-8166-057EBE21E61A}" type="presOf" srcId="{18CEB95E-654E-9544-8AEC-0593CA8B5351}" destId="{F6E83F69-6218-E24F-9EAB-CDE5CC1D33F2}" srcOrd="0" destOrd="0" presId="urn:microsoft.com/office/officeart/2005/8/layout/hierarchy3"/>
    <dgm:cxn modelId="{7177AEE5-F3DD-074F-AC1A-E65FA043D02E}" type="presOf" srcId="{A4B39DE4-87B6-C342-BAAB-520D680165E1}" destId="{D2B97AC9-A879-784D-A566-D25054451F30}" srcOrd="0" destOrd="0" presId="urn:microsoft.com/office/officeart/2005/8/layout/hierarchy3"/>
    <dgm:cxn modelId="{E05822BE-AB14-614F-8BA4-3597A91D8871}" srcId="{E90B01C5-4BC4-8940-ACD1-74BB39610640}" destId="{3E25C9CA-2B45-5A4A-82AE-6D2F5F8A5C24}" srcOrd="2" destOrd="0" parTransId="{0ABBD1E3-7446-CA47-AD03-4C21667F79DA}" sibTransId="{18A36CDC-4774-FB4A-9ECF-9D0DB5885F09}"/>
    <dgm:cxn modelId="{E3AB807F-6DBD-2A4C-847E-798A9AF09BC6}" type="presOf" srcId="{79302C3B-EED8-E441-B191-469E89BC1F9B}" destId="{234F5258-552A-CC4D-86A6-DB598B742DBF}" srcOrd="0" destOrd="0" presId="urn:microsoft.com/office/officeart/2005/8/layout/hierarchy3"/>
    <dgm:cxn modelId="{E6AC1ADB-1A11-D94B-8235-527250D3E4EF}" type="presOf" srcId="{8618DDD0-4AE6-E440-A20A-FED53B90E231}" destId="{FCAAE2D9-A298-9345-865E-2EB89F894F47}" srcOrd="0" destOrd="0" presId="urn:microsoft.com/office/officeart/2005/8/layout/hierarchy3"/>
    <dgm:cxn modelId="{F9F9D166-B2E1-E84A-8E1E-5B05E82B2459}" type="presParOf" srcId="{9015AC97-83E7-A646-BA88-715E2C55E5C2}" destId="{84078B66-0BD5-9044-9562-FC8C923D5CC1}" srcOrd="0" destOrd="0" presId="urn:microsoft.com/office/officeart/2005/8/layout/hierarchy3"/>
    <dgm:cxn modelId="{68E19A02-FE40-9542-8B7F-50A2BB83DDDD}" type="presParOf" srcId="{84078B66-0BD5-9044-9562-FC8C923D5CC1}" destId="{94E644C6-BE40-DA48-AFC3-37ADDD128346}" srcOrd="0" destOrd="0" presId="urn:microsoft.com/office/officeart/2005/8/layout/hierarchy3"/>
    <dgm:cxn modelId="{4B535D91-EFCA-5B4A-8CD3-6AC647AA7FA7}" type="presParOf" srcId="{94E644C6-BE40-DA48-AFC3-37ADDD128346}" destId="{9C6FA032-9C34-9947-A112-B4664AA9F916}" srcOrd="0" destOrd="0" presId="urn:microsoft.com/office/officeart/2005/8/layout/hierarchy3"/>
    <dgm:cxn modelId="{4E042DC2-0353-4A41-9836-AA4EB8A09516}" type="presParOf" srcId="{94E644C6-BE40-DA48-AFC3-37ADDD128346}" destId="{9AA8171C-C4A8-4446-AA39-B40E0EDC82E7}" srcOrd="1" destOrd="0" presId="urn:microsoft.com/office/officeart/2005/8/layout/hierarchy3"/>
    <dgm:cxn modelId="{23E1DAE3-A37B-2142-B3A1-A9B42ADB1875}" type="presParOf" srcId="{84078B66-0BD5-9044-9562-FC8C923D5CC1}" destId="{6CFD16C4-7BC6-E44E-A717-23F115FB4AEC}" srcOrd="1" destOrd="0" presId="urn:microsoft.com/office/officeart/2005/8/layout/hierarchy3"/>
    <dgm:cxn modelId="{F296ECD5-78CF-5D4F-9C0A-DF3E4F39FA71}" type="presParOf" srcId="{6CFD16C4-7BC6-E44E-A717-23F115FB4AEC}" destId="{D2B97AC9-A879-784D-A566-D25054451F30}" srcOrd="0" destOrd="0" presId="urn:microsoft.com/office/officeart/2005/8/layout/hierarchy3"/>
    <dgm:cxn modelId="{5A4E67FB-1794-F444-AD06-A386EB3D17FB}" type="presParOf" srcId="{6CFD16C4-7BC6-E44E-A717-23F115FB4AEC}" destId="{967C834C-F667-EB4C-A026-E4D9FC90001F}" srcOrd="1" destOrd="0" presId="urn:microsoft.com/office/officeart/2005/8/layout/hierarchy3"/>
    <dgm:cxn modelId="{B57B2BF2-34DE-A448-B0CA-D2B1A10B141F}" type="presParOf" srcId="{6CFD16C4-7BC6-E44E-A717-23F115FB4AEC}" destId="{F6E83F69-6218-E24F-9EAB-CDE5CC1D33F2}" srcOrd="2" destOrd="0" presId="urn:microsoft.com/office/officeart/2005/8/layout/hierarchy3"/>
    <dgm:cxn modelId="{5D462029-182F-054E-953E-2A6AA1E387CF}" type="presParOf" srcId="{6CFD16C4-7BC6-E44E-A717-23F115FB4AEC}" destId="{FCAAE2D9-A298-9345-865E-2EB89F894F47}" srcOrd="3" destOrd="0" presId="urn:microsoft.com/office/officeart/2005/8/layout/hierarchy3"/>
    <dgm:cxn modelId="{966BA957-3AB6-0C4A-8F8D-C1099CD39FAC}" type="presParOf" srcId="{6CFD16C4-7BC6-E44E-A717-23F115FB4AEC}" destId="{B6109B84-EC6F-944D-A11C-272E3AD9680C}" srcOrd="4" destOrd="0" presId="urn:microsoft.com/office/officeart/2005/8/layout/hierarchy3"/>
    <dgm:cxn modelId="{7427E2E7-7692-BE46-8524-A4A8663EF7DF}" type="presParOf" srcId="{6CFD16C4-7BC6-E44E-A717-23F115FB4AEC}" destId="{EB1CFF70-3065-2943-8D47-CD31D93B21FA}" srcOrd="5" destOrd="0" presId="urn:microsoft.com/office/officeart/2005/8/layout/hierarchy3"/>
    <dgm:cxn modelId="{A545750E-7436-D242-B5DB-C97F6DCDB9D6}" type="presParOf" srcId="{6CFD16C4-7BC6-E44E-A717-23F115FB4AEC}" destId="{3DE47B28-8DF8-644B-B117-7D249F736EB4}" srcOrd="6" destOrd="0" presId="urn:microsoft.com/office/officeart/2005/8/layout/hierarchy3"/>
    <dgm:cxn modelId="{501D32A6-6D86-C047-92B3-FF7FE8169B66}" type="presParOf" srcId="{6CFD16C4-7BC6-E44E-A717-23F115FB4AEC}" destId="{234F5258-552A-CC4D-86A6-DB598B742DBF}" srcOrd="7" destOrd="0" presId="urn:microsoft.com/office/officeart/2005/8/layout/hierarchy3"/>
    <dgm:cxn modelId="{33FDA86C-8823-FF46-8C4A-C07D51B6EA91}" type="presParOf" srcId="{6CFD16C4-7BC6-E44E-A717-23F115FB4AEC}" destId="{9E298276-0B9B-7343-9B12-C0F28CA1092B}" srcOrd="8" destOrd="0" presId="urn:microsoft.com/office/officeart/2005/8/layout/hierarchy3"/>
    <dgm:cxn modelId="{2549DE43-DCEA-3F46-B581-89F82DA94328}" type="presParOf" srcId="{6CFD16C4-7BC6-E44E-A717-23F115FB4AEC}" destId="{D2BCC2A4-D82D-7149-919C-C7147A96B320}" srcOrd="9" destOrd="0" presId="urn:microsoft.com/office/officeart/2005/8/layout/hierarchy3"/>
    <dgm:cxn modelId="{9D16F079-BFF1-E348-8B2C-0B34AD0BB81B}" type="presParOf" srcId="{6CFD16C4-7BC6-E44E-A717-23F115FB4AEC}" destId="{188F25FB-65FA-2247-AAC1-B2624B43F5E5}" srcOrd="10" destOrd="0" presId="urn:microsoft.com/office/officeart/2005/8/layout/hierarchy3"/>
    <dgm:cxn modelId="{37591E55-B2B5-5A40-89A2-C497479E97F5}" type="presParOf" srcId="{6CFD16C4-7BC6-E44E-A717-23F115FB4AEC}" destId="{E2E4A71E-54A7-5B4B-987F-19CAFCE1EF5F}" srcOrd="11" destOrd="0" presId="urn:microsoft.com/office/officeart/2005/8/layout/hierarchy3"/>
    <dgm:cxn modelId="{3BA5D332-118F-574F-9439-B7A33F6DF6EF}" type="presParOf" srcId="{6CFD16C4-7BC6-E44E-A717-23F115FB4AEC}" destId="{22F2F9FD-6B0D-DF40-9289-B3D322B3094B}" srcOrd="12" destOrd="0" presId="urn:microsoft.com/office/officeart/2005/8/layout/hierarchy3"/>
    <dgm:cxn modelId="{B24D2BDC-BEAA-BD47-BA03-8F5BE124AA75}" type="presParOf" srcId="{6CFD16C4-7BC6-E44E-A717-23F115FB4AEC}" destId="{88D17BDE-5980-9C41-8DC5-FE63966B3970}" srcOrd="13" destOrd="0" presId="urn:microsoft.com/office/officeart/2005/8/layout/hierarchy3"/>
    <dgm:cxn modelId="{D9D36213-DE2A-9B48-B8FC-784C0452FABB}" type="presParOf" srcId="{9015AC97-83E7-A646-BA88-715E2C55E5C2}" destId="{04412405-0AF6-B94A-93E7-71AB74FEA6BA}" srcOrd="1" destOrd="0" presId="urn:microsoft.com/office/officeart/2005/8/layout/hierarchy3"/>
    <dgm:cxn modelId="{176E55D8-25B5-B443-8C83-6C3AA3A86897}" type="presParOf" srcId="{04412405-0AF6-B94A-93E7-71AB74FEA6BA}" destId="{CB4C9032-7C10-074B-823F-6E818EBEBD9C}" srcOrd="0" destOrd="0" presId="urn:microsoft.com/office/officeart/2005/8/layout/hierarchy3"/>
    <dgm:cxn modelId="{9F1D9B5A-B675-EA4D-8525-BB1ADA8B70F4}" type="presParOf" srcId="{CB4C9032-7C10-074B-823F-6E818EBEBD9C}" destId="{BB6BEE2F-5C37-9748-A5C4-9024EAA3CEF6}" srcOrd="0" destOrd="0" presId="urn:microsoft.com/office/officeart/2005/8/layout/hierarchy3"/>
    <dgm:cxn modelId="{891E2A00-1EED-7D4D-A33D-BDCF7A32AA27}" type="presParOf" srcId="{CB4C9032-7C10-074B-823F-6E818EBEBD9C}" destId="{97A74810-F11C-4D4A-BC48-393727414452}" srcOrd="1" destOrd="0" presId="urn:microsoft.com/office/officeart/2005/8/layout/hierarchy3"/>
    <dgm:cxn modelId="{C2C037DA-1D6E-EE49-9C7E-1B2F834EBEBE}" type="presParOf" srcId="{04412405-0AF6-B94A-93E7-71AB74FEA6BA}" destId="{7F5C7CD2-8FF6-0541-B75E-C3B050540BF8}" srcOrd="1" destOrd="0" presId="urn:microsoft.com/office/officeart/2005/8/layout/hierarchy3"/>
    <dgm:cxn modelId="{91859AEF-DE37-AD4C-87F0-9293CA4710FC}" type="presParOf" srcId="{7F5C7CD2-8FF6-0541-B75E-C3B050540BF8}" destId="{2F7CDAAB-A347-0F4D-A0DC-ADA4FC1AB98A}" srcOrd="0" destOrd="0" presId="urn:microsoft.com/office/officeart/2005/8/layout/hierarchy3"/>
    <dgm:cxn modelId="{A56D78BA-8D5B-9946-BFF1-AEE2C53FF65C}" type="presParOf" srcId="{7F5C7CD2-8FF6-0541-B75E-C3B050540BF8}" destId="{20BC375C-367C-E645-B0A5-95D248FD9F66}" srcOrd="1" destOrd="0" presId="urn:microsoft.com/office/officeart/2005/8/layout/hierarchy3"/>
    <dgm:cxn modelId="{2192FA37-1AC7-4D47-90D4-4A88C122336F}" type="presParOf" srcId="{7F5C7CD2-8FF6-0541-B75E-C3B050540BF8}" destId="{39D9BDA2-6782-6445-8626-26A9C45E8F00}" srcOrd="2" destOrd="0" presId="urn:microsoft.com/office/officeart/2005/8/layout/hierarchy3"/>
    <dgm:cxn modelId="{6310F593-DAE4-3B43-8A33-85B9095B055B}" type="presParOf" srcId="{7F5C7CD2-8FF6-0541-B75E-C3B050540BF8}" destId="{46BDB951-CFE3-2040-8955-5DE89AEDDC1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PRUEBAS Y RESULTADOS</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1"/>
      <dgm:spPr/>
    </dgm:pt>
    <dgm:pt modelId="{C8563DE4-51C1-1045-B5B8-CF88AA1E4301}" type="pres">
      <dgm:prSet presAssocID="{7B3D4996-BC33-8848-85A7-4222D65AE66A}" presName="conn" presStyleLbl="parChTrans1D2" presStyleIdx="0" presStyleCnt="1" custScaleX="62604" custScaleY="63471" custLinFactNeighborX="18350" custLinFactNeighborY="907"/>
      <dgm:spPr/>
      <dgm:t>
        <a:bodyPr/>
        <a:lstStyle/>
        <a:p>
          <a:endParaRPr lang="en-US"/>
        </a:p>
      </dgm:t>
    </dgm:pt>
    <dgm:pt modelId="{ECD0F073-8A42-EB4C-9B66-3CC6DFFD1A5A}" type="pres">
      <dgm:prSet presAssocID="{7B3D4996-BC33-8848-85A7-4222D65AE66A}" presName="extraNode" presStyleLbl="node1" presStyleIdx="0" presStyleCnt="1"/>
      <dgm:spPr/>
    </dgm:pt>
    <dgm:pt modelId="{C940365A-F6BE-A447-B0EF-138C13CCDF9E}" type="pres">
      <dgm:prSet presAssocID="{7B3D4996-BC33-8848-85A7-4222D65AE66A}" presName="dstNode" presStyleLbl="node1" presStyleIdx="0" presStyleCnt="1"/>
      <dgm:spPr/>
    </dgm:pt>
    <dgm:pt modelId="{400D80E2-1303-8747-852C-5C833E225821}" type="pres">
      <dgm:prSet presAssocID="{5698B2D9-0656-D545-ADDB-4450884DBFB0}" presName="text_1" presStyleLbl="node1" presStyleIdx="0" presStyleCnt="1" custScaleY="48315">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1" custScaleX="52866" custScaleY="50495"/>
      <dgm:spPr>
        <a:solidFill>
          <a:schemeClr val="accent5">
            <a:lumMod val="75000"/>
            <a:alpha val="58000"/>
          </a:schemeClr>
        </a:solidFill>
      </dgm:spPr>
    </dgm:pt>
  </dgm:ptLst>
  <dgm:cxnLst>
    <dgm:cxn modelId="{811407BD-4F01-474D-9172-42E3DAECA72F}" type="presOf" srcId="{B69ED64F-29D0-0746-B207-38CD8AEC4159}" destId="{C8563DE4-51C1-1045-B5B8-CF88AA1E4301}"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0A14BBC3-C6C2-4D44-BD76-58B3D6351690}" type="presOf" srcId="{7B3D4996-BC33-8848-85A7-4222D65AE66A}" destId="{D950BE6D-BD81-5542-9796-52C93F1A03D4}" srcOrd="0" destOrd="0" presId="urn:microsoft.com/office/officeart/2008/layout/VerticalCurvedList"/>
    <dgm:cxn modelId="{22FBA4EB-2844-DA41-BF50-C57E946F3205}" type="presOf" srcId="{5698B2D9-0656-D545-ADDB-4450884DBFB0}" destId="{400D80E2-1303-8747-852C-5C833E225821}" srcOrd="0" destOrd="0" presId="urn:microsoft.com/office/officeart/2008/layout/VerticalCurvedList"/>
    <dgm:cxn modelId="{F8FFF341-694F-2149-B990-12DDC38513B8}" type="presParOf" srcId="{D950BE6D-BD81-5542-9796-52C93F1A03D4}" destId="{2687E071-6BF6-FF44-9BAF-D89B8D8A9D20}" srcOrd="0" destOrd="0" presId="urn:microsoft.com/office/officeart/2008/layout/VerticalCurvedList"/>
    <dgm:cxn modelId="{28AF89D7-3083-EC4B-B7FE-51846481CCA8}" type="presParOf" srcId="{2687E071-6BF6-FF44-9BAF-D89B8D8A9D20}" destId="{7BFA4BA3-AD19-8F43-8FB1-B73AA5044681}" srcOrd="0" destOrd="0" presId="urn:microsoft.com/office/officeart/2008/layout/VerticalCurvedList"/>
    <dgm:cxn modelId="{99CFD4FD-877D-6249-A2C6-A4F4C32E7DFA}" type="presParOf" srcId="{7BFA4BA3-AD19-8F43-8FB1-B73AA5044681}" destId="{D3A3343F-7CE3-5047-A1E4-F8A061EC1A99}" srcOrd="0" destOrd="0" presId="urn:microsoft.com/office/officeart/2008/layout/VerticalCurvedList"/>
    <dgm:cxn modelId="{DB1ADBE0-B59D-E24F-B98A-6CC74C3D4906}" type="presParOf" srcId="{7BFA4BA3-AD19-8F43-8FB1-B73AA5044681}" destId="{C8563DE4-51C1-1045-B5B8-CF88AA1E4301}" srcOrd="1" destOrd="0" presId="urn:microsoft.com/office/officeart/2008/layout/VerticalCurvedList"/>
    <dgm:cxn modelId="{FDCAC8ED-1AE2-AB4E-9A41-0F18E495C3D7}" type="presParOf" srcId="{7BFA4BA3-AD19-8F43-8FB1-B73AA5044681}" destId="{ECD0F073-8A42-EB4C-9B66-3CC6DFFD1A5A}" srcOrd="2" destOrd="0" presId="urn:microsoft.com/office/officeart/2008/layout/VerticalCurvedList"/>
    <dgm:cxn modelId="{E2DE7C5D-0331-D040-B455-F6BA06703FEF}" type="presParOf" srcId="{7BFA4BA3-AD19-8F43-8FB1-B73AA5044681}" destId="{C940365A-F6BE-A447-B0EF-138C13CCDF9E}" srcOrd="3" destOrd="0" presId="urn:microsoft.com/office/officeart/2008/layout/VerticalCurvedList"/>
    <dgm:cxn modelId="{F67BF234-A85C-DA43-9F7B-4EBE257851B3}" type="presParOf" srcId="{2687E071-6BF6-FF44-9BAF-D89B8D8A9D20}" destId="{400D80E2-1303-8747-852C-5C833E225821}" srcOrd="1" destOrd="0" presId="urn:microsoft.com/office/officeart/2008/layout/VerticalCurvedList"/>
    <dgm:cxn modelId="{171068EC-CBC9-D341-8E21-154D118285D4}" type="presParOf" srcId="{2687E071-6BF6-FF44-9BAF-D89B8D8A9D20}" destId="{B3A5801A-F8FF-A645-8B71-5DCAFA6333E4}" srcOrd="2" destOrd="0" presId="urn:microsoft.com/office/officeart/2008/layout/VerticalCurvedList"/>
    <dgm:cxn modelId="{730FE715-E119-BC45-B885-35911F3DFE96}" type="presParOf" srcId="{B3A5801A-F8FF-A645-8B71-5DCAFA6333E4}" destId="{1F76606C-E1B6-7B44-A94D-D4B47152D6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CONCLUSIONES Y RECOMENDACIONES</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1"/>
      <dgm:spPr/>
    </dgm:pt>
    <dgm:pt modelId="{C8563DE4-51C1-1045-B5B8-CF88AA1E4301}" type="pres">
      <dgm:prSet presAssocID="{7B3D4996-BC33-8848-85A7-4222D65AE66A}" presName="conn" presStyleLbl="parChTrans1D2" presStyleIdx="0" presStyleCnt="1" custScaleX="62604" custScaleY="63471" custLinFactNeighborX="18350" custLinFactNeighborY="907"/>
      <dgm:spPr/>
      <dgm:t>
        <a:bodyPr/>
        <a:lstStyle/>
        <a:p>
          <a:endParaRPr lang="en-US"/>
        </a:p>
      </dgm:t>
    </dgm:pt>
    <dgm:pt modelId="{ECD0F073-8A42-EB4C-9B66-3CC6DFFD1A5A}" type="pres">
      <dgm:prSet presAssocID="{7B3D4996-BC33-8848-85A7-4222D65AE66A}" presName="extraNode" presStyleLbl="node1" presStyleIdx="0" presStyleCnt="1"/>
      <dgm:spPr/>
    </dgm:pt>
    <dgm:pt modelId="{C940365A-F6BE-A447-B0EF-138C13CCDF9E}" type="pres">
      <dgm:prSet presAssocID="{7B3D4996-BC33-8848-85A7-4222D65AE66A}" presName="dstNode" presStyleLbl="node1" presStyleIdx="0" presStyleCnt="1"/>
      <dgm:spPr/>
    </dgm:pt>
    <dgm:pt modelId="{400D80E2-1303-8747-852C-5C833E225821}" type="pres">
      <dgm:prSet presAssocID="{5698B2D9-0656-D545-ADDB-4450884DBFB0}" presName="text_1" presStyleLbl="node1" presStyleIdx="0" presStyleCnt="1" custScaleY="48315">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1" custScaleX="52866" custScaleY="50495"/>
      <dgm:spPr>
        <a:solidFill>
          <a:schemeClr val="accent5">
            <a:lumMod val="75000"/>
            <a:alpha val="58000"/>
          </a:schemeClr>
        </a:solidFill>
      </dgm:spPr>
    </dgm:pt>
  </dgm:ptLst>
  <dgm:cxnLst>
    <dgm:cxn modelId="{49CA7AEA-19C9-D246-BFE4-DFC895E3A70F}" type="presOf" srcId="{7B3D4996-BC33-8848-85A7-4222D65AE66A}" destId="{D950BE6D-BD81-5542-9796-52C93F1A03D4}"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C107227C-2C87-1447-BEB4-21CFE7A5E481}" type="presOf" srcId="{5698B2D9-0656-D545-ADDB-4450884DBFB0}" destId="{400D80E2-1303-8747-852C-5C833E225821}" srcOrd="0" destOrd="0" presId="urn:microsoft.com/office/officeart/2008/layout/VerticalCurvedList"/>
    <dgm:cxn modelId="{CDF4EB6D-1F12-454F-A75E-EC8B76FA3BFA}" type="presOf" srcId="{B69ED64F-29D0-0746-B207-38CD8AEC4159}" destId="{C8563DE4-51C1-1045-B5B8-CF88AA1E4301}" srcOrd="0" destOrd="0" presId="urn:microsoft.com/office/officeart/2008/layout/VerticalCurvedList"/>
    <dgm:cxn modelId="{7EBB7364-964D-F14F-9926-D9B2FE88B998}" type="presParOf" srcId="{D950BE6D-BD81-5542-9796-52C93F1A03D4}" destId="{2687E071-6BF6-FF44-9BAF-D89B8D8A9D20}" srcOrd="0" destOrd="0" presId="urn:microsoft.com/office/officeart/2008/layout/VerticalCurvedList"/>
    <dgm:cxn modelId="{85998A5D-5848-E04A-B0FF-EA8D178B1EB9}" type="presParOf" srcId="{2687E071-6BF6-FF44-9BAF-D89B8D8A9D20}" destId="{7BFA4BA3-AD19-8F43-8FB1-B73AA5044681}" srcOrd="0" destOrd="0" presId="urn:microsoft.com/office/officeart/2008/layout/VerticalCurvedList"/>
    <dgm:cxn modelId="{D7D812BB-1F55-B54B-8AF7-209E3ABFAE55}" type="presParOf" srcId="{7BFA4BA3-AD19-8F43-8FB1-B73AA5044681}" destId="{D3A3343F-7CE3-5047-A1E4-F8A061EC1A99}" srcOrd="0" destOrd="0" presId="urn:microsoft.com/office/officeart/2008/layout/VerticalCurvedList"/>
    <dgm:cxn modelId="{F10CB231-9265-4D41-82CB-EC5F3C4926F7}" type="presParOf" srcId="{7BFA4BA3-AD19-8F43-8FB1-B73AA5044681}" destId="{C8563DE4-51C1-1045-B5B8-CF88AA1E4301}" srcOrd="1" destOrd="0" presId="urn:microsoft.com/office/officeart/2008/layout/VerticalCurvedList"/>
    <dgm:cxn modelId="{B24D6BAC-FD3C-924C-9ADD-2DC586B1850A}" type="presParOf" srcId="{7BFA4BA3-AD19-8F43-8FB1-B73AA5044681}" destId="{ECD0F073-8A42-EB4C-9B66-3CC6DFFD1A5A}" srcOrd="2" destOrd="0" presId="urn:microsoft.com/office/officeart/2008/layout/VerticalCurvedList"/>
    <dgm:cxn modelId="{65691A52-9B7D-924B-B671-F47A4514DE90}" type="presParOf" srcId="{7BFA4BA3-AD19-8F43-8FB1-B73AA5044681}" destId="{C940365A-F6BE-A447-B0EF-138C13CCDF9E}" srcOrd="3" destOrd="0" presId="urn:microsoft.com/office/officeart/2008/layout/VerticalCurvedList"/>
    <dgm:cxn modelId="{C1A2AE98-3D54-EF42-BFAC-1F89ED018034}" type="presParOf" srcId="{2687E071-6BF6-FF44-9BAF-D89B8D8A9D20}" destId="{400D80E2-1303-8747-852C-5C833E225821}" srcOrd="1" destOrd="0" presId="urn:microsoft.com/office/officeart/2008/layout/VerticalCurvedList"/>
    <dgm:cxn modelId="{B314CEDE-E5C0-A54C-A4A1-ACEADB921017}" type="presParOf" srcId="{2687E071-6BF6-FF44-9BAF-D89B8D8A9D20}" destId="{B3A5801A-F8FF-A645-8B71-5DCAFA6333E4}" srcOrd="2" destOrd="0" presId="urn:microsoft.com/office/officeart/2008/layout/VerticalCurvedList"/>
    <dgm:cxn modelId="{31CAD9B1-7261-E342-96A5-DA0D402B61F5}" type="presParOf" srcId="{B3A5801A-F8FF-A645-8B71-5DCAFA6333E4}" destId="{1F76606C-E1B6-7B44-A94D-D4B47152D6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INTRODUCCIÓN</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1B6CDA75-0F7C-0348-B51E-6E3B00CDE7E3}">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DISEÑO</a:t>
          </a:r>
          <a:endParaRPr lang="en-US" baseline="0" dirty="0">
            <a:solidFill>
              <a:schemeClr val="tx1"/>
            </a:solidFill>
            <a:latin typeface="Arial"/>
          </a:endParaRPr>
        </a:p>
      </dgm:t>
    </dgm:pt>
    <dgm:pt modelId="{68C89045-2DFC-F54E-9E85-8AB192D31529}" type="parTrans" cxnId="{9B0874A1-6108-264D-9425-309C115E4BD3}">
      <dgm:prSet/>
      <dgm:spPr/>
      <dgm:t>
        <a:bodyPr/>
        <a:lstStyle/>
        <a:p>
          <a:endParaRPr lang="en-US"/>
        </a:p>
      </dgm:t>
    </dgm:pt>
    <dgm:pt modelId="{12A6203D-961F-C54E-B37B-B7714A501BDA}" type="sibTrans" cxnId="{9B0874A1-6108-264D-9425-309C115E4BD3}">
      <dgm:prSet/>
      <dgm:spPr/>
      <dgm:t>
        <a:bodyPr/>
        <a:lstStyle/>
        <a:p>
          <a:endParaRPr lang="en-US"/>
        </a:p>
      </dgm:t>
    </dgm:pt>
    <dgm:pt modelId="{D4984694-B6DB-F945-95E2-80B80A26D6F7}">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DESARROLLO DE LÓGICA Y HMI</a:t>
          </a:r>
          <a:endParaRPr lang="en-US" baseline="0" dirty="0">
            <a:solidFill>
              <a:schemeClr val="tx1"/>
            </a:solidFill>
            <a:latin typeface="Arial"/>
          </a:endParaRPr>
        </a:p>
      </dgm:t>
    </dgm:pt>
    <dgm:pt modelId="{E405BFAD-B784-6145-A0F3-47AF20DF759D}" type="parTrans" cxnId="{E57B217E-C93B-4B4B-A59A-7CB23C648D35}">
      <dgm:prSet/>
      <dgm:spPr/>
      <dgm:t>
        <a:bodyPr/>
        <a:lstStyle/>
        <a:p>
          <a:endParaRPr lang="en-US"/>
        </a:p>
      </dgm:t>
    </dgm:pt>
    <dgm:pt modelId="{1A866C07-FF0D-3B40-884C-CD74CEC1EB70}" type="sibTrans" cxnId="{E57B217E-C93B-4B4B-A59A-7CB23C648D35}">
      <dgm:prSet/>
      <dgm:spPr/>
      <dgm:t>
        <a:bodyPr/>
        <a:lstStyle/>
        <a:p>
          <a:endParaRPr lang="en-US"/>
        </a:p>
      </dgm:t>
    </dgm:pt>
    <dgm:pt modelId="{24896E85-5089-A14D-90B1-3A3E4FADC988}">
      <dgm:prSe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IMPLEMENTACIÓN</a:t>
          </a:r>
          <a:endParaRPr lang="en-US" baseline="0" dirty="0">
            <a:solidFill>
              <a:schemeClr val="tx1"/>
            </a:solidFill>
            <a:latin typeface="Arial"/>
          </a:endParaRPr>
        </a:p>
      </dgm:t>
    </dgm:pt>
    <dgm:pt modelId="{E8951CCC-0CCF-F24B-A283-D94085FAC8D2}" type="parTrans" cxnId="{4A9B2206-7796-D546-8B60-460829EB1966}">
      <dgm:prSet/>
      <dgm:spPr/>
      <dgm:t>
        <a:bodyPr/>
        <a:lstStyle/>
        <a:p>
          <a:endParaRPr lang="en-US"/>
        </a:p>
      </dgm:t>
    </dgm:pt>
    <dgm:pt modelId="{29DFC6FC-9EED-8740-BDE0-1A0CD63F7017}" type="sibTrans" cxnId="{4A9B2206-7796-D546-8B60-460829EB1966}">
      <dgm:prSet/>
      <dgm:spPr/>
      <dgm:t>
        <a:bodyPr/>
        <a:lstStyle/>
        <a:p>
          <a:endParaRPr lang="en-US"/>
        </a:p>
      </dgm:t>
    </dgm:pt>
    <dgm:pt modelId="{D8F2F7C7-526E-974C-87D4-DC0D76962D20}">
      <dgm:prSe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PRUEBAS Y RESULTADOS</a:t>
          </a:r>
          <a:endParaRPr lang="en-US" baseline="0" dirty="0">
            <a:solidFill>
              <a:schemeClr val="tx1"/>
            </a:solidFill>
            <a:latin typeface="Arial"/>
          </a:endParaRPr>
        </a:p>
      </dgm:t>
    </dgm:pt>
    <dgm:pt modelId="{9024D385-2B4E-3045-A6F0-EF3A5E769E06}" type="parTrans" cxnId="{0754CFFA-74DE-C247-AD39-5A1C64E82FD5}">
      <dgm:prSet/>
      <dgm:spPr/>
      <dgm:t>
        <a:bodyPr/>
        <a:lstStyle/>
        <a:p>
          <a:endParaRPr lang="en-US"/>
        </a:p>
      </dgm:t>
    </dgm:pt>
    <dgm:pt modelId="{BAAE38CD-C085-C740-9279-171CA588BE4E}" type="sibTrans" cxnId="{0754CFFA-74DE-C247-AD39-5A1C64E82FD5}">
      <dgm:prSet/>
      <dgm:spPr/>
      <dgm:t>
        <a:bodyPr/>
        <a:lstStyle/>
        <a:p>
          <a:endParaRPr lang="en-US"/>
        </a:p>
      </dgm:t>
    </dgm:pt>
    <dgm:pt modelId="{B703409C-C095-A344-9518-7F49BA3FD912}">
      <dgm:prSe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CONCLUSIONES Y RECOMENDACIONES</a:t>
          </a:r>
          <a:endParaRPr lang="en-US" baseline="0" dirty="0">
            <a:solidFill>
              <a:schemeClr val="tx1"/>
            </a:solidFill>
            <a:latin typeface="Arial"/>
          </a:endParaRPr>
        </a:p>
      </dgm:t>
    </dgm:pt>
    <dgm:pt modelId="{88846BF0-C23D-C54A-9F39-C480092F4E11}" type="parTrans" cxnId="{FB223833-5381-1C4A-B24D-6967085B60BA}">
      <dgm:prSet/>
      <dgm:spPr/>
      <dgm:t>
        <a:bodyPr/>
        <a:lstStyle/>
        <a:p>
          <a:endParaRPr lang="en-US"/>
        </a:p>
      </dgm:t>
    </dgm:pt>
    <dgm:pt modelId="{DA0C1858-D55D-6C40-A151-C42D912F505E}" type="sibTrans" cxnId="{FB223833-5381-1C4A-B24D-6967085B60BA}">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6"/>
      <dgm:spPr/>
    </dgm:pt>
    <dgm:pt modelId="{C8563DE4-51C1-1045-B5B8-CF88AA1E4301}" type="pres">
      <dgm:prSet presAssocID="{7B3D4996-BC33-8848-85A7-4222D65AE66A}" presName="conn" presStyleLbl="parChTrans1D2" presStyleIdx="0" presStyleCnt="1"/>
      <dgm:spPr/>
      <dgm:t>
        <a:bodyPr/>
        <a:lstStyle/>
        <a:p>
          <a:endParaRPr lang="en-US"/>
        </a:p>
      </dgm:t>
    </dgm:pt>
    <dgm:pt modelId="{ECD0F073-8A42-EB4C-9B66-3CC6DFFD1A5A}" type="pres">
      <dgm:prSet presAssocID="{7B3D4996-BC33-8848-85A7-4222D65AE66A}" presName="extraNode" presStyleLbl="node1" presStyleIdx="0" presStyleCnt="6"/>
      <dgm:spPr/>
    </dgm:pt>
    <dgm:pt modelId="{C940365A-F6BE-A447-B0EF-138C13CCDF9E}" type="pres">
      <dgm:prSet presAssocID="{7B3D4996-BC33-8848-85A7-4222D65AE66A}" presName="dstNode" presStyleLbl="node1" presStyleIdx="0" presStyleCnt="6"/>
      <dgm:spPr/>
    </dgm:pt>
    <dgm:pt modelId="{400D80E2-1303-8747-852C-5C833E225821}" type="pres">
      <dgm:prSet presAssocID="{5698B2D9-0656-D545-ADDB-4450884DBFB0}" presName="text_1" presStyleLbl="node1" presStyleIdx="0" presStyleCnt="6">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6"/>
      <dgm:spPr>
        <a:solidFill>
          <a:schemeClr val="accent5">
            <a:lumMod val="75000"/>
            <a:alpha val="58000"/>
          </a:schemeClr>
        </a:solidFill>
      </dgm:spPr>
    </dgm:pt>
    <dgm:pt modelId="{91721263-6C73-2D4A-857A-08254FF6D6FC}" type="pres">
      <dgm:prSet presAssocID="{1B6CDA75-0F7C-0348-B51E-6E3B00CDE7E3}" presName="text_2" presStyleLbl="node1" presStyleIdx="1" presStyleCnt="6">
        <dgm:presLayoutVars>
          <dgm:bulletEnabled val="1"/>
        </dgm:presLayoutVars>
      </dgm:prSet>
      <dgm:spPr/>
      <dgm:t>
        <a:bodyPr/>
        <a:lstStyle/>
        <a:p>
          <a:endParaRPr lang="en-US"/>
        </a:p>
      </dgm:t>
    </dgm:pt>
    <dgm:pt modelId="{298BD790-08A6-9940-BB93-8074166548C6}" type="pres">
      <dgm:prSet presAssocID="{1B6CDA75-0F7C-0348-B51E-6E3B00CDE7E3}" presName="accent_2" presStyleCnt="0"/>
      <dgm:spPr/>
    </dgm:pt>
    <dgm:pt modelId="{A1655F50-8C7D-6041-BFC5-AE6AEC4C4B90}" type="pres">
      <dgm:prSet presAssocID="{1B6CDA75-0F7C-0348-B51E-6E3B00CDE7E3}" presName="accentRepeatNode" presStyleLbl="solidFgAcc1" presStyleIdx="1" presStyleCnt="6"/>
      <dgm:spPr>
        <a:solidFill>
          <a:schemeClr val="accent5">
            <a:lumMod val="75000"/>
            <a:alpha val="58000"/>
          </a:schemeClr>
        </a:solidFill>
      </dgm:spPr>
    </dgm:pt>
    <dgm:pt modelId="{425DC62C-C161-4A43-87FA-A90E72BF1987}" type="pres">
      <dgm:prSet presAssocID="{D4984694-B6DB-F945-95E2-80B80A26D6F7}" presName="text_3" presStyleLbl="node1" presStyleIdx="2" presStyleCnt="6">
        <dgm:presLayoutVars>
          <dgm:bulletEnabled val="1"/>
        </dgm:presLayoutVars>
      </dgm:prSet>
      <dgm:spPr/>
      <dgm:t>
        <a:bodyPr/>
        <a:lstStyle/>
        <a:p>
          <a:endParaRPr lang="en-US"/>
        </a:p>
      </dgm:t>
    </dgm:pt>
    <dgm:pt modelId="{F017DDA2-F996-4A45-96C1-025B55E7BC1B}" type="pres">
      <dgm:prSet presAssocID="{D4984694-B6DB-F945-95E2-80B80A26D6F7}" presName="accent_3" presStyleCnt="0"/>
      <dgm:spPr/>
    </dgm:pt>
    <dgm:pt modelId="{6904A150-5644-6A46-B734-BC13E4E76159}" type="pres">
      <dgm:prSet presAssocID="{D4984694-B6DB-F945-95E2-80B80A26D6F7}" presName="accentRepeatNode" presStyleLbl="solidFgAcc1" presStyleIdx="2" presStyleCnt="6"/>
      <dgm:spPr>
        <a:solidFill>
          <a:schemeClr val="accent5">
            <a:lumMod val="75000"/>
            <a:alpha val="58000"/>
          </a:schemeClr>
        </a:solidFill>
      </dgm:spPr>
    </dgm:pt>
    <dgm:pt modelId="{72EB2484-F515-B546-A39F-C2E549F78470}" type="pres">
      <dgm:prSet presAssocID="{24896E85-5089-A14D-90B1-3A3E4FADC988}" presName="text_4" presStyleLbl="node1" presStyleIdx="3" presStyleCnt="6">
        <dgm:presLayoutVars>
          <dgm:bulletEnabled val="1"/>
        </dgm:presLayoutVars>
      </dgm:prSet>
      <dgm:spPr/>
      <dgm:t>
        <a:bodyPr/>
        <a:lstStyle/>
        <a:p>
          <a:endParaRPr lang="en-US"/>
        </a:p>
      </dgm:t>
    </dgm:pt>
    <dgm:pt modelId="{66271793-EB08-6947-9D70-08B6E8E5CD1A}" type="pres">
      <dgm:prSet presAssocID="{24896E85-5089-A14D-90B1-3A3E4FADC988}" presName="accent_4" presStyleCnt="0"/>
      <dgm:spPr/>
    </dgm:pt>
    <dgm:pt modelId="{DCE5AFD6-6AF8-084C-AC85-1F0AAAECA232}" type="pres">
      <dgm:prSet presAssocID="{24896E85-5089-A14D-90B1-3A3E4FADC988}" presName="accentRepeatNode" presStyleLbl="solidFgAcc1" presStyleIdx="3" presStyleCnt="6"/>
      <dgm:spPr>
        <a:solidFill>
          <a:schemeClr val="accent5">
            <a:lumMod val="75000"/>
            <a:alpha val="58000"/>
          </a:schemeClr>
        </a:solidFill>
      </dgm:spPr>
    </dgm:pt>
    <dgm:pt modelId="{954B99E5-2B59-8148-8EE4-050E20345FC9}" type="pres">
      <dgm:prSet presAssocID="{D8F2F7C7-526E-974C-87D4-DC0D76962D20}" presName="text_5" presStyleLbl="node1" presStyleIdx="4" presStyleCnt="6">
        <dgm:presLayoutVars>
          <dgm:bulletEnabled val="1"/>
        </dgm:presLayoutVars>
      </dgm:prSet>
      <dgm:spPr/>
      <dgm:t>
        <a:bodyPr/>
        <a:lstStyle/>
        <a:p>
          <a:endParaRPr lang="en-US"/>
        </a:p>
      </dgm:t>
    </dgm:pt>
    <dgm:pt modelId="{4B6488C1-F753-9542-B904-58EA9B00110E}" type="pres">
      <dgm:prSet presAssocID="{D8F2F7C7-526E-974C-87D4-DC0D76962D20}" presName="accent_5" presStyleCnt="0"/>
      <dgm:spPr/>
    </dgm:pt>
    <dgm:pt modelId="{053CE739-DF12-B54D-9099-C81928125FED}" type="pres">
      <dgm:prSet presAssocID="{D8F2F7C7-526E-974C-87D4-DC0D76962D20}" presName="accentRepeatNode" presStyleLbl="solidFgAcc1" presStyleIdx="4" presStyleCnt="6"/>
      <dgm:spPr>
        <a:solidFill>
          <a:schemeClr val="accent5">
            <a:lumMod val="75000"/>
            <a:alpha val="58000"/>
          </a:schemeClr>
        </a:solidFill>
      </dgm:spPr>
    </dgm:pt>
    <dgm:pt modelId="{3742D6DB-0B33-3A41-824E-B17A1AF211CD}" type="pres">
      <dgm:prSet presAssocID="{B703409C-C095-A344-9518-7F49BA3FD912}" presName="text_6" presStyleLbl="node1" presStyleIdx="5" presStyleCnt="6">
        <dgm:presLayoutVars>
          <dgm:bulletEnabled val="1"/>
        </dgm:presLayoutVars>
      </dgm:prSet>
      <dgm:spPr/>
      <dgm:t>
        <a:bodyPr/>
        <a:lstStyle/>
        <a:p>
          <a:endParaRPr lang="en-US"/>
        </a:p>
      </dgm:t>
    </dgm:pt>
    <dgm:pt modelId="{CB4A68D6-0FD8-664B-997F-9847EF1FC768}" type="pres">
      <dgm:prSet presAssocID="{B703409C-C095-A344-9518-7F49BA3FD912}" presName="accent_6" presStyleCnt="0"/>
      <dgm:spPr/>
    </dgm:pt>
    <dgm:pt modelId="{2F8B1390-8244-DF44-ABCD-0D25809DF39B}" type="pres">
      <dgm:prSet presAssocID="{B703409C-C095-A344-9518-7F49BA3FD912}" presName="accentRepeatNode" presStyleLbl="solidFgAcc1" presStyleIdx="5" presStyleCnt="6"/>
      <dgm:spPr>
        <a:solidFill>
          <a:schemeClr val="accent5">
            <a:lumMod val="75000"/>
            <a:alpha val="58000"/>
          </a:schemeClr>
        </a:solidFill>
      </dgm:spPr>
    </dgm:pt>
  </dgm:ptLst>
  <dgm:cxnLst>
    <dgm:cxn modelId="{FB223833-5381-1C4A-B24D-6967085B60BA}" srcId="{7B3D4996-BC33-8848-85A7-4222D65AE66A}" destId="{B703409C-C095-A344-9518-7F49BA3FD912}" srcOrd="5" destOrd="0" parTransId="{88846BF0-C23D-C54A-9F39-C480092F4E11}" sibTransId="{DA0C1858-D55D-6C40-A151-C42D912F505E}"/>
    <dgm:cxn modelId="{3B5A0452-9CBE-7845-A2B1-9E64241CC2A3}" type="presOf" srcId="{B69ED64F-29D0-0746-B207-38CD8AEC4159}" destId="{C8563DE4-51C1-1045-B5B8-CF88AA1E4301}" srcOrd="0" destOrd="0" presId="urn:microsoft.com/office/officeart/2008/layout/VerticalCurvedList"/>
    <dgm:cxn modelId="{4A9B2206-7796-D546-8B60-460829EB1966}" srcId="{7B3D4996-BC33-8848-85A7-4222D65AE66A}" destId="{24896E85-5089-A14D-90B1-3A3E4FADC988}" srcOrd="3" destOrd="0" parTransId="{E8951CCC-0CCF-F24B-A283-D94085FAC8D2}" sibTransId="{29DFC6FC-9EED-8740-BDE0-1A0CD63F7017}"/>
    <dgm:cxn modelId="{E57B217E-C93B-4B4B-A59A-7CB23C648D35}" srcId="{7B3D4996-BC33-8848-85A7-4222D65AE66A}" destId="{D4984694-B6DB-F945-95E2-80B80A26D6F7}" srcOrd="2" destOrd="0" parTransId="{E405BFAD-B784-6145-A0F3-47AF20DF759D}" sibTransId="{1A866C07-FF0D-3B40-884C-CD74CEC1EB70}"/>
    <dgm:cxn modelId="{9B0874A1-6108-264D-9425-309C115E4BD3}" srcId="{7B3D4996-BC33-8848-85A7-4222D65AE66A}" destId="{1B6CDA75-0F7C-0348-B51E-6E3B00CDE7E3}" srcOrd="1" destOrd="0" parTransId="{68C89045-2DFC-F54E-9E85-8AB192D31529}" sibTransId="{12A6203D-961F-C54E-B37B-B7714A501BDA}"/>
    <dgm:cxn modelId="{C3332B28-A0A8-8A45-93F9-7A5D8356FEF9}" type="presOf" srcId="{D8F2F7C7-526E-974C-87D4-DC0D76962D20}" destId="{954B99E5-2B59-8148-8EE4-050E20345FC9}" srcOrd="0" destOrd="0" presId="urn:microsoft.com/office/officeart/2008/layout/VerticalCurvedList"/>
    <dgm:cxn modelId="{39E1EF5F-9107-A044-8DCE-4C141A1F4F47}" type="presOf" srcId="{B703409C-C095-A344-9518-7F49BA3FD912}" destId="{3742D6DB-0B33-3A41-824E-B17A1AF211CD}" srcOrd="0" destOrd="0" presId="urn:microsoft.com/office/officeart/2008/layout/VerticalCurvedList"/>
    <dgm:cxn modelId="{83D8D6F4-FA50-BD41-A473-6FDA91E75507}" type="presOf" srcId="{7B3D4996-BC33-8848-85A7-4222D65AE66A}" destId="{D950BE6D-BD81-5542-9796-52C93F1A03D4}" srcOrd="0" destOrd="0" presId="urn:microsoft.com/office/officeart/2008/layout/VerticalCurvedList"/>
    <dgm:cxn modelId="{0754CFFA-74DE-C247-AD39-5A1C64E82FD5}" srcId="{7B3D4996-BC33-8848-85A7-4222D65AE66A}" destId="{D8F2F7C7-526E-974C-87D4-DC0D76962D20}" srcOrd="4" destOrd="0" parTransId="{9024D385-2B4E-3045-A6F0-EF3A5E769E06}" sibTransId="{BAAE38CD-C085-C740-9279-171CA588BE4E}"/>
    <dgm:cxn modelId="{903F8C07-E7E1-EF4D-B06A-15640332AAE8}" type="presOf" srcId="{5698B2D9-0656-D545-ADDB-4450884DBFB0}" destId="{400D80E2-1303-8747-852C-5C833E225821}" srcOrd="0" destOrd="0" presId="urn:microsoft.com/office/officeart/2008/layout/VerticalCurvedList"/>
    <dgm:cxn modelId="{AF575A95-4E88-4246-AC37-1321834191F6}" type="presOf" srcId="{D4984694-B6DB-F945-95E2-80B80A26D6F7}" destId="{425DC62C-C161-4A43-87FA-A90E72BF1987}" srcOrd="0" destOrd="0" presId="urn:microsoft.com/office/officeart/2008/layout/VerticalCurvedList"/>
    <dgm:cxn modelId="{33403DB5-F5FE-DD46-AF23-A7B6E82E0A27}" type="presOf" srcId="{24896E85-5089-A14D-90B1-3A3E4FADC988}" destId="{72EB2484-F515-B546-A39F-C2E549F78470}" srcOrd="0" destOrd="0" presId="urn:microsoft.com/office/officeart/2008/layout/VerticalCurvedList"/>
    <dgm:cxn modelId="{EEB95902-5AE7-344F-BB9D-8AC9E85554FE}" type="presOf" srcId="{1B6CDA75-0F7C-0348-B51E-6E3B00CDE7E3}" destId="{91721263-6C73-2D4A-857A-08254FF6D6FC}"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7551C63F-1A58-104C-8C52-7AF606BAA51D}" type="presParOf" srcId="{D950BE6D-BD81-5542-9796-52C93F1A03D4}" destId="{2687E071-6BF6-FF44-9BAF-D89B8D8A9D20}" srcOrd="0" destOrd="0" presId="urn:microsoft.com/office/officeart/2008/layout/VerticalCurvedList"/>
    <dgm:cxn modelId="{767CB7AF-FDF5-0F4D-87F9-B2DE371C2935}" type="presParOf" srcId="{2687E071-6BF6-FF44-9BAF-D89B8D8A9D20}" destId="{7BFA4BA3-AD19-8F43-8FB1-B73AA5044681}" srcOrd="0" destOrd="0" presId="urn:microsoft.com/office/officeart/2008/layout/VerticalCurvedList"/>
    <dgm:cxn modelId="{F5B2391C-52BB-2D45-BE08-5655DC5BF7AA}" type="presParOf" srcId="{7BFA4BA3-AD19-8F43-8FB1-B73AA5044681}" destId="{D3A3343F-7CE3-5047-A1E4-F8A061EC1A99}" srcOrd="0" destOrd="0" presId="urn:microsoft.com/office/officeart/2008/layout/VerticalCurvedList"/>
    <dgm:cxn modelId="{02C0B6CE-4440-E04B-8787-E67B813D9847}" type="presParOf" srcId="{7BFA4BA3-AD19-8F43-8FB1-B73AA5044681}" destId="{C8563DE4-51C1-1045-B5B8-CF88AA1E4301}" srcOrd="1" destOrd="0" presId="urn:microsoft.com/office/officeart/2008/layout/VerticalCurvedList"/>
    <dgm:cxn modelId="{3477C491-8942-4A43-B4BB-01127706633A}" type="presParOf" srcId="{7BFA4BA3-AD19-8F43-8FB1-B73AA5044681}" destId="{ECD0F073-8A42-EB4C-9B66-3CC6DFFD1A5A}" srcOrd="2" destOrd="0" presId="urn:microsoft.com/office/officeart/2008/layout/VerticalCurvedList"/>
    <dgm:cxn modelId="{B2C53EF5-F46D-E448-BD62-8AF526BDF431}" type="presParOf" srcId="{7BFA4BA3-AD19-8F43-8FB1-B73AA5044681}" destId="{C940365A-F6BE-A447-B0EF-138C13CCDF9E}" srcOrd="3" destOrd="0" presId="urn:microsoft.com/office/officeart/2008/layout/VerticalCurvedList"/>
    <dgm:cxn modelId="{5D8006C1-5931-9A40-A1E2-D65932ADFEFA}" type="presParOf" srcId="{2687E071-6BF6-FF44-9BAF-D89B8D8A9D20}" destId="{400D80E2-1303-8747-852C-5C833E225821}" srcOrd="1" destOrd="0" presId="urn:microsoft.com/office/officeart/2008/layout/VerticalCurvedList"/>
    <dgm:cxn modelId="{CE34D008-0B8B-8442-87B4-A62ECB9EB423}" type="presParOf" srcId="{2687E071-6BF6-FF44-9BAF-D89B8D8A9D20}" destId="{B3A5801A-F8FF-A645-8B71-5DCAFA6333E4}" srcOrd="2" destOrd="0" presId="urn:microsoft.com/office/officeart/2008/layout/VerticalCurvedList"/>
    <dgm:cxn modelId="{244C4E1E-234E-384F-902D-B2A502AFAF27}" type="presParOf" srcId="{B3A5801A-F8FF-A645-8B71-5DCAFA6333E4}" destId="{1F76606C-E1B6-7B44-A94D-D4B47152D619}" srcOrd="0" destOrd="0" presId="urn:microsoft.com/office/officeart/2008/layout/VerticalCurvedList"/>
    <dgm:cxn modelId="{77DE13E1-1CF1-F342-B2FD-0D4E2EF6646F}" type="presParOf" srcId="{2687E071-6BF6-FF44-9BAF-D89B8D8A9D20}" destId="{91721263-6C73-2D4A-857A-08254FF6D6FC}" srcOrd="3" destOrd="0" presId="urn:microsoft.com/office/officeart/2008/layout/VerticalCurvedList"/>
    <dgm:cxn modelId="{5AF7394D-8F0B-AB44-B373-C023DB874F4D}" type="presParOf" srcId="{2687E071-6BF6-FF44-9BAF-D89B8D8A9D20}" destId="{298BD790-08A6-9940-BB93-8074166548C6}" srcOrd="4" destOrd="0" presId="urn:microsoft.com/office/officeart/2008/layout/VerticalCurvedList"/>
    <dgm:cxn modelId="{4FA7CC69-D08A-9A4A-A150-FDFA0729C0D2}" type="presParOf" srcId="{298BD790-08A6-9940-BB93-8074166548C6}" destId="{A1655F50-8C7D-6041-BFC5-AE6AEC4C4B90}" srcOrd="0" destOrd="0" presId="urn:microsoft.com/office/officeart/2008/layout/VerticalCurvedList"/>
    <dgm:cxn modelId="{C00B8059-20CD-3942-8B6F-3DB5B27F1A7B}" type="presParOf" srcId="{2687E071-6BF6-FF44-9BAF-D89B8D8A9D20}" destId="{425DC62C-C161-4A43-87FA-A90E72BF1987}" srcOrd="5" destOrd="0" presId="urn:microsoft.com/office/officeart/2008/layout/VerticalCurvedList"/>
    <dgm:cxn modelId="{F73DFD10-8943-1247-8EA6-FB47C66D9AC8}" type="presParOf" srcId="{2687E071-6BF6-FF44-9BAF-D89B8D8A9D20}" destId="{F017DDA2-F996-4A45-96C1-025B55E7BC1B}" srcOrd="6" destOrd="0" presId="urn:microsoft.com/office/officeart/2008/layout/VerticalCurvedList"/>
    <dgm:cxn modelId="{B74C6B33-621A-A147-AE56-3BD5CECFED45}" type="presParOf" srcId="{F017DDA2-F996-4A45-96C1-025B55E7BC1B}" destId="{6904A150-5644-6A46-B734-BC13E4E76159}" srcOrd="0" destOrd="0" presId="urn:microsoft.com/office/officeart/2008/layout/VerticalCurvedList"/>
    <dgm:cxn modelId="{D0E1C854-2956-7847-8877-EF68DA54A587}" type="presParOf" srcId="{2687E071-6BF6-FF44-9BAF-D89B8D8A9D20}" destId="{72EB2484-F515-B546-A39F-C2E549F78470}" srcOrd="7" destOrd="0" presId="urn:microsoft.com/office/officeart/2008/layout/VerticalCurvedList"/>
    <dgm:cxn modelId="{5D57DB81-A481-7644-9499-175AC58F6D44}" type="presParOf" srcId="{2687E071-6BF6-FF44-9BAF-D89B8D8A9D20}" destId="{66271793-EB08-6947-9D70-08B6E8E5CD1A}" srcOrd="8" destOrd="0" presId="urn:microsoft.com/office/officeart/2008/layout/VerticalCurvedList"/>
    <dgm:cxn modelId="{1A4E4527-AEA2-344D-BBC3-9BF70636534A}" type="presParOf" srcId="{66271793-EB08-6947-9D70-08B6E8E5CD1A}" destId="{DCE5AFD6-6AF8-084C-AC85-1F0AAAECA232}" srcOrd="0" destOrd="0" presId="urn:microsoft.com/office/officeart/2008/layout/VerticalCurvedList"/>
    <dgm:cxn modelId="{21F82582-816F-244D-92C1-AE32B8D338B4}" type="presParOf" srcId="{2687E071-6BF6-FF44-9BAF-D89B8D8A9D20}" destId="{954B99E5-2B59-8148-8EE4-050E20345FC9}" srcOrd="9" destOrd="0" presId="urn:microsoft.com/office/officeart/2008/layout/VerticalCurvedList"/>
    <dgm:cxn modelId="{850B5568-4720-AB47-A837-A9F59640F3CC}" type="presParOf" srcId="{2687E071-6BF6-FF44-9BAF-D89B8D8A9D20}" destId="{4B6488C1-F753-9542-B904-58EA9B00110E}" srcOrd="10" destOrd="0" presId="urn:microsoft.com/office/officeart/2008/layout/VerticalCurvedList"/>
    <dgm:cxn modelId="{2F6965E8-C12C-AC46-9EA4-3C4D95806866}" type="presParOf" srcId="{4B6488C1-F753-9542-B904-58EA9B00110E}" destId="{053CE739-DF12-B54D-9099-C81928125FED}" srcOrd="0" destOrd="0" presId="urn:microsoft.com/office/officeart/2008/layout/VerticalCurvedList"/>
    <dgm:cxn modelId="{C16A0C87-8A25-304B-874E-9BF0F9475204}" type="presParOf" srcId="{2687E071-6BF6-FF44-9BAF-D89B8D8A9D20}" destId="{3742D6DB-0B33-3A41-824E-B17A1AF211CD}" srcOrd="11" destOrd="0" presId="urn:microsoft.com/office/officeart/2008/layout/VerticalCurvedList"/>
    <dgm:cxn modelId="{B56461E0-5B35-B84B-8976-4276796F3235}" type="presParOf" srcId="{2687E071-6BF6-FF44-9BAF-D89B8D8A9D20}" destId="{CB4A68D6-0FD8-664B-997F-9847EF1FC768}" srcOrd="12" destOrd="0" presId="urn:microsoft.com/office/officeart/2008/layout/VerticalCurvedList"/>
    <dgm:cxn modelId="{66F11756-00F0-E44C-BB58-AF67EEA5F9E7}" type="presParOf" srcId="{CB4A68D6-0FD8-664B-997F-9847EF1FC768}" destId="{2F8B1390-8244-DF44-ABCD-0D25809DF3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INTRODUCCIÓN</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1"/>
      <dgm:spPr/>
    </dgm:pt>
    <dgm:pt modelId="{C8563DE4-51C1-1045-B5B8-CF88AA1E4301}" type="pres">
      <dgm:prSet presAssocID="{7B3D4996-BC33-8848-85A7-4222D65AE66A}" presName="conn" presStyleLbl="parChTrans1D2" presStyleIdx="0" presStyleCnt="1" custScaleX="62604" custScaleY="63471" custLinFactNeighborX="18350" custLinFactNeighborY="907"/>
      <dgm:spPr/>
      <dgm:t>
        <a:bodyPr/>
        <a:lstStyle/>
        <a:p>
          <a:endParaRPr lang="en-US"/>
        </a:p>
      </dgm:t>
    </dgm:pt>
    <dgm:pt modelId="{ECD0F073-8A42-EB4C-9B66-3CC6DFFD1A5A}" type="pres">
      <dgm:prSet presAssocID="{7B3D4996-BC33-8848-85A7-4222D65AE66A}" presName="extraNode" presStyleLbl="node1" presStyleIdx="0" presStyleCnt="1"/>
      <dgm:spPr/>
    </dgm:pt>
    <dgm:pt modelId="{C940365A-F6BE-A447-B0EF-138C13CCDF9E}" type="pres">
      <dgm:prSet presAssocID="{7B3D4996-BC33-8848-85A7-4222D65AE66A}" presName="dstNode" presStyleLbl="node1" presStyleIdx="0" presStyleCnt="1"/>
      <dgm:spPr/>
    </dgm:pt>
    <dgm:pt modelId="{400D80E2-1303-8747-852C-5C833E225821}" type="pres">
      <dgm:prSet presAssocID="{5698B2D9-0656-D545-ADDB-4450884DBFB0}" presName="text_1" presStyleLbl="node1" presStyleIdx="0" presStyleCnt="1" custScaleY="48315">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1" custScaleX="52866" custScaleY="50495"/>
      <dgm:spPr>
        <a:solidFill>
          <a:schemeClr val="accent5">
            <a:lumMod val="75000"/>
            <a:alpha val="58000"/>
          </a:schemeClr>
        </a:solidFill>
      </dgm:spPr>
    </dgm:pt>
  </dgm:ptLst>
  <dgm:cxnLst>
    <dgm:cxn modelId="{1E97FB6C-6857-AE4A-8C21-6A8CAEA33D7D}" type="presOf" srcId="{5698B2D9-0656-D545-ADDB-4450884DBFB0}" destId="{400D80E2-1303-8747-852C-5C833E225821}" srcOrd="0" destOrd="0" presId="urn:microsoft.com/office/officeart/2008/layout/VerticalCurvedList"/>
    <dgm:cxn modelId="{99CD403D-CD14-D840-AC4A-61BB84867C95}" type="presOf" srcId="{B69ED64F-29D0-0746-B207-38CD8AEC4159}" destId="{C8563DE4-51C1-1045-B5B8-CF88AA1E4301}" srcOrd="0" destOrd="0" presId="urn:microsoft.com/office/officeart/2008/layout/VerticalCurvedList"/>
    <dgm:cxn modelId="{C38B5F80-09E8-7148-87F0-69D796395574}" type="presOf" srcId="{7B3D4996-BC33-8848-85A7-4222D65AE66A}" destId="{D950BE6D-BD81-5542-9796-52C93F1A03D4}"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A7C0D997-D4B8-6141-8947-AECA2EEAE014}" type="presParOf" srcId="{D950BE6D-BD81-5542-9796-52C93F1A03D4}" destId="{2687E071-6BF6-FF44-9BAF-D89B8D8A9D20}" srcOrd="0" destOrd="0" presId="urn:microsoft.com/office/officeart/2008/layout/VerticalCurvedList"/>
    <dgm:cxn modelId="{1B469C1E-8725-814E-8625-2608A77B59E2}" type="presParOf" srcId="{2687E071-6BF6-FF44-9BAF-D89B8D8A9D20}" destId="{7BFA4BA3-AD19-8F43-8FB1-B73AA5044681}" srcOrd="0" destOrd="0" presId="urn:microsoft.com/office/officeart/2008/layout/VerticalCurvedList"/>
    <dgm:cxn modelId="{8E5AE1F7-C1CF-B948-B198-7B6A731ADE7F}" type="presParOf" srcId="{7BFA4BA3-AD19-8F43-8FB1-B73AA5044681}" destId="{D3A3343F-7CE3-5047-A1E4-F8A061EC1A99}" srcOrd="0" destOrd="0" presId="urn:microsoft.com/office/officeart/2008/layout/VerticalCurvedList"/>
    <dgm:cxn modelId="{A2D049BF-76A7-F641-9A66-2294C27CB695}" type="presParOf" srcId="{7BFA4BA3-AD19-8F43-8FB1-B73AA5044681}" destId="{C8563DE4-51C1-1045-B5B8-CF88AA1E4301}" srcOrd="1" destOrd="0" presId="urn:microsoft.com/office/officeart/2008/layout/VerticalCurvedList"/>
    <dgm:cxn modelId="{52A1FD6E-5F2A-484E-8D1C-C594F64CC063}" type="presParOf" srcId="{7BFA4BA3-AD19-8F43-8FB1-B73AA5044681}" destId="{ECD0F073-8A42-EB4C-9B66-3CC6DFFD1A5A}" srcOrd="2" destOrd="0" presId="urn:microsoft.com/office/officeart/2008/layout/VerticalCurvedList"/>
    <dgm:cxn modelId="{5CAAA113-9A39-124D-801A-74A83CB2C4E0}" type="presParOf" srcId="{7BFA4BA3-AD19-8F43-8FB1-B73AA5044681}" destId="{C940365A-F6BE-A447-B0EF-138C13CCDF9E}" srcOrd="3" destOrd="0" presId="urn:microsoft.com/office/officeart/2008/layout/VerticalCurvedList"/>
    <dgm:cxn modelId="{F1A27BFB-4F92-704A-A87D-0604377A0504}" type="presParOf" srcId="{2687E071-6BF6-FF44-9BAF-D89B8D8A9D20}" destId="{400D80E2-1303-8747-852C-5C833E225821}" srcOrd="1" destOrd="0" presId="urn:microsoft.com/office/officeart/2008/layout/VerticalCurvedList"/>
    <dgm:cxn modelId="{3BB85243-13FA-F944-850B-875303EB4C80}" type="presParOf" srcId="{2687E071-6BF6-FF44-9BAF-D89B8D8A9D20}" destId="{B3A5801A-F8FF-A645-8B71-5DCAFA6333E4}" srcOrd="2" destOrd="0" presId="urn:microsoft.com/office/officeart/2008/layout/VerticalCurvedList"/>
    <dgm:cxn modelId="{799AABF6-9699-754F-B6E9-05B214CDF1EC}" type="presParOf" srcId="{B3A5801A-F8FF-A645-8B71-5DCAFA6333E4}" destId="{1F76606C-E1B6-7B44-A94D-D4B47152D6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C3C71-3BBC-FD4A-98A1-CF673F8FB94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B6F5C314-18F9-ED4E-88CC-5FB83B2E3450}">
      <dgm:prSet phldrT="[Text]"/>
      <dgm:spPr>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dgm:spPr>
      <dgm:t>
        <a:bodyPr/>
        <a:lstStyle/>
        <a:p>
          <a:r>
            <a:rPr lang="en-US" dirty="0" err="1" smtClean="0">
              <a:solidFill>
                <a:schemeClr val="tx1"/>
              </a:solidFill>
              <a:latin typeface="Arial"/>
            </a:rPr>
            <a:t>Existe</a:t>
          </a:r>
          <a:r>
            <a:rPr lang="en-US" dirty="0" smtClean="0">
              <a:solidFill>
                <a:schemeClr val="tx1"/>
              </a:solidFill>
              <a:latin typeface="Arial"/>
            </a:rPr>
            <a:t> un </a:t>
          </a:r>
          <a:r>
            <a:rPr lang="en-US" dirty="0" err="1" smtClean="0">
              <a:solidFill>
                <a:schemeClr val="tx1"/>
              </a:solidFill>
              <a:latin typeface="Arial"/>
            </a:rPr>
            <a:t>riesgo</a:t>
          </a:r>
          <a:r>
            <a:rPr lang="en-US" dirty="0" smtClean="0">
              <a:solidFill>
                <a:schemeClr val="tx1"/>
              </a:solidFill>
              <a:latin typeface="Arial"/>
            </a:rPr>
            <a:t> </a:t>
          </a:r>
          <a:r>
            <a:rPr lang="en-US" dirty="0" err="1" smtClean="0">
              <a:solidFill>
                <a:schemeClr val="tx1"/>
              </a:solidFill>
              <a:latin typeface="Arial"/>
            </a:rPr>
            <a:t>elevado</a:t>
          </a:r>
          <a:r>
            <a:rPr lang="en-US" dirty="0" smtClean="0">
              <a:solidFill>
                <a:schemeClr val="tx1"/>
              </a:solidFill>
              <a:latin typeface="Arial"/>
            </a:rPr>
            <a:t> en </a:t>
          </a:r>
          <a:r>
            <a:rPr lang="en-US" dirty="0" err="1" smtClean="0">
              <a:solidFill>
                <a:schemeClr val="tx1"/>
              </a:solidFill>
              <a:latin typeface="Arial"/>
            </a:rPr>
            <a:t>cuanto</a:t>
          </a:r>
          <a:r>
            <a:rPr lang="en-US" dirty="0" smtClean="0">
              <a:solidFill>
                <a:schemeClr val="tx1"/>
              </a:solidFill>
              <a:latin typeface="Arial"/>
            </a:rPr>
            <a:t> a </a:t>
          </a:r>
          <a:r>
            <a:rPr lang="en-US" dirty="0" err="1" smtClean="0">
              <a:solidFill>
                <a:schemeClr val="tx1"/>
              </a:solidFill>
              <a:latin typeface="Arial"/>
            </a:rPr>
            <a:t>eventos</a:t>
          </a:r>
          <a:r>
            <a:rPr lang="en-US" dirty="0" smtClean="0">
              <a:solidFill>
                <a:schemeClr val="tx1"/>
              </a:solidFill>
              <a:latin typeface="Arial"/>
            </a:rPr>
            <a:t> no </a:t>
          </a:r>
          <a:r>
            <a:rPr lang="en-US" dirty="0" err="1" smtClean="0">
              <a:solidFill>
                <a:schemeClr val="tx1"/>
              </a:solidFill>
              <a:latin typeface="Arial"/>
            </a:rPr>
            <a:t>deseados</a:t>
          </a:r>
          <a:r>
            <a:rPr lang="en-US" dirty="0" smtClean="0">
              <a:solidFill>
                <a:schemeClr val="tx1"/>
              </a:solidFill>
              <a:latin typeface="Arial"/>
            </a:rPr>
            <a:t> </a:t>
          </a:r>
          <a:r>
            <a:rPr lang="en-US" dirty="0" err="1" smtClean="0">
              <a:solidFill>
                <a:schemeClr val="tx1"/>
              </a:solidFill>
              <a:latin typeface="Arial"/>
            </a:rPr>
            <a:t>debido</a:t>
          </a:r>
          <a:r>
            <a:rPr lang="en-US" dirty="0" smtClean="0">
              <a:solidFill>
                <a:schemeClr val="tx1"/>
              </a:solidFill>
              <a:latin typeface="Arial"/>
            </a:rPr>
            <a:t> al </a:t>
          </a:r>
          <a:r>
            <a:rPr lang="en-US" dirty="0" err="1" smtClean="0">
              <a:solidFill>
                <a:schemeClr val="tx1"/>
              </a:solidFill>
              <a:latin typeface="Arial"/>
            </a:rPr>
            <a:t>manejo</a:t>
          </a:r>
          <a:r>
            <a:rPr lang="en-US" dirty="0" smtClean="0">
              <a:solidFill>
                <a:schemeClr val="tx1"/>
              </a:solidFill>
              <a:latin typeface="Arial"/>
            </a:rPr>
            <a:t> de </a:t>
          </a:r>
          <a:r>
            <a:rPr lang="en-US" dirty="0" err="1" smtClean="0">
              <a:solidFill>
                <a:schemeClr val="tx1"/>
              </a:solidFill>
              <a:latin typeface="Arial"/>
            </a:rPr>
            <a:t>sustancias</a:t>
          </a:r>
          <a:r>
            <a:rPr lang="en-US" dirty="0" smtClean="0">
              <a:solidFill>
                <a:schemeClr val="tx1"/>
              </a:solidFill>
              <a:latin typeface="Arial"/>
            </a:rPr>
            <a:t> </a:t>
          </a:r>
          <a:r>
            <a:rPr lang="en-US" dirty="0" err="1" smtClean="0">
              <a:solidFill>
                <a:schemeClr val="tx1"/>
              </a:solidFill>
              <a:latin typeface="Arial"/>
            </a:rPr>
            <a:t>altamente</a:t>
          </a:r>
          <a:r>
            <a:rPr lang="en-US" dirty="0" smtClean="0">
              <a:solidFill>
                <a:schemeClr val="tx1"/>
              </a:solidFill>
              <a:latin typeface="Arial"/>
            </a:rPr>
            <a:t> </a:t>
          </a:r>
          <a:r>
            <a:rPr lang="en-US" dirty="0" err="1" smtClean="0">
              <a:solidFill>
                <a:schemeClr val="tx1"/>
              </a:solidFill>
              <a:latin typeface="Arial"/>
            </a:rPr>
            <a:t>inflamables</a:t>
          </a:r>
          <a:r>
            <a:rPr lang="en-US" dirty="0" smtClean="0">
              <a:solidFill>
                <a:schemeClr val="tx1"/>
              </a:solidFill>
              <a:latin typeface="Arial"/>
            </a:rPr>
            <a:t>.</a:t>
          </a:r>
          <a:endParaRPr lang="en-US" dirty="0">
            <a:solidFill>
              <a:schemeClr val="tx1"/>
            </a:solidFill>
            <a:latin typeface="Arial"/>
          </a:endParaRPr>
        </a:p>
      </dgm:t>
    </dgm:pt>
    <dgm:pt modelId="{31514056-D2A1-584E-A030-81F3FBA6B2BD}" type="parTrans" cxnId="{66D6FAC0-B33F-DC47-B073-63E4D1757722}">
      <dgm:prSet/>
      <dgm:spPr/>
      <dgm:t>
        <a:bodyPr/>
        <a:lstStyle/>
        <a:p>
          <a:endParaRPr lang="en-US"/>
        </a:p>
      </dgm:t>
    </dgm:pt>
    <dgm:pt modelId="{3080E497-BA2E-194C-9BF0-781308DE423F}" type="sibTrans" cxnId="{66D6FAC0-B33F-DC47-B073-63E4D1757722}">
      <dgm:prSet/>
      <dgm:spPr/>
      <dgm:t>
        <a:bodyPr/>
        <a:lstStyle/>
        <a:p>
          <a:endParaRPr lang="en-US"/>
        </a:p>
      </dgm:t>
    </dgm:pt>
    <dgm:pt modelId="{7BFE6726-BB94-9147-B37B-C9C99D8F2E87}">
      <dgm:prSet phldrT="[Text]"/>
      <dgm:spPr>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dgm:spPr>
      <dgm:t>
        <a:bodyPr/>
        <a:lstStyle/>
        <a:p>
          <a:r>
            <a:rPr lang="en-US" dirty="0" smtClean="0">
              <a:solidFill>
                <a:schemeClr val="tx1"/>
              </a:solidFill>
              <a:latin typeface="Arial"/>
            </a:rPr>
            <a:t>La </a:t>
          </a:r>
          <a:r>
            <a:rPr lang="en-US" dirty="0" err="1" smtClean="0">
              <a:solidFill>
                <a:schemeClr val="tx1"/>
              </a:solidFill>
              <a:latin typeface="Arial"/>
            </a:rPr>
            <a:t>estación</a:t>
          </a:r>
          <a:r>
            <a:rPr lang="en-US" dirty="0" smtClean="0">
              <a:solidFill>
                <a:schemeClr val="tx1"/>
              </a:solidFill>
              <a:latin typeface="Arial"/>
            </a:rPr>
            <a:t> </a:t>
          </a:r>
          <a:r>
            <a:rPr lang="en-US" dirty="0" err="1" smtClean="0">
              <a:solidFill>
                <a:schemeClr val="tx1"/>
              </a:solidFill>
              <a:latin typeface="Arial"/>
            </a:rPr>
            <a:t>Sacha</a:t>
          </a:r>
          <a:r>
            <a:rPr lang="en-US" dirty="0" smtClean="0">
              <a:solidFill>
                <a:schemeClr val="tx1"/>
              </a:solidFill>
              <a:latin typeface="Arial"/>
            </a:rPr>
            <a:t> Norte 2 </a:t>
          </a:r>
          <a:r>
            <a:rPr lang="en-US" dirty="0" err="1" smtClean="0">
              <a:solidFill>
                <a:schemeClr val="tx1"/>
              </a:solidFill>
              <a:latin typeface="Arial"/>
            </a:rPr>
            <a:t>realiza</a:t>
          </a:r>
          <a:r>
            <a:rPr lang="en-US" dirty="0" smtClean="0">
              <a:solidFill>
                <a:schemeClr val="tx1"/>
              </a:solidFill>
              <a:latin typeface="Arial"/>
            </a:rPr>
            <a:t> el </a:t>
          </a:r>
          <a:r>
            <a:rPr lang="en-US" dirty="0" err="1" smtClean="0">
              <a:solidFill>
                <a:schemeClr val="tx1"/>
              </a:solidFill>
              <a:latin typeface="Arial"/>
            </a:rPr>
            <a:t>proceso</a:t>
          </a:r>
          <a:r>
            <a:rPr lang="en-US" dirty="0" smtClean="0">
              <a:solidFill>
                <a:schemeClr val="tx1"/>
              </a:solidFill>
              <a:latin typeface="Arial"/>
            </a:rPr>
            <a:t> de </a:t>
          </a:r>
          <a:r>
            <a:rPr lang="en-US" dirty="0" err="1" smtClean="0">
              <a:solidFill>
                <a:schemeClr val="tx1"/>
              </a:solidFill>
              <a:latin typeface="Arial"/>
            </a:rPr>
            <a:t>captación</a:t>
          </a:r>
          <a:r>
            <a:rPr lang="en-US" dirty="0" smtClean="0">
              <a:solidFill>
                <a:schemeClr val="tx1"/>
              </a:solidFill>
              <a:latin typeface="Arial"/>
            </a:rPr>
            <a:t> y </a:t>
          </a:r>
          <a:r>
            <a:rPr lang="en-US" dirty="0" err="1" smtClean="0">
              <a:solidFill>
                <a:schemeClr val="tx1"/>
              </a:solidFill>
              <a:latin typeface="Arial"/>
            </a:rPr>
            <a:t>compresión</a:t>
          </a:r>
          <a:r>
            <a:rPr lang="en-US" dirty="0" smtClean="0">
              <a:solidFill>
                <a:schemeClr val="tx1"/>
              </a:solidFill>
              <a:latin typeface="Arial"/>
            </a:rPr>
            <a:t> de Gas.</a:t>
          </a:r>
          <a:endParaRPr lang="en-US" dirty="0">
            <a:solidFill>
              <a:schemeClr val="tx1"/>
            </a:solidFill>
            <a:latin typeface="Arial"/>
          </a:endParaRPr>
        </a:p>
      </dgm:t>
    </dgm:pt>
    <dgm:pt modelId="{A45225BD-5C03-7B4A-950A-BB7AFE3F38EB}" type="parTrans" cxnId="{8FFD7E89-A131-D747-ADFD-BBB7C2CE91E6}">
      <dgm:prSet/>
      <dgm:spPr/>
      <dgm:t>
        <a:bodyPr/>
        <a:lstStyle/>
        <a:p>
          <a:endParaRPr lang="en-US"/>
        </a:p>
      </dgm:t>
    </dgm:pt>
    <dgm:pt modelId="{86E8BE3F-A709-014E-87A8-7E23F4A258B1}" type="sibTrans" cxnId="{8FFD7E89-A131-D747-ADFD-BBB7C2CE91E6}">
      <dgm:prSet/>
      <dgm:spPr/>
      <dgm:t>
        <a:bodyPr/>
        <a:lstStyle/>
        <a:p>
          <a:endParaRPr lang="en-US"/>
        </a:p>
      </dgm:t>
    </dgm:pt>
    <dgm:pt modelId="{2226BAC6-9F1E-3744-8F07-853EC124E96E}">
      <dgm:prSet phldrT="[Text]"/>
      <dgm:spPr>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dgm:spPr>
      <dgm:t>
        <a:bodyPr/>
        <a:lstStyle/>
        <a:p>
          <a:r>
            <a:rPr lang="en-US" dirty="0" smtClean="0">
              <a:solidFill>
                <a:schemeClr val="tx1"/>
              </a:solidFill>
              <a:latin typeface="Arial"/>
            </a:rPr>
            <a:t>El </a:t>
          </a:r>
          <a:r>
            <a:rPr lang="en-US" dirty="0" err="1" smtClean="0">
              <a:solidFill>
                <a:schemeClr val="tx1"/>
              </a:solidFill>
              <a:latin typeface="Arial"/>
            </a:rPr>
            <a:t>sistema</a:t>
          </a:r>
          <a:r>
            <a:rPr lang="en-US" dirty="0" smtClean="0">
              <a:solidFill>
                <a:schemeClr val="tx1"/>
              </a:solidFill>
              <a:latin typeface="Arial"/>
            </a:rPr>
            <a:t> </a:t>
          </a:r>
          <a:r>
            <a:rPr lang="en-US" dirty="0" err="1" smtClean="0">
              <a:solidFill>
                <a:schemeClr val="tx1"/>
              </a:solidFill>
              <a:latin typeface="Arial"/>
            </a:rPr>
            <a:t>abarca</a:t>
          </a:r>
          <a:r>
            <a:rPr lang="en-US" dirty="0" smtClean="0">
              <a:solidFill>
                <a:schemeClr val="tx1"/>
              </a:solidFill>
              <a:latin typeface="Arial"/>
            </a:rPr>
            <a:t> </a:t>
          </a:r>
          <a:r>
            <a:rPr lang="en-US" dirty="0" err="1" smtClean="0">
              <a:solidFill>
                <a:schemeClr val="tx1"/>
              </a:solidFill>
              <a:latin typeface="Arial"/>
            </a:rPr>
            <a:t>detección</a:t>
          </a:r>
          <a:r>
            <a:rPr lang="en-US" dirty="0" smtClean="0">
              <a:solidFill>
                <a:schemeClr val="tx1"/>
              </a:solidFill>
              <a:latin typeface="Arial"/>
            </a:rPr>
            <a:t>, </a:t>
          </a:r>
          <a:r>
            <a:rPr lang="en-US" dirty="0" err="1" smtClean="0">
              <a:solidFill>
                <a:schemeClr val="tx1"/>
              </a:solidFill>
              <a:latin typeface="Arial"/>
            </a:rPr>
            <a:t>extinción</a:t>
          </a:r>
          <a:r>
            <a:rPr lang="en-US" dirty="0" smtClean="0">
              <a:solidFill>
                <a:schemeClr val="tx1"/>
              </a:solidFill>
              <a:latin typeface="Arial"/>
            </a:rPr>
            <a:t> y </a:t>
          </a:r>
          <a:r>
            <a:rPr lang="en-US" dirty="0" err="1" smtClean="0">
              <a:solidFill>
                <a:schemeClr val="tx1"/>
              </a:solidFill>
              <a:latin typeface="Arial"/>
            </a:rPr>
            <a:t>sistema</a:t>
          </a:r>
          <a:r>
            <a:rPr lang="en-US" dirty="0" smtClean="0">
              <a:solidFill>
                <a:schemeClr val="tx1"/>
              </a:solidFill>
              <a:latin typeface="Arial"/>
            </a:rPr>
            <a:t> de control.</a:t>
          </a:r>
          <a:endParaRPr lang="en-US" dirty="0">
            <a:solidFill>
              <a:schemeClr val="tx1"/>
            </a:solidFill>
            <a:latin typeface="Arial"/>
          </a:endParaRPr>
        </a:p>
      </dgm:t>
    </dgm:pt>
    <dgm:pt modelId="{7431C4B4-DA35-DF44-ADBF-869E746D18AD}" type="parTrans" cxnId="{E1D7ABF7-BE9D-DD47-9382-4AAC602AA2A2}">
      <dgm:prSet/>
      <dgm:spPr/>
      <dgm:t>
        <a:bodyPr/>
        <a:lstStyle/>
        <a:p>
          <a:endParaRPr lang="en-US"/>
        </a:p>
      </dgm:t>
    </dgm:pt>
    <dgm:pt modelId="{63B0FD04-A647-2B43-8FC1-13ADA03681F1}" type="sibTrans" cxnId="{E1D7ABF7-BE9D-DD47-9382-4AAC602AA2A2}">
      <dgm:prSet/>
      <dgm:spPr/>
      <dgm:t>
        <a:bodyPr/>
        <a:lstStyle/>
        <a:p>
          <a:endParaRPr lang="en-US"/>
        </a:p>
      </dgm:t>
    </dgm:pt>
    <dgm:pt modelId="{420A727C-4141-CA44-8156-E21554BBD7A8}">
      <dgm:prSet phldrT="[Text]"/>
      <dgm:spPr>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dgm:spPr>
      <dgm:t>
        <a:bodyPr/>
        <a:lstStyle/>
        <a:p>
          <a:r>
            <a:rPr lang="en-US" dirty="0" err="1" smtClean="0">
              <a:solidFill>
                <a:schemeClr val="tx1"/>
              </a:solidFill>
              <a:latin typeface="Arial"/>
            </a:rPr>
            <a:t>Detectores</a:t>
          </a:r>
          <a:r>
            <a:rPr lang="en-US" dirty="0" smtClean="0">
              <a:solidFill>
                <a:schemeClr val="tx1"/>
              </a:solidFill>
              <a:latin typeface="Arial"/>
            </a:rPr>
            <a:t> de </a:t>
          </a:r>
          <a:r>
            <a:rPr lang="en-US" dirty="0" err="1" smtClean="0">
              <a:solidFill>
                <a:schemeClr val="tx1"/>
              </a:solidFill>
              <a:latin typeface="Arial"/>
            </a:rPr>
            <a:t>flama</a:t>
          </a:r>
          <a:r>
            <a:rPr lang="en-US" dirty="0" smtClean="0">
              <a:solidFill>
                <a:schemeClr val="tx1"/>
              </a:solidFill>
              <a:latin typeface="Arial"/>
            </a:rPr>
            <a:t>, gas, </a:t>
          </a:r>
          <a:r>
            <a:rPr lang="en-US" dirty="0" err="1" smtClean="0">
              <a:solidFill>
                <a:schemeClr val="tx1"/>
              </a:solidFill>
              <a:latin typeface="Arial"/>
            </a:rPr>
            <a:t>humo</a:t>
          </a:r>
          <a:r>
            <a:rPr lang="en-US" dirty="0" smtClean="0">
              <a:solidFill>
                <a:schemeClr val="tx1"/>
              </a:solidFill>
              <a:latin typeface="Arial"/>
            </a:rPr>
            <a:t>.</a:t>
          </a:r>
          <a:endParaRPr lang="en-US" dirty="0">
            <a:solidFill>
              <a:schemeClr val="tx1"/>
            </a:solidFill>
            <a:latin typeface="Arial"/>
          </a:endParaRPr>
        </a:p>
      </dgm:t>
    </dgm:pt>
    <dgm:pt modelId="{8082AEBC-4552-9D44-B95E-00D06F5B16F8}" type="parTrans" cxnId="{2784656A-375B-144C-B7EE-6F883F5ADE74}">
      <dgm:prSet/>
      <dgm:spPr/>
      <dgm:t>
        <a:bodyPr/>
        <a:lstStyle/>
        <a:p>
          <a:endParaRPr lang="en-US"/>
        </a:p>
      </dgm:t>
    </dgm:pt>
    <dgm:pt modelId="{DCFEE4A7-15F0-174B-A9F3-7F5A6091DA3E}" type="sibTrans" cxnId="{2784656A-375B-144C-B7EE-6F883F5ADE74}">
      <dgm:prSet/>
      <dgm:spPr/>
      <dgm:t>
        <a:bodyPr/>
        <a:lstStyle/>
        <a:p>
          <a:endParaRPr lang="en-US"/>
        </a:p>
      </dgm:t>
    </dgm:pt>
    <dgm:pt modelId="{095510DE-3E9D-E041-AE82-8E1CC1DB30FC}">
      <dgm:prSet phldrT="[Text]"/>
      <dgm:spPr>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dgm:spPr>
      <dgm:t>
        <a:bodyPr/>
        <a:lstStyle/>
        <a:p>
          <a:r>
            <a:rPr lang="en-US" dirty="0" err="1" smtClean="0">
              <a:solidFill>
                <a:schemeClr val="tx1"/>
              </a:solidFill>
              <a:latin typeface="Arial"/>
            </a:rPr>
            <a:t>Hidrantes</a:t>
          </a:r>
          <a:r>
            <a:rPr lang="en-US" dirty="0" smtClean="0">
              <a:solidFill>
                <a:schemeClr val="tx1"/>
              </a:solidFill>
              <a:latin typeface="Arial"/>
            </a:rPr>
            <a:t>, </a:t>
          </a:r>
          <a:r>
            <a:rPr lang="en-US" dirty="0" err="1" smtClean="0">
              <a:solidFill>
                <a:schemeClr val="tx1"/>
              </a:solidFill>
              <a:latin typeface="Arial"/>
            </a:rPr>
            <a:t>Rociadores</a:t>
          </a:r>
          <a:r>
            <a:rPr lang="en-US" dirty="0" smtClean="0">
              <a:solidFill>
                <a:schemeClr val="tx1"/>
              </a:solidFill>
              <a:latin typeface="Arial"/>
            </a:rPr>
            <a:t>.</a:t>
          </a:r>
          <a:endParaRPr lang="en-US" dirty="0">
            <a:solidFill>
              <a:schemeClr val="tx1"/>
            </a:solidFill>
            <a:latin typeface="Arial"/>
          </a:endParaRPr>
        </a:p>
      </dgm:t>
    </dgm:pt>
    <dgm:pt modelId="{ACE14C72-2907-7F46-BE12-03633C74329D}" type="parTrans" cxnId="{7FF7ECA8-6F92-B94E-A0A1-D3459D90A2EC}">
      <dgm:prSet/>
      <dgm:spPr/>
      <dgm:t>
        <a:bodyPr/>
        <a:lstStyle/>
        <a:p>
          <a:endParaRPr lang="en-US"/>
        </a:p>
      </dgm:t>
    </dgm:pt>
    <dgm:pt modelId="{8FB1E6BE-7F1A-AE42-99E0-D7065EE2482A}" type="sibTrans" cxnId="{7FF7ECA8-6F92-B94E-A0A1-D3459D90A2EC}">
      <dgm:prSet/>
      <dgm:spPr/>
      <dgm:t>
        <a:bodyPr/>
        <a:lstStyle/>
        <a:p>
          <a:endParaRPr lang="en-US"/>
        </a:p>
      </dgm:t>
    </dgm:pt>
    <dgm:pt modelId="{CC320874-2417-B343-AFD0-C1C5BAEB1F35}">
      <dgm:prSet phldrT="[Text]"/>
      <dgm:spPr>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dgm:spPr>
      <dgm:t>
        <a:bodyPr/>
        <a:lstStyle/>
        <a:p>
          <a:r>
            <a:rPr lang="en-US" dirty="0" err="1" smtClean="0">
              <a:solidFill>
                <a:schemeClr val="tx1"/>
              </a:solidFill>
              <a:latin typeface="Arial"/>
            </a:rPr>
            <a:t>Controlador</a:t>
          </a:r>
          <a:r>
            <a:rPr lang="en-US" dirty="0" smtClean="0">
              <a:solidFill>
                <a:schemeClr val="tx1"/>
              </a:solidFill>
              <a:latin typeface="Arial"/>
            </a:rPr>
            <a:t>, HMI</a:t>
          </a:r>
          <a:endParaRPr lang="en-US" dirty="0">
            <a:solidFill>
              <a:schemeClr val="tx1"/>
            </a:solidFill>
            <a:latin typeface="Arial"/>
          </a:endParaRPr>
        </a:p>
      </dgm:t>
    </dgm:pt>
    <dgm:pt modelId="{75DCEF7B-59D2-4E46-B220-B00BFC92A5C2}" type="parTrans" cxnId="{5EB78A70-343B-A145-922F-16E7B5494E52}">
      <dgm:prSet/>
      <dgm:spPr/>
      <dgm:t>
        <a:bodyPr/>
        <a:lstStyle/>
        <a:p>
          <a:endParaRPr lang="en-US"/>
        </a:p>
      </dgm:t>
    </dgm:pt>
    <dgm:pt modelId="{48EC97BF-CA57-754F-8E06-CEB574371C75}" type="sibTrans" cxnId="{5EB78A70-343B-A145-922F-16E7B5494E52}">
      <dgm:prSet/>
      <dgm:spPr/>
      <dgm:t>
        <a:bodyPr/>
        <a:lstStyle/>
        <a:p>
          <a:endParaRPr lang="en-US"/>
        </a:p>
      </dgm:t>
    </dgm:pt>
    <dgm:pt modelId="{D74B2C8D-53BF-984E-800D-95672FAD48CE}" type="pres">
      <dgm:prSet presAssocID="{54CC3C71-3BBC-FD4A-98A1-CF673F8FB94A}" presName="Name0" presStyleCnt="0">
        <dgm:presLayoutVars>
          <dgm:chPref val="1"/>
          <dgm:dir/>
          <dgm:animOne val="branch"/>
          <dgm:animLvl val="lvl"/>
          <dgm:resizeHandles/>
        </dgm:presLayoutVars>
      </dgm:prSet>
      <dgm:spPr/>
      <dgm:t>
        <a:bodyPr/>
        <a:lstStyle/>
        <a:p>
          <a:endParaRPr lang="en-US"/>
        </a:p>
      </dgm:t>
    </dgm:pt>
    <dgm:pt modelId="{53585211-9179-F04D-B19B-8BF869D8DE6B}" type="pres">
      <dgm:prSet presAssocID="{B6F5C314-18F9-ED4E-88CC-5FB83B2E3450}" presName="vertOne" presStyleCnt="0"/>
      <dgm:spPr/>
    </dgm:pt>
    <dgm:pt modelId="{58B778D5-382C-6E48-A0E5-40770E61082A}" type="pres">
      <dgm:prSet presAssocID="{B6F5C314-18F9-ED4E-88CC-5FB83B2E3450}" presName="txOne" presStyleLbl="node0" presStyleIdx="0" presStyleCnt="1">
        <dgm:presLayoutVars>
          <dgm:chPref val="3"/>
        </dgm:presLayoutVars>
      </dgm:prSet>
      <dgm:spPr/>
      <dgm:t>
        <a:bodyPr/>
        <a:lstStyle/>
        <a:p>
          <a:endParaRPr lang="en-US"/>
        </a:p>
      </dgm:t>
    </dgm:pt>
    <dgm:pt modelId="{58568F57-157C-5E40-8ED8-D84043E19C84}" type="pres">
      <dgm:prSet presAssocID="{B6F5C314-18F9-ED4E-88CC-5FB83B2E3450}" presName="parTransOne" presStyleCnt="0"/>
      <dgm:spPr/>
    </dgm:pt>
    <dgm:pt modelId="{D047521B-CB4D-794F-8F3A-79925DFC8036}" type="pres">
      <dgm:prSet presAssocID="{B6F5C314-18F9-ED4E-88CC-5FB83B2E3450}" presName="horzOne" presStyleCnt="0"/>
      <dgm:spPr/>
    </dgm:pt>
    <dgm:pt modelId="{2D1F2C4F-D846-EC43-BD74-900822F3A06C}" type="pres">
      <dgm:prSet presAssocID="{7BFE6726-BB94-9147-B37B-C9C99D8F2E87}" presName="vertTwo" presStyleCnt="0"/>
      <dgm:spPr/>
    </dgm:pt>
    <dgm:pt modelId="{EE242BEE-83E7-974A-BB03-F3BA6C341C10}" type="pres">
      <dgm:prSet presAssocID="{7BFE6726-BB94-9147-B37B-C9C99D8F2E87}" presName="txTwo" presStyleLbl="node2" presStyleIdx="0" presStyleCnt="2" custScaleY="209627">
        <dgm:presLayoutVars>
          <dgm:chPref val="3"/>
        </dgm:presLayoutVars>
      </dgm:prSet>
      <dgm:spPr/>
      <dgm:t>
        <a:bodyPr/>
        <a:lstStyle/>
        <a:p>
          <a:endParaRPr lang="en-US"/>
        </a:p>
      </dgm:t>
    </dgm:pt>
    <dgm:pt modelId="{8CEA5810-9245-674C-BB26-33A5A2044895}" type="pres">
      <dgm:prSet presAssocID="{7BFE6726-BB94-9147-B37B-C9C99D8F2E87}" presName="horzTwo" presStyleCnt="0"/>
      <dgm:spPr/>
    </dgm:pt>
    <dgm:pt modelId="{7FAB730B-EE97-7944-A56E-F2682AEC5651}" type="pres">
      <dgm:prSet presAssocID="{86E8BE3F-A709-014E-87A8-7E23F4A258B1}" presName="sibSpaceTwo" presStyleCnt="0"/>
      <dgm:spPr/>
    </dgm:pt>
    <dgm:pt modelId="{92D7B3B6-D126-C642-900D-A32DF8EBC89C}" type="pres">
      <dgm:prSet presAssocID="{2226BAC6-9F1E-3744-8F07-853EC124E96E}" presName="vertTwo" presStyleCnt="0"/>
      <dgm:spPr/>
    </dgm:pt>
    <dgm:pt modelId="{14C6EB04-2FA7-E94B-AB41-704C68410ABC}" type="pres">
      <dgm:prSet presAssocID="{2226BAC6-9F1E-3744-8F07-853EC124E96E}" presName="txTwo" presStyleLbl="node2" presStyleIdx="1" presStyleCnt="2">
        <dgm:presLayoutVars>
          <dgm:chPref val="3"/>
        </dgm:presLayoutVars>
      </dgm:prSet>
      <dgm:spPr/>
      <dgm:t>
        <a:bodyPr/>
        <a:lstStyle/>
        <a:p>
          <a:endParaRPr lang="en-US"/>
        </a:p>
      </dgm:t>
    </dgm:pt>
    <dgm:pt modelId="{5658BB20-3B8A-4C45-95DC-71BF212134AA}" type="pres">
      <dgm:prSet presAssocID="{2226BAC6-9F1E-3744-8F07-853EC124E96E}" presName="parTransTwo" presStyleCnt="0"/>
      <dgm:spPr/>
    </dgm:pt>
    <dgm:pt modelId="{F6F84D50-62F1-734C-96E6-6E638AF6B6A1}" type="pres">
      <dgm:prSet presAssocID="{2226BAC6-9F1E-3744-8F07-853EC124E96E}" presName="horzTwo" presStyleCnt="0"/>
      <dgm:spPr/>
    </dgm:pt>
    <dgm:pt modelId="{4CCC6C8E-CB48-2441-8D14-809742EC54AC}" type="pres">
      <dgm:prSet presAssocID="{420A727C-4141-CA44-8156-E21554BBD7A8}" presName="vertThree" presStyleCnt="0"/>
      <dgm:spPr/>
    </dgm:pt>
    <dgm:pt modelId="{14870760-D2A1-A24A-BCB3-4E293E7BB1A5}" type="pres">
      <dgm:prSet presAssocID="{420A727C-4141-CA44-8156-E21554BBD7A8}" presName="txThree" presStyleLbl="node3" presStyleIdx="0" presStyleCnt="3">
        <dgm:presLayoutVars>
          <dgm:chPref val="3"/>
        </dgm:presLayoutVars>
      </dgm:prSet>
      <dgm:spPr/>
      <dgm:t>
        <a:bodyPr/>
        <a:lstStyle/>
        <a:p>
          <a:endParaRPr lang="en-US"/>
        </a:p>
      </dgm:t>
    </dgm:pt>
    <dgm:pt modelId="{76C1BF54-09F9-A445-B6FF-062554389CD2}" type="pres">
      <dgm:prSet presAssocID="{420A727C-4141-CA44-8156-E21554BBD7A8}" presName="horzThree" presStyleCnt="0"/>
      <dgm:spPr/>
    </dgm:pt>
    <dgm:pt modelId="{4A407B6B-B892-2E4C-8CB3-B5D2A82B23D3}" type="pres">
      <dgm:prSet presAssocID="{DCFEE4A7-15F0-174B-A9F3-7F5A6091DA3E}" presName="sibSpaceThree" presStyleCnt="0"/>
      <dgm:spPr/>
    </dgm:pt>
    <dgm:pt modelId="{6B0C6FA5-2E35-CB49-9A7E-6B0821E80836}" type="pres">
      <dgm:prSet presAssocID="{095510DE-3E9D-E041-AE82-8E1CC1DB30FC}" presName="vertThree" presStyleCnt="0"/>
      <dgm:spPr/>
    </dgm:pt>
    <dgm:pt modelId="{33C781D2-228F-B945-9571-3D370287EE31}" type="pres">
      <dgm:prSet presAssocID="{095510DE-3E9D-E041-AE82-8E1CC1DB30FC}" presName="txThree" presStyleLbl="node3" presStyleIdx="1" presStyleCnt="3">
        <dgm:presLayoutVars>
          <dgm:chPref val="3"/>
        </dgm:presLayoutVars>
      </dgm:prSet>
      <dgm:spPr/>
      <dgm:t>
        <a:bodyPr/>
        <a:lstStyle/>
        <a:p>
          <a:endParaRPr lang="en-US"/>
        </a:p>
      </dgm:t>
    </dgm:pt>
    <dgm:pt modelId="{84C60D49-362C-CF4D-966C-2C62D18CBFAE}" type="pres">
      <dgm:prSet presAssocID="{095510DE-3E9D-E041-AE82-8E1CC1DB30FC}" presName="horzThree" presStyleCnt="0"/>
      <dgm:spPr/>
    </dgm:pt>
    <dgm:pt modelId="{798A366F-0EC8-1A44-8271-BF005D15242A}" type="pres">
      <dgm:prSet presAssocID="{8FB1E6BE-7F1A-AE42-99E0-D7065EE2482A}" presName="sibSpaceThree" presStyleCnt="0"/>
      <dgm:spPr/>
    </dgm:pt>
    <dgm:pt modelId="{951124C6-A548-1E45-81E1-DF4F8EDD3EC0}" type="pres">
      <dgm:prSet presAssocID="{CC320874-2417-B343-AFD0-C1C5BAEB1F35}" presName="vertThree" presStyleCnt="0"/>
      <dgm:spPr/>
    </dgm:pt>
    <dgm:pt modelId="{DDCB92F5-0578-BD4A-B61F-985C91D46DA5}" type="pres">
      <dgm:prSet presAssocID="{CC320874-2417-B343-AFD0-C1C5BAEB1F35}" presName="txThree" presStyleLbl="node3" presStyleIdx="2" presStyleCnt="3">
        <dgm:presLayoutVars>
          <dgm:chPref val="3"/>
        </dgm:presLayoutVars>
      </dgm:prSet>
      <dgm:spPr/>
      <dgm:t>
        <a:bodyPr/>
        <a:lstStyle/>
        <a:p>
          <a:endParaRPr lang="en-US"/>
        </a:p>
      </dgm:t>
    </dgm:pt>
    <dgm:pt modelId="{2C784E17-9619-2645-B320-A5DAB3C8EB01}" type="pres">
      <dgm:prSet presAssocID="{CC320874-2417-B343-AFD0-C1C5BAEB1F35}" presName="horzThree" presStyleCnt="0"/>
      <dgm:spPr/>
    </dgm:pt>
  </dgm:ptLst>
  <dgm:cxnLst>
    <dgm:cxn modelId="{CC09E19A-F408-F841-A190-8996364CD673}" type="presOf" srcId="{7BFE6726-BB94-9147-B37B-C9C99D8F2E87}" destId="{EE242BEE-83E7-974A-BB03-F3BA6C341C10}" srcOrd="0" destOrd="0" presId="urn:microsoft.com/office/officeart/2005/8/layout/hierarchy4"/>
    <dgm:cxn modelId="{550A9753-1B57-7A47-A4DB-7B0C30F5C42B}" type="presOf" srcId="{54CC3C71-3BBC-FD4A-98A1-CF673F8FB94A}" destId="{D74B2C8D-53BF-984E-800D-95672FAD48CE}" srcOrd="0" destOrd="0" presId="urn:microsoft.com/office/officeart/2005/8/layout/hierarchy4"/>
    <dgm:cxn modelId="{023992AE-7D48-844F-A15B-DD10054AAB3C}" type="presOf" srcId="{420A727C-4141-CA44-8156-E21554BBD7A8}" destId="{14870760-D2A1-A24A-BCB3-4E293E7BB1A5}" srcOrd="0" destOrd="0" presId="urn:microsoft.com/office/officeart/2005/8/layout/hierarchy4"/>
    <dgm:cxn modelId="{8FFD7E89-A131-D747-ADFD-BBB7C2CE91E6}" srcId="{B6F5C314-18F9-ED4E-88CC-5FB83B2E3450}" destId="{7BFE6726-BB94-9147-B37B-C9C99D8F2E87}" srcOrd="0" destOrd="0" parTransId="{A45225BD-5C03-7B4A-950A-BB7AFE3F38EB}" sibTransId="{86E8BE3F-A709-014E-87A8-7E23F4A258B1}"/>
    <dgm:cxn modelId="{7FF7ECA8-6F92-B94E-A0A1-D3459D90A2EC}" srcId="{2226BAC6-9F1E-3744-8F07-853EC124E96E}" destId="{095510DE-3E9D-E041-AE82-8E1CC1DB30FC}" srcOrd="1" destOrd="0" parTransId="{ACE14C72-2907-7F46-BE12-03633C74329D}" sibTransId="{8FB1E6BE-7F1A-AE42-99E0-D7065EE2482A}"/>
    <dgm:cxn modelId="{CD0D8007-658F-3F4B-BFD4-6102DEA22E90}" type="presOf" srcId="{095510DE-3E9D-E041-AE82-8E1CC1DB30FC}" destId="{33C781D2-228F-B945-9571-3D370287EE31}" srcOrd="0" destOrd="0" presId="urn:microsoft.com/office/officeart/2005/8/layout/hierarchy4"/>
    <dgm:cxn modelId="{59EA2072-B23D-EB48-9E7E-57063BBF59B0}" type="presOf" srcId="{B6F5C314-18F9-ED4E-88CC-5FB83B2E3450}" destId="{58B778D5-382C-6E48-A0E5-40770E61082A}" srcOrd="0" destOrd="0" presId="urn:microsoft.com/office/officeart/2005/8/layout/hierarchy4"/>
    <dgm:cxn modelId="{7E730E7A-1303-624B-9764-0F81AF972AB0}" type="presOf" srcId="{CC320874-2417-B343-AFD0-C1C5BAEB1F35}" destId="{DDCB92F5-0578-BD4A-B61F-985C91D46DA5}" srcOrd="0" destOrd="0" presId="urn:microsoft.com/office/officeart/2005/8/layout/hierarchy4"/>
    <dgm:cxn modelId="{5EB78A70-343B-A145-922F-16E7B5494E52}" srcId="{2226BAC6-9F1E-3744-8F07-853EC124E96E}" destId="{CC320874-2417-B343-AFD0-C1C5BAEB1F35}" srcOrd="2" destOrd="0" parTransId="{75DCEF7B-59D2-4E46-B220-B00BFC92A5C2}" sibTransId="{48EC97BF-CA57-754F-8E06-CEB574371C75}"/>
    <dgm:cxn modelId="{66D6FAC0-B33F-DC47-B073-63E4D1757722}" srcId="{54CC3C71-3BBC-FD4A-98A1-CF673F8FB94A}" destId="{B6F5C314-18F9-ED4E-88CC-5FB83B2E3450}" srcOrd="0" destOrd="0" parTransId="{31514056-D2A1-584E-A030-81F3FBA6B2BD}" sibTransId="{3080E497-BA2E-194C-9BF0-781308DE423F}"/>
    <dgm:cxn modelId="{2784656A-375B-144C-B7EE-6F883F5ADE74}" srcId="{2226BAC6-9F1E-3744-8F07-853EC124E96E}" destId="{420A727C-4141-CA44-8156-E21554BBD7A8}" srcOrd="0" destOrd="0" parTransId="{8082AEBC-4552-9D44-B95E-00D06F5B16F8}" sibTransId="{DCFEE4A7-15F0-174B-A9F3-7F5A6091DA3E}"/>
    <dgm:cxn modelId="{0E76ADED-94F0-B845-ABD9-4CBFD056FF38}" type="presOf" srcId="{2226BAC6-9F1E-3744-8F07-853EC124E96E}" destId="{14C6EB04-2FA7-E94B-AB41-704C68410ABC}" srcOrd="0" destOrd="0" presId="urn:microsoft.com/office/officeart/2005/8/layout/hierarchy4"/>
    <dgm:cxn modelId="{E1D7ABF7-BE9D-DD47-9382-4AAC602AA2A2}" srcId="{B6F5C314-18F9-ED4E-88CC-5FB83B2E3450}" destId="{2226BAC6-9F1E-3744-8F07-853EC124E96E}" srcOrd="1" destOrd="0" parTransId="{7431C4B4-DA35-DF44-ADBF-869E746D18AD}" sibTransId="{63B0FD04-A647-2B43-8FC1-13ADA03681F1}"/>
    <dgm:cxn modelId="{969F9832-52DC-F141-AE2F-B82C1A741F22}" type="presParOf" srcId="{D74B2C8D-53BF-984E-800D-95672FAD48CE}" destId="{53585211-9179-F04D-B19B-8BF869D8DE6B}" srcOrd="0" destOrd="0" presId="urn:microsoft.com/office/officeart/2005/8/layout/hierarchy4"/>
    <dgm:cxn modelId="{2E0ADF7F-AD4F-BA4A-95F0-87D41A7A8390}" type="presParOf" srcId="{53585211-9179-F04D-B19B-8BF869D8DE6B}" destId="{58B778D5-382C-6E48-A0E5-40770E61082A}" srcOrd="0" destOrd="0" presId="urn:microsoft.com/office/officeart/2005/8/layout/hierarchy4"/>
    <dgm:cxn modelId="{53885339-01D2-6E4C-8774-7C96C6B6043C}" type="presParOf" srcId="{53585211-9179-F04D-B19B-8BF869D8DE6B}" destId="{58568F57-157C-5E40-8ED8-D84043E19C84}" srcOrd="1" destOrd="0" presId="urn:microsoft.com/office/officeart/2005/8/layout/hierarchy4"/>
    <dgm:cxn modelId="{0CF5E7DD-C2E3-1C49-BCB6-9CFFCD9BC35F}" type="presParOf" srcId="{53585211-9179-F04D-B19B-8BF869D8DE6B}" destId="{D047521B-CB4D-794F-8F3A-79925DFC8036}" srcOrd="2" destOrd="0" presId="urn:microsoft.com/office/officeart/2005/8/layout/hierarchy4"/>
    <dgm:cxn modelId="{AF9F652C-1FDF-0A42-86F5-B03579B9F084}" type="presParOf" srcId="{D047521B-CB4D-794F-8F3A-79925DFC8036}" destId="{2D1F2C4F-D846-EC43-BD74-900822F3A06C}" srcOrd="0" destOrd="0" presId="urn:microsoft.com/office/officeart/2005/8/layout/hierarchy4"/>
    <dgm:cxn modelId="{E57D1F52-8C80-0640-9523-64B0819CD1FF}" type="presParOf" srcId="{2D1F2C4F-D846-EC43-BD74-900822F3A06C}" destId="{EE242BEE-83E7-974A-BB03-F3BA6C341C10}" srcOrd="0" destOrd="0" presId="urn:microsoft.com/office/officeart/2005/8/layout/hierarchy4"/>
    <dgm:cxn modelId="{4852D8E9-F46A-4D45-A301-FEF1E18BC595}" type="presParOf" srcId="{2D1F2C4F-D846-EC43-BD74-900822F3A06C}" destId="{8CEA5810-9245-674C-BB26-33A5A2044895}" srcOrd="1" destOrd="0" presId="urn:microsoft.com/office/officeart/2005/8/layout/hierarchy4"/>
    <dgm:cxn modelId="{48534272-B74C-3248-8978-F09EFC52D732}" type="presParOf" srcId="{D047521B-CB4D-794F-8F3A-79925DFC8036}" destId="{7FAB730B-EE97-7944-A56E-F2682AEC5651}" srcOrd="1" destOrd="0" presId="urn:microsoft.com/office/officeart/2005/8/layout/hierarchy4"/>
    <dgm:cxn modelId="{292324FE-6FA0-BC4D-B0F0-32A20BD426D3}" type="presParOf" srcId="{D047521B-CB4D-794F-8F3A-79925DFC8036}" destId="{92D7B3B6-D126-C642-900D-A32DF8EBC89C}" srcOrd="2" destOrd="0" presId="urn:microsoft.com/office/officeart/2005/8/layout/hierarchy4"/>
    <dgm:cxn modelId="{7F6F567C-96B4-D24A-AEE6-B18EB83FC111}" type="presParOf" srcId="{92D7B3B6-D126-C642-900D-A32DF8EBC89C}" destId="{14C6EB04-2FA7-E94B-AB41-704C68410ABC}" srcOrd="0" destOrd="0" presId="urn:microsoft.com/office/officeart/2005/8/layout/hierarchy4"/>
    <dgm:cxn modelId="{2640609E-0B61-6046-8BA3-EE862E319F30}" type="presParOf" srcId="{92D7B3B6-D126-C642-900D-A32DF8EBC89C}" destId="{5658BB20-3B8A-4C45-95DC-71BF212134AA}" srcOrd="1" destOrd="0" presId="urn:microsoft.com/office/officeart/2005/8/layout/hierarchy4"/>
    <dgm:cxn modelId="{9C2EF097-0704-5E4D-95E7-D9339EE54456}" type="presParOf" srcId="{92D7B3B6-D126-C642-900D-A32DF8EBC89C}" destId="{F6F84D50-62F1-734C-96E6-6E638AF6B6A1}" srcOrd="2" destOrd="0" presId="urn:microsoft.com/office/officeart/2005/8/layout/hierarchy4"/>
    <dgm:cxn modelId="{ACCE9C4E-BEC4-5047-BB9F-EB61C2FB5CBF}" type="presParOf" srcId="{F6F84D50-62F1-734C-96E6-6E638AF6B6A1}" destId="{4CCC6C8E-CB48-2441-8D14-809742EC54AC}" srcOrd="0" destOrd="0" presId="urn:microsoft.com/office/officeart/2005/8/layout/hierarchy4"/>
    <dgm:cxn modelId="{7FC4E18F-4405-C148-A584-95A82701BEBF}" type="presParOf" srcId="{4CCC6C8E-CB48-2441-8D14-809742EC54AC}" destId="{14870760-D2A1-A24A-BCB3-4E293E7BB1A5}" srcOrd="0" destOrd="0" presId="urn:microsoft.com/office/officeart/2005/8/layout/hierarchy4"/>
    <dgm:cxn modelId="{A46586DA-4958-AA4D-9F8B-91FA7D5C8223}" type="presParOf" srcId="{4CCC6C8E-CB48-2441-8D14-809742EC54AC}" destId="{76C1BF54-09F9-A445-B6FF-062554389CD2}" srcOrd="1" destOrd="0" presId="urn:microsoft.com/office/officeart/2005/8/layout/hierarchy4"/>
    <dgm:cxn modelId="{8F921356-F773-D24B-8B38-F5E449BDB63A}" type="presParOf" srcId="{F6F84D50-62F1-734C-96E6-6E638AF6B6A1}" destId="{4A407B6B-B892-2E4C-8CB3-B5D2A82B23D3}" srcOrd="1" destOrd="0" presId="urn:microsoft.com/office/officeart/2005/8/layout/hierarchy4"/>
    <dgm:cxn modelId="{34689B0A-ADCD-FB4E-9396-7BB563B21B36}" type="presParOf" srcId="{F6F84D50-62F1-734C-96E6-6E638AF6B6A1}" destId="{6B0C6FA5-2E35-CB49-9A7E-6B0821E80836}" srcOrd="2" destOrd="0" presId="urn:microsoft.com/office/officeart/2005/8/layout/hierarchy4"/>
    <dgm:cxn modelId="{0CDC300C-D585-844E-AB7D-B64B97B2C650}" type="presParOf" srcId="{6B0C6FA5-2E35-CB49-9A7E-6B0821E80836}" destId="{33C781D2-228F-B945-9571-3D370287EE31}" srcOrd="0" destOrd="0" presId="urn:microsoft.com/office/officeart/2005/8/layout/hierarchy4"/>
    <dgm:cxn modelId="{A2E825E1-17F5-6D42-8669-67CCA6C52D6D}" type="presParOf" srcId="{6B0C6FA5-2E35-CB49-9A7E-6B0821E80836}" destId="{84C60D49-362C-CF4D-966C-2C62D18CBFAE}" srcOrd="1" destOrd="0" presId="urn:microsoft.com/office/officeart/2005/8/layout/hierarchy4"/>
    <dgm:cxn modelId="{49AAAFE2-108A-8D45-8D85-CAC31F2E09C2}" type="presParOf" srcId="{F6F84D50-62F1-734C-96E6-6E638AF6B6A1}" destId="{798A366F-0EC8-1A44-8271-BF005D15242A}" srcOrd="3" destOrd="0" presId="urn:microsoft.com/office/officeart/2005/8/layout/hierarchy4"/>
    <dgm:cxn modelId="{14D2F55D-F7CC-0C45-BB1F-D10FB30EC1C1}" type="presParOf" srcId="{F6F84D50-62F1-734C-96E6-6E638AF6B6A1}" destId="{951124C6-A548-1E45-81E1-DF4F8EDD3EC0}" srcOrd="4" destOrd="0" presId="urn:microsoft.com/office/officeart/2005/8/layout/hierarchy4"/>
    <dgm:cxn modelId="{20B739EF-A840-E548-A8B3-8E367F94AB51}" type="presParOf" srcId="{951124C6-A548-1E45-81E1-DF4F8EDD3EC0}" destId="{DDCB92F5-0578-BD4A-B61F-985C91D46DA5}" srcOrd="0" destOrd="0" presId="urn:microsoft.com/office/officeart/2005/8/layout/hierarchy4"/>
    <dgm:cxn modelId="{F61026AF-73F1-E14A-BE0D-50E873521B1C}" type="presParOf" srcId="{951124C6-A548-1E45-81E1-DF4F8EDD3EC0}" destId="{2C784E17-9619-2645-B320-A5DAB3C8EB0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D78976-5987-9A47-979F-4E33E61779A5}" type="doc">
      <dgm:prSet loTypeId="urn:microsoft.com/office/officeart/2005/8/layout/pyramid4" loCatId="" qsTypeId="urn:microsoft.com/office/officeart/2005/8/quickstyle/simple4" qsCatId="simple" csTypeId="urn:microsoft.com/office/officeart/2005/8/colors/accent1_2" csCatId="accent1" phldr="1"/>
      <dgm:spPr/>
      <dgm:t>
        <a:bodyPr/>
        <a:lstStyle/>
        <a:p>
          <a:endParaRPr lang="en-US"/>
        </a:p>
      </dgm:t>
    </dgm:pt>
    <dgm:pt modelId="{DDA8361C-517A-D740-B2BB-B09B00800163}">
      <dgm:prSet phldrT="[Text]" custT="1"/>
      <dgm:spPr>
        <a:gradFill rotWithShape="0">
          <a:gsLst>
            <a:gs pos="0">
              <a:srgbClr val="FF0000">
                <a:alpha val="41000"/>
              </a:srgbClr>
            </a:gs>
            <a:gs pos="80000">
              <a:schemeClr val="tx2">
                <a:lumMod val="50000"/>
                <a:alpha val="54000"/>
              </a:schemeClr>
            </a:gs>
            <a:gs pos="100000">
              <a:srgbClr val="FF0000">
                <a:alpha val="60000"/>
              </a:srgbClr>
            </a:gs>
          </a:gsLst>
        </a:gradFill>
      </dgm:spPr>
      <dgm:t>
        <a:bodyPr/>
        <a:lstStyle/>
        <a:p>
          <a:r>
            <a:rPr lang="en-US" sz="1400" b="1" dirty="0" smtClean="0">
              <a:solidFill>
                <a:srgbClr val="000000"/>
              </a:solidFill>
            </a:rPr>
            <a:t>OXÍGENO</a:t>
          </a:r>
          <a:endParaRPr lang="en-US" sz="1400" b="1" dirty="0">
            <a:solidFill>
              <a:srgbClr val="000000"/>
            </a:solidFill>
          </a:endParaRPr>
        </a:p>
      </dgm:t>
    </dgm:pt>
    <dgm:pt modelId="{8E472543-18BD-EF42-8771-D5F647F59510}" type="parTrans" cxnId="{EC9A71EB-FEB7-5B43-95F2-4CF77694362D}">
      <dgm:prSet/>
      <dgm:spPr/>
      <dgm:t>
        <a:bodyPr/>
        <a:lstStyle/>
        <a:p>
          <a:endParaRPr lang="en-US"/>
        </a:p>
      </dgm:t>
    </dgm:pt>
    <dgm:pt modelId="{45F2D8D4-E00C-7E45-8D1B-D66CED97B7EF}" type="sibTrans" cxnId="{EC9A71EB-FEB7-5B43-95F2-4CF77694362D}">
      <dgm:prSet/>
      <dgm:spPr/>
      <dgm:t>
        <a:bodyPr/>
        <a:lstStyle/>
        <a:p>
          <a:endParaRPr lang="en-US"/>
        </a:p>
      </dgm:t>
    </dgm:pt>
    <dgm:pt modelId="{3627E4D3-1FA6-894D-A9E3-9D46D3E41554}">
      <dgm:prSet phldrT="[Text]" custT="1"/>
      <dgm:spPr>
        <a:gradFill rotWithShape="0">
          <a:gsLst>
            <a:gs pos="0">
              <a:srgbClr val="FF0000">
                <a:alpha val="41000"/>
              </a:srgbClr>
            </a:gs>
            <a:gs pos="80000">
              <a:schemeClr val="tx2">
                <a:lumMod val="50000"/>
                <a:alpha val="54000"/>
              </a:schemeClr>
            </a:gs>
            <a:gs pos="100000">
              <a:srgbClr val="FF0000">
                <a:alpha val="60000"/>
              </a:srgbClr>
            </a:gs>
          </a:gsLst>
        </a:gradFill>
      </dgm:spPr>
      <dgm:t>
        <a:bodyPr/>
        <a:lstStyle/>
        <a:p>
          <a:r>
            <a:rPr lang="en-US" sz="1400" b="1" dirty="0" smtClean="0">
              <a:solidFill>
                <a:srgbClr val="000000"/>
              </a:solidFill>
            </a:rPr>
            <a:t>COMBUSTIBLE</a:t>
          </a:r>
          <a:endParaRPr lang="en-US" sz="1400" b="1" dirty="0">
            <a:solidFill>
              <a:srgbClr val="000000"/>
            </a:solidFill>
          </a:endParaRPr>
        </a:p>
      </dgm:t>
    </dgm:pt>
    <dgm:pt modelId="{EC11ABA8-8225-B64B-8F78-CD0C14D87A8B}" type="parTrans" cxnId="{F87930F3-1B60-D845-83AD-8710F4BB1449}">
      <dgm:prSet/>
      <dgm:spPr/>
      <dgm:t>
        <a:bodyPr/>
        <a:lstStyle/>
        <a:p>
          <a:endParaRPr lang="en-US"/>
        </a:p>
      </dgm:t>
    </dgm:pt>
    <dgm:pt modelId="{E625F5B1-594A-B24C-AACA-AF6BE6F9723D}" type="sibTrans" cxnId="{F87930F3-1B60-D845-83AD-8710F4BB1449}">
      <dgm:prSet/>
      <dgm:spPr/>
      <dgm:t>
        <a:bodyPr/>
        <a:lstStyle/>
        <a:p>
          <a:endParaRPr lang="en-US"/>
        </a:p>
      </dgm:t>
    </dgm:pt>
    <dgm:pt modelId="{8CD6CC7C-EA7E-ED48-965E-A131404E3F7E}">
      <dgm:prSet phldrT="[Text]" custT="1"/>
      <dgm:spPr>
        <a:gradFill rotWithShape="0">
          <a:gsLst>
            <a:gs pos="0">
              <a:schemeClr val="accent5">
                <a:lumMod val="40000"/>
                <a:lumOff val="60000"/>
              </a:schemeClr>
            </a:gs>
            <a:gs pos="80000">
              <a:srgbClr val="FF0000">
                <a:alpha val="80000"/>
              </a:srgbClr>
            </a:gs>
            <a:gs pos="100000">
              <a:schemeClr val="accent5">
                <a:lumMod val="60000"/>
                <a:lumOff val="40000"/>
              </a:schemeClr>
            </a:gs>
          </a:gsLst>
        </a:gradFill>
      </dgm:spPr>
      <dgm:t>
        <a:bodyPr/>
        <a:lstStyle/>
        <a:p>
          <a:r>
            <a:rPr lang="en-US" sz="1400" b="1" dirty="0" smtClean="0">
              <a:solidFill>
                <a:srgbClr val="000000"/>
              </a:solidFill>
            </a:rPr>
            <a:t>REACCIÓN EN CADENA</a:t>
          </a:r>
          <a:endParaRPr lang="en-US" sz="1400" b="1" dirty="0">
            <a:solidFill>
              <a:srgbClr val="000000"/>
            </a:solidFill>
          </a:endParaRPr>
        </a:p>
      </dgm:t>
    </dgm:pt>
    <dgm:pt modelId="{C4702FBB-8A51-FA40-8198-60456E690AA4}" type="parTrans" cxnId="{4D6AA63F-B17A-CB4A-919E-56794BA45416}">
      <dgm:prSet/>
      <dgm:spPr/>
      <dgm:t>
        <a:bodyPr/>
        <a:lstStyle/>
        <a:p>
          <a:endParaRPr lang="en-US"/>
        </a:p>
      </dgm:t>
    </dgm:pt>
    <dgm:pt modelId="{3F1823A4-2D33-014C-8E01-F6FFE465EFBB}" type="sibTrans" cxnId="{4D6AA63F-B17A-CB4A-919E-56794BA45416}">
      <dgm:prSet/>
      <dgm:spPr/>
      <dgm:t>
        <a:bodyPr/>
        <a:lstStyle/>
        <a:p>
          <a:endParaRPr lang="en-US"/>
        </a:p>
      </dgm:t>
    </dgm:pt>
    <dgm:pt modelId="{823ACDCC-7FF0-C746-B722-F23A37181ABE}">
      <dgm:prSet phldrT="[Text]" custT="1"/>
      <dgm:spPr>
        <a:gradFill rotWithShape="0">
          <a:gsLst>
            <a:gs pos="0">
              <a:srgbClr val="FF0000">
                <a:alpha val="41000"/>
              </a:srgbClr>
            </a:gs>
            <a:gs pos="80000">
              <a:schemeClr val="tx2">
                <a:lumMod val="50000"/>
                <a:alpha val="54000"/>
              </a:schemeClr>
            </a:gs>
            <a:gs pos="100000">
              <a:srgbClr val="FF0000">
                <a:alpha val="60000"/>
              </a:srgbClr>
            </a:gs>
          </a:gsLst>
        </a:gradFill>
      </dgm:spPr>
      <dgm:t>
        <a:bodyPr/>
        <a:lstStyle/>
        <a:p>
          <a:r>
            <a:rPr lang="en-US" sz="1400" b="1" dirty="0" smtClean="0">
              <a:solidFill>
                <a:srgbClr val="000000"/>
              </a:solidFill>
            </a:rPr>
            <a:t>CALOR</a:t>
          </a:r>
          <a:endParaRPr lang="en-US" sz="1400" b="1" dirty="0">
            <a:solidFill>
              <a:srgbClr val="000000"/>
            </a:solidFill>
          </a:endParaRPr>
        </a:p>
      </dgm:t>
    </dgm:pt>
    <dgm:pt modelId="{D65475B6-9EA9-E34E-AF0B-50015F78E99E}" type="parTrans" cxnId="{A97D59E9-7755-EB40-86FE-28A0CA1BB6FF}">
      <dgm:prSet/>
      <dgm:spPr/>
      <dgm:t>
        <a:bodyPr/>
        <a:lstStyle/>
        <a:p>
          <a:endParaRPr lang="en-US"/>
        </a:p>
      </dgm:t>
    </dgm:pt>
    <dgm:pt modelId="{1907ACE8-E5EA-2648-9F41-B884957424D1}" type="sibTrans" cxnId="{A97D59E9-7755-EB40-86FE-28A0CA1BB6FF}">
      <dgm:prSet/>
      <dgm:spPr/>
      <dgm:t>
        <a:bodyPr/>
        <a:lstStyle/>
        <a:p>
          <a:endParaRPr lang="en-US"/>
        </a:p>
      </dgm:t>
    </dgm:pt>
    <dgm:pt modelId="{285A85E2-7D28-DC43-AF2F-3758FA4E08E6}" type="pres">
      <dgm:prSet presAssocID="{25D78976-5987-9A47-979F-4E33E61779A5}" presName="compositeShape" presStyleCnt="0">
        <dgm:presLayoutVars>
          <dgm:chMax val="9"/>
          <dgm:dir/>
          <dgm:resizeHandles val="exact"/>
        </dgm:presLayoutVars>
      </dgm:prSet>
      <dgm:spPr/>
      <dgm:t>
        <a:bodyPr/>
        <a:lstStyle/>
        <a:p>
          <a:endParaRPr lang="en-US"/>
        </a:p>
      </dgm:t>
    </dgm:pt>
    <dgm:pt modelId="{B699E347-38CF-0340-AADC-AD8354764976}" type="pres">
      <dgm:prSet presAssocID="{25D78976-5987-9A47-979F-4E33E61779A5}" presName="triangle1" presStyleLbl="node1" presStyleIdx="0" presStyleCnt="4">
        <dgm:presLayoutVars>
          <dgm:bulletEnabled val="1"/>
        </dgm:presLayoutVars>
      </dgm:prSet>
      <dgm:spPr/>
      <dgm:t>
        <a:bodyPr/>
        <a:lstStyle/>
        <a:p>
          <a:endParaRPr lang="en-US"/>
        </a:p>
      </dgm:t>
    </dgm:pt>
    <dgm:pt modelId="{C97D453A-2DC5-464E-8421-4AD4F3134F7A}" type="pres">
      <dgm:prSet presAssocID="{25D78976-5987-9A47-979F-4E33E61779A5}" presName="triangle2" presStyleLbl="node1" presStyleIdx="1" presStyleCnt="4">
        <dgm:presLayoutVars>
          <dgm:bulletEnabled val="1"/>
        </dgm:presLayoutVars>
      </dgm:prSet>
      <dgm:spPr/>
      <dgm:t>
        <a:bodyPr/>
        <a:lstStyle/>
        <a:p>
          <a:endParaRPr lang="en-US"/>
        </a:p>
      </dgm:t>
    </dgm:pt>
    <dgm:pt modelId="{F2C63EF5-51E2-EB44-AA23-13E5426F7538}" type="pres">
      <dgm:prSet presAssocID="{25D78976-5987-9A47-979F-4E33E61779A5}" presName="triangle3" presStyleLbl="node1" presStyleIdx="2" presStyleCnt="4">
        <dgm:presLayoutVars>
          <dgm:bulletEnabled val="1"/>
        </dgm:presLayoutVars>
      </dgm:prSet>
      <dgm:spPr/>
      <dgm:t>
        <a:bodyPr/>
        <a:lstStyle/>
        <a:p>
          <a:endParaRPr lang="en-US"/>
        </a:p>
      </dgm:t>
    </dgm:pt>
    <dgm:pt modelId="{21252E6A-B2CF-3F4B-8653-447FD7178AB2}" type="pres">
      <dgm:prSet presAssocID="{25D78976-5987-9A47-979F-4E33E61779A5}" presName="triangle4" presStyleLbl="node1" presStyleIdx="3" presStyleCnt="4">
        <dgm:presLayoutVars>
          <dgm:bulletEnabled val="1"/>
        </dgm:presLayoutVars>
      </dgm:prSet>
      <dgm:spPr/>
      <dgm:t>
        <a:bodyPr/>
        <a:lstStyle/>
        <a:p>
          <a:endParaRPr lang="en-US"/>
        </a:p>
      </dgm:t>
    </dgm:pt>
  </dgm:ptLst>
  <dgm:cxnLst>
    <dgm:cxn modelId="{A97D59E9-7755-EB40-86FE-28A0CA1BB6FF}" srcId="{25D78976-5987-9A47-979F-4E33E61779A5}" destId="{823ACDCC-7FF0-C746-B722-F23A37181ABE}" srcOrd="3" destOrd="0" parTransId="{D65475B6-9EA9-E34E-AF0B-50015F78E99E}" sibTransId="{1907ACE8-E5EA-2648-9F41-B884957424D1}"/>
    <dgm:cxn modelId="{4D6AA63F-B17A-CB4A-919E-56794BA45416}" srcId="{25D78976-5987-9A47-979F-4E33E61779A5}" destId="{8CD6CC7C-EA7E-ED48-965E-A131404E3F7E}" srcOrd="2" destOrd="0" parTransId="{C4702FBB-8A51-FA40-8198-60456E690AA4}" sibTransId="{3F1823A4-2D33-014C-8E01-F6FFE465EFBB}"/>
    <dgm:cxn modelId="{30DFF48A-0DCB-D84B-91CE-A67936BADF16}" type="presOf" srcId="{823ACDCC-7FF0-C746-B722-F23A37181ABE}" destId="{21252E6A-B2CF-3F4B-8653-447FD7178AB2}" srcOrd="0" destOrd="0" presId="urn:microsoft.com/office/officeart/2005/8/layout/pyramid4"/>
    <dgm:cxn modelId="{EC9A71EB-FEB7-5B43-95F2-4CF77694362D}" srcId="{25D78976-5987-9A47-979F-4E33E61779A5}" destId="{DDA8361C-517A-D740-B2BB-B09B00800163}" srcOrd="0" destOrd="0" parTransId="{8E472543-18BD-EF42-8771-D5F647F59510}" sibTransId="{45F2D8D4-E00C-7E45-8D1B-D66CED97B7EF}"/>
    <dgm:cxn modelId="{BBF9E470-D3F9-8E41-AC36-1AA51516CD4E}" type="presOf" srcId="{DDA8361C-517A-D740-B2BB-B09B00800163}" destId="{B699E347-38CF-0340-AADC-AD8354764976}" srcOrd="0" destOrd="0" presId="urn:microsoft.com/office/officeart/2005/8/layout/pyramid4"/>
    <dgm:cxn modelId="{DE11E96D-4A1D-6A47-82FD-23D99D4521C1}" type="presOf" srcId="{8CD6CC7C-EA7E-ED48-965E-A131404E3F7E}" destId="{F2C63EF5-51E2-EB44-AA23-13E5426F7538}" srcOrd="0" destOrd="0" presId="urn:microsoft.com/office/officeart/2005/8/layout/pyramid4"/>
    <dgm:cxn modelId="{F87930F3-1B60-D845-83AD-8710F4BB1449}" srcId="{25D78976-5987-9A47-979F-4E33E61779A5}" destId="{3627E4D3-1FA6-894D-A9E3-9D46D3E41554}" srcOrd="1" destOrd="0" parTransId="{EC11ABA8-8225-B64B-8F78-CD0C14D87A8B}" sibTransId="{E625F5B1-594A-B24C-AACA-AF6BE6F9723D}"/>
    <dgm:cxn modelId="{E2A3BC6A-C1C7-2B46-AF6C-526C731C7DB7}" type="presOf" srcId="{25D78976-5987-9A47-979F-4E33E61779A5}" destId="{285A85E2-7D28-DC43-AF2F-3758FA4E08E6}" srcOrd="0" destOrd="0" presId="urn:microsoft.com/office/officeart/2005/8/layout/pyramid4"/>
    <dgm:cxn modelId="{C0186BAE-E659-D948-8F00-4D11F31A918F}" type="presOf" srcId="{3627E4D3-1FA6-894D-A9E3-9D46D3E41554}" destId="{C97D453A-2DC5-464E-8421-4AD4F3134F7A}" srcOrd="0" destOrd="0" presId="urn:microsoft.com/office/officeart/2005/8/layout/pyramid4"/>
    <dgm:cxn modelId="{60752BEA-91D8-4645-AD3E-37235EDA1803}" type="presParOf" srcId="{285A85E2-7D28-DC43-AF2F-3758FA4E08E6}" destId="{B699E347-38CF-0340-AADC-AD8354764976}" srcOrd="0" destOrd="0" presId="urn:microsoft.com/office/officeart/2005/8/layout/pyramid4"/>
    <dgm:cxn modelId="{8298905C-C141-174D-AD68-2E8786F3E07B}" type="presParOf" srcId="{285A85E2-7D28-DC43-AF2F-3758FA4E08E6}" destId="{C97D453A-2DC5-464E-8421-4AD4F3134F7A}" srcOrd="1" destOrd="0" presId="urn:microsoft.com/office/officeart/2005/8/layout/pyramid4"/>
    <dgm:cxn modelId="{8EB9B8B5-336C-654B-8BCB-A1D15F832ACB}" type="presParOf" srcId="{285A85E2-7D28-DC43-AF2F-3758FA4E08E6}" destId="{F2C63EF5-51E2-EB44-AA23-13E5426F7538}" srcOrd="2" destOrd="0" presId="urn:microsoft.com/office/officeart/2005/8/layout/pyramid4"/>
    <dgm:cxn modelId="{D2D1B258-DEB4-474D-9803-41C6FD6AB123}" type="presParOf" srcId="{285A85E2-7D28-DC43-AF2F-3758FA4E08E6}" destId="{21252E6A-B2CF-3F4B-8653-447FD7178AB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1096D9-874D-9541-B092-E7E23791AFD1}"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8704C6D5-3ADC-E143-9AA2-DD1B3A563702}">
      <dgm:prSet phldrT="[Text]"/>
      <dgm:spPr>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dgm:spPr>
      <dgm:t>
        <a:bodyPr/>
        <a:lstStyle/>
        <a:p>
          <a:r>
            <a:rPr lang="en-US" dirty="0" smtClean="0"/>
            <a:t>A</a:t>
          </a:r>
          <a:endParaRPr lang="en-US" dirty="0"/>
        </a:p>
      </dgm:t>
    </dgm:pt>
    <dgm:pt modelId="{FC03E661-478C-DB44-ADA7-0022E5395514}" type="parTrans" cxnId="{65B336AF-AEB1-0E4B-98D4-6F827E4DA486}">
      <dgm:prSet/>
      <dgm:spPr/>
      <dgm:t>
        <a:bodyPr/>
        <a:lstStyle/>
        <a:p>
          <a:endParaRPr lang="en-US"/>
        </a:p>
      </dgm:t>
    </dgm:pt>
    <dgm:pt modelId="{343972B0-F68C-E242-8757-B77EC4973D63}" type="sibTrans" cxnId="{65B336AF-AEB1-0E4B-98D4-6F827E4DA486}">
      <dgm:prSet/>
      <dgm:spPr/>
      <dgm:t>
        <a:bodyPr/>
        <a:lstStyle/>
        <a:p>
          <a:endParaRPr lang="en-US"/>
        </a:p>
      </dgm:t>
    </dgm:pt>
    <dgm:pt modelId="{D4F23F6D-3A59-1341-80C3-04238C0824F5}">
      <dgm:prSet phldrT="[Text]"/>
      <dgm:spPr>
        <a:solidFill>
          <a:schemeClr val="accent5">
            <a:lumMod val="20000"/>
            <a:lumOff val="80000"/>
          </a:schemeClr>
        </a:solidFill>
      </dgm:spPr>
      <dgm:t>
        <a:bodyPr/>
        <a:lstStyle/>
        <a:p>
          <a:r>
            <a:rPr lang="en-US" b="1" u="sng" dirty="0" err="1" smtClean="0"/>
            <a:t>Solidos</a:t>
          </a:r>
          <a:r>
            <a:rPr lang="en-US" b="1" u="sng" dirty="0" smtClean="0"/>
            <a:t> </a:t>
          </a:r>
          <a:r>
            <a:rPr lang="en-US" b="1" u="sng" dirty="0" err="1" smtClean="0"/>
            <a:t>Comunes</a:t>
          </a:r>
          <a:r>
            <a:rPr lang="en-US" b="1" u="sng" dirty="0" smtClean="0"/>
            <a:t>:</a:t>
          </a:r>
          <a:r>
            <a:rPr lang="en-US" dirty="0" smtClean="0"/>
            <a:t/>
          </a:r>
          <a:br>
            <a:rPr lang="en-US" dirty="0" smtClean="0"/>
          </a:br>
          <a:r>
            <a:rPr lang="en-US" dirty="0" smtClean="0"/>
            <a:t>-Madera –Textiles –</a:t>
          </a:r>
          <a:r>
            <a:rPr lang="en-US" dirty="0" err="1" smtClean="0"/>
            <a:t>Papel</a:t>
          </a:r>
          <a:r>
            <a:rPr lang="en-US" dirty="0" smtClean="0"/>
            <a:t> –</a:t>
          </a:r>
          <a:r>
            <a:rPr lang="en-US" dirty="0" err="1" smtClean="0"/>
            <a:t>Hule</a:t>
          </a:r>
          <a:r>
            <a:rPr lang="en-US" dirty="0" smtClean="0"/>
            <a:t> -</a:t>
          </a:r>
          <a:r>
            <a:rPr lang="en-US" dirty="0" err="1" smtClean="0"/>
            <a:t>Basura</a:t>
          </a:r>
          <a:endParaRPr lang="en-US" dirty="0"/>
        </a:p>
      </dgm:t>
    </dgm:pt>
    <dgm:pt modelId="{4F509B98-8213-7744-AA7B-D551B563B907}" type="parTrans" cxnId="{2BA0BC99-0547-4E4E-8D4B-9EB729864A59}">
      <dgm:prSet/>
      <dgm:spPr/>
      <dgm:t>
        <a:bodyPr/>
        <a:lstStyle/>
        <a:p>
          <a:endParaRPr lang="en-US"/>
        </a:p>
      </dgm:t>
    </dgm:pt>
    <dgm:pt modelId="{109C958A-3CD0-AC4C-91F2-9BB56E6D49C8}" type="sibTrans" cxnId="{2BA0BC99-0547-4E4E-8D4B-9EB729864A59}">
      <dgm:prSet/>
      <dgm:spPr/>
      <dgm:t>
        <a:bodyPr/>
        <a:lstStyle/>
        <a:p>
          <a:endParaRPr lang="en-US"/>
        </a:p>
      </dgm:t>
    </dgm:pt>
    <dgm:pt modelId="{B41C7A9C-54FA-D444-A5C6-60A260A1A098}">
      <dgm:prSet phldrT="[Text]"/>
      <dgm:spPr>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dgm:spPr>
      <dgm:t>
        <a:bodyPr/>
        <a:lstStyle/>
        <a:p>
          <a:r>
            <a:rPr lang="en-US" dirty="0" smtClean="0"/>
            <a:t>B</a:t>
          </a:r>
          <a:endParaRPr lang="en-US" dirty="0"/>
        </a:p>
      </dgm:t>
    </dgm:pt>
    <dgm:pt modelId="{451E4587-7BB0-6640-AC53-2FC8E279206A}" type="parTrans" cxnId="{49D56E60-D410-154A-9B14-C24734E4A03E}">
      <dgm:prSet/>
      <dgm:spPr/>
      <dgm:t>
        <a:bodyPr/>
        <a:lstStyle/>
        <a:p>
          <a:endParaRPr lang="en-US"/>
        </a:p>
      </dgm:t>
    </dgm:pt>
    <dgm:pt modelId="{95168B3B-DEAD-4A46-8CD9-61A77039EDC0}" type="sibTrans" cxnId="{49D56E60-D410-154A-9B14-C24734E4A03E}">
      <dgm:prSet/>
      <dgm:spPr/>
      <dgm:t>
        <a:bodyPr/>
        <a:lstStyle/>
        <a:p>
          <a:endParaRPr lang="en-US"/>
        </a:p>
      </dgm:t>
    </dgm:pt>
    <dgm:pt modelId="{C284462F-E637-A040-98B3-1618D7E6C392}">
      <dgm:prSet phldrT="[Text]"/>
      <dgm:spPr>
        <a:solidFill>
          <a:schemeClr val="accent5">
            <a:lumMod val="20000"/>
            <a:lumOff val="80000"/>
          </a:schemeClr>
        </a:solidFill>
      </dgm:spPr>
      <dgm:t>
        <a:bodyPr/>
        <a:lstStyle/>
        <a:p>
          <a:r>
            <a:rPr lang="en-US" b="1" u="sng" dirty="0" err="1" smtClean="0"/>
            <a:t>Liquidos</a:t>
          </a:r>
          <a:r>
            <a:rPr lang="en-US" b="1" u="sng" dirty="0" smtClean="0"/>
            <a:t> combustibles e </a:t>
          </a:r>
          <a:r>
            <a:rPr lang="en-US" b="1" u="sng" dirty="0" err="1" smtClean="0"/>
            <a:t>inflamables</a:t>
          </a:r>
          <a:r>
            <a:rPr lang="en-US" b="1" u="sng" dirty="0" smtClean="0"/>
            <a:t> y gases:</a:t>
          </a:r>
          <a:br>
            <a:rPr lang="en-US" b="1" u="sng" dirty="0" smtClean="0"/>
          </a:br>
          <a:r>
            <a:rPr lang="en-US" dirty="0" smtClean="0"/>
            <a:t> -</a:t>
          </a:r>
          <a:r>
            <a:rPr lang="en-US" dirty="0" err="1" smtClean="0"/>
            <a:t>Aceite</a:t>
          </a:r>
          <a:r>
            <a:rPr lang="en-US" dirty="0" smtClean="0"/>
            <a:t> –</a:t>
          </a:r>
          <a:r>
            <a:rPr lang="en-US" dirty="0" err="1" smtClean="0"/>
            <a:t>Gasolina</a:t>
          </a:r>
          <a:r>
            <a:rPr lang="en-US" dirty="0" smtClean="0"/>
            <a:t> –</a:t>
          </a:r>
          <a:r>
            <a:rPr lang="en-US" dirty="0" err="1" smtClean="0"/>
            <a:t>Pinturas</a:t>
          </a:r>
          <a:r>
            <a:rPr lang="en-US" dirty="0" smtClean="0"/>
            <a:t> –</a:t>
          </a:r>
          <a:r>
            <a:rPr lang="en-US" dirty="0" err="1" smtClean="0"/>
            <a:t>Lacas</a:t>
          </a:r>
          <a:r>
            <a:rPr lang="en-US" dirty="0" smtClean="0"/>
            <a:t> –</a:t>
          </a:r>
          <a:r>
            <a:rPr lang="en-US" dirty="0" err="1" smtClean="0"/>
            <a:t>Grasas</a:t>
          </a:r>
          <a:r>
            <a:rPr lang="en-US" dirty="0" smtClean="0"/>
            <a:t>.</a:t>
          </a:r>
          <a:endParaRPr lang="en-US" dirty="0"/>
        </a:p>
      </dgm:t>
    </dgm:pt>
    <dgm:pt modelId="{9A58DBC3-64D5-9B46-B24E-0FE50D47AC43}" type="parTrans" cxnId="{CAE12410-881B-F74A-83FD-82AA975ECCD2}">
      <dgm:prSet/>
      <dgm:spPr/>
      <dgm:t>
        <a:bodyPr/>
        <a:lstStyle/>
        <a:p>
          <a:endParaRPr lang="en-US"/>
        </a:p>
      </dgm:t>
    </dgm:pt>
    <dgm:pt modelId="{A66C254A-F15D-DA4B-BA13-98E308E7E537}" type="sibTrans" cxnId="{CAE12410-881B-F74A-83FD-82AA975ECCD2}">
      <dgm:prSet/>
      <dgm:spPr/>
      <dgm:t>
        <a:bodyPr/>
        <a:lstStyle/>
        <a:p>
          <a:endParaRPr lang="en-US"/>
        </a:p>
      </dgm:t>
    </dgm:pt>
    <dgm:pt modelId="{59C86625-D07E-6F40-8BD6-E192D8EABE17}">
      <dgm:prSet phldrT="[Text]"/>
      <dgm:spPr>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dgm:spPr>
      <dgm:t>
        <a:bodyPr/>
        <a:lstStyle/>
        <a:p>
          <a:r>
            <a:rPr lang="en-US" dirty="0" smtClean="0"/>
            <a:t>C</a:t>
          </a:r>
          <a:endParaRPr lang="en-US" dirty="0"/>
        </a:p>
      </dgm:t>
    </dgm:pt>
    <dgm:pt modelId="{90C0BE0D-1DE9-054A-9EE1-2247F95360E2}" type="parTrans" cxnId="{CDC36B80-C2C3-EA4A-BBD2-842861E1371B}">
      <dgm:prSet/>
      <dgm:spPr/>
      <dgm:t>
        <a:bodyPr/>
        <a:lstStyle/>
        <a:p>
          <a:endParaRPr lang="en-US"/>
        </a:p>
      </dgm:t>
    </dgm:pt>
    <dgm:pt modelId="{A20EDBF5-EAD4-8C48-9E0A-1E07CD4DBA72}" type="sibTrans" cxnId="{CDC36B80-C2C3-EA4A-BBD2-842861E1371B}">
      <dgm:prSet/>
      <dgm:spPr/>
      <dgm:t>
        <a:bodyPr/>
        <a:lstStyle/>
        <a:p>
          <a:endParaRPr lang="en-US"/>
        </a:p>
      </dgm:t>
    </dgm:pt>
    <dgm:pt modelId="{2F805336-7B3D-5D48-BCE4-1C41AF5240D0}">
      <dgm:prSet phldrT="[Text]"/>
      <dgm:spPr>
        <a:solidFill>
          <a:schemeClr val="accent5">
            <a:lumMod val="20000"/>
            <a:lumOff val="80000"/>
          </a:schemeClr>
        </a:solidFill>
      </dgm:spPr>
      <dgm:t>
        <a:bodyPr/>
        <a:lstStyle/>
        <a:p>
          <a:r>
            <a:rPr lang="en-US" b="1" u="sng" dirty="0" err="1" smtClean="0"/>
            <a:t>Equipos</a:t>
          </a:r>
          <a:r>
            <a:rPr lang="en-US" b="1" u="sng" dirty="0" smtClean="0"/>
            <a:t> </a:t>
          </a:r>
          <a:r>
            <a:rPr lang="en-US" b="1" u="sng" dirty="0" err="1" smtClean="0"/>
            <a:t>Eléctricos</a:t>
          </a:r>
          <a:r>
            <a:rPr lang="en-US" b="1" u="sng" dirty="0" smtClean="0"/>
            <a:t> Baja </a:t>
          </a:r>
          <a:r>
            <a:rPr lang="en-US" b="1" u="sng" dirty="0" err="1" smtClean="0"/>
            <a:t>Tensión</a:t>
          </a:r>
          <a:r>
            <a:rPr lang="en-US" b="1" u="sng" dirty="0" smtClean="0"/>
            <a:t>:</a:t>
          </a:r>
          <a:br>
            <a:rPr lang="en-US" b="1" u="sng" dirty="0" smtClean="0"/>
          </a:br>
          <a:r>
            <a:rPr lang="en-US" dirty="0" smtClean="0"/>
            <a:t>-</a:t>
          </a:r>
          <a:r>
            <a:rPr lang="en-US" dirty="0" err="1" smtClean="0"/>
            <a:t>Alambres</a:t>
          </a:r>
          <a:r>
            <a:rPr lang="en-US" dirty="0" smtClean="0"/>
            <a:t> –</a:t>
          </a:r>
          <a:r>
            <a:rPr lang="en-US" dirty="0" err="1" smtClean="0"/>
            <a:t>Cajas</a:t>
          </a:r>
          <a:r>
            <a:rPr lang="en-US" dirty="0" smtClean="0"/>
            <a:t> de </a:t>
          </a:r>
          <a:r>
            <a:rPr lang="en-US" dirty="0" err="1" smtClean="0"/>
            <a:t>Fusibles</a:t>
          </a:r>
          <a:r>
            <a:rPr lang="en-US" dirty="0" smtClean="0"/>
            <a:t>.</a:t>
          </a:r>
          <a:endParaRPr lang="en-US" dirty="0"/>
        </a:p>
      </dgm:t>
    </dgm:pt>
    <dgm:pt modelId="{97302EE6-9B3F-D242-92F0-CFBEDDD11B0A}" type="parTrans" cxnId="{9D4443BF-F345-5345-BA2E-216A153F8CE7}">
      <dgm:prSet/>
      <dgm:spPr/>
      <dgm:t>
        <a:bodyPr/>
        <a:lstStyle/>
        <a:p>
          <a:endParaRPr lang="en-US"/>
        </a:p>
      </dgm:t>
    </dgm:pt>
    <dgm:pt modelId="{BC081AE4-35AD-C244-90FE-D1634791D56D}" type="sibTrans" cxnId="{9D4443BF-F345-5345-BA2E-216A153F8CE7}">
      <dgm:prSet/>
      <dgm:spPr/>
      <dgm:t>
        <a:bodyPr/>
        <a:lstStyle/>
        <a:p>
          <a:endParaRPr lang="en-US"/>
        </a:p>
      </dgm:t>
    </dgm:pt>
    <dgm:pt modelId="{9598B37B-44C1-CF46-A962-DC3023AECDB2}">
      <dgm:prSet phldrT="[Text]"/>
      <dgm:spPr>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dgm:spPr>
      <dgm:t>
        <a:bodyPr/>
        <a:lstStyle/>
        <a:p>
          <a:r>
            <a:rPr lang="en-US" dirty="0" smtClean="0"/>
            <a:t>D</a:t>
          </a:r>
          <a:endParaRPr lang="en-US" dirty="0"/>
        </a:p>
      </dgm:t>
    </dgm:pt>
    <dgm:pt modelId="{BCF5E774-A114-4A4B-8C1F-10CD6F556505}" type="parTrans" cxnId="{01F44FE3-364E-1C47-A080-FD0820C254DF}">
      <dgm:prSet/>
      <dgm:spPr/>
      <dgm:t>
        <a:bodyPr/>
        <a:lstStyle/>
        <a:p>
          <a:endParaRPr lang="en-US"/>
        </a:p>
      </dgm:t>
    </dgm:pt>
    <dgm:pt modelId="{D39587E5-74D5-FD45-88E9-11C4D57C0838}" type="sibTrans" cxnId="{01F44FE3-364E-1C47-A080-FD0820C254DF}">
      <dgm:prSet/>
      <dgm:spPr/>
      <dgm:t>
        <a:bodyPr/>
        <a:lstStyle/>
        <a:p>
          <a:endParaRPr lang="en-US"/>
        </a:p>
      </dgm:t>
    </dgm:pt>
    <dgm:pt modelId="{4EA77982-361F-AC4B-9949-BAB58FB4C7BB}">
      <dgm:prSet phldrT="[Text]"/>
      <dgm:spPr>
        <a:solidFill>
          <a:schemeClr val="accent5">
            <a:lumMod val="20000"/>
            <a:lumOff val="80000"/>
          </a:schemeClr>
        </a:solidFill>
      </dgm:spPr>
      <dgm:t>
        <a:bodyPr/>
        <a:lstStyle/>
        <a:p>
          <a:r>
            <a:rPr lang="en-US" dirty="0" smtClean="0"/>
            <a:t>-</a:t>
          </a:r>
          <a:r>
            <a:rPr lang="en-US" dirty="0" err="1" smtClean="0"/>
            <a:t>Metales</a:t>
          </a:r>
          <a:r>
            <a:rPr lang="en-US" dirty="0" smtClean="0"/>
            <a:t> Combustibles  </a:t>
          </a:r>
          <a:br>
            <a:rPr lang="en-US" dirty="0" smtClean="0"/>
          </a:br>
          <a:r>
            <a:rPr lang="en-US" dirty="0" smtClean="0"/>
            <a:t>–</a:t>
          </a:r>
          <a:r>
            <a:rPr lang="en-US" dirty="0" err="1" smtClean="0"/>
            <a:t>Compuestos</a:t>
          </a:r>
          <a:r>
            <a:rPr lang="en-US" dirty="0" smtClean="0"/>
            <a:t> </a:t>
          </a:r>
          <a:r>
            <a:rPr lang="en-US" dirty="0" err="1" smtClean="0"/>
            <a:t>Químicos</a:t>
          </a:r>
          <a:r>
            <a:rPr lang="en-US" dirty="0" smtClean="0"/>
            <a:t> </a:t>
          </a:r>
          <a:r>
            <a:rPr lang="en-US" dirty="0" err="1" smtClean="0"/>
            <a:t>Reactivos</a:t>
          </a:r>
          <a:r>
            <a:rPr lang="en-US" dirty="0" smtClean="0"/>
            <a:t>.</a:t>
          </a:r>
          <a:endParaRPr lang="en-US" dirty="0"/>
        </a:p>
      </dgm:t>
    </dgm:pt>
    <dgm:pt modelId="{A461E66A-9DFF-2142-AEAD-C7BB8C7BA67A}" type="parTrans" cxnId="{DEA129BA-4A09-D14F-80EF-D81DF2003EEF}">
      <dgm:prSet/>
      <dgm:spPr/>
      <dgm:t>
        <a:bodyPr/>
        <a:lstStyle/>
        <a:p>
          <a:endParaRPr lang="en-US"/>
        </a:p>
      </dgm:t>
    </dgm:pt>
    <dgm:pt modelId="{FB568214-49BF-9C49-AF9E-6AEAEA7C4499}" type="sibTrans" cxnId="{DEA129BA-4A09-D14F-80EF-D81DF2003EEF}">
      <dgm:prSet/>
      <dgm:spPr/>
      <dgm:t>
        <a:bodyPr/>
        <a:lstStyle/>
        <a:p>
          <a:endParaRPr lang="en-US"/>
        </a:p>
      </dgm:t>
    </dgm:pt>
    <dgm:pt modelId="{F713D9FE-070A-204A-9411-B9E16E1A4089}" type="pres">
      <dgm:prSet presAssocID="{FB1096D9-874D-9541-B092-E7E23791AFD1}" presName="cycleMatrixDiagram" presStyleCnt="0">
        <dgm:presLayoutVars>
          <dgm:chMax val="1"/>
          <dgm:dir/>
          <dgm:animLvl val="lvl"/>
          <dgm:resizeHandles val="exact"/>
        </dgm:presLayoutVars>
      </dgm:prSet>
      <dgm:spPr/>
      <dgm:t>
        <a:bodyPr/>
        <a:lstStyle/>
        <a:p>
          <a:endParaRPr lang="en-US"/>
        </a:p>
      </dgm:t>
    </dgm:pt>
    <dgm:pt modelId="{39A5A94D-8B5D-B74C-B6AA-6DCCB34F14F4}" type="pres">
      <dgm:prSet presAssocID="{FB1096D9-874D-9541-B092-E7E23791AFD1}" presName="children" presStyleCnt="0"/>
      <dgm:spPr/>
    </dgm:pt>
    <dgm:pt modelId="{D76A92D8-1DDE-9940-97CE-FEF9773E61EF}" type="pres">
      <dgm:prSet presAssocID="{FB1096D9-874D-9541-B092-E7E23791AFD1}" presName="child1group" presStyleCnt="0"/>
      <dgm:spPr/>
    </dgm:pt>
    <dgm:pt modelId="{3CEB53A7-F273-C242-9A73-6055AD258C47}" type="pres">
      <dgm:prSet presAssocID="{FB1096D9-874D-9541-B092-E7E23791AFD1}" presName="child1" presStyleLbl="bgAcc1" presStyleIdx="0" presStyleCnt="4"/>
      <dgm:spPr/>
      <dgm:t>
        <a:bodyPr/>
        <a:lstStyle/>
        <a:p>
          <a:endParaRPr lang="en-US"/>
        </a:p>
      </dgm:t>
    </dgm:pt>
    <dgm:pt modelId="{9C040D2A-ED4E-3C4B-90AD-27490A6C6318}" type="pres">
      <dgm:prSet presAssocID="{FB1096D9-874D-9541-B092-E7E23791AFD1}" presName="child1Text" presStyleLbl="bgAcc1" presStyleIdx="0" presStyleCnt="4">
        <dgm:presLayoutVars>
          <dgm:bulletEnabled val="1"/>
        </dgm:presLayoutVars>
      </dgm:prSet>
      <dgm:spPr/>
      <dgm:t>
        <a:bodyPr/>
        <a:lstStyle/>
        <a:p>
          <a:endParaRPr lang="en-US"/>
        </a:p>
      </dgm:t>
    </dgm:pt>
    <dgm:pt modelId="{2E519947-1B5B-3249-96DF-67363B8A584F}" type="pres">
      <dgm:prSet presAssocID="{FB1096D9-874D-9541-B092-E7E23791AFD1}" presName="child2group" presStyleCnt="0"/>
      <dgm:spPr/>
    </dgm:pt>
    <dgm:pt modelId="{74DB2289-E5FE-384F-BEF6-310187A2712A}" type="pres">
      <dgm:prSet presAssocID="{FB1096D9-874D-9541-B092-E7E23791AFD1}" presName="child2" presStyleLbl="bgAcc1" presStyleIdx="1" presStyleCnt="4"/>
      <dgm:spPr/>
      <dgm:t>
        <a:bodyPr/>
        <a:lstStyle/>
        <a:p>
          <a:endParaRPr lang="en-US"/>
        </a:p>
      </dgm:t>
    </dgm:pt>
    <dgm:pt modelId="{31174C1F-10ED-4145-B18E-521AF26CF204}" type="pres">
      <dgm:prSet presAssocID="{FB1096D9-874D-9541-B092-E7E23791AFD1}" presName="child2Text" presStyleLbl="bgAcc1" presStyleIdx="1" presStyleCnt="4">
        <dgm:presLayoutVars>
          <dgm:bulletEnabled val="1"/>
        </dgm:presLayoutVars>
      </dgm:prSet>
      <dgm:spPr/>
      <dgm:t>
        <a:bodyPr/>
        <a:lstStyle/>
        <a:p>
          <a:endParaRPr lang="en-US"/>
        </a:p>
      </dgm:t>
    </dgm:pt>
    <dgm:pt modelId="{0645AFB3-588E-6549-86C5-E74823F200ED}" type="pres">
      <dgm:prSet presAssocID="{FB1096D9-874D-9541-B092-E7E23791AFD1}" presName="child3group" presStyleCnt="0"/>
      <dgm:spPr/>
    </dgm:pt>
    <dgm:pt modelId="{DE637AB6-1AFE-A44B-A294-251FA02CC156}" type="pres">
      <dgm:prSet presAssocID="{FB1096D9-874D-9541-B092-E7E23791AFD1}" presName="child3" presStyleLbl="bgAcc1" presStyleIdx="2" presStyleCnt="4"/>
      <dgm:spPr/>
      <dgm:t>
        <a:bodyPr/>
        <a:lstStyle/>
        <a:p>
          <a:endParaRPr lang="en-US"/>
        </a:p>
      </dgm:t>
    </dgm:pt>
    <dgm:pt modelId="{7A153663-7089-C94B-A8FA-D2D1B087DE38}" type="pres">
      <dgm:prSet presAssocID="{FB1096D9-874D-9541-B092-E7E23791AFD1}" presName="child3Text" presStyleLbl="bgAcc1" presStyleIdx="2" presStyleCnt="4">
        <dgm:presLayoutVars>
          <dgm:bulletEnabled val="1"/>
        </dgm:presLayoutVars>
      </dgm:prSet>
      <dgm:spPr/>
      <dgm:t>
        <a:bodyPr/>
        <a:lstStyle/>
        <a:p>
          <a:endParaRPr lang="en-US"/>
        </a:p>
      </dgm:t>
    </dgm:pt>
    <dgm:pt modelId="{7CA74F66-D3BB-9040-B62A-49ED29EE25BB}" type="pres">
      <dgm:prSet presAssocID="{FB1096D9-874D-9541-B092-E7E23791AFD1}" presName="child4group" presStyleCnt="0"/>
      <dgm:spPr/>
    </dgm:pt>
    <dgm:pt modelId="{83084C1D-BEA4-C84F-B1E9-4A63A678DDB6}" type="pres">
      <dgm:prSet presAssocID="{FB1096D9-874D-9541-B092-E7E23791AFD1}" presName="child4" presStyleLbl="bgAcc1" presStyleIdx="3" presStyleCnt="4"/>
      <dgm:spPr/>
      <dgm:t>
        <a:bodyPr/>
        <a:lstStyle/>
        <a:p>
          <a:endParaRPr lang="en-US"/>
        </a:p>
      </dgm:t>
    </dgm:pt>
    <dgm:pt modelId="{C771F1CE-73C2-6E4E-BD29-30819E2E5142}" type="pres">
      <dgm:prSet presAssocID="{FB1096D9-874D-9541-B092-E7E23791AFD1}" presName="child4Text" presStyleLbl="bgAcc1" presStyleIdx="3" presStyleCnt="4">
        <dgm:presLayoutVars>
          <dgm:bulletEnabled val="1"/>
        </dgm:presLayoutVars>
      </dgm:prSet>
      <dgm:spPr/>
      <dgm:t>
        <a:bodyPr/>
        <a:lstStyle/>
        <a:p>
          <a:endParaRPr lang="en-US"/>
        </a:p>
      </dgm:t>
    </dgm:pt>
    <dgm:pt modelId="{D401ACAC-FBE6-0A45-ACF9-BFED3FFAC038}" type="pres">
      <dgm:prSet presAssocID="{FB1096D9-874D-9541-B092-E7E23791AFD1}" presName="childPlaceholder" presStyleCnt="0"/>
      <dgm:spPr/>
    </dgm:pt>
    <dgm:pt modelId="{2C503FDB-9C23-D749-9E44-3479A0442667}" type="pres">
      <dgm:prSet presAssocID="{FB1096D9-874D-9541-B092-E7E23791AFD1}" presName="circle" presStyleCnt="0"/>
      <dgm:spPr/>
    </dgm:pt>
    <dgm:pt modelId="{B38F6C57-1506-1F45-BF84-06AF49A60AEF}" type="pres">
      <dgm:prSet presAssocID="{FB1096D9-874D-9541-B092-E7E23791AFD1}" presName="quadrant1" presStyleLbl="node1" presStyleIdx="0" presStyleCnt="4">
        <dgm:presLayoutVars>
          <dgm:chMax val="1"/>
          <dgm:bulletEnabled val="1"/>
        </dgm:presLayoutVars>
      </dgm:prSet>
      <dgm:spPr/>
      <dgm:t>
        <a:bodyPr/>
        <a:lstStyle/>
        <a:p>
          <a:endParaRPr lang="en-US"/>
        </a:p>
      </dgm:t>
    </dgm:pt>
    <dgm:pt modelId="{F3E8F1F1-04A4-1A40-A8E5-03BD8461CE42}" type="pres">
      <dgm:prSet presAssocID="{FB1096D9-874D-9541-B092-E7E23791AFD1}" presName="quadrant2" presStyleLbl="node1" presStyleIdx="1" presStyleCnt="4">
        <dgm:presLayoutVars>
          <dgm:chMax val="1"/>
          <dgm:bulletEnabled val="1"/>
        </dgm:presLayoutVars>
      </dgm:prSet>
      <dgm:spPr/>
      <dgm:t>
        <a:bodyPr/>
        <a:lstStyle/>
        <a:p>
          <a:endParaRPr lang="en-US"/>
        </a:p>
      </dgm:t>
    </dgm:pt>
    <dgm:pt modelId="{5FC4E1D7-5763-BE4B-9F08-51543262B04B}" type="pres">
      <dgm:prSet presAssocID="{FB1096D9-874D-9541-B092-E7E23791AFD1}" presName="quadrant3" presStyleLbl="node1" presStyleIdx="2" presStyleCnt="4">
        <dgm:presLayoutVars>
          <dgm:chMax val="1"/>
          <dgm:bulletEnabled val="1"/>
        </dgm:presLayoutVars>
      </dgm:prSet>
      <dgm:spPr/>
      <dgm:t>
        <a:bodyPr/>
        <a:lstStyle/>
        <a:p>
          <a:endParaRPr lang="en-US"/>
        </a:p>
      </dgm:t>
    </dgm:pt>
    <dgm:pt modelId="{4F2B6A17-2939-2A40-AAC0-C3B8B6254703}" type="pres">
      <dgm:prSet presAssocID="{FB1096D9-874D-9541-B092-E7E23791AFD1}" presName="quadrant4" presStyleLbl="node1" presStyleIdx="3" presStyleCnt="4">
        <dgm:presLayoutVars>
          <dgm:chMax val="1"/>
          <dgm:bulletEnabled val="1"/>
        </dgm:presLayoutVars>
      </dgm:prSet>
      <dgm:spPr/>
      <dgm:t>
        <a:bodyPr/>
        <a:lstStyle/>
        <a:p>
          <a:endParaRPr lang="en-US"/>
        </a:p>
      </dgm:t>
    </dgm:pt>
    <dgm:pt modelId="{22A8DBD8-AD1E-3D47-84FD-4418F457F23E}" type="pres">
      <dgm:prSet presAssocID="{FB1096D9-874D-9541-B092-E7E23791AFD1}" presName="quadrantPlaceholder" presStyleCnt="0"/>
      <dgm:spPr/>
    </dgm:pt>
    <dgm:pt modelId="{433820AE-1883-E249-8AF8-9EF5D97380AC}" type="pres">
      <dgm:prSet presAssocID="{FB1096D9-874D-9541-B092-E7E23791AFD1}" presName="center1" presStyleLbl="fgShp" presStyleIdx="0" presStyleCnt="2"/>
      <dgm:spPr/>
    </dgm:pt>
    <dgm:pt modelId="{8CF97C36-571B-F94D-AF22-E584AA62388E}" type="pres">
      <dgm:prSet presAssocID="{FB1096D9-874D-9541-B092-E7E23791AFD1}" presName="center2" presStyleLbl="fgShp" presStyleIdx="1" presStyleCnt="2"/>
      <dgm:spPr/>
    </dgm:pt>
  </dgm:ptLst>
  <dgm:cxnLst>
    <dgm:cxn modelId="{8A1BC53C-F3FA-C141-8AB8-C57AB940CE55}" type="presOf" srcId="{D4F23F6D-3A59-1341-80C3-04238C0824F5}" destId="{9C040D2A-ED4E-3C4B-90AD-27490A6C6318}" srcOrd="1" destOrd="0" presId="urn:microsoft.com/office/officeart/2005/8/layout/cycle4"/>
    <dgm:cxn modelId="{8C372D50-FEFF-0845-99FB-068823FDCFEF}" type="presOf" srcId="{2F805336-7B3D-5D48-BCE4-1C41AF5240D0}" destId="{DE637AB6-1AFE-A44B-A294-251FA02CC156}" srcOrd="0" destOrd="0" presId="urn:microsoft.com/office/officeart/2005/8/layout/cycle4"/>
    <dgm:cxn modelId="{5A7A0AAB-FD7D-4F43-B0FB-F595B005EECF}" type="presOf" srcId="{8704C6D5-3ADC-E143-9AA2-DD1B3A563702}" destId="{B38F6C57-1506-1F45-BF84-06AF49A60AEF}" srcOrd="0" destOrd="0" presId="urn:microsoft.com/office/officeart/2005/8/layout/cycle4"/>
    <dgm:cxn modelId="{01F44FE3-364E-1C47-A080-FD0820C254DF}" srcId="{FB1096D9-874D-9541-B092-E7E23791AFD1}" destId="{9598B37B-44C1-CF46-A962-DC3023AECDB2}" srcOrd="3" destOrd="0" parTransId="{BCF5E774-A114-4A4B-8C1F-10CD6F556505}" sibTransId="{D39587E5-74D5-FD45-88E9-11C4D57C0838}"/>
    <dgm:cxn modelId="{65B336AF-AEB1-0E4B-98D4-6F827E4DA486}" srcId="{FB1096D9-874D-9541-B092-E7E23791AFD1}" destId="{8704C6D5-3ADC-E143-9AA2-DD1B3A563702}" srcOrd="0" destOrd="0" parTransId="{FC03E661-478C-DB44-ADA7-0022E5395514}" sibTransId="{343972B0-F68C-E242-8757-B77EC4973D63}"/>
    <dgm:cxn modelId="{CDC36B80-C2C3-EA4A-BBD2-842861E1371B}" srcId="{FB1096D9-874D-9541-B092-E7E23791AFD1}" destId="{59C86625-D07E-6F40-8BD6-E192D8EABE17}" srcOrd="2" destOrd="0" parTransId="{90C0BE0D-1DE9-054A-9EE1-2247F95360E2}" sibTransId="{A20EDBF5-EAD4-8C48-9E0A-1E07CD4DBA72}"/>
    <dgm:cxn modelId="{9D4443BF-F345-5345-BA2E-216A153F8CE7}" srcId="{59C86625-D07E-6F40-8BD6-E192D8EABE17}" destId="{2F805336-7B3D-5D48-BCE4-1C41AF5240D0}" srcOrd="0" destOrd="0" parTransId="{97302EE6-9B3F-D242-92F0-CFBEDDD11B0A}" sibTransId="{BC081AE4-35AD-C244-90FE-D1634791D56D}"/>
    <dgm:cxn modelId="{A3A2BAC5-5DF4-314C-A8DC-E856BE677863}" type="presOf" srcId="{C284462F-E637-A040-98B3-1618D7E6C392}" destId="{31174C1F-10ED-4145-B18E-521AF26CF204}" srcOrd="1" destOrd="0" presId="urn:microsoft.com/office/officeart/2005/8/layout/cycle4"/>
    <dgm:cxn modelId="{89BADEA0-0642-0041-8AE9-5D4F46CB3F08}" type="presOf" srcId="{FB1096D9-874D-9541-B092-E7E23791AFD1}" destId="{F713D9FE-070A-204A-9411-B9E16E1A4089}" srcOrd="0" destOrd="0" presId="urn:microsoft.com/office/officeart/2005/8/layout/cycle4"/>
    <dgm:cxn modelId="{F094498C-199E-724E-B98A-340923000AB4}" type="presOf" srcId="{2F805336-7B3D-5D48-BCE4-1C41AF5240D0}" destId="{7A153663-7089-C94B-A8FA-D2D1B087DE38}" srcOrd="1" destOrd="0" presId="urn:microsoft.com/office/officeart/2005/8/layout/cycle4"/>
    <dgm:cxn modelId="{EE135F35-BA0B-914E-A919-5A59878C5C54}" type="presOf" srcId="{B41C7A9C-54FA-D444-A5C6-60A260A1A098}" destId="{F3E8F1F1-04A4-1A40-A8E5-03BD8461CE42}" srcOrd="0" destOrd="0" presId="urn:microsoft.com/office/officeart/2005/8/layout/cycle4"/>
    <dgm:cxn modelId="{7E1F8036-5495-3D4B-8E04-54D4995E23DD}" type="presOf" srcId="{9598B37B-44C1-CF46-A962-DC3023AECDB2}" destId="{4F2B6A17-2939-2A40-AAC0-C3B8B6254703}" srcOrd="0" destOrd="0" presId="urn:microsoft.com/office/officeart/2005/8/layout/cycle4"/>
    <dgm:cxn modelId="{E71B4D04-2BB1-6A40-8761-176FBD2DB740}" type="presOf" srcId="{D4F23F6D-3A59-1341-80C3-04238C0824F5}" destId="{3CEB53A7-F273-C242-9A73-6055AD258C47}" srcOrd="0" destOrd="0" presId="urn:microsoft.com/office/officeart/2005/8/layout/cycle4"/>
    <dgm:cxn modelId="{CAE12410-881B-F74A-83FD-82AA975ECCD2}" srcId="{B41C7A9C-54FA-D444-A5C6-60A260A1A098}" destId="{C284462F-E637-A040-98B3-1618D7E6C392}" srcOrd="0" destOrd="0" parTransId="{9A58DBC3-64D5-9B46-B24E-0FE50D47AC43}" sibTransId="{A66C254A-F15D-DA4B-BA13-98E308E7E537}"/>
    <dgm:cxn modelId="{49D56E60-D410-154A-9B14-C24734E4A03E}" srcId="{FB1096D9-874D-9541-B092-E7E23791AFD1}" destId="{B41C7A9C-54FA-D444-A5C6-60A260A1A098}" srcOrd="1" destOrd="0" parTransId="{451E4587-7BB0-6640-AC53-2FC8E279206A}" sibTransId="{95168B3B-DEAD-4A46-8CD9-61A77039EDC0}"/>
    <dgm:cxn modelId="{DEA129BA-4A09-D14F-80EF-D81DF2003EEF}" srcId="{9598B37B-44C1-CF46-A962-DC3023AECDB2}" destId="{4EA77982-361F-AC4B-9949-BAB58FB4C7BB}" srcOrd="0" destOrd="0" parTransId="{A461E66A-9DFF-2142-AEAD-C7BB8C7BA67A}" sibTransId="{FB568214-49BF-9C49-AF9E-6AEAEA7C4499}"/>
    <dgm:cxn modelId="{68388C25-08EB-E04C-9D47-4191A2792659}" type="presOf" srcId="{4EA77982-361F-AC4B-9949-BAB58FB4C7BB}" destId="{83084C1D-BEA4-C84F-B1E9-4A63A678DDB6}" srcOrd="0" destOrd="0" presId="urn:microsoft.com/office/officeart/2005/8/layout/cycle4"/>
    <dgm:cxn modelId="{C5CFA3EE-9066-CA44-86BA-9EC972ABC513}" type="presOf" srcId="{C284462F-E637-A040-98B3-1618D7E6C392}" destId="{74DB2289-E5FE-384F-BEF6-310187A2712A}" srcOrd="0" destOrd="0" presId="urn:microsoft.com/office/officeart/2005/8/layout/cycle4"/>
    <dgm:cxn modelId="{223164AD-A0F8-5149-8AA2-7E44BE32817F}" type="presOf" srcId="{59C86625-D07E-6F40-8BD6-E192D8EABE17}" destId="{5FC4E1D7-5763-BE4B-9F08-51543262B04B}" srcOrd="0" destOrd="0" presId="urn:microsoft.com/office/officeart/2005/8/layout/cycle4"/>
    <dgm:cxn modelId="{A9266B1F-37B7-4542-A00E-683374B39165}" type="presOf" srcId="{4EA77982-361F-AC4B-9949-BAB58FB4C7BB}" destId="{C771F1CE-73C2-6E4E-BD29-30819E2E5142}" srcOrd="1" destOrd="0" presId="urn:microsoft.com/office/officeart/2005/8/layout/cycle4"/>
    <dgm:cxn modelId="{2BA0BC99-0547-4E4E-8D4B-9EB729864A59}" srcId="{8704C6D5-3ADC-E143-9AA2-DD1B3A563702}" destId="{D4F23F6D-3A59-1341-80C3-04238C0824F5}" srcOrd="0" destOrd="0" parTransId="{4F509B98-8213-7744-AA7B-D551B563B907}" sibTransId="{109C958A-3CD0-AC4C-91F2-9BB56E6D49C8}"/>
    <dgm:cxn modelId="{FC70BB64-A7CD-0B42-8D61-07A6D2ECB726}" type="presParOf" srcId="{F713D9FE-070A-204A-9411-B9E16E1A4089}" destId="{39A5A94D-8B5D-B74C-B6AA-6DCCB34F14F4}" srcOrd="0" destOrd="0" presId="urn:microsoft.com/office/officeart/2005/8/layout/cycle4"/>
    <dgm:cxn modelId="{A3730BA0-6624-414F-B6AF-756643567601}" type="presParOf" srcId="{39A5A94D-8B5D-B74C-B6AA-6DCCB34F14F4}" destId="{D76A92D8-1DDE-9940-97CE-FEF9773E61EF}" srcOrd="0" destOrd="0" presId="urn:microsoft.com/office/officeart/2005/8/layout/cycle4"/>
    <dgm:cxn modelId="{1192D4AC-F63B-4741-A6ED-2E6FD49284F5}" type="presParOf" srcId="{D76A92D8-1DDE-9940-97CE-FEF9773E61EF}" destId="{3CEB53A7-F273-C242-9A73-6055AD258C47}" srcOrd="0" destOrd="0" presId="urn:microsoft.com/office/officeart/2005/8/layout/cycle4"/>
    <dgm:cxn modelId="{9CD2640D-B0AF-B84C-8074-80297B54C215}" type="presParOf" srcId="{D76A92D8-1DDE-9940-97CE-FEF9773E61EF}" destId="{9C040D2A-ED4E-3C4B-90AD-27490A6C6318}" srcOrd="1" destOrd="0" presId="urn:microsoft.com/office/officeart/2005/8/layout/cycle4"/>
    <dgm:cxn modelId="{D0F58727-BC6A-854A-A9E7-5C22EDD8D443}" type="presParOf" srcId="{39A5A94D-8B5D-B74C-B6AA-6DCCB34F14F4}" destId="{2E519947-1B5B-3249-96DF-67363B8A584F}" srcOrd="1" destOrd="0" presId="urn:microsoft.com/office/officeart/2005/8/layout/cycle4"/>
    <dgm:cxn modelId="{41CC1D83-7438-5B4C-B20D-C17E1DF97857}" type="presParOf" srcId="{2E519947-1B5B-3249-96DF-67363B8A584F}" destId="{74DB2289-E5FE-384F-BEF6-310187A2712A}" srcOrd="0" destOrd="0" presId="urn:microsoft.com/office/officeart/2005/8/layout/cycle4"/>
    <dgm:cxn modelId="{60A159B0-5F81-AC4F-816F-943790E2809E}" type="presParOf" srcId="{2E519947-1B5B-3249-96DF-67363B8A584F}" destId="{31174C1F-10ED-4145-B18E-521AF26CF204}" srcOrd="1" destOrd="0" presId="urn:microsoft.com/office/officeart/2005/8/layout/cycle4"/>
    <dgm:cxn modelId="{C5D7D9F9-DC9F-604C-A9B9-714EEC384D7F}" type="presParOf" srcId="{39A5A94D-8B5D-B74C-B6AA-6DCCB34F14F4}" destId="{0645AFB3-588E-6549-86C5-E74823F200ED}" srcOrd="2" destOrd="0" presId="urn:microsoft.com/office/officeart/2005/8/layout/cycle4"/>
    <dgm:cxn modelId="{09355BE8-6400-6146-9C55-10ED712A5D1C}" type="presParOf" srcId="{0645AFB3-588E-6549-86C5-E74823F200ED}" destId="{DE637AB6-1AFE-A44B-A294-251FA02CC156}" srcOrd="0" destOrd="0" presId="urn:microsoft.com/office/officeart/2005/8/layout/cycle4"/>
    <dgm:cxn modelId="{B855D11A-4EF8-284C-AE7A-579D3B0342D2}" type="presParOf" srcId="{0645AFB3-588E-6549-86C5-E74823F200ED}" destId="{7A153663-7089-C94B-A8FA-D2D1B087DE38}" srcOrd="1" destOrd="0" presId="urn:microsoft.com/office/officeart/2005/8/layout/cycle4"/>
    <dgm:cxn modelId="{841BB325-89B8-3B47-80FD-BCA8915CA6FD}" type="presParOf" srcId="{39A5A94D-8B5D-B74C-B6AA-6DCCB34F14F4}" destId="{7CA74F66-D3BB-9040-B62A-49ED29EE25BB}" srcOrd="3" destOrd="0" presId="urn:microsoft.com/office/officeart/2005/8/layout/cycle4"/>
    <dgm:cxn modelId="{DD8AEDBF-6AEE-684C-B563-574F1FC0C8D2}" type="presParOf" srcId="{7CA74F66-D3BB-9040-B62A-49ED29EE25BB}" destId="{83084C1D-BEA4-C84F-B1E9-4A63A678DDB6}" srcOrd="0" destOrd="0" presId="urn:microsoft.com/office/officeart/2005/8/layout/cycle4"/>
    <dgm:cxn modelId="{7825C7DF-D728-634A-8978-B4D54EEBDC99}" type="presParOf" srcId="{7CA74F66-D3BB-9040-B62A-49ED29EE25BB}" destId="{C771F1CE-73C2-6E4E-BD29-30819E2E5142}" srcOrd="1" destOrd="0" presId="urn:microsoft.com/office/officeart/2005/8/layout/cycle4"/>
    <dgm:cxn modelId="{A9D0579F-36F8-E648-A2CB-91F988108237}" type="presParOf" srcId="{39A5A94D-8B5D-B74C-B6AA-6DCCB34F14F4}" destId="{D401ACAC-FBE6-0A45-ACF9-BFED3FFAC038}" srcOrd="4" destOrd="0" presId="urn:microsoft.com/office/officeart/2005/8/layout/cycle4"/>
    <dgm:cxn modelId="{A6A4880B-327A-A242-A44D-07BF5B78824C}" type="presParOf" srcId="{F713D9FE-070A-204A-9411-B9E16E1A4089}" destId="{2C503FDB-9C23-D749-9E44-3479A0442667}" srcOrd="1" destOrd="0" presId="urn:microsoft.com/office/officeart/2005/8/layout/cycle4"/>
    <dgm:cxn modelId="{B95D3007-D629-4D43-BECB-5FF0525D9CF8}" type="presParOf" srcId="{2C503FDB-9C23-D749-9E44-3479A0442667}" destId="{B38F6C57-1506-1F45-BF84-06AF49A60AEF}" srcOrd="0" destOrd="0" presId="urn:microsoft.com/office/officeart/2005/8/layout/cycle4"/>
    <dgm:cxn modelId="{EB5F2675-5AAA-5F4F-976C-33F822F5437B}" type="presParOf" srcId="{2C503FDB-9C23-D749-9E44-3479A0442667}" destId="{F3E8F1F1-04A4-1A40-A8E5-03BD8461CE42}" srcOrd="1" destOrd="0" presId="urn:microsoft.com/office/officeart/2005/8/layout/cycle4"/>
    <dgm:cxn modelId="{86F5EA8B-F10E-9045-BAFB-DD1B1D1251C6}" type="presParOf" srcId="{2C503FDB-9C23-D749-9E44-3479A0442667}" destId="{5FC4E1D7-5763-BE4B-9F08-51543262B04B}" srcOrd="2" destOrd="0" presId="urn:microsoft.com/office/officeart/2005/8/layout/cycle4"/>
    <dgm:cxn modelId="{5EB311CC-0BD4-E54C-84C9-684F3C042446}" type="presParOf" srcId="{2C503FDB-9C23-D749-9E44-3479A0442667}" destId="{4F2B6A17-2939-2A40-AAC0-C3B8B6254703}" srcOrd="3" destOrd="0" presId="urn:microsoft.com/office/officeart/2005/8/layout/cycle4"/>
    <dgm:cxn modelId="{CE69E71A-82D0-D946-A24C-13ABC3086057}" type="presParOf" srcId="{2C503FDB-9C23-D749-9E44-3479A0442667}" destId="{22A8DBD8-AD1E-3D47-84FD-4418F457F23E}" srcOrd="4" destOrd="0" presId="urn:microsoft.com/office/officeart/2005/8/layout/cycle4"/>
    <dgm:cxn modelId="{8FADB2B1-E449-7140-B350-E9AF844455F2}" type="presParOf" srcId="{F713D9FE-070A-204A-9411-B9E16E1A4089}" destId="{433820AE-1883-E249-8AF8-9EF5D97380AC}" srcOrd="2" destOrd="0" presId="urn:microsoft.com/office/officeart/2005/8/layout/cycle4"/>
    <dgm:cxn modelId="{C344AD2B-BA46-2E4C-8E8B-72DF3A53731A}" type="presParOf" srcId="{F713D9FE-070A-204A-9411-B9E16E1A4089}" destId="{8CF97C36-571B-F94D-AF22-E584AA62388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2E7EEC-89DE-4442-9141-E6B827EA15CA}"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6D36B8A-C8C1-BF46-9D5B-A9BDD0750DF9}">
      <dgm:prSet phldrT="[Text]" custT="1"/>
      <dgm:spPr>
        <a:gradFill flip="none" rotWithShape="1">
          <a:gsLst>
            <a:gs pos="0">
              <a:schemeClr val="accent6">
                <a:lumMod val="75000"/>
                <a:alpha val="40000"/>
              </a:schemeClr>
            </a:gs>
            <a:gs pos="73000">
              <a:srgbClr val="FFFF00">
                <a:alpha val="93000"/>
              </a:srgbClr>
            </a:gs>
            <a:gs pos="100000">
              <a:schemeClr val="accent6">
                <a:lumMod val="50000"/>
                <a:alpha val="72000"/>
              </a:schemeClr>
            </a:gs>
          </a:gsLst>
          <a:path path="rect">
            <a:fillToRect l="50000" t="50000" r="50000" b="50000"/>
          </a:path>
          <a:tileRect/>
        </a:gradFill>
      </dgm:spPr>
      <dgm:t>
        <a:bodyPr/>
        <a:lstStyle/>
        <a:p>
          <a:r>
            <a:rPr lang="en-US" sz="2800" b="1" dirty="0" smtClean="0"/>
            <a:t>N.F.P.A.</a:t>
          </a:r>
          <a:endParaRPr lang="en-US" sz="2800" b="1" dirty="0"/>
        </a:p>
      </dgm:t>
    </dgm:pt>
    <dgm:pt modelId="{06B2DDD2-A459-4B41-A0BB-722BA2BCF02F}" type="parTrans" cxnId="{5AF14A21-2167-B24B-A5DD-6D305D791084}">
      <dgm:prSet/>
      <dgm:spPr/>
      <dgm:t>
        <a:bodyPr/>
        <a:lstStyle/>
        <a:p>
          <a:endParaRPr lang="en-US"/>
        </a:p>
      </dgm:t>
    </dgm:pt>
    <dgm:pt modelId="{BB3EC6EA-CC5E-AA4B-BC46-70C0060A13A8}" type="sibTrans" cxnId="{5AF14A21-2167-B24B-A5DD-6D305D791084}">
      <dgm:prSet/>
      <dgm:spPr/>
      <dgm:t>
        <a:bodyPr/>
        <a:lstStyle/>
        <a:p>
          <a:endParaRPr lang="en-US"/>
        </a:p>
      </dgm:t>
    </dgm:pt>
    <dgm:pt modelId="{6C1A77A5-37F3-E544-825C-5DF301CF76AD}">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smtClean="0">
              <a:solidFill>
                <a:schemeClr val="tx1"/>
              </a:solidFill>
            </a:rPr>
            <a:t>1. CÓDIGO DE FUEGO Ed. 2009</a:t>
          </a:r>
          <a:endParaRPr lang="en-US" i="0" dirty="0">
            <a:solidFill>
              <a:schemeClr val="tx1"/>
            </a:solidFill>
          </a:endParaRPr>
        </a:p>
      </dgm:t>
    </dgm:pt>
    <dgm:pt modelId="{A69815F0-86AE-C449-BBDF-C80F4799457B}" type="parTrans" cxnId="{31DFC84F-3B1D-FD49-AB69-77E46A67C318}">
      <dgm:prSet/>
      <dgm:spPr/>
      <dgm:t>
        <a:bodyPr/>
        <a:lstStyle/>
        <a:p>
          <a:endParaRPr lang="en-US"/>
        </a:p>
      </dgm:t>
    </dgm:pt>
    <dgm:pt modelId="{75D45DCB-9B19-8D45-9C85-8F5045705D83}" type="sibTrans" cxnId="{31DFC84F-3B1D-FD49-AB69-77E46A67C318}">
      <dgm:prSet/>
      <dgm:spPr/>
      <dgm:t>
        <a:bodyPr/>
        <a:lstStyle/>
        <a:p>
          <a:endParaRPr lang="en-US"/>
        </a:p>
      </dgm:t>
    </dgm:pt>
    <dgm:pt modelId="{68048461-097A-F44B-BB1F-E4B67E244EB7}">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smtClean="0">
              <a:solidFill>
                <a:schemeClr val="tx1"/>
              </a:solidFill>
            </a:rPr>
            <a:t>54. CÓDIGO NACIONAL DE GAS COMBUSTIBLE Ed. 2009</a:t>
          </a:r>
          <a:endParaRPr lang="en-US" i="0" dirty="0">
            <a:solidFill>
              <a:schemeClr val="tx1"/>
            </a:solidFill>
          </a:endParaRPr>
        </a:p>
      </dgm:t>
    </dgm:pt>
    <dgm:pt modelId="{64FDB5F8-661C-264B-B73F-2B5E91E6EE2A}" type="parTrans" cxnId="{58A1A78E-575A-9D45-8E06-D1B69A990B99}">
      <dgm:prSet/>
      <dgm:spPr/>
      <dgm:t>
        <a:bodyPr/>
        <a:lstStyle/>
        <a:p>
          <a:endParaRPr lang="en-US"/>
        </a:p>
      </dgm:t>
    </dgm:pt>
    <dgm:pt modelId="{F3F6425C-AABC-3347-A1C0-2BC524FCD0BE}" type="sibTrans" cxnId="{58A1A78E-575A-9D45-8E06-D1B69A990B99}">
      <dgm:prSet/>
      <dgm:spPr/>
      <dgm:t>
        <a:bodyPr/>
        <a:lstStyle/>
        <a:p>
          <a:endParaRPr lang="en-US"/>
        </a:p>
      </dgm:t>
    </dgm:pt>
    <dgm:pt modelId="{067BCE67-7545-F54B-AE99-1139BE0B3BED}">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smtClean="0">
              <a:solidFill>
                <a:schemeClr val="tx1"/>
              </a:solidFill>
            </a:rPr>
            <a:t>72. CÓDIGO NACIONAL DE ALARMA DE FUEGO Y SEÑALIZACIÓN Ed. 2010</a:t>
          </a:r>
          <a:endParaRPr lang="en-US" i="0" dirty="0">
            <a:solidFill>
              <a:schemeClr val="tx1"/>
            </a:solidFill>
          </a:endParaRPr>
        </a:p>
      </dgm:t>
    </dgm:pt>
    <dgm:pt modelId="{9C9E6595-4D5B-C74E-ADBA-143FA1498FD8}" type="parTrans" cxnId="{F2842F6B-43B1-8144-97EC-2E95644A427B}">
      <dgm:prSet/>
      <dgm:spPr/>
      <dgm:t>
        <a:bodyPr/>
        <a:lstStyle/>
        <a:p>
          <a:endParaRPr lang="en-US"/>
        </a:p>
      </dgm:t>
    </dgm:pt>
    <dgm:pt modelId="{FF35F215-61FA-3A4E-8CD9-C9E823BD64A1}" type="sibTrans" cxnId="{F2842F6B-43B1-8144-97EC-2E95644A427B}">
      <dgm:prSet/>
      <dgm:spPr/>
      <dgm:t>
        <a:bodyPr/>
        <a:lstStyle/>
        <a:p>
          <a:endParaRPr lang="en-US"/>
        </a:p>
      </dgm:t>
    </dgm:pt>
    <dgm:pt modelId="{E3FB3EFA-5467-7244-B548-F887F4C9CF38}">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err="1" smtClean="0">
              <a:solidFill>
                <a:schemeClr val="tx1"/>
              </a:solidFill>
            </a:rPr>
            <a:t>Extractos</a:t>
          </a:r>
          <a:r>
            <a:rPr lang="en-US" i="0" dirty="0" smtClean="0">
              <a:solidFill>
                <a:schemeClr val="tx1"/>
              </a:solidFill>
            </a:rPr>
            <a:t> de </a:t>
          </a:r>
          <a:r>
            <a:rPr lang="en-US" i="0" dirty="0" err="1" smtClean="0">
              <a:solidFill>
                <a:schemeClr val="tx1"/>
              </a:solidFill>
            </a:rPr>
            <a:t>referencias</a:t>
          </a:r>
          <a:endParaRPr lang="en-US" i="0" dirty="0">
            <a:solidFill>
              <a:schemeClr val="tx1"/>
            </a:solidFill>
          </a:endParaRPr>
        </a:p>
      </dgm:t>
    </dgm:pt>
    <dgm:pt modelId="{FAEC60BE-60D3-7A4C-A3AC-6E928F818741}" type="parTrans" cxnId="{6AB4A34A-A2F9-4642-ABC9-0FC628F74286}">
      <dgm:prSet/>
      <dgm:spPr/>
      <dgm:t>
        <a:bodyPr/>
        <a:lstStyle/>
        <a:p>
          <a:endParaRPr lang="en-US"/>
        </a:p>
      </dgm:t>
    </dgm:pt>
    <dgm:pt modelId="{6D15D80F-42FA-994F-B7C0-6ED48E6F8A1F}" type="sibTrans" cxnId="{6AB4A34A-A2F9-4642-ABC9-0FC628F74286}">
      <dgm:prSet/>
      <dgm:spPr/>
      <dgm:t>
        <a:bodyPr/>
        <a:lstStyle/>
        <a:p>
          <a:endParaRPr lang="en-US"/>
        </a:p>
      </dgm:t>
    </dgm:pt>
    <dgm:pt modelId="{C34B8A0D-A421-9D4C-8C92-0AF38B233EC8}">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err="1" smtClean="0">
              <a:solidFill>
                <a:schemeClr val="tx1"/>
              </a:solidFill>
            </a:rPr>
            <a:t>Protección</a:t>
          </a:r>
          <a:r>
            <a:rPr lang="en-US" i="0" dirty="0" smtClean="0">
              <a:solidFill>
                <a:schemeClr val="tx1"/>
              </a:solidFill>
            </a:rPr>
            <a:t> </a:t>
          </a:r>
          <a:r>
            <a:rPr lang="en-US" i="0" dirty="0" err="1" smtClean="0">
              <a:solidFill>
                <a:schemeClr val="tx1"/>
              </a:solidFill>
            </a:rPr>
            <a:t>Contraincendios</a:t>
          </a:r>
          <a:r>
            <a:rPr lang="en-US" i="0" dirty="0" smtClean="0">
              <a:solidFill>
                <a:schemeClr val="tx1"/>
              </a:solidFill>
            </a:rPr>
            <a:t> y </a:t>
          </a:r>
          <a:r>
            <a:rPr lang="en-US" i="0" dirty="0" err="1" smtClean="0">
              <a:solidFill>
                <a:schemeClr val="tx1"/>
              </a:solidFill>
            </a:rPr>
            <a:t>Seguridad</a:t>
          </a:r>
          <a:r>
            <a:rPr lang="en-US" i="0" dirty="0" smtClean="0">
              <a:solidFill>
                <a:schemeClr val="tx1"/>
              </a:solidFill>
            </a:rPr>
            <a:t> de Vida. </a:t>
          </a:r>
          <a:endParaRPr lang="en-US" i="0" dirty="0">
            <a:solidFill>
              <a:schemeClr val="tx1"/>
            </a:solidFill>
          </a:endParaRPr>
        </a:p>
      </dgm:t>
    </dgm:pt>
    <dgm:pt modelId="{201B3F5F-E2DB-DD41-8F09-5A3E42B5000E}" type="parTrans" cxnId="{85D2AD62-C812-2A47-AA29-706275715C14}">
      <dgm:prSet/>
      <dgm:spPr/>
      <dgm:t>
        <a:bodyPr/>
        <a:lstStyle/>
        <a:p>
          <a:endParaRPr lang="en-US"/>
        </a:p>
      </dgm:t>
    </dgm:pt>
    <dgm:pt modelId="{657816D9-FBC3-A944-917C-D16507A7BCB7}" type="sibTrans" cxnId="{85D2AD62-C812-2A47-AA29-706275715C14}">
      <dgm:prSet/>
      <dgm:spPr/>
      <dgm:t>
        <a:bodyPr/>
        <a:lstStyle/>
        <a:p>
          <a:endParaRPr lang="en-US"/>
        </a:p>
      </dgm:t>
    </dgm:pt>
    <dgm:pt modelId="{C9DB6694-17A3-8C49-AC7D-C693A4D53D77}">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smtClean="0">
              <a:solidFill>
                <a:schemeClr val="tx1"/>
              </a:solidFill>
            </a:rPr>
            <a:t>70. CÓDIGO ELÉCTRICO NACIONAL Ed. 2008</a:t>
          </a:r>
          <a:endParaRPr lang="en-US" i="0" dirty="0">
            <a:solidFill>
              <a:schemeClr val="tx1"/>
            </a:solidFill>
          </a:endParaRPr>
        </a:p>
      </dgm:t>
    </dgm:pt>
    <dgm:pt modelId="{E57B9DB8-963D-B144-880E-944DC9ABD657}" type="parTrans" cxnId="{0E8F415D-C89F-5940-B1D3-CE08A7C9A63D}">
      <dgm:prSet/>
      <dgm:spPr/>
      <dgm:t>
        <a:bodyPr/>
        <a:lstStyle/>
        <a:p>
          <a:endParaRPr lang="en-US"/>
        </a:p>
      </dgm:t>
    </dgm:pt>
    <dgm:pt modelId="{C9C359B2-18C8-0E4B-A5D5-3DCC66F050DA}" type="sibTrans" cxnId="{0E8F415D-C89F-5940-B1D3-CE08A7C9A63D}">
      <dgm:prSet/>
      <dgm:spPr/>
      <dgm:t>
        <a:bodyPr/>
        <a:lstStyle/>
        <a:p>
          <a:endParaRPr lang="en-US"/>
        </a:p>
      </dgm:t>
    </dgm:pt>
    <dgm:pt modelId="{A2E3F515-B0B3-0F45-9600-485998F65CDD}">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err="1" smtClean="0">
              <a:solidFill>
                <a:schemeClr val="tx1"/>
              </a:solidFill>
            </a:rPr>
            <a:t>Instalaciones</a:t>
          </a:r>
          <a:r>
            <a:rPr lang="en-US" i="0" dirty="0" smtClean="0">
              <a:solidFill>
                <a:schemeClr val="tx1"/>
              </a:solidFill>
            </a:rPr>
            <a:t> </a:t>
          </a:r>
          <a:r>
            <a:rPr lang="en-US" i="0" dirty="0" err="1" smtClean="0">
              <a:solidFill>
                <a:schemeClr val="tx1"/>
              </a:solidFill>
            </a:rPr>
            <a:t>más</a:t>
          </a:r>
          <a:r>
            <a:rPr lang="en-US" i="0" dirty="0" smtClean="0">
              <a:solidFill>
                <a:schemeClr val="tx1"/>
              </a:solidFill>
            </a:rPr>
            <a:t> </a:t>
          </a:r>
          <a:r>
            <a:rPr lang="en-US" i="0" dirty="0" err="1" smtClean="0">
              <a:solidFill>
                <a:schemeClr val="tx1"/>
              </a:solidFill>
            </a:rPr>
            <a:t>seguras</a:t>
          </a:r>
          <a:r>
            <a:rPr lang="en-US" i="0" dirty="0" smtClean="0">
              <a:solidFill>
                <a:schemeClr val="tx1"/>
              </a:solidFill>
            </a:rPr>
            <a:t>  contra </a:t>
          </a:r>
          <a:r>
            <a:rPr lang="en-US" i="0" dirty="0" err="1" smtClean="0">
              <a:solidFill>
                <a:schemeClr val="tx1"/>
              </a:solidFill>
            </a:rPr>
            <a:t>incendios</a:t>
          </a:r>
          <a:r>
            <a:rPr lang="en-US" i="0" dirty="0" smtClean="0">
              <a:solidFill>
                <a:schemeClr val="tx1"/>
              </a:solidFill>
            </a:rPr>
            <a:t> y </a:t>
          </a:r>
          <a:r>
            <a:rPr lang="en-US" i="0" dirty="0" err="1" smtClean="0">
              <a:solidFill>
                <a:schemeClr val="tx1"/>
              </a:solidFill>
            </a:rPr>
            <a:t>explosiones</a:t>
          </a:r>
          <a:r>
            <a:rPr lang="en-US" i="0" dirty="0" smtClean="0">
              <a:solidFill>
                <a:schemeClr val="tx1"/>
              </a:solidFill>
            </a:rPr>
            <a:t>.</a:t>
          </a:r>
          <a:endParaRPr lang="en-US" i="0" dirty="0">
            <a:solidFill>
              <a:schemeClr val="tx1"/>
            </a:solidFill>
          </a:endParaRPr>
        </a:p>
      </dgm:t>
    </dgm:pt>
    <dgm:pt modelId="{8B381550-7883-DD4B-B15E-1A666ADC1769}" type="parTrans" cxnId="{5CF99960-D38D-B94F-82F6-1DC9AFD340CF}">
      <dgm:prSet/>
      <dgm:spPr/>
      <dgm:t>
        <a:bodyPr/>
        <a:lstStyle/>
        <a:p>
          <a:endParaRPr lang="en-US"/>
        </a:p>
      </dgm:t>
    </dgm:pt>
    <dgm:pt modelId="{4F89AE44-0DE4-774F-ADAD-0196C7876332}" type="sibTrans" cxnId="{5CF99960-D38D-B94F-82F6-1DC9AFD340CF}">
      <dgm:prSet/>
      <dgm:spPr/>
      <dgm:t>
        <a:bodyPr/>
        <a:lstStyle/>
        <a:p>
          <a:endParaRPr lang="en-US"/>
        </a:p>
      </dgm:t>
    </dgm:pt>
    <dgm:pt modelId="{4BA57F2D-0843-3146-80C6-A85B6A7E514D}">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err="1" smtClean="0">
              <a:solidFill>
                <a:schemeClr val="tx1"/>
              </a:solidFill>
            </a:rPr>
            <a:t>Protección</a:t>
          </a:r>
          <a:r>
            <a:rPr lang="en-US" i="0" dirty="0" smtClean="0">
              <a:solidFill>
                <a:schemeClr val="tx1"/>
              </a:solidFill>
            </a:rPr>
            <a:t> </a:t>
          </a:r>
          <a:r>
            <a:rPr lang="en-US" i="0" dirty="0" err="1" smtClean="0">
              <a:solidFill>
                <a:schemeClr val="tx1"/>
              </a:solidFill>
            </a:rPr>
            <a:t>práctica</a:t>
          </a:r>
          <a:r>
            <a:rPr lang="en-US" i="0" dirty="0" smtClean="0">
              <a:solidFill>
                <a:schemeClr val="tx1"/>
              </a:solidFill>
            </a:rPr>
            <a:t> de personas.</a:t>
          </a:r>
          <a:endParaRPr lang="en-US" i="0" dirty="0">
            <a:solidFill>
              <a:schemeClr val="tx1"/>
            </a:solidFill>
          </a:endParaRPr>
        </a:p>
      </dgm:t>
    </dgm:pt>
    <dgm:pt modelId="{B97A398B-DB6B-8B47-BC35-501440BDBAAA}" type="parTrans" cxnId="{DD86A818-7A02-5C4B-82C6-90A1E097CE34}">
      <dgm:prSet/>
      <dgm:spPr/>
      <dgm:t>
        <a:bodyPr/>
        <a:lstStyle/>
        <a:p>
          <a:endParaRPr lang="en-US"/>
        </a:p>
      </dgm:t>
    </dgm:pt>
    <dgm:pt modelId="{723D2C4F-C51C-C545-A8DB-20C32AE49680}" type="sibTrans" cxnId="{DD86A818-7A02-5C4B-82C6-90A1E097CE34}">
      <dgm:prSet/>
      <dgm:spPr/>
      <dgm:t>
        <a:bodyPr/>
        <a:lstStyle/>
        <a:p>
          <a:endParaRPr lang="en-US"/>
        </a:p>
      </dgm:t>
    </dgm:pt>
    <dgm:pt modelId="{308BF62F-0C08-2641-A805-077E3B45A5DC}">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err="1" smtClean="0">
              <a:solidFill>
                <a:schemeClr val="tx1"/>
              </a:solidFill>
            </a:rPr>
            <a:t>Uso</a:t>
          </a:r>
          <a:r>
            <a:rPr lang="en-US" i="0" dirty="0" smtClean="0">
              <a:solidFill>
                <a:schemeClr val="tx1"/>
              </a:solidFill>
            </a:rPr>
            <a:t> de la </a:t>
          </a:r>
          <a:r>
            <a:rPr lang="en-US" i="0" dirty="0" err="1" smtClean="0">
              <a:solidFill>
                <a:schemeClr val="tx1"/>
              </a:solidFill>
            </a:rPr>
            <a:t>electricidad</a:t>
          </a:r>
          <a:r>
            <a:rPr lang="en-US" i="0" dirty="0" smtClean="0">
              <a:solidFill>
                <a:schemeClr val="tx1"/>
              </a:solidFill>
            </a:rPr>
            <a:t> (</a:t>
          </a:r>
          <a:r>
            <a:rPr lang="en-US" i="0" dirty="0" err="1" smtClean="0">
              <a:solidFill>
                <a:schemeClr val="tx1"/>
              </a:solidFill>
            </a:rPr>
            <a:t>equipos</a:t>
          </a:r>
          <a:r>
            <a:rPr lang="en-US" i="0" dirty="0" smtClean="0">
              <a:solidFill>
                <a:schemeClr val="tx1"/>
              </a:solidFill>
            </a:rPr>
            <a:t>, </a:t>
          </a:r>
          <a:r>
            <a:rPr lang="en-US" i="0" dirty="0" err="1" smtClean="0">
              <a:solidFill>
                <a:schemeClr val="tx1"/>
              </a:solidFill>
            </a:rPr>
            <a:t>señales</a:t>
          </a:r>
          <a:r>
            <a:rPr lang="en-US" i="0" dirty="0" smtClean="0">
              <a:solidFill>
                <a:schemeClr val="tx1"/>
              </a:solidFill>
            </a:rPr>
            <a:t>, </a:t>
          </a:r>
          <a:r>
            <a:rPr lang="en-US" i="0" dirty="0" err="1" smtClean="0">
              <a:solidFill>
                <a:schemeClr val="tx1"/>
              </a:solidFill>
            </a:rPr>
            <a:t>comunicación</a:t>
          </a:r>
          <a:r>
            <a:rPr lang="en-US" i="0" dirty="0" smtClean="0">
              <a:solidFill>
                <a:schemeClr val="tx1"/>
              </a:solidFill>
            </a:rPr>
            <a:t>, </a:t>
          </a:r>
          <a:r>
            <a:rPr lang="en-US" i="0" dirty="0" err="1" smtClean="0">
              <a:solidFill>
                <a:schemeClr val="tx1"/>
              </a:solidFill>
            </a:rPr>
            <a:t>canalización</a:t>
          </a:r>
          <a:r>
            <a:rPr lang="en-US" i="0" dirty="0" smtClean="0">
              <a:solidFill>
                <a:schemeClr val="tx1"/>
              </a:solidFill>
            </a:rPr>
            <a:t>, etc.)</a:t>
          </a:r>
          <a:endParaRPr lang="en-US" i="0" dirty="0">
            <a:solidFill>
              <a:schemeClr val="tx1"/>
            </a:solidFill>
          </a:endParaRPr>
        </a:p>
      </dgm:t>
    </dgm:pt>
    <dgm:pt modelId="{8F430D7B-D275-6248-94BF-219E4FDCD9D4}" type="parTrans" cxnId="{E6C0263A-9D12-084A-A836-FA45D0993737}">
      <dgm:prSet/>
      <dgm:spPr/>
      <dgm:t>
        <a:bodyPr/>
        <a:lstStyle/>
        <a:p>
          <a:endParaRPr lang="en-US"/>
        </a:p>
      </dgm:t>
    </dgm:pt>
    <dgm:pt modelId="{D78DA4F1-E5A5-0248-BFEC-753115084D90}" type="sibTrans" cxnId="{E6C0263A-9D12-084A-A836-FA45D0993737}">
      <dgm:prSet/>
      <dgm:spPr/>
      <dgm:t>
        <a:bodyPr/>
        <a:lstStyle/>
        <a:p>
          <a:endParaRPr lang="en-US"/>
        </a:p>
      </dgm:t>
    </dgm:pt>
    <dgm:pt modelId="{F171EC14-AA66-6A45-9527-9C1999BB7A36}">
      <dgm:prSet phldrT="[Text]"/>
      <dgm:spPr>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dgm:spPr>
      <dgm:t>
        <a:bodyPr/>
        <a:lstStyle/>
        <a:p>
          <a:r>
            <a:rPr lang="en-US" i="0" dirty="0" err="1" smtClean="0">
              <a:solidFill>
                <a:schemeClr val="tx1"/>
              </a:solidFill>
            </a:rPr>
            <a:t>Manejo</a:t>
          </a:r>
          <a:r>
            <a:rPr lang="en-US" i="0" dirty="0" smtClean="0">
              <a:solidFill>
                <a:schemeClr val="tx1"/>
              </a:solidFill>
            </a:rPr>
            <a:t> de gases </a:t>
          </a:r>
          <a:r>
            <a:rPr lang="en-US" i="0" dirty="0" err="1" smtClean="0">
              <a:solidFill>
                <a:schemeClr val="tx1"/>
              </a:solidFill>
            </a:rPr>
            <a:t>inflamables</a:t>
          </a:r>
          <a:r>
            <a:rPr lang="en-US" i="0" dirty="0" smtClean="0">
              <a:solidFill>
                <a:schemeClr val="tx1"/>
              </a:solidFill>
            </a:rPr>
            <a:t>.</a:t>
          </a:r>
          <a:endParaRPr lang="en-US" i="0" dirty="0">
            <a:solidFill>
              <a:schemeClr val="tx1"/>
            </a:solidFill>
          </a:endParaRPr>
        </a:p>
      </dgm:t>
    </dgm:pt>
    <dgm:pt modelId="{4FCEC64B-ED7E-6A46-9D93-F08E124CFDA1}" type="parTrans" cxnId="{D92ABAFB-DD84-DD45-AE47-CED773E1CEC9}">
      <dgm:prSet/>
      <dgm:spPr/>
      <dgm:t>
        <a:bodyPr/>
        <a:lstStyle/>
        <a:p>
          <a:endParaRPr lang="en-US"/>
        </a:p>
      </dgm:t>
    </dgm:pt>
    <dgm:pt modelId="{C62D90C1-F50F-2346-98A8-7E796AF829D1}" type="sibTrans" cxnId="{D92ABAFB-DD84-DD45-AE47-CED773E1CEC9}">
      <dgm:prSet/>
      <dgm:spPr/>
      <dgm:t>
        <a:bodyPr/>
        <a:lstStyle/>
        <a:p>
          <a:endParaRPr lang="en-US"/>
        </a:p>
      </dgm:t>
    </dgm:pt>
    <dgm:pt modelId="{5F7EC452-1124-3847-A260-6585F85C9A34}" type="pres">
      <dgm:prSet presAssocID="{B92E7EEC-89DE-4442-9141-E6B827EA15CA}" presName="diagram" presStyleCnt="0">
        <dgm:presLayoutVars>
          <dgm:chMax val="1"/>
          <dgm:dir/>
          <dgm:animLvl val="ctr"/>
          <dgm:resizeHandles val="exact"/>
        </dgm:presLayoutVars>
      </dgm:prSet>
      <dgm:spPr/>
      <dgm:t>
        <a:bodyPr/>
        <a:lstStyle/>
        <a:p>
          <a:endParaRPr lang="en-US"/>
        </a:p>
      </dgm:t>
    </dgm:pt>
    <dgm:pt modelId="{2BF26B22-4267-7641-9879-6A505B59BF07}" type="pres">
      <dgm:prSet presAssocID="{B92E7EEC-89DE-4442-9141-E6B827EA15CA}" presName="matrix" presStyleCnt="0"/>
      <dgm:spPr/>
    </dgm:pt>
    <dgm:pt modelId="{FB7790BA-5910-094E-815E-C6A9DD8F8F5A}" type="pres">
      <dgm:prSet presAssocID="{B92E7EEC-89DE-4442-9141-E6B827EA15CA}" presName="tile1" presStyleLbl="node1" presStyleIdx="0" presStyleCnt="4"/>
      <dgm:spPr/>
      <dgm:t>
        <a:bodyPr/>
        <a:lstStyle/>
        <a:p>
          <a:endParaRPr lang="en-US"/>
        </a:p>
      </dgm:t>
    </dgm:pt>
    <dgm:pt modelId="{70B878BD-D559-1340-A8B8-A641B915E79D}" type="pres">
      <dgm:prSet presAssocID="{B92E7EEC-89DE-4442-9141-E6B827EA15CA}" presName="tile1text" presStyleLbl="node1" presStyleIdx="0" presStyleCnt="4">
        <dgm:presLayoutVars>
          <dgm:chMax val="0"/>
          <dgm:chPref val="0"/>
          <dgm:bulletEnabled val="1"/>
        </dgm:presLayoutVars>
      </dgm:prSet>
      <dgm:spPr/>
      <dgm:t>
        <a:bodyPr/>
        <a:lstStyle/>
        <a:p>
          <a:endParaRPr lang="en-US"/>
        </a:p>
      </dgm:t>
    </dgm:pt>
    <dgm:pt modelId="{41ED8D2D-097E-FC4C-B168-0A40DFD93E1D}" type="pres">
      <dgm:prSet presAssocID="{B92E7EEC-89DE-4442-9141-E6B827EA15CA}" presName="tile2" presStyleLbl="node1" presStyleIdx="1" presStyleCnt="4"/>
      <dgm:spPr/>
      <dgm:t>
        <a:bodyPr/>
        <a:lstStyle/>
        <a:p>
          <a:endParaRPr lang="en-US"/>
        </a:p>
      </dgm:t>
    </dgm:pt>
    <dgm:pt modelId="{AAAC53C5-C0BE-2442-919C-6E344A633EC0}" type="pres">
      <dgm:prSet presAssocID="{B92E7EEC-89DE-4442-9141-E6B827EA15CA}" presName="tile2text" presStyleLbl="node1" presStyleIdx="1" presStyleCnt="4">
        <dgm:presLayoutVars>
          <dgm:chMax val="0"/>
          <dgm:chPref val="0"/>
          <dgm:bulletEnabled val="1"/>
        </dgm:presLayoutVars>
      </dgm:prSet>
      <dgm:spPr/>
      <dgm:t>
        <a:bodyPr/>
        <a:lstStyle/>
        <a:p>
          <a:endParaRPr lang="en-US"/>
        </a:p>
      </dgm:t>
    </dgm:pt>
    <dgm:pt modelId="{E5395EBB-443F-3B48-B6F5-7112DBEA69B4}" type="pres">
      <dgm:prSet presAssocID="{B92E7EEC-89DE-4442-9141-E6B827EA15CA}" presName="tile3" presStyleLbl="node1" presStyleIdx="2" presStyleCnt="4"/>
      <dgm:spPr/>
      <dgm:t>
        <a:bodyPr/>
        <a:lstStyle/>
        <a:p>
          <a:endParaRPr lang="en-US"/>
        </a:p>
      </dgm:t>
    </dgm:pt>
    <dgm:pt modelId="{E8A17D81-EB19-6949-84AD-428F675947D4}" type="pres">
      <dgm:prSet presAssocID="{B92E7EEC-89DE-4442-9141-E6B827EA15CA}" presName="tile3text" presStyleLbl="node1" presStyleIdx="2" presStyleCnt="4">
        <dgm:presLayoutVars>
          <dgm:chMax val="0"/>
          <dgm:chPref val="0"/>
          <dgm:bulletEnabled val="1"/>
        </dgm:presLayoutVars>
      </dgm:prSet>
      <dgm:spPr/>
      <dgm:t>
        <a:bodyPr/>
        <a:lstStyle/>
        <a:p>
          <a:endParaRPr lang="en-US"/>
        </a:p>
      </dgm:t>
    </dgm:pt>
    <dgm:pt modelId="{DD7C6537-90F7-3641-ADAF-75AB388704FA}" type="pres">
      <dgm:prSet presAssocID="{B92E7EEC-89DE-4442-9141-E6B827EA15CA}" presName="tile4" presStyleLbl="node1" presStyleIdx="3" presStyleCnt="4"/>
      <dgm:spPr/>
      <dgm:t>
        <a:bodyPr/>
        <a:lstStyle/>
        <a:p>
          <a:endParaRPr lang="en-US"/>
        </a:p>
      </dgm:t>
    </dgm:pt>
    <dgm:pt modelId="{5CDCCE3B-37DB-1B48-B5B2-134D93F301DD}" type="pres">
      <dgm:prSet presAssocID="{B92E7EEC-89DE-4442-9141-E6B827EA15CA}" presName="tile4text" presStyleLbl="node1" presStyleIdx="3" presStyleCnt="4">
        <dgm:presLayoutVars>
          <dgm:chMax val="0"/>
          <dgm:chPref val="0"/>
          <dgm:bulletEnabled val="1"/>
        </dgm:presLayoutVars>
      </dgm:prSet>
      <dgm:spPr/>
      <dgm:t>
        <a:bodyPr/>
        <a:lstStyle/>
        <a:p>
          <a:endParaRPr lang="en-US"/>
        </a:p>
      </dgm:t>
    </dgm:pt>
    <dgm:pt modelId="{0AE193D3-4168-8742-AA19-72BB9F9858F2}" type="pres">
      <dgm:prSet presAssocID="{B92E7EEC-89DE-4442-9141-E6B827EA15CA}" presName="centerTile" presStyleLbl="fgShp" presStyleIdx="0" presStyleCnt="1">
        <dgm:presLayoutVars>
          <dgm:chMax val="0"/>
          <dgm:chPref val="0"/>
        </dgm:presLayoutVars>
      </dgm:prSet>
      <dgm:spPr/>
      <dgm:t>
        <a:bodyPr/>
        <a:lstStyle/>
        <a:p>
          <a:endParaRPr lang="en-US"/>
        </a:p>
      </dgm:t>
    </dgm:pt>
  </dgm:ptLst>
  <dgm:cxnLst>
    <dgm:cxn modelId="{1BE382C1-2B0D-7246-B8DB-BBFBB940E547}" type="presOf" srcId="{A2E3F515-B0B3-0F45-9600-485998F65CDD}" destId="{AAAC53C5-C0BE-2442-919C-6E344A633EC0}" srcOrd="1" destOrd="1" presId="urn:microsoft.com/office/officeart/2005/8/layout/matrix1"/>
    <dgm:cxn modelId="{0E8F415D-C89F-5940-B1D3-CE08A7C9A63D}" srcId="{D6D36B8A-C8C1-BF46-9D5B-A9BDD0750DF9}" destId="{C9DB6694-17A3-8C49-AC7D-C693A4D53D77}" srcOrd="2" destOrd="0" parTransId="{E57B9DB8-963D-B144-880E-944DC9ABD657}" sibTransId="{C9C359B2-18C8-0E4B-A5D5-3DCC66F050DA}"/>
    <dgm:cxn modelId="{D92ABAFB-DD84-DD45-AE47-CED773E1CEC9}" srcId="{067BCE67-7545-F54B-AE99-1139BE0B3BED}" destId="{F171EC14-AA66-6A45-9527-9C1999BB7A36}" srcOrd="0" destOrd="0" parTransId="{4FCEC64B-ED7E-6A46-9D93-F08E124CFDA1}" sibTransId="{C62D90C1-F50F-2346-98A8-7E796AF829D1}"/>
    <dgm:cxn modelId="{F2842F6B-43B1-8144-97EC-2E95644A427B}" srcId="{D6D36B8A-C8C1-BF46-9D5B-A9BDD0750DF9}" destId="{067BCE67-7545-F54B-AE99-1139BE0B3BED}" srcOrd="3" destOrd="0" parTransId="{9C9E6595-4D5B-C74E-ADBA-143FA1498FD8}" sibTransId="{FF35F215-61FA-3A4E-8CD9-C9E823BD64A1}"/>
    <dgm:cxn modelId="{19C8E913-D91B-B44A-9146-780BCB36300E}" type="presOf" srcId="{308BF62F-0C08-2641-A805-077E3B45A5DC}" destId="{E8A17D81-EB19-6949-84AD-428F675947D4}" srcOrd="1" destOrd="2" presId="urn:microsoft.com/office/officeart/2005/8/layout/matrix1"/>
    <dgm:cxn modelId="{B34CEE30-0CB7-5045-BDF5-11C606F6DB8B}" type="presOf" srcId="{4BA57F2D-0843-3146-80C6-A85B6A7E514D}" destId="{E5395EBB-443F-3B48-B6F5-7112DBEA69B4}" srcOrd="0" destOrd="1" presId="urn:microsoft.com/office/officeart/2005/8/layout/matrix1"/>
    <dgm:cxn modelId="{DD86A818-7A02-5C4B-82C6-90A1E097CE34}" srcId="{C9DB6694-17A3-8C49-AC7D-C693A4D53D77}" destId="{4BA57F2D-0843-3146-80C6-A85B6A7E514D}" srcOrd="0" destOrd="0" parTransId="{B97A398B-DB6B-8B47-BC35-501440BDBAAA}" sibTransId="{723D2C4F-C51C-C545-A8DB-20C32AE49680}"/>
    <dgm:cxn modelId="{FC198BED-3118-B542-8AB9-4EFCC512DED3}" type="presOf" srcId="{F171EC14-AA66-6A45-9527-9C1999BB7A36}" destId="{5CDCCE3B-37DB-1B48-B5B2-134D93F301DD}" srcOrd="1" destOrd="1" presId="urn:microsoft.com/office/officeart/2005/8/layout/matrix1"/>
    <dgm:cxn modelId="{8C4AF8C3-48E6-2543-9366-7EC18660DC78}" type="presOf" srcId="{067BCE67-7545-F54B-AE99-1139BE0B3BED}" destId="{DD7C6537-90F7-3641-ADAF-75AB388704FA}" srcOrd="0" destOrd="0" presId="urn:microsoft.com/office/officeart/2005/8/layout/matrix1"/>
    <dgm:cxn modelId="{D08C4C2A-63F7-0747-BF91-291B1AF79F31}" type="presOf" srcId="{B92E7EEC-89DE-4442-9141-E6B827EA15CA}" destId="{5F7EC452-1124-3847-A260-6585F85C9A34}" srcOrd="0" destOrd="0" presId="urn:microsoft.com/office/officeart/2005/8/layout/matrix1"/>
    <dgm:cxn modelId="{C35D4FAF-D545-DC42-9507-9A80B8000906}" type="presOf" srcId="{E3FB3EFA-5467-7244-B548-F887F4C9CF38}" destId="{FB7790BA-5910-094E-815E-C6A9DD8F8F5A}" srcOrd="0" destOrd="1" presId="urn:microsoft.com/office/officeart/2005/8/layout/matrix1"/>
    <dgm:cxn modelId="{0BF8424F-7651-4440-AF8F-17352CAA54B0}" type="presOf" srcId="{E3FB3EFA-5467-7244-B548-F887F4C9CF38}" destId="{70B878BD-D559-1340-A8B8-A641B915E79D}" srcOrd="1" destOrd="1" presId="urn:microsoft.com/office/officeart/2005/8/layout/matrix1"/>
    <dgm:cxn modelId="{F7D7217A-E316-3D49-8E69-4D55A3373D60}" type="presOf" srcId="{C34B8A0D-A421-9D4C-8C92-0AF38B233EC8}" destId="{FB7790BA-5910-094E-815E-C6A9DD8F8F5A}" srcOrd="0" destOrd="2" presId="urn:microsoft.com/office/officeart/2005/8/layout/matrix1"/>
    <dgm:cxn modelId="{FC7896C8-23C2-344D-AD67-F1F04C5AC3AB}" type="presOf" srcId="{4BA57F2D-0843-3146-80C6-A85B6A7E514D}" destId="{E8A17D81-EB19-6949-84AD-428F675947D4}" srcOrd="1" destOrd="1" presId="urn:microsoft.com/office/officeart/2005/8/layout/matrix1"/>
    <dgm:cxn modelId="{153AF7F3-3891-DF46-8B9B-A9EC7A42284C}" type="presOf" srcId="{C9DB6694-17A3-8C49-AC7D-C693A4D53D77}" destId="{E5395EBB-443F-3B48-B6F5-7112DBEA69B4}" srcOrd="0" destOrd="0" presId="urn:microsoft.com/office/officeart/2005/8/layout/matrix1"/>
    <dgm:cxn modelId="{3462252A-DA27-0F43-B4D7-498672AD384A}" type="presOf" srcId="{A2E3F515-B0B3-0F45-9600-485998F65CDD}" destId="{41ED8D2D-097E-FC4C-B168-0A40DFD93E1D}" srcOrd="0" destOrd="1" presId="urn:microsoft.com/office/officeart/2005/8/layout/matrix1"/>
    <dgm:cxn modelId="{85D2AD62-C812-2A47-AA29-706275715C14}" srcId="{6C1A77A5-37F3-E544-825C-5DF301CF76AD}" destId="{C34B8A0D-A421-9D4C-8C92-0AF38B233EC8}" srcOrd="1" destOrd="0" parTransId="{201B3F5F-E2DB-DD41-8F09-5A3E42B5000E}" sibTransId="{657816D9-FBC3-A944-917C-D16507A7BCB7}"/>
    <dgm:cxn modelId="{6FA40AD7-C492-DB47-BF47-AB0ECD52DD32}" type="presOf" srcId="{68048461-097A-F44B-BB1F-E4B67E244EB7}" destId="{AAAC53C5-C0BE-2442-919C-6E344A633EC0}" srcOrd="1" destOrd="0" presId="urn:microsoft.com/office/officeart/2005/8/layout/matrix1"/>
    <dgm:cxn modelId="{5CF99960-D38D-B94F-82F6-1DC9AFD340CF}" srcId="{68048461-097A-F44B-BB1F-E4B67E244EB7}" destId="{A2E3F515-B0B3-0F45-9600-485998F65CDD}" srcOrd="0" destOrd="0" parTransId="{8B381550-7883-DD4B-B15E-1A666ADC1769}" sibTransId="{4F89AE44-0DE4-774F-ADAD-0196C7876332}"/>
    <dgm:cxn modelId="{31DFC84F-3B1D-FD49-AB69-77E46A67C318}" srcId="{D6D36B8A-C8C1-BF46-9D5B-A9BDD0750DF9}" destId="{6C1A77A5-37F3-E544-825C-5DF301CF76AD}" srcOrd="0" destOrd="0" parTransId="{A69815F0-86AE-C449-BBDF-C80F4799457B}" sibTransId="{75D45DCB-9B19-8D45-9C85-8F5045705D83}"/>
    <dgm:cxn modelId="{2E3D325D-CFA0-4741-AA34-7F0D4BF7F847}" type="presOf" srcId="{6C1A77A5-37F3-E544-825C-5DF301CF76AD}" destId="{70B878BD-D559-1340-A8B8-A641B915E79D}" srcOrd="1" destOrd="0" presId="urn:microsoft.com/office/officeart/2005/8/layout/matrix1"/>
    <dgm:cxn modelId="{D8952BD3-50DF-8445-BBE2-82BF5DEFEFEF}" type="presOf" srcId="{D6D36B8A-C8C1-BF46-9D5B-A9BDD0750DF9}" destId="{0AE193D3-4168-8742-AA19-72BB9F9858F2}" srcOrd="0" destOrd="0" presId="urn:microsoft.com/office/officeart/2005/8/layout/matrix1"/>
    <dgm:cxn modelId="{33AABDF8-0D64-D74F-BD60-270F9F6FF5AF}" type="presOf" srcId="{C9DB6694-17A3-8C49-AC7D-C693A4D53D77}" destId="{E8A17D81-EB19-6949-84AD-428F675947D4}" srcOrd="1" destOrd="0" presId="urn:microsoft.com/office/officeart/2005/8/layout/matrix1"/>
    <dgm:cxn modelId="{3D32CAB5-2568-174B-B41F-7508C2162E74}" type="presOf" srcId="{68048461-097A-F44B-BB1F-E4B67E244EB7}" destId="{41ED8D2D-097E-FC4C-B168-0A40DFD93E1D}" srcOrd="0" destOrd="0" presId="urn:microsoft.com/office/officeart/2005/8/layout/matrix1"/>
    <dgm:cxn modelId="{E6C0263A-9D12-084A-A836-FA45D0993737}" srcId="{C9DB6694-17A3-8C49-AC7D-C693A4D53D77}" destId="{308BF62F-0C08-2641-A805-077E3B45A5DC}" srcOrd="1" destOrd="0" parTransId="{8F430D7B-D275-6248-94BF-219E4FDCD9D4}" sibTransId="{D78DA4F1-E5A5-0248-BFEC-753115084D90}"/>
    <dgm:cxn modelId="{58A1A78E-575A-9D45-8E06-D1B69A990B99}" srcId="{D6D36B8A-C8C1-BF46-9D5B-A9BDD0750DF9}" destId="{68048461-097A-F44B-BB1F-E4B67E244EB7}" srcOrd="1" destOrd="0" parTransId="{64FDB5F8-661C-264B-B73F-2B5E91E6EE2A}" sibTransId="{F3F6425C-AABC-3347-A1C0-2BC524FCD0BE}"/>
    <dgm:cxn modelId="{DE7C1B43-69F5-B848-B850-4AF62D1F0BB8}" type="presOf" srcId="{6C1A77A5-37F3-E544-825C-5DF301CF76AD}" destId="{FB7790BA-5910-094E-815E-C6A9DD8F8F5A}" srcOrd="0" destOrd="0" presId="urn:microsoft.com/office/officeart/2005/8/layout/matrix1"/>
    <dgm:cxn modelId="{B4A37932-6D0E-B54B-B772-F63B694DAE05}" type="presOf" srcId="{C34B8A0D-A421-9D4C-8C92-0AF38B233EC8}" destId="{70B878BD-D559-1340-A8B8-A641B915E79D}" srcOrd="1" destOrd="2" presId="urn:microsoft.com/office/officeart/2005/8/layout/matrix1"/>
    <dgm:cxn modelId="{653D59D1-C21F-4944-BA50-FAD7C3C8F8D2}" type="presOf" srcId="{F171EC14-AA66-6A45-9527-9C1999BB7A36}" destId="{DD7C6537-90F7-3641-ADAF-75AB388704FA}" srcOrd="0" destOrd="1" presId="urn:microsoft.com/office/officeart/2005/8/layout/matrix1"/>
    <dgm:cxn modelId="{DD6EFB7C-BD49-BA4E-9068-011170DCC47F}" type="presOf" srcId="{308BF62F-0C08-2641-A805-077E3B45A5DC}" destId="{E5395EBB-443F-3B48-B6F5-7112DBEA69B4}" srcOrd="0" destOrd="2" presId="urn:microsoft.com/office/officeart/2005/8/layout/matrix1"/>
    <dgm:cxn modelId="{6AB4A34A-A2F9-4642-ABC9-0FC628F74286}" srcId="{6C1A77A5-37F3-E544-825C-5DF301CF76AD}" destId="{E3FB3EFA-5467-7244-B548-F887F4C9CF38}" srcOrd="0" destOrd="0" parTransId="{FAEC60BE-60D3-7A4C-A3AC-6E928F818741}" sibTransId="{6D15D80F-42FA-994F-B7C0-6ED48E6F8A1F}"/>
    <dgm:cxn modelId="{0FBA0582-6E91-114E-8CCA-EB79B4316C19}" type="presOf" srcId="{067BCE67-7545-F54B-AE99-1139BE0B3BED}" destId="{5CDCCE3B-37DB-1B48-B5B2-134D93F301DD}" srcOrd="1" destOrd="0" presId="urn:microsoft.com/office/officeart/2005/8/layout/matrix1"/>
    <dgm:cxn modelId="{5AF14A21-2167-B24B-A5DD-6D305D791084}" srcId="{B92E7EEC-89DE-4442-9141-E6B827EA15CA}" destId="{D6D36B8A-C8C1-BF46-9D5B-A9BDD0750DF9}" srcOrd="0" destOrd="0" parTransId="{06B2DDD2-A459-4B41-A0BB-722BA2BCF02F}" sibTransId="{BB3EC6EA-CC5E-AA4B-BC46-70C0060A13A8}"/>
    <dgm:cxn modelId="{97F24945-6466-9746-959B-9C002DC4D834}" type="presParOf" srcId="{5F7EC452-1124-3847-A260-6585F85C9A34}" destId="{2BF26B22-4267-7641-9879-6A505B59BF07}" srcOrd="0" destOrd="0" presId="urn:microsoft.com/office/officeart/2005/8/layout/matrix1"/>
    <dgm:cxn modelId="{D5F1F876-485B-654F-BCD5-030B4E26DF52}" type="presParOf" srcId="{2BF26B22-4267-7641-9879-6A505B59BF07}" destId="{FB7790BA-5910-094E-815E-C6A9DD8F8F5A}" srcOrd="0" destOrd="0" presId="urn:microsoft.com/office/officeart/2005/8/layout/matrix1"/>
    <dgm:cxn modelId="{AEACFE42-A258-1B43-906C-DB965A500DEF}" type="presParOf" srcId="{2BF26B22-4267-7641-9879-6A505B59BF07}" destId="{70B878BD-D559-1340-A8B8-A641B915E79D}" srcOrd="1" destOrd="0" presId="urn:microsoft.com/office/officeart/2005/8/layout/matrix1"/>
    <dgm:cxn modelId="{9E898C5B-12A6-1848-B563-61383B0C12A8}" type="presParOf" srcId="{2BF26B22-4267-7641-9879-6A505B59BF07}" destId="{41ED8D2D-097E-FC4C-B168-0A40DFD93E1D}" srcOrd="2" destOrd="0" presId="urn:microsoft.com/office/officeart/2005/8/layout/matrix1"/>
    <dgm:cxn modelId="{1556CB88-4BF9-F348-9D5D-984AB7CC626A}" type="presParOf" srcId="{2BF26B22-4267-7641-9879-6A505B59BF07}" destId="{AAAC53C5-C0BE-2442-919C-6E344A633EC0}" srcOrd="3" destOrd="0" presId="urn:microsoft.com/office/officeart/2005/8/layout/matrix1"/>
    <dgm:cxn modelId="{6B147B23-9450-9D47-BA1B-8F5BBAB6458C}" type="presParOf" srcId="{2BF26B22-4267-7641-9879-6A505B59BF07}" destId="{E5395EBB-443F-3B48-B6F5-7112DBEA69B4}" srcOrd="4" destOrd="0" presId="urn:microsoft.com/office/officeart/2005/8/layout/matrix1"/>
    <dgm:cxn modelId="{B35E92B1-3EF0-CF41-B34B-D7B71A962FAC}" type="presParOf" srcId="{2BF26B22-4267-7641-9879-6A505B59BF07}" destId="{E8A17D81-EB19-6949-84AD-428F675947D4}" srcOrd="5" destOrd="0" presId="urn:microsoft.com/office/officeart/2005/8/layout/matrix1"/>
    <dgm:cxn modelId="{58DCBD6C-854C-A147-8BD0-B2389C2AD514}" type="presParOf" srcId="{2BF26B22-4267-7641-9879-6A505B59BF07}" destId="{DD7C6537-90F7-3641-ADAF-75AB388704FA}" srcOrd="6" destOrd="0" presId="urn:microsoft.com/office/officeart/2005/8/layout/matrix1"/>
    <dgm:cxn modelId="{91AD559E-76D9-A746-8897-8DD3A5B9356E}" type="presParOf" srcId="{2BF26B22-4267-7641-9879-6A505B59BF07}" destId="{5CDCCE3B-37DB-1B48-B5B2-134D93F301DD}" srcOrd="7" destOrd="0" presId="urn:microsoft.com/office/officeart/2005/8/layout/matrix1"/>
    <dgm:cxn modelId="{9CAEB1B4-8DEA-D243-B89A-61FF7B829BD3}" type="presParOf" srcId="{5F7EC452-1124-3847-A260-6585F85C9A34}" destId="{0AE193D3-4168-8742-AA19-72BB9F9858F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5175D5-FF84-7742-B32D-6BE46613397C}"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875C4AEA-5682-7D4B-952B-91A5DC2990D1}">
      <dgm:prSet phldrT="[Text]"/>
      <dgm:spPr>
        <a:gradFill rotWithShape="0">
          <a:gsLst>
            <a:gs pos="0">
              <a:schemeClr val="accent5"/>
            </a:gs>
            <a:gs pos="80000">
              <a:schemeClr val="accent1">
                <a:hueOff val="0"/>
                <a:satOff val="0"/>
                <a:lumOff val="0"/>
                <a:alphaOff val="0"/>
                <a:shade val="93000"/>
                <a:satMod val="130000"/>
              </a:schemeClr>
            </a:gs>
            <a:gs pos="100000">
              <a:schemeClr val="accent5">
                <a:lumMod val="60000"/>
                <a:lumOff val="40000"/>
              </a:schemeClr>
            </a:gs>
          </a:gsLst>
        </a:gradFill>
      </dgm:spPr>
      <dgm:t>
        <a:bodyPr/>
        <a:lstStyle/>
        <a:p>
          <a:r>
            <a:rPr lang="en-US" dirty="0" smtClean="0"/>
            <a:t>DETECCION</a:t>
          </a:r>
          <a:endParaRPr lang="en-US" dirty="0"/>
        </a:p>
      </dgm:t>
    </dgm:pt>
    <dgm:pt modelId="{98DC53D9-D3BC-1542-A59E-A8B4680EA1C9}" type="parTrans" cxnId="{4169145D-E121-B741-9141-3797E5EA42A7}">
      <dgm:prSet/>
      <dgm:spPr/>
      <dgm:t>
        <a:bodyPr/>
        <a:lstStyle/>
        <a:p>
          <a:endParaRPr lang="en-US"/>
        </a:p>
      </dgm:t>
    </dgm:pt>
    <dgm:pt modelId="{24FDC4A2-63A4-E04C-848E-F284FCCBD78D}" type="sibTrans" cxnId="{4169145D-E121-B741-9141-3797E5EA42A7}">
      <dgm:prSet/>
      <dgm:spPr/>
      <dgm:t>
        <a:bodyPr/>
        <a:lstStyle/>
        <a:p>
          <a:endParaRPr lang="en-US"/>
        </a:p>
      </dgm:t>
    </dgm:pt>
    <dgm:pt modelId="{34885434-63DE-7845-9315-3A009964D115}">
      <dgm:prSet phldrT="[Text]"/>
      <dgm:spPr>
        <a:gradFill rotWithShape="0">
          <a:gsLst>
            <a:gs pos="0">
              <a:schemeClr val="accent5"/>
            </a:gs>
            <a:gs pos="80000">
              <a:schemeClr val="accent1">
                <a:hueOff val="0"/>
                <a:satOff val="0"/>
                <a:lumOff val="0"/>
                <a:alphaOff val="0"/>
                <a:shade val="93000"/>
                <a:satMod val="130000"/>
              </a:schemeClr>
            </a:gs>
            <a:gs pos="100000">
              <a:schemeClr val="accent5">
                <a:lumMod val="60000"/>
                <a:lumOff val="40000"/>
              </a:schemeClr>
            </a:gs>
          </a:gsLst>
        </a:gradFill>
      </dgm:spPr>
      <dgm:t>
        <a:bodyPr/>
        <a:lstStyle/>
        <a:p>
          <a:r>
            <a:rPr lang="en-US" dirty="0" smtClean="0"/>
            <a:t>EXTINCION</a:t>
          </a:r>
          <a:endParaRPr lang="en-US" dirty="0"/>
        </a:p>
      </dgm:t>
    </dgm:pt>
    <dgm:pt modelId="{BEEDEAA1-2F12-5F49-AC25-3992BC28367D}" type="parTrans" cxnId="{E9F41238-4B6F-3C44-88D3-AA99CA20ED44}">
      <dgm:prSet/>
      <dgm:spPr/>
      <dgm:t>
        <a:bodyPr/>
        <a:lstStyle/>
        <a:p>
          <a:endParaRPr lang="en-US"/>
        </a:p>
      </dgm:t>
    </dgm:pt>
    <dgm:pt modelId="{A97D0C64-3A1F-3A49-BA1E-EC8213B0F281}" type="sibTrans" cxnId="{E9F41238-4B6F-3C44-88D3-AA99CA20ED44}">
      <dgm:prSet/>
      <dgm:spPr/>
      <dgm:t>
        <a:bodyPr/>
        <a:lstStyle/>
        <a:p>
          <a:endParaRPr lang="en-US"/>
        </a:p>
      </dgm:t>
    </dgm:pt>
    <dgm:pt modelId="{1D6F41DB-2E24-C749-8214-940103A56536}">
      <dgm:prSet phldrT="[Text]"/>
      <dgm:spPr>
        <a:gradFill rotWithShape="0">
          <a:gsLst>
            <a:gs pos="0">
              <a:schemeClr val="accent5"/>
            </a:gs>
            <a:gs pos="80000">
              <a:schemeClr val="accent1">
                <a:hueOff val="0"/>
                <a:satOff val="0"/>
                <a:lumOff val="0"/>
                <a:alphaOff val="0"/>
                <a:shade val="93000"/>
                <a:satMod val="130000"/>
              </a:schemeClr>
            </a:gs>
            <a:gs pos="100000">
              <a:schemeClr val="accent5">
                <a:lumMod val="60000"/>
                <a:lumOff val="40000"/>
              </a:schemeClr>
            </a:gs>
          </a:gsLst>
        </a:gradFill>
      </dgm:spPr>
      <dgm:t>
        <a:bodyPr/>
        <a:lstStyle/>
        <a:p>
          <a:r>
            <a:rPr lang="en-US" dirty="0" smtClean="0"/>
            <a:t>SISTEMA DE CONTROL</a:t>
          </a:r>
          <a:endParaRPr lang="en-US" dirty="0"/>
        </a:p>
      </dgm:t>
    </dgm:pt>
    <dgm:pt modelId="{9F672A2A-49B2-3B49-96D4-F82C60A53B11}" type="parTrans" cxnId="{52A5BB0D-CF6B-C340-9C4C-233B1BE10A9F}">
      <dgm:prSet/>
      <dgm:spPr/>
      <dgm:t>
        <a:bodyPr/>
        <a:lstStyle/>
        <a:p>
          <a:endParaRPr lang="en-US"/>
        </a:p>
      </dgm:t>
    </dgm:pt>
    <dgm:pt modelId="{6746BD81-A0A2-2D42-83C2-638B54D5D3DB}" type="sibTrans" cxnId="{52A5BB0D-CF6B-C340-9C4C-233B1BE10A9F}">
      <dgm:prSet/>
      <dgm:spPr/>
      <dgm:t>
        <a:bodyPr/>
        <a:lstStyle/>
        <a:p>
          <a:endParaRPr lang="en-US"/>
        </a:p>
      </dgm:t>
    </dgm:pt>
    <dgm:pt modelId="{1CBA046A-5C9A-FD4C-B8DC-1F515768696E}">
      <dgm:prSet phldrT="[Text]"/>
      <dgm:spPr/>
      <dgm:t>
        <a:bodyPr/>
        <a:lstStyle/>
        <a:p>
          <a:r>
            <a:rPr lang="en-US" dirty="0" smtClean="0"/>
            <a:t>SISTEMA CONTRAINCENDIOS</a:t>
          </a:r>
          <a:endParaRPr lang="en-US" dirty="0"/>
        </a:p>
      </dgm:t>
    </dgm:pt>
    <dgm:pt modelId="{B1F85150-44CA-614A-9280-2D6B961AFF01}" type="parTrans" cxnId="{A9C815AE-43EA-2249-AF9E-C88129703476}">
      <dgm:prSet/>
      <dgm:spPr/>
      <dgm:t>
        <a:bodyPr/>
        <a:lstStyle/>
        <a:p>
          <a:endParaRPr lang="en-US"/>
        </a:p>
      </dgm:t>
    </dgm:pt>
    <dgm:pt modelId="{4A78DE4D-97B7-3E44-8C1B-78D32006CA6B}" type="sibTrans" cxnId="{A9C815AE-43EA-2249-AF9E-C88129703476}">
      <dgm:prSet/>
      <dgm:spPr/>
      <dgm:t>
        <a:bodyPr/>
        <a:lstStyle/>
        <a:p>
          <a:endParaRPr lang="en-US"/>
        </a:p>
      </dgm:t>
    </dgm:pt>
    <dgm:pt modelId="{6D12F15E-83B5-DE40-8FC5-95C10F1E7857}" type="pres">
      <dgm:prSet presAssocID="{1C5175D5-FF84-7742-B32D-6BE46613397C}" presName="Name0" presStyleCnt="0">
        <dgm:presLayoutVars>
          <dgm:chMax val="4"/>
          <dgm:resizeHandles val="exact"/>
        </dgm:presLayoutVars>
      </dgm:prSet>
      <dgm:spPr/>
      <dgm:t>
        <a:bodyPr/>
        <a:lstStyle/>
        <a:p>
          <a:endParaRPr lang="en-US"/>
        </a:p>
      </dgm:t>
    </dgm:pt>
    <dgm:pt modelId="{B539102C-5101-A141-8106-492D1B3E9225}" type="pres">
      <dgm:prSet presAssocID="{1C5175D5-FF84-7742-B32D-6BE46613397C}" presName="ellipse" presStyleLbl="trBgShp" presStyleIdx="0" presStyleCnt="1"/>
      <dgm:spPr/>
    </dgm:pt>
    <dgm:pt modelId="{09BD2B1C-5B77-5F4A-A057-AAB75925AF08}" type="pres">
      <dgm:prSet presAssocID="{1C5175D5-FF84-7742-B32D-6BE46613397C}" presName="arrow1" presStyleLbl="fgShp" presStyleIdx="0" presStyleCnt="1"/>
      <dgm:spPr/>
    </dgm:pt>
    <dgm:pt modelId="{F0F1BD9D-95EF-EF4D-95B6-4E51362BCE93}" type="pres">
      <dgm:prSet presAssocID="{1C5175D5-FF84-7742-B32D-6BE46613397C}" presName="rectangle" presStyleLbl="revTx" presStyleIdx="0" presStyleCnt="1">
        <dgm:presLayoutVars>
          <dgm:bulletEnabled val="1"/>
        </dgm:presLayoutVars>
      </dgm:prSet>
      <dgm:spPr/>
      <dgm:t>
        <a:bodyPr/>
        <a:lstStyle/>
        <a:p>
          <a:endParaRPr lang="en-US"/>
        </a:p>
      </dgm:t>
    </dgm:pt>
    <dgm:pt modelId="{223619E7-1BCD-B840-8DA8-7AC0169FC1A4}" type="pres">
      <dgm:prSet presAssocID="{34885434-63DE-7845-9315-3A009964D115}" presName="item1" presStyleLbl="node1" presStyleIdx="0" presStyleCnt="3">
        <dgm:presLayoutVars>
          <dgm:bulletEnabled val="1"/>
        </dgm:presLayoutVars>
      </dgm:prSet>
      <dgm:spPr/>
      <dgm:t>
        <a:bodyPr/>
        <a:lstStyle/>
        <a:p>
          <a:endParaRPr lang="en-US"/>
        </a:p>
      </dgm:t>
    </dgm:pt>
    <dgm:pt modelId="{2FE77F95-EA03-2240-BD09-12DF64ED89ED}" type="pres">
      <dgm:prSet presAssocID="{1D6F41DB-2E24-C749-8214-940103A56536}" presName="item2" presStyleLbl="node1" presStyleIdx="1" presStyleCnt="3">
        <dgm:presLayoutVars>
          <dgm:bulletEnabled val="1"/>
        </dgm:presLayoutVars>
      </dgm:prSet>
      <dgm:spPr/>
      <dgm:t>
        <a:bodyPr/>
        <a:lstStyle/>
        <a:p>
          <a:endParaRPr lang="en-US"/>
        </a:p>
      </dgm:t>
    </dgm:pt>
    <dgm:pt modelId="{1D59DAA6-F5A7-E249-A678-0A8A4F4C0D09}" type="pres">
      <dgm:prSet presAssocID="{1CBA046A-5C9A-FD4C-B8DC-1F515768696E}" presName="item3" presStyleLbl="node1" presStyleIdx="2" presStyleCnt="3">
        <dgm:presLayoutVars>
          <dgm:bulletEnabled val="1"/>
        </dgm:presLayoutVars>
      </dgm:prSet>
      <dgm:spPr/>
      <dgm:t>
        <a:bodyPr/>
        <a:lstStyle/>
        <a:p>
          <a:endParaRPr lang="en-US"/>
        </a:p>
      </dgm:t>
    </dgm:pt>
    <dgm:pt modelId="{4517A7DB-2D05-454B-B2BE-C70B21B71D47}" type="pres">
      <dgm:prSet presAssocID="{1C5175D5-FF84-7742-B32D-6BE46613397C}" presName="funnel" presStyleLbl="trAlignAcc1" presStyleIdx="0" presStyleCnt="1" custLinFactNeighborX="-571" custLinFactNeighborY="-893"/>
      <dgm:spPr/>
    </dgm:pt>
  </dgm:ptLst>
  <dgm:cxnLst>
    <dgm:cxn modelId="{52A5BB0D-CF6B-C340-9C4C-233B1BE10A9F}" srcId="{1C5175D5-FF84-7742-B32D-6BE46613397C}" destId="{1D6F41DB-2E24-C749-8214-940103A56536}" srcOrd="2" destOrd="0" parTransId="{9F672A2A-49B2-3B49-96D4-F82C60A53B11}" sibTransId="{6746BD81-A0A2-2D42-83C2-638B54D5D3DB}"/>
    <dgm:cxn modelId="{4169145D-E121-B741-9141-3797E5EA42A7}" srcId="{1C5175D5-FF84-7742-B32D-6BE46613397C}" destId="{875C4AEA-5682-7D4B-952B-91A5DC2990D1}" srcOrd="0" destOrd="0" parTransId="{98DC53D9-D3BC-1542-A59E-A8B4680EA1C9}" sibTransId="{24FDC4A2-63A4-E04C-848E-F284FCCBD78D}"/>
    <dgm:cxn modelId="{A9C815AE-43EA-2249-AF9E-C88129703476}" srcId="{1C5175D5-FF84-7742-B32D-6BE46613397C}" destId="{1CBA046A-5C9A-FD4C-B8DC-1F515768696E}" srcOrd="3" destOrd="0" parTransId="{B1F85150-44CA-614A-9280-2D6B961AFF01}" sibTransId="{4A78DE4D-97B7-3E44-8C1B-78D32006CA6B}"/>
    <dgm:cxn modelId="{6B65622C-0F03-774C-B8B2-BEF5276C24D0}" type="presOf" srcId="{34885434-63DE-7845-9315-3A009964D115}" destId="{2FE77F95-EA03-2240-BD09-12DF64ED89ED}" srcOrd="0" destOrd="0" presId="urn:microsoft.com/office/officeart/2005/8/layout/funnel1"/>
    <dgm:cxn modelId="{218E038D-E689-914C-8598-CA9C6FB4BA65}" type="presOf" srcId="{1CBA046A-5C9A-FD4C-B8DC-1F515768696E}" destId="{F0F1BD9D-95EF-EF4D-95B6-4E51362BCE93}" srcOrd="0" destOrd="0" presId="urn:microsoft.com/office/officeart/2005/8/layout/funnel1"/>
    <dgm:cxn modelId="{A20366E4-6CE8-B74A-A571-C840ABD5752D}" type="presOf" srcId="{875C4AEA-5682-7D4B-952B-91A5DC2990D1}" destId="{1D59DAA6-F5A7-E249-A678-0A8A4F4C0D09}" srcOrd="0" destOrd="0" presId="urn:microsoft.com/office/officeart/2005/8/layout/funnel1"/>
    <dgm:cxn modelId="{5287B1B7-064A-E541-8DA1-3DC4188E2E52}" type="presOf" srcId="{1D6F41DB-2E24-C749-8214-940103A56536}" destId="{223619E7-1BCD-B840-8DA8-7AC0169FC1A4}" srcOrd="0" destOrd="0" presId="urn:microsoft.com/office/officeart/2005/8/layout/funnel1"/>
    <dgm:cxn modelId="{E9F41238-4B6F-3C44-88D3-AA99CA20ED44}" srcId="{1C5175D5-FF84-7742-B32D-6BE46613397C}" destId="{34885434-63DE-7845-9315-3A009964D115}" srcOrd="1" destOrd="0" parTransId="{BEEDEAA1-2F12-5F49-AC25-3992BC28367D}" sibTransId="{A97D0C64-3A1F-3A49-BA1E-EC8213B0F281}"/>
    <dgm:cxn modelId="{251BB76B-F79A-F549-BE1B-59BA655FB458}" type="presOf" srcId="{1C5175D5-FF84-7742-B32D-6BE46613397C}" destId="{6D12F15E-83B5-DE40-8FC5-95C10F1E7857}" srcOrd="0" destOrd="0" presId="urn:microsoft.com/office/officeart/2005/8/layout/funnel1"/>
    <dgm:cxn modelId="{5B73E418-53C6-0447-97E5-00534BE82031}" type="presParOf" srcId="{6D12F15E-83B5-DE40-8FC5-95C10F1E7857}" destId="{B539102C-5101-A141-8106-492D1B3E9225}" srcOrd="0" destOrd="0" presId="urn:microsoft.com/office/officeart/2005/8/layout/funnel1"/>
    <dgm:cxn modelId="{94EEDB54-DD33-5E45-B08E-48AC27A07EE9}" type="presParOf" srcId="{6D12F15E-83B5-DE40-8FC5-95C10F1E7857}" destId="{09BD2B1C-5B77-5F4A-A057-AAB75925AF08}" srcOrd="1" destOrd="0" presId="urn:microsoft.com/office/officeart/2005/8/layout/funnel1"/>
    <dgm:cxn modelId="{DC233941-31FE-9B46-947B-E87DF393586A}" type="presParOf" srcId="{6D12F15E-83B5-DE40-8FC5-95C10F1E7857}" destId="{F0F1BD9D-95EF-EF4D-95B6-4E51362BCE93}" srcOrd="2" destOrd="0" presId="urn:microsoft.com/office/officeart/2005/8/layout/funnel1"/>
    <dgm:cxn modelId="{706C230A-83D0-6A4D-906C-780FA4152E3D}" type="presParOf" srcId="{6D12F15E-83B5-DE40-8FC5-95C10F1E7857}" destId="{223619E7-1BCD-B840-8DA8-7AC0169FC1A4}" srcOrd="3" destOrd="0" presId="urn:microsoft.com/office/officeart/2005/8/layout/funnel1"/>
    <dgm:cxn modelId="{E2FC3840-18DF-9846-B8EE-19FF2B648143}" type="presParOf" srcId="{6D12F15E-83B5-DE40-8FC5-95C10F1E7857}" destId="{2FE77F95-EA03-2240-BD09-12DF64ED89ED}" srcOrd="4" destOrd="0" presId="urn:microsoft.com/office/officeart/2005/8/layout/funnel1"/>
    <dgm:cxn modelId="{404E2F49-3736-184B-A9A7-B55E4B840B9E}" type="presParOf" srcId="{6D12F15E-83B5-DE40-8FC5-95C10F1E7857}" destId="{1D59DAA6-F5A7-E249-A678-0A8A4F4C0D09}" srcOrd="5" destOrd="0" presId="urn:microsoft.com/office/officeart/2005/8/layout/funnel1"/>
    <dgm:cxn modelId="{4FF17332-65B3-B54E-9B62-7E80EDA97DB1}" type="presParOf" srcId="{6D12F15E-83B5-DE40-8FC5-95C10F1E7857}" destId="{4517A7DB-2D05-454B-B2BE-C70B21B71D4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3D4996-BC33-8848-85A7-4222D65AE66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698B2D9-0656-D545-ADDB-4450884DBFB0}">
      <dgm:prSet phldrT="[Text]"/>
      <dgm:spPr>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gradFill>
      </dgm:spPr>
      <dgm:t>
        <a:bodyPr/>
        <a:lstStyle/>
        <a:p>
          <a:r>
            <a:rPr lang="en-US" baseline="0" dirty="0" smtClean="0">
              <a:solidFill>
                <a:schemeClr val="tx1"/>
              </a:solidFill>
              <a:latin typeface="Arial"/>
            </a:rPr>
            <a:t>DISEÑO</a:t>
          </a:r>
          <a:endParaRPr lang="en-US" baseline="0" dirty="0">
            <a:solidFill>
              <a:schemeClr val="tx1"/>
            </a:solidFill>
            <a:latin typeface="Arial"/>
          </a:endParaRPr>
        </a:p>
      </dgm:t>
    </dgm:pt>
    <dgm:pt modelId="{B53D3658-C5F3-544C-B6FF-C9D18754B879}" type="parTrans" cxnId="{63280AD9-3E9A-9D45-934F-8C04FDD6CD2E}">
      <dgm:prSet/>
      <dgm:spPr/>
      <dgm:t>
        <a:bodyPr/>
        <a:lstStyle/>
        <a:p>
          <a:endParaRPr lang="en-US"/>
        </a:p>
      </dgm:t>
    </dgm:pt>
    <dgm:pt modelId="{B69ED64F-29D0-0746-B207-38CD8AEC4159}" type="sibTrans" cxnId="{63280AD9-3E9A-9D45-934F-8C04FDD6CD2E}">
      <dgm:prSet/>
      <dgm:spPr/>
      <dgm:t>
        <a:bodyPr/>
        <a:lstStyle/>
        <a:p>
          <a:endParaRPr lang="en-US"/>
        </a:p>
      </dgm:t>
    </dgm:pt>
    <dgm:pt modelId="{D950BE6D-BD81-5542-9796-52C93F1A03D4}" type="pres">
      <dgm:prSet presAssocID="{7B3D4996-BC33-8848-85A7-4222D65AE66A}" presName="Name0" presStyleCnt="0">
        <dgm:presLayoutVars>
          <dgm:chMax val="7"/>
          <dgm:chPref val="7"/>
          <dgm:dir/>
        </dgm:presLayoutVars>
      </dgm:prSet>
      <dgm:spPr/>
      <dgm:t>
        <a:bodyPr/>
        <a:lstStyle/>
        <a:p>
          <a:endParaRPr lang="en-US"/>
        </a:p>
      </dgm:t>
    </dgm:pt>
    <dgm:pt modelId="{2687E071-6BF6-FF44-9BAF-D89B8D8A9D20}" type="pres">
      <dgm:prSet presAssocID="{7B3D4996-BC33-8848-85A7-4222D65AE66A}" presName="Name1" presStyleCnt="0"/>
      <dgm:spPr/>
    </dgm:pt>
    <dgm:pt modelId="{7BFA4BA3-AD19-8F43-8FB1-B73AA5044681}" type="pres">
      <dgm:prSet presAssocID="{7B3D4996-BC33-8848-85A7-4222D65AE66A}" presName="cycle" presStyleCnt="0"/>
      <dgm:spPr/>
    </dgm:pt>
    <dgm:pt modelId="{D3A3343F-7CE3-5047-A1E4-F8A061EC1A99}" type="pres">
      <dgm:prSet presAssocID="{7B3D4996-BC33-8848-85A7-4222D65AE66A}" presName="srcNode" presStyleLbl="node1" presStyleIdx="0" presStyleCnt="1"/>
      <dgm:spPr/>
    </dgm:pt>
    <dgm:pt modelId="{C8563DE4-51C1-1045-B5B8-CF88AA1E4301}" type="pres">
      <dgm:prSet presAssocID="{7B3D4996-BC33-8848-85A7-4222D65AE66A}" presName="conn" presStyleLbl="parChTrans1D2" presStyleIdx="0" presStyleCnt="1" custScaleX="62604" custScaleY="63471" custLinFactNeighborX="18350" custLinFactNeighborY="907"/>
      <dgm:spPr/>
      <dgm:t>
        <a:bodyPr/>
        <a:lstStyle/>
        <a:p>
          <a:endParaRPr lang="en-US"/>
        </a:p>
      </dgm:t>
    </dgm:pt>
    <dgm:pt modelId="{ECD0F073-8A42-EB4C-9B66-3CC6DFFD1A5A}" type="pres">
      <dgm:prSet presAssocID="{7B3D4996-BC33-8848-85A7-4222D65AE66A}" presName="extraNode" presStyleLbl="node1" presStyleIdx="0" presStyleCnt="1"/>
      <dgm:spPr/>
    </dgm:pt>
    <dgm:pt modelId="{C940365A-F6BE-A447-B0EF-138C13CCDF9E}" type="pres">
      <dgm:prSet presAssocID="{7B3D4996-BC33-8848-85A7-4222D65AE66A}" presName="dstNode" presStyleLbl="node1" presStyleIdx="0" presStyleCnt="1"/>
      <dgm:spPr/>
    </dgm:pt>
    <dgm:pt modelId="{400D80E2-1303-8747-852C-5C833E225821}" type="pres">
      <dgm:prSet presAssocID="{5698B2D9-0656-D545-ADDB-4450884DBFB0}" presName="text_1" presStyleLbl="node1" presStyleIdx="0" presStyleCnt="1" custScaleY="48315">
        <dgm:presLayoutVars>
          <dgm:bulletEnabled val="1"/>
        </dgm:presLayoutVars>
      </dgm:prSet>
      <dgm:spPr/>
      <dgm:t>
        <a:bodyPr/>
        <a:lstStyle/>
        <a:p>
          <a:endParaRPr lang="en-US"/>
        </a:p>
      </dgm:t>
    </dgm:pt>
    <dgm:pt modelId="{B3A5801A-F8FF-A645-8B71-5DCAFA6333E4}" type="pres">
      <dgm:prSet presAssocID="{5698B2D9-0656-D545-ADDB-4450884DBFB0}" presName="accent_1" presStyleCnt="0"/>
      <dgm:spPr/>
    </dgm:pt>
    <dgm:pt modelId="{1F76606C-E1B6-7B44-A94D-D4B47152D619}" type="pres">
      <dgm:prSet presAssocID="{5698B2D9-0656-D545-ADDB-4450884DBFB0}" presName="accentRepeatNode" presStyleLbl="solidFgAcc1" presStyleIdx="0" presStyleCnt="1" custScaleX="52866" custScaleY="50495"/>
      <dgm:spPr>
        <a:solidFill>
          <a:schemeClr val="accent5">
            <a:lumMod val="75000"/>
            <a:alpha val="58000"/>
          </a:schemeClr>
        </a:solidFill>
      </dgm:spPr>
    </dgm:pt>
  </dgm:ptLst>
  <dgm:cxnLst>
    <dgm:cxn modelId="{F76DFE6A-F051-B645-B45A-74101CF2F7A8}" type="presOf" srcId="{7B3D4996-BC33-8848-85A7-4222D65AE66A}" destId="{D950BE6D-BD81-5542-9796-52C93F1A03D4}" srcOrd="0" destOrd="0" presId="urn:microsoft.com/office/officeart/2008/layout/VerticalCurvedList"/>
    <dgm:cxn modelId="{63280AD9-3E9A-9D45-934F-8C04FDD6CD2E}" srcId="{7B3D4996-BC33-8848-85A7-4222D65AE66A}" destId="{5698B2D9-0656-D545-ADDB-4450884DBFB0}" srcOrd="0" destOrd="0" parTransId="{B53D3658-C5F3-544C-B6FF-C9D18754B879}" sibTransId="{B69ED64F-29D0-0746-B207-38CD8AEC4159}"/>
    <dgm:cxn modelId="{34229831-57EA-6848-83F3-579F3F206265}" type="presOf" srcId="{5698B2D9-0656-D545-ADDB-4450884DBFB0}" destId="{400D80E2-1303-8747-852C-5C833E225821}" srcOrd="0" destOrd="0" presId="urn:microsoft.com/office/officeart/2008/layout/VerticalCurvedList"/>
    <dgm:cxn modelId="{E4AFA41B-2341-CF4F-826F-5B1CEE0B70AA}" type="presOf" srcId="{B69ED64F-29D0-0746-B207-38CD8AEC4159}" destId="{C8563DE4-51C1-1045-B5B8-CF88AA1E4301}" srcOrd="0" destOrd="0" presId="urn:microsoft.com/office/officeart/2008/layout/VerticalCurvedList"/>
    <dgm:cxn modelId="{EFD23078-CD53-994B-A177-4CB85986B8C8}" type="presParOf" srcId="{D950BE6D-BD81-5542-9796-52C93F1A03D4}" destId="{2687E071-6BF6-FF44-9BAF-D89B8D8A9D20}" srcOrd="0" destOrd="0" presId="urn:microsoft.com/office/officeart/2008/layout/VerticalCurvedList"/>
    <dgm:cxn modelId="{1E24463A-55B2-1D45-8D3E-AAB4B95103C3}" type="presParOf" srcId="{2687E071-6BF6-FF44-9BAF-D89B8D8A9D20}" destId="{7BFA4BA3-AD19-8F43-8FB1-B73AA5044681}" srcOrd="0" destOrd="0" presId="urn:microsoft.com/office/officeart/2008/layout/VerticalCurvedList"/>
    <dgm:cxn modelId="{3D3A4C96-1A0E-6A48-860B-C0518E0EAD4C}" type="presParOf" srcId="{7BFA4BA3-AD19-8F43-8FB1-B73AA5044681}" destId="{D3A3343F-7CE3-5047-A1E4-F8A061EC1A99}" srcOrd="0" destOrd="0" presId="urn:microsoft.com/office/officeart/2008/layout/VerticalCurvedList"/>
    <dgm:cxn modelId="{0748911D-B396-5548-AD0F-D78B0558BDB5}" type="presParOf" srcId="{7BFA4BA3-AD19-8F43-8FB1-B73AA5044681}" destId="{C8563DE4-51C1-1045-B5B8-CF88AA1E4301}" srcOrd="1" destOrd="0" presId="urn:microsoft.com/office/officeart/2008/layout/VerticalCurvedList"/>
    <dgm:cxn modelId="{EC320089-1D99-F146-8005-105D4D7AB7D5}" type="presParOf" srcId="{7BFA4BA3-AD19-8F43-8FB1-B73AA5044681}" destId="{ECD0F073-8A42-EB4C-9B66-3CC6DFFD1A5A}" srcOrd="2" destOrd="0" presId="urn:microsoft.com/office/officeart/2008/layout/VerticalCurvedList"/>
    <dgm:cxn modelId="{6C8A254E-3B31-5A40-B2F8-9338882EEB2C}" type="presParOf" srcId="{7BFA4BA3-AD19-8F43-8FB1-B73AA5044681}" destId="{C940365A-F6BE-A447-B0EF-138C13CCDF9E}" srcOrd="3" destOrd="0" presId="urn:microsoft.com/office/officeart/2008/layout/VerticalCurvedList"/>
    <dgm:cxn modelId="{ED8BAF5C-71A9-C845-9779-C71EA94DE3F4}" type="presParOf" srcId="{2687E071-6BF6-FF44-9BAF-D89B8D8A9D20}" destId="{400D80E2-1303-8747-852C-5C833E225821}" srcOrd="1" destOrd="0" presId="urn:microsoft.com/office/officeart/2008/layout/VerticalCurvedList"/>
    <dgm:cxn modelId="{E2502549-A585-8B42-BD3F-5F6A37858140}" type="presParOf" srcId="{2687E071-6BF6-FF44-9BAF-D89B8D8A9D20}" destId="{B3A5801A-F8FF-A645-8B71-5DCAFA6333E4}" srcOrd="2" destOrd="0" presId="urn:microsoft.com/office/officeart/2008/layout/VerticalCurvedList"/>
    <dgm:cxn modelId="{3296750D-DAA1-5847-A8F2-724093395BDE}" type="presParOf" srcId="{B3A5801A-F8FF-A645-8B71-5DCAFA6333E4}" destId="{1F76606C-E1B6-7B44-A94D-D4B47152D6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49678-C428-284F-A209-5CD115CDE014}">
      <dsp:nvSpPr>
        <dsp:cNvPr id="0" name=""/>
        <dsp:cNvSpPr/>
      </dsp:nvSpPr>
      <dsp:spPr>
        <a:xfrm rot="5400000">
          <a:off x="-267583" y="270462"/>
          <a:ext cx="1783890" cy="1248723"/>
        </a:xfrm>
        <a:prstGeom prst="chevron">
          <a:avLst/>
        </a:prstGeom>
        <a:gradFill rotWithShape="0">
          <a:gsLst>
            <a:gs pos="0">
              <a:schemeClr val="accent5">
                <a:lumMod val="75000"/>
                <a:alpha val="63000"/>
              </a:schemeClr>
            </a:gs>
            <a:gs pos="80000">
              <a:schemeClr val="accent5">
                <a:lumMod val="75000"/>
              </a:schemeClr>
            </a:gs>
            <a:gs pos="100000">
              <a:schemeClr val="accent5"/>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GENERAL</a:t>
          </a:r>
          <a:endParaRPr lang="en-US" sz="1400" kern="1200" dirty="0">
            <a:latin typeface="Arial"/>
            <a:cs typeface="Arial"/>
          </a:endParaRPr>
        </a:p>
      </dsp:txBody>
      <dsp:txXfrm rot="-5400000">
        <a:off x="1" y="627241"/>
        <a:ext cx="1248723" cy="535167"/>
      </dsp:txXfrm>
    </dsp:sp>
    <dsp:sp modelId="{2B67BD07-1888-5342-8B4E-7826503E9FF3}">
      <dsp:nvSpPr>
        <dsp:cNvPr id="0" name=""/>
        <dsp:cNvSpPr/>
      </dsp:nvSpPr>
      <dsp:spPr>
        <a:xfrm rot="5400000">
          <a:off x="4159397" y="-2907795"/>
          <a:ext cx="1159528" cy="6980876"/>
        </a:xfrm>
        <a:prstGeom prst="round2SameRect">
          <a:avLst/>
        </a:prstGeom>
        <a:solidFill>
          <a:schemeClr val="lt1">
            <a:hueOff val="0"/>
            <a:satOff val="0"/>
            <a:lumOff val="0"/>
            <a:alpha val="54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Arial"/>
              <a:cs typeface="Arial"/>
            </a:rPr>
            <a:t>Diseñar</a:t>
          </a:r>
          <a:r>
            <a:rPr lang="en-US" sz="2000" kern="1200" dirty="0" smtClean="0">
              <a:latin typeface="Arial"/>
              <a:cs typeface="Arial"/>
            </a:rPr>
            <a:t> e </a:t>
          </a:r>
          <a:r>
            <a:rPr lang="en-US" sz="2000" kern="1200" dirty="0" err="1" smtClean="0">
              <a:latin typeface="Arial"/>
              <a:cs typeface="Arial"/>
            </a:rPr>
            <a:t>implementar</a:t>
          </a:r>
          <a:r>
            <a:rPr lang="en-US" sz="2000" kern="1200" dirty="0" smtClean="0">
              <a:latin typeface="Arial"/>
              <a:cs typeface="Arial"/>
            </a:rPr>
            <a:t> el </a:t>
          </a:r>
          <a:r>
            <a:rPr lang="en-US" sz="2000" kern="1200" dirty="0" err="1" smtClean="0">
              <a:latin typeface="Arial"/>
              <a:cs typeface="Arial"/>
            </a:rPr>
            <a:t>sistema</a:t>
          </a:r>
          <a:r>
            <a:rPr lang="en-US" sz="2000" kern="1200" dirty="0" smtClean="0">
              <a:latin typeface="Arial"/>
              <a:cs typeface="Arial"/>
            </a:rPr>
            <a:t> </a:t>
          </a:r>
          <a:r>
            <a:rPr lang="en-US" sz="2000" kern="1200" dirty="0" err="1" smtClean="0">
              <a:latin typeface="Arial"/>
              <a:cs typeface="Arial"/>
            </a:rPr>
            <a:t>contraincendios</a:t>
          </a:r>
          <a:r>
            <a:rPr lang="en-US" sz="2000" kern="1200" dirty="0" smtClean="0">
              <a:latin typeface="Arial"/>
              <a:cs typeface="Arial"/>
            </a:rPr>
            <a:t> </a:t>
          </a:r>
          <a:r>
            <a:rPr lang="en-US" sz="2000" kern="1200" dirty="0" err="1" smtClean="0">
              <a:latin typeface="Arial"/>
              <a:cs typeface="Arial"/>
            </a:rPr>
            <a:t>para</a:t>
          </a:r>
          <a:r>
            <a:rPr lang="en-US" sz="2000" kern="1200" dirty="0" smtClean="0">
              <a:latin typeface="Arial"/>
              <a:cs typeface="Arial"/>
            </a:rPr>
            <a:t> la </a:t>
          </a:r>
          <a:r>
            <a:rPr lang="en-US" sz="2000" kern="1200" dirty="0" err="1" smtClean="0">
              <a:latin typeface="Arial"/>
              <a:cs typeface="Arial"/>
            </a:rPr>
            <a:t>estación</a:t>
          </a:r>
          <a:r>
            <a:rPr lang="en-US" sz="2000" kern="1200" dirty="0" smtClean="0">
              <a:latin typeface="Arial"/>
              <a:cs typeface="Arial"/>
            </a:rPr>
            <a:t> de </a:t>
          </a:r>
          <a:r>
            <a:rPr lang="en-US" sz="2000" kern="1200" dirty="0" err="1" smtClean="0">
              <a:latin typeface="Arial"/>
              <a:cs typeface="Arial"/>
            </a:rPr>
            <a:t>captación</a:t>
          </a:r>
          <a:r>
            <a:rPr lang="en-US" sz="2000" kern="1200" dirty="0" smtClean="0">
              <a:latin typeface="Arial"/>
              <a:cs typeface="Arial"/>
            </a:rPr>
            <a:t> de gas </a:t>
          </a:r>
          <a:r>
            <a:rPr lang="en-US" sz="2000" kern="1200" dirty="0" err="1" smtClean="0">
              <a:latin typeface="Arial"/>
              <a:cs typeface="Arial"/>
            </a:rPr>
            <a:t>Sacha</a:t>
          </a:r>
          <a:r>
            <a:rPr lang="en-US" sz="2000" kern="1200" dirty="0" smtClean="0">
              <a:latin typeface="Arial"/>
              <a:cs typeface="Arial"/>
            </a:rPr>
            <a:t> Norte 2.</a:t>
          </a:r>
          <a:endParaRPr lang="en-US" sz="2000" kern="1200" dirty="0">
            <a:latin typeface="Arial"/>
            <a:cs typeface="Arial"/>
          </a:endParaRPr>
        </a:p>
      </dsp:txBody>
      <dsp:txXfrm rot="-5400000">
        <a:off x="1248724" y="59481"/>
        <a:ext cx="6924273" cy="1046322"/>
      </dsp:txXfrm>
    </dsp:sp>
    <dsp:sp modelId="{50AE1F64-B9FF-0248-88B5-291ADD857436}">
      <dsp:nvSpPr>
        <dsp:cNvPr id="0" name=""/>
        <dsp:cNvSpPr/>
      </dsp:nvSpPr>
      <dsp:spPr>
        <a:xfrm rot="5400000">
          <a:off x="-267583" y="2737177"/>
          <a:ext cx="1783890" cy="1248723"/>
        </a:xfrm>
        <a:prstGeom prst="chevron">
          <a:avLst/>
        </a:prstGeom>
        <a:gradFill rotWithShape="0">
          <a:gsLst>
            <a:gs pos="0">
              <a:schemeClr val="accent5">
                <a:lumMod val="75000"/>
                <a:alpha val="63000"/>
              </a:schemeClr>
            </a:gs>
            <a:gs pos="80000">
              <a:schemeClr val="accent5">
                <a:lumMod val="75000"/>
              </a:schemeClr>
            </a:gs>
            <a:gs pos="100000">
              <a:schemeClr val="accent5"/>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a:cs typeface="Arial"/>
            </a:rPr>
            <a:t>ESPECIFICOS</a:t>
          </a:r>
          <a:endParaRPr lang="en-US" sz="1400" kern="1200" dirty="0">
            <a:latin typeface="Arial"/>
            <a:cs typeface="Arial"/>
          </a:endParaRPr>
        </a:p>
      </dsp:txBody>
      <dsp:txXfrm rot="-5400000">
        <a:off x="1" y="3093956"/>
        <a:ext cx="1248723" cy="535167"/>
      </dsp:txXfrm>
    </dsp:sp>
    <dsp:sp modelId="{374BDB9F-6ADE-B244-A777-5DE3DD00C911}">
      <dsp:nvSpPr>
        <dsp:cNvPr id="0" name=""/>
        <dsp:cNvSpPr/>
      </dsp:nvSpPr>
      <dsp:spPr>
        <a:xfrm rot="5400000">
          <a:off x="3265435" y="-441080"/>
          <a:ext cx="2947451" cy="6980876"/>
        </a:xfrm>
        <a:prstGeom prst="round2SameRect">
          <a:avLst/>
        </a:prstGeom>
        <a:solidFill>
          <a:schemeClr val="lt1">
            <a:hueOff val="0"/>
            <a:satOff val="0"/>
            <a:lumOff val="0"/>
            <a:alpha val="54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latin typeface="Arial"/>
              <a:cs typeface="Arial"/>
            </a:rPr>
            <a:t>Determinar</a:t>
          </a:r>
          <a:r>
            <a:rPr lang="en-US" sz="1900" kern="1200" dirty="0" smtClean="0">
              <a:latin typeface="Arial"/>
              <a:cs typeface="Arial"/>
            </a:rPr>
            <a:t> </a:t>
          </a:r>
          <a:r>
            <a:rPr lang="en-US" sz="1900" kern="1200" dirty="0" err="1" smtClean="0">
              <a:latin typeface="Arial"/>
              <a:cs typeface="Arial"/>
            </a:rPr>
            <a:t>equipos</a:t>
          </a:r>
          <a:r>
            <a:rPr lang="en-US" sz="1900" kern="1200" dirty="0" smtClean="0">
              <a:latin typeface="Arial"/>
              <a:cs typeface="Arial"/>
            </a:rPr>
            <a:t> y </a:t>
          </a:r>
          <a:r>
            <a:rPr lang="en-US" sz="1900" kern="1200" dirty="0" err="1" smtClean="0">
              <a:latin typeface="Arial"/>
              <a:cs typeface="Arial"/>
            </a:rPr>
            <a:t>materiales</a:t>
          </a:r>
          <a:r>
            <a:rPr lang="en-US" sz="1900" kern="1200" dirty="0" smtClean="0">
              <a:latin typeface="Arial"/>
              <a:cs typeface="Arial"/>
            </a:rPr>
            <a:t> </a:t>
          </a:r>
          <a:r>
            <a:rPr lang="en-US" sz="1900" kern="1200" dirty="0" err="1" smtClean="0">
              <a:latin typeface="Arial"/>
              <a:cs typeface="Arial"/>
            </a:rPr>
            <a:t>necesarios</a:t>
          </a:r>
          <a:r>
            <a:rPr lang="en-US" sz="1900" kern="1200" dirty="0" smtClean="0">
              <a:latin typeface="Arial"/>
              <a:cs typeface="Arial"/>
            </a:rPr>
            <a:t> </a:t>
          </a:r>
          <a:r>
            <a:rPr lang="en-US" sz="1900" kern="1200" dirty="0" err="1" smtClean="0">
              <a:latin typeface="Arial"/>
              <a:cs typeface="Arial"/>
            </a:rPr>
            <a:t>para</a:t>
          </a:r>
          <a:r>
            <a:rPr lang="en-US" sz="1900" kern="1200" dirty="0" smtClean="0">
              <a:latin typeface="Arial"/>
              <a:cs typeface="Arial"/>
            </a:rPr>
            <a:t> </a:t>
          </a:r>
          <a:r>
            <a:rPr lang="en-US" sz="1900" kern="1200" dirty="0" err="1" smtClean="0">
              <a:latin typeface="Arial"/>
              <a:cs typeface="Arial"/>
            </a:rPr>
            <a:t>conformar</a:t>
          </a:r>
          <a:r>
            <a:rPr lang="en-US" sz="1900" kern="1200" dirty="0" smtClean="0">
              <a:latin typeface="Arial"/>
              <a:cs typeface="Arial"/>
            </a:rPr>
            <a:t> el </a:t>
          </a:r>
          <a:r>
            <a:rPr lang="en-US" sz="1900" kern="1200" dirty="0" err="1" smtClean="0">
              <a:latin typeface="Arial"/>
              <a:cs typeface="Arial"/>
            </a:rPr>
            <a:t>sistema</a:t>
          </a:r>
          <a:r>
            <a:rPr lang="en-US" sz="1900" kern="1200" dirty="0" smtClean="0">
              <a:latin typeface="Arial"/>
              <a:cs typeface="Arial"/>
            </a:rPr>
            <a:t> </a:t>
          </a:r>
          <a:r>
            <a:rPr lang="en-US" sz="1900" kern="1200" dirty="0" err="1" smtClean="0">
              <a:latin typeface="Arial"/>
              <a:cs typeface="Arial"/>
            </a:rPr>
            <a:t>contraincendios</a:t>
          </a:r>
          <a:r>
            <a:rPr lang="en-US" sz="1900" kern="1200" dirty="0" smtClean="0">
              <a:latin typeface="Arial"/>
              <a:cs typeface="Arial"/>
            </a:rPr>
            <a:t> de </a:t>
          </a:r>
          <a:r>
            <a:rPr lang="en-US" sz="1900" kern="1200" dirty="0" err="1" smtClean="0">
              <a:latin typeface="Arial"/>
              <a:cs typeface="Arial"/>
            </a:rPr>
            <a:t>manera</a:t>
          </a:r>
          <a:r>
            <a:rPr lang="en-US" sz="1900" kern="1200" dirty="0" smtClean="0">
              <a:latin typeface="Arial"/>
              <a:cs typeface="Arial"/>
            </a:rPr>
            <a:t> </a:t>
          </a:r>
          <a:r>
            <a:rPr lang="en-US" sz="1900" kern="1200" dirty="0" err="1" smtClean="0">
              <a:latin typeface="Arial"/>
              <a:cs typeface="Arial"/>
            </a:rPr>
            <a:t>que</a:t>
          </a:r>
          <a:r>
            <a:rPr lang="en-US" sz="1900" kern="1200" dirty="0" smtClean="0">
              <a:latin typeface="Arial"/>
              <a:cs typeface="Arial"/>
            </a:rPr>
            <a:t> </a:t>
          </a:r>
          <a:r>
            <a:rPr lang="en-US" sz="1900" kern="1200" dirty="0" err="1" smtClean="0">
              <a:latin typeface="Arial"/>
              <a:cs typeface="Arial"/>
            </a:rPr>
            <a:t>cumplan</a:t>
          </a:r>
          <a:r>
            <a:rPr lang="en-US" sz="1900" kern="1200" dirty="0" smtClean="0">
              <a:latin typeface="Arial"/>
              <a:cs typeface="Arial"/>
            </a:rPr>
            <a:t> con </a:t>
          </a:r>
          <a:r>
            <a:rPr lang="en-US" sz="1900" kern="1200" dirty="0" err="1" smtClean="0">
              <a:latin typeface="Arial"/>
              <a:cs typeface="Arial"/>
            </a:rPr>
            <a:t>las</a:t>
          </a:r>
          <a:r>
            <a:rPr lang="en-US" sz="1900" kern="1200" dirty="0" smtClean="0">
              <a:latin typeface="Arial"/>
              <a:cs typeface="Arial"/>
            </a:rPr>
            <a:t> </a:t>
          </a:r>
          <a:r>
            <a:rPr lang="en-US" sz="1900" kern="1200" dirty="0" err="1" smtClean="0">
              <a:latin typeface="Arial"/>
              <a:cs typeface="Arial"/>
            </a:rPr>
            <a:t>normas</a:t>
          </a:r>
          <a:r>
            <a:rPr lang="en-US" sz="1900" kern="1200" dirty="0" smtClean="0">
              <a:latin typeface="Arial"/>
              <a:cs typeface="Arial"/>
            </a:rPr>
            <a:t> NFPA </a:t>
          </a:r>
          <a:r>
            <a:rPr lang="en-US" sz="1900" kern="1200" dirty="0" err="1" smtClean="0">
              <a:latin typeface="Arial"/>
              <a:cs typeface="Arial"/>
            </a:rPr>
            <a:t>para</a:t>
          </a:r>
          <a:r>
            <a:rPr lang="en-US" sz="1900" kern="1200" dirty="0" smtClean="0">
              <a:latin typeface="Arial"/>
              <a:cs typeface="Arial"/>
            </a:rPr>
            <a:t> </a:t>
          </a:r>
          <a:r>
            <a:rPr lang="en-US" sz="1900" kern="1200" dirty="0" err="1" smtClean="0">
              <a:latin typeface="Arial"/>
              <a:cs typeface="Arial"/>
            </a:rPr>
            <a:t>áreas</a:t>
          </a:r>
          <a:r>
            <a:rPr lang="en-US" sz="1900" kern="1200" dirty="0" smtClean="0">
              <a:latin typeface="Arial"/>
              <a:cs typeface="Arial"/>
            </a:rPr>
            <a:t> </a:t>
          </a:r>
          <a:r>
            <a:rPr lang="en-US" sz="1900" kern="1200" dirty="0" err="1" smtClean="0">
              <a:latin typeface="Arial"/>
              <a:cs typeface="Arial"/>
            </a:rPr>
            <a:t>peligrosas</a:t>
          </a:r>
          <a:r>
            <a:rPr lang="en-US" sz="1900" kern="1200" dirty="0" smtClean="0">
              <a:latin typeface="Arial"/>
              <a:cs typeface="Arial"/>
            </a:rPr>
            <a:t>.</a:t>
          </a:r>
          <a:endParaRPr lang="en-US" sz="1900" kern="1200" dirty="0">
            <a:latin typeface="Arial"/>
            <a:cs typeface="Arial"/>
          </a:endParaRPr>
        </a:p>
        <a:p>
          <a:pPr marL="171450" lvl="1" indent="-171450" algn="l" defTabSz="844550">
            <a:lnSpc>
              <a:spcPct val="90000"/>
            </a:lnSpc>
            <a:spcBef>
              <a:spcPct val="0"/>
            </a:spcBef>
            <a:spcAft>
              <a:spcPct val="15000"/>
            </a:spcAft>
            <a:buChar char="••"/>
          </a:pPr>
          <a:r>
            <a:rPr lang="en-US" sz="1900" kern="1200" dirty="0" err="1" smtClean="0">
              <a:latin typeface="Arial"/>
              <a:cs typeface="Arial"/>
            </a:rPr>
            <a:t>Clasificar</a:t>
          </a:r>
          <a:r>
            <a:rPr lang="en-US" sz="1900" kern="1200" dirty="0" smtClean="0">
              <a:latin typeface="Arial"/>
              <a:cs typeface="Arial"/>
            </a:rPr>
            <a:t> la </a:t>
          </a:r>
          <a:r>
            <a:rPr lang="en-US" sz="1900" kern="1200" dirty="0" err="1" smtClean="0">
              <a:latin typeface="Arial"/>
              <a:cs typeface="Arial"/>
            </a:rPr>
            <a:t>lógica</a:t>
          </a:r>
          <a:r>
            <a:rPr lang="en-US" sz="1900" kern="1200" dirty="0" smtClean="0">
              <a:latin typeface="Arial"/>
              <a:cs typeface="Arial"/>
            </a:rPr>
            <a:t> del PLC en </a:t>
          </a:r>
          <a:r>
            <a:rPr lang="en-US" sz="1900" kern="1200" dirty="0" err="1" smtClean="0">
              <a:latin typeface="Arial"/>
              <a:cs typeface="Arial"/>
            </a:rPr>
            <a:t>subrutinas</a:t>
          </a:r>
          <a:r>
            <a:rPr lang="en-US" sz="1900" kern="1200" dirty="0" smtClean="0">
              <a:latin typeface="Arial"/>
              <a:cs typeface="Arial"/>
            </a:rPr>
            <a:t>, de </a:t>
          </a:r>
          <a:r>
            <a:rPr lang="en-US" sz="1900" kern="1200" dirty="0" err="1" smtClean="0">
              <a:latin typeface="Arial"/>
              <a:cs typeface="Arial"/>
            </a:rPr>
            <a:t>manera</a:t>
          </a:r>
          <a:r>
            <a:rPr lang="en-US" sz="1900" kern="1200" dirty="0" smtClean="0">
              <a:latin typeface="Arial"/>
              <a:cs typeface="Arial"/>
            </a:rPr>
            <a:t> </a:t>
          </a:r>
          <a:r>
            <a:rPr lang="en-US" sz="1900" kern="1200" dirty="0" err="1" smtClean="0">
              <a:latin typeface="Arial"/>
              <a:cs typeface="Arial"/>
            </a:rPr>
            <a:t>que</a:t>
          </a:r>
          <a:r>
            <a:rPr lang="en-US" sz="1900" kern="1200" dirty="0" smtClean="0">
              <a:latin typeface="Arial"/>
              <a:cs typeface="Arial"/>
            </a:rPr>
            <a:t> se </a:t>
          </a:r>
          <a:r>
            <a:rPr lang="en-US" sz="1900" kern="1200" dirty="0" err="1" smtClean="0">
              <a:latin typeface="Arial"/>
              <a:cs typeface="Arial"/>
            </a:rPr>
            <a:t>pueda</a:t>
          </a:r>
          <a:r>
            <a:rPr lang="en-US" sz="1900" kern="1200" dirty="0" smtClean="0">
              <a:latin typeface="Arial"/>
              <a:cs typeface="Arial"/>
            </a:rPr>
            <a:t> </a:t>
          </a:r>
          <a:r>
            <a:rPr lang="en-US" sz="1900" kern="1200" dirty="0" err="1" smtClean="0">
              <a:latin typeface="Arial"/>
              <a:cs typeface="Arial"/>
            </a:rPr>
            <a:t>maniobrar</a:t>
          </a:r>
          <a:r>
            <a:rPr lang="en-US" sz="1900" kern="1200" dirty="0" smtClean="0">
              <a:latin typeface="Arial"/>
              <a:cs typeface="Arial"/>
            </a:rPr>
            <a:t> </a:t>
          </a:r>
          <a:r>
            <a:rPr lang="en-US" sz="1900" kern="1200" dirty="0" err="1" smtClean="0">
              <a:latin typeface="Arial"/>
              <a:cs typeface="Arial"/>
            </a:rPr>
            <a:t>esta</a:t>
          </a:r>
          <a:r>
            <a:rPr lang="en-US" sz="1900" kern="1200" dirty="0" smtClean="0">
              <a:latin typeface="Arial"/>
              <a:cs typeface="Arial"/>
            </a:rPr>
            <a:t> </a:t>
          </a:r>
          <a:r>
            <a:rPr lang="en-US" sz="1900" kern="1200" dirty="0" err="1" smtClean="0">
              <a:latin typeface="Arial"/>
              <a:cs typeface="Arial"/>
            </a:rPr>
            <a:t>lógica</a:t>
          </a:r>
          <a:r>
            <a:rPr lang="en-US" sz="1900" kern="1200" dirty="0" smtClean="0">
              <a:latin typeface="Arial"/>
              <a:cs typeface="Arial"/>
            </a:rPr>
            <a:t> en </a:t>
          </a:r>
          <a:r>
            <a:rPr lang="en-US" sz="1900" kern="1200" dirty="0" err="1" smtClean="0">
              <a:latin typeface="Arial"/>
              <a:cs typeface="Arial"/>
            </a:rPr>
            <a:t>futuros</a:t>
          </a:r>
          <a:r>
            <a:rPr lang="en-US" sz="1900" kern="1200" dirty="0" smtClean="0">
              <a:latin typeface="Arial"/>
              <a:cs typeface="Arial"/>
            </a:rPr>
            <a:t> </a:t>
          </a:r>
          <a:r>
            <a:rPr lang="en-US" sz="1900" kern="1200" dirty="0" err="1" smtClean="0">
              <a:latin typeface="Arial"/>
              <a:cs typeface="Arial"/>
            </a:rPr>
            <a:t>cambios</a:t>
          </a:r>
          <a:r>
            <a:rPr lang="en-US" sz="1900" kern="1200" dirty="0" smtClean="0">
              <a:latin typeface="Arial"/>
              <a:cs typeface="Arial"/>
            </a:rPr>
            <a:t> </a:t>
          </a:r>
          <a:r>
            <a:rPr lang="en-US" sz="1900" kern="1200" dirty="0" err="1" smtClean="0">
              <a:latin typeface="Arial"/>
              <a:cs typeface="Arial"/>
            </a:rPr>
            <a:t>si</a:t>
          </a:r>
          <a:r>
            <a:rPr lang="en-US" sz="1900" kern="1200" dirty="0" smtClean="0">
              <a:latin typeface="Arial"/>
              <a:cs typeface="Arial"/>
            </a:rPr>
            <a:t> </a:t>
          </a:r>
          <a:r>
            <a:rPr lang="en-US" sz="1900" kern="1200" dirty="0" err="1" smtClean="0">
              <a:latin typeface="Arial"/>
              <a:cs typeface="Arial"/>
            </a:rPr>
            <a:t>es</a:t>
          </a:r>
          <a:r>
            <a:rPr lang="en-US" sz="1900" kern="1200" dirty="0" smtClean="0">
              <a:latin typeface="Arial"/>
              <a:cs typeface="Arial"/>
            </a:rPr>
            <a:t> </a:t>
          </a:r>
          <a:r>
            <a:rPr lang="en-US" sz="1900" kern="1200" dirty="0" err="1" smtClean="0">
              <a:latin typeface="Arial"/>
              <a:cs typeface="Arial"/>
            </a:rPr>
            <a:t>necesario</a:t>
          </a:r>
          <a:r>
            <a:rPr lang="en-US" sz="1900" kern="1200" dirty="0" smtClean="0">
              <a:latin typeface="Arial"/>
              <a:cs typeface="Arial"/>
            </a:rPr>
            <a:t>.</a:t>
          </a:r>
          <a:endParaRPr lang="en-US" sz="1900" kern="1200" dirty="0">
            <a:latin typeface="Arial"/>
            <a:cs typeface="Arial"/>
          </a:endParaRPr>
        </a:p>
        <a:p>
          <a:pPr marL="171450" lvl="1" indent="-171450" algn="l" defTabSz="844550">
            <a:lnSpc>
              <a:spcPct val="90000"/>
            </a:lnSpc>
            <a:spcBef>
              <a:spcPct val="0"/>
            </a:spcBef>
            <a:spcAft>
              <a:spcPct val="15000"/>
            </a:spcAft>
            <a:buChar char="••"/>
          </a:pPr>
          <a:r>
            <a:rPr lang="en-US" sz="1900" kern="1200" dirty="0" err="1" smtClean="0">
              <a:latin typeface="Arial"/>
              <a:cs typeface="Arial"/>
            </a:rPr>
            <a:t>Desarrollar</a:t>
          </a:r>
          <a:r>
            <a:rPr lang="en-US" sz="1900" kern="1200" dirty="0" smtClean="0">
              <a:latin typeface="Arial"/>
              <a:cs typeface="Arial"/>
            </a:rPr>
            <a:t> el HMI </a:t>
          </a:r>
          <a:r>
            <a:rPr lang="en-US" sz="1900" kern="1200" dirty="0" err="1" smtClean="0">
              <a:latin typeface="Arial"/>
              <a:cs typeface="Arial"/>
            </a:rPr>
            <a:t>mediante</a:t>
          </a:r>
          <a:r>
            <a:rPr lang="en-US" sz="1900" kern="1200" dirty="0" smtClean="0">
              <a:latin typeface="Arial"/>
              <a:cs typeface="Arial"/>
            </a:rPr>
            <a:t> el software IDE </a:t>
          </a:r>
          <a:r>
            <a:rPr lang="en-US" sz="1900" kern="1200" dirty="0" err="1" smtClean="0">
              <a:latin typeface="Arial"/>
              <a:cs typeface="Arial"/>
            </a:rPr>
            <a:t>Archestra</a:t>
          </a:r>
          <a:r>
            <a:rPr lang="en-US" sz="1900" kern="1200" dirty="0" smtClean="0">
              <a:latin typeface="Arial"/>
              <a:cs typeface="Arial"/>
            </a:rPr>
            <a:t> </a:t>
          </a:r>
          <a:r>
            <a:rPr lang="en-US" sz="1900" kern="1200" dirty="0" err="1" smtClean="0">
              <a:latin typeface="Arial"/>
              <a:cs typeface="Arial"/>
            </a:rPr>
            <a:t>siguiendo</a:t>
          </a:r>
          <a:r>
            <a:rPr lang="en-US" sz="1900" kern="1200" dirty="0" smtClean="0">
              <a:latin typeface="Arial"/>
              <a:cs typeface="Arial"/>
            </a:rPr>
            <a:t> </a:t>
          </a:r>
          <a:r>
            <a:rPr lang="en-US" sz="1900" kern="1200" dirty="0" err="1" smtClean="0">
              <a:latin typeface="Arial"/>
              <a:cs typeface="Arial"/>
            </a:rPr>
            <a:t>recomendaciones</a:t>
          </a:r>
          <a:r>
            <a:rPr lang="en-US" sz="1900" kern="1200" dirty="0" smtClean="0">
              <a:latin typeface="Arial"/>
              <a:cs typeface="Arial"/>
            </a:rPr>
            <a:t> </a:t>
          </a:r>
          <a:r>
            <a:rPr lang="en-US" sz="1900" kern="1200" dirty="0" err="1" smtClean="0">
              <a:latin typeface="Arial"/>
              <a:cs typeface="Arial"/>
            </a:rPr>
            <a:t>como</a:t>
          </a:r>
          <a:r>
            <a:rPr lang="en-US" sz="1900" kern="1200" dirty="0" smtClean="0">
              <a:latin typeface="Arial"/>
              <a:cs typeface="Arial"/>
            </a:rPr>
            <a:t> la </a:t>
          </a:r>
          <a:r>
            <a:rPr lang="en-US" sz="1900" kern="1200" dirty="0" err="1" smtClean="0">
              <a:latin typeface="Arial"/>
              <a:cs typeface="Arial"/>
            </a:rPr>
            <a:t>guía</a:t>
          </a:r>
          <a:r>
            <a:rPr lang="en-US" sz="1900" kern="1200" dirty="0" smtClean="0">
              <a:latin typeface="Arial"/>
              <a:cs typeface="Arial"/>
            </a:rPr>
            <a:t> GEDIS.</a:t>
          </a:r>
          <a:endParaRPr lang="en-US" sz="1900" kern="1200" dirty="0">
            <a:latin typeface="Arial"/>
            <a:cs typeface="Arial"/>
          </a:endParaRPr>
        </a:p>
        <a:p>
          <a:pPr marL="171450" lvl="1" indent="-171450" algn="l" defTabSz="844550">
            <a:lnSpc>
              <a:spcPct val="90000"/>
            </a:lnSpc>
            <a:spcBef>
              <a:spcPct val="0"/>
            </a:spcBef>
            <a:spcAft>
              <a:spcPct val="15000"/>
            </a:spcAft>
            <a:buChar char="••"/>
          </a:pPr>
          <a:r>
            <a:rPr lang="en-US" sz="1900" kern="1200" dirty="0" err="1" smtClean="0">
              <a:latin typeface="Arial"/>
              <a:cs typeface="Arial"/>
            </a:rPr>
            <a:t>Implementar</a:t>
          </a:r>
          <a:r>
            <a:rPr lang="en-US" sz="1900" kern="1200" dirty="0" smtClean="0">
              <a:latin typeface="Arial"/>
              <a:cs typeface="Arial"/>
            </a:rPr>
            <a:t> el </a:t>
          </a:r>
          <a:r>
            <a:rPr lang="en-US" sz="1900" kern="1200" dirty="0" err="1" smtClean="0">
              <a:latin typeface="Arial"/>
              <a:cs typeface="Arial"/>
            </a:rPr>
            <a:t>sistema</a:t>
          </a:r>
          <a:r>
            <a:rPr lang="en-US" sz="1900" kern="1200" dirty="0" smtClean="0">
              <a:latin typeface="Arial"/>
              <a:cs typeface="Arial"/>
            </a:rPr>
            <a:t> y </a:t>
          </a:r>
          <a:r>
            <a:rPr lang="en-US" sz="1900" kern="1200" dirty="0" err="1" smtClean="0">
              <a:latin typeface="Arial"/>
              <a:cs typeface="Arial"/>
            </a:rPr>
            <a:t>verificar</a:t>
          </a:r>
          <a:r>
            <a:rPr lang="en-US" sz="1900" kern="1200" dirty="0" smtClean="0">
              <a:latin typeface="Arial"/>
              <a:cs typeface="Arial"/>
            </a:rPr>
            <a:t> </a:t>
          </a:r>
          <a:r>
            <a:rPr lang="en-US" sz="1900" kern="1200" dirty="0" err="1" smtClean="0">
              <a:latin typeface="Arial"/>
              <a:cs typeface="Arial"/>
            </a:rPr>
            <a:t>su</a:t>
          </a:r>
          <a:r>
            <a:rPr lang="en-US" sz="1900" kern="1200" dirty="0" smtClean="0">
              <a:latin typeface="Arial"/>
              <a:cs typeface="Arial"/>
            </a:rPr>
            <a:t> </a:t>
          </a:r>
          <a:r>
            <a:rPr lang="en-US" sz="1900" kern="1200" dirty="0" err="1" smtClean="0">
              <a:latin typeface="Arial"/>
              <a:cs typeface="Arial"/>
            </a:rPr>
            <a:t>correcto</a:t>
          </a:r>
          <a:r>
            <a:rPr lang="en-US" sz="1900" kern="1200" dirty="0" smtClean="0">
              <a:latin typeface="Arial"/>
              <a:cs typeface="Arial"/>
            </a:rPr>
            <a:t> </a:t>
          </a:r>
          <a:r>
            <a:rPr lang="en-US" sz="1900" kern="1200" dirty="0" err="1" smtClean="0">
              <a:latin typeface="Arial"/>
              <a:cs typeface="Arial"/>
            </a:rPr>
            <a:t>funcionamiento</a:t>
          </a:r>
          <a:r>
            <a:rPr lang="en-US" sz="1900" kern="1200" dirty="0" smtClean="0">
              <a:latin typeface="Arial"/>
              <a:cs typeface="Arial"/>
            </a:rPr>
            <a:t> </a:t>
          </a:r>
          <a:r>
            <a:rPr lang="en-US" sz="1900" kern="1200" dirty="0" err="1" smtClean="0">
              <a:latin typeface="Arial"/>
              <a:cs typeface="Arial"/>
            </a:rPr>
            <a:t>mediante</a:t>
          </a:r>
          <a:r>
            <a:rPr lang="en-US" sz="1900" kern="1200" dirty="0" smtClean="0">
              <a:latin typeface="Arial"/>
              <a:cs typeface="Arial"/>
            </a:rPr>
            <a:t> </a:t>
          </a:r>
          <a:r>
            <a:rPr lang="en-US" sz="1900" kern="1200" dirty="0" err="1" smtClean="0">
              <a:latin typeface="Arial"/>
              <a:cs typeface="Arial"/>
            </a:rPr>
            <a:t>pruebas</a:t>
          </a:r>
          <a:r>
            <a:rPr lang="en-US" sz="1900" kern="1200" dirty="0" smtClean="0">
              <a:latin typeface="Arial"/>
              <a:cs typeface="Arial"/>
            </a:rPr>
            <a:t> y </a:t>
          </a:r>
          <a:r>
            <a:rPr lang="en-US" sz="1900" kern="1200" dirty="0" err="1" smtClean="0">
              <a:latin typeface="Arial"/>
              <a:cs typeface="Arial"/>
            </a:rPr>
            <a:t>resultados</a:t>
          </a:r>
          <a:r>
            <a:rPr lang="en-US" sz="1900" kern="1200" dirty="0" smtClean="0">
              <a:latin typeface="Arial"/>
              <a:cs typeface="Arial"/>
            </a:rPr>
            <a:t>.</a:t>
          </a:r>
          <a:endParaRPr lang="en-US" sz="1900" kern="1200" dirty="0">
            <a:latin typeface="Arial"/>
            <a:cs typeface="Arial"/>
          </a:endParaRPr>
        </a:p>
      </dsp:txBody>
      <dsp:txXfrm rot="-5400000">
        <a:off x="1248723" y="1719515"/>
        <a:ext cx="6836993" cy="26596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BE660-49B7-DB4B-8822-2ACA7D8C8861}">
      <dsp:nvSpPr>
        <dsp:cNvPr id="0" name=""/>
        <dsp:cNvSpPr/>
      </dsp:nvSpPr>
      <dsp:spPr>
        <a:xfrm>
          <a:off x="2267301" y="280157"/>
          <a:ext cx="3801808" cy="3801808"/>
        </a:xfrm>
        <a:prstGeom prst="pie">
          <a:avLst>
            <a:gd name="adj1" fmla="val 16200000"/>
            <a:gd name="adj2" fmla="val 20520000"/>
          </a:avLst>
        </a:prstGeom>
        <a:gradFill flip="none" rotWithShape="1">
          <a:gsLst>
            <a:gs pos="0">
              <a:schemeClr val="accent5"/>
            </a:gs>
            <a:gs pos="49000">
              <a:schemeClr val="accent1">
                <a:alpha val="67000"/>
              </a:schemeClr>
            </a:gs>
            <a:gs pos="100000">
              <a:schemeClr val="accent5"/>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Cable </a:t>
          </a:r>
          <a:r>
            <a:rPr lang="en-US" sz="1600" b="1" kern="1200" dirty="0" err="1" smtClean="0">
              <a:solidFill>
                <a:schemeClr val="tx1"/>
              </a:solidFill>
            </a:rPr>
            <a:t>Apantallado</a:t>
          </a:r>
          <a:endParaRPr lang="en-US" sz="1600" b="1" kern="1200" dirty="0">
            <a:solidFill>
              <a:schemeClr val="tx1"/>
            </a:solidFill>
          </a:endParaRPr>
        </a:p>
      </dsp:txBody>
      <dsp:txXfrm>
        <a:off x="4250578" y="919223"/>
        <a:ext cx="1222010" cy="814673"/>
      </dsp:txXfrm>
    </dsp:sp>
    <dsp:sp modelId="{BAE6AAD8-DB7C-D845-BCF3-5EF9B8DEBBD3}">
      <dsp:nvSpPr>
        <dsp:cNvPr id="0" name=""/>
        <dsp:cNvSpPr/>
      </dsp:nvSpPr>
      <dsp:spPr>
        <a:xfrm>
          <a:off x="2299888" y="381538"/>
          <a:ext cx="3801808" cy="3801808"/>
        </a:xfrm>
        <a:prstGeom prst="pie">
          <a:avLst>
            <a:gd name="adj1" fmla="val 20520000"/>
            <a:gd name="adj2" fmla="val 3240000"/>
          </a:avLst>
        </a:prstGeom>
        <a:gradFill flip="none" rotWithShape="1">
          <a:gsLst>
            <a:gs pos="0">
              <a:schemeClr val="accent5"/>
            </a:gs>
            <a:gs pos="49000">
              <a:schemeClr val="accent1">
                <a:alpha val="67000"/>
              </a:schemeClr>
            </a:gs>
            <a:gs pos="100000">
              <a:schemeClr val="accent5"/>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Resistentes</a:t>
          </a:r>
          <a:r>
            <a:rPr lang="en-US" sz="1600" b="1" kern="1200" dirty="0" smtClean="0">
              <a:solidFill>
                <a:schemeClr val="tx1"/>
              </a:solidFill>
            </a:rPr>
            <a:t> a la Llama</a:t>
          </a:r>
          <a:endParaRPr lang="en-US" sz="1600" b="1" kern="1200" dirty="0">
            <a:solidFill>
              <a:schemeClr val="tx1"/>
            </a:solidFill>
          </a:endParaRPr>
        </a:p>
      </dsp:txBody>
      <dsp:txXfrm>
        <a:off x="4748434" y="2118603"/>
        <a:ext cx="1131490" cy="905192"/>
      </dsp:txXfrm>
    </dsp:sp>
    <dsp:sp modelId="{FECBD25E-C17C-494E-98B0-C177B45ACAC8}">
      <dsp:nvSpPr>
        <dsp:cNvPr id="0" name=""/>
        <dsp:cNvSpPr/>
      </dsp:nvSpPr>
      <dsp:spPr>
        <a:xfrm>
          <a:off x="2213895" y="443996"/>
          <a:ext cx="3801808" cy="3801808"/>
        </a:xfrm>
        <a:prstGeom prst="pie">
          <a:avLst>
            <a:gd name="adj1" fmla="val 3240000"/>
            <a:gd name="adj2" fmla="val 7560000"/>
          </a:avLst>
        </a:prstGeom>
        <a:gradFill flip="none" rotWithShape="1">
          <a:gsLst>
            <a:gs pos="0">
              <a:schemeClr val="accent5"/>
            </a:gs>
            <a:gs pos="49000">
              <a:schemeClr val="accent1">
                <a:alpha val="67000"/>
              </a:schemeClr>
            </a:gs>
            <a:gs pos="100000">
              <a:schemeClr val="accent5"/>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T° </a:t>
          </a:r>
          <a:r>
            <a:rPr lang="en-US" sz="1600" b="1" kern="1200" dirty="0" err="1" smtClean="0">
              <a:solidFill>
                <a:schemeClr val="tx1"/>
              </a:solidFill>
            </a:rPr>
            <a:t>máx</a:t>
          </a:r>
          <a:r>
            <a:rPr lang="en-US" sz="1600" b="1" kern="1200" dirty="0" smtClean="0">
              <a:solidFill>
                <a:schemeClr val="tx1"/>
              </a:solidFill>
            </a:rPr>
            <a:t> 90°C</a:t>
          </a:r>
          <a:endParaRPr lang="en-US" sz="1600" b="1" kern="1200" dirty="0">
            <a:solidFill>
              <a:schemeClr val="tx1"/>
            </a:solidFill>
          </a:endParaRPr>
        </a:p>
      </dsp:txBody>
      <dsp:txXfrm>
        <a:off x="3571684" y="3114315"/>
        <a:ext cx="1086231" cy="995711"/>
      </dsp:txXfrm>
    </dsp:sp>
    <dsp:sp modelId="{5F8DD8D6-A5A7-B147-ACD0-41D695F23812}">
      <dsp:nvSpPr>
        <dsp:cNvPr id="0" name=""/>
        <dsp:cNvSpPr/>
      </dsp:nvSpPr>
      <dsp:spPr>
        <a:xfrm>
          <a:off x="2127902" y="381538"/>
          <a:ext cx="3801808" cy="3801808"/>
        </a:xfrm>
        <a:prstGeom prst="pie">
          <a:avLst>
            <a:gd name="adj1" fmla="val 7560000"/>
            <a:gd name="adj2" fmla="val 11880000"/>
          </a:avLst>
        </a:prstGeom>
        <a:gradFill flip="none" rotWithShape="1">
          <a:gsLst>
            <a:gs pos="0">
              <a:schemeClr val="accent5"/>
            </a:gs>
            <a:gs pos="49000">
              <a:schemeClr val="accent1">
                <a:alpha val="67000"/>
              </a:schemeClr>
            </a:gs>
            <a:gs pos="100000">
              <a:schemeClr val="accent5"/>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Bandejas</a:t>
          </a:r>
          <a:r>
            <a:rPr lang="en-US" sz="1600" b="1" kern="1200" dirty="0" smtClean="0">
              <a:solidFill>
                <a:schemeClr val="tx1"/>
              </a:solidFill>
            </a:rPr>
            <a:t> </a:t>
          </a:r>
          <a:r>
            <a:rPr lang="en-US" sz="1600" b="1" kern="1200" dirty="0" err="1" smtClean="0">
              <a:solidFill>
                <a:schemeClr val="tx1"/>
              </a:solidFill>
            </a:rPr>
            <a:t>Metálicas</a:t>
          </a:r>
          <a:r>
            <a:rPr lang="en-US" sz="1600" b="1" kern="1200" dirty="0" smtClean="0">
              <a:solidFill>
                <a:schemeClr val="tx1"/>
              </a:solidFill>
            </a:rPr>
            <a:t> 24” x 8” / 9”x 8”</a:t>
          </a:r>
        </a:p>
      </dsp:txBody>
      <dsp:txXfrm>
        <a:off x="2349674" y="2118603"/>
        <a:ext cx="1131490" cy="905192"/>
      </dsp:txXfrm>
    </dsp:sp>
    <dsp:sp modelId="{C37231D6-6ECC-1A4E-8960-E2E245874603}">
      <dsp:nvSpPr>
        <dsp:cNvPr id="0" name=""/>
        <dsp:cNvSpPr/>
      </dsp:nvSpPr>
      <dsp:spPr>
        <a:xfrm>
          <a:off x="2160489" y="280157"/>
          <a:ext cx="3801808" cy="3801808"/>
        </a:xfrm>
        <a:prstGeom prst="pie">
          <a:avLst>
            <a:gd name="adj1" fmla="val 11880000"/>
            <a:gd name="adj2" fmla="val 16200000"/>
          </a:avLst>
        </a:prstGeom>
        <a:gradFill flip="none" rotWithShape="1">
          <a:gsLst>
            <a:gs pos="0">
              <a:schemeClr val="accent5"/>
            </a:gs>
            <a:gs pos="49000">
              <a:schemeClr val="accent1">
                <a:alpha val="67000"/>
              </a:schemeClr>
            </a:gs>
            <a:gs pos="100000">
              <a:schemeClr val="accent5"/>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Junction Box</a:t>
          </a:r>
          <a:endParaRPr lang="en-US" sz="1600" b="1" kern="1200" dirty="0">
            <a:solidFill>
              <a:schemeClr val="tx1"/>
            </a:solidFill>
          </a:endParaRPr>
        </a:p>
      </dsp:txBody>
      <dsp:txXfrm>
        <a:off x="2757011" y="919223"/>
        <a:ext cx="1222010" cy="814673"/>
      </dsp:txXfrm>
    </dsp:sp>
    <dsp:sp modelId="{E70080F3-DC43-D146-B984-C78C30CD3CD7}">
      <dsp:nvSpPr>
        <dsp:cNvPr id="0" name=""/>
        <dsp:cNvSpPr/>
      </dsp:nvSpPr>
      <dsp:spPr>
        <a:xfrm>
          <a:off x="2031772" y="44807"/>
          <a:ext cx="4272509" cy="4272509"/>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57DCCA-13B6-FB41-9883-B668CCE76F2A}">
      <dsp:nvSpPr>
        <dsp:cNvPr id="0" name=""/>
        <dsp:cNvSpPr/>
      </dsp:nvSpPr>
      <dsp:spPr>
        <a:xfrm>
          <a:off x="2064801" y="146155"/>
          <a:ext cx="4272509" cy="4272509"/>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762685-84E6-E04B-8115-E0A8A28F03F9}">
      <dsp:nvSpPr>
        <dsp:cNvPr id="0" name=""/>
        <dsp:cNvSpPr/>
      </dsp:nvSpPr>
      <dsp:spPr>
        <a:xfrm>
          <a:off x="1978545" y="208804"/>
          <a:ext cx="4272509" cy="4272509"/>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DFBBDA-9DAC-E645-8BF5-4AC5CAFD5311}">
      <dsp:nvSpPr>
        <dsp:cNvPr id="0" name=""/>
        <dsp:cNvSpPr/>
      </dsp:nvSpPr>
      <dsp:spPr>
        <a:xfrm>
          <a:off x="1892289" y="146155"/>
          <a:ext cx="4272509" cy="4272509"/>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02781A-8EE3-274A-BCDD-3051A7BCA938}">
      <dsp:nvSpPr>
        <dsp:cNvPr id="0" name=""/>
        <dsp:cNvSpPr/>
      </dsp:nvSpPr>
      <dsp:spPr>
        <a:xfrm>
          <a:off x="1925318" y="44807"/>
          <a:ext cx="4272509" cy="4272509"/>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9E9AD-3EAF-2A47-A572-BD52003FE041}">
      <dsp:nvSpPr>
        <dsp:cNvPr id="0" name=""/>
        <dsp:cNvSpPr/>
      </dsp:nvSpPr>
      <dsp:spPr>
        <a:xfrm>
          <a:off x="398010" y="394"/>
          <a:ext cx="2861033" cy="464120"/>
        </a:xfrm>
        <a:prstGeom prst="roundRect">
          <a:avLst>
            <a:gd name="adj" fmla="val 10000"/>
          </a:avLst>
        </a:prstGeom>
        <a:gradFill rotWithShape="0">
          <a:gsLst>
            <a:gs pos="0">
              <a:schemeClr val="accent5">
                <a:lumMod val="75000"/>
              </a:schemeClr>
            </a:gs>
            <a:gs pos="63000">
              <a:schemeClr val="accent5">
                <a:lumMod val="50000"/>
                <a:alpha val="26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DETECCIÓN</a:t>
          </a:r>
          <a:endParaRPr lang="en-US" sz="2600" kern="1200" dirty="0"/>
        </a:p>
      </dsp:txBody>
      <dsp:txXfrm>
        <a:off x="411604" y="13988"/>
        <a:ext cx="2833845" cy="436932"/>
      </dsp:txXfrm>
    </dsp:sp>
    <dsp:sp modelId="{80BE88FB-869A-9B4F-91C8-DA00F40A24F4}">
      <dsp:nvSpPr>
        <dsp:cNvPr id="0" name=""/>
        <dsp:cNvSpPr/>
      </dsp:nvSpPr>
      <dsp:spPr>
        <a:xfrm>
          <a:off x="684114" y="464514"/>
          <a:ext cx="286155" cy="348090"/>
        </a:xfrm>
        <a:custGeom>
          <a:avLst/>
          <a:gdLst/>
          <a:ahLst/>
          <a:cxnLst/>
          <a:rect l="0" t="0" r="0" b="0"/>
          <a:pathLst>
            <a:path>
              <a:moveTo>
                <a:pt x="0" y="0"/>
              </a:moveTo>
              <a:lnTo>
                <a:pt x="0" y="348090"/>
              </a:lnTo>
              <a:lnTo>
                <a:pt x="286155" y="348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770B01-4C68-174A-8914-1B0C4046D597}">
      <dsp:nvSpPr>
        <dsp:cNvPr id="0" name=""/>
        <dsp:cNvSpPr/>
      </dsp:nvSpPr>
      <dsp:spPr>
        <a:xfrm>
          <a:off x="970269" y="580544"/>
          <a:ext cx="2875623"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Detector de </a:t>
          </a:r>
          <a:r>
            <a:rPr lang="en-US" sz="2000" kern="1200" dirty="0" err="1" smtClean="0"/>
            <a:t>Flama</a:t>
          </a:r>
          <a:endParaRPr lang="en-US" sz="2000" kern="1200" dirty="0" smtClean="0"/>
        </a:p>
      </dsp:txBody>
      <dsp:txXfrm>
        <a:off x="983863" y="594138"/>
        <a:ext cx="2848435" cy="436932"/>
      </dsp:txXfrm>
    </dsp:sp>
    <dsp:sp modelId="{D21B86F5-E528-744E-BCE6-359814BB7D04}">
      <dsp:nvSpPr>
        <dsp:cNvPr id="0" name=""/>
        <dsp:cNvSpPr/>
      </dsp:nvSpPr>
      <dsp:spPr>
        <a:xfrm>
          <a:off x="684114" y="464514"/>
          <a:ext cx="286155" cy="928241"/>
        </a:xfrm>
        <a:custGeom>
          <a:avLst/>
          <a:gdLst/>
          <a:ahLst/>
          <a:cxnLst/>
          <a:rect l="0" t="0" r="0" b="0"/>
          <a:pathLst>
            <a:path>
              <a:moveTo>
                <a:pt x="0" y="0"/>
              </a:moveTo>
              <a:lnTo>
                <a:pt x="0" y="928241"/>
              </a:lnTo>
              <a:lnTo>
                <a:pt x="286155" y="9282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47E9D7-3D5C-DC4A-8C9C-CAFE3E52B827}">
      <dsp:nvSpPr>
        <dsp:cNvPr id="0" name=""/>
        <dsp:cNvSpPr/>
      </dsp:nvSpPr>
      <dsp:spPr>
        <a:xfrm>
          <a:off x="970269" y="1160695"/>
          <a:ext cx="2872044"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Detector de Gas</a:t>
          </a:r>
          <a:endParaRPr lang="en-US" sz="2000" kern="1200" dirty="0"/>
        </a:p>
      </dsp:txBody>
      <dsp:txXfrm>
        <a:off x="983863" y="1174289"/>
        <a:ext cx="2844856" cy="436932"/>
      </dsp:txXfrm>
    </dsp:sp>
    <dsp:sp modelId="{EC652CC8-F82E-7447-9140-F4AF6618154A}">
      <dsp:nvSpPr>
        <dsp:cNvPr id="0" name=""/>
        <dsp:cNvSpPr/>
      </dsp:nvSpPr>
      <dsp:spPr>
        <a:xfrm>
          <a:off x="684114" y="464514"/>
          <a:ext cx="286155" cy="1508391"/>
        </a:xfrm>
        <a:custGeom>
          <a:avLst/>
          <a:gdLst/>
          <a:ahLst/>
          <a:cxnLst/>
          <a:rect l="0" t="0" r="0" b="0"/>
          <a:pathLst>
            <a:path>
              <a:moveTo>
                <a:pt x="0" y="0"/>
              </a:moveTo>
              <a:lnTo>
                <a:pt x="0" y="1508391"/>
              </a:lnTo>
              <a:lnTo>
                <a:pt x="286155" y="15083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D7B20A-3787-244F-B2C1-4ED92570EC16}">
      <dsp:nvSpPr>
        <dsp:cNvPr id="0" name=""/>
        <dsp:cNvSpPr/>
      </dsp:nvSpPr>
      <dsp:spPr>
        <a:xfrm>
          <a:off x="970269" y="1740845"/>
          <a:ext cx="2872044"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Detector de </a:t>
          </a:r>
          <a:r>
            <a:rPr lang="en-US" sz="2000" kern="1200" dirty="0" err="1" smtClean="0"/>
            <a:t>Humo</a:t>
          </a:r>
          <a:endParaRPr lang="en-US" sz="2000" kern="1200" dirty="0"/>
        </a:p>
      </dsp:txBody>
      <dsp:txXfrm>
        <a:off x="983863" y="1754439"/>
        <a:ext cx="2844856" cy="436932"/>
      </dsp:txXfrm>
    </dsp:sp>
    <dsp:sp modelId="{5C016C0D-E08A-2C41-8EBD-926E2114F198}">
      <dsp:nvSpPr>
        <dsp:cNvPr id="0" name=""/>
        <dsp:cNvSpPr/>
      </dsp:nvSpPr>
      <dsp:spPr>
        <a:xfrm>
          <a:off x="684114" y="464514"/>
          <a:ext cx="286155" cy="2088542"/>
        </a:xfrm>
        <a:custGeom>
          <a:avLst/>
          <a:gdLst/>
          <a:ahLst/>
          <a:cxnLst/>
          <a:rect l="0" t="0" r="0" b="0"/>
          <a:pathLst>
            <a:path>
              <a:moveTo>
                <a:pt x="0" y="0"/>
              </a:moveTo>
              <a:lnTo>
                <a:pt x="0" y="2088542"/>
              </a:lnTo>
              <a:lnTo>
                <a:pt x="286155" y="20885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56E4BD-5A6B-6A41-8F60-16DEDF2CFF9B}">
      <dsp:nvSpPr>
        <dsp:cNvPr id="0" name=""/>
        <dsp:cNvSpPr/>
      </dsp:nvSpPr>
      <dsp:spPr>
        <a:xfrm>
          <a:off x="970269" y="2320996"/>
          <a:ext cx="2872044"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Botonera</a:t>
          </a:r>
          <a:r>
            <a:rPr lang="en-US" sz="2000" kern="1200" dirty="0" smtClean="0"/>
            <a:t> de </a:t>
          </a:r>
          <a:r>
            <a:rPr lang="en-US" sz="2000" kern="1200" dirty="0" err="1" smtClean="0"/>
            <a:t>Emergencia</a:t>
          </a:r>
          <a:endParaRPr lang="en-US" sz="2000" kern="1200" dirty="0"/>
        </a:p>
      </dsp:txBody>
      <dsp:txXfrm>
        <a:off x="983863" y="2334590"/>
        <a:ext cx="2844856" cy="436932"/>
      </dsp:txXfrm>
    </dsp:sp>
    <dsp:sp modelId="{A50EC80A-ED4C-C545-B4A0-DD8EB5695F08}">
      <dsp:nvSpPr>
        <dsp:cNvPr id="0" name=""/>
        <dsp:cNvSpPr/>
      </dsp:nvSpPr>
      <dsp:spPr>
        <a:xfrm>
          <a:off x="684114" y="464514"/>
          <a:ext cx="286155" cy="2668692"/>
        </a:xfrm>
        <a:custGeom>
          <a:avLst/>
          <a:gdLst/>
          <a:ahLst/>
          <a:cxnLst/>
          <a:rect l="0" t="0" r="0" b="0"/>
          <a:pathLst>
            <a:path>
              <a:moveTo>
                <a:pt x="0" y="0"/>
              </a:moveTo>
              <a:lnTo>
                <a:pt x="0" y="2668692"/>
              </a:lnTo>
              <a:lnTo>
                <a:pt x="286155" y="26686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6D1AAB-ACD9-1145-A8DF-00E5FB75A2ED}">
      <dsp:nvSpPr>
        <dsp:cNvPr id="0" name=""/>
        <dsp:cNvSpPr/>
      </dsp:nvSpPr>
      <dsp:spPr>
        <a:xfrm>
          <a:off x="970269" y="2901147"/>
          <a:ext cx="2872044"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Transmisor</a:t>
          </a:r>
          <a:r>
            <a:rPr lang="en-US" sz="2000" kern="1200" dirty="0" smtClean="0"/>
            <a:t> de </a:t>
          </a:r>
          <a:r>
            <a:rPr lang="en-US" sz="2000" kern="1200" dirty="0" err="1" smtClean="0"/>
            <a:t>Presión</a:t>
          </a:r>
          <a:endParaRPr lang="en-US" sz="2000" kern="1200" dirty="0"/>
        </a:p>
      </dsp:txBody>
      <dsp:txXfrm>
        <a:off x="983863" y="2914741"/>
        <a:ext cx="2844856" cy="436932"/>
      </dsp:txXfrm>
    </dsp:sp>
    <dsp:sp modelId="{DE479584-D07D-A748-9A4B-1CD039E895E5}">
      <dsp:nvSpPr>
        <dsp:cNvPr id="0" name=""/>
        <dsp:cNvSpPr/>
      </dsp:nvSpPr>
      <dsp:spPr>
        <a:xfrm>
          <a:off x="684114" y="464514"/>
          <a:ext cx="286155" cy="3248843"/>
        </a:xfrm>
        <a:custGeom>
          <a:avLst/>
          <a:gdLst/>
          <a:ahLst/>
          <a:cxnLst/>
          <a:rect l="0" t="0" r="0" b="0"/>
          <a:pathLst>
            <a:path>
              <a:moveTo>
                <a:pt x="0" y="0"/>
              </a:moveTo>
              <a:lnTo>
                <a:pt x="0" y="3248843"/>
              </a:lnTo>
              <a:lnTo>
                <a:pt x="286155" y="32488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4EBEFC-884F-BA4B-851F-8E71BB4FE92F}">
      <dsp:nvSpPr>
        <dsp:cNvPr id="0" name=""/>
        <dsp:cNvSpPr/>
      </dsp:nvSpPr>
      <dsp:spPr>
        <a:xfrm>
          <a:off x="970269" y="3481297"/>
          <a:ext cx="2872044"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Transmisor</a:t>
          </a:r>
          <a:r>
            <a:rPr lang="en-US" sz="2000" kern="1200" dirty="0" smtClean="0"/>
            <a:t> de </a:t>
          </a:r>
          <a:r>
            <a:rPr lang="en-US" sz="2000" kern="1200" dirty="0" err="1" smtClean="0"/>
            <a:t>Nivel</a:t>
          </a:r>
          <a:endParaRPr lang="en-US" sz="2000" kern="1200" dirty="0"/>
        </a:p>
      </dsp:txBody>
      <dsp:txXfrm>
        <a:off x="983863" y="3494891"/>
        <a:ext cx="2844856" cy="436932"/>
      </dsp:txXfrm>
    </dsp:sp>
    <dsp:sp modelId="{A248A2BF-98AE-4649-84D2-16D4BFFB281C}">
      <dsp:nvSpPr>
        <dsp:cNvPr id="0" name=""/>
        <dsp:cNvSpPr/>
      </dsp:nvSpPr>
      <dsp:spPr>
        <a:xfrm>
          <a:off x="684114" y="464514"/>
          <a:ext cx="286155" cy="3828994"/>
        </a:xfrm>
        <a:custGeom>
          <a:avLst/>
          <a:gdLst/>
          <a:ahLst/>
          <a:cxnLst/>
          <a:rect l="0" t="0" r="0" b="0"/>
          <a:pathLst>
            <a:path>
              <a:moveTo>
                <a:pt x="0" y="0"/>
              </a:moveTo>
              <a:lnTo>
                <a:pt x="0" y="3828994"/>
              </a:lnTo>
              <a:lnTo>
                <a:pt x="286155" y="38289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5DEED5-71DC-4648-BB18-87891CE2EFF4}">
      <dsp:nvSpPr>
        <dsp:cNvPr id="0" name=""/>
        <dsp:cNvSpPr/>
      </dsp:nvSpPr>
      <dsp:spPr>
        <a:xfrm>
          <a:off x="970269" y="4061448"/>
          <a:ext cx="2872044"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Indicador</a:t>
          </a:r>
          <a:r>
            <a:rPr lang="en-US" sz="2000" kern="1200" dirty="0" smtClean="0"/>
            <a:t> de </a:t>
          </a:r>
          <a:r>
            <a:rPr lang="en-US" sz="2000" kern="1200" dirty="0" err="1" smtClean="0"/>
            <a:t>Nivel</a:t>
          </a:r>
          <a:endParaRPr lang="en-US" sz="2000" kern="1200" dirty="0"/>
        </a:p>
      </dsp:txBody>
      <dsp:txXfrm>
        <a:off x="983863" y="4075042"/>
        <a:ext cx="2844856" cy="436932"/>
      </dsp:txXfrm>
    </dsp:sp>
    <dsp:sp modelId="{3C563A78-601B-B944-BFF3-095BBB8E20B3}">
      <dsp:nvSpPr>
        <dsp:cNvPr id="0" name=""/>
        <dsp:cNvSpPr/>
      </dsp:nvSpPr>
      <dsp:spPr>
        <a:xfrm>
          <a:off x="4553090" y="394"/>
          <a:ext cx="2876182" cy="464120"/>
        </a:xfrm>
        <a:prstGeom prst="roundRect">
          <a:avLst>
            <a:gd name="adj" fmla="val 10000"/>
          </a:avLst>
        </a:prstGeom>
        <a:gradFill rotWithShape="0">
          <a:gsLst>
            <a:gs pos="0">
              <a:schemeClr val="accent5">
                <a:lumMod val="75000"/>
              </a:schemeClr>
            </a:gs>
            <a:gs pos="63000">
              <a:schemeClr val="accent5">
                <a:lumMod val="50000"/>
                <a:alpha val="26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EXTINCIÓN</a:t>
          </a:r>
          <a:endParaRPr lang="en-US" sz="2600" kern="1200" dirty="0"/>
        </a:p>
      </dsp:txBody>
      <dsp:txXfrm>
        <a:off x="4566684" y="13988"/>
        <a:ext cx="2848994" cy="436932"/>
      </dsp:txXfrm>
    </dsp:sp>
    <dsp:sp modelId="{CB3244A8-E8E2-344B-9BB4-D23CF86896FD}">
      <dsp:nvSpPr>
        <dsp:cNvPr id="0" name=""/>
        <dsp:cNvSpPr/>
      </dsp:nvSpPr>
      <dsp:spPr>
        <a:xfrm>
          <a:off x="4840708" y="464514"/>
          <a:ext cx="287545" cy="348090"/>
        </a:xfrm>
        <a:custGeom>
          <a:avLst/>
          <a:gdLst/>
          <a:ahLst/>
          <a:cxnLst/>
          <a:rect l="0" t="0" r="0" b="0"/>
          <a:pathLst>
            <a:path>
              <a:moveTo>
                <a:pt x="0" y="0"/>
              </a:moveTo>
              <a:lnTo>
                <a:pt x="0" y="348090"/>
              </a:lnTo>
              <a:lnTo>
                <a:pt x="287545" y="348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A27F1F-8334-7748-8644-FBA54351A018}">
      <dsp:nvSpPr>
        <dsp:cNvPr id="0" name=""/>
        <dsp:cNvSpPr/>
      </dsp:nvSpPr>
      <dsp:spPr>
        <a:xfrm>
          <a:off x="5128254" y="580544"/>
          <a:ext cx="2875720"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Hidrantes</a:t>
          </a:r>
          <a:endParaRPr lang="en-US" sz="2000" kern="1200" dirty="0"/>
        </a:p>
      </dsp:txBody>
      <dsp:txXfrm>
        <a:off x="5141848" y="594138"/>
        <a:ext cx="2848532" cy="436932"/>
      </dsp:txXfrm>
    </dsp:sp>
    <dsp:sp modelId="{F9AC1099-D402-D848-B22A-015F6C2062D0}">
      <dsp:nvSpPr>
        <dsp:cNvPr id="0" name=""/>
        <dsp:cNvSpPr/>
      </dsp:nvSpPr>
      <dsp:spPr>
        <a:xfrm>
          <a:off x="4840708" y="464514"/>
          <a:ext cx="287545" cy="928241"/>
        </a:xfrm>
        <a:custGeom>
          <a:avLst/>
          <a:gdLst/>
          <a:ahLst/>
          <a:cxnLst/>
          <a:rect l="0" t="0" r="0" b="0"/>
          <a:pathLst>
            <a:path>
              <a:moveTo>
                <a:pt x="0" y="0"/>
              </a:moveTo>
              <a:lnTo>
                <a:pt x="0" y="928241"/>
              </a:lnTo>
              <a:lnTo>
                <a:pt x="287545" y="9282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CD2F4E-797F-A445-98FC-1626E5351301}">
      <dsp:nvSpPr>
        <dsp:cNvPr id="0" name=""/>
        <dsp:cNvSpPr/>
      </dsp:nvSpPr>
      <dsp:spPr>
        <a:xfrm>
          <a:off x="5128254" y="1160695"/>
          <a:ext cx="2854749"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Rociadores</a:t>
          </a:r>
          <a:endParaRPr lang="en-US" sz="2000" kern="1200" dirty="0"/>
        </a:p>
      </dsp:txBody>
      <dsp:txXfrm>
        <a:off x="5141848" y="1174289"/>
        <a:ext cx="2827561" cy="436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37784-7FFF-3041-906F-46C1EC3A32BF}">
      <dsp:nvSpPr>
        <dsp:cNvPr id="0" name=""/>
        <dsp:cNvSpPr/>
      </dsp:nvSpPr>
      <dsp:spPr>
        <a:xfrm rot="4396374">
          <a:off x="1887439" y="900631"/>
          <a:ext cx="3907079" cy="2724700"/>
        </a:xfrm>
        <a:prstGeom prst="swooshArrow">
          <a:avLst>
            <a:gd name="adj1" fmla="val 16310"/>
            <a:gd name="adj2" fmla="val 31370"/>
          </a:avLst>
        </a:prstGeom>
        <a:gradFill rotWithShape="0">
          <a:gsLst>
            <a:gs pos="0">
              <a:schemeClr val="accent5">
                <a:lumMod val="75000"/>
                <a:alpha val="91000"/>
              </a:schemeClr>
            </a:gs>
            <a:gs pos="80000">
              <a:schemeClr val="accent5">
                <a:lumMod val="75000"/>
                <a:alpha val="68000"/>
              </a:schemeClr>
            </a:gs>
            <a:gs pos="100000">
              <a:schemeClr val="accent5">
                <a:lumMod val="75000"/>
                <a:alpha val="59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FC7A41-F3AA-F742-B15E-201F06E82074}">
      <dsp:nvSpPr>
        <dsp:cNvPr id="0" name=""/>
        <dsp:cNvSpPr/>
      </dsp:nvSpPr>
      <dsp:spPr>
        <a:xfrm>
          <a:off x="3517825" y="1377703"/>
          <a:ext cx="98665" cy="98665"/>
        </a:xfrm>
        <a:prstGeom prst="ellipse">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7DF51B47-6229-C04F-AE23-36A57E0BBDD8}">
      <dsp:nvSpPr>
        <dsp:cNvPr id="0" name=""/>
        <dsp:cNvSpPr/>
      </dsp:nvSpPr>
      <dsp:spPr>
        <a:xfrm>
          <a:off x="4377124" y="2215458"/>
          <a:ext cx="98665" cy="98665"/>
        </a:xfrm>
        <a:prstGeom prst="ellipse">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C6AF2E65-7E8B-1D40-AEC2-9967BCA3454D}">
      <dsp:nvSpPr>
        <dsp:cNvPr id="0" name=""/>
        <dsp:cNvSpPr/>
      </dsp:nvSpPr>
      <dsp:spPr>
        <a:xfrm>
          <a:off x="2033132" y="109760"/>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lvl="0" algn="ctr" defTabSz="977900">
            <a:lnSpc>
              <a:spcPct val="90000"/>
            </a:lnSpc>
            <a:spcBef>
              <a:spcPct val="0"/>
            </a:spcBef>
            <a:spcAft>
              <a:spcPct val="35000"/>
            </a:spcAft>
          </a:pPr>
          <a:r>
            <a:rPr lang="en-US" sz="2200" kern="1200" dirty="0" smtClean="0"/>
            <a:t>“M”=</a:t>
          </a:r>
          <a:r>
            <a:rPr lang="en-US" sz="2200" kern="1200" dirty="0" err="1" smtClean="0"/>
            <a:t>Estación</a:t>
          </a:r>
          <a:r>
            <a:rPr lang="en-US" sz="2200" kern="1200" dirty="0" smtClean="0"/>
            <a:t> </a:t>
          </a:r>
          <a:r>
            <a:rPr lang="en-US" sz="2200" kern="1200" dirty="0" err="1" smtClean="0"/>
            <a:t>Sacha</a:t>
          </a:r>
          <a:r>
            <a:rPr lang="en-US" sz="2200" kern="1200" dirty="0" smtClean="0"/>
            <a:t> Norte 2</a:t>
          </a:r>
          <a:endParaRPr lang="en-US" sz="2200" kern="1200" dirty="0"/>
        </a:p>
      </dsp:txBody>
      <dsp:txXfrm>
        <a:off x="2033132" y="109760"/>
        <a:ext cx="1842066" cy="724154"/>
      </dsp:txXfrm>
    </dsp:sp>
    <dsp:sp modelId="{7D90C93B-0871-D44D-9D9B-C6B23D77AB6D}">
      <dsp:nvSpPr>
        <dsp:cNvPr id="0" name=""/>
        <dsp:cNvSpPr/>
      </dsp:nvSpPr>
      <dsp:spPr>
        <a:xfrm>
          <a:off x="3939584" y="876802"/>
          <a:ext cx="2539065"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35000"/>
            </a:spcAft>
          </a:pPr>
          <a:r>
            <a:rPr lang="en-US" sz="2200" kern="1200" dirty="0" err="1" smtClean="0"/>
            <a:t>Instrumento</a:t>
          </a:r>
          <a:r>
            <a:rPr lang="en-US" sz="2200" kern="1200" dirty="0" smtClean="0"/>
            <a:t>/</a:t>
          </a:r>
          <a:r>
            <a:rPr lang="en-US" sz="2200" kern="1200" dirty="0" err="1" smtClean="0"/>
            <a:t>Equipo</a:t>
          </a:r>
          <a:endParaRPr lang="en-US" sz="2200" kern="1200" dirty="0"/>
        </a:p>
      </dsp:txBody>
      <dsp:txXfrm>
        <a:off x="3939584" y="876802"/>
        <a:ext cx="2539065" cy="724154"/>
      </dsp:txXfrm>
    </dsp:sp>
    <dsp:sp modelId="{EAC6F66A-F011-D54F-BAB6-BD1DBAFBE8D2}">
      <dsp:nvSpPr>
        <dsp:cNvPr id="0" name=""/>
        <dsp:cNvSpPr/>
      </dsp:nvSpPr>
      <dsp:spPr>
        <a:xfrm>
          <a:off x="3428430" y="1839995"/>
          <a:ext cx="248927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r" defTabSz="977900">
            <a:lnSpc>
              <a:spcPct val="90000"/>
            </a:lnSpc>
            <a:spcBef>
              <a:spcPct val="0"/>
            </a:spcBef>
            <a:spcAft>
              <a:spcPct val="35000"/>
            </a:spcAft>
          </a:pPr>
          <a:r>
            <a:rPr lang="en-US" sz="2200" kern="1200" dirty="0" err="1" smtClean="0"/>
            <a:t>Circuito</a:t>
          </a:r>
          <a:endParaRPr lang="en-US" sz="2200" kern="1200" dirty="0"/>
        </a:p>
      </dsp:txBody>
      <dsp:txXfrm>
        <a:off x="3428430" y="1839995"/>
        <a:ext cx="2489279" cy="724154"/>
      </dsp:txXfrm>
    </dsp:sp>
    <dsp:sp modelId="{216FBE0D-27DA-A547-9011-63CE8E4B19F1}">
      <dsp:nvSpPr>
        <dsp:cNvPr id="0" name=""/>
        <dsp:cNvSpPr/>
      </dsp:nvSpPr>
      <dsp:spPr>
        <a:xfrm>
          <a:off x="4114800" y="3801808"/>
          <a:ext cx="248927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lvl="0" algn="ctr" defTabSz="977900">
            <a:lnSpc>
              <a:spcPct val="90000"/>
            </a:lnSpc>
            <a:spcBef>
              <a:spcPct val="0"/>
            </a:spcBef>
            <a:spcAft>
              <a:spcPct val="35000"/>
            </a:spcAft>
          </a:pPr>
          <a:r>
            <a:rPr lang="en-US" sz="2200" kern="1200" dirty="0" smtClean="0"/>
            <a:t>Tag</a:t>
          </a:r>
          <a:endParaRPr lang="en-US" sz="2200" kern="1200" dirty="0"/>
        </a:p>
      </dsp:txBody>
      <dsp:txXfrm>
        <a:off x="4114800" y="3801808"/>
        <a:ext cx="2489279" cy="7241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2684561" y="384386"/>
          <a:ext cx="3814896" cy="3867728"/>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1112317" y="1741318"/>
          <a:ext cx="6879960" cy="1043325"/>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6242" tIns="68580" rIns="68580" bIns="68580" numCol="1" spcCol="1270" anchor="ctr" anchorCtr="0">
          <a:noAutofit/>
        </a:bodyPr>
        <a:lstStyle/>
        <a:p>
          <a:pPr lvl="0" algn="l" defTabSz="1200150">
            <a:lnSpc>
              <a:spcPct val="90000"/>
            </a:lnSpc>
            <a:spcBef>
              <a:spcPct val="0"/>
            </a:spcBef>
            <a:spcAft>
              <a:spcPct val="35000"/>
            </a:spcAft>
          </a:pPr>
          <a:r>
            <a:rPr lang="en-US" sz="2700" kern="1200" baseline="0" dirty="0" smtClean="0">
              <a:solidFill>
                <a:schemeClr val="tx1"/>
              </a:solidFill>
              <a:latin typeface="Arial"/>
            </a:rPr>
            <a:t>DESARROLLO DE</a:t>
          </a:r>
        </a:p>
        <a:p>
          <a:pPr lvl="0" algn="l" defTabSz="1200150">
            <a:lnSpc>
              <a:spcPct val="90000"/>
            </a:lnSpc>
            <a:spcBef>
              <a:spcPct val="0"/>
            </a:spcBef>
            <a:spcAft>
              <a:spcPct val="35000"/>
            </a:spcAft>
          </a:pPr>
          <a:r>
            <a:rPr lang="en-US" sz="2700" kern="1200" baseline="0" dirty="0" smtClean="0">
              <a:solidFill>
                <a:schemeClr val="tx1"/>
              </a:solidFill>
              <a:latin typeface="Arial"/>
            </a:rPr>
            <a:t>LÓGICA Y HMI</a:t>
          </a:r>
          <a:endParaRPr lang="en-US" sz="2700" kern="1200" baseline="0" dirty="0">
            <a:solidFill>
              <a:schemeClr val="tx1"/>
            </a:solidFill>
            <a:latin typeface="Arial"/>
          </a:endParaRPr>
        </a:p>
      </dsp:txBody>
      <dsp:txXfrm>
        <a:off x="1112317" y="1741318"/>
        <a:ext cx="6879960" cy="1043325"/>
      </dsp:txXfrm>
    </dsp:sp>
    <dsp:sp modelId="{1F76606C-E1B6-7B44-A94D-D4B47152D619}">
      <dsp:nvSpPr>
        <dsp:cNvPr id="0" name=""/>
        <dsp:cNvSpPr/>
      </dsp:nvSpPr>
      <dsp:spPr>
        <a:xfrm>
          <a:off x="398817" y="1581481"/>
          <a:ext cx="1427000" cy="1363000"/>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2684561" y="384386"/>
          <a:ext cx="3814896" cy="3867728"/>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1112317" y="1741318"/>
          <a:ext cx="6879960" cy="1043325"/>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6242" tIns="109220" rIns="109220" bIns="109220" numCol="1" spcCol="1270" anchor="ctr" anchorCtr="0">
          <a:noAutofit/>
        </a:bodyPr>
        <a:lstStyle/>
        <a:p>
          <a:pPr lvl="0" algn="l" defTabSz="1911350">
            <a:lnSpc>
              <a:spcPct val="90000"/>
            </a:lnSpc>
            <a:spcBef>
              <a:spcPct val="0"/>
            </a:spcBef>
            <a:spcAft>
              <a:spcPct val="35000"/>
            </a:spcAft>
          </a:pPr>
          <a:r>
            <a:rPr lang="en-US" sz="4300" kern="1200" baseline="0" dirty="0" smtClean="0">
              <a:solidFill>
                <a:schemeClr val="tx1"/>
              </a:solidFill>
              <a:latin typeface="Arial"/>
            </a:rPr>
            <a:t>IMPLEMENTACIÓN</a:t>
          </a:r>
          <a:endParaRPr lang="en-US" sz="4300" kern="1200" baseline="0" dirty="0">
            <a:solidFill>
              <a:schemeClr val="tx1"/>
            </a:solidFill>
            <a:latin typeface="Arial"/>
          </a:endParaRPr>
        </a:p>
      </dsp:txBody>
      <dsp:txXfrm>
        <a:off x="1112317" y="1741318"/>
        <a:ext cx="6879960" cy="1043325"/>
      </dsp:txXfrm>
    </dsp:sp>
    <dsp:sp modelId="{1F76606C-E1B6-7B44-A94D-D4B47152D619}">
      <dsp:nvSpPr>
        <dsp:cNvPr id="0" name=""/>
        <dsp:cNvSpPr/>
      </dsp:nvSpPr>
      <dsp:spPr>
        <a:xfrm>
          <a:off x="398817" y="1581481"/>
          <a:ext cx="1427000" cy="1363000"/>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A032-9C34-9947-A112-B4664AA9F916}">
      <dsp:nvSpPr>
        <dsp:cNvPr id="0" name=""/>
        <dsp:cNvSpPr/>
      </dsp:nvSpPr>
      <dsp:spPr>
        <a:xfrm>
          <a:off x="3070528" y="394"/>
          <a:ext cx="928241" cy="464120"/>
        </a:xfrm>
        <a:prstGeom prst="roundRect">
          <a:avLst>
            <a:gd name="adj" fmla="val 10000"/>
          </a:avLst>
        </a:prstGeom>
        <a:gradFill rotWithShape="0">
          <a:gsLst>
            <a:gs pos="0">
              <a:schemeClr val="accent5"/>
            </a:gs>
            <a:gs pos="80000">
              <a:schemeClr val="accent5">
                <a:alpha val="63000"/>
              </a:schemeClr>
            </a:gs>
            <a:gs pos="100000">
              <a:schemeClr val="accent5">
                <a:alpha val="49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tx1"/>
              </a:solidFill>
              <a:latin typeface="Arial"/>
              <a:cs typeface="Arial"/>
            </a:rPr>
            <a:t>Detección</a:t>
          </a:r>
          <a:endParaRPr lang="en-US" sz="1500" kern="1200" dirty="0">
            <a:solidFill>
              <a:schemeClr val="tx1"/>
            </a:solidFill>
            <a:latin typeface="Arial"/>
            <a:cs typeface="Arial"/>
          </a:endParaRPr>
        </a:p>
      </dsp:txBody>
      <dsp:txXfrm>
        <a:off x="3084122" y="13988"/>
        <a:ext cx="901053" cy="436932"/>
      </dsp:txXfrm>
    </dsp:sp>
    <dsp:sp modelId="{D2B97AC9-A879-784D-A566-D25054451F30}">
      <dsp:nvSpPr>
        <dsp:cNvPr id="0" name=""/>
        <dsp:cNvSpPr/>
      </dsp:nvSpPr>
      <dsp:spPr>
        <a:xfrm>
          <a:off x="3163352" y="464514"/>
          <a:ext cx="92824" cy="348090"/>
        </a:xfrm>
        <a:custGeom>
          <a:avLst/>
          <a:gdLst/>
          <a:ahLst/>
          <a:cxnLst/>
          <a:rect l="0" t="0" r="0" b="0"/>
          <a:pathLst>
            <a:path>
              <a:moveTo>
                <a:pt x="0" y="0"/>
              </a:moveTo>
              <a:lnTo>
                <a:pt x="0" y="348090"/>
              </a:lnTo>
              <a:lnTo>
                <a:pt x="92824" y="348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7C834C-F667-EB4C-A026-E4D9FC90001F}">
      <dsp:nvSpPr>
        <dsp:cNvPr id="0" name=""/>
        <dsp:cNvSpPr/>
      </dsp:nvSpPr>
      <dsp:spPr>
        <a:xfrm>
          <a:off x="3256177" y="580544"/>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Arial"/>
              <a:cs typeface="Arial"/>
            </a:rPr>
            <a:t>Detector de </a:t>
          </a:r>
          <a:r>
            <a:rPr lang="en-US" sz="1000" kern="1200" dirty="0" err="1" smtClean="0">
              <a:solidFill>
                <a:schemeClr val="tx1"/>
              </a:solidFill>
              <a:latin typeface="Arial"/>
              <a:cs typeface="Arial"/>
            </a:rPr>
            <a:t>Flama</a:t>
          </a:r>
          <a:endParaRPr lang="en-US" sz="1000" kern="1200" dirty="0">
            <a:solidFill>
              <a:schemeClr val="tx1"/>
            </a:solidFill>
            <a:latin typeface="Arial"/>
            <a:cs typeface="Arial"/>
          </a:endParaRPr>
        </a:p>
      </dsp:txBody>
      <dsp:txXfrm>
        <a:off x="3269771" y="594138"/>
        <a:ext cx="715404" cy="436932"/>
      </dsp:txXfrm>
    </dsp:sp>
    <dsp:sp modelId="{F6E83F69-6218-E24F-9EAB-CDE5CC1D33F2}">
      <dsp:nvSpPr>
        <dsp:cNvPr id="0" name=""/>
        <dsp:cNvSpPr/>
      </dsp:nvSpPr>
      <dsp:spPr>
        <a:xfrm>
          <a:off x="3163352" y="464514"/>
          <a:ext cx="92824" cy="928241"/>
        </a:xfrm>
        <a:custGeom>
          <a:avLst/>
          <a:gdLst/>
          <a:ahLst/>
          <a:cxnLst/>
          <a:rect l="0" t="0" r="0" b="0"/>
          <a:pathLst>
            <a:path>
              <a:moveTo>
                <a:pt x="0" y="0"/>
              </a:moveTo>
              <a:lnTo>
                <a:pt x="0" y="928241"/>
              </a:lnTo>
              <a:lnTo>
                <a:pt x="92824" y="9282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AAE2D9-A298-9345-865E-2EB89F894F47}">
      <dsp:nvSpPr>
        <dsp:cNvPr id="0" name=""/>
        <dsp:cNvSpPr/>
      </dsp:nvSpPr>
      <dsp:spPr>
        <a:xfrm>
          <a:off x="3256177" y="1160695"/>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Arial"/>
              <a:cs typeface="Arial"/>
            </a:rPr>
            <a:t>Detector de Gas</a:t>
          </a:r>
          <a:endParaRPr lang="en-US" sz="1000" kern="1200" dirty="0">
            <a:solidFill>
              <a:schemeClr val="tx1"/>
            </a:solidFill>
            <a:latin typeface="Arial"/>
            <a:cs typeface="Arial"/>
          </a:endParaRPr>
        </a:p>
      </dsp:txBody>
      <dsp:txXfrm>
        <a:off x="3269771" y="1174289"/>
        <a:ext cx="715404" cy="436932"/>
      </dsp:txXfrm>
    </dsp:sp>
    <dsp:sp modelId="{B6109B84-EC6F-944D-A11C-272E3AD9680C}">
      <dsp:nvSpPr>
        <dsp:cNvPr id="0" name=""/>
        <dsp:cNvSpPr/>
      </dsp:nvSpPr>
      <dsp:spPr>
        <a:xfrm>
          <a:off x="3163352" y="464514"/>
          <a:ext cx="92824" cy="1508391"/>
        </a:xfrm>
        <a:custGeom>
          <a:avLst/>
          <a:gdLst/>
          <a:ahLst/>
          <a:cxnLst/>
          <a:rect l="0" t="0" r="0" b="0"/>
          <a:pathLst>
            <a:path>
              <a:moveTo>
                <a:pt x="0" y="0"/>
              </a:moveTo>
              <a:lnTo>
                <a:pt x="0" y="1508391"/>
              </a:lnTo>
              <a:lnTo>
                <a:pt x="92824" y="15083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1CFF70-3065-2943-8D47-CD31D93B21FA}">
      <dsp:nvSpPr>
        <dsp:cNvPr id="0" name=""/>
        <dsp:cNvSpPr/>
      </dsp:nvSpPr>
      <dsp:spPr>
        <a:xfrm>
          <a:off x="3256177" y="1740845"/>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Arial"/>
              <a:cs typeface="Arial"/>
            </a:rPr>
            <a:t>Detector de </a:t>
          </a:r>
          <a:r>
            <a:rPr lang="en-US" sz="1000" kern="1200" dirty="0" err="1" smtClean="0">
              <a:solidFill>
                <a:schemeClr val="tx1"/>
              </a:solidFill>
              <a:latin typeface="Arial"/>
              <a:cs typeface="Arial"/>
            </a:rPr>
            <a:t>Humo</a:t>
          </a:r>
          <a:endParaRPr lang="en-US" sz="1000" kern="1200" dirty="0">
            <a:solidFill>
              <a:schemeClr val="tx1"/>
            </a:solidFill>
            <a:latin typeface="Arial"/>
            <a:cs typeface="Arial"/>
          </a:endParaRPr>
        </a:p>
      </dsp:txBody>
      <dsp:txXfrm>
        <a:off x="3269771" y="1754439"/>
        <a:ext cx="715404" cy="436932"/>
      </dsp:txXfrm>
    </dsp:sp>
    <dsp:sp modelId="{3DE47B28-8DF8-644B-B117-7D249F736EB4}">
      <dsp:nvSpPr>
        <dsp:cNvPr id="0" name=""/>
        <dsp:cNvSpPr/>
      </dsp:nvSpPr>
      <dsp:spPr>
        <a:xfrm>
          <a:off x="3163352" y="464514"/>
          <a:ext cx="92824" cy="2088542"/>
        </a:xfrm>
        <a:custGeom>
          <a:avLst/>
          <a:gdLst/>
          <a:ahLst/>
          <a:cxnLst/>
          <a:rect l="0" t="0" r="0" b="0"/>
          <a:pathLst>
            <a:path>
              <a:moveTo>
                <a:pt x="0" y="0"/>
              </a:moveTo>
              <a:lnTo>
                <a:pt x="0" y="2088542"/>
              </a:lnTo>
              <a:lnTo>
                <a:pt x="92824" y="20885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4F5258-552A-CC4D-86A6-DB598B742DBF}">
      <dsp:nvSpPr>
        <dsp:cNvPr id="0" name=""/>
        <dsp:cNvSpPr/>
      </dsp:nvSpPr>
      <dsp:spPr>
        <a:xfrm>
          <a:off x="3256177" y="2320996"/>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latin typeface="Arial"/>
              <a:cs typeface="Arial"/>
            </a:rPr>
            <a:t>Botonera</a:t>
          </a:r>
          <a:r>
            <a:rPr lang="en-US" sz="1000" kern="1200" dirty="0" smtClean="0">
              <a:solidFill>
                <a:schemeClr val="tx1"/>
              </a:solidFill>
              <a:latin typeface="Arial"/>
              <a:cs typeface="Arial"/>
            </a:rPr>
            <a:t> de </a:t>
          </a:r>
          <a:r>
            <a:rPr lang="en-US" sz="1000" kern="1200" dirty="0" err="1" smtClean="0">
              <a:solidFill>
                <a:schemeClr val="tx1"/>
              </a:solidFill>
              <a:latin typeface="Arial"/>
              <a:cs typeface="Arial"/>
            </a:rPr>
            <a:t>Emergencia</a:t>
          </a:r>
          <a:endParaRPr lang="en-US" sz="1000" kern="1200" dirty="0">
            <a:solidFill>
              <a:schemeClr val="tx1"/>
            </a:solidFill>
            <a:latin typeface="Arial"/>
            <a:cs typeface="Arial"/>
          </a:endParaRPr>
        </a:p>
      </dsp:txBody>
      <dsp:txXfrm>
        <a:off x="3269771" y="2334590"/>
        <a:ext cx="715404" cy="436932"/>
      </dsp:txXfrm>
    </dsp:sp>
    <dsp:sp modelId="{9E298276-0B9B-7343-9B12-C0F28CA1092B}">
      <dsp:nvSpPr>
        <dsp:cNvPr id="0" name=""/>
        <dsp:cNvSpPr/>
      </dsp:nvSpPr>
      <dsp:spPr>
        <a:xfrm>
          <a:off x="3163352" y="464514"/>
          <a:ext cx="92824" cy="2668692"/>
        </a:xfrm>
        <a:custGeom>
          <a:avLst/>
          <a:gdLst/>
          <a:ahLst/>
          <a:cxnLst/>
          <a:rect l="0" t="0" r="0" b="0"/>
          <a:pathLst>
            <a:path>
              <a:moveTo>
                <a:pt x="0" y="0"/>
              </a:moveTo>
              <a:lnTo>
                <a:pt x="0" y="2668692"/>
              </a:lnTo>
              <a:lnTo>
                <a:pt x="92824" y="26686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BCC2A4-D82D-7149-919C-C7147A96B320}">
      <dsp:nvSpPr>
        <dsp:cNvPr id="0" name=""/>
        <dsp:cNvSpPr/>
      </dsp:nvSpPr>
      <dsp:spPr>
        <a:xfrm>
          <a:off x="3256177" y="2901147"/>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latin typeface="Arial"/>
              <a:cs typeface="Arial"/>
            </a:rPr>
            <a:t>Transmisor</a:t>
          </a:r>
          <a:r>
            <a:rPr lang="en-US" sz="1000" kern="1200" dirty="0" smtClean="0">
              <a:solidFill>
                <a:schemeClr val="tx1"/>
              </a:solidFill>
              <a:latin typeface="Arial"/>
              <a:cs typeface="Arial"/>
            </a:rPr>
            <a:t> de </a:t>
          </a:r>
          <a:r>
            <a:rPr lang="en-US" sz="1000" kern="1200" dirty="0" err="1" smtClean="0">
              <a:solidFill>
                <a:schemeClr val="tx1"/>
              </a:solidFill>
              <a:latin typeface="Arial"/>
              <a:cs typeface="Arial"/>
            </a:rPr>
            <a:t>Presión</a:t>
          </a:r>
          <a:endParaRPr lang="en-US" sz="1000" kern="1200" dirty="0">
            <a:solidFill>
              <a:schemeClr val="tx1"/>
            </a:solidFill>
            <a:latin typeface="Arial"/>
            <a:cs typeface="Arial"/>
          </a:endParaRPr>
        </a:p>
      </dsp:txBody>
      <dsp:txXfrm>
        <a:off x="3269771" y="2914741"/>
        <a:ext cx="715404" cy="436932"/>
      </dsp:txXfrm>
    </dsp:sp>
    <dsp:sp modelId="{188F25FB-65FA-2247-AAC1-B2624B43F5E5}">
      <dsp:nvSpPr>
        <dsp:cNvPr id="0" name=""/>
        <dsp:cNvSpPr/>
      </dsp:nvSpPr>
      <dsp:spPr>
        <a:xfrm>
          <a:off x="3163352" y="464514"/>
          <a:ext cx="92824" cy="3248843"/>
        </a:xfrm>
        <a:custGeom>
          <a:avLst/>
          <a:gdLst/>
          <a:ahLst/>
          <a:cxnLst/>
          <a:rect l="0" t="0" r="0" b="0"/>
          <a:pathLst>
            <a:path>
              <a:moveTo>
                <a:pt x="0" y="0"/>
              </a:moveTo>
              <a:lnTo>
                <a:pt x="0" y="3248843"/>
              </a:lnTo>
              <a:lnTo>
                <a:pt x="92824" y="32488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E4A71E-54A7-5B4B-987F-19CAFCE1EF5F}">
      <dsp:nvSpPr>
        <dsp:cNvPr id="0" name=""/>
        <dsp:cNvSpPr/>
      </dsp:nvSpPr>
      <dsp:spPr>
        <a:xfrm>
          <a:off x="3256177" y="3481297"/>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latin typeface="Arial"/>
              <a:cs typeface="Arial"/>
            </a:rPr>
            <a:t>Transmisor</a:t>
          </a:r>
          <a:r>
            <a:rPr lang="en-US" sz="1000" kern="1200" dirty="0" smtClean="0">
              <a:solidFill>
                <a:schemeClr val="tx1"/>
              </a:solidFill>
              <a:latin typeface="Arial"/>
              <a:cs typeface="Arial"/>
            </a:rPr>
            <a:t> de </a:t>
          </a:r>
          <a:r>
            <a:rPr lang="en-US" sz="1000" kern="1200" dirty="0" err="1" smtClean="0">
              <a:solidFill>
                <a:schemeClr val="tx1"/>
              </a:solidFill>
              <a:latin typeface="Arial"/>
              <a:cs typeface="Arial"/>
            </a:rPr>
            <a:t>Nivel</a:t>
          </a:r>
          <a:endParaRPr lang="en-US" sz="1000" kern="1200" dirty="0">
            <a:solidFill>
              <a:schemeClr val="tx1"/>
            </a:solidFill>
            <a:latin typeface="Arial"/>
            <a:cs typeface="Arial"/>
          </a:endParaRPr>
        </a:p>
      </dsp:txBody>
      <dsp:txXfrm>
        <a:off x="3269771" y="3494891"/>
        <a:ext cx="715404" cy="436932"/>
      </dsp:txXfrm>
    </dsp:sp>
    <dsp:sp modelId="{22F2F9FD-6B0D-DF40-9289-B3D322B3094B}">
      <dsp:nvSpPr>
        <dsp:cNvPr id="0" name=""/>
        <dsp:cNvSpPr/>
      </dsp:nvSpPr>
      <dsp:spPr>
        <a:xfrm>
          <a:off x="3163352" y="464514"/>
          <a:ext cx="92824" cy="3828994"/>
        </a:xfrm>
        <a:custGeom>
          <a:avLst/>
          <a:gdLst/>
          <a:ahLst/>
          <a:cxnLst/>
          <a:rect l="0" t="0" r="0" b="0"/>
          <a:pathLst>
            <a:path>
              <a:moveTo>
                <a:pt x="0" y="0"/>
              </a:moveTo>
              <a:lnTo>
                <a:pt x="0" y="3828994"/>
              </a:lnTo>
              <a:lnTo>
                <a:pt x="92824" y="38289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D17BDE-5980-9C41-8DC5-FE63966B3970}">
      <dsp:nvSpPr>
        <dsp:cNvPr id="0" name=""/>
        <dsp:cNvSpPr/>
      </dsp:nvSpPr>
      <dsp:spPr>
        <a:xfrm>
          <a:off x="3256177" y="4061448"/>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latin typeface="Arial"/>
              <a:cs typeface="Arial"/>
            </a:rPr>
            <a:t>Indicador</a:t>
          </a:r>
          <a:r>
            <a:rPr lang="en-US" sz="1000" kern="1200" dirty="0" smtClean="0">
              <a:solidFill>
                <a:schemeClr val="tx1"/>
              </a:solidFill>
              <a:latin typeface="Arial"/>
              <a:cs typeface="Arial"/>
            </a:rPr>
            <a:t> de </a:t>
          </a:r>
          <a:r>
            <a:rPr lang="en-US" sz="1000" kern="1200" dirty="0" err="1" smtClean="0">
              <a:solidFill>
                <a:schemeClr val="tx1"/>
              </a:solidFill>
              <a:latin typeface="Arial"/>
              <a:cs typeface="Arial"/>
            </a:rPr>
            <a:t>Nivel</a:t>
          </a:r>
          <a:endParaRPr lang="en-US" sz="1000" kern="1200" dirty="0">
            <a:solidFill>
              <a:schemeClr val="tx1"/>
            </a:solidFill>
            <a:latin typeface="Arial"/>
            <a:cs typeface="Arial"/>
          </a:endParaRPr>
        </a:p>
      </dsp:txBody>
      <dsp:txXfrm>
        <a:off x="3269771" y="4075042"/>
        <a:ext cx="715404" cy="436932"/>
      </dsp:txXfrm>
    </dsp:sp>
    <dsp:sp modelId="{BB6BEE2F-5C37-9748-A5C4-9024EAA3CEF6}">
      <dsp:nvSpPr>
        <dsp:cNvPr id="0" name=""/>
        <dsp:cNvSpPr/>
      </dsp:nvSpPr>
      <dsp:spPr>
        <a:xfrm>
          <a:off x="4230830" y="394"/>
          <a:ext cx="928241" cy="464120"/>
        </a:xfrm>
        <a:prstGeom prst="roundRect">
          <a:avLst>
            <a:gd name="adj" fmla="val 10000"/>
          </a:avLst>
        </a:prstGeom>
        <a:gradFill rotWithShape="0">
          <a:gsLst>
            <a:gs pos="0">
              <a:schemeClr val="accent5"/>
            </a:gs>
            <a:gs pos="80000">
              <a:schemeClr val="accent5">
                <a:alpha val="63000"/>
              </a:schemeClr>
            </a:gs>
            <a:gs pos="100000">
              <a:schemeClr val="accent5">
                <a:alpha val="49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tx1"/>
              </a:solidFill>
              <a:latin typeface="Arial"/>
              <a:cs typeface="Arial"/>
            </a:rPr>
            <a:t>Extinción</a:t>
          </a:r>
          <a:endParaRPr lang="en-US" sz="1500" kern="1200" dirty="0">
            <a:solidFill>
              <a:schemeClr val="tx1"/>
            </a:solidFill>
            <a:latin typeface="Arial"/>
            <a:cs typeface="Arial"/>
          </a:endParaRPr>
        </a:p>
      </dsp:txBody>
      <dsp:txXfrm>
        <a:off x="4244424" y="13988"/>
        <a:ext cx="901053" cy="436932"/>
      </dsp:txXfrm>
    </dsp:sp>
    <dsp:sp modelId="{2F7CDAAB-A347-0F4D-A0DC-ADA4FC1AB98A}">
      <dsp:nvSpPr>
        <dsp:cNvPr id="0" name=""/>
        <dsp:cNvSpPr/>
      </dsp:nvSpPr>
      <dsp:spPr>
        <a:xfrm>
          <a:off x="4323654" y="464514"/>
          <a:ext cx="92824" cy="348090"/>
        </a:xfrm>
        <a:custGeom>
          <a:avLst/>
          <a:gdLst/>
          <a:ahLst/>
          <a:cxnLst/>
          <a:rect l="0" t="0" r="0" b="0"/>
          <a:pathLst>
            <a:path>
              <a:moveTo>
                <a:pt x="0" y="0"/>
              </a:moveTo>
              <a:lnTo>
                <a:pt x="0" y="348090"/>
              </a:lnTo>
              <a:lnTo>
                <a:pt x="92824" y="348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BC375C-367C-E645-B0A5-95D248FD9F66}">
      <dsp:nvSpPr>
        <dsp:cNvPr id="0" name=""/>
        <dsp:cNvSpPr/>
      </dsp:nvSpPr>
      <dsp:spPr>
        <a:xfrm>
          <a:off x="4416478" y="580544"/>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latin typeface="Arial"/>
              <a:cs typeface="Arial"/>
            </a:rPr>
            <a:t>Hidrantes</a:t>
          </a:r>
          <a:endParaRPr lang="en-US" sz="1000" kern="1200" dirty="0">
            <a:solidFill>
              <a:schemeClr val="tx1"/>
            </a:solidFill>
            <a:latin typeface="Arial"/>
            <a:cs typeface="Arial"/>
          </a:endParaRPr>
        </a:p>
      </dsp:txBody>
      <dsp:txXfrm>
        <a:off x="4430072" y="594138"/>
        <a:ext cx="715404" cy="436932"/>
      </dsp:txXfrm>
    </dsp:sp>
    <dsp:sp modelId="{39D9BDA2-6782-6445-8626-26A9C45E8F00}">
      <dsp:nvSpPr>
        <dsp:cNvPr id="0" name=""/>
        <dsp:cNvSpPr/>
      </dsp:nvSpPr>
      <dsp:spPr>
        <a:xfrm>
          <a:off x="4323654" y="464514"/>
          <a:ext cx="92824" cy="928241"/>
        </a:xfrm>
        <a:custGeom>
          <a:avLst/>
          <a:gdLst/>
          <a:ahLst/>
          <a:cxnLst/>
          <a:rect l="0" t="0" r="0" b="0"/>
          <a:pathLst>
            <a:path>
              <a:moveTo>
                <a:pt x="0" y="0"/>
              </a:moveTo>
              <a:lnTo>
                <a:pt x="0" y="928241"/>
              </a:lnTo>
              <a:lnTo>
                <a:pt x="92824" y="9282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BDB951-CFE3-2040-8955-5DE89AEDDC10}">
      <dsp:nvSpPr>
        <dsp:cNvPr id="0" name=""/>
        <dsp:cNvSpPr/>
      </dsp:nvSpPr>
      <dsp:spPr>
        <a:xfrm>
          <a:off x="4416478" y="1160695"/>
          <a:ext cx="742592" cy="4641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latin typeface="Arial"/>
              <a:cs typeface="Arial"/>
            </a:rPr>
            <a:t>Rociadores</a:t>
          </a:r>
          <a:endParaRPr lang="en-US" sz="1000" kern="1200" dirty="0">
            <a:solidFill>
              <a:schemeClr val="tx1"/>
            </a:solidFill>
            <a:latin typeface="Arial"/>
            <a:cs typeface="Arial"/>
          </a:endParaRPr>
        </a:p>
      </dsp:txBody>
      <dsp:txXfrm>
        <a:off x="4430072" y="1174289"/>
        <a:ext cx="715404" cy="4369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2684561" y="384386"/>
          <a:ext cx="3814896" cy="3867728"/>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1112317" y="1741318"/>
          <a:ext cx="6879960" cy="1043325"/>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6242" tIns="78740" rIns="78740" bIns="78740" numCol="1" spcCol="1270" anchor="ctr" anchorCtr="0">
          <a:noAutofit/>
        </a:bodyPr>
        <a:lstStyle/>
        <a:p>
          <a:pPr lvl="0" algn="l" defTabSz="1377950">
            <a:lnSpc>
              <a:spcPct val="90000"/>
            </a:lnSpc>
            <a:spcBef>
              <a:spcPct val="0"/>
            </a:spcBef>
            <a:spcAft>
              <a:spcPct val="35000"/>
            </a:spcAft>
          </a:pPr>
          <a:r>
            <a:rPr lang="en-US" sz="3100" kern="1200" baseline="0" dirty="0" smtClean="0">
              <a:solidFill>
                <a:schemeClr val="tx1"/>
              </a:solidFill>
              <a:latin typeface="Arial"/>
            </a:rPr>
            <a:t>PRUEBAS Y RESULTADOS</a:t>
          </a:r>
          <a:endParaRPr lang="en-US" sz="3100" kern="1200" baseline="0" dirty="0">
            <a:solidFill>
              <a:schemeClr val="tx1"/>
            </a:solidFill>
            <a:latin typeface="Arial"/>
          </a:endParaRPr>
        </a:p>
      </dsp:txBody>
      <dsp:txXfrm>
        <a:off x="1112317" y="1741318"/>
        <a:ext cx="6879960" cy="1043325"/>
      </dsp:txXfrm>
    </dsp:sp>
    <dsp:sp modelId="{1F76606C-E1B6-7B44-A94D-D4B47152D619}">
      <dsp:nvSpPr>
        <dsp:cNvPr id="0" name=""/>
        <dsp:cNvSpPr/>
      </dsp:nvSpPr>
      <dsp:spPr>
        <a:xfrm>
          <a:off x="398817" y="1581481"/>
          <a:ext cx="1427000" cy="1363000"/>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2684561" y="384386"/>
          <a:ext cx="3814896" cy="3867728"/>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1112317" y="1741318"/>
          <a:ext cx="6879960" cy="1043325"/>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6242" tIns="78740" rIns="78740" bIns="78740" numCol="1" spcCol="1270" anchor="ctr" anchorCtr="0">
          <a:noAutofit/>
        </a:bodyPr>
        <a:lstStyle/>
        <a:p>
          <a:pPr lvl="0" algn="l" defTabSz="1377950">
            <a:lnSpc>
              <a:spcPct val="90000"/>
            </a:lnSpc>
            <a:spcBef>
              <a:spcPct val="0"/>
            </a:spcBef>
            <a:spcAft>
              <a:spcPct val="35000"/>
            </a:spcAft>
          </a:pPr>
          <a:r>
            <a:rPr lang="en-US" sz="3100" kern="1200" baseline="0" dirty="0" smtClean="0">
              <a:solidFill>
                <a:schemeClr val="tx1"/>
              </a:solidFill>
              <a:latin typeface="Arial"/>
            </a:rPr>
            <a:t>CONCLUSIONES Y RECOMENDACIONES</a:t>
          </a:r>
          <a:endParaRPr lang="en-US" sz="3100" kern="1200" baseline="0" dirty="0">
            <a:solidFill>
              <a:schemeClr val="tx1"/>
            </a:solidFill>
            <a:latin typeface="Arial"/>
          </a:endParaRPr>
        </a:p>
      </dsp:txBody>
      <dsp:txXfrm>
        <a:off x="1112317" y="1741318"/>
        <a:ext cx="6879960" cy="1043325"/>
      </dsp:txXfrm>
    </dsp:sp>
    <dsp:sp modelId="{1F76606C-E1B6-7B44-A94D-D4B47152D619}">
      <dsp:nvSpPr>
        <dsp:cNvPr id="0" name=""/>
        <dsp:cNvSpPr/>
      </dsp:nvSpPr>
      <dsp:spPr>
        <a:xfrm>
          <a:off x="398817" y="1581481"/>
          <a:ext cx="1427000" cy="1363000"/>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364315" y="238337"/>
          <a:ext cx="7802801" cy="476493"/>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baseline="0" dirty="0" smtClean="0">
              <a:solidFill>
                <a:schemeClr val="tx1"/>
              </a:solidFill>
              <a:latin typeface="Arial"/>
            </a:rPr>
            <a:t>INTRODUCCIÓN</a:t>
          </a:r>
          <a:endParaRPr lang="en-US" sz="2500" kern="1200" baseline="0" dirty="0">
            <a:solidFill>
              <a:schemeClr val="tx1"/>
            </a:solidFill>
            <a:latin typeface="Arial"/>
          </a:endParaRPr>
        </a:p>
      </dsp:txBody>
      <dsp:txXfrm>
        <a:off x="364315" y="238337"/>
        <a:ext cx="7802801" cy="476493"/>
      </dsp:txXfrm>
    </dsp:sp>
    <dsp:sp modelId="{1F76606C-E1B6-7B44-A94D-D4B47152D619}">
      <dsp:nvSpPr>
        <dsp:cNvPr id="0" name=""/>
        <dsp:cNvSpPr/>
      </dsp:nvSpPr>
      <dsp:spPr>
        <a:xfrm>
          <a:off x="66507" y="178775"/>
          <a:ext cx="595616" cy="595616"/>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721263-6C73-2D4A-857A-08254FF6D6FC}">
      <dsp:nvSpPr>
        <dsp:cNvPr id="0" name=""/>
        <dsp:cNvSpPr/>
      </dsp:nvSpPr>
      <dsp:spPr>
        <a:xfrm>
          <a:off x="756263" y="952986"/>
          <a:ext cx="7410853" cy="476493"/>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baseline="0" dirty="0" smtClean="0">
              <a:solidFill>
                <a:schemeClr val="tx1"/>
              </a:solidFill>
              <a:latin typeface="Arial"/>
            </a:rPr>
            <a:t>DISEÑO</a:t>
          </a:r>
          <a:endParaRPr lang="en-US" sz="2500" kern="1200" baseline="0" dirty="0">
            <a:solidFill>
              <a:schemeClr val="tx1"/>
            </a:solidFill>
            <a:latin typeface="Arial"/>
          </a:endParaRPr>
        </a:p>
      </dsp:txBody>
      <dsp:txXfrm>
        <a:off x="756263" y="952986"/>
        <a:ext cx="7410853" cy="476493"/>
      </dsp:txXfrm>
    </dsp:sp>
    <dsp:sp modelId="{A1655F50-8C7D-6041-BFC5-AE6AEC4C4B90}">
      <dsp:nvSpPr>
        <dsp:cNvPr id="0" name=""/>
        <dsp:cNvSpPr/>
      </dsp:nvSpPr>
      <dsp:spPr>
        <a:xfrm>
          <a:off x="458455" y="893425"/>
          <a:ext cx="595616" cy="595616"/>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5DC62C-C161-4A43-87FA-A90E72BF1987}">
      <dsp:nvSpPr>
        <dsp:cNvPr id="0" name=""/>
        <dsp:cNvSpPr/>
      </dsp:nvSpPr>
      <dsp:spPr>
        <a:xfrm>
          <a:off x="935492" y="1667636"/>
          <a:ext cx="7231625" cy="476493"/>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baseline="0" dirty="0" smtClean="0">
              <a:solidFill>
                <a:schemeClr val="tx1"/>
              </a:solidFill>
              <a:latin typeface="Arial"/>
            </a:rPr>
            <a:t>DESARROLLO DE LÓGICA Y HMI</a:t>
          </a:r>
          <a:endParaRPr lang="en-US" sz="2500" kern="1200" baseline="0" dirty="0">
            <a:solidFill>
              <a:schemeClr val="tx1"/>
            </a:solidFill>
            <a:latin typeface="Arial"/>
          </a:endParaRPr>
        </a:p>
      </dsp:txBody>
      <dsp:txXfrm>
        <a:off x="935492" y="1667636"/>
        <a:ext cx="7231625" cy="476493"/>
      </dsp:txXfrm>
    </dsp:sp>
    <dsp:sp modelId="{6904A150-5644-6A46-B734-BC13E4E76159}">
      <dsp:nvSpPr>
        <dsp:cNvPr id="0" name=""/>
        <dsp:cNvSpPr/>
      </dsp:nvSpPr>
      <dsp:spPr>
        <a:xfrm>
          <a:off x="637683" y="1608074"/>
          <a:ext cx="595616" cy="595616"/>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EB2484-F515-B546-A39F-C2E549F78470}">
      <dsp:nvSpPr>
        <dsp:cNvPr id="0" name=""/>
        <dsp:cNvSpPr/>
      </dsp:nvSpPr>
      <dsp:spPr>
        <a:xfrm>
          <a:off x="935492" y="2381833"/>
          <a:ext cx="7231625" cy="476493"/>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baseline="0" dirty="0" smtClean="0">
              <a:solidFill>
                <a:schemeClr val="tx1"/>
              </a:solidFill>
              <a:latin typeface="Arial"/>
            </a:rPr>
            <a:t>IMPLEMENTACIÓN</a:t>
          </a:r>
          <a:endParaRPr lang="en-US" sz="2500" kern="1200" baseline="0" dirty="0">
            <a:solidFill>
              <a:schemeClr val="tx1"/>
            </a:solidFill>
            <a:latin typeface="Arial"/>
          </a:endParaRPr>
        </a:p>
      </dsp:txBody>
      <dsp:txXfrm>
        <a:off x="935492" y="2381833"/>
        <a:ext cx="7231625" cy="476493"/>
      </dsp:txXfrm>
    </dsp:sp>
    <dsp:sp modelId="{DCE5AFD6-6AF8-084C-AC85-1F0AAAECA232}">
      <dsp:nvSpPr>
        <dsp:cNvPr id="0" name=""/>
        <dsp:cNvSpPr/>
      </dsp:nvSpPr>
      <dsp:spPr>
        <a:xfrm>
          <a:off x="637683" y="2322271"/>
          <a:ext cx="595616" cy="595616"/>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4B99E5-2B59-8148-8EE4-050E20345FC9}">
      <dsp:nvSpPr>
        <dsp:cNvPr id="0" name=""/>
        <dsp:cNvSpPr/>
      </dsp:nvSpPr>
      <dsp:spPr>
        <a:xfrm>
          <a:off x="756263" y="3096482"/>
          <a:ext cx="7410853" cy="476493"/>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baseline="0" dirty="0" smtClean="0">
              <a:solidFill>
                <a:schemeClr val="tx1"/>
              </a:solidFill>
              <a:latin typeface="Arial"/>
            </a:rPr>
            <a:t>PRUEBAS Y RESULTADOS</a:t>
          </a:r>
          <a:endParaRPr lang="en-US" sz="2500" kern="1200" baseline="0" dirty="0">
            <a:solidFill>
              <a:schemeClr val="tx1"/>
            </a:solidFill>
            <a:latin typeface="Arial"/>
          </a:endParaRPr>
        </a:p>
      </dsp:txBody>
      <dsp:txXfrm>
        <a:off x="756263" y="3096482"/>
        <a:ext cx="7410853" cy="476493"/>
      </dsp:txXfrm>
    </dsp:sp>
    <dsp:sp modelId="{053CE739-DF12-B54D-9099-C81928125FED}">
      <dsp:nvSpPr>
        <dsp:cNvPr id="0" name=""/>
        <dsp:cNvSpPr/>
      </dsp:nvSpPr>
      <dsp:spPr>
        <a:xfrm>
          <a:off x="458455" y="3036921"/>
          <a:ext cx="595616" cy="595616"/>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42D6DB-0B33-3A41-824E-B17A1AF211CD}">
      <dsp:nvSpPr>
        <dsp:cNvPr id="0" name=""/>
        <dsp:cNvSpPr/>
      </dsp:nvSpPr>
      <dsp:spPr>
        <a:xfrm>
          <a:off x="364315" y="3811132"/>
          <a:ext cx="7802801" cy="476493"/>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baseline="0" dirty="0" smtClean="0">
              <a:solidFill>
                <a:schemeClr val="tx1"/>
              </a:solidFill>
              <a:latin typeface="Arial"/>
            </a:rPr>
            <a:t>CONCLUSIONES Y RECOMENDACIONES</a:t>
          </a:r>
          <a:endParaRPr lang="en-US" sz="2500" kern="1200" baseline="0" dirty="0">
            <a:solidFill>
              <a:schemeClr val="tx1"/>
            </a:solidFill>
            <a:latin typeface="Arial"/>
          </a:endParaRPr>
        </a:p>
      </dsp:txBody>
      <dsp:txXfrm>
        <a:off x="364315" y="3811132"/>
        <a:ext cx="7802801" cy="476493"/>
      </dsp:txXfrm>
    </dsp:sp>
    <dsp:sp modelId="{2F8B1390-8244-DF44-ABCD-0D25809DF39B}">
      <dsp:nvSpPr>
        <dsp:cNvPr id="0" name=""/>
        <dsp:cNvSpPr/>
      </dsp:nvSpPr>
      <dsp:spPr>
        <a:xfrm>
          <a:off x="66507" y="3751570"/>
          <a:ext cx="595616" cy="595616"/>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2684561" y="384386"/>
          <a:ext cx="3814896" cy="3867728"/>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1112317" y="1741318"/>
          <a:ext cx="6879960" cy="1043325"/>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6242" tIns="127000" rIns="127000" bIns="127000" numCol="1" spcCol="1270" anchor="ctr" anchorCtr="0">
          <a:noAutofit/>
        </a:bodyPr>
        <a:lstStyle/>
        <a:p>
          <a:pPr lvl="0" algn="l" defTabSz="2222500">
            <a:lnSpc>
              <a:spcPct val="90000"/>
            </a:lnSpc>
            <a:spcBef>
              <a:spcPct val="0"/>
            </a:spcBef>
            <a:spcAft>
              <a:spcPct val="35000"/>
            </a:spcAft>
          </a:pPr>
          <a:r>
            <a:rPr lang="en-US" sz="5000" kern="1200" baseline="0" dirty="0" smtClean="0">
              <a:solidFill>
                <a:schemeClr val="tx1"/>
              </a:solidFill>
              <a:latin typeface="Arial"/>
            </a:rPr>
            <a:t>INTRODUCCIÓN</a:t>
          </a:r>
          <a:endParaRPr lang="en-US" sz="5000" kern="1200" baseline="0" dirty="0">
            <a:solidFill>
              <a:schemeClr val="tx1"/>
            </a:solidFill>
            <a:latin typeface="Arial"/>
          </a:endParaRPr>
        </a:p>
      </dsp:txBody>
      <dsp:txXfrm>
        <a:off x="1112317" y="1741318"/>
        <a:ext cx="6879960" cy="1043325"/>
      </dsp:txXfrm>
    </dsp:sp>
    <dsp:sp modelId="{1F76606C-E1B6-7B44-A94D-D4B47152D619}">
      <dsp:nvSpPr>
        <dsp:cNvPr id="0" name=""/>
        <dsp:cNvSpPr/>
      </dsp:nvSpPr>
      <dsp:spPr>
        <a:xfrm>
          <a:off x="398817" y="1581481"/>
          <a:ext cx="1427000" cy="1363000"/>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778D5-382C-6E48-A0E5-40770E61082A}">
      <dsp:nvSpPr>
        <dsp:cNvPr id="0" name=""/>
        <dsp:cNvSpPr/>
      </dsp:nvSpPr>
      <dsp:spPr>
        <a:xfrm>
          <a:off x="3037" y="958"/>
          <a:ext cx="8223524" cy="1412153"/>
        </a:xfrm>
        <a:prstGeom prst="roundRect">
          <a:avLst>
            <a:gd name="adj" fmla="val 10000"/>
          </a:avLst>
        </a:prstGeom>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solidFill>
              <a:latin typeface="Arial"/>
            </a:rPr>
            <a:t>Existe</a:t>
          </a:r>
          <a:r>
            <a:rPr lang="en-US" sz="2700" kern="1200" dirty="0" smtClean="0">
              <a:solidFill>
                <a:schemeClr val="tx1"/>
              </a:solidFill>
              <a:latin typeface="Arial"/>
            </a:rPr>
            <a:t> un </a:t>
          </a:r>
          <a:r>
            <a:rPr lang="en-US" sz="2700" kern="1200" dirty="0" err="1" smtClean="0">
              <a:solidFill>
                <a:schemeClr val="tx1"/>
              </a:solidFill>
              <a:latin typeface="Arial"/>
            </a:rPr>
            <a:t>riesgo</a:t>
          </a:r>
          <a:r>
            <a:rPr lang="en-US" sz="2700" kern="1200" dirty="0" smtClean="0">
              <a:solidFill>
                <a:schemeClr val="tx1"/>
              </a:solidFill>
              <a:latin typeface="Arial"/>
            </a:rPr>
            <a:t> </a:t>
          </a:r>
          <a:r>
            <a:rPr lang="en-US" sz="2700" kern="1200" dirty="0" err="1" smtClean="0">
              <a:solidFill>
                <a:schemeClr val="tx1"/>
              </a:solidFill>
              <a:latin typeface="Arial"/>
            </a:rPr>
            <a:t>elevado</a:t>
          </a:r>
          <a:r>
            <a:rPr lang="en-US" sz="2700" kern="1200" dirty="0" smtClean="0">
              <a:solidFill>
                <a:schemeClr val="tx1"/>
              </a:solidFill>
              <a:latin typeface="Arial"/>
            </a:rPr>
            <a:t> en </a:t>
          </a:r>
          <a:r>
            <a:rPr lang="en-US" sz="2700" kern="1200" dirty="0" err="1" smtClean="0">
              <a:solidFill>
                <a:schemeClr val="tx1"/>
              </a:solidFill>
              <a:latin typeface="Arial"/>
            </a:rPr>
            <a:t>cuanto</a:t>
          </a:r>
          <a:r>
            <a:rPr lang="en-US" sz="2700" kern="1200" dirty="0" smtClean="0">
              <a:solidFill>
                <a:schemeClr val="tx1"/>
              </a:solidFill>
              <a:latin typeface="Arial"/>
            </a:rPr>
            <a:t> a </a:t>
          </a:r>
          <a:r>
            <a:rPr lang="en-US" sz="2700" kern="1200" dirty="0" err="1" smtClean="0">
              <a:solidFill>
                <a:schemeClr val="tx1"/>
              </a:solidFill>
              <a:latin typeface="Arial"/>
            </a:rPr>
            <a:t>eventos</a:t>
          </a:r>
          <a:r>
            <a:rPr lang="en-US" sz="2700" kern="1200" dirty="0" smtClean="0">
              <a:solidFill>
                <a:schemeClr val="tx1"/>
              </a:solidFill>
              <a:latin typeface="Arial"/>
            </a:rPr>
            <a:t> no </a:t>
          </a:r>
          <a:r>
            <a:rPr lang="en-US" sz="2700" kern="1200" dirty="0" err="1" smtClean="0">
              <a:solidFill>
                <a:schemeClr val="tx1"/>
              </a:solidFill>
              <a:latin typeface="Arial"/>
            </a:rPr>
            <a:t>deseados</a:t>
          </a:r>
          <a:r>
            <a:rPr lang="en-US" sz="2700" kern="1200" dirty="0" smtClean="0">
              <a:solidFill>
                <a:schemeClr val="tx1"/>
              </a:solidFill>
              <a:latin typeface="Arial"/>
            </a:rPr>
            <a:t> </a:t>
          </a:r>
          <a:r>
            <a:rPr lang="en-US" sz="2700" kern="1200" dirty="0" err="1" smtClean="0">
              <a:solidFill>
                <a:schemeClr val="tx1"/>
              </a:solidFill>
              <a:latin typeface="Arial"/>
            </a:rPr>
            <a:t>debido</a:t>
          </a:r>
          <a:r>
            <a:rPr lang="en-US" sz="2700" kern="1200" dirty="0" smtClean="0">
              <a:solidFill>
                <a:schemeClr val="tx1"/>
              </a:solidFill>
              <a:latin typeface="Arial"/>
            </a:rPr>
            <a:t> al </a:t>
          </a:r>
          <a:r>
            <a:rPr lang="en-US" sz="2700" kern="1200" dirty="0" err="1" smtClean="0">
              <a:solidFill>
                <a:schemeClr val="tx1"/>
              </a:solidFill>
              <a:latin typeface="Arial"/>
            </a:rPr>
            <a:t>manejo</a:t>
          </a:r>
          <a:r>
            <a:rPr lang="en-US" sz="2700" kern="1200" dirty="0" smtClean="0">
              <a:solidFill>
                <a:schemeClr val="tx1"/>
              </a:solidFill>
              <a:latin typeface="Arial"/>
            </a:rPr>
            <a:t> de </a:t>
          </a:r>
          <a:r>
            <a:rPr lang="en-US" sz="2700" kern="1200" dirty="0" err="1" smtClean="0">
              <a:solidFill>
                <a:schemeClr val="tx1"/>
              </a:solidFill>
              <a:latin typeface="Arial"/>
            </a:rPr>
            <a:t>sustancias</a:t>
          </a:r>
          <a:r>
            <a:rPr lang="en-US" sz="2700" kern="1200" dirty="0" smtClean="0">
              <a:solidFill>
                <a:schemeClr val="tx1"/>
              </a:solidFill>
              <a:latin typeface="Arial"/>
            </a:rPr>
            <a:t> </a:t>
          </a:r>
          <a:r>
            <a:rPr lang="en-US" sz="2700" kern="1200" dirty="0" err="1" smtClean="0">
              <a:solidFill>
                <a:schemeClr val="tx1"/>
              </a:solidFill>
              <a:latin typeface="Arial"/>
            </a:rPr>
            <a:t>altamente</a:t>
          </a:r>
          <a:r>
            <a:rPr lang="en-US" sz="2700" kern="1200" dirty="0" smtClean="0">
              <a:solidFill>
                <a:schemeClr val="tx1"/>
              </a:solidFill>
              <a:latin typeface="Arial"/>
            </a:rPr>
            <a:t> </a:t>
          </a:r>
          <a:r>
            <a:rPr lang="en-US" sz="2700" kern="1200" dirty="0" err="1" smtClean="0">
              <a:solidFill>
                <a:schemeClr val="tx1"/>
              </a:solidFill>
              <a:latin typeface="Arial"/>
            </a:rPr>
            <a:t>inflamables</a:t>
          </a:r>
          <a:r>
            <a:rPr lang="en-US" sz="2700" kern="1200" dirty="0" smtClean="0">
              <a:solidFill>
                <a:schemeClr val="tx1"/>
              </a:solidFill>
              <a:latin typeface="Arial"/>
            </a:rPr>
            <a:t>.</a:t>
          </a:r>
          <a:endParaRPr lang="en-US" sz="2700" kern="1200" dirty="0">
            <a:solidFill>
              <a:schemeClr val="tx1"/>
            </a:solidFill>
            <a:latin typeface="Arial"/>
          </a:endParaRPr>
        </a:p>
      </dsp:txBody>
      <dsp:txXfrm>
        <a:off x="44398" y="42319"/>
        <a:ext cx="8140802" cy="1329431"/>
      </dsp:txXfrm>
    </dsp:sp>
    <dsp:sp modelId="{EE242BEE-83E7-974A-BB03-F3BA6C341C10}">
      <dsp:nvSpPr>
        <dsp:cNvPr id="0" name=""/>
        <dsp:cNvSpPr/>
      </dsp:nvSpPr>
      <dsp:spPr>
        <a:xfrm>
          <a:off x="11064" y="1556904"/>
          <a:ext cx="1969162" cy="2960255"/>
        </a:xfrm>
        <a:prstGeom prst="roundRect">
          <a:avLst>
            <a:gd name="adj" fmla="val 10000"/>
          </a:avLst>
        </a:prstGeom>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a:rPr>
            <a:t>La </a:t>
          </a:r>
          <a:r>
            <a:rPr lang="en-US" sz="2400" kern="1200" dirty="0" err="1" smtClean="0">
              <a:solidFill>
                <a:schemeClr val="tx1"/>
              </a:solidFill>
              <a:latin typeface="Arial"/>
            </a:rPr>
            <a:t>estación</a:t>
          </a:r>
          <a:r>
            <a:rPr lang="en-US" sz="2400" kern="1200" dirty="0" smtClean="0">
              <a:solidFill>
                <a:schemeClr val="tx1"/>
              </a:solidFill>
              <a:latin typeface="Arial"/>
            </a:rPr>
            <a:t> </a:t>
          </a:r>
          <a:r>
            <a:rPr lang="en-US" sz="2400" kern="1200" dirty="0" err="1" smtClean="0">
              <a:solidFill>
                <a:schemeClr val="tx1"/>
              </a:solidFill>
              <a:latin typeface="Arial"/>
            </a:rPr>
            <a:t>Sacha</a:t>
          </a:r>
          <a:r>
            <a:rPr lang="en-US" sz="2400" kern="1200" dirty="0" smtClean="0">
              <a:solidFill>
                <a:schemeClr val="tx1"/>
              </a:solidFill>
              <a:latin typeface="Arial"/>
            </a:rPr>
            <a:t> Norte 2 </a:t>
          </a:r>
          <a:r>
            <a:rPr lang="en-US" sz="2400" kern="1200" dirty="0" err="1" smtClean="0">
              <a:solidFill>
                <a:schemeClr val="tx1"/>
              </a:solidFill>
              <a:latin typeface="Arial"/>
            </a:rPr>
            <a:t>realiza</a:t>
          </a:r>
          <a:r>
            <a:rPr lang="en-US" sz="2400" kern="1200" dirty="0" smtClean="0">
              <a:solidFill>
                <a:schemeClr val="tx1"/>
              </a:solidFill>
              <a:latin typeface="Arial"/>
            </a:rPr>
            <a:t> el </a:t>
          </a:r>
          <a:r>
            <a:rPr lang="en-US" sz="2400" kern="1200" dirty="0" err="1" smtClean="0">
              <a:solidFill>
                <a:schemeClr val="tx1"/>
              </a:solidFill>
              <a:latin typeface="Arial"/>
            </a:rPr>
            <a:t>proceso</a:t>
          </a:r>
          <a:r>
            <a:rPr lang="en-US" sz="2400" kern="1200" dirty="0" smtClean="0">
              <a:solidFill>
                <a:schemeClr val="tx1"/>
              </a:solidFill>
              <a:latin typeface="Arial"/>
            </a:rPr>
            <a:t> de </a:t>
          </a:r>
          <a:r>
            <a:rPr lang="en-US" sz="2400" kern="1200" dirty="0" err="1" smtClean="0">
              <a:solidFill>
                <a:schemeClr val="tx1"/>
              </a:solidFill>
              <a:latin typeface="Arial"/>
            </a:rPr>
            <a:t>captación</a:t>
          </a:r>
          <a:r>
            <a:rPr lang="en-US" sz="2400" kern="1200" dirty="0" smtClean="0">
              <a:solidFill>
                <a:schemeClr val="tx1"/>
              </a:solidFill>
              <a:latin typeface="Arial"/>
            </a:rPr>
            <a:t> y </a:t>
          </a:r>
          <a:r>
            <a:rPr lang="en-US" sz="2400" kern="1200" dirty="0" err="1" smtClean="0">
              <a:solidFill>
                <a:schemeClr val="tx1"/>
              </a:solidFill>
              <a:latin typeface="Arial"/>
            </a:rPr>
            <a:t>compresión</a:t>
          </a:r>
          <a:r>
            <a:rPr lang="en-US" sz="2400" kern="1200" dirty="0" smtClean="0">
              <a:solidFill>
                <a:schemeClr val="tx1"/>
              </a:solidFill>
              <a:latin typeface="Arial"/>
            </a:rPr>
            <a:t> de Gas.</a:t>
          </a:r>
          <a:endParaRPr lang="en-US" sz="2400" kern="1200" dirty="0">
            <a:solidFill>
              <a:schemeClr val="tx1"/>
            </a:solidFill>
            <a:latin typeface="Arial"/>
          </a:endParaRPr>
        </a:p>
      </dsp:txBody>
      <dsp:txXfrm>
        <a:off x="68739" y="1614579"/>
        <a:ext cx="1853812" cy="2844905"/>
      </dsp:txXfrm>
    </dsp:sp>
    <dsp:sp modelId="{14C6EB04-2FA7-E94B-AB41-704C68410ABC}">
      <dsp:nvSpPr>
        <dsp:cNvPr id="0" name=""/>
        <dsp:cNvSpPr/>
      </dsp:nvSpPr>
      <dsp:spPr>
        <a:xfrm>
          <a:off x="2145637" y="1556904"/>
          <a:ext cx="6072898" cy="1412153"/>
        </a:xfrm>
        <a:prstGeom prst="roundRect">
          <a:avLst>
            <a:gd name="adj" fmla="val 10000"/>
          </a:avLst>
        </a:prstGeom>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a:rPr>
            <a:t>El </a:t>
          </a:r>
          <a:r>
            <a:rPr lang="en-US" sz="2400" kern="1200" dirty="0" err="1" smtClean="0">
              <a:solidFill>
                <a:schemeClr val="tx1"/>
              </a:solidFill>
              <a:latin typeface="Arial"/>
            </a:rPr>
            <a:t>sistema</a:t>
          </a:r>
          <a:r>
            <a:rPr lang="en-US" sz="2400" kern="1200" dirty="0" smtClean="0">
              <a:solidFill>
                <a:schemeClr val="tx1"/>
              </a:solidFill>
              <a:latin typeface="Arial"/>
            </a:rPr>
            <a:t> </a:t>
          </a:r>
          <a:r>
            <a:rPr lang="en-US" sz="2400" kern="1200" dirty="0" err="1" smtClean="0">
              <a:solidFill>
                <a:schemeClr val="tx1"/>
              </a:solidFill>
              <a:latin typeface="Arial"/>
            </a:rPr>
            <a:t>abarca</a:t>
          </a:r>
          <a:r>
            <a:rPr lang="en-US" sz="2400" kern="1200" dirty="0" smtClean="0">
              <a:solidFill>
                <a:schemeClr val="tx1"/>
              </a:solidFill>
              <a:latin typeface="Arial"/>
            </a:rPr>
            <a:t> </a:t>
          </a:r>
          <a:r>
            <a:rPr lang="en-US" sz="2400" kern="1200" dirty="0" err="1" smtClean="0">
              <a:solidFill>
                <a:schemeClr val="tx1"/>
              </a:solidFill>
              <a:latin typeface="Arial"/>
            </a:rPr>
            <a:t>detección</a:t>
          </a:r>
          <a:r>
            <a:rPr lang="en-US" sz="2400" kern="1200" dirty="0" smtClean="0">
              <a:solidFill>
                <a:schemeClr val="tx1"/>
              </a:solidFill>
              <a:latin typeface="Arial"/>
            </a:rPr>
            <a:t>, </a:t>
          </a:r>
          <a:r>
            <a:rPr lang="en-US" sz="2400" kern="1200" dirty="0" err="1" smtClean="0">
              <a:solidFill>
                <a:schemeClr val="tx1"/>
              </a:solidFill>
              <a:latin typeface="Arial"/>
            </a:rPr>
            <a:t>extinción</a:t>
          </a:r>
          <a:r>
            <a:rPr lang="en-US" sz="2400" kern="1200" dirty="0" smtClean="0">
              <a:solidFill>
                <a:schemeClr val="tx1"/>
              </a:solidFill>
              <a:latin typeface="Arial"/>
            </a:rPr>
            <a:t> y </a:t>
          </a:r>
          <a:r>
            <a:rPr lang="en-US" sz="2400" kern="1200" dirty="0" err="1" smtClean="0">
              <a:solidFill>
                <a:schemeClr val="tx1"/>
              </a:solidFill>
              <a:latin typeface="Arial"/>
            </a:rPr>
            <a:t>sistema</a:t>
          </a:r>
          <a:r>
            <a:rPr lang="en-US" sz="2400" kern="1200" dirty="0" smtClean="0">
              <a:solidFill>
                <a:schemeClr val="tx1"/>
              </a:solidFill>
              <a:latin typeface="Arial"/>
            </a:rPr>
            <a:t> de control.</a:t>
          </a:r>
          <a:endParaRPr lang="en-US" sz="2400" kern="1200" dirty="0">
            <a:solidFill>
              <a:schemeClr val="tx1"/>
            </a:solidFill>
            <a:latin typeface="Arial"/>
          </a:endParaRPr>
        </a:p>
      </dsp:txBody>
      <dsp:txXfrm>
        <a:off x="2186998" y="1598265"/>
        <a:ext cx="5990176" cy="1329431"/>
      </dsp:txXfrm>
    </dsp:sp>
    <dsp:sp modelId="{14870760-D2A1-A24A-BCB3-4E293E7BB1A5}">
      <dsp:nvSpPr>
        <dsp:cNvPr id="0" name=""/>
        <dsp:cNvSpPr/>
      </dsp:nvSpPr>
      <dsp:spPr>
        <a:xfrm>
          <a:off x="2145637" y="3112851"/>
          <a:ext cx="1969162" cy="1412153"/>
        </a:xfrm>
        <a:prstGeom prst="roundRect">
          <a:avLst>
            <a:gd name="adj" fmla="val 10000"/>
          </a:avLst>
        </a:prstGeom>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a:rPr>
            <a:t>Detectores</a:t>
          </a:r>
          <a:r>
            <a:rPr lang="en-US" sz="2400" kern="1200" dirty="0" smtClean="0">
              <a:solidFill>
                <a:schemeClr val="tx1"/>
              </a:solidFill>
              <a:latin typeface="Arial"/>
            </a:rPr>
            <a:t> de </a:t>
          </a:r>
          <a:r>
            <a:rPr lang="en-US" sz="2400" kern="1200" dirty="0" err="1" smtClean="0">
              <a:solidFill>
                <a:schemeClr val="tx1"/>
              </a:solidFill>
              <a:latin typeface="Arial"/>
            </a:rPr>
            <a:t>flama</a:t>
          </a:r>
          <a:r>
            <a:rPr lang="en-US" sz="2400" kern="1200" dirty="0" smtClean="0">
              <a:solidFill>
                <a:schemeClr val="tx1"/>
              </a:solidFill>
              <a:latin typeface="Arial"/>
            </a:rPr>
            <a:t>, gas, </a:t>
          </a:r>
          <a:r>
            <a:rPr lang="en-US" sz="2400" kern="1200" dirty="0" err="1" smtClean="0">
              <a:solidFill>
                <a:schemeClr val="tx1"/>
              </a:solidFill>
              <a:latin typeface="Arial"/>
            </a:rPr>
            <a:t>humo</a:t>
          </a:r>
          <a:r>
            <a:rPr lang="en-US" sz="2400" kern="1200" dirty="0" smtClean="0">
              <a:solidFill>
                <a:schemeClr val="tx1"/>
              </a:solidFill>
              <a:latin typeface="Arial"/>
            </a:rPr>
            <a:t>.</a:t>
          </a:r>
          <a:endParaRPr lang="en-US" sz="2400" kern="1200" dirty="0">
            <a:solidFill>
              <a:schemeClr val="tx1"/>
            </a:solidFill>
            <a:latin typeface="Arial"/>
          </a:endParaRPr>
        </a:p>
      </dsp:txBody>
      <dsp:txXfrm>
        <a:off x="2186998" y="3154212"/>
        <a:ext cx="1886440" cy="1329431"/>
      </dsp:txXfrm>
    </dsp:sp>
    <dsp:sp modelId="{33C781D2-228F-B945-9571-3D370287EE31}">
      <dsp:nvSpPr>
        <dsp:cNvPr id="0" name=""/>
        <dsp:cNvSpPr/>
      </dsp:nvSpPr>
      <dsp:spPr>
        <a:xfrm>
          <a:off x="4197504" y="3112851"/>
          <a:ext cx="1969162" cy="1412153"/>
        </a:xfrm>
        <a:prstGeom prst="roundRect">
          <a:avLst>
            <a:gd name="adj" fmla="val 10000"/>
          </a:avLst>
        </a:prstGeom>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a:rPr>
            <a:t>Hidrantes</a:t>
          </a:r>
          <a:r>
            <a:rPr lang="en-US" sz="2400" kern="1200" dirty="0" smtClean="0">
              <a:solidFill>
                <a:schemeClr val="tx1"/>
              </a:solidFill>
              <a:latin typeface="Arial"/>
            </a:rPr>
            <a:t>, </a:t>
          </a:r>
          <a:r>
            <a:rPr lang="en-US" sz="2400" kern="1200" dirty="0" err="1" smtClean="0">
              <a:solidFill>
                <a:schemeClr val="tx1"/>
              </a:solidFill>
              <a:latin typeface="Arial"/>
            </a:rPr>
            <a:t>Rociadores</a:t>
          </a:r>
          <a:r>
            <a:rPr lang="en-US" sz="2400" kern="1200" dirty="0" smtClean="0">
              <a:solidFill>
                <a:schemeClr val="tx1"/>
              </a:solidFill>
              <a:latin typeface="Arial"/>
            </a:rPr>
            <a:t>.</a:t>
          </a:r>
          <a:endParaRPr lang="en-US" sz="2400" kern="1200" dirty="0">
            <a:solidFill>
              <a:schemeClr val="tx1"/>
            </a:solidFill>
            <a:latin typeface="Arial"/>
          </a:endParaRPr>
        </a:p>
      </dsp:txBody>
      <dsp:txXfrm>
        <a:off x="4238865" y="3154212"/>
        <a:ext cx="1886440" cy="1329431"/>
      </dsp:txXfrm>
    </dsp:sp>
    <dsp:sp modelId="{DDCB92F5-0578-BD4A-B61F-985C91D46DA5}">
      <dsp:nvSpPr>
        <dsp:cNvPr id="0" name=""/>
        <dsp:cNvSpPr/>
      </dsp:nvSpPr>
      <dsp:spPr>
        <a:xfrm>
          <a:off x="6249372" y="3112851"/>
          <a:ext cx="1969162" cy="1412153"/>
        </a:xfrm>
        <a:prstGeom prst="roundRect">
          <a:avLst>
            <a:gd name="adj" fmla="val 10000"/>
          </a:avLst>
        </a:prstGeom>
        <a:gradFill rotWithShape="0">
          <a:gsLst>
            <a:gs pos="0">
              <a:schemeClr val="accent5">
                <a:alpha val="70000"/>
              </a:schemeClr>
            </a:gs>
            <a:gs pos="80000">
              <a:schemeClr val="accent5">
                <a:lumMod val="75000"/>
                <a:alpha val="39000"/>
              </a:schemeClr>
            </a:gs>
            <a:gs pos="100000">
              <a:schemeClr val="accent5">
                <a:lumMod val="50000"/>
                <a:alpha val="67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a:rPr>
            <a:t>Controlador</a:t>
          </a:r>
          <a:r>
            <a:rPr lang="en-US" sz="2400" kern="1200" dirty="0" smtClean="0">
              <a:solidFill>
                <a:schemeClr val="tx1"/>
              </a:solidFill>
              <a:latin typeface="Arial"/>
            </a:rPr>
            <a:t>, HMI</a:t>
          </a:r>
          <a:endParaRPr lang="en-US" sz="2400" kern="1200" dirty="0">
            <a:solidFill>
              <a:schemeClr val="tx1"/>
            </a:solidFill>
            <a:latin typeface="Arial"/>
          </a:endParaRPr>
        </a:p>
      </dsp:txBody>
      <dsp:txXfrm>
        <a:off x="6290733" y="3154212"/>
        <a:ext cx="1886440" cy="1329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9E347-38CF-0340-AADC-AD8354764976}">
      <dsp:nvSpPr>
        <dsp:cNvPr id="0" name=""/>
        <dsp:cNvSpPr/>
      </dsp:nvSpPr>
      <dsp:spPr>
        <a:xfrm>
          <a:off x="2983309" y="0"/>
          <a:ext cx="2262981" cy="2262981"/>
        </a:xfrm>
        <a:prstGeom prst="triangle">
          <a:avLst/>
        </a:prstGeom>
        <a:gradFill rotWithShape="0">
          <a:gsLst>
            <a:gs pos="0">
              <a:srgbClr val="FF0000">
                <a:alpha val="41000"/>
              </a:srgbClr>
            </a:gs>
            <a:gs pos="80000">
              <a:schemeClr val="tx2">
                <a:lumMod val="50000"/>
                <a:alpha val="54000"/>
              </a:schemeClr>
            </a:gs>
            <a:gs pos="100000">
              <a:srgbClr val="FF0000">
                <a:alpha val="6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OXÍGENO</a:t>
          </a:r>
          <a:endParaRPr lang="en-US" sz="1400" b="1" kern="1200" dirty="0">
            <a:solidFill>
              <a:srgbClr val="000000"/>
            </a:solidFill>
          </a:endParaRPr>
        </a:p>
      </dsp:txBody>
      <dsp:txXfrm>
        <a:off x="3549054" y="1131491"/>
        <a:ext cx="1131491" cy="1131490"/>
      </dsp:txXfrm>
    </dsp:sp>
    <dsp:sp modelId="{C97D453A-2DC5-464E-8421-4AD4F3134F7A}">
      <dsp:nvSpPr>
        <dsp:cNvPr id="0" name=""/>
        <dsp:cNvSpPr/>
      </dsp:nvSpPr>
      <dsp:spPr>
        <a:xfrm>
          <a:off x="1851818" y="2262981"/>
          <a:ext cx="2262981" cy="2262981"/>
        </a:xfrm>
        <a:prstGeom prst="triangle">
          <a:avLst/>
        </a:prstGeom>
        <a:gradFill rotWithShape="0">
          <a:gsLst>
            <a:gs pos="0">
              <a:srgbClr val="FF0000">
                <a:alpha val="41000"/>
              </a:srgbClr>
            </a:gs>
            <a:gs pos="80000">
              <a:schemeClr val="tx2">
                <a:lumMod val="50000"/>
                <a:alpha val="54000"/>
              </a:schemeClr>
            </a:gs>
            <a:gs pos="100000">
              <a:srgbClr val="FF0000">
                <a:alpha val="6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COMBUSTIBLE</a:t>
          </a:r>
          <a:endParaRPr lang="en-US" sz="1400" b="1" kern="1200" dirty="0">
            <a:solidFill>
              <a:srgbClr val="000000"/>
            </a:solidFill>
          </a:endParaRPr>
        </a:p>
      </dsp:txBody>
      <dsp:txXfrm>
        <a:off x="2417563" y="3394472"/>
        <a:ext cx="1131491" cy="1131490"/>
      </dsp:txXfrm>
    </dsp:sp>
    <dsp:sp modelId="{F2C63EF5-51E2-EB44-AA23-13E5426F7538}">
      <dsp:nvSpPr>
        <dsp:cNvPr id="0" name=""/>
        <dsp:cNvSpPr/>
      </dsp:nvSpPr>
      <dsp:spPr>
        <a:xfrm rot="10800000">
          <a:off x="2983309" y="2262981"/>
          <a:ext cx="2262981" cy="2262981"/>
        </a:xfrm>
        <a:prstGeom prst="triangle">
          <a:avLst/>
        </a:prstGeom>
        <a:gradFill rotWithShape="0">
          <a:gsLst>
            <a:gs pos="0">
              <a:schemeClr val="accent5">
                <a:lumMod val="40000"/>
                <a:lumOff val="60000"/>
              </a:schemeClr>
            </a:gs>
            <a:gs pos="80000">
              <a:srgbClr val="FF0000">
                <a:alpha val="80000"/>
              </a:srgbClr>
            </a:gs>
            <a:gs pos="100000">
              <a:schemeClr val="accent5">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REACCIÓN EN CADENA</a:t>
          </a:r>
          <a:endParaRPr lang="en-US" sz="1400" b="1" kern="1200" dirty="0">
            <a:solidFill>
              <a:srgbClr val="000000"/>
            </a:solidFill>
          </a:endParaRPr>
        </a:p>
      </dsp:txBody>
      <dsp:txXfrm rot="10800000">
        <a:off x="3549054" y="2262981"/>
        <a:ext cx="1131491" cy="1131490"/>
      </dsp:txXfrm>
    </dsp:sp>
    <dsp:sp modelId="{21252E6A-B2CF-3F4B-8653-447FD7178AB2}">
      <dsp:nvSpPr>
        <dsp:cNvPr id="0" name=""/>
        <dsp:cNvSpPr/>
      </dsp:nvSpPr>
      <dsp:spPr>
        <a:xfrm>
          <a:off x="4114800" y="2262981"/>
          <a:ext cx="2262981" cy="2262981"/>
        </a:xfrm>
        <a:prstGeom prst="triangle">
          <a:avLst/>
        </a:prstGeom>
        <a:gradFill rotWithShape="0">
          <a:gsLst>
            <a:gs pos="0">
              <a:srgbClr val="FF0000">
                <a:alpha val="41000"/>
              </a:srgbClr>
            </a:gs>
            <a:gs pos="80000">
              <a:schemeClr val="tx2">
                <a:lumMod val="50000"/>
                <a:alpha val="54000"/>
              </a:schemeClr>
            </a:gs>
            <a:gs pos="100000">
              <a:srgbClr val="FF0000">
                <a:alpha val="6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CALOR</a:t>
          </a:r>
          <a:endParaRPr lang="en-US" sz="1400" b="1" kern="1200" dirty="0">
            <a:solidFill>
              <a:srgbClr val="000000"/>
            </a:solidFill>
          </a:endParaRPr>
        </a:p>
      </dsp:txBody>
      <dsp:txXfrm>
        <a:off x="4680545" y="3394472"/>
        <a:ext cx="1131491" cy="1131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37AB6-1AFE-A44B-A294-251FA02CC156}">
      <dsp:nvSpPr>
        <dsp:cNvPr id="0" name=""/>
        <dsp:cNvSpPr/>
      </dsp:nvSpPr>
      <dsp:spPr>
        <a:xfrm>
          <a:off x="4820850" y="3077654"/>
          <a:ext cx="2235825" cy="1448308"/>
        </a:xfrm>
        <a:prstGeom prst="roundRect">
          <a:avLst>
            <a:gd name="adj" fmla="val 10000"/>
          </a:avLst>
        </a:prstGeom>
        <a:solidFill>
          <a:schemeClr val="accent5">
            <a:lumMod val="20000"/>
            <a:lumOff val="8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u="sng" kern="1200" dirty="0" err="1" smtClean="0"/>
            <a:t>Equipos</a:t>
          </a:r>
          <a:r>
            <a:rPr lang="en-US" sz="1100" b="1" u="sng" kern="1200" dirty="0" smtClean="0"/>
            <a:t> </a:t>
          </a:r>
          <a:r>
            <a:rPr lang="en-US" sz="1100" b="1" u="sng" kern="1200" dirty="0" err="1" smtClean="0"/>
            <a:t>Eléctricos</a:t>
          </a:r>
          <a:r>
            <a:rPr lang="en-US" sz="1100" b="1" u="sng" kern="1200" dirty="0" smtClean="0"/>
            <a:t> Baja </a:t>
          </a:r>
          <a:r>
            <a:rPr lang="en-US" sz="1100" b="1" u="sng" kern="1200" dirty="0" err="1" smtClean="0"/>
            <a:t>Tensión</a:t>
          </a:r>
          <a:r>
            <a:rPr lang="en-US" sz="1100" b="1" u="sng" kern="1200" dirty="0" smtClean="0"/>
            <a:t>:</a:t>
          </a:r>
          <a:br>
            <a:rPr lang="en-US" sz="1100" b="1" u="sng" kern="1200" dirty="0" smtClean="0"/>
          </a:br>
          <a:r>
            <a:rPr lang="en-US" sz="1100" kern="1200" dirty="0" smtClean="0"/>
            <a:t>-</a:t>
          </a:r>
          <a:r>
            <a:rPr lang="en-US" sz="1100" kern="1200" dirty="0" err="1" smtClean="0"/>
            <a:t>Alambres</a:t>
          </a:r>
          <a:r>
            <a:rPr lang="en-US" sz="1100" kern="1200" dirty="0" smtClean="0"/>
            <a:t> –</a:t>
          </a:r>
          <a:r>
            <a:rPr lang="en-US" sz="1100" kern="1200" dirty="0" err="1" smtClean="0"/>
            <a:t>Cajas</a:t>
          </a:r>
          <a:r>
            <a:rPr lang="en-US" sz="1100" kern="1200" dirty="0" smtClean="0"/>
            <a:t> de </a:t>
          </a:r>
          <a:r>
            <a:rPr lang="en-US" sz="1100" kern="1200" dirty="0" err="1" smtClean="0"/>
            <a:t>Fusibles</a:t>
          </a:r>
          <a:r>
            <a:rPr lang="en-US" sz="1100" kern="1200" dirty="0" smtClean="0"/>
            <a:t>.</a:t>
          </a:r>
          <a:endParaRPr lang="en-US" sz="1100" kern="1200" dirty="0"/>
        </a:p>
      </dsp:txBody>
      <dsp:txXfrm>
        <a:off x="5523412" y="3471546"/>
        <a:ext cx="1501448" cy="1022601"/>
      </dsp:txXfrm>
    </dsp:sp>
    <dsp:sp modelId="{83084C1D-BEA4-C84F-B1E9-4A63A678DDB6}">
      <dsp:nvSpPr>
        <dsp:cNvPr id="0" name=""/>
        <dsp:cNvSpPr/>
      </dsp:nvSpPr>
      <dsp:spPr>
        <a:xfrm>
          <a:off x="1172924" y="3077654"/>
          <a:ext cx="2235825" cy="1448308"/>
        </a:xfrm>
        <a:prstGeom prst="roundRect">
          <a:avLst>
            <a:gd name="adj" fmla="val 10000"/>
          </a:avLst>
        </a:prstGeom>
        <a:solidFill>
          <a:schemeClr val="accent5">
            <a:lumMod val="20000"/>
            <a:lumOff val="8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t>
          </a:r>
          <a:r>
            <a:rPr lang="en-US" sz="1100" kern="1200" dirty="0" err="1" smtClean="0"/>
            <a:t>Metales</a:t>
          </a:r>
          <a:r>
            <a:rPr lang="en-US" sz="1100" kern="1200" dirty="0" smtClean="0"/>
            <a:t> Combustibles  </a:t>
          </a:r>
          <a:br>
            <a:rPr lang="en-US" sz="1100" kern="1200" dirty="0" smtClean="0"/>
          </a:br>
          <a:r>
            <a:rPr lang="en-US" sz="1100" kern="1200" dirty="0" smtClean="0"/>
            <a:t>–</a:t>
          </a:r>
          <a:r>
            <a:rPr lang="en-US" sz="1100" kern="1200" dirty="0" err="1" smtClean="0"/>
            <a:t>Compuestos</a:t>
          </a:r>
          <a:r>
            <a:rPr lang="en-US" sz="1100" kern="1200" dirty="0" smtClean="0"/>
            <a:t> </a:t>
          </a:r>
          <a:r>
            <a:rPr lang="en-US" sz="1100" kern="1200" dirty="0" err="1" smtClean="0"/>
            <a:t>Químicos</a:t>
          </a:r>
          <a:r>
            <a:rPr lang="en-US" sz="1100" kern="1200" dirty="0" smtClean="0"/>
            <a:t> </a:t>
          </a:r>
          <a:r>
            <a:rPr lang="en-US" sz="1100" kern="1200" dirty="0" err="1" smtClean="0"/>
            <a:t>Reactivos</a:t>
          </a:r>
          <a:r>
            <a:rPr lang="en-US" sz="1100" kern="1200" dirty="0" smtClean="0"/>
            <a:t>.</a:t>
          </a:r>
          <a:endParaRPr lang="en-US" sz="1100" kern="1200" dirty="0"/>
        </a:p>
      </dsp:txBody>
      <dsp:txXfrm>
        <a:off x="1204739" y="3471546"/>
        <a:ext cx="1501448" cy="1022601"/>
      </dsp:txXfrm>
    </dsp:sp>
    <dsp:sp modelId="{74DB2289-E5FE-384F-BEF6-310187A2712A}">
      <dsp:nvSpPr>
        <dsp:cNvPr id="0" name=""/>
        <dsp:cNvSpPr/>
      </dsp:nvSpPr>
      <dsp:spPr>
        <a:xfrm>
          <a:off x="4820850" y="0"/>
          <a:ext cx="2235825" cy="1448308"/>
        </a:xfrm>
        <a:prstGeom prst="roundRect">
          <a:avLst>
            <a:gd name="adj" fmla="val 10000"/>
          </a:avLst>
        </a:prstGeom>
        <a:solidFill>
          <a:schemeClr val="accent5">
            <a:lumMod val="20000"/>
            <a:lumOff val="8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u="sng" kern="1200" dirty="0" err="1" smtClean="0"/>
            <a:t>Liquidos</a:t>
          </a:r>
          <a:r>
            <a:rPr lang="en-US" sz="1100" b="1" u="sng" kern="1200" dirty="0" smtClean="0"/>
            <a:t> combustibles e </a:t>
          </a:r>
          <a:r>
            <a:rPr lang="en-US" sz="1100" b="1" u="sng" kern="1200" dirty="0" err="1" smtClean="0"/>
            <a:t>inflamables</a:t>
          </a:r>
          <a:r>
            <a:rPr lang="en-US" sz="1100" b="1" u="sng" kern="1200" dirty="0" smtClean="0"/>
            <a:t> y gases:</a:t>
          </a:r>
          <a:br>
            <a:rPr lang="en-US" sz="1100" b="1" u="sng" kern="1200" dirty="0" smtClean="0"/>
          </a:br>
          <a:r>
            <a:rPr lang="en-US" sz="1100" kern="1200" dirty="0" smtClean="0"/>
            <a:t> -</a:t>
          </a:r>
          <a:r>
            <a:rPr lang="en-US" sz="1100" kern="1200" dirty="0" err="1" smtClean="0"/>
            <a:t>Aceite</a:t>
          </a:r>
          <a:r>
            <a:rPr lang="en-US" sz="1100" kern="1200" dirty="0" smtClean="0"/>
            <a:t> –</a:t>
          </a:r>
          <a:r>
            <a:rPr lang="en-US" sz="1100" kern="1200" dirty="0" err="1" smtClean="0"/>
            <a:t>Gasolina</a:t>
          </a:r>
          <a:r>
            <a:rPr lang="en-US" sz="1100" kern="1200" dirty="0" smtClean="0"/>
            <a:t> –</a:t>
          </a:r>
          <a:r>
            <a:rPr lang="en-US" sz="1100" kern="1200" dirty="0" err="1" smtClean="0"/>
            <a:t>Pinturas</a:t>
          </a:r>
          <a:r>
            <a:rPr lang="en-US" sz="1100" kern="1200" dirty="0" smtClean="0"/>
            <a:t> –</a:t>
          </a:r>
          <a:r>
            <a:rPr lang="en-US" sz="1100" kern="1200" dirty="0" err="1" smtClean="0"/>
            <a:t>Lacas</a:t>
          </a:r>
          <a:r>
            <a:rPr lang="en-US" sz="1100" kern="1200" dirty="0" smtClean="0"/>
            <a:t> –</a:t>
          </a:r>
          <a:r>
            <a:rPr lang="en-US" sz="1100" kern="1200" dirty="0" err="1" smtClean="0"/>
            <a:t>Grasas</a:t>
          </a:r>
          <a:r>
            <a:rPr lang="en-US" sz="1100" kern="1200" dirty="0" smtClean="0"/>
            <a:t>.</a:t>
          </a:r>
          <a:endParaRPr lang="en-US" sz="1100" kern="1200" dirty="0"/>
        </a:p>
      </dsp:txBody>
      <dsp:txXfrm>
        <a:off x="5523412" y="31815"/>
        <a:ext cx="1501448" cy="1022601"/>
      </dsp:txXfrm>
    </dsp:sp>
    <dsp:sp modelId="{3CEB53A7-F273-C242-9A73-6055AD258C47}">
      <dsp:nvSpPr>
        <dsp:cNvPr id="0" name=""/>
        <dsp:cNvSpPr/>
      </dsp:nvSpPr>
      <dsp:spPr>
        <a:xfrm>
          <a:off x="1172924" y="0"/>
          <a:ext cx="2235825" cy="1448308"/>
        </a:xfrm>
        <a:prstGeom prst="roundRect">
          <a:avLst>
            <a:gd name="adj" fmla="val 10000"/>
          </a:avLst>
        </a:prstGeom>
        <a:solidFill>
          <a:schemeClr val="accent5">
            <a:lumMod val="20000"/>
            <a:lumOff val="8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u="sng" kern="1200" dirty="0" err="1" smtClean="0"/>
            <a:t>Solidos</a:t>
          </a:r>
          <a:r>
            <a:rPr lang="en-US" sz="1100" b="1" u="sng" kern="1200" dirty="0" smtClean="0"/>
            <a:t> </a:t>
          </a:r>
          <a:r>
            <a:rPr lang="en-US" sz="1100" b="1" u="sng" kern="1200" dirty="0" err="1" smtClean="0"/>
            <a:t>Comunes</a:t>
          </a:r>
          <a:r>
            <a:rPr lang="en-US" sz="1100" b="1" u="sng" kern="1200" dirty="0" smtClean="0"/>
            <a:t>:</a:t>
          </a:r>
          <a:r>
            <a:rPr lang="en-US" sz="1100" kern="1200" dirty="0" smtClean="0"/>
            <a:t/>
          </a:r>
          <a:br>
            <a:rPr lang="en-US" sz="1100" kern="1200" dirty="0" smtClean="0"/>
          </a:br>
          <a:r>
            <a:rPr lang="en-US" sz="1100" kern="1200" dirty="0" smtClean="0"/>
            <a:t>-Madera –Textiles –</a:t>
          </a:r>
          <a:r>
            <a:rPr lang="en-US" sz="1100" kern="1200" dirty="0" err="1" smtClean="0"/>
            <a:t>Papel</a:t>
          </a:r>
          <a:r>
            <a:rPr lang="en-US" sz="1100" kern="1200" dirty="0" smtClean="0"/>
            <a:t> –</a:t>
          </a:r>
          <a:r>
            <a:rPr lang="en-US" sz="1100" kern="1200" dirty="0" err="1" smtClean="0"/>
            <a:t>Hule</a:t>
          </a:r>
          <a:r>
            <a:rPr lang="en-US" sz="1100" kern="1200" dirty="0" smtClean="0"/>
            <a:t> -</a:t>
          </a:r>
          <a:r>
            <a:rPr lang="en-US" sz="1100" kern="1200" dirty="0" err="1" smtClean="0"/>
            <a:t>Basura</a:t>
          </a:r>
          <a:endParaRPr lang="en-US" sz="1100" kern="1200" dirty="0"/>
        </a:p>
      </dsp:txBody>
      <dsp:txXfrm>
        <a:off x="1204739" y="31815"/>
        <a:ext cx="1501448" cy="1022601"/>
      </dsp:txXfrm>
    </dsp:sp>
    <dsp:sp modelId="{B38F6C57-1506-1F45-BF84-06AF49A60AEF}">
      <dsp:nvSpPr>
        <dsp:cNvPr id="0" name=""/>
        <dsp:cNvSpPr/>
      </dsp:nvSpPr>
      <dsp:spPr>
        <a:xfrm>
          <a:off x="2109798" y="257979"/>
          <a:ext cx="1959741" cy="1959741"/>
        </a:xfrm>
        <a:prstGeom prst="pieWedge">
          <a:avLst/>
        </a:prstGeom>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t>A</a:t>
          </a:r>
          <a:endParaRPr lang="en-US" sz="4900" kern="1200" dirty="0"/>
        </a:p>
      </dsp:txBody>
      <dsp:txXfrm>
        <a:off x="2683793" y="831974"/>
        <a:ext cx="1385746" cy="1385746"/>
      </dsp:txXfrm>
    </dsp:sp>
    <dsp:sp modelId="{F3E8F1F1-04A4-1A40-A8E5-03BD8461CE42}">
      <dsp:nvSpPr>
        <dsp:cNvPr id="0" name=""/>
        <dsp:cNvSpPr/>
      </dsp:nvSpPr>
      <dsp:spPr>
        <a:xfrm rot="5400000">
          <a:off x="4160059" y="257979"/>
          <a:ext cx="1959741" cy="1959741"/>
        </a:xfrm>
        <a:prstGeom prst="pieWedge">
          <a:avLst/>
        </a:prstGeom>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t>B</a:t>
          </a:r>
          <a:endParaRPr lang="en-US" sz="4900" kern="1200" dirty="0"/>
        </a:p>
      </dsp:txBody>
      <dsp:txXfrm rot="-5400000">
        <a:off x="4160059" y="831974"/>
        <a:ext cx="1385746" cy="1385746"/>
      </dsp:txXfrm>
    </dsp:sp>
    <dsp:sp modelId="{5FC4E1D7-5763-BE4B-9F08-51543262B04B}">
      <dsp:nvSpPr>
        <dsp:cNvPr id="0" name=""/>
        <dsp:cNvSpPr/>
      </dsp:nvSpPr>
      <dsp:spPr>
        <a:xfrm rot="10800000">
          <a:off x="4160059" y="2308241"/>
          <a:ext cx="1959741" cy="1959741"/>
        </a:xfrm>
        <a:prstGeom prst="pieWedge">
          <a:avLst/>
        </a:prstGeom>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t>C</a:t>
          </a:r>
          <a:endParaRPr lang="en-US" sz="4900" kern="1200" dirty="0"/>
        </a:p>
      </dsp:txBody>
      <dsp:txXfrm rot="10800000">
        <a:off x="4160059" y="2308241"/>
        <a:ext cx="1385746" cy="1385746"/>
      </dsp:txXfrm>
    </dsp:sp>
    <dsp:sp modelId="{4F2B6A17-2939-2A40-AAC0-C3B8B6254703}">
      <dsp:nvSpPr>
        <dsp:cNvPr id="0" name=""/>
        <dsp:cNvSpPr/>
      </dsp:nvSpPr>
      <dsp:spPr>
        <a:xfrm rot="16200000">
          <a:off x="2109798" y="2308241"/>
          <a:ext cx="1959741" cy="1959741"/>
        </a:xfrm>
        <a:prstGeom prst="pieWedge">
          <a:avLst/>
        </a:prstGeom>
        <a:gradFill flip="none" rotWithShape="1">
          <a:gsLst>
            <a:gs pos="0">
              <a:schemeClr val="accent5">
                <a:lumMod val="50000"/>
                <a:alpha val="39000"/>
              </a:schemeClr>
            </a:gs>
            <a:gs pos="80000">
              <a:schemeClr val="accent5">
                <a:lumMod val="75000"/>
                <a:alpha val="44000"/>
              </a:schemeClr>
            </a:gs>
            <a:gs pos="100000">
              <a:schemeClr val="accent5">
                <a:lumMod val="50000"/>
              </a:scheme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t>D</a:t>
          </a:r>
          <a:endParaRPr lang="en-US" sz="4900" kern="1200" dirty="0"/>
        </a:p>
      </dsp:txBody>
      <dsp:txXfrm rot="5400000">
        <a:off x="2683793" y="2308241"/>
        <a:ext cx="1385746" cy="1385746"/>
      </dsp:txXfrm>
    </dsp:sp>
    <dsp:sp modelId="{433820AE-1883-E249-8AF8-9EF5D97380AC}">
      <dsp:nvSpPr>
        <dsp:cNvPr id="0" name=""/>
        <dsp:cNvSpPr/>
      </dsp:nvSpPr>
      <dsp:spPr>
        <a:xfrm>
          <a:off x="3776484" y="1855644"/>
          <a:ext cx="676631" cy="588375"/>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8CF97C36-571B-F94D-AF22-E584AA62388E}">
      <dsp:nvSpPr>
        <dsp:cNvPr id="0" name=""/>
        <dsp:cNvSpPr/>
      </dsp:nvSpPr>
      <dsp:spPr>
        <a:xfrm rot="10800000">
          <a:off x="3776484" y="2081942"/>
          <a:ext cx="676631" cy="588375"/>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790BA-5910-094E-815E-C6A9DD8F8F5A}">
      <dsp:nvSpPr>
        <dsp:cNvPr id="0" name=""/>
        <dsp:cNvSpPr/>
      </dsp:nvSpPr>
      <dsp:spPr>
        <a:xfrm rot="16200000">
          <a:off x="925909" y="-925909"/>
          <a:ext cx="2262981" cy="4114800"/>
        </a:xfrm>
        <a:prstGeom prst="round1Rect">
          <a:avLst/>
        </a:prstGeom>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i="0" kern="1200" dirty="0" smtClean="0">
              <a:solidFill>
                <a:schemeClr val="tx1"/>
              </a:solidFill>
            </a:rPr>
            <a:t>1. CÓDIGO DE FUEGO Ed. 2009</a:t>
          </a:r>
          <a:endParaRPr lang="en-US" sz="21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Extractos</a:t>
          </a:r>
          <a:r>
            <a:rPr lang="en-US" sz="1600" i="0" kern="1200" dirty="0" smtClean="0">
              <a:solidFill>
                <a:schemeClr val="tx1"/>
              </a:solidFill>
            </a:rPr>
            <a:t> de </a:t>
          </a:r>
          <a:r>
            <a:rPr lang="en-US" sz="1600" i="0" kern="1200" dirty="0" err="1" smtClean="0">
              <a:solidFill>
                <a:schemeClr val="tx1"/>
              </a:solidFill>
            </a:rPr>
            <a:t>referencias</a:t>
          </a:r>
          <a:endParaRPr lang="en-US" sz="16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Protección</a:t>
          </a:r>
          <a:r>
            <a:rPr lang="en-US" sz="1600" i="0" kern="1200" dirty="0" smtClean="0">
              <a:solidFill>
                <a:schemeClr val="tx1"/>
              </a:solidFill>
            </a:rPr>
            <a:t> </a:t>
          </a:r>
          <a:r>
            <a:rPr lang="en-US" sz="1600" i="0" kern="1200" dirty="0" err="1" smtClean="0">
              <a:solidFill>
                <a:schemeClr val="tx1"/>
              </a:solidFill>
            </a:rPr>
            <a:t>Contraincendios</a:t>
          </a:r>
          <a:r>
            <a:rPr lang="en-US" sz="1600" i="0" kern="1200" dirty="0" smtClean="0">
              <a:solidFill>
                <a:schemeClr val="tx1"/>
              </a:solidFill>
            </a:rPr>
            <a:t> y </a:t>
          </a:r>
          <a:r>
            <a:rPr lang="en-US" sz="1600" i="0" kern="1200" dirty="0" err="1" smtClean="0">
              <a:solidFill>
                <a:schemeClr val="tx1"/>
              </a:solidFill>
            </a:rPr>
            <a:t>Seguridad</a:t>
          </a:r>
          <a:r>
            <a:rPr lang="en-US" sz="1600" i="0" kern="1200" dirty="0" smtClean="0">
              <a:solidFill>
                <a:schemeClr val="tx1"/>
              </a:solidFill>
            </a:rPr>
            <a:t> de Vida. </a:t>
          </a:r>
          <a:endParaRPr lang="en-US" sz="1600" i="0" kern="1200" dirty="0">
            <a:solidFill>
              <a:schemeClr val="tx1"/>
            </a:solidFill>
          </a:endParaRPr>
        </a:p>
      </dsp:txBody>
      <dsp:txXfrm rot="5400000">
        <a:off x="-1" y="1"/>
        <a:ext cx="4114800" cy="1697236"/>
      </dsp:txXfrm>
    </dsp:sp>
    <dsp:sp modelId="{41ED8D2D-097E-FC4C-B168-0A40DFD93E1D}">
      <dsp:nvSpPr>
        <dsp:cNvPr id="0" name=""/>
        <dsp:cNvSpPr/>
      </dsp:nvSpPr>
      <dsp:spPr>
        <a:xfrm>
          <a:off x="4114800" y="0"/>
          <a:ext cx="4114800" cy="2262981"/>
        </a:xfrm>
        <a:prstGeom prst="round1Rect">
          <a:avLst/>
        </a:prstGeom>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i="0" kern="1200" dirty="0" smtClean="0">
              <a:solidFill>
                <a:schemeClr val="tx1"/>
              </a:solidFill>
            </a:rPr>
            <a:t>54. CÓDIGO NACIONAL DE GAS COMBUSTIBLE Ed. 2009</a:t>
          </a:r>
          <a:endParaRPr lang="en-US" sz="21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Instalaciones</a:t>
          </a:r>
          <a:r>
            <a:rPr lang="en-US" sz="1600" i="0" kern="1200" dirty="0" smtClean="0">
              <a:solidFill>
                <a:schemeClr val="tx1"/>
              </a:solidFill>
            </a:rPr>
            <a:t> </a:t>
          </a:r>
          <a:r>
            <a:rPr lang="en-US" sz="1600" i="0" kern="1200" dirty="0" err="1" smtClean="0">
              <a:solidFill>
                <a:schemeClr val="tx1"/>
              </a:solidFill>
            </a:rPr>
            <a:t>más</a:t>
          </a:r>
          <a:r>
            <a:rPr lang="en-US" sz="1600" i="0" kern="1200" dirty="0" smtClean="0">
              <a:solidFill>
                <a:schemeClr val="tx1"/>
              </a:solidFill>
            </a:rPr>
            <a:t> </a:t>
          </a:r>
          <a:r>
            <a:rPr lang="en-US" sz="1600" i="0" kern="1200" dirty="0" err="1" smtClean="0">
              <a:solidFill>
                <a:schemeClr val="tx1"/>
              </a:solidFill>
            </a:rPr>
            <a:t>seguras</a:t>
          </a:r>
          <a:r>
            <a:rPr lang="en-US" sz="1600" i="0" kern="1200" dirty="0" smtClean="0">
              <a:solidFill>
                <a:schemeClr val="tx1"/>
              </a:solidFill>
            </a:rPr>
            <a:t>  contra </a:t>
          </a:r>
          <a:r>
            <a:rPr lang="en-US" sz="1600" i="0" kern="1200" dirty="0" err="1" smtClean="0">
              <a:solidFill>
                <a:schemeClr val="tx1"/>
              </a:solidFill>
            </a:rPr>
            <a:t>incendios</a:t>
          </a:r>
          <a:r>
            <a:rPr lang="en-US" sz="1600" i="0" kern="1200" dirty="0" smtClean="0">
              <a:solidFill>
                <a:schemeClr val="tx1"/>
              </a:solidFill>
            </a:rPr>
            <a:t> y </a:t>
          </a:r>
          <a:r>
            <a:rPr lang="en-US" sz="1600" i="0" kern="1200" dirty="0" err="1" smtClean="0">
              <a:solidFill>
                <a:schemeClr val="tx1"/>
              </a:solidFill>
            </a:rPr>
            <a:t>explosiones</a:t>
          </a:r>
          <a:r>
            <a:rPr lang="en-US" sz="1600" i="0" kern="1200" dirty="0" smtClean="0">
              <a:solidFill>
                <a:schemeClr val="tx1"/>
              </a:solidFill>
            </a:rPr>
            <a:t>.</a:t>
          </a:r>
          <a:endParaRPr lang="en-US" sz="1600" i="0" kern="1200" dirty="0">
            <a:solidFill>
              <a:schemeClr val="tx1"/>
            </a:solidFill>
          </a:endParaRPr>
        </a:p>
      </dsp:txBody>
      <dsp:txXfrm>
        <a:off x="4114800" y="0"/>
        <a:ext cx="4114800" cy="1697236"/>
      </dsp:txXfrm>
    </dsp:sp>
    <dsp:sp modelId="{E5395EBB-443F-3B48-B6F5-7112DBEA69B4}">
      <dsp:nvSpPr>
        <dsp:cNvPr id="0" name=""/>
        <dsp:cNvSpPr/>
      </dsp:nvSpPr>
      <dsp:spPr>
        <a:xfrm rot="10800000">
          <a:off x="0" y="2262981"/>
          <a:ext cx="4114800" cy="2262981"/>
        </a:xfrm>
        <a:prstGeom prst="round1Rect">
          <a:avLst/>
        </a:prstGeom>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i="0" kern="1200" dirty="0" smtClean="0">
              <a:solidFill>
                <a:schemeClr val="tx1"/>
              </a:solidFill>
            </a:rPr>
            <a:t>70. CÓDIGO ELÉCTRICO NACIONAL Ed. 2008</a:t>
          </a:r>
          <a:endParaRPr lang="en-US" sz="21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Protección</a:t>
          </a:r>
          <a:r>
            <a:rPr lang="en-US" sz="1600" i="0" kern="1200" dirty="0" smtClean="0">
              <a:solidFill>
                <a:schemeClr val="tx1"/>
              </a:solidFill>
            </a:rPr>
            <a:t> </a:t>
          </a:r>
          <a:r>
            <a:rPr lang="en-US" sz="1600" i="0" kern="1200" dirty="0" err="1" smtClean="0">
              <a:solidFill>
                <a:schemeClr val="tx1"/>
              </a:solidFill>
            </a:rPr>
            <a:t>práctica</a:t>
          </a:r>
          <a:r>
            <a:rPr lang="en-US" sz="1600" i="0" kern="1200" dirty="0" smtClean="0">
              <a:solidFill>
                <a:schemeClr val="tx1"/>
              </a:solidFill>
            </a:rPr>
            <a:t> de personas.</a:t>
          </a:r>
          <a:endParaRPr lang="en-US" sz="16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Uso</a:t>
          </a:r>
          <a:r>
            <a:rPr lang="en-US" sz="1600" i="0" kern="1200" dirty="0" smtClean="0">
              <a:solidFill>
                <a:schemeClr val="tx1"/>
              </a:solidFill>
            </a:rPr>
            <a:t> de la </a:t>
          </a:r>
          <a:r>
            <a:rPr lang="en-US" sz="1600" i="0" kern="1200" dirty="0" err="1" smtClean="0">
              <a:solidFill>
                <a:schemeClr val="tx1"/>
              </a:solidFill>
            </a:rPr>
            <a:t>electricidad</a:t>
          </a:r>
          <a:r>
            <a:rPr lang="en-US" sz="1600" i="0" kern="1200" dirty="0" smtClean="0">
              <a:solidFill>
                <a:schemeClr val="tx1"/>
              </a:solidFill>
            </a:rPr>
            <a:t> (</a:t>
          </a:r>
          <a:r>
            <a:rPr lang="en-US" sz="1600" i="0" kern="1200" dirty="0" err="1" smtClean="0">
              <a:solidFill>
                <a:schemeClr val="tx1"/>
              </a:solidFill>
            </a:rPr>
            <a:t>equipos</a:t>
          </a:r>
          <a:r>
            <a:rPr lang="en-US" sz="1600" i="0" kern="1200" dirty="0" smtClean="0">
              <a:solidFill>
                <a:schemeClr val="tx1"/>
              </a:solidFill>
            </a:rPr>
            <a:t>, </a:t>
          </a:r>
          <a:r>
            <a:rPr lang="en-US" sz="1600" i="0" kern="1200" dirty="0" err="1" smtClean="0">
              <a:solidFill>
                <a:schemeClr val="tx1"/>
              </a:solidFill>
            </a:rPr>
            <a:t>señales</a:t>
          </a:r>
          <a:r>
            <a:rPr lang="en-US" sz="1600" i="0" kern="1200" dirty="0" smtClean="0">
              <a:solidFill>
                <a:schemeClr val="tx1"/>
              </a:solidFill>
            </a:rPr>
            <a:t>, </a:t>
          </a:r>
          <a:r>
            <a:rPr lang="en-US" sz="1600" i="0" kern="1200" dirty="0" err="1" smtClean="0">
              <a:solidFill>
                <a:schemeClr val="tx1"/>
              </a:solidFill>
            </a:rPr>
            <a:t>comunicación</a:t>
          </a:r>
          <a:r>
            <a:rPr lang="en-US" sz="1600" i="0" kern="1200" dirty="0" smtClean="0">
              <a:solidFill>
                <a:schemeClr val="tx1"/>
              </a:solidFill>
            </a:rPr>
            <a:t>, </a:t>
          </a:r>
          <a:r>
            <a:rPr lang="en-US" sz="1600" i="0" kern="1200" dirty="0" err="1" smtClean="0">
              <a:solidFill>
                <a:schemeClr val="tx1"/>
              </a:solidFill>
            </a:rPr>
            <a:t>canalización</a:t>
          </a:r>
          <a:r>
            <a:rPr lang="en-US" sz="1600" i="0" kern="1200" dirty="0" smtClean="0">
              <a:solidFill>
                <a:schemeClr val="tx1"/>
              </a:solidFill>
            </a:rPr>
            <a:t>, etc.)</a:t>
          </a:r>
          <a:endParaRPr lang="en-US" sz="1600" i="0" kern="1200" dirty="0">
            <a:solidFill>
              <a:schemeClr val="tx1"/>
            </a:solidFill>
          </a:endParaRPr>
        </a:p>
      </dsp:txBody>
      <dsp:txXfrm rot="10800000">
        <a:off x="0" y="2828726"/>
        <a:ext cx="4114800" cy="1697236"/>
      </dsp:txXfrm>
    </dsp:sp>
    <dsp:sp modelId="{DD7C6537-90F7-3641-ADAF-75AB388704FA}">
      <dsp:nvSpPr>
        <dsp:cNvPr id="0" name=""/>
        <dsp:cNvSpPr/>
      </dsp:nvSpPr>
      <dsp:spPr>
        <a:xfrm rot="5400000">
          <a:off x="5040709" y="1337072"/>
          <a:ext cx="2262981" cy="4114800"/>
        </a:xfrm>
        <a:prstGeom prst="round1Rect">
          <a:avLst/>
        </a:prstGeom>
        <a:gradFill rotWithShape="0">
          <a:gsLst>
            <a:gs pos="0">
              <a:schemeClr val="accent5">
                <a:lumMod val="75000"/>
                <a:alpha val="53000"/>
              </a:schemeClr>
            </a:gs>
            <a:gs pos="79000">
              <a:schemeClr val="accent5">
                <a:lumMod val="60000"/>
                <a:lumOff val="40000"/>
                <a:alpha val="44000"/>
              </a:schemeClr>
            </a:gs>
            <a:gs pos="100000">
              <a:schemeClr val="accent5">
                <a:lumMod val="50000"/>
                <a:alpha val="59000"/>
              </a:schemeClr>
            </a:gs>
          </a:gsLst>
          <a:lin ang="189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i="0" kern="1200" dirty="0" smtClean="0">
              <a:solidFill>
                <a:schemeClr val="tx1"/>
              </a:solidFill>
            </a:rPr>
            <a:t>72. CÓDIGO NACIONAL DE ALARMA DE FUEGO Y SEÑALIZACIÓN Ed. 2010</a:t>
          </a:r>
          <a:endParaRPr lang="en-US" sz="21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Manejo</a:t>
          </a:r>
          <a:r>
            <a:rPr lang="en-US" sz="1600" i="0" kern="1200" dirty="0" smtClean="0">
              <a:solidFill>
                <a:schemeClr val="tx1"/>
              </a:solidFill>
            </a:rPr>
            <a:t> de gases </a:t>
          </a:r>
          <a:r>
            <a:rPr lang="en-US" sz="1600" i="0" kern="1200" dirty="0" err="1" smtClean="0">
              <a:solidFill>
                <a:schemeClr val="tx1"/>
              </a:solidFill>
            </a:rPr>
            <a:t>inflamables</a:t>
          </a:r>
          <a:r>
            <a:rPr lang="en-US" sz="1600" i="0" kern="1200" dirty="0" smtClean="0">
              <a:solidFill>
                <a:schemeClr val="tx1"/>
              </a:solidFill>
            </a:rPr>
            <a:t>.</a:t>
          </a:r>
          <a:endParaRPr lang="en-US" sz="1600" i="0" kern="1200" dirty="0">
            <a:solidFill>
              <a:schemeClr val="tx1"/>
            </a:solidFill>
          </a:endParaRPr>
        </a:p>
      </dsp:txBody>
      <dsp:txXfrm rot="-5400000">
        <a:off x="4114799" y="2828726"/>
        <a:ext cx="4114800" cy="1697236"/>
      </dsp:txXfrm>
    </dsp:sp>
    <dsp:sp modelId="{0AE193D3-4168-8742-AA19-72BB9F9858F2}">
      <dsp:nvSpPr>
        <dsp:cNvPr id="0" name=""/>
        <dsp:cNvSpPr/>
      </dsp:nvSpPr>
      <dsp:spPr>
        <a:xfrm>
          <a:off x="2880359" y="1697236"/>
          <a:ext cx="2468880" cy="1131490"/>
        </a:xfrm>
        <a:prstGeom prst="roundRect">
          <a:avLst/>
        </a:prstGeom>
        <a:gradFill flip="none" rotWithShape="1">
          <a:gsLst>
            <a:gs pos="0">
              <a:schemeClr val="accent6">
                <a:lumMod val="75000"/>
                <a:alpha val="40000"/>
              </a:schemeClr>
            </a:gs>
            <a:gs pos="73000">
              <a:srgbClr val="FFFF00">
                <a:alpha val="93000"/>
              </a:srgbClr>
            </a:gs>
            <a:gs pos="100000">
              <a:schemeClr val="accent6">
                <a:lumMod val="50000"/>
                <a:alpha val="72000"/>
              </a:schemeClr>
            </a:gs>
          </a:gsLst>
          <a:path path="rect">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N.F.P.A.</a:t>
          </a:r>
          <a:endParaRPr lang="en-US" sz="2800" b="1" kern="1200" dirty="0"/>
        </a:p>
      </dsp:txBody>
      <dsp:txXfrm>
        <a:off x="2935594" y="1752471"/>
        <a:ext cx="2358410" cy="1021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9102C-5101-A141-8106-492D1B3E9225}">
      <dsp:nvSpPr>
        <dsp:cNvPr id="0" name=""/>
        <dsp:cNvSpPr/>
      </dsp:nvSpPr>
      <dsp:spPr>
        <a:xfrm>
          <a:off x="2284613" y="183867"/>
          <a:ext cx="3649057" cy="126726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D2B1C-5B77-5F4A-A057-AAB75925AF08}">
      <dsp:nvSpPr>
        <dsp:cNvPr id="0" name=""/>
        <dsp:cNvSpPr/>
      </dsp:nvSpPr>
      <dsp:spPr>
        <a:xfrm>
          <a:off x="3761209" y="3286980"/>
          <a:ext cx="707181" cy="452596"/>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F0F1BD9D-95EF-EF4D-95B6-4E51362BCE93}">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SISTEMA CONTRAINCENDIOS</a:t>
          </a:r>
          <a:endParaRPr lang="en-US" sz="2000" kern="1200" dirty="0"/>
        </a:p>
      </dsp:txBody>
      <dsp:txXfrm>
        <a:off x="2417563" y="3649057"/>
        <a:ext cx="3394472" cy="848618"/>
      </dsp:txXfrm>
    </dsp:sp>
    <dsp:sp modelId="{223619E7-1BCD-B840-8DA8-7AC0169FC1A4}">
      <dsp:nvSpPr>
        <dsp:cNvPr id="0" name=""/>
        <dsp:cNvSpPr/>
      </dsp:nvSpPr>
      <dsp:spPr>
        <a:xfrm>
          <a:off x="3611286" y="1549010"/>
          <a:ext cx="1272927" cy="1272927"/>
        </a:xfrm>
        <a:prstGeom prst="ellipse">
          <a:avLst/>
        </a:prstGeom>
        <a:gradFill rotWithShape="0">
          <a:gsLst>
            <a:gs pos="0">
              <a:schemeClr val="accent5"/>
            </a:gs>
            <a:gs pos="80000">
              <a:schemeClr val="accent1">
                <a:hueOff val="0"/>
                <a:satOff val="0"/>
                <a:lumOff val="0"/>
                <a:alphaOff val="0"/>
                <a:shade val="93000"/>
                <a:satMod val="130000"/>
              </a:schemeClr>
            </a:gs>
            <a:gs pos="100000">
              <a:schemeClr val="accent5">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SISTEMA DE CONTROL</a:t>
          </a:r>
          <a:endParaRPr lang="en-US" sz="1100" kern="1200" dirty="0"/>
        </a:p>
      </dsp:txBody>
      <dsp:txXfrm>
        <a:off x="3797702" y="1735426"/>
        <a:ext cx="900095" cy="900095"/>
      </dsp:txXfrm>
    </dsp:sp>
    <dsp:sp modelId="{2FE77F95-EA03-2240-BD09-12DF64ED89ED}">
      <dsp:nvSpPr>
        <dsp:cNvPr id="0" name=""/>
        <dsp:cNvSpPr/>
      </dsp:nvSpPr>
      <dsp:spPr>
        <a:xfrm>
          <a:off x="2700436" y="594032"/>
          <a:ext cx="1272927" cy="1272927"/>
        </a:xfrm>
        <a:prstGeom prst="ellipse">
          <a:avLst/>
        </a:prstGeom>
        <a:gradFill rotWithShape="0">
          <a:gsLst>
            <a:gs pos="0">
              <a:schemeClr val="accent5"/>
            </a:gs>
            <a:gs pos="80000">
              <a:schemeClr val="accent1">
                <a:hueOff val="0"/>
                <a:satOff val="0"/>
                <a:lumOff val="0"/>
                <a:alphaOff val="0"/>
                <a:shade val="93000"/>
                <a:satMod val="130000"/>
              </a:schemeClr>
            </a:gs>
            <a:gs pos="100000">
              <a:schemeClr val="accent5">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EXTINCION</a:t>
          </a:r>
          <a:endParaRPr lang="en-US" sz="1100" kern="1200" dirty="0"/>
        </a:p>
      </dsp:txBody>
      <dsp:txXfrm>
        <a:off x="2886852" y="780448"/>
        <a:ext cx="900095" cy="900095"/>
      </dsp:txXfrm>
    </dsp:sp>
    <dsp:sp modelId="{1D59DAA6-F5A7-E249-A678-0A8A4F4C0D09}">
      <dsp:nvSpPr>
        <dsp:cNvPr id="0" name=""/>
        <dsp:cNvSpPr/>
      </dsp:nvSpPr>
      <dsp:spPr>
        <a:xfrm>
          <a:off x="4001650" y="286267"/>
          <a:ext cx="1272927" cy="1272927"/>
        </a:xfrm>
        <a:prstGeom prst="ellipse">
          <a:avLst/>
        </a:prstGeom>
        <a:gradFill rotWithShape="0">
          <a:gsLst>
            <a:gs pos="0">
              <a:schemeClr val="accent5"/>
            </a:gs>
            <a:gs pos="80000">
              <a:schemeClr val="accent1">
                <a:hueOff val="0"/>
                <a:satOff val="0"/>
                <a:lumOff val="0"/>
                <a:alphaOff val="0"/>
                <a:shade val="93000"/>
                <a:satMod val="130000"/>
              </a:schemeClr>
            </a:gs>
            <a:gs pos="100000">
              <a:schemeClr val="accent5">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DETECCION</a:t>
          </a:r>
          <a:endParaRPr lang="en-US" sz="1100" kern="1200" dirty="0"/>
        </a:p>
      </dsp:txBody>
      <dsp:txXfrm>
        <a:off x="4188066" y="472683"/>
        <a:ext cx="900095" cy="900095"/>
      </dsp:txXfrm>
    </dsp:sp>
    <dsp:sp modelId="{4517A7DB-2D05-454B-B2BE-C70B21B71D47}">
      <dsp:nvSpPr>
        <dsp:cNvPr id="0" name=""/>
        <dsp:cNvSpPr/>
      </dsp:nvSpPr>
      <dsp:spPr>
        <a:xfrm>
          <a:off x="2112078" y="0"/>
          <a:ext cx="3960217" cy="316817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3DE4-51C1-1045-B5B8-CF88AA1E4301}">
      <dsp:nvSpPr>
        <dsp:cNvPr id="0" name=""/>
        <dsp:cNvSpPr/>
      </dsp:nvSpPr>
      <dsp:spPr>
        <a:xfrm>
          <a:off x="-2684561" y="384386"/>
          <a:ext cx="3814896" cy="3867728"/>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0D80E2-1303-8747-852C-5C833E225821}">
      <dsp:nvSpPr>
        <dsp:cNvPr id="0" name=""/>
        <dsp:cNvSpPr/>
      </dsp:nvSpPr>
      <dsp:spPr>
        <a:xfrm>
          <a:off x="1112317" y="1741318"/>
          <a:ext cx="6879960" cy="1043325"/>
        </a:xfrm>
        <a:prstGeom prst="rect">
          <a:avLst/>
        </a:prstGeom>
        <a:gradFill rotWithShape="0">
          <a:gsLst>
            <a:gs pos="0">
              <a:schemeClr val="accent5">
                <a:lumMod val="40000"/>
                <a:lumOff val="60000"/>
              </a:schemeClr>
            </a:gs>
            <a:gs pos="80000">
              <a:schemeClr val="accent5">
                <a:lumMod val="75000"/>
                <a:alpha val="39000"/>
              </a:schemeClr>
            </a:gs>
            <a:gs pos="100000">
              <a:schemeClr val="accent6">
                <a:lumMod val="40000"/>
                <a:lumOff val="60000"/>
                <a:alpha val="23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6242" tIns="137160" rIns="137160" bIns="137160" numCol="1" spcCol="1270" anchor="ctr" anchorCtr="0">
          <a:noAutofit/>
        </a:bodyPr>
        <a:lstStyle/>
        <a:p>
          <a:pPr lvl="0" algn="l" defTabSz="2400300">
            <a:lnSpc>
              <a:spcPct val="90000"/>
            </a:lnSpc>
            <a:spcBef>
              <a:spcPct val="0"/>
            </a:spcBef>
            <a:spcAft>
              <a:spcPct val="35000"/>
            </a:spcAft>
          </a:pPr>
          <a:r>
            <a:rPr lang="en-US" sz="5400" kern="1200" baseline="0" dirty="0" smtClean="0">
              <a:solidFill>
                <a:schemeClr val="tx1"/>
              </a:solidFill>
              <a:latin typeface="Arial"/>
            </a:rPr>
            <a:t>DISEÑO</a:t>
          </a:r>
          <a:endParaRPr lang="en-US" sz="5400" kern="1200" baseline="0" dirty="0">
            <a:solidFill>
              <a:schemeClr val="tx1"/>
            </a:solidFill>
            <a:latin typeface="Arial"/>
          </a:endParaRPr>
        </a:p>
      </dsp:txBody>
      <dsp:txXfrm>
        <a:off x="1112317" y="1741318"/>
        <a:ext cx="6879960" cy="1043325"/>
      </dsp:txXfrm>
    </dsp:sp>
    <dsp:sp modelId="{1F76606C-E1B6-7B44-A94D-D4B47152D619}">
      <dsp:nvSpPr>
        <dsp:cNvPr id="0" name=""/>
        <dsp:cNvSpPr/>
      </dsp:nvSpPr>
      <dsp:spPr>
        <a:xfrm>
          <a:off x="398817" y="1581481"/>
          <a:ext cx="1427000" cy="1363000"/>
        </a:xfrm>
        <a:prstGeom prst="ellipse">
          <a:avLst/>
        </a:prstGeom>
        <a:solidFill>
          <a:schemeClr val="accent5">
            <a:lumMod val="75000"/>
            <a:alpha val="58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E22EB5-358E-CE41-AC0B-CD7085A1AF02}" type="datetimeFigureOut">
              <a:rPr lang="en-US" smtClean="0"/>
              <a:t>25/10/12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9EA6B-BADF-014B-B692-DFA61F1EB9FC}" type="slidenum">
              <a:rPr lang="en-US" smtClean="0"/>
              <a:t>‹#›</a:t>
            </a:fld>
            <a:endParaRPr lang="en-US"/>
          </a:p>
        </p:txBody>
      </p:sp>
    </p:spTree>
    <p:extLst>
      <p:ext uri="{BB962C8B-B14F-4D97-AF65-F5344CB8AC3E}">
        <p14:creationId xmlns:p14="http://schemas.microsoft.com/office/powerpoint/2010/main" val="39982346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(16/10/12 14:45) -----</a:t>
            </a:r>
          </a:p>
          <a:p>
            <a:r>
              <a:rPr lang="en-US"/>
              <a:t>kjljhgkfg</a:t>
            </a:r>
          </a:p>
        </p:txBody>
      </p:sp>
      <p:sp>
        <p:nvSpPr>
          <p:cNvPr id="4" name="Slide Number Placeholder 3"/>
          <p:cNvSpPr>
            <a:spLocks noGrp="1"/>
          </p:cNvSpPr>
          <p:nvPr>
            <p:ph type="sldNum" sz="quarter" idx="10"/>
          </p:nvPr>
        </p:nvSpPr>
        <p:spPr/>
        <p:txBody>
          <a:bodyPr/>
          <a:lstStyle/>
          <a:p>
            <a:fld id="{5109EA6B-BADF-014B-B692-DFA61F1EB9FC}" type="slidenum">
              <a:rPr lang="en-US" smtClean="0"/>
              <a:t>9</a:t>
            </a:fld>
            <a:endParaRPr lang="en-US"/>
          </a:p>
        </p:txBody>
      </p:sp>
    </p:spTree>
    <p:extLst>
      <p:ext uri="{BB962C8B-B14F-4D97-AF65-F5344CB8AC3E}">
        <p14:creationId xmlns:p14="http://schemas.microsoft.com/office/powerpoint/2010/main" val="127969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x-none"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7" name="Date Placeholder 6"/>
          <p:cNvSpPr>
            <a:spLocks noGrp="1"/>
          </p:cNvSpPr>
          <p:nvPr>
            <p:ph type="dt" sz="half" idx="10"/>
          </p:nvPr>
        </p:nvSpPr>
        <p:spPr/>
        <p:txBody>
          <a:bodyPr/>
          <a:lstStyle/>
          <a:p>
            <a:fld id="{D7C3A134-F1C3-464B-BF47-54DC2DE08F52}" type="datetimeFigureOut">
              <a:rPr lang="en-US" smtClean="0"/>
              <a:t>25/10/12</a:t>
            </a:fld>
            <a:endParaRPr lang="en-US"/>
          </a:p>
        </p:txBody>
      </p:sp>
      <p:sp>
        <p:nvSpPr>
          <p:cNvPr id="8" name="Slide Number Placeholder 7"/>
          <p:cNvSpPr>
            <a:spLocks noGrp="1"/>
          </p:cNvSpPr>
          <p:nvPr>
            <p:ph type="sldNum" sz="quarter" idx="11"/>
          </p:nvPr>
        </p:nvSpPr>
        <p:spPr/>
        <p:txBody>
          <a:bodyPr/>
          <a:lstStyle/>
          <a:p>
            <a:fld id="{9648F39E-9C37-485F-AC97-16BB4BDF9F49}" type="slidenum">
              <a:rPr kumimoji="0" lang="en-US" smtClean="0"/>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t>25/10/12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t>25/10/12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4" name="Date Placeholder 3"/>
          <p:cNvSpPr>
            <a:spLocks noGrp="1"/>
          </p:cNvSpPr>
          <p:nvPr>
            <p:ph type="dt" sz="half" idx="10"/>
          </p:nvPr>
        </p:nvSpPr>
        <p:spPr/>
        <p:txBody>
          <a:bodyPr/>
          <a:lstStyle/>
          <a:p>
            <a:fld id="{D7C3A134-F1C3-464B-BF47-54DC2DE08F52}" type="datetimeFigureOut">
              <a:rPr lang="en-US" smtClean="0"/>
              <a:t>25/10/12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x-none"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25/10/12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5" name="Date Placeholder 4"/>
          <p:cNvSpPr>
            <a:spLocks noGrp="1"/>
          </p:cNvSpPr>
          <p:nvPr>
            <p:ph type="dt" sz="half" idx="10"/>
          </p:nvPr>
        </p:nvSpPr>
        <p:spPr/>
        <p:txBody>
          <a:bodyPr/>
          <a:lstStyle/>
          <a:p>
            <a:fld id="{D7C3A134-F1C3-464B-BF47-54DC2DE08F52}" type="datetimeFigureOut">
              <a:rPr lang="en-US" smtClean="0"/>
              <a:t>25/10/12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9" name="Content Placeholder 8"/>
          <p:cNvSpPr>
            <a:spLocks noGrp="1"/>
          </p:cNvSpPr>
          <p:nvPr>
            <p:ph sz="quarter" idx="13"/>
          </p:nvPr>
        </p:nvSpPr>
        <p:spPr>
          <a:xfrm>
            <a:off x="365760" y="1600200"/>
            <a:ext cx="4041648" cy="452628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7" name="Date Placeholder 6"/>
          <p:cNvSpPr>
            <a:spLocks noGrp="1"/>
          </p:cNvSpPr>
          <p:nvPr>
            <p:ph type="dt" sz="half" idx="10"/>
          </p:nvPr>
        </p:nvSpPr>
        <p:spPr/>
        <p:txBody>
          <a:bodyPr/>
          <a:lstStyle/>
          <a:p>
            <a:fld id="{D7C3A134-F1C3-464B-BF47-54DC2DE08F52}" type="datetimeFigureOut">
              <a:rPr lang="en-US" smtClean="0"/>
              <a:t>25/10/12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1" name="Content Placeholder 10"/>
          <p:cNvSpPr>
            <a:spLocks noGrp="1"/>
          </p:cNvSpPr>
          <p:nvPr>
            <p:ph sz="quarter" idx="13"/>
          </p:nvPr>
        </p:nvSpPr>
        <p:spPr>
          <a:xfrm>
            <a:off x="457200" y="2212848"/>
            <a:ext cx="4041648" cy="391363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Date Placeholder 2"/>
          <p:cNvSpPr>
            <a:spLocks noGrp="1"/>
          </p:cNvSpPr>
          <p:nvPr>
            <p:ph type="dt" sz="half" idx="10"/>
          </p:nvPr>
        </p:nvSpPr>
        <p:spPr/>
        <p:txBody>
          <a:bodyPr/>
          <a:lstStyle/>
          <a:p>
            <a:fld id="{D7C3A134-F1C3-464B-BF47-54DC2DE08F52}" type="datetimeFigureOut">
              <a:rPr lang="en-US" smtClean="0"/>
              <a:t>25/10/12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25/10/12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x-none"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25/10/12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x-none"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25/10/12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lin ang="18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x-none"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7C3A134-F1C3-464B-BF47-54DC2DE08F52}" type="datetimeFigureOut">
              <a:rPr lang="en-US" smtClean="0"/>
              <a:t>25/10/12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48F39E-9C37-485F-AC97-16BB4BDF9F49}" type="slidenum">
              <a:rPr kumimoji="0" lang="en-US" smtClean="0"/>
              <a:t>‹#›</a:t>
            </a:fld>
            <a:endParaRPr kumimoji="0"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eharo/Documents/Tecniequipos/Personal/Presentacion/Anexos%20PDF/Anexo1DiagramaP&amp;IDDelSistemaContraincendios.pdf" TargetMode="External"/></Relationships>
</file>

<file path=ppt/slides/_rels/slide14.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oleObject" Target="../embeddings/oleObject6.bin"/><Relationship Id="rId13" Type="http://schemas.openxmlformats.org/officeDocument/2006/relationships/image" Target="../media/image10.emf"/><Relationship Id="rId14" Type="http://schemas.openxmlformats.org/officeDocument/2006/relationships/oleObject" Target="../embeddings/oleObject7.bin"/><Relationship Id="rId15" Type="http://schemas.openxmlformats.org/officeDocument/2006/relationships/image" Target="../media/image11.emf"/><Relationship Id="rId16" Type="http://schemas.openxmlformats.org/officeDocument/2006/relationships/hyperlink" Target="file://localhost/Users/eharo/Documents/Tecniequipos/Personal/Presentacion/Anexos%20PDF/Anexo3DiagramaDeRutasYDistanciasDeCableado.pdf"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 Id="rId4" Type="http://schemas.openxmlformats.org/officeDocument/2006/relationships/image" Target="../media/image6.emf"/><Relationship Id="rId5" Type="http://schemas.openxmlformats.org/officeDocument/2006/relationships/oleObject" Target="../embeddings/oleObject3.bin"/><Relationship Id="rId6" Type="http://schemas.openxmlformats.org/officeDocument/2006/relationships/image" Target="../media/image7.emf"/><Relationship Id="rId7" Type="http://schemas.openxmlformats.org/officeDocument/2006/relationships/image" Target="../media/image12.png"/><Relationship Id="rId8" Type="http://schemas.openxmlformats.org/officeDocument/2006/relationships/oleObject" Target="../embeddings/oleObject4.bin"/><Relationship Id="rId9" Type="http://schemas.openxmlformats.org/officeDocument/2006/relationships/image" Target="../media/image8.emf"/><Relationship Id="rId10"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hyperlink" Target="file://localhost/Users/eharo/Documents/Tecniequipos/Personal/Presentacion/Anexos%20PDF/Anexo4DiagramasDeConexionadoEInstrumentacion.pdf" TargetMode="Externa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hyperlink" Target="file://localhost/Users/eharo/Documents/Tecniequipos/Personal/Presentacion/Anexos%20PDF/Anexo5DiagramaDelTablero.pdf"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file://localhost/Users/eharo/Documents/Tecniequipos/Personal/Presentacion/Anexos%20PDF/Anexo8LogicaLadderPLC.pdf"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1" Type="http://schemas.openxmlformats.org/officeDocument/2006/relationships/image" Target="../media/image41.jpe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diagramData" Target="../diagrams/data15.xml"/><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37.png"/><Relationship Id="rId8" Type="http://schemas.openxmlformats.org/officeDocument/2006/relationships/image" Target="../media/image38.jpeg"/><Relationship Id="rId9" Type="http://schemas.openxmlformats.org/officeDocument/2006/relationships/image" Target="../media/image39.emf"/><Relationship Id="rId10"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55.pn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8" Type="http://schemas.openxmlformats.org/officeDocument/2006/relationships/image" Target="../media/image59.jpeg"/><Relationship Id="rId9" Type="http://schemas.openxmlformats.org/officeDocument/2006/relationships/image" Target="../media/image60.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9" descr="logo_es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7" y="831181"/>
            <a:ext cx="6590632" cy="1850912"/>
          </a:xfrm>
          <a:prstGeom prst="rect">
            <a:avLst/>
          </a:prstGeom>
        </p:spPr>
      </p:pic>
      <p:sp>
        <p:nvSpPr>
          <p:cNvPr id="2" name="Title 1"/>
          <p:cNvSpPr>
            <a:spLocks noGrp="1"/>
          </p:cNvSpPr>
          <p:nvPr>
            <p:ph type="ctrTitle"/>
          </p:nvPr>
        </p:nvSpPr>
        <p:spPr>
          <a:xfrm>
            <a:off x="1283367" y="2682093"/>
            <a:ext cx="6590632" cy="2544960"/>
          </a:xfrm>
        </p:spPr>
        <p:txBody>
          <a:bodyPr>
            <a:noAutofit/>
          </a:bodyPr>
          <a:lstStyle/>
          <a:p>
            <a:pPr algn="ctr"/>
            <a:r>
              <a:rPr lang="en-US" sz="2000" b="1" dirty="0">
                <a:solidFill>
                  <a:schemeClr val="accent5">
                    <a:lumMod val="50000"/>
                  </a:schemeClr>
                </a:solidFill>
              </a:rPr>
              <a:t/>
            </a:r>
            <a:br>
              <a:rPr lang="en-US" sz="2000" b="1" dirty="0">
                <a:solidFill>
                  <a:schemeClr val="accent5">
                    <a:lumMod val="50000"/>
                  </a:schemeClr>
                </a:solidFill>
              </a:rPr>
            </a:br>
            <a:r>
              <a:rPr lang="en-US" sz="2000" b="1" dirty="0" smtClean="0">
                <a:solidFill>
                  <a:schemeClr val="accent5">
                    <a:lumMod val="50000"/>
                  </a:schemeClr>
                </a:solidFill>
              </a:rPr>
              <a:t>DEPARTAMENTO DE ELÉCTRICA Y ELECTRÓNICA</a:t>
            </a:r>
            <a:br>
              <a:rPr lang="en-US" sz="2000" b="1" dirty="0" smtClean="0">
                <a:solidFill>
                  <a:schemeClr val="accent5">
                    <a:lumMod val="50000"/>
                  </a:schemeClr>
                </a:solidFill>
              </a:rPr>
            </a:br>
            <a:r>
              <a:rPr lang="en-US" sz="2000" b="1" dirty="0" smtClean="0">
                <a:solidFill>
                  <a:schemeClr val="accent5">
                    <a:lumMod val="50000"/>
                  </a:schemeClr>
                </a:solidFill>
              </a:rPr>
              <a:t/>
            </a:r>
            <a:br>
              <a:rPr lang="en-US" sz="2000" b="1" dirty="0" smtClean="0">
                <a:solidFill>
                  <a:schemeClr val="accent5">
                    <a:lumMod val="50000"/>
                  </a:schemeClr>
                </a:solidFill>
              </a:rPr>
            </a:br>
            <a:r>
              <a:rPr lang="en-US" sz="2000" b="1" dirty="0" smtClean="0">
                <a:solidFill>
                  <a:schemeClr val="accent5">
                    <a:lumMod val="50000"/>
                  </a:schemeClr>
                </a:solidFill>
              </a:rPr>
              <a:t>CARRERA DE INGENIERÍA EN ELECTRÓNICA,</a:t>
            </a:r>
            <a:br>
              <a:rPr lang="en-US" sz="2000" b="1" dirty="0" smtClean="0">
                <a:solidFill>
                  <a:schemeClr val="accent5">
                    <a:lumMod val="50000"/>
                  </a:schemeClr>
                </a:solidFill>
              </a:rPr>
            </a:br>
            <a:r>
              <a:rPr lang="en-US" sz="2000" b="1" dirty="0" smtClean="0">
                <a:solidFill>
                  <a:schemeClr val="accent5">
                    <a:lumMod val="50000"/>
                  </a:schemeClr>
                </a:solidFill>
              </a:rPr>
              <a:t>AUTOMATIZACIÓN Y CONTROL</a:t>
            </a:r>
            <a:r>
              <a:rPr lang="en-US" sz="2000" b="1" dirty="0">
                <a:solidFill>
                  <a:schemeClr val="accent5">
                    <a:lumMod val="50000"/>
                  </a:schemeClr>
                </a:solidFill>
              </a:rPr>
              <a:t/>
            </a:r>
            <a:br>
              <a:rPr lang="en-US" sz="2000" b="1" dirty="0">
                <a:solidFill>
                  <a:schemeClr val="accent5">
                    <a:lumMod val="50000"/>
                  </a:schemeClr>
                </a:solidFill>
              </a:rPr>
            </a:br>
            <a:r>
              <a:rPr lang="en-US" sz="2000" b="1" dirty="0" smtClean="0">
                <a:solidFill>
                  <a:schemeClr val="accent5">
                    <a:lumMod val="50000"/>
                  </a:schemeClr>
                </a:solidFill>
              </a:rPr>
              <a:t/>
            </a:r>
            <a:br>
              <a:rPr lang="en-US" sz="2000" b="1" dirty="0" smtClean="0">
                <a:solidFill>
                  <a:schemeClr val="accent5">
                    <a:lumMod val="50000"/>
                  </a:schemeClr>
                </a:solidFill>
              </a:rPr>
            </a:br>
            <a:r>
              <a:rPr lang="en-US" sz="2000" b="1" dirty="0" smtClean="0">
                <a:solidFill>
                  <a:schemeClr val="accent5">
                    <a:lumMod val="50000"/>
                  </a:schemeClr>
                </a:solidFill>
              </a:rPr>
              <a:t>“DISEÑO E IMPLEMENTACIÓN DEL SISTEMA CONTRAINCENDIOS PARA LA ESTACIÓN DE CAPTACIÓN DE GAS SACHA NORTE 2"</a:t>
            </a:r>
            <a:endParaRPr lang="en-US" sz="2000" b="1" dirty="0">
              <a:solidFill>
                <a:schemeClr val="accent5">
                  <a:lumMod val="50000"/>
                </a:schemeClr>
              </a:solidFill>
            </a:endParaRPr>
          </a:p>
        </p:txBody>
      </p:sp>
      <p:sp>
        <p:nvSpPr>
          <p:cNvPr id="3" name="Subtitle 2"/>
          <p:cNvSpPr>
            <a:spLocks noGrp="1"/>
          </p:cNvSpPr>
          <p:nvPr>
            <p:ph type="subTitle" idx="1"/>
          </p:nvPr>
        </p:nvSpPr>
        <p:spPr>
          <a:xfrm>
            <a:off x="685800" y="334531"/>
            <a:ext cx="8077200" cy="654732"/>
          </a:xfrm>
        </p:spPr>
        <p:txBody>
          <a:bodyPr>
            <a:normAutofit/>
          </a:bodyPr>
          <a:lstStyle/>
          <a:p>
            <a:pPr algn="l"/>
            <a:r>
              <a:rPr lang="en-US" b="1" dirty="0" smtClean="0">
                <a:solidFill>
                  <a:schemeClr val="tx1">
                    <a:lumMod val="95000"/>
                    <a:lumOff val="5000"/>
                  </a:schemeClr>
                </a:solidFill>
              </a:rPr>
              <a:t>PROYECTO DE GRADO</a:t>
            </a:r>
            <a:endParaRPr lang="en-US" b="1" dirty="0">
              <a:solidFill>
                <a:schemeClr val="tx1">
                  <a:lumMod val="95000"/>
                  <a:lumOff val="5000"/>
                </a:schemeClr>
              </a:solidFill>
            </a:endParaRPr>
          </a:p>
        </p:txBody>
      </p:sp>
      <p:sp>
        <p:nvSpPr>
          <p:cNvPr id="4" name="Subtitle 2"/>
          <p:cNvSpPr txBox="1">
            <a:spLocks/>
          </p:cNvSpPr>
          <p:nvPr/>
        </p:nvSpPr>
        <p:spPr>
          <a:xfrm>
            <a:off x="838200" y="5613553"/>
            <a:ext cx="8077200" cy="654732"/>
          </a:xfrm>
          <a:prstGeom prst="rect">
            <a:avLst/>
          </a:prstGeom>
        </p:spPr>
        <p:txBody>
          <a:bodyPr vert="horz" lIns="118872" tIns="0" rIns="45720" bIns="0" rtlCol="0" anchor="b">
            <a:normAutofit fontScale="85000" lnSpcReduction="200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r>
              <a:rPr lang="en-US" b="1" dirty="0" smtClean="0">
                <a:solidFill>
                  <a:srgbClr val="0D0D0D"/>
                </a:solidFill>
              </a:rPr>
              <a:t>AUTOR:		Erick </a:t>
            </a:r>
            <a:r>
              <a:rPr lang="en-US" b="1" dirty="0" err="1" smtClean="0">
                <a:solidFill>
                  <a:srgbClr val="0D0D0D"/>
                </a:solidFill>
              </a:rPr>
              <a:t>Fabián</a:t>
            </a:r>
            <a:r>
              <a:rPr lang="en-US" b="1" dirty="0" smtClean="0">
                <a:solidFill>
                  <a:srgbClr val="0D0D0D"/>
                </a:solidFill>
              </a:rPr>
              <a:t> </a:t>
            </a:r>
            <a:r>
              <a:rPr lang="en-US" b="1" dirty="0" err="1" smtClean="0">
                <a:solidFill>
                  <a:srgbClr val="0D0D0D"/>
                </a:solidFill>
              </a:rPr>
              <a:t>Haro</a:t>
            </a:r>
            <a:r>
              <a:rPr lang="en-US" b="1" dirty="0" smtClean="0">
                <a:solidFill>
                  <a:srgbClr val="0D0D0D"/>
                </a:solidFill>
              </a:rPr>
              <a:t> Bravo</a:t>
            </a:r>
          </a:p>
          <a:p>
            <a:r>
              <a:rPr lang="en-US" b="1" dirty="0" smtClean="0">
                <a:solidFill>
                  <a:srgbClr val="0D0D0D"/>
                </a:solidFill>
              </a:rPr>
              <a:t>DIRECTOR:	</a:t>
            </a:r>
            <a:r>
              <a:rPr lang="en-US" b="1" dirty="0" err="1" smtClean="0">
                <a:solidFill>
                  <a:srgbClr val="0D0D0D"/>
                </a:solidFill>
              </a:rPr>
              <a:t>Ing</a:t>
            </a:r>
            <a:r>
              <a:rPr lang="en-US" b="1" dirty="0" smtClean="0">
                <a:solidFill>
                  <a:srgbClr val="0D0D0D"/>
                </a:solidFill>
              </a:rPr>
              <a:t>. Hugo Ortiz</a:t>
            </a:r>
          </a:p>
          <a:p>
            <a:r>
              <a:rPr lang="en-US" b="1" dirty="0" smtClean="0">
                <a:solidFill>
                  <a:srgbClr val="0D0D0D"/>
                </a:solidFill>
              </a:rPr>
              <a:t>CODIRECTOR:	</a:t>
            </a:r>
            <a:r>
              <a:rPr lang="en-US" b="1" dirty="0" err="1" smtClean="0">
                <a:solidFill>
                  <a:srgbClr val="0D0D0D"/>
                </a:solidFill>
              </a:rPr>
              <a:t>Ing</a:t>
            </a:r>
            <a:r>
              <a:rPr lang="en-US" b="1" dirty="0" smtClean="0">
                <a:solidFill>
                  <a:srgbClr val="0D0D0D"/>
                </a:solidFill>
              </a:rPr>
              <a:t>. Rodolfo </a:t>
            </a:r>
            <a:r>
              <a:rPr lang="en-US" b="1" dirty="0" err="1" smtClean="0">
                <a:solidFill>
                  <a:srgbClr val="0D0D0D"/>
                </a:solidFill>
              </a:rPr>
              <a:t>Gordillo</a:t>
            </a:r>
            <a:endParaRPr lang="en-US" b="1" dirty="0">
              <a:solidFill>
                <a:srgbClr val="0D0D0D"/>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614957087"/>
              </p:ext>
            </p:extLst>
          </p:nvPr>
        </p:nvGraphicFramePr>
        <p:xfrm>
          <a:off x="5886450" y="5613553"/>
          <a:ext cx="2730500" cy="466725"/>
        </p:xfrm>
        <a:graphic>
          <a:graphicData uri="http://schemas.openxmlformats.org/presentationml/2006/ole">
            <mc:AlternateContent xmlns:mc="http://schemas.openxmlformats.org/markup-compatibility/2006">
              <mc:Choice xmlns:v="urn:schemas-microsoft-com:vml" Requires="v">
                <p:oleObj spid="_x0000_s1100" r:id="rId4" imgW="3263900" imgH="558800" progId="">
                  <p:embed/>
                </p:oleObj>
              </mc:Choice>
              <mc:Fallback>
                <p:oleObj r:id="rId4" imgW="3263900" imgH="558800"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5613553"/>
                        <a:ext cx="27305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516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20126579"/>
              </p:ext>
            </p:extLst>
          </p:nvPr>
        </p:nvGraphicFramePr>
        <p:xfrm>
          <a:off x="457200" y="11446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1155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DIAGRAMA EN BLOQUES</a:t>
            </a:r>
            <a:endParaRPr lang="en-US" sz="4000" dirty="0"/>
          </a:p>
        </p:txBody>
      </p:sp>
      <p:pic>
        <p:nvPicPr>
          <p:cNvPr id="8" name="Content Placeholder 7" descr="Diagrama en Bloques.jpg"/>
          <p:cNvPicPr>
            <a:picLocks noGrp="1" noChangeAspect="1"/>
          </p:cNvPicPr>
          <p:nvPr>
            <p:ph idx="1"/>
          </p:nvPr>
        </p:nvPicPr>
        <p:blipFill>
          <a:blip r:embed="rId2">
            <a:extLst>
              <a:ext uri="{28A0092B-C50C-407E-A947-70E740481C1C}">
                <a14:useLocalDpi xmlns:a14="http://schemas.microsoft.com/office/drawing/2010/main" val="0"/>
              </a:ext>
            </a:extLst>
          </a:blip>
          <a:srcRect t="2292" b="2292"/>
          <a:stretch>
            <a:fillRect/>
          </a:stretch>
        </p:blipFill>
        <p:spPr>
          <a:xfrm>
            <a:off x="457200" y="1616075"/>
            <a:ext cx="8229600" cy="4525963"/>
          </a:xfrm>
        </p:spPr>
      </p:pic>
      <p:sp>
        <p:nvSpPr>
          <p:cNvPr id="9" name="Oval 8"/>
          <p:cNvSpPr/>
          <p:nvPr/>
        </p:nvSpPr>
        <p:spPr>
          <a:xfrm>
            <a:off x="120963" y="4187745"/>
            <a:ext cx="922338" cy="1496703"/>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3363" y="1261309"/>
            <a:ext cx="922338" cy="2427535"/>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842616" y="5733846"/>
            <a:ext cx="1557391" cy="575710"/>
          </a:xfrm>
          <a:prstGeom prst="ellipse">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185399" y="5800797"/>
            <a:ext cx="1557391" cy="575710"/>
          </a:xfrm>
          <a:prstGeom prst="ellipse">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043301" y="2696303"/>
            <a:ext cx="1557391" cy="575710"/>
          </a:xfrm>
          <a:prstGeom prst="ellipse">
            <a:avLst/>
          </a:prstGeom>
          <a:solidFill>
            <a:schemeClr val="accent5">
              <a:lumMod val="7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043301" y="1621336"/>
            <a:ext cx="1557391" cy="575710"/>
          </a:xfrm>
          <a:prstGeom prst="ellipse">
            <a:avLst/>
          </a:prstGeom>
          <a:solidFill>
            <a:schemeClr val="accent5">
              <a:lumMod val="7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57212" y="3899890"/>
            <a:ext cx="1557391" cy="575710"/>
          </a:xfrm>
          <a:prstGeom prst="ellipse">
            <a:avLst/>
          </a:prstGeom>
          <a:solidFill>
            <a:schemeClr val="accent5">
              <a:lumMod val="7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129901" y="2696303"/>
            <a:ext cx="1149143" cy="439646"/>
          </a:xfrm>
          <a:prstGeom prst="ellipse">
            <a:avLst/>
          </a:prstGeom>
          <a:solidFill>
            <a:srgbClr val="FFFF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364267" y="1621336"/>
            <a:ext cx="657734" cy="426102"/>
          </a:xfrm>
          <a:prstGeom prst="ellipse">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411006" y="2696303"/>
            <a:ext cx="756015" cy="439646"/>
          </a:xfrm>
          <a:prstGeom prst="ellipse">
            <a:avLst/>
          </a:prstGeom>
          <a:solidFill>
            <a:srgbClr val="FFFF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824572" y="3481841"/>
            <a:ext cx="756015" cy="439646"/>
          </a:xfrm>
          <a:prstGeom prst="ellipse">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795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1" dur="1000" fill="hold"/>
                                        <p:tgtEl>
                                          <p:spTgt spid="1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900" decel="100000" fill="hold"/>
                                        <p:tgtEl>
                                          <p:spTgt spid="1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900" decel="100000" fill="hold"/>
                                        <p:tgtEl>
                                          <p:spTgt spid="12"/>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900" decel="100000" fill="hold"/>
                                        <p:tgtEl>
                                          <p:spTgt spid="1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7" dur="1000" fill="hold"/>
                                        <p:tgtEl>
                                          <p:spTgt spid="16"/>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99" dur="1000" fill="hold"/>
                                        <p:tgtEl>
                                          <p:spTgt spid="18"/>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37" presetClass="entr" presetSubtype="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1000"/>
                                        <p:tgtEl>
                                          <p:spTgt spid="17"/>
                                        </p:tgtEl>
                                      </p:cBhvr>
                                    </p:animEffect>
                                    <p:anim calcmode="lin" valueType="num">
                                      <p:cBhvr>
                                        <p:cTn id="109" dur="1000" fill="hold"/>
                                        <p:tgtEl>
                                          <p:spTgt spid="17"/>
                                        </p:tgtEl>
                                        <p:attrNameLst>
                                          <p:attrName>ppt_x</p:attrName>
                                        </p:attrNameLst>
                                      </p:cBhvr>
                                      <p:tavLst>
                                        <p:tav tm="0">
                                          <p:val>
                                            <p:strVal val="#ppt_x"/>
                                          </p:val>
                                        </p:tav>
                                        <p:tav tm="100000">
                                          <p:val>
                                            <p:strVal val="#ppt_x"/>
                                          </p:val>
                                        </p:tav>
                                      </p:tavLst>
                                    </p:anim>
                                    <p:anim calcmode="lin" valueType="num">
                                      <p:cBhvr>
                                        <p:cTn id="110" dur="900" decel="100000" fill="hold"/>
                                        <p:tgtEl>
                                          <p:spTgt spid="17"/>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a:prstGeom prst="rect">
            <a:avLst/>
          </a:prstGeom>
        </p:spPr>
        <p:txBody>
          <a:bodyPr/>
          <a:lstStyle/>
          <a:p>
            <a:pPr algn="r"/>
            <a:r>
              <a:rPr lang="en-US" sz="4000" dirty="0" smtClean="0"/>
              <a:t>ZONIFICACIÓN</a:t>
            </a:r>
            <a:endParaRPr lang="en-US" sz="4000" dirty="0"/>
          </a:p>
        </p:txBody>
      </p:sp>
      <p:pic>
        <p:nvPicPr>
          <p:cNvPr id="8" name="Content Placeholder 7" descr="Zonificaci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4" r="-569"/>
          <a:stretch/>
        </p:blipFill>
        <p:spPr>
          <a:xfrm rot="5400000">
            <a:off x="1909830" y="-403682"/>
            <a:ext cx="5272944" cy="8549640"/>
          </a:xfrm>
          <a:prstGeom prst="rect">
            <a:avLst/>
          </a:prstGeom>
        </p:spPr>
      </p:pic>
      <p:sp>
        <p:nvSpPr>
          <p:cNvPr id="9" name="Oval 8"/>
          <p:cNvSpPr/>
          <p:nvPr/>
        </p:nvSpPr>
        <p:spPr>
          <a:xfrm>
            <a:off x="5139569" y="4829060"/>
            <a:ext cx="1042290" cy="1137804"/>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94861" y="5150657"/>
            <a:ext cx="958428" cy="912060"/>
          </a:xfrm>
          <a:prstGeom prst="ellipse">
            <a:avLst/>
          </a:prstGeom>
          <a:solidFill>
            <a:schemeClr val="tx2">
              <a:lumMod val="7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40128" y="4061781"/>
            <a:ext cx="1244944" cy="767279"/>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12330" y="4875532"/>
            <a:ext cx="730802" cy="272218"/>
          </a:xfrm>
          <a:prstGeom prst="ellipse">
            <a:avLst/>
          </a:prstGeom>
          <a:solidFill>
            <a:schemeClr val="tx2">
              <a:lumMod val="7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34961" y="2767762"/>
            <a:ext cx="299508" cy="1186183"/>
          </a:xfrm>
          <a:prstGeom prst="ellipse">
            <a:avLst/>
          </a:prstGeom>
          <a:solidFill>
            <a:schemeClr val="tx2">
              <a:lumMod val="7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744577" y="2129372"/>
            <a:ext cx="976398" cy="806133"/>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947883" y="2160508"/>
            <a:ext cx="778723" cy="751034"/>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474301" y="2105409"/>
            <a:ext cx="874566" cy="1141619"/>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168137" y="2256815"/>
            <a:ext cx="922793" cy="846433"/>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02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2" dur="1000" fill="hold"/>
                                        <p:tgtEl>
                                          <p:spTgt spid="16"/>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94" dur="1000" fill="hold"/>
                                        <p:tgtEl>
                                          <p:spTgt spid="17"/>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6" dur="1000" fill="hold"/>
                                        <p:tgtEl>
                                          <p:spTgt spid="18"/>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DEFINICIÓN DEL PROCESO</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6294183"/>
              </p:ext>
            </p:extLst>
          </p:nvPr>
        </p:nvGraphicFramePr>
        <p:xfrm>
          <a:off x="325420" y="1360560"/>
          <a:ext cx="3387716" cy="2595880"/>
        </p:xfrm>
        <a:graphic>
          <a:graphicData uri="http://schemas.openxmlformats.org/drawingml/2006/table">
            <a:tbl>
              <a:tblPr firstRow="1" bandRow="1">
                <a:tableStyleId>{5C22544A-7EE6-4342-B048-85BDC9FD1C3A}</a:tableStyleId>
              </a:tblPr>
              <a:tblGrid>
                <a:gridCol w="2316480"/>
                <a:gridCol w="1071236"/>
              </a:tblGrid>
              <a:tr h="370840">
                <a:tc>
                  <a:txBody>
                    <a:bodyPr/>
                    <a:lstStyle/>
                    <a:p>
                      <a:pPr algn="ctr"/>
                      <a:r>
                        <a:rPr lang="en-US" sz="1200" dirty="0" smtClean="0"/>
                        <a:t>INSTRUMENTO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CANTIDAD</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Detector de </a:t>
                      </a:r>
                      <a:r>
                        <a:rPr lang="en-US" sz="1200" dirty="0" err="1" smtClean="0"/>
                        <a:t>Flama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Detector de Gas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Detector de </a:t>
                      </a:r>
                      <a:r>
                        <a:rPr lang="en-US" sz="1200" dirty="0" err="1" smtClean="0"/>
                        <a:t>Humo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Botonera</a:t>
                      </a:r>
                      <a:r>
                        <a:rPr lang="en-US" sz="1200" dirty="0" smtClean="0"/>
                        <a:t> de </a:t>
                      </a:r>
                      <a:r>
                        <a:rPr lang="en-US" sz="1200" dirty="0" err="1" smtClean="0"/>
                        <a:t>Emergencia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Transmisor</a:t>
                      </a:r>
                      <a:r>
                        <a:rPr lang="en-US" sz="1200" dirty="0" smtClean="0"/>
                        <a:t> de </a:t>
                      </a:r>
                      <a:r>
                        <a:rPr lang="en-US" sz="1200" dirty="0" err="1" smtClean="0"/>
                        <a:t>Presión</a:t>
                      </a:r>
                      <a:r>
                        <a:rPr lang="en-US" sz="1200" dirty="0" smtClean="0"/>
                        <a:t> de Agua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Indicador</a:t>
                      </a:r>
                      <a:r>
                        <a:rPr lang="en-US" sz="1200" dirty="0" smtClean="0"/>
                        <a:t> de </a:t>
                      </a:r>
                      <a:r>
                        <a:rPr lang="en-US" sz="1200" dirty="0" err="1" smtClean="0"/>
                        <a:t>Nivel</a:t>
                      </a:r>
                      <a:r>
                        <a:rPr lang="en-US" sz="1200" dirty="0" smtClean="0"/>
                        <a:t> de Agua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571969424"/>
              </p:ext>
            </p:extLst>
          </p:nvPr>
        </p:nvGraphicFramePr>
        <p:xfrm>
          <a:off x="4766780" y="2070776"/>
          <a:ext cx="3387716" cy="2966720"/>
        </p:xfrm>
        <a:graphic>
          <a:graphicData uri="http://schemas.openxmlformats.org/drawingml/2006/table">
            <a:tbl>
              <a:tblPr firstRow="1" bandRow="1">
                <a:tableStyleId>{5C22544A-7EE6-4342-B048-85BDC9FD1C3A}</a:tableStyleId>
              </a:tblPr>
              <a:tblGrid>
                <a:gridCol w="2316480"/>
                <a:gridCol w="1071236"/>
              </a:tblGrid>
              <a:tr h="370840">
                <a:tc>
                  <a:txBody>
                    <a:bodyPr/>
                    <a:lstStyle/>
                    <a:p>
                      <a:pPr algn="ctr"/>
                      <a:r>
                        <a:rPr lang="en-US" sz="1200" dirty="0" smtClean="0"/>
                        <a:t>INSTRUMENTO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CANTIDAD</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Hidrante</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3</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Rociador</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Bomba</a:t>
                      </a:r>
                      <a:r>
                        <a:rPr lang="en-US" sz="1200" dirty="0" smtClean="0"/>
                        <a:t> Jockey</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Bomba</a:t>
                      </a:r>
                      <a:r>
                        <a:rPr lang="en-US" sz="1200" dirty="0" smtClean="0"/>
                        <a:t> </a:t>
                      </a:r>
                      <a:r>
                        <a:rPr lang="en-US" sz="1200" dirty="0" err="1" smtClean="0"/>
                        <a:t>Eléctrica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Bomba</a:t>
                      </a:r>
                      <a:r>
                        <a:rPr lang="en-US" sz="1200" dirty="0" smtClean="0"/>
                        <a:t> Diesel</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Alarma</a:t>
                      </a:r>
                      <a:r>
                        <a:rPr lang="en-US" sz="1200" baseline="0" dirty="0" smtClean="0"/>
                        <a:t> Sonora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Luz </a:t>
                      </a:r>
                      <a:r>
                        <a:rPr lang="en-US" sz="1200" dirty="0" err="1" smtClean="0"/>
                        <a:t>Licuadora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95104021"/>
              </p:ext>
            </p:extLst>
          </p:nvPr>
        </p:nvGraphicFramePr>
        <p:xfrm>
          <a:off x="1480495" y="5088711"/>
          <a:ext cx="2740134" cy="1483360"/>
        </p:xfrm>
        <a:graphic>
          <a:graphicData uri="http://schemas.openxmlformats.org/drawingml/2006/table">
            <a:tbl>
              <a:tblPr firstRow="1" bandRow="1">
                <a:tableStyleId>{5C22544A-7EE6-4342-B048-85BDC9FD1C3A}</a:tableStyleId>
              </a:tblPr>
              <a:tblGrid>
                <a:gridCol w="782136"/>
                <a:gridCol w="1102340"/>
                <a:gridCol w="855658"/>
              </a:tblGrid>
              <a:tr h="370840">
                <a:tc>
                  <a:txBody>
                    <a:bodyPr/>
                    <a:lstStyle/>
                    <a:p>
                      <a:pPr algn="ctr"/>
                      <a:r>
                        <a:rPr lang="en-US" sz="1200" dirty="0" smtClean="0"/>
                        <a:t>BOMBA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ARRANQUE</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PARADA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Jockey</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&lt;60 PSI’s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&gt;150 PSI’s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Eléctrica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&lt;50 PSI’s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&gt;150 PSI’s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Diesel</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&lt;20 PSI’s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&gt;150 PSI’s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sp>
        <p:nvSpPr>
          <p:cNvPr id="7" name="TextBox 6"/>
          <p:cNvSpPr txBox="1"/>
          <p:nvPr/>
        </p:nvSpPr>
        <p:spPr>
          <a:xfrm>
            <a:off x="1293872" y="3968422"/>
            <a:ext cx="1565152" cy="369332"/>
          </a:xfrm>
          <a:prstGeom prst="rect">
            <a:avLst/>
          </a:prstGeom>
          <a:noFill/>
        </p:spPr>
        <p:txBody>
          <a:bodyPr wrap="none" rtlCol="0">
            <a:spAutoFit/>
          </a:bodyPr>
          <a:lstStyle/>
          <a:p>
            <a:r>
              <a:rPr lang="en-US" b="1" u="sng" dirty="0" smtClean="0">
                <a:solidFill>
                  <a:srgbClr val="008000"/>
                </a:solidFill>
                <a:latin typeface="Arial"/>
                <a:cs typeface="Arial"/>
              </a:rPr>
              <a:t>DETECCIÓN</a:t>
            </a:r>
            <a:endParaRPr lang="en-US" b="1" u="sng" dirty="0">
              <a:solidFill>
                <a:srgbClr val="008000"/>
              </a:solidFill>
              <a:latin typeface="Arial"/>
              <a:cs typeface="Arial"/>
            </a:endParaRPr>
          </a:p>
        </p:txBody>
      </p:sp>
      <p:sp>
        <p:nvSpPr>
          <p:cNvPr id="8" name="TextBox 7"/>
          <p:cNvSpPr txBox="1"/>
          <p:nvPr/>
        </p:nvSpPr>
        <p:spPr>
          <a:xfrm>
            <a:off x="5843052" y="1688593"/>
            <a:ext cx="1441508" cy="369332"/>
          </a:xfrm>
          <a:prstGeom prst="rect">
            <a:avLst/>
          </a:prstGeom>
          <a:noFill/>
        </p:spPr>
        <p:txBody>
          <a:bodyPr wrap="none" rtlCol="0">
            <a:spAutoFit/>
          </a:bodyPr>
          <a:lstStyle/>
          <a:p>
            <a:r>
              <a:rPr lang="en-US" b="1" u="sng" dirty="0" smtClean="0">
                <a:solidFill>
                  <a:srgbClr val="008000"/>
                </a:solidFill>
                <a:latin typeface="Arial"/>
                <a:cs typeface="Arial"/>
              </a:rPr>
              <a:t>EXTINCIÓN</a:t>
            </a:r>
            <a:endParaRPr lang="en-US" b="1" u="sng" dirty="0">
              <a:solidFill>
                <a:srgbClr val="008000"/>
              </a:solidFill>
              <a:latin typeface="Arial"/>
              <a:cs typeface="Arial"/>
            </a:endParaRPr>
          </a:p>
        </p:txBody>
      </p:sp>
      <p:sp>
        <p:nvSpPr>
          <p:cNvPr id="9" name="TextBox 8"/>
          <p:cNvSpPr txBox="1"/>
          <p:nvPr/>
        </p:nvSpPr>
        <p:spPr>
          <a:xfrm>
            <a:off x="269932" y="5639000"/>
            <a:ext cx="1210563" cy="369332"/>
          </a:xfrm>
          <a:prstGeom prst="rect">
            <a:avLst/>
          </a:prstGeom>
          <a:noFill/>
        </p:spPr>
        <p:txBody>
          <a:bodyPr wrap="none" rtlCol="0">
            <a:spAutoFit/>
          </a:bodyPr>
          <a:lstStyle/>
          <a:p>
            <a:r>
              <a:rPr lang="en-US" b="1" u="sng" dirty="0" smtClean="0">
                <a:solidFill>
                  <a:srgbClr val="008000"/>
                </a:solidFill>
                <a:latin typeface="Arial"/>
                <a:cs typeface="Arial"/>
              </a:rPr>
              <a:t>BOMBAS</a:t>
            </a:r>
            <a:endParaRPr lang="en-US" b="1" u="sng" dirty="0">
              <a:solidFill>
                <a:srgbClr val="008000"/>
              </a:solidFill>
              <a:latin typeface="Arial"/>
              <a:cs typeface="Arial"/>
            </a:endParaRPr>
          </a:p>
        </p:txBody>
      </p:sp>
      <p:sp>
        <p:nvSpPr>
          <p:cNvPr id="10" name="Action Button: Document 9">
            <a:hlinkClick r:id="rId2" action="ppaction://hlinkfile"/>
          </p:cNvPr>
          <p:cNvSpPr/>
          <p:nvPr/>
        </p:nvSpPr>
        <p:spPr>
          <a:xfrm>
            <a:off x="5828145" y="5622223"/>
            <a:ext cx="2176303" cy="846433"/>
          </a:xfrm>
          <a:prstGeom prst="actionButtonDocumen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54214" y="5847051"/>
            <a:ext cx="1894494" cy="369332"/>
          </a:xfrm>
          <a:prstGeom prst="rect">
            <a:avLst/>
          </a:prstGeom>
          <a:noFill/>
        </p:spPr>
        <p:txBody>
          <a:bodyPr wrap="none" rtlCol="0">
            <a:spAutoFit/>
          </a:bodyPr>
          <a:lstStyle/>
          <a:p>
            <a:r>
              <a:rPr lang="en-US" b="1" dirty="0" smtClean="0">
                <a:solidFill>
                  <a:schemeClr val="tx2">
                    <a:lumMod val="75000"/>
                  </a:schemeClr>
                </a:solidFill>
                <a:latin typeface="Arial"/>
                <a:cs typeface="Arial"/>
              </a:rPr>
              <a:t>DIAGRAMA PID</a:t>
            </a:r>
            <a:endParaRPr lang="en-US" b="1" dirty="0">
              <a:solidFill>
                <a:schemeClr val="tx2">
                  <a:lumMod val="75000"/>
                </a:schemeClr>
              </a:solidFill>
              <a:latin typeface="Arial"/>
              <a:cs typeface="Arial"/>
            </a:endParaRPr>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500" autoRev="1" fill="hold">
                                          <p:stCondLst>
                                            <p:cond delay="0"/>
                                          </p:stCondLst>
                                        </p:cTn>
                                        <p:tgtEl>
                                          <p:spTgt spid="8"/>
                                        </p:tgtEl>
                                        <p:attrNameLst>
                                          <p:attrName>ppt_w</p:attrName>
                                        </p:attrNameLst>
                                      </p:cBhvr>
                                    </p:anim>
                                    <p:anim by="(#ppt_w*0.50)" calcmode="lin" valueType="num">
                                      <p:cBhvr>
                                        <p:cTn id="26" dur="500" decel="50000" autoRev="1" fill="hold">
                                          <p:stCondLst>
                                            <p:cond delay="0"/>
                                          </p:stCondLst>
                                        </p:cTn>
                                        <p:tgtEl>
                                          <p:spTgt spid="8"/>
                                        </p:tgtEl>
                                        <p:attrNameLst>
                                          <p:attrName>ppt_x</p:attrName>
                                        </p:attrNameLst>
                                      </p:cBhvr>
                                    </p:anim>
                                    <p:anim from="(-#ppt_h/2)" to="(#ppt_y)" calcmode="lin" valueType="num">
                                      <p:cBhvr>
                                        <p:cTn id="27" dur="1000" fill="hold">
                                          <p:stCondLst>
                                            <p:cond delay="0"/>
                                          </p:stCondLst>
                                        </p:cTn>
                                        <p:tgtEl>
                                          <p:spTgt spid="8"/>
                                        </p:tgtEl>
                                        <p:attrNameLst>
                                          <p:attrName>ppt_y</p:attrName>
                                        </p:attrNameLst>
                                      </p:cBhvr>
                                    </p:anim>
                                    <p:animRot by="21600000">
                                      <p:cBhvr>
                                        <p:cTn id="28" dur="1000" fill="hold">
                                          <p:stCondLst>
                                            <p:cond delay="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by="(-#ppt_w*2)" calcmode="lin" valueType="num">
                                      <p:cBhvr rctx="PPT">
                                        <p:cTn id="38" dur="500" autoRev="1" fill="hold">
                                          <p:stCondLst>
                                            <p:cond delay="0"/>
                                          </p:stCondLst>
                                        </p:cTn>
                                        <p:tgtEl>
                                          <p:spTgt spid="9"/>
                                        </p:tgtEl>
                                        <p:attrNameLst>
                                          <p:attrName>ppt_w</p:attrName>
                                        </p:attrNameLst>
                                      </p:cBhvr>
                                    </p:anim>
                                    <p:anim by="(#ppt_w*0.50)" calcmode="lin" valueType="num">
                                      <p:cBhvr>
                                        <p:cTn id="39" dur="500" decel="50000" autoRev="1" fill="hold">
                                          <p:stCondLst>
                                            <p:cond delay="0"/>
                                          </p:stCondLst>
                                        </p:cTn>
                                        <p:tgtEl>
                                          <p:spTgt spid="9"/>
                                        </p:tgtEl>
                                        <p:attrNameLst>
                                          <p:attrName>ppt_x</p:attrName>
                                        </p:attrNameLst>
                                      </p:cBhvr>
                                    </p:anim>
                                    <p:anim from="(-#ppt_h/2)" to="(#ppt_y)" calcmode="lin" valueType="num">
                                      <p:cBhvr>
                                        <p:cTn id="40" dur="1000" fill="hold">
                                          <p:stCondLst>
                                            <p:cond delay="0"/>
                                          </p:stCondLst>
                                        </p:cTn>
                                        <p:tgtEl>
                                          <p:spTgt spid="9"/>
                                        </p:tgtEl>
                                        <p:attrNameLst>
                                          <p:attrName>ppt_y</p:attrName>
                                        </p:attrNameLst>
                                      </p:cBhvr>
                                    </p:anim>
                                    <p:animRot by="21600000">
                                      <p:cBhvr>
                                        <p:cTn id="41" dur="1000" fill="hold">
                                          <p:stCondLst>
                                            <p:cond delay="0"/>
                                          </p:stCondLst>
                                        </p:cTn>
                                        <p:tgtEl>
                                          <p:spTgt spid="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by="(-#ppt_w*2)" calcmode="lin" valueType="num">
                                      <p:cBhvr rctx="PPT">
                                        <p:cTn id="46" dur="500" autoRev="1" fill="hold">
                                          <p:stCondLst>
                                            <p:cond delay="0"/>
                                          </p:stCondLst>
                                        </p:cTn>
                                        <p:tgtEl>
                                          <p:spTgt spid="11"/>
                                        </p:tgtEl>
                                        <p:attrNameLst>
                                          <p:attrName>ppt_w</p:attrName>
                                        </p:attrNameLst>
                                      </p:cBhvr>
                                    </p:anim>
                                    <p:anim by="(#ppt_w*0.50)" calcmode="lin" valueType="num">
                                      <p:cBhvr>
                                        <p:cTn id="47" dur="500" decel="50000" autoRev="1" fill="hold">
                                          <p:stCondLst>
                                            <p:cond delay="0"/>
                                          </p:stCondLst>
                                        </p:cTn>
                                        <p:tgtEl>
                                          <p:spTgt spid="11"/>
                                        </p:tgtEl>
                                        <p:attrNameLst>
                                          <p:attrName>ppt_x</p:attrName>
                                        </p:attrNameLst>
                                      </p:cBhvr>
                                    </p:anim>
                                    <p:anim from="(-#ppt_h/2)" to="(#ppt_y)" calcmode="lin" valueType="num">
                                      <p:cBhvr>
                                        <p:cTn id="48" dur="1000" fill="hold">
                                          <p:stCondLst>
                                            <p:cond delay="0"/>
                                          </p:stCondLst>
                                        </p:cTn>
                                        <p:tgtEl>
                                          <p:spTgt spid="11"/>
                                        </p:tgtEl>
                                        <p:attrNameLst>
                                          <p:attrName>ppt_y</p:attrName>
                                        </p:attrNameLst>
                                      </p:cBhvr>
                                    </p:anim>
                                    <p:animRot by="21600000">
                                      <p:cBhvr>
                                        <p:cTn id="49" dur="1000" fill="hold">
                                          <p:stCondLst>
                                            <p:cond delay="0"/>
                                          </p:stCondLst>
                                        </p:cTn>
                                        <p:tgtEl>
                                          <p:spTgt spid="11"/>
                                        </p:tgtEl>
                                        <p:attrNameLst>
                                          <p:attrName>r</p:attrName>
                                        </p:attrNameLst>
                                      </p:cBhvr>
                                    </p:animRot>
                                  </p:childTnLst>
                                </p:cTn>
                              </p:par>
                              <p:par>
                                <p:cTn id="50" presetID="53" presetClass="entr" presetSubtype="16" fill="hold" grpId="1"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ESTRUCTURA DE CABLEADO</a:t>
            </a:r>
            <a:endParaRPr lang="en-US" sz="40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30951671"/>
              </p:ext>
            </p:extLst>
          </p:nvPr>
        </p:nvGraphicFramePr>
        <p:xfrm>
          <a:off x="290876" y="1328279"/>
          <a:ext cx="3114540" cy="2311400"/>
        </p:xfrm>
        <a:graphic>
          <a:graphicData uri="http://schemas.openxmlformats.org/drawingml/2006/table">
            <a:tbl>
              <a:tblPr firstRow="1" bandRow="1">
                <a:tableStyleId>{5C22544A-7EE6-4342-B048-85BDC9FD1C3A}</a:tableStyleId>
              </a:tblPr>
              <a:tblGrid>
                <a:gridCol w="2012200"/>
                <a:gridCol w="1102340"/>
              </a:tblGrid>
              <a:tr h="370840">
                <a:tc>
                  <a:txBody>
                    <a:bodyPr/>
                    <a:lstStyle/>
                    <a:p>
                      <a:pPr algn="ctr"/>
                      <a:r>
                        <a:rPr lang="en-US" sz="1200" dirty="0" err="1" smtClean="0"/>
                        <a:t>Significado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err="1" smtClean="0"/>
                        <a:t>Letra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Caída</a:t>
                      </a:r>
                      <a:r>
                        <a:rPr lang="en-US" sz="1200" dirty="0" smtClean="0"/>
                        <a:t> de </a:t>
                      </a:r>
                      <a:r>
                        <a:rPr lang="en-US" sz="1200" dirty="0" err="1" smtClean="0"/>
                        <a:t>tensión</a:t>
                      </a:r>
                      <a:r>
                        <a:rPr lang="en-US" sz="1200" dirty="0" smtClean="0"/>
                        <a:t> </a:t>
                      </a:r>
                      <a:r>
                        <a:rPr lang="en-US" sz="1200" dirty="0" err="1" smtClean="0"/>
                        <a:t>admisible</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V</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Corriente</a:t>
                      </a:r>
                      <a:r>
                        <a:rPr lang="en-US" sz="1200" dirty="0" smtClean="0"/>
                        <a:t> de </a:t>
                      </a:r>
                      <a:r>
                        <a:rPr lang="en-US" sz="1200" dirty="0" err="1" smtClean="0"/>
                        <a:t>Consumo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I</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Resistencia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R</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Largo del Conductor</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L</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Resistencia </a:t>
                      </a:r>
                      <a:r>
                        <a:rPr lang="en-US" sz="1200" dirty="0" err="1" smtClean="0"/>
                        <a:t>específica</a:t>
                      </a:r>
                      <a:r>
                        <a:rPr lang="en-US" sz="1200" dirty="0" smtClean="0"/>
                        <a:t> del material</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f</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81671666"/>
              </p:ext>
            </p:extLst>
          </p:nvPr>
        </p:nvGraphicFramePr>
        <p:xfrm>
          <a:off x="3887557" y="1202839"/>
          <a:ext cx="898504" cy="696341"/>
        </p:xfrm>
        <a:graphic>
          <a:graphicData uri="http://schemas.openxmlformats.org/presentationml/2006/ole">
            <mc:AlternateContent xmlns:mc="http://schemas.openxmlformats.org/markup-compatibility/2006">
              <mc:Choice xmlns:v="urn:schemas-microsoft-com:vml" Requires="v">
                <p:oleObj spid="_x0000_s2352" name="Equation" r:id="rId3" imgW="508000" imgH="393700" progId="Equation.3">
                  <p:embed/>
                </p:oleObj>
              </mc:Choice>
              <mc:Fallback>
                <p:oleObj name="Equation" r:id="rId3" imgW="508000" imgH="393700" progId="Equation.3">
                  <p:embed/>
                  <p:pic>
                    <p:nvPicPr>
                      <p:cNvPr id="0" name=""/>
                      <p:cNvPicPr/>
                      <p:nvPr/>
                    </p:nvPicPr>
                    <p:blipFill>
                      <a:blip r:embed="rId4"/>
                      <a:stretch>
                        <a:fillRect/>
                      </a:stretch>
                    </p:blipFill>
                    <p:spPr>
                      <a:xfrm>
                        <a:off x="3887557" y="1202839"/>
                        <a:ext cx="898504" cy="69634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95201977"/>
              </p:ext>
            </p:extLst>
          </p:nvPr>
        </p:nvGraphicFramePr>
        <p:xfrm>
          <a:off x="5529913" y="1202267"/>
          <a:ext cx="741362" cy="696913"/>
        </p:xfrm>
        <a:graphic>
          <a:graphicData uri="http://schemas.openxmlformats.org/presentationml/2006/ole">
            <mc:AlternateContent xmlns:mc="http://schemas.openxmlformats.org/markup-compatibility/2006">
              <mc:Choice xmlns:v="urn:schemas-microsoft-com:vml" Requires="v">
                <p:oleObj spid="_x0000_s2353" name="Equation" r:id="rId5" imgW="419100" imgH="393700" progId="Equation.3">
                  <p:embed/>
                </p:oleObj>
              </mc:Choice>
              <mc:Fallback>
                <p:oleObj name="Equation" r:id="rId5" imgW="419100" imgH="393700" progId="Equation.3">
                  <p:embed/>
                  <p:pic>
                    <p:nvPicPr>
                      <p:cNvPr id="0" name=""/>
                      <p:cNvPicPr/>
                      <p:nvPr/>
                    </p:nvPicPr>
                    <p:blipFill>
                      <a:blip r:embed="rId6"/>
                      <a:stretch>
                        <a:fillRect/>
                      </a:stretch>
                    </p:blipFill>
                    <p:spPr>
                      <a:xfrm>
                        <a:off x="5529913" y="1202267"/>
                        <a:ext cx="741362" cy="696913"/>
                      </a:xfrm>
                      <a:prstGeom prst="rect">
                        <a:avLst/>
                      </a:prstGeom>
                    </p:spPr>
                  </p:pic>
                </p:oleObj>
              </mc:Fallback>
            </mc:AlternateContent>
          </a:graphicData>
        </a:graphic>
      </p:graphicFrame>
      <p:pic>
        <p:nvPicPr>
          <p:cNvPr id="9" name="Picture 8"/>
          <p:cNvPicPr/>
          <p:nvPr/>
        </p:nvPicPr>
        <p:blipFill>
          <a:blip r:embed="rId7" cstate="print"/>
          <a:srcRect/>
          <a:stretch>
            <a:fillRect/>
          </a:stretch>
        </p:blipFill>
        <p:spPr bwMode="auto">
          <a:xfrm>
            <a:off x="4609081" y="2328206"/>
            <a:ext cx="4534919" cy="3758767"/>
          </a:xfrm>
          <a:prstGeom prst="rect">
            <a:avLst/>
          </a:prstGeom>
          <a:noFill/>
          <a:ln w="9525">
            <a:noFill/>
            <a:miter lim="800000"/>
            <a:headEnd/>
            <a:tailEnd/>
          </a:ln>
        </p:spPr>
      </p:pic>
      <p:graphicFrame>
        <p:nvGraphicFramePr>
          <p:cNvPr id="10" name="Object 9"/>
          <p:cNvGraphicFramePr>
            <a:graphicFrameLocks noChangeAspect="1"/>
          </p:cNvGraphicFramePr>
          <p:nvPr>
            <p:extLst>
              <p:ext uri="{D42A27DB-BD31-4B8C-83A1-F6EECF244321}">
                <p14:modId xmlns:p14="http://schemas.microsoft.com/office/powerpoint/2010/main" val="1229379914"/>
              </p:ext>
            </p:extLst>
          </p:nvPr>
        </p:nvGraphicFramePr>
        <p:xfrm>
          <a:off x="3709177" y="1967844"/>
          <a:ext cx="1257300" cy="360362"/>
        </p:xfrm>
        <a:graphic>
          <a:graphicData uri="http://schemas.openxmlformats.org/presentationml/2006/ole">
            <mc:AlternateContent xmlns:mc="http://schemas.openxmlformats.org/markup-compatibility/2006">
              <mc:Choice xmlns:v="urn:schemas-microsoft-com:vml" Requires="v">
                <p:oleObj spid="_x0000_s2354" name="Equation" r:id="rId8" imgW="711200" imgH="203200" progId="Equation.3">
                  <p:embed/>
                </p:oleObj>
              </mc:Choice>
              <mc:Fallback>
                <p:oleObj name="Equation" r:id="rId8" imgW="711200" imgH="203200" progId="Equation.3">
                  <p:embed/>
                  <p:pic>
                    <p:nvPicPr>
                      <p:cNvPr id="0" name=""/>
                      <p:cNvPicPr/>
                      <p:nvPr/>
                    </p:nvPicPr>
                    <p:blipFill>
                      <a:blip r:embed="rId9"/>
                      <a:stretch>
                        <a:fillRect/>
                      </a:stretch>
                    </p:blipFill>
                    <p:spPr>
                      <a:xfrm>
                        <a:off x="3709177" y="1967844"/>
                        <a:ext cx="1257300" cy="36036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30251891"/>
              </p:ext>
            </p:extLst>
          </p:nvPr>
        </p:nvGraphicFramePr>
        <p:xfrm>
          <a:off x="290876" y="4775253"/>
          <a:ext cx="1233487" cy="1130300"/>
        </p:xfrm>
        <a:graphic>
          <a:graphicData uri="http://schemas.openxmlformats.org/presentationml/2006/ole">
            <mc:AlternateContent xmlns:mc="http://schemas.openxmlformats.org/markup-compatibility/2006">
              <mc:Choice xmlns:v="urn:schemas-microsoft-com:vml" Requires="v">
                <p:oleObj spid="_x0000_s2355" name="Equation" r:id="rId10" imgW="698500" imgH="635000" progId="Equation.3">
                  <p:embed/>
                </p:oleObj>
              </mc:Choice>
              <mc:Fallback>
                <p:oleObj name="Equation" r:id="rId10" imgW="698500" imgH="635000" progId="Equation.3">
                  <p:embed/>
                  <p:pic>
                    <p:nvPicPr>
                      <p:cNvPr id="0" name=""/>
                      <p:cNvPicPr/>
                      <p:nvPr/>
                    </p:nvPicPr>
                    <p:blipFill>
                      <a:blip r:embed="rId11"/>
                      <a:stretch>
                        <a:fillRect/>
                      </a:stretch>
                    </p:blipFill>
                    <p:spPr>
                      <a:xfrm>
                        <a:off x="290876" y="4775253"/>
                        <a:ext cx="1233487" cy="1130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26202778"/>
              </p:ext>
            </p:extLst>
          </p:nvPr>
        </p:nvGraphicFramePr>
        <p:xfrm>
          <a:off x="1675567" y="4439516"/>
          <a:ext cx="1100138" cy="1798637"/>
        </p:xfrm>
        <a:graphic>
          <a:graphicData uri="http://schemas.openxmlformats.org/presentationml/2006/ole">
            <mc:AlternateContent xmlns:mc="http://schemas.openxmlformats.org/markup-compatibility/2006">
              <mc:Choice xmlns:v="urn:schemas-microsoft-com:vml" Requires="v">
                <p:oleObj spid="_x0000_s2356" name="Equation" r:id="rId12" imgW="622300" imgH="1016000" progId="Equation.3">
                  <p:embed/>
                </p:oleObj>
              </mc:Choice>
              <mc:Fallback>
                <p:oleObj name="Equation" r:id="rId12" imgW="622300" imgH="1016000" progId="Equation.3">
                  <p:embed/>
                  <p:pic>
                    <p:nvPicPr>
                      <p:cNvPr id="0" name=""/>
                      <p:cNvPicPr/>
                      <p:nvPr/>
                    </p:nvPicPr>
                    <p:blipFill>
                      <a:blip r:embed="rId13"/>
                      <a:stretch>
                        <a:fillRect/>
                      </a:stretch>
                    </p:blipFill>
                    <p:spPr>
                      <a:xfrm>
                        <a:off x="1675567" y="4439516"/>
                        <a:ext cx="1100138" cy="179863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59378065"/>
              </p:ext>
            </p:extLst>
          </p:nvPr>
        </p:nvGraphicFramePr>
        <p:xfrm>
          <a:off x="2993006" y="4439516"/>
          <a:ext cx="1616075" cy="1843088"/>
        </p:xfrm>
        <a:graphic>
          <a:graphicData uri="http://schemas.openxmlformats.org/presentationml/2006/ole">
            <mc:AlternateContent xmlns:mc="http://schemas.openxmlformats.org/markup-compatibility/2006">
              <mc:Choice xmlns:v="urn:schemas-microsoft-com:vml" Requires="v">
                <p:oleObj spid="_x0000_s2357" name="Equation" r:id="rId14" imgW="914400" imgH="1041400" progId="Equation.3">
                  <p:embed/>
                </p:oleObj>
              </mc:Choice>
              <mc:Fallback>
                <p:oleObj name="Equation" r:id="rId14" imgW="914400" imgH="1041400" progId="Equation.3">
                  <p:embed/>
                  <p:pic>
                    <p:nvPicPr>
                      <p:cNvPr id="0" name=""/>
                      <p:cNvPicPr/>
                      <p:nvPr/>
                    </p:nvPicPr>
                    <p:blipFill>
                      <a:blip r:embed="rId15"/>
                      <a:stretch>
                        <a:fillRect/>
                      </a:stretch>
                    </p:blipFill>
                    <p:spPr>
                      <a:xfrm>
                        <a:off x="2993006" y="4439516"/>
                        <a:ext cx="1616075" cy="1843088"/>
                      </a:xfrm>
                      <a:prstGeom prst="rect">
                        <a:avLst/>
                      </a:prstGeom>
                    </p:spPr>
                  </p:pic>
                </p:oleObj>
              </mc:Fallback>
            </mc:AlternateContent>
          </a:graphicData>
        </a:graphic>
      </p:graphicFrame>
      <p:sp>
        <p:nvSpPr>
          <p:cNvPr id="15" name="TextBox 14"/>
          <p:cNvSpPr txBox="1"/>
          <p:nvPr/>
        </p:nvSpPr>
        <p:spPr>
          <a:xfrm>
            <a:off x="290876" y="3930759"/>
            <a:ext cx="1595309" cy="400110"/>
          </a:xfrm>
          <a:prstGeom prst="rect">
            <a:avLst/>
          </a:prstGeom>
          <a:noFill/>
        </p:spPr>
        <p:txBody>
          <a:bodyPr wrap="none" rtlCol="0">
            <a:spAutoFit/>
          </a:bodyPr>
          <a:lstStyle/>
          <a:p>
            <a:pPr marL="342900" indent="-342900">
              <a:buFont typeface="Arial"/>
              <a:buChar char="•"/>
            </a:pPr>
            <a:r>
              <a:rPr lang="en-US" sz="2000" b="1" u="sng" dirty="0" err="1" smtClean="0">
                <a:latin typeface="Arial"/>
                <a:cs typeface="Arial"/>
              </a:rPr>
              <a:t>Ejemplo</a:t>
            </a:r>
            <a:r>
              <a:rPr lang="en-US" sz="2000" b="1" u="sng" dirty="0" smtClean="0">
                <a:latin typeface="Arial"/>
                <a:cs typeface="Arial"/>
              </a:rPr>
              <a:t>:</a:t>
            </a:r>
            <a:endParaRPr lang="en-US" sz="2000" b="1" u="sng" dirty="0">
              <a:latin typeface="Arial"/>
              <a:cs typeface="Arial"/>
            </a:endParaRPr>
          </a:p>
        </p:txBody>
      </p:sp>
      <p:sp>
        <p:nvSpPr>
          <p:cNvPr id="16" name="Oval 15"/>
          <p:cNvSpPr/>
          <p:nvPr/>
        </p:nvSpPr>
        <p:spPr>
          <a:xfrm>
            <a:off x="4609082" y="5548385"/>
            <a:ext cx="2397052" cy="302364"/>
          </a:xfrm>
          <a:prstGeom prst="ellipse">
            <a:avLst/>
          </a:prstGeom>
          <a:solidFill>
            <a:srgbClr val="FF000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529913" y="6282604"/>
            <a:ext cx="2163874" cy="369332"/>
          </a:xfrm>
          <a:prstGeom prst="rect">
            <a:avLst/>
          </a:prstGeom>
          <a:noFill/>
        </p:spPr>
        <p:txBody>
          <a:bodyPr wrap="none" rtlCol="0">
            <a:spAutoFit/>
          </a:bodyPr>
          <a:lstStyle/>
          <a:p>
            <a:r>
              <a:rPr lang="en-US" b="1" i="1" dirty="0" smtClean="0">
                <a:solidFill>
                  <a:schemeClr val="accent5">
                    <a:lumMod val="75000"/>
                  </a:schemeClr>
                </a:solidFill>
              </a:rPr>
              <a:t>Cable No. 14 AWG</a:t>
            </a:r>
            <a:endParaRPr lang="en-US" b="1" i="1" dirty="0">
              <a:solidFill>
                <a:schemeClr val="accent5">
                  <a:lumMod val="75000"/>
                </a:schemeClr>
              </a:solidFill>
            </a:endParaRPr>
          </a:p>
        </p:txBody>
      </p:sp>
      <p:sp>
        <p:nvSpPr>
          <p:cNvPr id="18" name="Action Button: Document 17">
            <a:hlinkClick r:id="rId16" action="ppaction://hlinkfile"/>
          </p:cNvPr>
          <p:cNvSpPr/>
          <p:nvPr/>
        </p:nvSpPr>
        <p:spPr>
          <a:xfrm>
            <a:off x="6605635" y="1328279"/>
            <a:ext cx="2176303" cy="846433"/>
          </a:xfrm>
          <a:prstGeom prst="actionButtonDocumen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778738" y="1443347"/>
            <a:ext cx="1830361" cy="646331"/>
          </a:xfrm>
          <a:prstGeom prst="rect">
            <a:avLst/>
          </a:prstGeom>
          <a:noFill/>
        </p:spPr>
        <p:txBody>
          <a:bodyPr wrap="none" rtlCol="0">
            <a:spAutoFit/>
          </a:bodyPr>
          <a:lstStyle/>
          <a:p>
            <a:pPr algn="ctr"/>
            <a:r>
              <a:rPr lang="en-US" b="1" dirty="0" smtClean="0">
                <a:solidFill>
                  <a:schemeClr val="tx2">
                    <a:lumMod val="75000"/>
                  </a:schemeClr>
                </a:solidFill>
                <a:latin typeface="Arial"/>
                <a:cs typeface="Arial"/>
              </a:rPr>
              <a:t>DIAGRAMA DE</a:t>
            </a:r>
            <a:br>
              <a:rPr lang="en-US" b="1" dirty="0" smtClean="0">
                <a:solidFill>
                  <a:schemeClr val="tx2">
                    <a:lumMod val="75000"/>
                  </a:schemeClr>
                </a:solidFill>
                <a:latin typeface="Arial"/>
                <a:cs typeface="Arial"/>
              </a:rPr>
            </a:br>
            <a:r>
              <a:rPr lang="en-US" b="1" dirty="0" smtClean="0">
                <a:solidFill>
                  <a:schemeClr val="tx2">
                    <a:lumMod val="75000"/>
                  </a:schemeClr>
                </a:solidFill>
                <a:latin typeface="Arial"/>
                <a:cs typeface="Arial"/>
              </a:rPr>
              <a:t>DISTANCIAS</a:t>
            </a:r>
            <a:endParaRPr lang="en-US" b="1" dirty="0">
              <a:solidFill>
                <a:schemeClr val="tx2">
                  <a:lumMod val="75000"/>
                </a:schemeClr>
              </a:solidFill>
              <a:latin typeface="Arial"/>
              <a:cs typeface="Arial"/>
            </a:endParaRPr>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900" decel="100000" fill="hold"/>
                                        <p:tgtEl>
                                          <p:spTgt spid="1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heckerboard(across)">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heckerboard(across)">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1"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ircle(in)">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17"/>
                                        </p:tgtEl>
                                        <p:attrNameLst>
                                          <p:attrName>style.visibility</p:attrName>
                                        </p:attrNameLst>
                                      </p:cBhvr>
                                      <p:to>
                                        <p:strVal val="visible"/>
                                      </p:to>
                                    </p:set>
                                    <p:anim by="(-#ppt_w*2)" calcmode="lin" valueType="num">
                                      <p:cBhvr rctx="PPT">
                                        <p:cTn id="65" dur="500" autoRev="1" fill="hold">
                                          <p:stCondLst>
                                            <p:cond delay="0"/>
                                          </p:stCondLst>
                                        </p:cTn>
                                        <p:tgtEl>
                                          <p:spTgt spid="17"/>
                                        </p:tgtEl>
                                        <p:attrNameLst>
                                          <p:attrName>ppt_w</p:attrName>
                                        </p:attrNameLst>
                                      </p:cBhvr>
                                    </p:anim>
                                    <p:anim by="(#ppt_w*0.50)" calcmode="lin" valueType="num">
                                      <p:cBhvr>
                                        <p:cTn id="66" dur="500" decel="50000" autoRev="1" fill="hold">
                                          <p:stCondLst>
                                            <p:cond delay="0"/>
                                          </p:stCondLst>
                                        </p:cTn>
                                        <p:tgtEl>
                                          <p:spTgt spid="17"/>
                                        </p:tgtEl>
                                        <p:attrNameLst>
                                          <p:attrName>ppt_x</p:attrName>
                                        </p:attrNameLst>
                                      </p:cBhvr>
                                    </p:anim>
                                    <p:anim from="(-#ppt_h/2)" to="(#ppt_y)" calcmode="lin" valueType="num">
                                      <p:cBhvr>
                                        <p:cTn id="67" dur="1000" fill="hold">
                                          <p:stCondLst>
                                            <p:cond delay="0"/>
                                          </p:stCondLst>
                                        </p:cTn>
                                        <p:tgtEl>
                                          <p:spTgt spid="17"/>
                                        </p:tgtEl>
                                        <p:attrNameLst>
                                          <p:attrName>ppt_y</p:attrName>
                                        </p:attrNameLst>
                                      </p:cBhvr>
                                    </p:anim>
                                    <p:animRot by="21600000">
                                      <p:cBhvr>
                                        <p:cTn id="68" dur="1000" fill="hold">
                                          <p:stCondLst>
                                            <p:cond delay="0"/>
                                          </p:stCondLst>
                                        </p:cTn>
                                        <p:tgtEl>
                                          <p:spTgt spid="17"/>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grpId="0" nodeType="clickEffect">
                                  <p:stCondLst>
                                    <p:cond delay="0"/>
                                  </p:stCondLst>
                                  <p:iterate type="lt">
                                    <p:tmPct val="10000"/>
                                  </p:iterate>
                                  <p:childTnLst>
                                    <p:set>
                                      <p:cBhvr>
                                        <p:cTn id="72" dur="1" fill="hold">
                                          <p:stCondLst>
                                            <p:cond delay="0"/>
                                          </p:stCondLst>
                                        </p:cTn>
                                        <p:tgtEl>
                                          <p:spTgt spid="19"/>
                                        </p:tgtEl>
                                        <p:attrNameLst>
                                          <p:attrName>style.visibility</p:attrName>
                                        </p:attrNameLst>
                                      </p:cBhvr>
                                      <p:to>
                                        <p:strVal val="visible"/>
                                      </p:to>
                                    </p:set>
                                    <p:anim by="(-#ppt_w*2)" calcmode="lin" valueType="num">
                                      <p:cBhvr rctx="PPT">
                                        <p:cTn id="73" dur="500" autoRev="1" fill="hold">
                                          <p:stCondLst>
                                            <p:cond delay="0"/>
                                          </p:stCondLst>
                                        </p:cTn>
                                        <p:tgtEl>
                                          <p:spTgt spid="19"/>
                                        </p:tgtEl>
                                        <p:attrNameLst>
                                          <p:attrName>ppt_w</p:attrName>
                                        </p:attrNameLst>
                                      </p:cBhvr>
                                    </p:anim>
                                    <p:anim by="(#ppt_w*0.50)" calcmode="lin" valueType="num">
                                      <p:cBhvr>
                                        <p:cTn id="74" dur="500" decel="50000" autoRev="1" fill="hold">
                                          <p:stCondLst>
                                            <p:cond delay="0"/>
                                          </p:stCondLst>
                                        </p:cTn>
                                        <p:tgtEl>
                                          <p:spTgt spid="19"/>
                                        </p:tgtEl>
                                        <p:attrNameLst>
                                          <p:attrName>ppt_x</p:attrName>
                                        </p:attrNameLst>
                                      </p:cBhvr>
                                    </p:anim>
                                    <p:anim from="(-#ppt_h/2)" to="(#ppt_y)" calcmode="lin" valueType="num">
                                      <p:cBhvr>
                                        <p:cTn id="75" dur="1000" fill="hold">
                                          <p:stCondLst>
                                            <p:cond delay="0"/>
                                          </p:stCondLst>
                                        </p:cTn>
                                        <p:tgtEl>
                                          <p:spTgt spid="19"/>
                                        </p:tgtEl>
                                        <p:attrNameLst>
                                          <p:attrName>ppt_y</p:attrName>
                                        </p:attrNameLst>
                                      </p:cBhvr>
                                    </p:anim>
                                    <p:animRot by="21600000">
                                      <p:cBhvr>
                                        <p:cTn id="76" dur="1000" fill="hold">
                                          <p:stCondLst>
                                            <p:cond delay="0"/>
                                          </p:stCondLst>
                                        </p:cTn>
                                        <p:tgtEl>
                                          <p:spTgt spid="19"/>
                                        </p:tgtEl>
                                        <p:attrNameLst>
                                          <p:attrName>r</p:attrName>
                                        </p:attrNameLst>
                                      </p:cBhvr>
                                    </p:animRot>
                                  </p:childTnLst>
                                </p:cTn>
                              </p:par>
                              <p:par>
                                <p:cTn id="77" presetID="53" presetClass="entr" presetSubtype="16"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1"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RUTA DE CABLES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98432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ction Button: Document 5">
            <a:hlinkClick r:id="rId7" action="ppaction://hlinkfile"/>
          </p:cNvPr>
          <p:cNvSpPr/>
          <p:nvPr/>
        </p:nvSpPr>
        <p:spPr>
          <a:xfrm>
            <a:off x="6251451" y="5622223"/>
            <a:ext cx="2176303" cy="846433"/>
          </a:xfrm>
          <a:prstGeom prst="actionButtonDocumen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7520" y="5752971"/>
            <a:ext cx="1941607" cy="646331"/>
          </a:xfrm>
          <a:prstGeom prst="rect">
            <a:avLst/>
          </a:prstGeom>
          <a:noFill/>
        </p:spPr>
        <p:txBody>
          <a:bodyPr wrap="none" rtlCol="0">
            <a:spAutoFit/>
          </a:bodyPr>
          <a:lstStyle/>
          <a:p>
            <a:pPr algn="ctr"/>
            <a:r>
              <a:rPr lang="en-US" b="1" dirty="0" smtClean="0">
                <a:solidFill>
                  <a:schemeClr val="tx2">
                    <a:lumMod val="75000"/>
                  </a:schemeClr>
                </a:solidFill>
                <a:latin typeface="Arial"/>
                <a:cs typeface="Arial"/>
              </a:rPr>
              <a:t>DIAGRAMA DE</a:t>
            </a:r>
            <a:br>
              <a:rPr lang="en-US" b="1" dirty="0" smtClean="0">
                <a:solidFill>
                  <a:schemeClr val="tx2">
                    <a:lumMod val="75000"/>
                  </a:schemeClr>
                </a:solidFill>
                <a:latin typeface="Arial"/>
                <a:cs typeface="Arial"/>
              </a:rPr>
            </a:br>
            <a:r>
              <a:rPr lang="en-US" b="1" dirty="0" smtClean="0">
                <a:solidFill>
                  <a:schemeClr val="tx2">
                    <a:lumMod val="75000"/>
                  </a:schemeClr>
                </a:solidFill>
                <a:latin typeface="Arial"/>
                <a:cs typeface="Arial"/>
              </a:rPr>
              <a:t>CONEXIONADO</a:t>
            </a:r>
            <a:endParaRPr lang="en-US" b="1" dirty="0">
              <a:solidFill>
                <a:schemeClr val="tx2">
                  <a:lumMod val="75000"/>
                </a:schemeClr>
              </a:solidFill>
              <a:latin typeface="Arial"/>
              <a:cs typeface="Arial"/>
            </a:endParaRPr>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7D0BE660-49B7-DB4B-8822-2ACA7D8C8861}"/>
                                            </p:graphicEl>
                                          </p:spTgt>
                                        </p:tgtEl>
                                        <p:attrNameLst>
                                          <p:attrName>style.visibility</p:attrName>
                                        </p:attrNameLst>
                                      </p:cBhvr>
                                      <p:to>
                                        <p:strVal val="visible"/>
                                      </p:to>
                                    </p:set>
                                    <p:animEffect transition="in" filter="wipe(down)">
                                      <p:cBhvr>
                                        <p:cTn id="7" dur="580">
                                          <p:stCondLst>
                                            <p:cond delay="0"/>
                                          </p:stCondLst>
                                        </p:cTn>
                                        <p:tgtEl>
                                          <p:spTgt spid="5">
                                            <p:graphicEl>
                                              <a:dgm id="{7D0BE660-49B7-DB4B-8822-2ACA7D8C8861}"/>
                                            </p:graphicEl>
                                          </p:spTgt>
                                        </p:tgtEl>
                                      </p:cBhvr>
                                    </p:animEffect>
                                    <p:anim calcmode="lin" valueType="num">
                                      <p:cBhvr>
                                        <p:cTn id="8" dur="1822" tmFilter="0,0; 0.14,0.36; 0.43,0.73; 0.71,0.91; 1.0,1.0">
                                          <p:stCondLst>
                                            <p:cond delay="0"/>
                                          </p:stCondLst>
                                        </p:cTn>
                                        <p:tgtEl>
                                          <p:spTgt spid="5">
                                            <p:graphicEl>
                                              <a:dgm id="{7D0BE660-49B7-DB4B-8822-2ACA7D8C8861}"/>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7D0BE660-49B7-DB4B-8822-2ACA7D8C8861}"/>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7D0BE660-49B7-DB4B-8822-2ACA7D8C8861}"/>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7D0BE660-49B7-DB4B-8822-2ACA7D8C8861}"/>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7D0BE660-49B7-DB4B-8822-2ACA7D8C8861}"/>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7D0BE660-49B7-DB4B-8822-2ACA7D8C8861}"/>
                                            </p:graphicEl>
                                          </p:spTgt>
                                        </p:tgtEl>
                                      </p:cBhvr>
                                      <p:to x="100000" y="60000"/>
                                    </p:animScale>
                                    <p:animScale>
                                      <p:cBhvr>
                                        <p:cTn id="14" dur="166" decel="50000">
                                          <p:stCondLst>
                                            <p:cond delay="676"/>
                                          </p:stCondLst>
                                        </p:cTn>
                                        <p:tgtEl>
                                          <p:spTgt spid="5">
                                            <p:graphicEl>
                                              <a:dgm id="{7D0BE660-49B7-DB4B-8822-2ACA7D8C8861}"/>
                                            </p:graphicEl>
                                          </p:spTgt>
                                        </p:tgtEl>
                                      </p:cBhvr>
                                      <p:to x="100000" y="100000"/>
                                    </p:animScale>
                                    <p:animScale>
                                      <p:cBhvr>
                                        <p:cTn id="15" dur="26">
                                          <p:stCondLst>
                                            <p:cond delay="1312"/>
                                          </p:stCondLst>
                                        </p:cTn>
                                        <p:tgtEl>
                                          <p:spTgt spid="5">
                                            <p:graphicEl>
                                              <a:dgm id="{7D0BE660-49B7-DB4B-8822-2ACA7D8C8861}"/>
                                            </p:graphicEl>
                                          </p:spTgt>
                                        </p:tgtEl>
                                      </p:cBhvr>
                                      <p:to x="100000" y="80000"/>
                                    </p:animScale>
                                    <p:animScale>
                                      <p:cBhvr>
                                        <p:cTn id="16" dur="166" decel="50000">
                                          <p:stCondLst>
                                            <p:cond delay="1338"/>
                                          </p:stCondLst>
                                        </p:cTn>
                                        <p:tgtEl>
                                          <p:spTgt spid="5">
                                            <p:graphicEl>
                                              <a:dgm id="{7D0BE660-49B7-DB4B-8822-2ACA7D8C8861}"/>
                                            </p:graphicEl>
                                          </p:spTgt>
                                        </p:tgtEl>
                                      </p:cBhvr>
                                      <p:to x="100000" y="100000"/>
                                    </p:animScale>
                                    <p:animScale>
                                      <p:cBhvr>
                                        <p:cTn id="17" dur="26">
                                          <p:stCondLst>
                                            <p:cond delay="1642"/>
                                          </p:stCondLst>
                                        </p:cTn>
                                        <p:tgtEl>
                                          <p:spTgt spid="5">
                                            <p:graphicEl>
                                              <a:dgm id="{7D0BE660-49B7-DB4B-8822-2ACA7D8C8861}"/>
                                            </p:graphicEl>
                                          </p:spTgt>
                                        </p:tgtEl>
                                      </p:cBhvr>
                                      <p:to x="100000" y="90000"/>
                                    </p:animScale>
                                    <p:animScale>
                                      <p:cBhvr>
                                        <p:cTn id="18" dur="166" decel="50000">
                                          <p:stCondLst>
                                            <p:cond delay="1668"/>
                                          </p:stCondLst>
                                        </p:cTn>
                                        <p:tgtEl>
                                          <p:spTgt spid="5">
                                            <p:graphicEl>
                                              <a:dgm id="{7D0BE660-49B7-DB4B-8822-2ACA7D8C8861}"/>
                                            </p:graphicEl>
                                          </p:spTgt>
                                        </p:tgtEl>
                                      </p:cBhvr>
                                      <p:to x="100000" y="100000"/>
                                    </p:animScale>
                                    <p:animScale>
                                      <p:cBhvr>
                                        <p:cTn id="19" dur="26">
                                          <p:stCondLst>
                                            <p:cond delay="1808"/>
                                          </p:stCondLst>
                                        </p:cTn>
                                        <p:tgtEl>
                                          <p:spTgt spid="5">
                                            <p:graphicEl>
                                              <a:dgm id="{7D0BE660-49B7-DB4B-8822-2ACA7D8C8861}"/>
                                            </p:graphicEl>
                                          </p:spTgt>
                                        </p:tgtEl>
                                      </p:cBhvr>
                                      <p:to x="100000" y="95000"/>
                                    </p:animScale>
                                    <p:animScale>
                                      <p:cBhvr>
                                        <p:cTn id="20" dur="166" decel="50000">
                                          <p:stCondLst>
                                            <p:cond delay="1834"/>
                                          </p:stCondLst>
                                        </p:cTn>
                                        <p:tgtEl>
                                          <p:spTgt spid="5">
                                            <p:graphicEl>
                                              <a:dgm id="{7D0BE660-49B7-DB4B-8822-2ACA7D8C8861}"/>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E70080F3-DC43-D146-B984-C78C30CD3CD7}"/>
                                            </p:graphicEl>
                                          </p:spTgt>
                                        </p:tgtEl>
                                        <p:attrNameLst>
                                          <p:attrName>style.visibility</p:attrName>
                                        </p:attrNameLst>
                                      </p:cBhvr>
                                      <p:to>
                                        <p:strVal val="visible"/>
                                      </p:to>
                                    </p:set>
                                    <p:animEffect transition="in" filter="wipe(down)">
                                      <p:cBhvr>
                                        <p:cTn id="25" dur="580">
                                          <p:stCondLst>
                                            <p:cond delay="0"/>
                                          </p:stCondLst>
                                        </p:cTn>
                                        <p:tgtEl>
                                          <p:spTgt spid="5">
                                            <p:graphicEl>
                                              <a:dgm id="{E70080F3-DC43-D146-B984-C78C30CD3CD7}"/>
                                            </p:graphicEl>
                                          </p:spTgt>
                                        </p:tgtEl>
                                      </p:cBhvr>
                                    </p:animEffect>
                                    <p:anim calcmode="lin" valueType="num">
                                      <p:cBhvr>
                                        <p:cTn id="26" dur="1822" tmFilter="0,0; 0.14,0.36; 0.43,0.73; 0.71,0.91; 1.0,1.0">
                                          <p:stCondLst>
                                            <p:cond delay="0"/>
                                          </p:stCondLst>
                                        </p:cTn>
                                        <p:tgtEl>
                                          <p:spTgt spid="5">
                                            <p:graphicEl>
                                              <a:dgm id="{E70080F3-DC43-D146-B984-C78C30CD3CD7}"/>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E70080F3-DC43-D146-B984-C78C30CD3CD7}"/>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E70080F3-DC43-D146-B984-C78C30CD3CD7}"/>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E70080F3-DC43-D146-B984-C78C30CD3CD7}"/>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E70080F3-DC43-D146-B984-C78C30CD3CD7}"/>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E70080F3-DC43-D146-B984-C78C30CD3CD7}"/>
                                            </p:graphicEl>
                                          </p:spTgt>
                                        </p:tgtEl>
                                      </p:cBhvr>
                                      <p:to x="100000" y="60000"/>
                                    </p:animScale>
                                    <p:animScale>
                                      <p:cBhvr>
                                        <p:cTn id="32" dur="166" decel="50000">
                                          <p:stCondLst>
                                            <p:cond delay="676"/>
                                          </p:stCondLst>
                                        </p:cTn>
                                        <p:tgtEl>
                                          <p:spTgt spid="5">
                                            <p:graphicEl>
                                              <a:dgm id="{E70080F3-DC43-D146-B984-C78C30CD3CD7}"/>
                                            </p:graphicEl>
                                          </p:spTgt>
                                        </p:tgtEl>
                                      </p:cBhvr>
                                      <p:to x="100000" y="100000"/>
                                    </p:animScale>
                                    <p:animScale>
                                      <p:cBhvr>
                                        <p:cTn id="33" dur="26">
                                          <p:stCondLst>
                                            <p:cond delay="1312"/>
                                          </p:stCondLst>
                                        </p:cTn>
                                        <p:tgtEl>
                                          <p:spTgt spid="5">
                                            <p:graphicEl>
                                              <a:dgm id="{E70080F3-DC43-D146-B984-C78C30CD3CD7}"/>
                                            </p:graphicEl>
                                          </p:spTgt>
                                        </p:tgtEl>
                                      </p:cBhvr>
                                      <p:to x="100000" y="80000"/>
                                    </p:animScale>
                                    <p:animScale>
                                      <p:cBhvr>
                                        <p:cTn id="34" dur="166" decel="50000">
                                          <p:stCondLst>
                                            <p:cond delay="1338"/>
                                          </p:stCondLst>
                                        </p:cTn>
                                        <p:tgtEl>
                                          <p:spTgt spid="5">
                                            <p:graphicEl>
                                              <a:dgm id="{E70080F3-DC43-D146-B984-C78C30CD3CD7}"/>
                                            </p:graphicEl>
                                          </p:spTgt>
                                        </p:tgtEl>
                                      </p:cBhvr>
                                      <p:to x="100000" y="100000"/>
                                    </p:animScale>
                                    <p:animScale>
                                      <p:cBhvr>
                                        <p:cTn id="35" dur="26">
                                          <p:stCondLst>
                                            <p:cond delay="1642"/>
                                          </p:stCondLst>
                                        </p:cTn>
                                        <p:tgtEl>
                                          <p:spTgt spid="5">
                                            <p:graphicEl>
                                              <a:dgm id="{E70080F3-DC43-D146-B984-C78C30CD3CD7}"/>
                                            </p:graphicEl>
                                          </p:spTgt>
                                        </p:tgtEl>
                                      </p:cBhvr>
                                      <p:to x="100000" y="90000"/>
                                    </p:animScale>
                                    <p:animScale>
                                      <p:cBhvr>
                                        <p:cTn id="36" dur="166" decel="50000">
                                          <p:stCondLst>
                                            <p:cond delay="1668"/>
                                          </p:stCondLst>
                                        </p:cTn>
                                        <p:tgtEl>
                                          <p:spTgt spid="5">
                                            <p:graphicEl>
                                              <a:dgm id="{E70080F3-DC43-D146-B984-C78C30CD3CD7}"/>
                                            </p:graphicEl>
                                          </p:spTgt>
                                        </p:tgtEl>
                                      </p:cBhvr>
                                      <p:to x="100000" y="100000"/>
                                    </p:animScale>
                                    <p:animScale>
                                      <p:cBhvr>
                                        <p:cTn id="37" dur="26">
                                          <p:stCondLst>
                                            <p:cond delay="1808"/>
                                          </p:stCondLst>
                                        </p:cTn>
                                        <p:tgtEl>
                                          <p:spTgt spid="5">
                                            <p:graphicEl>
                                              <a:dgm id="{E70080F3-DC43-D146-B984-C78C30CD3CD7}"/>
                                            </p:graphicEl>
                                          </p:spTgt>
                                        </p:tgtEl>
                                      </p:cBhvr>
                                      <p:to x="100000" y="95000"/>
                                    </p:animScale>
                                    <p:animScale>
                                      <p:cBhvr>
                                        <p:cTn id="38" dur="166" decel="50000">
                                          <p:stCondLst>
                                            <p:cond delay="1834"/>
                                          </p:stCondLst>
                                        </p:cTn>
                                        <p:tgtEl>
                                          <p:spTgt spid="5">
                                            <p:graphicEl>
                                              <a:dgm id="{E70080F3-DC43-D146-B984-C78C30CD3CD7}"/>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BAE6AAD8-DB7C-D845-BCF3-5EF9B8DEBBD3}"/>
                                            </p:graphicEl>
                                          </p:spTgt>
                                        </p:tgtEl>
                                        <p:attrNameLst>
                                          <p:attrName>style.visibility</p:attrName>
                                        </p:attrNameLst>
                                      </p:cBhvr>
                                      <p:to>
                                        <p:strVal val="visible"/>
                                      </p:to>
                                    </p:set>
                                    <p:animEffect transition="in" filter="wipe(down)">
                                      <p:cBhvr>
                                        <p:cTn id="41" dur="580">
                                          <p:stCondLst>
                                            <p:cond delay="0"/>
                                          </p:stCondLst>
                                        </p:cTn>
                                        <p:tgtEl>
                                          <p:spTgt spid="5">
                                            <p:graphicEl>
                                              <a:dgm id="{BAE6AAD8-DB7C-D845-BCF3-5EF9B8DEBBD3}"/>
                                            </p:graphicEl>
                                          </p:spTgt>
                                        </p:tgtEl>
                                      </p:cBhvr>
                                    </p:animEffect>
                                    <p:anim calcmode="lin" valueType="num">
                                      <p:cBhvr>
                                        <p:cTn id="42" dur="1822" tmFilter="0,0; 0.14,0.36; 0.43,0.73; 0.71,0.91; 1.0,1.0">
                                          <p:stCondLst>
                                            <p:cond delay="0"/>
                                          </p:stCondLst>
                                        </p:cTn>
                                        <p:tgtEl>
                                          <p:spTgt spid="5">
                                            <p:graphicEl>
                                              <a:dgm id="{BAE6AAD8-DB7C-D845-BCF3-5EF9B8DEBBD3}"/>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BAE6AAD8-DB7C-D845-BCF3-5EF9B8DEBBD3}"/>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BAE6AAD8-DB7C-D845-BCF3-5EF9B8DEBBD3}"/>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BAE6AAD8-DB7C-D845-BCF3-5EF9B8DEBBD3}"/>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BAE6AAD8-DB7C-D845-BCF3-5EF9B8DEBBD3}"/>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BAE6AAD8-DB7C-D845-BCF3-5EF9B8DEBBD3}"/>
                                            </p:graphicEl>
                                          </p:spTgt>
                                        </p:tgtEl>
                                      </p:cBhvr>
                                      <p:to x="100000" y="60000"/>
                                    </p:animScale>
                                    <p:animScale>
                                      <p:cBhvr>
                                        <p:cTn id="48" dur="166" decel="50000">
                                          <p:stCondLst>
                                            <p:cond delay="676"/>
                                          </p:stCondLst>
                                        </p:cTn>
                                        <p:tgtEl>
                                          <p:spTgt spid="5">
                                            <p:graphicEl>
                                              <a:dgm id="{BAE6AAD8-DB7C-D845-BCF3-5EF9B8DEBBD3}"/>
                                            </p:graphicEl>
                                          </p:spTgt>
                                        </p:tgtEl>
                                      </p:cBhvr>
                                      <p:to x="100000" y="100000"/>
                                    </p:animScale>
                                    <p:animScale>
                                      <p:cBhvr>
                                        <p:cTn id="49" dur="26">
                                          <p:stCondLst>
                                            <p:cond delay="1312"/>
                                          </p:stCondLst>
                                        </p:cTn>
                                        <p:tgtEl>
                                          <p:spTgt spid="5">
                                            <p:graphicEl>
                                              <a:dgm id="{BAE6AAD8-DB7C-D845-BCF3-5EF9B8DEBBD3}"/>
                                            </p:graphicEl>
                                          </p:spTgt>
                                        </p:tgtEl>
                                      </p:cBhvr>
                                      <p:to x="100000" y="80000"/>
                                    </p:animScale>
                                    <p:animScale>
                                      <p:cBhvr>
                                        <p:cTn id="50" dur="166" decel="50000">
                                          <p:stCondLst>
                                            <p:cond delay="1338"/>
                                          </p:stCondLst>
                                        </p:cTn>
                                        <p:tgtEl>
                                          <p:spTgt spid="5">
                                            <p:graphicEl>
                                              <a:dgm id="{BAE6AAD8-DB7C-D845-BCF3-5EF9B8DEBBD3}"/>
                                            </p:graphicEl>
                                          </p:spTgt>
                                        </p:tgtEl>
                                      </p:cBhvr>
                                      <p:to x="100000" y="100000"/>
                                    </p:animScale>
                                    <p:animScale>
                                      <p:cBhvr>
                                        <p:cTn id="51" dur="26">
                                          <p:stCondLst>
                                            <p:cond delay="1642"/>
                                          </p:stCondLst>
                                        </p:cTn>
                                        <p:tgtEl>
                                          <p:spTgt spid="5">
                                            <p:graphicEl>
                                              <a:dgm id="{BAE6AAD8-DB7C-D845-BCF3-5EF9B8DEBBD3}"/>
                                            </p:graphicEl>
                                          </p:spTgt>
                                        </p:tgtEl>
                                      </p:cBhvr>
                                      <p:to x="100000" y="90000"/>
                                    </p:animScale>
                                    <p:animScale>
                                      <p:cBhvr>
                                        <p:cTn id="52" dur="166" decel="50000">
                                          <p:stCondLst>
                                            <p:cond delay="1668"/>
                                          </p:stCondLst>
                                        </p:cTn>
                                        <p:tgtEl>
                                          <p:spTgt spid="5">
                                            <p:graphicEl>
                                              <a:dgm id="{BAE6AAD8-DB7C-D845-BCF3-5EF9B8DEBBD3}"/>
                                            </p:graphicEl>
                                          </p:spTgt>
                                        </p:tgtEl>
                                      </p:cBhvr>
                                      <p:to x="100000" y="100000"/>
                                    </p:animScale>
                                    <p:animScale>
                                      <p:cBhvr>
                                        <p:cTn id="53" dur="26">
                                          <p:stCondLst>
                                            <p:cond delay="1808"/>
                                          </p:stCondLst>
                                        </p:cTn>
                                        <p:tgtEl>
                                          <p:spTgt spid="5">
                                            <p:graphicEl>
                                              <a:dgm id="{BAE6AAD8-DB7C-D845-BCF3-5EF9B8DEBBD3}"/>
                                            </p:graphicEl>
                                          </p:spTgt>
                                        </p:tgtEl>
                                      </p:cBhvr>
                                      <p:to x="100000" y="95000"/>
                                    </p:animScale>
                                    <p:animScale>
                                      <p:cBhvr>
                                        <p:cTn id="54" dur="166" decel="50000">
                                          <p:stCondLst>
                                            <p:cond delay="1834"/>
                                          </p:stCondLst>
                                        </p:cTn>
                                        <p:tgtEl>
                                          <p:spTgt spid="5">
                                            <p:graphicEl>
                                              <a:dgm id="{BAE6AAD8-DB7C-D845-BCF3-5EF9B8DEBBD3}"/>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2C57DCCA-13B6-FB41-9883-B668CCE76F2A}"/>
                                            </p:graphicEl>
                                          </p:spTgt>
                                        </p:tgtEl>
                                        <p:attrNameLst>
                                          <p:attrName>style.visibility</p:attrName>
                                        </p:attrNameLst>
                                      </p:cBhvr>
                                      <p:to>
                                        <p:strVal val="visible"/>
                                      </p:to>
                                    </p:set>
                                    <p:animEffect transition="in" filter="wipe(down)">
                                      <p:cBhvr>
                                        <p:cTn id="59" dur="580">
                                          <p:stCondLst>
                                            <p:cond delay="0"/>
                                          </p:stCondLst>
                                        </p:cTn>
                                        <p:tgtEl>
                                          <p:spTgt spid="5">
                                            <p:graphicEl>
                                              <a:dgm id="{2C57DCCA-13B6-FB41-9883-B668CCE76F2A}"/>
                                            </p:graphicEl>
                                          </p:spTgt>
                                        </p:tgtEl>
                                      </p:cBhvr>
                                    </p:animEffect>
                                    <p:anim calcmode="lin" valueType="num">
                                      <p:cBhvr>
                                        <p:cTn id="60" dur="1822" tmFilter="0,0; 0.14,0.36; 0.43,0.73; 0.71,0.91; 1.0,1.0">
                                          <p:stCondLst>
                                            <p:cond delay="0"/>
                                          </p:stCondLst>
                                        </p:cTn>
                                        <p:tgtEl>
                                          <p:spTgt spid="5">
                                            <p:graphicEl>
                                              <a:dgm id="{2C57DCCA-13B6-FB41-9883-B668CCE76F2A}"/>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2C57DCCA-13B6-FB41-9883-B668CCE76F2A}"/>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2C57DCCA-13B6-FB41-9883-B668CCE76F2A}"/>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2C57DCCA-13B6-FB41-9883-B668CCE76F2A}"/>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2C57DCCA-13B6-FB41-9883-B668CCE76F2A}"/>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2C57DCCA-13B6-FB41-9883-B668CCE76F2A}"/>
                                            </p:graphicEl>
                                          </p:spTgt>
                                        </p:tgtEl>
                                      </p:cBhvr>
                                      <p:to x="100000" y="60000"/>
                                    </p:animScale>
                                    <p:animScale>
                                      <p:cBhvr>
                                        <p:cTn id="66" dur="166" decel="50000">
                                          <p:stCondLst>
                                            <p:cond delay="676"/>
                                          </p:stCondLst>
                                        </p:cTn>
                                        <p:tgtEl>
                                          <p:spTgt spid="5">
                                            <p:graphicEl>
                                              <a:dgm id="{2C57DCCA-13B6-FB41-9883-B668CCE76F2A}"/>
                                            </p:graphicEl>
                                          </p:spTgt>
                                        </p:tgtEl>
                                      </p:cBhvr>
                                      <p:to x="100000" y="100000"/>
                                    </p:animScale>
                                    <p:animScale>
                                      <p:cBhvr>
                                        <p:cTn id="67" dur="26">
                                          <p:stCondLst>
                                            <p:cond delay="1312"/>
                                          </p:stCondLst>
                                        </p:cTn>
                                        <p:tgtEl>
                                          <p:spTgt spid="5">
                                            <p:graphicEl>
                                              <a:dgm id="{2C57DCCA-13B6-FB41-9883-B668CCE76F2A}"/>
                                            </p:graphicEl>
                                          </p:spTgt>
                                        </p:tgtEl>
                                      </p:cBhvr>
                                      <p:to x="100000" y="80000"/>
                                    </p:animScale>
                                    <p:animScale>
                                      <p:cBhvr>
                                        <p:cTn id="68" dur="166" decel="50000">
                                          <p:stCondLst>
                                            <p:cond delay="1338"/>
                                          </p:stCondLst>
                                        </p:cTn>
                                        <p:tgtEl>
                                          <p:spTgt spid="5">
                                            <p:graphicEl>
                                              <a:dgm id="{2C57DCCA-13B6-FB41-9883-B668CCE76F2A}"/>
                                            </p:graphicEl>
                                          </p:spTgt>
                                        </p:tgtEl>
                                      </p:cBhvr>
                                      <p:to x="100000" y="100000"/>
                                    </p:animScale>
                                    <p:animScale>
                                      <p:cBhvr>
                                        <p:cTn id="69" dur="26">
                                          <p:stCondLst>
                                            <p:cond delay="1642"/>
                                          </p:stCondLst>
                                        </p:cTn>
                                        <p:tgtEl>
                                          <p:spTgt spid="5">
                                            <p:graphicEl>
                                              <a:dgm id="{2C57DCCA-13B6-FB41-9883-B668CCE76F2A}"/>
                                            </p:graphicEl>
                                          </p:spTgt>
                                        </p:tgtEl>
                                      </p:cBhvr>
                                      <p:to x="100000" y="90000"/>
                                    </p:animScale>
                                    <p:animScale>
                                      <p:cBhvr>
                                        <p:cTn id="70" dur="166" decel="50000">
                                          <p:stCondLst>
                                            <p:cond delay="1668"/>
                                          </p:stCondLst>
                                        </p:cTn>
                                        <p:tgtEl>
                                          <p:spTgt spid="5">
                                            <p:graphicEl>
                                              <a:dgm id="{2C57DCCA-13B6-FB41-9883-B668CCE76F2A}"/>
                                            </p:graphicEl>
                                          </p:spTgt>
                                        </p:tgtEl>
                                      </p:cBhvr>
                                      <p:to x="100000" y="100000"/>
                                    </p:animScale>
                                    <p:animScale>
                                      <p:cBhvr>
                                        <p:cTn id="71" dur="26">
                                          <p:stCondLst>
                                            <p:cond delay="1808"/>
                                          </p:stCondLst>
                                        </p:cTn>
                                        <p:tgtEl>
                                          <p:spTgt spid="5">
                                            <p:graphicEl>
                                              <a:dgm id="{2C57DCCA-13B6-FB41-9883-B668CCE76F2A}"/>
                                            </p:graphicEl>
                                          </p:spTgt>
                                        </p:tgtEl>
                                      </p:cBhvr>
                                      <p:to x="100000" y="95000"/>
                                    </p:animScale>
                                    <p:animScale>
                                      <p:cBhvr>
                                        <p:cTn id="72" dur="166" decel="50000">
                                          <p:stCondLst>
                                            <p:cond delay="1834"/>
                                          </p:stCondLst>
                                        </p:cTn>
                                        <p:tgtEl>
                                          <p:spTgt spid="5">
                                            <p:graphicEl>
                                              <a:dgm id="{2C57DCCA-13B6-FB41-9883-B668CCE76F2A}"/>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FECBD25E-C17C-494E-98B0-C177B45ACAC8}"/>
                                            </p:graphicEl>
                                          </p:spTgt>
                                        </p:tgtEl>
                                        <p:attrNameLst>
                                          <p:attrName>style.visibility</p:attrName>
                                        </p:attrNameLst>
                                      </p:cBhvr>
                                      <p:to>
                                        <p:strVal val="visible"/>
                                      </p:to>
                                    </p:set>
                                    <p:animEffect transition="in" filter="wipe(down)">
                                      <p:cBhvr>
                                        <p:cTn id="75" dur="580">
                                          <p:stCondLst>
                                            <p:cond delay="0"/>
                                          </p:stCondLst>
                                        </p:cTn>
                                        <p:tgtEl>
                                          <p:spTgt spid="5">
                                            <p:graphicEl>
                                              <a:dgm id="{FECBD25E-C17C-494E-98B0-C177B45ACAC8}"/>
                                            </p:graphicEl>
                                          </p:spTgt>
                                        </p:tgtEl>
                                      </p:cBhvr>
                                    </p:animEffect>
                                    <p:anim calcmode="lin" valueType="num">
                                      <p:cBhvr>
                                        <p:cTn id="76" dur="1822" tmFilter="0,0; 0.14,0.36; 0.43,0.73; 0.71,0.91; 1.0,1.0">
                                          <p:stCondLst>
                                            <p:cond delay="0"/>
                                          </p:stCondLst>
                                        </p:cTn>
                                        <p:tgtEl>
                                          <p:spTgt spid="5">
                                            <p:graphicEl>
                                              <a:dgm id="{FECBD25E-C17C-494E-98B0-C177B45ACAC8}"/>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FECBD25E-C17C-494E-98B0-C177B45ACAC8}"/>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FECBD25E-C17C-494E-98B0-C177B45ACAC8}"/>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FECBD25E-C17C-494E-98B0-C177B45ACAC8}"/>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FECBD25E-C17C-494E-98B0-C177B45ACAC8}"/>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FECBD25E-C17C-494E-98B0-C177B45ACAC8}"/>
                                            </p:graphicEl>
                                          </p:spTgt>
                                        </p:tgtEl>
                                      </p:cBhvr>
                                      <p:to x="100000" y="60000"/>
                                    </p:animScale>
                                    <p:animScale>
                                      <p:cBhvr>
                                        <p:cTn id="82" dur="166" decel="50000">
                                          <p:stCondLst>
                                            <p:cond delay="676"/>
                                          </p:stCondLst>
                                        </p:cTn>
                                        <p:tgtEl>
                                          <p:spTgt spid="5">
                                            <p:graphicEl>
                                              <a:dgm id="{FECBD25E-C17C-494E-98B0-C177B45ACAC8}"/>
                                            </p:graphicEl>
                                          </p:spTgt>
                                        </p:tgtEl>
                                      </p:cBhvr>
                                      <p:to x="100000" y="100000"/>
                                    </p:animScale>
                                    <p:animScale>
                                      <p:cBhvr>
                                        <p:cTn id="83" dur="26">
                                          <p:stCondLst>
                                            <p:cond delay="1312"/>
                                          </p:stCondLst>
                                        </p:cTn>
                                        <p:tgtEl>
                                          <p:spTgt spid="5">
                                            <p:graphicEl>
                                              <a:dgm id="{FECBD25E-C17C-494E-98B0-C177B45ACAC8}"/>
                                            </p:graphicEl>
                                          </p:spTgt>
                                        </p:tgtEl>
                                      </p:cBhvr>
                                      <p:to x="100000" y="80000"/>
                                    </p:animScale>
                                    <p:animScale>
                                      <p:cBhvr>
                                        <p:cTn id="84" dur="166" decel="50000">
                                          <p:stCondLst>
                                            <p:cond delay="1338"/>
                                          </p:stCondLst>
                                        </p:cTn>
                                        <p:tgtEl>
                                          <p:spTgt spid="5">
                                            <p:graphicEl>
                                              <a:dgm id="{FECBD25E-C17C-494E-98B0-C177B45ACAC8}"/>
                                            </p:graphicEl>
                                          </p:spTgt>
                                        </p:tgtEl>
                                      </p:cBhvr>
                                      <p:to x="100000" y="100000"/>
                                    </p:animScale>
                                    <p:animScale>
                                      <p:cBhvr>
                                        <p:cTn id="85" dur="26">
                                          <p:stCondLst>
                                            <p:cond delay="1642"/>
                                          </p:stCondLst>
                                        </p:cTn>
                                        <p:tgtEl>
                                          <p:spTgt spid="5">
                                            <p:graphicEl>
                                              <a:dgm id="{FECBD25E-C17C-494E-98B0-C177B45ACAC8}"/>
                                            </p:graphicEl>
                                          </p:spTgt>
                                        </p:tgtEl>
                                      </p:cBhvr>
                                      <p:to x="100000" y="90000"/>
                                    </p:animScale>
                                    <p:animScale>
                                      <p:cBhvr>
                                        <p:cTn id="86" dur="166" decel="50000">
                                          <p:stCondLst>
                                            <p:cond delay="1668"/>
                                          </p:stCondLst>
                                        </p:cTn>
                                        <p:tgtEl>
                                          <p:spTgt spid="5">
                                            <p:graphicEl>
                                              <a:dgm id="{FECBD25E-C17C-494E-98B0-C177B45ACAC8}"/>
                                            </p:graphicEl>
                                          </p:spTgt>
                                        </p:tgtEl>
                                      </p:cBhvr>
                                      <p:to x="100000" y="100000"/>
                                    </p:animScale>
                                    <p:animScale>
                                      <p:cBhvr>
                                        <p:cTn id="87" dur="26">
                                          <p:stCondLst>
                                            <p:cond delay="1808"/>
                                          </p:stCondLst>
                                        </p:cTn>
                                        <p:tgtEl>
                                          <p:spTgt spid="5">
                                            <p:graphicEl>
                                              <a:dgm id="{FECBD25E-C17C-494E-98B0-C177B45ACAC8}"/>
                                            </p:graphicEl>
                                          </p:spTgt>
                                        </p:tgtEl>
                                      </p:cBhvr>
                                      <p:to x="100000" y="95000"/>
                                    </p:animScale>
                                    <p:animScale>
                                      <p:cBhvr>
                                        <p:cTn id="88" dur="166" decel="50000">
                                          <p:stCondLst>
                                            <p:cond delay="1834"/>
                                          </p:stCondLst>
                                        </p:cTn>
                                        <p:tgtEl>
                                          <p:spTgt spid="5">
                                            <p:graphicEl>
                                              <a:dgm id="{FECBD25E-C17C-494E-98B0-C177B45ACAC8}"/>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graphicEl>
                                              <a:dgm id="{AB762685-84E6-E04B-8115-E0A8A28F03F9}"/>
                                            </p:graphicEl>
                                          </p:spTgt>
                                        </p:tgtEl>
                                        <p:attrNameLst>
                                          <p:attrName>style.visibility</p:attrName>
                                        </p:attrNameLst>
                                      </p:cBhvr>
                                      <p:to>
                                        <p:strVal val="visible"/>
                                      </p:to>
                                    </p:set>
                                    <p:animEffect transition="in" filter="wipe(down)">
                                      <p:cBhvr>
                                        <p:cTn id="93" dur="580">
                                          <p:stCondLst>
                                            <p:cond delay="0"/>
                                          </p:stCondLst>
                                        </p:cTn>
                                        <p:tgtEl>
                                          <p:spTgt spid="5">
                                            <p:graphicEl>
                                              <a:dgm id="{AB762685-84E6-E04B-8115-E0A8A28F03F9}"/>
                                            </p:graphicEl>
                                          </p:spTgt>
                                        </p:tgtEl>
                                      </p:cBhvr>
                                    </p:animEffect>
                                    <p:anim calcmode="lin" valueType="num">
                                      <p:cBhvr>
                                        <p:cTn id="94" dur="1822" tmFilter="0,0; 0.14,0.36; 0.43,0.73; 0.71,0.91; 1.0,1.0">
                                          <p:stCondLst>
                                            <p:cond delay="0"/>
                                          </p:stCondLst>
                                        </p:cTn>
                                        <p:tgtEl>
                                          <p:spTgt spid="5">
                                            <p:graphicEl>
                                              <a:dgm id="{AB762685-84E6-E04B-8115-E0A8A28F03F9}"/>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graphicEl>
                                              <a:dgm id="{AB762685-84E6-E04B-8115-E0A8A28F03F9}"/>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graphicEl>
                                              <a:dgm id="{AB762685-84E6-E04B-8115-E0A8A28F03F9}"/>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graphicEl>
                                              <a:dgm id="{AB762685-84E6-E04B-8115-E0A8A28F03F9}"/>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graphicEl>
                                              <a:dgm id="{AB762685-84E6-E04B-8115-E0A8A28F03F9}"/>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graphicEl>
                                              <a:dgm id="{AB762685-84E6-E04B-8115-E0A8A28F03F9}"/>
                                            </p:graphicEl>
                                          </p:spTgt>
                                        </p:tgtEl>
                                      </p:cBhvr>
                                      <p:to x="100000" y="60000"/>
                                    </p:animScale>
                                    <p:animScale>
                                      <p:cBhvr>
                                        <p:cTn id="100" dur="166" decel="50000">
                                          <p:stCondLst>
                                            <p:cond delay="676"/>
                                          </p:stCondLst>
                                        </p:cTn>
                                        <p:tgtEl>
                                          <p:spTgt spid="5">
                                            <p:graphicEl>
                                              <a:dgm id="{AB762685-84E6-E04B-8115-E0A8A28F03F9}"/>
                                            </p:graphicEl>
                                          </p:spTgt>
                                        </p:tgtEl>
                                      </p:cBhvr>
                                      <p:to x="100000" y="100000"/>
                                    </p:animScale>
                                    <p:animScale>
                                      <p:cBhvr>
                                        <p:cTn id="101" dur="26">
                                          <p:stCondLst>
                                            <p:cond delay="1312"/>
                                          </p:stCondLst>
                                        </p:cTn>
                                        <p:tgtEl>
                                          <p:spTgt spid="5">
                                            <p:graphicEl>
                                              <a:dgm id="{AB762685-84E6-E04B-8115-E0A8A28F03F9}"/>
                                            </p:graphicEl>
                                          </p:spTgt>
                                        </p:tgtEl>
                                      </p:cBhvr>
                                      <p:to x="100000" y="80000"/>
                                    </p:animScale>
                                    <p:animScale>
                                      <p:cBhvr>
                                        <p:cTn id="102" dur="166" decel="50000">
                                          <p:stCondLst>
                                            <p:cond delay="1338"/>
                                          </p:stCondLst>
                                        </p:cTn>
                                        <p:tgtEl>
                                          <p:spTgt spid="5">
                                            <p:graphicEl>
                                              <a:dgm id="{AB762685-84E6-E04B-8115-E0A8A28F03F9}"/>
                                            </p:graphicEl>
                                          </p:spTgt>
                                        </p:tgtEl>
                                      </p:cBhvr>
                                      <p:to x="100000" y="100000"/>
                                    </p:animScale>
                                    <p:animScale>
                                      <p:cBhvr>
                                        <p:cTn id="103" dur="26">
                                          <p:stCondLst>
                                            <p:cond delay="1642"/>
                                          </p:stCondLst>
                                        </p:cTn>
                                        <p:tgtEl>
                                          <p:spTgt spid="5">
                                            <p:graphicEl>
                                              <a:dgm id="{AB762685-84E6-E04B-8115-E0A8A28F03F9}"/>
                                            </p:graphicEl>
                                          </p:spTgt>
                                        </p:tgtEl>
                                      </p:cBhvr>
                                      <p:to x="100000" y="90000"/>
                                    </p:animScale>
                                    <p:animScale>
                                      <p:cBhvr>
                                        <p:cTn id="104" dur="166" decel="50000">
                                          <p:stCondLst>
                                            <p:cond delay="1668"/>
                                          </p:stCondLst>
                                        </p:cTn>
                                        <p:tgtEl>
                                          <p:spTgt spid="5">
                                            <p:graphicEl>
                                              <a:dgm id="{AB762685-84E6-E04B-8115-E0A8A28F03F9}"/>
                                            </p:graphicEl>
                                          </p:spTgt>
                                        </p:tgtEl>
                                      </p:cBhvr>
                                      <p:to x="100000" y="100000"/>
                                    </p:animScale>
                                    <p:animScale>
                                      <p:cBhvr>
                                        <p:cTn id="105" dur="26">
                                          <p:stCondLst>
                                            <p:cond delay="1808"/>
                                          </p:stCondLst>
                                        </p:cTn>
                                        <p:tgtEl>
                                          <p:spTgt spid="5">
                                            <p:graphicEl>
                                              <a:dgm id="{AB762685-84E6-E04B-8115-E0A8A28F03F9}"/>
                                            </p:graphicEl>
                                          </p:spTgt>
                                        </p:tgtEl>
                                      </p:cBhvr>
                                      <p:to x="100000" y="95000"/>
                                    </p:animScale>
                                    <p:animScale>
                                      <p:cBhvr>
                                        <p:cTn id="106" dur="166" decel="50000">
                                          <p:stCondLst>
                                            <p:cond delay="1834"/>
                                          </p:stCondLst>
                                        </p:cTn>
                                        <p:tgtEl>
                                          <p:spTgt spid="5">
                                            <p:graphicEl>
                                              <a:dgm id="{AB762685-84E6-E04B-8115-E0A8A28F03F9}"/>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5">
                                            <p:graphicEl>
                                              <a:dgm id="{5F8DD8D6-A5A7-B147-ACD0-41D695F23812}"/>
                                            </p:graphicEl>
                                          </p:spTgt>
                                        </p:tgtEl>
                                        <p:attrNameLst>
                                          <p:attrName>style.visibility</p:attrName>
                                        </p:attrNameLst>
                                      </p:cBhvr>
                                      <p:to>
                                        <p:strVal val="visible"/>
                                      </p:to>
                                    </p:set>
                                    <p:animEffect transition="in" filter="wipe(down)">
                                      <p:cBhvr>
                                        <p:cTn id="109" dur="580">
                                          <p:stCondLst>
                                            <p:cond delay="0"/>
                                          </p:stCondLst>
                                        </p:cTn>
                                        <p:tgtEl>
                                          <p:spTgt spid="5">
                                            <p:graphicEl>
                                              <a:dgm id="{5F8DD8D6-A5A7-B147-ACD0-41D695F23812}"/>
                                            </p:graphicEl>
                                          </p:spTgt>
                                        </p:tgtEl>
                                      </p:cBhvr>
                                    </p:animEffect>
                                    <p:anim calcmode="lin" valueType="num">
                                      <p:cBhvr>
                                        <p:cTn id="110" dur="1822" tmFilter="0,0; 0.14,0.36; 0.43,0.73; 0.71,0.91; 1.0,1.0">
                                          <p:stCondLst>
                                            <p:cond delay="0"/>
                                          </p:stCondLst>
                                        </p:cTn>
                                        <p:tgtEl>
                                          <p:spTgt spid="5">
                                            <p:graphicEl>
                                              <a:dgm id="{5F8DD8D6-A5A7-B147-ACD0-41D695F23812}"/>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graphicEl>
                                              <a:dgm id="{5F8DD8D6-A5A7-B147-ACD0-41D695F23812}"/>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graphicEl>
                                              <a:dgm id="{5F8DD8D6-A5A7-B147-ACD0-41D695F23812}"/>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graphicEl>
                                              <a:dgm id="{5F8DD8D6-A5A7-B147-ACD0-41D695F23812}"/>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graphicEl>
                                              <a:dgm id="{5F8DD8D6-A5A7-B147-ACD0-41D695F23812}"/>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graphicEl>
                                              <a:dgm id="{5F8DD8D6-A5A7-B147-ACD0-41D695F23812}"/>
                                            </p:graphicEl>
                                          </p:spTgt>
                                        </p:tgtEl>
                                      </p:cBhvr>
                                      <p:to x="100000" y="60000"/>
                                    </p:animScale>
                                    <p:animScale>
                                      <p:cBhvr>
                                        <p:cTn id="116" dur="166" decel="50000">
                                          <p:stCondLst>
                                            <p:cond delay="676"/>
                                          </p:stCondLst>
                                        </p:cTn>
                                        <p:tgtEl>
                                          <p:spTgt spid="5">
                                            <p:graphicEl>
                                              <a:dgm id="{5F8DD8D6-A5A7-B147-ACD0-41D695F23812}"/>
                                            </p:graphicEl>
                                          </p:spTgt>
                                        </p:tgtEl>
                                      </p:cBhvr>
                                      <p:to x="100000" y="100000"/>
                                    </p:animScale>
                                    <p:animScale>
                                      <p:cBhvr>
                                        <p:cTn id="117" dur="26">
                                          <p:stCondLst>
                                            <p:cond delay="1312"/>
                                          </p:stCondLst>
                                        </p:cTn>
                                        <p:tgtEl>
                                          <p:spTgt spid="5">
                                            <p:graphicEl>
                                              <a:dgm id="{5F8DD8D6-A5A7-B147-ACD0-41D695F23812}"/>
                                            </p:graphicEl>
                                          </p:spTgt>
                                        </p:tgtEl>
                                      </p:cBhvr>
                                      <p:to x="100000" y="80000"/>
                                    </p:animScale>
                                    <p:animScale>
                                      <p:cBhvr>
                                        <p:cTn id="118" dur="166" decel="50000">
                                          <p:stCondLst>
                                            <p:cond delay="1338"/>
                                          </p:stCondLst>
                                        </p:cTn>
                                        <p:tgtEl>
                                          <p:spTgt spid="5">
                                            <p:graphicEl>
                                              <a:dgm id="{5F8DD8D6-A5A7-B147-ACD0-41D695F23812}"/>
                                            </p:graphicEl>
                                          </p:spTgt>
                                        </p:tgtEl>
                                      </p:cBhvr>
                                      <p:to x="100000" y="100000"/>
                                    </p:animScale>
                                    <p:animScale>
                                      <p:cBhvr>
                                        <p:cTn id="119" dur="26">
                                          <p:stCondLst>
                                            <p:cond delay="1642"/>
                                          </p:stCondLst>
                                        </p:cTn>
                                        <p:tgtEl>
                                          <p:spTgt spid="5">
                                            <p:graphicEl>
                                              <a:dgm id="{5F8DD8D6-A5A7-B147-ACD0-41D695F23812}"/>
                                            </p:graphicEl>
                                          </p:spTgt>
                                        </p:tgtEl>
                                      </p:cBhvr>
                                      <p:to x="100000" y="90000"/>
                                    </p:animScale>
                                    <p:animScale>
                                      <p:cBhvr>
                                        <p:cTn id="120" dur="166" decel="50000">
                                          <p:stCondLst>
                                            <p:cond delay="1668"/>
                                          </p:stCondLst>
                                        </p:cTn>
                                        <p:tgtEl>
                                          <p:spTgt spid="5">
                                            <p:graphicEl>
                                              <a:dgm id="{5F8DD8D6-A5A7-B147-ACD0-41D695F23812}"/>
                                            </p:graphicEl>
                                          </p:spTgt>
                                        </p:tgtEl>
                                      </p:cBhvr>
                                      <p:to x="100000" y="100000"/>
                                    </p:animScale>
                                    <p:animScale>
                                      <p:cBhvr>
                                        <p:cTn id="121" dur="26">
                                          <p:stCondLst>
                                            <p:cond delay="1808"/>
                                          </p:stCondLst>
                                        </p:cTn>
                                        <p:tgtEl>
                                          <p:spTgt spid="5">
                                            <p:graphicEl>
                                              <a:dgm id="{5F8DD8D6-A5A7-B147-ACD0-41D695F23812}"/>
                                            </p:graphicEl>
                                          </p:spTgt>
                                        </p:tgtEl>
                                      </p:cBhvr>
                                      <p:to x="100000" y="95000"/>
                                    </p:animScale>
                                    <p:animScale>
                                      <p:cBhvr>
                                        <p:cTn id="122" dur="166" decel="50000">
                                          <p:stCondLst>
                                            <p:cond delay="1834"/>
                                          </p:stCondLst>
                                        </p:cTn>
                                        <p:tgtEl>
                                          <p:spTgt spid="5">
                                            <p:graphicEl>
                                              <a:dgm id="{5F8DD8D6-A5A7-B147-ACD0-41D695F23812}"/>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
                                            <p:graphicEl>
                                              <a:dgm id="{52DFBBDA-9DAC-E645-8BF5-4AC5CAFD5311}"/>
                                            </p:graphicEl>
                                          </p:spTgt>
                                        </p:tgtEl>
                                        <p:attrNameLst>
                                          <p:attrName>style.visibility</p:attrName>
                                        </p:attrNameLst>
                                      </p:cBhvr>
                                      <p:to>
                                        <p:strVal val="visible"/>
                                      </p:to>
                                    </p:set>
                                    <p:animEffect transition="in" filter="wipe(down)">
                                      <p:cBhvr>
                                        <p:cTn id="127" dur="580">
                                          <p:stCondLst>
                                            <p:cond delay="0"/>
                                          </p:stCondLst>
                                        </p:cTn>
                                        <p:tgtEl>
                                          <p:spTgt spid="5">
                                            <p:graphicEl>
                                              <a:dgm id="{52DFBBDA-9DAC-E645-8BF5-4AC5CAFD5311}"/>
                                            </p:graphicEl>
                                          </p:spTgt>
                                        </p:tgtEl>
                                      </p:cBhvr>
                                    </p:animEffect>
                                    <p:anim calcmode="lin" valueType="num">
                                      <p:cBhvr>
                                        <p:cTn id="128" dur="1822" tmFilter="0,0; 0.14,0.36; 0.43,0.73; 0.71,0.91; 1.0,1.0">
                                          <p:stCondLst>
                                            <p:cond delay="0"/>
                                          </p:stCondLst>
                                        </p:cTn>
                                        <p:tgtEl>
                                          <p:spTgt spid="5">
                                            <p:graphicEl>
                                              <a:dgm id="{52DFBBDA-9DAC-E645-8BF5-4AC5CAFD5311}"/>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graphicEl>
                                              <a:dgm id="{52DFBBDA-9DAC-E645-8BF5-4AC5CAFD5311}"/>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graphicEl>
                                              <a:dgm id="{52DFBBDA-9DAC-E645-8BF5-4AC5CAFD5311}"/>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graphicEl>
                                              <a:dgm id="{52DFBBDA-9DAC-E645-8BF5-4AC5CAFD5311}"/>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graphicEl>
                                              <a:dgm id="{52DFBBDA-9DAC-E645-8BF5-4AC5CAFD5311}"/>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graphicEl>
                                              <a:dgm id="{52DFBBDA-9DAC-E645-8BF5-4AC5CAFD5311}"/>
                                            </p:graphicEl>
                                          </p:spTgt>
                                        </p:tgtEl>
                                      </p:cBhvr>
                                      <p:to x="100000" y="60000"/>
                                    </p:animScale>
                                    <p:animScale>
                                      <p:cBhvr>
                                        <p:cTn id="134" dur="166" decel="50000">
                                          <p:stCondLst>
                                            <p:cond delay="676"/>
                                          </p:stCondLst>
                                        </p:cTn>
                                        <p:tgtEl>
                                          <p:spTgt spid="5">
                                            <p:graphicEl>
                                              <a:dgm id="{52DFBBDA-9DAC-E645-8BF5-4AC5CAFD5311}"/>
                                            </p:graphicEl>
                                          </p:spTgt>
                                        </p:tgtEl>
                                      </p:cBhvr>
                                      <p:to x="100000" y="100000"/>
                                    </p:animScale>
                                    <p:animScale>
                                      <p:cBhvr>
                                        <p:cTn id="135" dur="26">
                                          <p:stCondLst>
                                            <p:cond delay="1312"/>
                                          </p:stCondLst>
                                        </p:cTn>
                                        <p:tgtEl>
                                          <p:spTgt spid="5">
                                            <p:graphicEl>
                                              <a:dgm id="{52DFBBDA-9DAC-E645-8BF5-4AC5CAFD5311}"/>
                                            </p:graphicEl>
                                          </p:spTgt>
                                        </p:tgtEl>
                                      </p:cBhvr>
                                      <p:to x="100000" y="80000"/>
                                    </p:animScale>
                                    <p:animScale>
                                      <p:cBhvr>
                                        <p:cTn id="136" dur="166" decel="50000">
                                          <p:stCondLst>
                                            <p:cond delay="1338"/>
                                          </p:stCondLst>
                                        </p:cTn>
                                        <p:tgtEl>
                                          <p:spTgt spid="5">
                                            <p:graphicEl>
                                              <a:dgm id="{52DFBBDA-9DAC-E645-8BF5-4AC5CAFD5311}"/>
                                            </p:graphicEl>
                                          </p:spTgt>
                                        </p:tgtEl>
                                      </p:cBhvr>
                                      <p:to x="100000" y="100000"/>
                                    </p:animScale>
                                    <p:animScale>
                                      <p:cBhvr>
                                        <p:cTn id="137" dur="26">
                                          <p:stCondLst>
                                            <p:cond delay="1642"/>
                                          </p:stCondLst>
                                        </p:cTn>
                                        <p:tgtEl>
                                          <p:spTgt spid="5">
                                            <p:graphicEl>
                                              <a:dgm id="{52DFBBDA-9DAC-E645-8BF5-4AC5CAFD5311}"/>
                                            </p:graphicEl>
                                          </p:spTgt>
                                        </p:tgtEl>
                                      </p:cBhvr>
                                      <p:to x="100000" y="90000"/>
                                    </p:animScale>
                                    <p:animScale>
                                      <p:cBhvr>
                                        <p:cTn id="138" dur="166" decel="50000">
                                          <p:stCondLst>
                                            <p:cond delay="1668"/>
                                          </p:stCondLst>
                                        </p:cTn>
                                        <p:tgtEl>
                                          <p:spTgt spid="5">
                                            <p:graphicEl>
                                              <a:dgm id="{52DFBBDA-9DAC-E645-8BF5-4AC5CAFD5311}"/>
                                            </p:graphicEl>
                                          </p:spTgt>
                                        </p:tgtEl>
                                      </p:cBhvr>
                                      <p:to x="100000" y="100000"/>
                                    </p:animScale>
                                    <p:animScale>
                                      <p:cBhvr>
                                        <p:cTn id="139" dur="26">
                                          <p:stCondLst>
                                            <p:cond delay="1808"/>
                                          </p:stCondLst>
                                        </p:cTn>
                                        <p:tgtEl>
                                          <p:spTgt spid="5">
                                            <p:graphicEl>
                                              <a:dgm id="{52DFBBDA-9DAC-E645-8BF5-4AC5CAFD5311}"/>
                                            </p:graphicEl>
                                          </p:spTgt>
                                        </p:tgtEl>
                                      </p:cBhvr>
                                      <p:to x="100000" y="95000"/>
                                    </p:animScale>
                                    <p:animScale>
                                      <p:cBhvr>
                                        <p:cTn id="140" dur="166" decel="50000">
                                          <p:stCondLst>
                                            <p:cond delay="1834"/>
                                          </p:stCondLst>
                                        </p:cTn>
                                        <p:tgtEl>
                                          <p:spTgt spid="5">
                                            <p:graphicEl>
                                              <a:dgm id="{52DFBBDA-9DAC-E645-8BF5-4AC5CAFD5311}"/>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5">
                                            <p:graphicEl>
                                              <a:dgm id="{C37231D6-6ECC-1A4E-8960-E2E245874603}"/>
                                            </p:graphicEl>
                                          </p:spTgt>
                                        </p:tgtEl>
                                        <p:attrNameLst>
                                          <p:attrName>style.visibility</p:attrName>
                                        </p:attrNameLst>
                                      </p:cBhvr>
                                      <p:to>
                                        <p:strVal val="visible"/>
                                      </p:to>
                                    </p:set>
                                    <p:animEffect transition="in" filter="wipe(down)">
                                      <p:cBhvr>
                                        <p:cTn id="143" dur="580">
                                          <p:stCondLst>
                                            <p:cond delay="0"/>
                                          </p:stCondLst>
                                        </p:cTn>
                                        <p:tgtEl>
                                          <p:spTgt spid="5">
                                            <p:graphicEl>
                                              <a:dgm id="{C37231D6-6ECC-1A4E-8960-E2E245874603}"/>
                                            </p:graphicEl>
                                          </p:spTgt>
                                        </p:tgtEl>
                                      </p:cBhvr>
                                    </p:animEffect>
                                    <p:anim calcmode="lin" valueType="num">
                                      <p:cBhvr>
                                        <p:cTn id="144" dur="1822" tmFilter="0,0; 0.14,0.36; 0.43,0.73; 0.71,0.91; 1.0,1.0">
                                          <p:stCondLst>
                                            <p:cond delay="0"/>
                                          </p:stCondLst>
                                        </p:cTn>
                                        <p:tgtEl>
                                          <p:spTgt spid="5">
                                            <p:graphicEl>
                                              <a:dgm id="{C37231D6-6ECC-1A4E-8960-E2E245874603}"/>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
                                            <p:graphicEl>
                                              <a:dgm id="{C37231D6-6ECC-1A4E-8960-E2E245874603}"/>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
                                            <p:graphicEl>
                                              <a:dgm id="{C37231D6-6ECC-1A4E-8960-E2E245874603}"/>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
                                            <p:graphicEl>
                                              <a:dgm id="{C37231D6-6ECC-1A4E-8960-E2E245874603}"/>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
                                            <p:graphicEl>
                                              <a:dgm id="{C37231D6-6ECC-1A4E-8960-E2E245874603}"/>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5">
                                            <p:graphicEl>
                                              <a:dgm id="{C37231D6-6ECC-1A4E-8960-E2E245874603}"/>
                                            </p:graphicEl>
                                          </p:spTgt>
                                        </p:tgtEl>
                                      </p:cBhvr>
                                      <p:to x="100000" y="60000"/>
                                    </p:animScale>
                                    <p:animScale>
                                      <p:cBhvr>
                                        <p:cTn id="150" dur="166" decel="50000">
                                          <p:stCondLst>
                                            <p:cond delay="676"/>
                                          </p:stCondLst>
                                        </p:cTn>
                                        <p:tgtEl>
                                          <p:spTgt spid="5">
                                            <p:graphicEl>
                                              <a:dgm id="{C37231D6-6ECC-1A4E-8960-E2E245874603}"/>
                                            </p:graphicEl>
                                          </p:spTgt>
                                        </p:tgtEl>
                                      </p:cBhvr>
                                      <p:to x="100000" y="100000"/>
                                    </p:animScale>
                                    <p:animScale>
                                      <p:cBhvr>
                                        <p:cTn id="151" dur="26">
                                          <p:stCondLst>
                                            <p:cond delay="1312"/>
                                          </p:stCondLst>
                                        </p:cTn>
                                        <p:tgtEl>
                                          <p:spTgt spid="5">
                                            <p:graphicEl>
                                              <a:dgm id="{C37231D6-6ECC-1A4E-8960-E2E245874603}"/>
                                            </p:graphicEl>
                                          </p:spTgt>
                                        </p:tgtEl>
                                      </p:cBhvr>
                                      <p:to x="100000" y="80000"/>
                                    </p:animScale>
                                    <p:animScale>
                                      <p:cBhvr>
                                        <p:cTn id="152" dur="166" decel="50000">
                                          <p:stCondLst>
                                            <p:cond delay="1338"/>
                                          </p:stCondLst>
                                        </p:cTn>
                                        <p:tgtEl>
                                          <p:spTgt spid="5">
                                            <p:graphicEl>
                                              <a:dgm id="{C37231D6-6ECC-1A4E-8960-E2E245874603}"/>
                                            </p:graphicEl>
                                          </p:spTgt>
                                        </p:tgtEl>
                                      </p:cBhvr>
                                      <p:to x="100000" y="100000"/>
                                    </p:animScale>
                                    <p:animScale>
                                      <p:cBhvr>
                                        <p:cTn id="153" dur="26">
                                          <p:stCondLst>
                                            <p:cond delay="1642"/>
                                          </p:stCondLst>
                                        </p:cTn>
                                        <p:tgtEl>
                                          <p:spTgt spid="5">
                                            <p:graphicEl>
                                              <a:dgm id="{C37231D6-6ECC-1A4E-8960-E2E245874603}"/>
                                            </p:graphicEl>
                                          </p:spTgt>
                                        </p:tgtEl>
                                      </p:cBhvr>
                                      <p:to x="100000" y="90000"/>
                                    </p:animScale>
                                    <p:animScale>
                                      <p:cBhvr>
                                        <p:cTn id="154" dur="166" decel="50000">
                                          <p:stCondLst>
                                            <p:cond delay="1668"/>
                                          </p:stCondLst>
                                        </p:cTn>
                                        <p:tgtEl>
                                          <p:spTgt spid="5">
                                            <p:graphicEl>
                                              <a:dgm id="{C37231D6-6ECC-1A4E-8960-E2E245874603}"/>
                                            </p:graphicEl>
                                          </p:spTgt>
                                        </p:tgtEl>
                                      </p:cBhvr>
                                      <p:to x="100000" y="100000"/>
                                    </p:animScale>
                                    <p:animScale>
                                      <p:cBhvr>
                                        <p:cTn id="155" dur="26">
                                          <p:stCondLst>
                                            <p:cond delay="1808"/>
                                          </p:stCondLst>
                                        </p:cTn>
                                        <p:tgtEl>
                                          <p:spTgt spid="5">
                                            <p:graphicEl>
                                              <a:dgm id="{C37231D6-6ECC-1A4E-8960-E2E245874603}"/>
                                            </p:graphicEl>
                                          </p:spTgt>
                                        </p:tgtEl>
                                      </p:cBhvr>
                                      <p:to x="100000" y="95000"/>
                                    </p:animScale>
                                    <p:animScale>
                                      <p:cBhvr>
                                        <p:cTn id="156" dur="166" decel="50000">
                                          <p:stCondLst>
                                            <p:cond delay="1834"/>
                                          </p:stCondLst>
                                        </p:cTn>
                                        <p:tgtEl>
                                          <p:spTgt spid="5">
                                            <p:graphicEl>
                                              <a:dgm id="{C37231D6-6ECC-1A4E-8960-E2E245874603}"/>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5">
                                            <p:graphicEl>
                                              <a:dgm id="{1302781A-8EE3-274A-BCDD-3051A7BCA938}"/>
                                            </p:graphicEl>
                                          </p:spTgt>
                                        </p:tgtEl>
                                        <p:attrNameLst>
                                          <p:attrName>style.visibility</p:attrName>
                                        </p:attrNameLst>
                                      </p:cBhvr>
                                      <p:to>
                                        <p:strVal val="visible"/>
                                      </p:to>
                                    </p:set>
                                    <p:animEffect transition="in" filter="wipe(down)">
                                      <p:cBhvr>
                                        <p:cTn id="161" dur="580">
                                          <p:stCondLst>
                                            <p:cond delay="0"/>
                                          </p:stCondLst>
                                        </p:cTn>
                                        <p:tgtEl>
                                          <p:spTgt spid="5">
                                            <p:graphicEl>
                                              <a:dgm id="{1302781A-8EE3-274A-BCDD-3051A7BCA938}"/>
                                            </p:graphicEl>
                                          </p:spTgt>
                                        </p:tgtEl>
                                      </p:cBhvr>
                                    </p:animEffect>
                                    <p:anim calcmode="lin" valueType="num">
                                      <p:cBhvr>
                                        <p:cTn id="162" dur="1822" tmFilter="0,0; 0.14,0.36; 0.43,0.73; 0.71,0.91; 1.0,1.0">
                                          <p:stCondLst>
                                            <p:cond delay="0"/>
                                          </p:stCondLst>
                                        </p:cTn>
                                        <p:tgtEl>
                                          <p:spTgt spid="5">
                                            <p:graphicEl>
                                              <a:dgm id="{1302781A-8EE3-274A-BCDD-3051A7BCA938}"/>
                                            </p:graphic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5">
                                            <p:graphicEl>
                                              <a:dgm id="{1302781A-8EE3-274A-BCDD-3051A7BCA938}"/>
                                            </p:graphic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5">
                                            <p:graphicEl>
                                              <a:dgm id="{1302781A-8EE3-274A-BCDD-3051A7BCA938}"/>
                                            </p:graphic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5">
                                            <p:graphicEl>
                                              <a:dgm id="{1302781A-8EE3-274A-BCDD-3051A7BCA938}"/>
                                            </p:graphic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5">
                                            <p:graphicEl>
                                              <a:dgm id="{1302781A-8EE3-274A-BCDD-3051A7BCA938}"/>
                                            </p:graphic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5">
                                            <p:graphicEl>
                                              <a:dgm id="{1302781A-8EE3-274A-BCDD-3051A7BCA938}"/>
                                            </p:graphicEl>
                                          </p:spTgt>
                                        </p:tgtEl>
                                      </p:cBhvr>
                                      <p:to x="100000" y="60000"/>
                                    </p:animScale>
                                    <p:animScale>
                                      <p:cBhvr>
                                        <p:cTn id="168" dur="166" decel="50000">
                                          <p:stCondLst>
                                            <p:cond delay="676"/>
                                          </p:stCondLst>
                                        </p:cTn>
                                        <p:tgtEl>
                                          <p:spTgt spid="5">
                                            <p:graphicEl>
                                              <a:dgm id="{1302781A-8EE3-274A-BCDD-3051A7BCA938}"/>
                                            </p:graphicEl>
                                          </p:spTgt>
                                        </p:tgtEl>
                                      </p:cBhvr>
                                      <p:to x="100000" y="100000"/>
                                    </p:animScale>
                                    <p:animScale>
                                      <p:cBhvr>
                                        <p:cTn id="169" dur="26">
                                          <p:stCondLst>
                                            <p:cond delay="1312"/>
                                          </p:stCondLst>
                                        </p:cTn>
                                        <p:tgtEl>
                                          <p:spTgt spid="5">
                                            <p:graphicEl>
                                              <a:dgm id="{1302781A-8EE3-274A-BCDD-3051A7BCA938}"/>
                                            </p:graphicEl>
                                          </p:spTgt>
                                        </p:tgtEl>
                                      </p:cBhvr>
                                      <p:to x="100000" y="80000"/>
                                    </p:animScale>
                                    <p:animScale>
                                      <p:cBhvr>
                                        <p:cTn id="170" dur="166" decel="50000">
                                          <p:stCondLst>
                                            <p:cond delay="1338"/>
                                          </p:stCondLst>
                                        </p:cTn>
                                        <p:tgtEl>
                                          <p:spTgt spid="5">
                                            <p:graphicEl>
                                              <a:dgm id="{1302781A-8EE3-274A-BCDD-3051A7BCA938}"/>
                                            </p:graphicEl>
                                          </p:spTgt>
                                        </p:tgtEl>
                                      </p:cBhvr>
                                      <p:to x="100000" y="100000"/>
                                    </p:animScale>
                                    <p:animScale>
                                      <p:cBhvr>
                                        <p:cTn id="171" dur="26">
                                          <p:stCondLst>
                                            <p:cond delay="1642"/>
                                          </p:stCondLst>
                                        </p:cTn>
                                        <p:tgtEl>
                                          <p:spTgt spid="5">
                                            <p:graphicEl>
                                              <a:dgm id="{1302781A-8EE3-274A-BCDD-3051A7BCA938}"/>
                                            </p:graphicEl>
                                          </p:spTgt>
                                        </p:tgtEl>
                                      </p:cBhvr>
                                      <p:to x="100000" y="90000"/>
                                    </p:animScale>
                                    <p:animScale>
                                      <p:cBhvr>
                                        <p:cTn id="172" dur="166" decel="50000">
                                          <p:stCondLst>
                                            <p:cond delay="1668"/>
                                          </p:stCondLst>
                                        </p:cTn>
                                        <p:tgtEl>
                                          <p:spTgt spid="5">
                                            <p:graphicEl>
                                              <a:dgm id="{1302781A-8EE3-274A-BCDD-3051A7BCA938}"/>
                                            </p:graphicEl>
                                          </p:spTgt>
                                        </p:tgtEl>
                                      </p:cBhvr>
                                      <p:to x="100000" y="100000"/>
                                    </p:animScale>
                                    <p:animScale>
                                      <p:cBhvr>
                                        <p:cTn id="173" dur="26">
                                          <p:stCondLst>
                                            <p:cond delay="1808"/>
                                          </p:stCondLst>
                                        </p:cTn>
                                        <p:tgtEl>
                                          <p:spTgt spid="5">
                                            <p:graphicEl>
                                              <a:dgm id="{1302781A-8EE3-274A-BCDD-3051A7BCA938}"/>
                                            </p:graphicEl>
                                          </p:spTgt>
                                        </p:tgtEl>
                                      </p:cBhvr>
                                      <p:to x="100000" y="95000"/>
                                    </p:animScale>
                                    <p:animScale>
                                      <p:cBhvr>
                                        <p:cTn id="174" dur="166" decel="50000">
                                          <p:stCondLst>
                                            <p:cond delay="1834"/>
                                          </p:stCondLst>
                                        </p:cTn>
                                        <p:tgtEl>
                                          <p:spTgt spid="5">
                                            <p:graphicEl>
                                              <a:dgm id="{1302781A-8EE3-274A-BCDD-3051A7BCA938}"/>
                                            </p:graphicEl>
                                          </p:spTgt>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56" presetClass="entr" presetSubtype="0" fill="hold" grpId="0" nodeType="clickEffect">
                                  <p:stCondLst>
                                    <p:cond delay="0"/>
                                  </p:stCondLst>
                                  <p:iterate type="lt">
                                    <p:tmPct val="10000"/>
                                  </p:iterate>
                                  <p:childTnLst>
                                    <p:set>
                                      <p:cBhvr>
                                        <p:cTn id="178" dur="1" fill="hold">
                                          <p:stCondLst>
                                            <p:cond delay="0"/>
                                          </p:stCondLst>
                                        </p:cTn>
                                        <p:tgtEl>
                                          <p:spTgt spid="7"/>
                                        </p:tgtEl>
                                        <p:attrNameLst>
                                          <p:attrName>style.visibility</p:attrName>
                                        </p:attrNameLst>
                                      </p:cBhvr>
                                      <p:to>
                                        <p:strVal val="visible"/>
                                      </p:to>
                                    </p:set>
                                    <p:anim by="(-#ppt_w*2)" calcmode="lin" valueType="num">
                                      <p:cBhvr rctx="PPT">
                                        <p:cTn id="179" dur="500" autoRev="1" fill="hold">
                                          <p:stCondLst>
                                            <p:cond delay="0"/>
                                          </p:stCondLst>
                                        </p:cTn>
                                        <p:tgtEl>
                                          <p:spTgt spid="7"/>
                                        </p:tgtEl>
                                        <p:attrNameLst>
                                          <p:attrName>ppt_w</p:attrName>
                                        </p:attrNameLst>
                                      </p:cBhvr>
                                    </p:anim>
                                    <p:anim by="(#ppt_w*0.50)" calcmode="lin" valueType="num">
                                      <p:cBhvr>
                                        <p:cTn id="180" dur="500" decel="50000" autoRev="1" fill="hold">
                                          <p:stCondLst>
                                            <p:cond delay="0"/>
                                          </p:stCondLst>
                                        </p:cTn>
                                        <p:tgtEl>
                                          <p:spTgt spid="7"/>
                                        </p:tgtEl>
                                        <p:attrNameLst>
                                          <p:attrName>ppt_x</p:attrName>
                                        </p:attrNameLst>
                                      </p:cBhvr>
                                    </p:anim>
                                    <p:anim from="(-#ppt_h/2)" to="(#ppt_y)" calcmode="lin" valueType="num">
                                      <p:cBhvr>
                                        <p:cTn id="181" dur="1000" fill="hold">
                                          <p:stCondLst>
                                            <p:cond delay="0"/>
                                          </p:stCondLst>
                                        </p:cTn>
                                        <p:tgtEl>
                                          <p:spTgt spid="7"/>
                                        </p:tgtEl>
                                        <p:attrNameLst>
                                          <p:attrName>ppt_y</p:attrName>
                                        </p:attrNameLst>
                                      </p:cBhvr>
                                    </p:anim>
                                    <p:animRot by="21600000">
                                      <p:cBhvr>
                                        <p:cTn id="182" dur="1000" fill="hold">
                                          <p:stCondLst>
                                            <p:cond delay="0"/>
                                          </p:stCondLst>
                                        </p:cTn>
                                        <p:tgtEl>
                                          <p:spTgt spid="7"/>
                                        </p:tgtEl>
                                        <p:attrNameLst>
                                          <p:attrName>r</p:attrName>
                                        </p:attrNameLst>
                                      </p:cBhvr>
                                    </p:animRot>
                                  </p:childTnLst>
                                </p:cTn>
                              </p:par>
                              <p:par>
                                <p:cTn id="183" presetID="53" presetClass="entr" presetSubtype="16" fill="hold" grpId="0" nodeType="withEffect">
                                  <p:stCondLst>
                                    <p:cond delay="0"/>
                                  </p:stCondLst>
                                  <p:childTnLst>
                                    <p:set>
                                      <p:cBhvr>
                                        <p:cTn id="184" dur="1" fill="hold">
                                          <p:stCondLst>
                                            <p:cond delay="0"/>
                                          </p:stCondLst>
                                        </p:cTn>
                                        <p:tgtEl>
                                          <p:spTgt spid="6"/>
                                        </p:tgtEl>
                                        <p:attrNameLst>
                                          <p:attrName>style.visibility</p:attrName>
                                        </p:attrNameLst>
                                      </p:cBhvr>
                                      <p:to>
                                        <p:strVal val="visible"/>
                                      </p:to>
                                    </p:set>
                                    <p:anim calcmode="lin" valueType="num">
                                      <p:cBhvr>
                                        <p:cTn id="185" dur="500" fill="hold"/>
                                        <p:tgtEl>
                                          <p:spTgt spid="6"/>
                                        </p:tgtEl>
                                        <p:attrNameLst>
                                          <p:attrName>ppt_w</p:attrName>
                                        </p:attrNameLst>
                                      </p:cBhvr>
                                      <p:tavLst>
                                        <p:tav tm="0">
                                          <p:val>
                                            <p:fltVal val="0"/>
                                          </p:val>
                                        </p:tav>
                                        <p:tav tm="100000">
                                          <p:val>
                                            <p:strVal val="#ppt_w"/>
                                          </p:val>
                                        </p:tav>
                                      </p:tavLst>
                                    </p:anim>
                                    <p:anim calcmode="lin" valueType="num">
                                      <p:cBhvr>
                                        <p:cTn id="186" dur="500" fill="hold"/>
                                        <p:tgtEl>
                                          <p:spTgt spid="6"/>
                                        </p:tgtEl>
                                        <p:attrNameLst>
                                          <p:attrName>ppt_h</p:attrName>
                                        </p:attrNameLst>
                                      </p:cBhvr>
                                      <p:tavLst>
                                        <p:tav tm="0">
                                          <p:val>
                                            <p:fltVal val="0"/>
                                          </p:val>
                                        </p:tav>
                                        <p:tav tm="100000">
                                          <p:val>
                                            <p:strVal val="#ppt_h"/>
                                          </p:val>
                                        </p:tav>
                                      </p:tavLst>
                                    </p:anim>
                                    <p:animEffect transition="in" filter="fade">
                                      <p:cBhvr>
                                        <p:cTn id="1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TABLERO</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976867"/>
              </p:ext>
            </p:extLst>
          </p:nvPr>
        </p:nvGraphicFramePr>
        <p:xfrm>
          <a:off x="253390" y="635398"/>
          <a:ext cx="4756353" cy="5933440"/>
        </p:xfrm>
        <a:graphic>
          <a:graphicData uri="http://schemas.openxmlformats.org/drawingml/2006/table">
            <a:tbl>
              <a:tblPr firstRow="1" bandRow="1">
                <a:tableStyleId>{5C22544A-7EE6-4342-B048-85BDC9FD1C3A}</a:tableStyleId>
              </a:tblPr>
              <a:tblGrid>
                <a:gridCol w="470858"/>
                <a:gridCol w="866628"/>
                <a:gridCol w="680408"/>
                <a:gridCol w="2738459"/>
              </a:tblGrid>
              <a:tr h="370840">
                <a:tc>
                  <a:txBody>
                    <a:bodyPr/>
                    <a:lstStyle/>
                    <a:p>
                      <a:pPr algn="ctr">
                        <a:lnSpc>
                          <a:spcPct val="150000"/>
                        </a:lnSpc>
                        <a:spcAft>
                          <a:spcPts val="0"/>
                        </a:spcAft>
                      </a:pPr>
                      <a:r>
                        <a:rPr lang="es-EC" sz="1100" b="1" dirty="0">
                          <a:effectLst/>
                          <a:latin typeface="Arial"/>
                          <a:ea typeface="ＭＳ ゴシック"/>
                          <a:cs typeface="Arial"/>
                        </a:rPr>
                        <a:t>ITEM</a:t>
                      </a:r>
                      <a:endParaRPr lang="es-ES_tradnl" sz="1100" dirty="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b="1">
                          <a:effectLst/>
                          <a:latin typeface="Arial"/>
                          <a:ea typeface="ＭＳ ゴシック"/>
                          <a:cs typeface="Arial"/>
                        </a:rPr>
                        <a:t>CANTIDAD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b="1">
                          <a:effectLst/>
                          <a:latin typeface="Arial"/>
                          <a:ea typeface="ＭＳ ゴシック"/>
                          <a:cs typeface="Arial"/>
                        </a:rPr>
                        <a:t>UNIDAD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b="1">
                          <a:effectLst/>
                          <a:latin typeface="Arial"/>
                          <a:ea typeface="ＭＳ ゴシック"/>
                          <a:cs typeface="Arial"/>
                        </a:rPr>
                        <a:t>DESCRIPCION</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Gabinete de Control</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2</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2</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Interruptor Termomagnético</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3</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Fuente de Poder</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4</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Módulo Redundate de Alimentación</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5</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a:effectLst/>
                          <a:latin typeface="Arial"/>
                          <a:ea typeface="Calibri"/>
                          <a:cs typeface="Arial"/>
                        </a:rPr>
                        <a:t>PLC Allen Bradley Compact Logix, 6 Slots</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6</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7</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Portafusibles para 2.5 A</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7</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70</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Portafusibles para 50 mA</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8</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56</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Borneras de paso</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9</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20</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Topes de Borneras</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10</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4</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METRO</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RIEL DIN (35x7.5)mm.</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3</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METRO</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Canaleta de cuadro perforada 60x60 mm.</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12</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6</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METRO</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Canaleta de cuadro perforada 60x40 mm.</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13</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Barra para Tierra pequeña</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14</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16</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Relés 24 VDC para 6 A 240 VAC</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lnSpc>
                          <a:spcPct val="150000"/>
                        </a:lnSpc>
                        <a:spcAft>
                          <a:spcPts val="0"/>
                        </a:spcAft>
                      </a:pPr>
                      <a:r>
                        <a:rPr lang="es-EC" sz="1100" b="1">
                          <a:effectLst/>
                          <a:latin typeface="Arial"/>
                          <a:ea typeface="ＭＳ ゴシック"/>
                          <a:cs typeface="Arial"/>
                        </a:rPr>
                        <a:t>15</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16</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a:effectLst/>
                          <a:latin typeface="Arial"/>
                          <a:ea typeface="Calibri"/>
                          <a:cs typeface="Arial"/>
                        </a:rPr>
                        <a:t>UND</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s-EC" sz="1100" dirty="0">
                          <a:effectLst/>
                          <a:latin typeface="Arial"/>
                          <a:ea typeface="Calibri"/>
                          <a:cs typeface="Arial"/>
                        </a:rPr>
                        <a:t>Sócalo para relés</a:t>
                      </a:r>
                      <a:endParaRPr lang="es-ES_tradnl" sz="1100" dirty="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pic>
        <p:nvPicPr>
          <p:cNvPr id="5" name="Picture 4" descr="TABLE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910" y="2202920"/>
            <a:ext cx="4019378" cy="2548094"/>
          </a:xfrm>
          <a:prstGeom prst="rect">
            <a:avLst/>
          </a:prstGeom>
        </p:spPr>
      </p:pic>
      <p:sp>
        <p:nvSpPr>
          <p:cNvPr id="6" name="Action Button: Document 5">
            <a:hlinkClick r:id="rId3" action="ppaction://hlinkfile"/>
          </p:cNvPr>
          <p:cNvSpPr/>
          <p:nvPr/>
        </p:nvSpPr>
        <p:spPr>
          <a:xfrm>
            <a:off x="6235773" y="5324303"/>
            <a:ext cx="2176303" cy="846433"/>
          </a:xfrm>
          <a:prstGeom prst="actionButtonDocumen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49049" y="5455051"/>
            <a:ext cx="1967193" cy="646331"/>
          </a:xfrm>
          <a:prstGeom prst="rect">
            <a:avLst/>
          </a:prstGeom>
          <a:noFill/>
        </p:spPr>
        <p:txBody>
          <a:bodyPr wrap="none" rtlCol="0">
            <a:spAutoFit/>
          </a:bodyPr>
          <a:lstStyle/>
          <a:p>
            <a:pPr algn="ctr"/>
            <a:r>
              <a:rPr lang="en-US" b="1" dirty="0" smtClean="0">
                <a:solidFill>
                  <a:schemeClr val="tx2">
                    <a:lumMod val="75000"/>
                  </a:schemeClr>
                </a:solidFill>
                <a:latin typeface="Arial"/>
                <a:cs typeface="Arial"/>
              </a:rPr>
              <a:t>DIAGRAMA DEL</a:t>
            </a:r>
            <a:br>
              <a:rPr lang="en-US" b="1" dirty="0" smtClean="0">
                <a:solidFill>
                  <a:schemeClr val="tx2">
                    <a:lumMod val="75000"/>
                  </a:schemeClr>
                </a:solidFill>
                <a:latin typeface="Arial"/>
                <a:cs typeface="Arial"/>
              </a:rPr>
            </a:br>
            <a:r>
              <a:rPr lang="en-US" b="1" dirty="0" smtClean="0">
                <a:solidFill>
                  <a:schemeClr val="tx2">
                    <a:lumMod val="75000"/>
                  </a:schemeClr>
                </a:solidFill>
                <a:latin typeface="Arial"/>
                <a:cs typeface="Arial"/>
              </a:rPr>
              <a:t>TABLERO</a:t>
            </a:r>
            <a:endParaRPr lang="en-US" b="1" dirty="0">
              <a:solidFill>
                <a:schemeClr val="tx2">
                  <a:lumMod val="75000"/>
                </a:schemeClr>
              </a:solidFill>
              <a:latin typeface="Arial"/>
              <a:cs typeface="Arial"/>
            </a:endParaRPr>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INSTRUMENTACIÓN DE CAMPO</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2767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B849E9AD-3EAF-2A47-A572-BD52003FE041}"/>
                                            </p:graphicEl>
                                          </p:spTgt>
                                        </p:tgtEl>
                                        <p:attrNameLst>
                                          <p:attrName>style.visibility</p:attrName>
                                        </p:attrNameLst>
                                      </p:cBhvr>
                                      <p:to>
                                        <p:strVal val="visible"/>
                                      </p:to>
                                    </p:set>
                                    <p:animEffect transition="in" filter="checkerboard(across)">
                                      <p:cBhvr>
                                        <p:cTn id="7" dur="500"/>
                                        <p:tgtEl>
                                          <p:spTgt spid="4">
                                            <p:graphicEl>
                                              <a:dgm id="{B849E9AD-3EAF-2A47-A572-BD52003FE0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graphicEl>
                                              <a:dgm id="{3C563A78-601B-B944-BFF3-095BBB8E20B3}"/>
                                            </p:graphicEl>
                                          </p:spTgt>
                                        </p:tgtEl>
                                        <p:attrNameLst>
                                          <p:attrName>style.visibility</p:attrName>
                                        </p:attrNameLst>
                                      </p:cBhvr>
                                      <p:to>
                                        <p:strVal val="visible"/>
                                      </p:to>
                                    </p:set>
                                    <p:animEffect transition="in" filter="checkerboard(across)">
                                      <p:cBhvr>
                                        <p:cTn id="12" dur="500"/>
                                        <p:tgtEl>
                                          <p:spTgt spid="4">
                                            <p:graphicEl>
                                              <a:dgm id="{3C563A78-601B-B944-BFF3-095BBB8E20B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graphicEl>
                                              <a:dgm id="{80BE88FB-869A-9B4F-91C8-DA00F40A24F4}"/>
                                            </p:graphicEl>
                                          </p:spTgt>
                                        </p:tgtEl>
                                        <p:attrNameLst>
                                          <p:attrName>style.visibility</p:attrName>
                                        </p:attrNameLst>
                                      </p:cBhvr>
                                      <p:to>
                                        <p:strVal val="visible"/>
                                      </p:to>
                                    </p:set>
                                    <p:animEffect transition="in" filter="checkerboard(across)">
                                      <p:cBhvr>
                                        <p:cTn id="17" dur="500"/>
                                        <p:tgtEl>
                                          <p:spTgt spid="4">
                                            <p:graphicEl>
                                              <a:dgm id="{80BE88FB-869A-9B4F-91C8-DA00F40A24F4}"/>
                                            </p:graphic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
                                            <p:graphicEl>
                                              <a:dgm id="{CE770B01-4C68-174A-8914-1B0C4046D597}"/>
                                            </p:graphicEl>
                                          </p:spTgt>
                                        </p:tgtEl>
                                        <p:attrNameLst>
                                          <p:attrName>style.visibility</p:attrName>
                                        </p:attrNameLst>
                                      </p:cBhvr>
                                      <p:to>
                                        <p:strVal val="visible"/>
                                      </p:to>
                                    </p:set>
                                    <p:animEffect transition="in" filter="checkerboard(across)">
                                      <p:cBhvr>
                                        <p:cTn id="20" dur="500"/>
                                        <p:tgtEl>
                                          <p:spTgt spid="4">
                                            <p:graphicEl>
                                              <a:dgm id="{CE770B01-4C68-174A-8914-1B0C4046D59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graphicEl>
                                              <a:dgm id="{D21B86F5-E528-744E-BCE6-359814BB7D04}"/>
                                            </p:graphicEl>
                                          </p:spTgt>
                                        </p:tgtEl>
                                        <p:attrNameLst>
                                          <p:attrName>style.visibility</p:attrName>
                                        </p:attrNameLst>
                                      </p:cBhvr>
                                      <p:to>
                                        <p:strVal val="visible"/>
                                      </p:to>
                                    </p:set>
                                    <p:animEffect transition="in" filter="checkerboard(across)">
                                      <p:cBhvr>
                                        <p:cTn id="25" dur="500"/>
                                        <p:tgtEl>
                                          <p:spTgt spid="4">
                                            <p:graphicEl>
                                              <a:dgm id="{D21B86F5-E528-744E-BCE6-359814BB7D04}"/>
                                            </p:graphic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graphicEl>
                                              <a:dgm id="{B647E9D7-3D5C-DC4A-8C9C-CAFE3E52B827}"/>
                                            </p:graphicEl>
                                          </p:spTgt>
                                        </p:tgtEl>
                                        <p:attrNameLst>
                                          <p:attrName>style.visibility</p:attrName>
                                        </p:attrNameLst>
                                      </p:cBhvr>
                                      <p:to>
                                        <p:strVal val="visible"/>
                                      </p:to>
                                    </p:set>
                                    <p:animEffect transition="in" filter="checkerboard(across)">
                                      <p:cBhvr>
                                        <p:cTn id="28" dur="500"/>
                                        <p:tgtEl>
                                          <p:spTgt spid="4">
                                            <p:graphicEl>
                                              <a:dgm id="{B647E9D7-3D5C-DC4A-8C9C-CAFE3E52B82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
                                            <p:graphicEl>
                                              <a:dgm id="{EC652CC8-F82E-7447-9140-F4AF6618154A}"/>
                                            </p:graphicEl>
                                          </p:spTgt>
                                        </p:tgtEl>
                                        <p:attrNameLst>
                                          <p:attrName>style.visibility</p:attrName>
                                        </p:attrNameLst>
                                      </p:cBhvr>
                                      <p:to>
                                        <p:strVal val="visible"/>
                                      </p:to>
                                    </p:set>
                                    <p:animEffect transition="in" filter="checkerboard(across)">
                                      <p:cBhvr>
                                        <p:cTn id="33" dur="500"/>
                                        <p:tgtEl>
                                          <p:spTgt spid="4">
                                            <p:graphicEl>
                                              <a:dgm id="{EC652CC8-F82E-7447-9140-F4AF6618154A}"/>
                                            </p:graphic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
                                            <p:graphicEl>
                                              <a:dgm id="{8AD7B20A-3787-244F-B2C1-4ED92570EC16}"/>
                                            </p:graphicEl>
                                          </p:spTgt>
                                        </p:tgtEl>
                                        <p:attrNameLst>
                                          <p:attrName>style.visibility</p:attrName>
                                        </p:attrNameLst>
                                      </p:cBhvr>
                                      <p:to>
                                        <p:strVal val="visible"/>
                                      </p:to>
                                    </p:set>
                                    <p:animEffect transition="in" filter="checkerboard(across)">
                                      <p:cBhvr>
                                        <p:cTn id="36" dur="500"/>
                                        <p:tgtEl>
                                          <p:spTgt spid="4">
                                            <p:graphicEl>
                                              <a:dgm id="{8AD7B20A-3787-244F-B2C1-4ED92570EC1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
                                            <p:graphicEl>
                                              <a:dgm id="{5C016C0D-E08A-2C41-8EBD-926E2114F198}"/>
                                            </p:graphicEl>
                                          </p:spTgt>
                                        </p:tgtEl>
                                        <p:attrNameLst>
                                          <p:attrName>style.visibility</p:attrName>
                                        </p:attrNameLst>
                                      </p:cBhvr>
                                      <p:to>
                                        <p:strVal val="visible"/>
                                      </p:to>
                                    </p:set>
                                    <p:animEffect transition="in" filter="checkerboard(across)">
                                      <p:cBhvr>
                                        <p:cTn id="41" dur="500"/>
                                        <p:tgtEl>
                                          <p:spTgt spid="4">
                                            <p:graphicEl>
                                              <a:dgm id="{5C016C0D-E08A-2C41-8EBD-926E2114F198}"/>
                                            </p:graphic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4">
                                            <p:graphicEl>
                                              <a:dgm id="{CD56E4BD-5A6B-6A41-8F60-16DEDF2CFF9B}"/>
                                            </p:graphicEl>
                                          </p:spTgt>
                                        </p:tgtEl>
                                        <p:attrNameLst>
                                          <p:attrName>style.visibility</p:attrName>
                                        </p:attrNameLst>
                                      </p:cBhvr>
                                      <p:to>
                                        <p:strVal val="visible"/>
                                      </p:to>
                                    </p:set>
                                    <p:animEffect transition="in" filter="checkerboard(across)">
                                      <p:cBhvr>
                                        <p:cTn id="44" dur="500"/>
                                        <p:tgtEl>
                                          <p:spTgt spid="4">
                                            <p:graphicEl>
                                              <a:dgm id="{CD56E4BD-5A6B-6A41-8F60-16DEDF2CFF9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graphicEl>
                                              <a:dgm id="{A50EC80A-ED4C-C545-B4A0-DD8EB5695F08}"/>
                                            </p:graphicEl>
                                          </p:spTgt>
                                        </p:tgtEl>
                                        <p:attrNameLst>
                                          <p:attrName>style.visibility</p:attrName>
                                        </p:attrNameLst>
                                      </p:cBhvr>
                                      <p:to>
                                        <p:strVal val="visible"/>
                                      </p:to>
                                    </p:set>
                                    <p:animEffect transition="in" filter="checkerboard(across)">
                                      <p:cBhvr>
                                        <p:cTn id="49" dur="500"/>
                                        <p:tgtEl>
                                          <p:spTgt spid="4">
                                            <p:graphicEl>
                                              <a:dgm id="{A50EC80A-ED4C-C545-B4A0-DD8EB5695F08}"/>
                                            </p:graphicEl>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
                                            <p:graphicEl>
                                              <a:dgm id="{2E6D1AAB-ACD9-1145-A8DF-00E5FB75A2ED}"/>
                                            </p:graphicEl>
                                          </p:spTgt>
                                        </p:tgtEl>
                                        <p:attrNameLst>
                                          <p:attrName>style.visibility</p:attrName>
                                        </p:attrNameLst>
                                      </p:cBhvr>
                                      <p:to>
                                        <p:strVal val="visible"/>
                                      </p:to>
                                    </p:set>
                                    <p:animEffect transition="in" filter="checkerboard(across)">
                                      <p:cBhvr>
                                        <p:cTn id="52" dur="500"/>
                                        <p:tgtEl>
                                          <p:spTgt spid="4">
                                            <p:graphicEl>
                                              <a:dgm id="{2E6D1AAB-ACD9-1145-A8DF-00E5FB75A2E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graphicEl>
                                              <a:dgm id="{DE479584-D07D-A748-9A4B-1CD039E895E5}"/>
                                            </p:graphicEl>
                                          </p:spTgt>
                                        </p:tgtEl>
                                        <p:attrNameLst>
                                          <p:attrName>style.visibility</p:attrName>
                                        </p:attrNameLst>
                                      </p:cBhvr>
                                      <p:to>
                                        <p:strVal val="visible"/>
                                      </p:to>
                                    </p:set>
                                    <p:animEffect transition="in" filter="checkerboard(across)">
                                      <p:cBhvr>
                                        <p:cTn id="57" dur="500"/>
                                        <p:tgtEl>
                                          <p:spTgt spid="4">
                                            <p:graphicEl>
                                              <a:dgm id="{DE479584-D07D-A748-9A4B-1CD039E895E5}"/>
                                            </p:graphicEl>
                                          </p:spTgt>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4">
                                            <p:graphicEl>
                                              <a:dgm id="{504EBEFC-884F-BA4B-851F-8E71BB4FE92F}"/>
                                            </p:graphicEl>
                                          </p:spTgt>
                                        </p:tgtEl>
                                        <p:attrNameLst>
                                          <p:attrName>style.visibility</p:attrName>
                                        </p:attrNameLst>
                                      </p:cBhvr>
                                      <p:to>
                                        <p:strVal val="visible"/>
                                      </p:to>
                                    </p:set>
                                    <p:animEffect transition="in" filter="checkerboard(across)">
                                      <p:cBhvr>
                                        <p:cTn id="60" dur="500"/>
                                        <p:tgtEl>
                                          <p:spTgt spid="4">
                                            <p:graphicEl>
                                              <a:dgm id="{504EBEFC-884F-BA4B-851F-8E71BB4FE92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
                                            <p:graphicEl>
                                              <a:dgm id="{A248A2BF-98AE-4649-84D2-16D4BFFB281C}"/>
                                            </p:graphicEl>
                                          </p:spTgt>
                                        </p:tgtEl>
                                        <p:attrNameLst>
                                          <p:attrName>style.visibility</p:attrName>
                                        </p:attrNameLst>
                                      </p:cBhvr>
                                      <p:to>
                                        <p:strVal val="visible"/>
                                      </p:to>
                                    </p:set>
                                    <p:animEffect transition="in" filter="checkerboard(across)">
                                      <p:cBhvr>
                                        <p:cTn id="65" dur="500"/>
                                        <p:tgtEl>
                                          <p:spTgt spid="4">
                                            <p:graphicEl>
                                              <a:dgm id="{A248A2BF-98AE-4649-84D2-16D4BFFB281C}"/>
                                            </p:graphicEl>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
                                            <p:graphicEl>
                                              <a:dgm id="{2A5DEED5-71DC-4648-BB18-87891CE2EFF4}"/>
                                            </p:graphicEl>
                                          </p:spTgt>
                                        </p:tgtEl>
                                        <p:attrNameLst>
                                          <p:attrName>style.visibility</p:attrName>
                                        </p:attrNameLst>
                                      </p:cBhvr>
                                      <p:to>
                                        <p:strVal val="visible"/>
                                      </p:to>
                                    </p:set>
                                    <p:animEffect transition="in" filter="checkerboard(across)">
                                      <p:cBhvr>
                                        <p:cTn id="68" dur="500"/>
                                        <p:tgtEl>
                                          <p:spTgt spid="4">
                                            <p:graphicEl>
                                              <a:dgm id="{2A5DEED5-71DC-4648-BB18-87891CE2EFF4}"/>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
                                            <p:graphicEl>
                                              <a:dgm id="{CB3244A8-E8E2-344B-9BB4-D23CF86896FD}"/>
                                            </p:graphicEl>
                                          </p:spTgt>
                                        </p:tgtEl>
                                        <p:attrNameLst>
                                          <p:attrName>style.visibility</p:attrName>
                                        </p:attrNameLst>
                                      </p:cBhvr>
                                      <p:to>
                                        <p:strVal val="visible"/>
                                      </p:to>
                                    </p:set>
                                    <p:animEffect transition="in" filter="checkerboard(across)">
                                      <p:cBhvr>
                                        <p:cTn id="73" dur="500"/>
                                        <p:tgtEl>
                                          <p:spTgt spid="4">
                                            <p:graphicEl>
                                              <a:dgm id="{CB3244A8-E8E2-344B-9BB4-D23CF86896FD}"/>
                                            </p:graphicEl>
                                          </p:spTgt>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
                                            <p:graphicEl>
                                              <a:dgm id="{BCA27F1F-8334-7748-8644-FBA54351A018}"/>
                                            </p:graphicEl>
                                          </p:spTgt>
                                        </p:tgtEl>
                                        <p:attrNameLst>
                                          <p:attrName>style.visibility</p:attrName>
                                        </p:attrNameLst>
                                      </p:cBhvr>
                                      <p:to>
                                        <p:strVal val="visible"/>
                                      </p:to>
                                    </p:set>
                                    <p:animEffect transition="in" filter="checkerboard(across)">
                                      <p:cBhvr>
                                        <p:cTn id="76" dur="500"/>
                                        <p:tgtEl>
                                          <p:spTgt spid="4">
                                            <p:graphicEl>
                                              <a:dgm id="{BCA27F1F-8334-7748-8644-FBA54351A01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4">
                                            <p:graphicEl>
                                              <a:dgm id="{F9AC1099-D402-D848-B22A-015F6C2062D0}"/>
                                            </p:graphicEl>
                                          </p:spTgt>
                                        </p:tgtEl>
                                        <p:attrNameLst>
                                          <p:attrName>style.visibility</p:attrName>
                                        </p:attrNameLst>
                                      </p:cBhvr>
                                      <p:to>
                                        <p:strVal val="visible"/>
                                      </p:to>
                                    </p:set>
                                    <p:animEffect transition="in" filter="checkerboard(across)">
                                      <p:cBhvr>
                                        <p:cTn id="81" dur="500"/>
                                        <p:tgtEl>
                                          <p:spTgt spid="4">
                                            <p:graphicEl>
                                              <a:dgm id="{F9AC1099-D402-D848-B22A-015F6C2062D0}"/>
                                            </p:graphicEl>
                                          </p:spTgt>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4">
                                            <p:graphicEl>
                                              <a:dgm id="{D2CD2F4E-797F-A445-98FC-1626E5351301}"/>
                                            </p:graphicEl>
                                          </p:spTgt>
                                        </p:tgtEl>
                                        <p:attrNameLst>
                                          <p:attrName>style.visibility</p:attrName>
                                        </p:attrNameLst>
                                      </p:cBhvr>
                                      <p:to>
                                        <p:strVal val="visible"/>
                                      </p:to>
                                    </p:set>
                                    <p:animEffect transition="in" filter="checkerboard(across)">
                                      <p:cBhvr>
                                        <p:cTn id="84" dur="500"/>
                                        <p:tgtEl>
                                          <p:spTgt spid="4">
                                            <p:graphicEl>
                                              <a:dgm id="{D2CD2F4E-797F-A445-98FC-1626E53513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ASIGNACIÓN DE TAGS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98915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0641" y="5190050"/>
            <a:ext cx="697426" cy="830997"/>
          </a:xfrm>
          <a:prstGeom prst="rect">
            <a:avLst/>
          </a:prstGeom>
          <a:noFill/>
        </p:spPr>
        <p:txBody>
          <a:bodyPr wrap="none" rtlCol="0">
            <a:spAutoFit/>
          </a:bodyPr>
          <a:lstStyle/>
          <a:p>
            <a:r>
              <a:rPr lang="en-US" sz="4800" b="1" dirty="0">
                <a:solidFill>
                  <a:schemeClr val="accent5">
                    <a:lumMod val="50000"/>
                  </a:schemeClr>
                </a:solidFill>
                <a:latin typeface="Arial"/>
                <a:cs typeface="Arial"/>
              </a:rPr>
              <a:t>M</a:t>
            </a:r>
            <a:endParaRPr lang="en-US" b="1" dirty="0">
              <a:solidFill>
                <a:schemeClr val="accent5">
                  <a:lumMod val="50000"/>
                </a:schemeClr>
              </a:solidFill>
              <a:latin typeface="Arial"/>
              <a:cs typeface="Arial"/>
            </a:endParaRPr>
          </a:p>
        </p:txBody>
      </p:sp>
      <p:sp>
        <p:nvSpPr>
          <p:cNvPr id="6" name="TextBox 5"/>
          <p:cNvSpPr txBox="1"/>
          <p:nvPr/>
        </p:nvSpPr>
        <p:spPr>
          <a:xfrm>
            <a:off x="1387498" y="5190050"/>
            <a:ext cx="389650" cy="830997"/>
          </a:xfrm>
          <a:prstGeom prst="rect">
            <a:avLst/>
          </a:prstGeom>
          <a:noFill/>
        </p:spPr>
        <p:txBody>
          <a:bodyPr wrap="none" rtlCol="0">
            <a:spAutoFit/>
          </a:bodyPr>
          <a:lstStyle/>
          <a:p>
            <a:r>
              <a:rPr lang="en-US" sz="4800" b="1" dirty="0" smtClean="0">
                <a:solidFill>
                  <a:schemeClr val="accent5">
                    <a:lumMod val="50000"/>
                  </a:schemeClr>
                </a:solidFill>
                <a:latin typeface="Arial"/>
                <a:cs typeface="Arial"/>
              </a:rPr>
              <a:t>-</a:t>
            </a:r>
            <a:endParaRPr lang="en-US" b="1" dirty="0">
              <a:solidFill>
                <a:schemeClr val="accent5">
                  <a:lumMod val="50000"/>
                </a:schemeClr>
              </a:solidFill>
              <a:latin typeface="Arial"/>
              <a:cs typeface="Arial"/>
            </a:endParaRPr>
          </a:p>
        </p:txBody>
      </p:sp>
      <p:sp>
        <p:nvSpPr>
          <p:cNvPr id="7" name="TextBox 6"/>
          <p:cNvSpPr txBox="1"/>
          <p:nvPr/>
        </p:nvSpPr>
        <p:spPr>
          <a:xfrm>
            <a:off x="1844058" y="5190050"/>
            <a:ext cx="1018227" cy="830997"/>
          </a:xfrm>
          <a:prstGeom prst="rect">
            <a:avLst/>
          </a:prstGeom>
          <a:noFill/>
        </p:spPr>
        <p:txBody>
          <a:bodyPr wrap="none" rtlCol="0">
            <a:spAutoFit/>
          </a:bodyPr>
          <a:lstStyle/>
          <a:p>
            <a:r>
              <a:rPr lang="en-US" sz="4800" b="1" dirty="0" smtClean="0">
                <a:solidFill>
                  <a:schemeClr val="accent5">
                    <a:lumMod val="50000"/>
                  </a:schemeClr>
                </a:solidFill>
                <a:latin typeface="Arial"/>
                <a:cs typeface="Arial"/>
              </a:rPr>
              <a:t>EV</a:t>
            </a:r>
            <a:endParaRPr lang="en-US" b="1" dirty="0">
              <a:solidFill>
                <a:schemeClr val="accent5">
                  <a:lumMod val="50000"/>
                </a:schemeClr>
              </a:solidFill>
              <a:latin typeface="Arial"/>
              <a:cs typeface="Arial"/>
            </a:endParaRPr>
          </a:p>
        </p:txBody>
      </p:sp>
      <p:sp>
        <p:nvSpPr>
          <p:cNvPr id="8" name="TextBox 7"/>
          <p:cNvSpPr txBox="1"/>
          <p:nvPr/>
        </p:nvSpPr>
        <p:spPr>
          <a:xfrm>
            <a:off x="2849261" y="5190050"/>
            <a:ext cx="389650" cy="830997"/>
          </a:xfrm>
          <a:prstGeom prst="rect">
            <a:avLst/>
          </a:prstGeom>
          <a:noFill/>
        </p:spPr>
        <p:txBody>
          <a:bodyPr wrap="none" rtlCol="0">
            <a:spAutoFit/>
          </a:bodyPr>
          <a:lstStyle/>
          <a:p>
            <a:r>
              <a:rPr lang="en-US" sz="4800" b="1" dirty="0" smtClean="0">
                <a:solidFill>
                  <a:schemeClr val="accent5">
                    <a:lumMod val="50000"/>
                  </a:schemeClr>
                </a:solidFill>
                <a:latin typeface="Arial"/>
                <a:cs typeface="Arial"/>
              </a:rPr>
              <a:t>-</a:t>
            </a:r>
            <a:endParaRPr lang="en-US" b="1" dirty="0">
              <a:solidFill>
                <a:schemeClr val="accent5">
                  <a:lumMod val="50000"/>
                </a:schemeClr>
              </a:solidFill>
              <a:latin typeface="Arial"/>
              <a:cs typeface="Arial"/>
            </a:endParaRPr>
          </a:p>
        </p:txBody>
      </p:sp>
      <p:sp>
        <p:nvSpPr>
          <p:cNvPr id="9" name="TextBox 8"/>
          <p:cNvSpPr txBox="1"/>
          <p:nvPr/>
        </p:nvSpPr>
        <p:spPr>
          <a:xfrm>
            <a:off x="3231979" y="5190050"/>
            <a:ext cx="1211690" cy="830997"/>
          </a:xfrm>
          <a:prstGeom prst="rect">
            <a:avLst/>
          </a:prstGeom>
          <a:noFill/>
        </p:spPr>
        <p:txBody>
          <a:bodyPr wrap="none" rtlCol="0">
            <a:spAutoFit/>
          </a:bodyPr>
          <a:lstStyle/>
          <a:p>
            <a:r>
              <a:rPr lang="en-US" sz="4800" b="1" dirty="0" smtClean="0">
                <a:solidFill>
                  <a:schemeClr val="accent5">
                    <a:lumMod val="50000"/>
                  </a:schemeClr>
                </a:solidFill>
                <a:latin typeface="Arial"/>
                <a:cs typeface="Arial"/>
              </a:rPr>
              <a:t>105</a:t>
            </a:r>
            <a:endParaRPr lang="en-US" b="1" dirty="0">
              <a:solidFill>
                <a:schemeClr val="accent5">
                  <a:lumMod val="50000"/>
                </a:schemeClr>
              </a:solidFill>
              <a:latin typeface="Arial"/>
              <a:cs typeface="Arial"/>
            </a:endParaRPr>
          </a:p>
        </p:txBody>
      </p:sp>
      <p:sp>
        <p:nvSpPr>
          <p:cNvPr id="10" name="Rectangle 9"/>
          <p:cNvSpPr/>
          <p:nvPr/>
        </p:nvSpPr>
        <p:spPr>
          <a:xfrm>
            <a:off x="620641" y="5190093"/>
            <a:ext cx="3823028" cy="830997"/>
          </a:xfrm>
          <a:prstGeom prst="rect">
            <a:avLst/>
          </a:prstGeom>
          <a:solidFill>
            <a:schemeClr val="tx2">
              <a:lumMod val="50000"/>
              <a:alpha val="23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ontent Placeholder 3"/>
          <p:cNvGraphicFramePr>
            <a:graphicFrameLocks/>
          </p:cNvGraphicFramePr>
          <p:nvPr>
            <p:extLst>
              <p:ext uri="{D42A27DB-BD31-4B8C-83A1-F6EECF244321}">
                <p14:modId xmlns:p14="http://schemas.microsoft.com/office/powerpoint/2010/main" val="1175717175"/>
              </p:ext>
            </p:extLst>
          </p:nvPr>
        </p:nvGraphicFramePr>
        <p:xfrm>
          <a:off x="6337484" y="1960838"/>
          <a:ext cx="2349316" cy="1483360"/>
        </p:xfrm>
        <a:graphic>
          <a:graphicData uri="http://schemas.openxmlformats.org/drawingml/2006/table">
            <a:tbl>
              <a:tblPr firstRow="1" bandRow="1">
                <a:tableStyleId>{5C22544A-7EE6-4342-B048-85BDC9FD1C3A}</a:tableStyleId>
              </a:tblPr>
              <a:tblGrid>
                <a:gridCol w="782136"/>
                <a:gridCol w="1567180"/>
              </a:tblGrid>
              <a:tr h="370840">
                <a:tc>
                  <a:txBody>
                    <a:bodyPr/>
                    <a:lstStyle/>
                    <a:p>
                      <a:pPr algn="ctr"/>
                      <a:r>
                        <a:rPr lang="en-US" sz="1200" dirty="0" smtClean="0"/>
                        <a:t>No.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Tags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10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err="1" smtClean="0"/>
                        <a:t>Entradas</a:t>
                      </a:r>
                      <a:r>
                        <a:rPr lang="en-US" sz="1200" baseline="0" dirty="0" smtClean="0"/>
                        <a:t> </a:t>
                      </a:r>
                      <a:r>
                        <a:rPr lang="en-US" sz="1200" baseline="0" dirty="0" err="1" smtClean="0"/>
                        <a:t>Digitales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11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err="1" smtClean="0"/>
                        <a:t>Salidas</a:t>
                      </a:r>
                      <a:r>
                        <a:rPr lang="en-US" sz="1200" baseline="0" dirty="0" smtClean="0"/>
                        <a:t> </a:t>
                      </a:r>
                      <a:r>
                        <a:rPr lang="en-US" sz="1200" baseline="0" dirty="0" err="1" smtClean="0"/>
                        <a:t>Digitales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10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err="1" smtClean="0"/>
                        <a:t>Entradas</a:t>
                      </a:r>
                      <a:r>
                        <a:rPr lang="en-US" sz="1200" dirty="0" smtClean="0"/>
                        <a:t> </a:t>
                      </a:r>
                      <a:r>
                        <a:rPr lang="en-US" sz="1200" dirty="0" err="1" smtClean="0"/>
                        <a:t>Analógicas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43537784-7FFF-3041-906F-46C1EC3A32BF}"/>
                                            </p:graphicEl>
                                          </p:spTgt>
                                        </p:tgtEl>
                                        <p:attrNameLst>
                                          <p:attrName>style.visibility</p:attrName>
                                        </p:attrNameLst>
                                      </p:cBhvr>
                                      <p:to>
                                        <p:strVal val="visible"/>
                                      </p:to>
                                    </p:set>
                                    <p:animEffect transition="in" filter="circle(in)">
                                      <p:cBhvr>
                                        <p:cTn id="7" dur="2000"/>
                                        <p:tgtEl>
                                          <p:spTgt spid="4">
                                            <p:graphicEl>
                                              <a:dgm id="{43537784-7FFF-3041-906F-46C1EC3A32BF}"/>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graphicEl>
                                              <a:dgm id="{C6AF2E65-7E8B-1D40-AEC2-9967BCA3454D}"/>
                                            </p:graphicEl>
                                          </p:spTgt>
                                        </p:tgtEl>
                                        <p:attrNameLst>
                                          <p:attrName>style.visibility</p:attrName>
                                        </p:attrNameLst>
                                      </p:cBhvr>
                                      <p:to>
                                        <p:strVal val="visible"/>
                                      </p:to>
                                    </p:set>
                                    <p:animEffect transition="in" filter="circle(in)">
                                      <p:cBhvr>
                                        <p:cTn id="15" dur="2000"/>
                                        <p:tgtEl>
                                          <p:spTgt spid="4">
                                            <p:graphicEl>
                                              <a:dgm id="{C6AF2E65-7E8B-1D40-AEC2-9967BCA3454D}"/>
                                            </p:graphicEl>
                                          </p:spTgt>
                                        </p:tgtEl>
                                      </p:cBhvr>
                                    </p:animEffec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by="(-#ppt_w*2)" calcmode="lin" valueType="num">
                                      <p:cBhvr rctx="PPT">
                                        <p:cTn id="24" dur="500" autoRev="1" fill="hold">
                                          <p:stCondLst>
                                            <p:cond delay="0"/>
                                          </p:stCondLst>
                                        </p:cTn>
                                        <p:tgtEl>
                                          <p:spTgt spid="6"/>
                                        </p:tgtEl>
                                        <p:attrNameLst>
                                          <p:attrName>ppt_w</p:attrName>
                                        </p:attrNameLst>
                                      </p:cBhvr>
                                    </p:anim>
                                    <p:anim by="(#ppt_w*0.50)" calcmode="lin" valueType="num">
                                      <p:cBhvr>
                                        <p:cTn id="25" dur="500" decel="50000" autoRev="1" fill="hold">
                                          <p:stCondLst>
                                            <p:cond delay="0"/>
                                          </p:stCondLst>
                                        </p:cTn>
                                        <p:tgtEl>
                                          <p:spTgt spid="6"/>
                                        </p:tgtEl>
                                        <p:attrNameLst>
                                          <p:attrName>ppt_x</p:attrName>
                                        </p:attrNameLst>
                                      </p:cBhvr>
                                    </p:anim>
                                    <p:anim from="(-#ppt_h/2)" to="(#ppt_y)" calcmode="lin" valueType="num">
                                      <p:cBhvr>
                                        <p:cTn id="26" dur="1000" fill="hold">
                                          <p:stCondLst>
                                            <p:cond delay="0"/>
                                          </p:stCondLst>
                                        </p:cTn>
                                        <p:tgtEl>
                                          <p:spTgt spid="6"/>
                                        </p:tgtEl>
                                        <p:attrNameLst>
                                          <p:attrName>ppt_y</p:attrName>
                                        </p:attrNameLst>
                                      </p:cBhvr>
                                    </p:anim>
                                    <p:animRot by="21600000">
                                      <p:cBhvr>
                                        <p:cTn id="27" dur="1000" fill="hold">
                                          <p:stCondLst>
                                            <p:cond delay="0"/>
                                          </p:stCondLst>
                                        </p:cTn>
                                        <p:tgtEl>
                                          <p:spTgt spid="6"/>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graphicEl>
                                              <a:dgm id="{7D90C93B-0871-D44D-9D9B-C6B23D77AB6D}"/>
                                            </p:graphicEl>
                                          </p:spTgt>
                                        </p:tgtEl>
                                        <p:attrNameLst>
                                          <p:attrName>style.visibility</p:attrName>
                                        </p:attrNameLst>
                                      </p:cBhvr>
                                      <p:to>
                                        <p:strVal val="visible"/>
                                      </p:to>
                                    </p:set>
                                    <p:animEffect transition="in" filter="circle(in)">
                                      <p:cBhvr>
                                        <p:cTn id="32" dur="2000"/>
                                        <p:tgtEl>
                                          <p:spTgt spid="4">
                                            <p:graphicEl>
                                              <a:dgm id="{7D90C93B-0871-D44D-9D9B-C6B23D77AB6D}"/>
                                            </p:graphicEl>
                                          </p:spTgt>
                                        </p:tgtEl>
                                      </p:cBhvr>
                                    </p:animEffect>
                                  </p:childTnLst>
                                </p:cTn>
                              </p:par>
                              <p:par>
                                <p:cTn id="33" presetID="56" presetClass="entr" presetSubtype="0" fill="hold" grpId="0" nodeType="with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by="(-#ppt_w*2)" calcmode="lin" valueType="num">
                                      <p:cBhvr rctx="PPT">
                                        <p:cTn id="35" dur="500" autoRev="1" fill="hold">
                                          <p:stCondLst>
                                            <p:cond delay="0"/>
                                          </p:stCondLst>
                                        </p:cTn>
                                        <p:tgtEl>
                                          <p:spTgt spid="7"/>
                                        </p:tgtEl>
                                        <p:attrNameLst>
                                          <p:attrName>ppt_w</p:attrName>
                                        </p:attrNameLst>
                                      </p:cBhvr>
                                    </p:anim>
                                    <p:anim by="(#ppt_w*0.50)" calcmode="lin" valueType="num">
                                      <p:cBhvr>
                                        <p:cTn id="36" dur="500" decel="50000" autoRev="1" fill="hold">
                                          <p:stCondLst>
                                            <p:cond delay="0"/>
                                          </p:stCondLst>
                                        </p:cTn>
                                        <p:tgtEl>
                                          <p:spTgt spid="7"/>
                                        </p:tgtEl>
                                        <p:attrNameLst>
                                          <p:attrName>ppt_x</p:attrName>
                                        </p:attrNameLst>
                                      </p:cBhvr>
                                    </p:anim>
                                    <p:anim from="(-#ppt_h/2)" to="(#ppt_y)" calcmode="lin" valueType="num">
                                      <p:cBhvr>
                                        <p:cTn id="37" dur="1000" fill="hold">
                                          <p:stCondLst>
                                            <p:cond delay="0"/>
                                          </p:stCondLst>
                                        </p:cTn>
                                        <p:tgtEl>
                                          <p:spTgt spid="7"/>
                                        </p:tgtEl>
                                        <p:attrNameLst>
                                          <p:attrName>ppt_y</p:attrName>
                                        </p:attrNameLst>
                                      </p:cBhvr>
                                    </p:anim>
                                    <p:animRot by="21600000">
                                      <p:cBhvr>
                                        <p:cTn id="38" dur="1000" fill="hold">
                                          <p:stCondLst>
                                            <p:cond delay="0"/>
                                          </p:stCondLst>
                                        </p:cTn>
                                        <p:tgtEl>
                                          <p:spTgt spid="7"/>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graphicEl>
                                              <a:dgm id="{EAC6F66A-F011-D54F-BAB6-BD1DBAFBE8D2}"/>
                                            </p:graphicEl>
                                          </p:spTgt>
                                        </p:tgtEl>
                                        <p:attrNameLst>
                                          <p:attrName>style.visibility</p:attrName>
                                        </p:attrNameLst>
                                      </p:cBhvr>
                                      <p:to>
                                        <p:strVal val="visible"/>
                                      </p:to>
                                    </p:set>
                                    <p:animEffect transition="in" filter="circle(in)">
                                      <p:cBhvr>
                                        <p:cTn id="43" dur="2000"/>
                                        <p:tgtEl>
                                          <p:spTgt spid="4">
                                            <p:graphicEl>
                                              <a:dgm id="{EAC6F66A-F011-D54F-BAB6-BD1DBAFBE8D2}"/>
                                            </p:graphic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
                                            <p:graphicEl>
                                              <a:dgm id="{B4FC7A41-F3AA-F742-B15E-201F06E82074}"/>
                                            </p:graphicEl>
                                          </p:spTgt>
                                        </p:tgtEl>
                                        <p:attrNameLst>
                                          <p:attrName>style.visibility</p:attrName>
                                        </p:attrNameLst>
                                      </p:cBhvr>
                                      <p:to>
                                        <p:strVal val="visible"/>
                                      </p:to>
                                    </p:set>
                                    <p:animEffect transition="in" filter="circle(in)">
                                      <p:cBhvr>
                                        <p:cTn id="46" dur="2000"/>
                                        <p:tgtEl>
                                          <p:spTgt spid="4">
                                            <p:graphicEl>
                                              <a:dgm id="{B4FC7A41-F3AA-F742-B15E-201F06E82074}"/>
                                            </p:graphicEl>
                                          </p:spTgt>
                                        </p:tgtEl>
                                      </p:cBhvr>
                                    </p:animEffec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by="(-#ppt_w*2)" calcmode="lin" valueType="num">
                                      <p:cBhvr rctx="PPT">
                                        <p:cTn id="49" dur="500" autoRev="1" fill="hold">
                                          <p:stCondLst>
                                            <p:cond delay="0"/>
                                          </p:stCondLst>
                                        </p:cTn>
                                        <p:tgtEl>
                                          <p:spTgt spid="8"/>
                                        </p:tgtEl>
                                        <p:attrNameLst>
                                          <p:attrName>ppt_w</p:attrName>
                                        </p:attrNameLst>
                                      </p:cBhvr>
                                    </p:anim>
                                    <p:anim by="(#ppt_w*0.50)" calcmode="lin" valueType="num">
                                      <p:cBhvr>
                                        <p:cTn id="50" dur="500" decel="50000" autoRev="1" fill="hold">
                                          <p:stCondLst>
                                            <p:cond delay="0"/>
                                          </p:stCondLst>
                                        </p:cTn>
                                        <p:tgtEl>
                                          <p:spTgt spid="8"/>
                                        </p:tgtEl>
                                        <p:attrNameLst>
                                          <p:attrName>ppt_x</p:attrName>
                                        </p:attrNameLst>
                                      </p:cBhvr>
                                    </p:anim>
                                    <p:anim from="(-#ppt_h/2)" to="(#ppt_y)" calcmode="lin" valueType="num">
                                      <p:cBhvr>
                                        <p:cTn id="51" dur="1000" fill="hold">
                                          <p:stCondLst>
                                            <p:cond delay="0"/>
                                          </p:stCondLst>
                                        </p:cTn>
                                        <p:tgtEl>
                                          <p:spTgt spid="8"/>
                                        </p:tgtEl>
                                        <p:attrNameLst>
                                          <p:attrName>ppt_y</p:attrName>
                                        </p:attrNameLst>
                                      </p:cBhvr>
                                    </p:anim>
                                    <p:animRot by="21600000">
                                      <p:cBhvr>
                                        <p:cTn id="52" dur="1000" fill="hold">
                                          <p:stCondLst>
                                            <p:cond delay="0"/>
                                          </p:stCondLst>
                                        </p:cTn>
                                        <p:tgtEl>
                                          <p:spTgt spid="8"/>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by="(-#ppt_w*2)" calcmode="lin" valueType="num">
                                      <p:cBhvr rctx="PPT">
                                        <p:cTn id="57" dur="500" autoRev="1" fill="hold">
                                          <p:stCondLst>
                                            <p:cond delay="0"/>
                                          </p:stCondLst>
                                        </p:cTn>
                                        <p:tgtEl>
                                          <p:spTgt spid="9"/>
                                        </p:tgtEl>
                                        <p:attrNameLst>
                                          <p:attrName>ppt_w</p:attrName>
                                        </p:attrNameLst>
                                      </p:cBhvr>
                                    </p:anim>
                                    <p:anim by="(#ppt_w*0.50)" calcmode="lin" valueType="num">
                                      <p:cBhvr>
                                        <p:cTn id="58" dur="500" decel="50000" autoRev="1" fill="hold">
                                          <p:stCondLst>
                                            <p:cond delay="0"/>
                                          </p:stCondLst>
                                        </p:cTn>
                                        <p:tgtEl>
                                          <p:spTgt spid="9"/>
                                        </p:tgtEl>
                                        <p:attrNameLst>
                                          <p:attrName>ppt_x</p:attrName>
                                        </p:attrNameLst>
                                      </p:cBhvr>
                                    </p:anim>
                                    <p:anim from="(-#ppt_h/2)" to="(#ppt_y)" calcmode="lin" valueType="num">
                                      <p:cBhvr>
                                        <p:cTn id="59" dur="1000" fill="hold">
                                          <p:stCondLst>
                                            <p:cond delay="0"/>
                                          </p:stCondLst>
                                        </p:cTn>
                                        <p:tgtEl>
                                          <p:spTgt spid="9"/>
                                        </p:tgtEl>
                                        <p:attrNameLst>
                                          <p:attrName>ppt_y</p:attrName>
                                        </p:attrNameLst>
                                      </p:cBhvr>
                                    </p:anim>
                                    <p:animRot by="21600000">
                                      <p:cBhvr>
                                        <p:cTn id="60" dur="1000" fill="hold">
                                          <p:stCondLst>
                                            <p:cond delay="0"/>
                                          </p:stCondLst>
                                        </p:cTn>
                                        <p:tgtEl>
                                          <p:spTgt spid="9"/>
                                        </p:tgtEl>
                                        <p:attrNameLst>
                                          <p:attrName>r</p:attrName>
                                        </p:attrNameLst>
                                      </p:cBhvr>
                                    </p:animRot>
                                  </p:childTnLst>
                                </p:cTn>
                              </p:par>
                              <p:par>
                                <p:cTn id="61" presetID="6" presetClass="entr" presetSubtype="16" fill="hold" grpId="0" nodeType="withEffect">
                                  <p:stCondLst>
                                    <p:cond delay="0"/>
                                  </p:stCondLst>
                                  <p:childTnLst>
                                    <p:set>
                                      <p:cBhvr>
                                        <p:cTn id="62" dur="1" fill="hold">
                                          <p:stCondLst>
                                            <p:cond delay="0"/>
                                          </p:stCondLst>
                                        </p:cTn>
                                        <p:tgtEl>
                                          <p:spTgt spid="4">
                                            <p:graphicEl>
                                              <a:dgm id="{7DF51B47-6229-C04F-AE23-36A57E0BBDD8}"/>
                                            </p:graphicEl>
                                          </p:spTgt>
                                        </p:tgtEl>
                                        <p:attrNameLst>
                                          <p:attrName>style.visibility</p:attrName>
                                        </p:attrNameLst>
                                      </p:cBhvr>
                                      <p:to>
                                        <p:strVal val="visible"/>
                                      </p:to>
                                    </p:set>
                                    <p:animEffect transition="in" filter="circle(in)">
                                      <p:cBhvr>
                                        <p:cTn id="63" dur="2000"/>
                                        <p:tgtEl>
                                          <p:spTgt spid="4">
                                            <p:graphicEl>
                                              <a:dgm id="{7DF51B47-6229-C04F-AE23-36A57E0BBDD8}"/>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4">
                                            <p:graphicEl>
                                              <a:dgm id="{216FBE0D-27DA-A547-9011-63CE8E4B19F1}"/>
                                            </p:graphicEl>
                                          </p:spTgt>
                                        </p:tgtEl>
                                        <p:attrNameLst>
                                          <p:attrName>style.visibility</p:attrName>
                                        </p:attrNameLst>
                                      </p:cBhvr>
                                      <p:to>
                                        <p:strVal val="visible"/>
                                      </p:to>
                                    </p:set>
                                    <p:animEffect transition="in" filter="circle(in)">
                                      <p:cBhvr>
                                        <p:cTn id="68" dur="2000"/>
                                        <p:tgtEl>
                                          <p:spTgt spid="4">
                                            <p:graphicEl>
                                              <a:dgm id="{216FBE0D-27DA-A547-9011-63CE8E4B19F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Scale>
                                      <p:cBhvr>
                                        <p:cTn id="7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1"/>
                                        </p:tgtEl>
                                        <p:attrNameLst>
                                          <p:attrName>ppt_x</p:attrName>
                                          <p:attrName>ppt_y</p:attrName>
                                        </p:attrNameLst>
                                      </p:cBhvr>
                                    </p:animMotion>
                                    <p:animEffect transition="in" filter="fade">
                                      <p:cBhvr>
                                        <p:cTn id="7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P spid="6" grpId="0"/>
      <p:bldP spid="7" grpId="0"/>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CONTROLADOR Y FUENTE</a:t>
            </a:r>
            <a:endParaRPr lang="en-US" sz="4000" dirty="0"/>
          </a:p>
        </p:txBody>
      </p:sp>
      <p:graphicFrame>
        <p:nvGraphicFramePr>
          <p:cNvPr id="4" name="Content Placeholder 3"/>
          <p:cNvGraphicFramePr>
            <a:graphicFrameLocks/>
          </p:cNvGraphicFramePr>
          <p:nvPr>
            <p:extLst>
              <p:ext uri="{D42A27DB-BD31-4B8C-83A1-F6EECF244321}">
                <p14:modId xmlns:p14="http://schemas.microsoft.com/office/powerpoint/2010/main" val="906937313"/>
              </p:ext>
            </p:extLst>
          </p:nvPr>
        </p:nvGraphicFramePr>
        <p:xfrm>
          <a:off x="2919359" y="1340558"/>
          <a:ext cx="5767441" cy="1854200"/>
        </p:xfrm>
        <a:graphic>
          <a:graphicData uri="http://schemas.openxmlformats.org/drawingml/2006/table">
            <a:tbl>
              <a:tblPr firstRow="1" bandRow="1">
                <a:tableStyleId>{5C22544A-7EE6-4342-B048-85BDC9FD1C3A}</a:tableStyleId>
              </a:tblPr>
              <a:tblGrid>
                <a:gridCol w="626686"/>
                <a:gridCol w="3568814"/>
                <a:gridCol w="671411"/>
                <a:gridCol w="900530"/>
              </a:tblGrid>
              <a:tr h="370840">
                <a:tc>
                  <a:txBody>
                    <a:bodyPr/>
                    <a:lstStyle/>
                    <a:p>
                      <a:pPr algn="ctr"/>
                      <a:r>
                        <a:rPr lang="en-US" sz="1200" dirty="0" smtClean="0"/>
                        <a:t>ITEM.</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MÓDULO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CANT</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MODELO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solidFill>
                            <a:srgbClr val="314510"/>
                          </a:solidFill>
                        </a:rPr>
                        <a:t>1</a:t>
                      </a:r>
                      <a:endParaRPr lang="en-US" sz="1200" dirty="0">
                        <a:solidFill>
                          <a:srgbClr val="314510"/>
                        </a:solidFill>
                      </a:endParaRPr>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nSpc>
                          <a:spcPct val="150000"/>
                        </a:lnSpc>
                        <a:spcAft>
                          <a:spcPts val="0"/>
                        </a:spcAft>
                      </a:pPr>
                      <a:r>
                        <a:rPr lang="en-US" sz="1100" b="1">
                          <a:effectLst/>
                          <a:latin typeface="Arial"/>
                          <a:ea typeface="Times New Roman"/>
                          <a:cs typeface="Times New Roman"/>
                        </a:rPr>
                        <a:t>CompactLogix Dual Serial Processor, 512K Memory</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b="1">
                          <a:effectLst/>
                          <a:latin typeface="Arial"/>
                          <a:ea typeface="Times New Roman"/>
                          <a:cs typeface="Times New Roman"/>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b="1">
                          <a:effectLst/>
                          <a:latin typeface="Arial"/>
                          <a:ea typeface="Times New Roman"/>
                          <a:cs typeface="Times New Roman"/>
                        </a:rPr>
                        <a:t>1769</a:t>
                      </a:r>
                      <a:r>
                        <a:rPr lang="en-US" sz="1100" b="1">
                          <a:effectLst/>
                          <a:latin typeface="Calibri"/>
                          <a:ea typeface="Times New Roman"/>
                          <a:cs typeface="Times New Roman"/>
                        </a:rPr>
                        <a:t>‐</a:t>
                      </a:r>
                      <a:r>
                        <a:rPr lang="en-US" sz="1100" b="1">
                          <a:effectLst/>
                          <a:latin typeface="Arial"/>
                          <a:ea typeface="Times New Roman"/>
                          <a:cs typeface="Times New Roman"/>
                        </a:rPr>
                        <a:t>L31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2</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nSpc>
                          <a:spcPct val="150000"/>
                        </a:lnSpc>
                        <a:spcAft>
                          <a:spcPts val="0"/>
                        </a:spcAft>
                      </a:pPr>
                      <a:r>
                        <a:rPr lang="en-US" sz="1100" b="1">
                          <a:effectLst/>
                          <a:latin typeface="Arial"/>
                          <a:ea typeface="Times New Roman"/>
                          <a:cs typeface="Times New Roman"/>
                        </a:rPr>
                        <a:t>4 Channnel Analog Current/Voltage Input Module</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a:effectLst/>
                          <a:latin typeface="Arial"/>
                          <a:ea typeface="Times New Roman"/>
                          <a:cs typeface="Arial"/>
                        </a:rPr>
                        <a:t>4</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a:effectLst/>
                          <a:latin typeface="Arial"/>
                          <a:ea typeface="Times New Roman"/>
                          <a:cs typeface="Arial"/>
                        </a:rPr>
                        <a:t>1769</a:t>
                      </a:r>
                      <a:r>
                        <a:rPr lang="en-US" sz="1100">
                          <a:effectLst/>
                          <a:latin typeface="Calibri"/>
                          <a:ea typeface="Times New Roman"/>
                          <a:cs typeface="Arial"/>
                        </a:rPr>
                        <a:t>‐</a:t>
                      </a:r>
                      <a:r>
                        <a:rPr lang="en-US" sz="1100">
                          <a:effectLst/>
                          <a:latin typeface="Arial"/>
                          <a:ea typeface="Times New Roman"/>
                          <a:cs typeface="Arial"/>
                        </a:rPr>
                        <a:t>IF4</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3</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nSpc>
                          <a:spcPct val="150000"/>
                        </a:lnSpc>
                        <a:spcAft>
                          <a:spcPts val="0"/>
                        </a:spcAft>
                      </a:pPr>
                      <a:r>
                        <a:rPr lang="en-US" sz="1100" b="1">
                          <a:effectLst/>
                          <a:latin typeface="Arial"/>
                          <a:ea typeface="Times New Roman"/>
                          <a:cs typeface="Times New Roman"/>
                        </a:rPr>
                        <a:t>16 Point 24 VDC Sinking/Sourcing Input Module</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a:effectLst/>
                          <a:latin typeface="Arial"/>
                          <a:ea typeface="Times New Roman"/>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dirty="0">
                          <a:effectLst/>
                          <a:latin typeface="Arial"/>
                          <a:ea typeface="Times New Roman"/>
                          <a:cs typeface="Arial"/>
                        </a:rPr>
                        <a:t>1769</a:t>
                      </a:r>
                      <a:r>
                        <a:rPr lang="en-US" sz="1100" dirty="0">
                          <a:effectLst/>
                          <a:latin typeface="Calibri"/>
                          <a:ea typeface="Times New Roman"/>
                          <a:cs typeface="Arial"/>
                        </a:rPr>
                        <a:t>‐</a:t>
                      </a:r>
                      <a:r>
                        <a:rPr lang="en-US" sz="1100" dirty="0">
                          <a:effectLst/>
                          <a:latin typeface="Arial"/>
                          <a:ea typeface="Times New Roman"/>
                          <a:cs typeface="Arial"/>
                        </a:rPr>
                        <a:t>IQ16</a:t>
                      </a:r>
                      <a:endParaRPr lang="es-ES_tradnl" sz="1100" dirty="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nSpc>
                          <a:spcPct val="150000"/>
                        </a:lnSpc>
                        <a:spcAft>
                          <a:spcPts val="0"/>
                        </a:spcAft>
                      </a:pPr>
                      <a:r>
                        <a:rPr lang="en-US" sz="1100" b="1">
                          <a:effectLst/>
                          <a:latin typeface="Arial"/>
                          <a:ea typeface="Times New Roman"/>
                          <a:cs typeface="Times New Roman"/>
                        </a:rPr>
                        <a:t>16 Point VAC/VDC Relay Output Module</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a:effectLst/>
                          <a:latin typeface="Arial"/>
                          <a:ea typeface="Times New Roman"/>
                          <a:cs typeface="Arial"/>
                        </a:rPr>
                        <a:t>1</a:t>
                      </a:r>
                      <a:endParaRPr lang="es-ES_tradnl" sz="110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lnSpc>
                          <a:spcPct val="150000"/>
                        </a:lnSpc>
                        <a:spcAft>
                          <a:spcPts val="0"/>
                        </a:spcAft>
                      </a:pPr>
                      <a:r>
                        <a:rPr lang="en-US" sz="1100" dirty="0">
                          <a:effectLst/>
                          <a:latin typeface="Arial"/>
                          <a:ea typeface="Times New Roman"/>
                          <a:cs typeface="Arial"/>
                        </a:rPr>
                        <a:t>1769</a:t>
                      </a:r>
                      <a:r>
                        <a:rPr lang="en-US" sz="1100" dirty="0">
                          <a:effectLst/>
                          <a:latin typeface="Calibri"/>
                          <a:ea typeface="Times New Roman"/>
                          <a:cs typeface="Arial"/>
                        </a:rPr>
                        <a:t>‐</a:t>
                      </a:r>
                      <a:r>
                        <a:rPr lang="en-US" sz="1100" dirty="0">
                          <a:effectLst/>
                          <a:latin typeface="Arial"/>
                          <a:ea typeface="Times New Roman"/>
                          <a:cs typeface="Arial"/>
                        </a:rPr>
                        <a:t>OW16</a:t>
                      </a:r>
                      <a:endParaRPr lang="es-ES_tradnl" sz="1100" dirty="0">
                        <a:effectLst/>
                        <a:latin typeface="Calibri"/>
                        <a:ea typeface="Calibri"/>
                        <a:cs typeface="Arial"/>
                      </a:endParaRPr>
                    </a:p>
                  </a:txBody>
                  <a:tcPr marL="68580" marR="68580" marT="0" marB="0">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4053712666"/>
              </p:ext>
            </p:extLst>
          </p:nvPr>
        </p:nvGraphicFramePr>
        <p:xfrm>
          <a:off x="206358" y="3399447"/>
          <a:ext cx="4811970" cy="3337560"/>
        </p:xfrm>
        <a:graphic>
          <a:graphicData uri="http://schemas.openxmlformats.org/drawingml/2006/table">
            <a:tbl>
              <a:tblPr firstRow="1" bandRow="1">
                <a:tableStyleId>{5C22544A-7EE6-4342-B048-85BDC9FD1C3A}</a:tableStyleId>
              </a:tblPr>
              <a:tblGrid>
                <a:gridCol w="1597416"/>
                <a:gridCol w="1567180"/>
                <a:gridCol w="524818"/>
                <a:gridCol w="597738"/>
                <a:gridCol w="524818"/>
              </a:tblGrid>
              <a:tr h="370840">
                <a:tc>
                  <a:txBody>
                    <a:bodyPr/>
                    <a:lstStyle/>
                    <a:p>
                      <a:pPr algn="ctr"/>
                      <a:r>
                        <a:rPr lang="en-US" sz="1200" dirty="0" smtClean="0"/>
                        <a:t>EQUIPO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CANT</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err="1" smtClean="0"/>
                        <a:t>Vdc</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I(mA)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P(w)</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Det. </a:t>
                      </a:r>
                      <a:r>
                        <a:rPr lang="en-US" sz="1200" dirty="0" err="1" smtClean="0"/>
                        <a:t>Flama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35</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4,2</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Det. Gas</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5</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140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13,44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Det. </a:t>
                      </a:r>
                      <a:r>
                        <a:rPr lang="en-US" sz="1200" dirty="0" err="1" smtClean="0"/>
                        <a:t>Humo</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0,96</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Transmisor</a:t>
                      </a:r>
                      <a:r>
                        <a:rPr lang="en-US" sz="1200" baseline="0" dirty="0" smtClean="0"/>
                        <a:t> de </a:t>
                      </a:r>
                      <a:r>
                        <a:rPr lang="en-US" sz="1200" baseline="0" dirty="0" err="1" smtClean="0"/>
                        <a:t>Nivel</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400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9,6</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Hidrante</a:t>
                      </a:r>
                      <a:r>
                        <a:rPr lang="en-US" sz="1200" dirty="0" smtClean="0"/>
                        <a:t> (</a:t>
                      </a:r>
                      <a:r>
                        <a:rPr lang="en-US" sz="1200" dirty="0" err="1" smtClean="0"/>
                        <a:t>Solenoide</a:t>
                      </a:r>
                      <a:r>
                        <a:rPr lang="en-US" sz="1200" dirty="0" smtClean="0"/>
                        <a:t>)</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3</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500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36</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Rociador</a:t>
                      </a:r>
                      <a:r>
                        <a:rPr lang="en-US" sz="1200" dirty="0" smtClean="0"/>
                        <a:t> (</a:t>
                      </a:r>
                      <a:r>
                        <a:rPr lang="en-US" sz="1200" dirty="0" err="1" smtClean="0"/>
                        <a:t>Solenoide</a:t>
                      </a:r>
                      <a:r>
                        <a:rPr lang="en-US" sz="1200" dirty="0" smtClean="0"/>
                        <a:t>)</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5</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500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60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err="1" smtClean="0"/>
                        <a:t>Sirena</a:t>
                      </a:r>
                      <a:r>
                        <a:rPr lang="en-US" sz="1200" dirty="0" smtClean="0"/>
                        <a:t> Exterior</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1000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r h="370840">
                <a:tc>
                  <a:txBody>
                    <a:bodyPr/>
                    <a:lstStyle/>
                    <a:p>
                      <a:pPr algn="ctr"/>
                      <a:r>
                        <a:rPr lang="en-US" sz="1200" dirty="0" smtClean="0"/>
                        <a:t>Luz </a:t>
                      </a:r>
                      <a:r>
                        <a:rPr lang="en-US" sz="1200" dirty="0" err="1" smtClean="0"/>
                        <a:t>Licuadora</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24</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50</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c>
                  <a:txBody>
                    <a:bodyPr/>
                    <a:lstStyle/>
                    <a:p>
                      <a:pPr algn="ctr"/>
                      <a:r>
                        <a:rPr lang="en-US" sz="1200" dirty="0" smtClean="0"/>
                        <a:t>1,2</a:t>
                      </a:r>
                      <a:endParaRPr lang="en-US" sz="1200" dirty="0"/>
                    </a:p>
                  </a:txBody>
                  <a:tcPr>
                    <a:gradFill flip="none" rotWithShape="1">
                      <a:gsLst>
                        <a:gs pos="58000">
                          <a:schemeClr val="accent5">
                            <a:lumMod val="75000"/>
                            <a:alpha val="60000"/>
                          </a:schemeClr>
                        </a:gs>
                        <a:gs pos="100000">
                          <a:schemeClr val="accent6">
                            <a:lumMod val="40000"/>
                            <a:lumOff val="60000"/>
                          </a:schemeClr>
                        </a:gs>
                      </a:gsLst>
                      <a:path path="rect">
                        <a:fillToRect l="50000" t="50000" r="50000" b="50000"/>
                      </a:path>
                      <a:tileRect/>
                    </a:gradFill>
                  </a:tcPr>
                </a:tc>
              </a:tr>
            </a:tbl>
          </a:graphicData>
        </a:graphic>
      </p:graphicFrame>
      <p:sp>
        <p:nvSpPr>
          <p:cNvPr id="6" name="TextBox 5"/>
          <p:cNvSpPr txBox="1"/>
          <p:nvPr/>
        </p:nvSpPr>
        <p:spPr>
          <a:xfrm>
            <a:off x="564389" y="1853722"/>
            <a:ext cx="1188947" cy="523220"/>
          </a:xfrm>
          <a:prstGeom prst="rect">
            <a:avLst/>
          </a:prstGeom>
          <a:noFill/>
        </p:spPr>
        <p:txBody>
          <a:bodyPr wrap="none" rtlCol="0">
            <a:spAutoFit/>
          </a:bodyPr>
          <a:lstStyle/>
          <a:p>
            <a:r>
              <a:rPr lang="en-US" sz="2800" b="1" dirty="0" smtClean="0">
                <a:solidFill>
                  <a:srgbClr val="314510"/>
                </a:solidFill>
              </a:rPr>
              <a:t>TAGS</a:t>
            </a:r>
            <a:endParaRPr lang="en-US" sz="2800" b="1" dirty="0">
              <a:solidFill>
                <a:srgbClr val="314510"/>
              </a:solidFill>
            </a:endParaRPr>
          </a:p>
        </p:txBody>
      </p:sp>
      <p:sp>
        <p:nvSpPr>
          <p:cNvPr id="7" name="Right Arrow 6"/>
          <p:cNvSpPr/>
          <p:nvPr/>
        </p:nvSpPr>
        <p:spPr>
          <a:xfrm>
            <a:off x="1912676" y="1853722"/>
            <a:ext cx="846594" cy="523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284620" y="3620247"/>
            <a:ext cx="2224625" cy="1200329"/>
          </a:xfrm>
          <a:prstGeom prst="rect">
            <a:avLst/>
          </a:prstGeom>
          <a:noFill/>
        </p:spPr>
        <p:txBody>
          <a:bodyPr wrap="none" rtlCol="0">
            <a:spAutoFit/>
          </a:bodyPr>
          <a:lstStyle/>
          <a:p>
            <a:pPr algn="ctr"/>
            <a:r>
              <a:rPr lang="en-US" b="1" dirty="0" smtClean="0">
                <a:solidFill>
                  <a:srgbClr val="314510"/>
                </a:solidFill>
              </a:rPr>
              <a:t>CONSUMO DE</a:t>
            </a:r>
          </a:p>
          <a:p>
            <a:pPr algn="ctr"/>
            <a:r>
              <a:rPr lang="en-US" b="1" dirty="0" smtClean="0">
                <a:solidFill>
                  <a:srgbClr val="314510"/>
                </a:solidFill>
              </a:rPr>
              <a:t>POTENCIA DE</a:t>
            </a:r>
          </a:p>
          <a:p>
            <a:pPr algn="ctr"/>
            <a:r>
              <a:rPr lang="en-US" b="1" dirty="0" smtClean="0">
                <a:solidFill>
                  <a:srgbClr val="314510"/>
                </a:solidFill>
              </a:rPr>
              <a:t>INSTRUMENTOS/</a:t>
            </a:r>
          </a:p>
          <a:p>
            <a:pPr algn="ctr"/>
            <a:r>
              <a:rPr lang="en-US" b="1" dirty="0" smtClean="0">
                <a:solidFill>
                  <a:srgbClr val="314510"/>
                </a:solidFill>
              </a:rPr>
              <a:t>EQUIPOS</a:t>
            </a:r>
            <a:endParaRPr lang="en-US" b="1" dirty="0">
              <a:solidFill>
                <a:srgbClr val="314510"/>
              </a:solidFill>
            </a:endParaRPr>
          </a:p>
        </p:txBody>
      </p:sp>
      <p:sp>
        <p:nvSpPr>
          <p:cNvPr id="9" name="Left Arrow 8"/>
          <p:cNvSpPr/>
          <p:nvPr/>
        </p:nvSpPr>
        <p:spPr>
          <a:xfrm>
            <a:off x="5314730" y="3888618"/>
            <a:ext cx="846594" cy="42335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88430" y="5447292"/>
            <a:ext cx="1118929" cy="923330"/>
          </a:xfrm>
          <a:prstGeom prst="rect">
            <a:avLst/>
          </a:prstGeom>
          <a:noFill/>
        </p:spPr>
        <p:txBody>
          <a:bodyPr wrap="none" rtlCol="0">
            <a:spAutoFit/>
          </a:bodyPr>
          <a:lstStyle/>
          <a:p>
            <a:pPr algn="ctr"/>
            <a:r>
              <a:rPr lang="en-US" b="1" dirty="0" smtClean="0">
                <a:solidFill>
                  <a:srgbClr val="314510"/>
                </a:solidFill>
              </a:rPr>
              <a:t>FUENTE</a:t>
            </a:r>
          </a:p>
          <a:p>
            <a:pPr algn="ctr"/>
            <a:r>
              <a:rPr lang="en-US" b="1" dirty="0" smtClean="0">
                <a:solidFill>
                  <a:srgbClr val="314510"/>
                </a:solidFill>
              </a:rPr>
              <a:t>24VDC</a:t>
            </a:r>
          </a:p>
          <a:p>
            <a:pPr algn="ctr"/>
            <a:r>
              <a:rPr lang="en-US" b="1" dirty="0" smtClean="0">
                <a:solidFill>
                  <a:srgbClr val="314510"/>
                </a:solidFill>
              </a:rPr>
              <a:t>2,5A</a:t>
            </a:r>
            <a:endParaRPr lang="en-US" b="1" dirty="0">
              <a:solidFill>
                <a:srgbClr val="314510"/>
              </a:solidFill>
            </a:endParaRPr>
          </a:p>
        </p:txBody>
      </p:sp>
      <p:sp>
        <p:nvSpPr>
          <p:cNvPr id="11" name="Right Arrow 10"/>
          <p:cNvSpPr/>
          <p:nvPr/>
        </p:nvSpPr>
        <p:spPr>
          <a:xfrm>
            <a:off x="5314730" y="5641545"/>
            <a:ext cx="846594" cy="523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315976" y="5310752"/>
            <a:ext cx="1397437" cy="1091230"/>
          </a:xfrm>
          <a:prstGeom prst="ellipse">
            <a:avLst/>
          </a:prstGeom>
          <a:solidFill>
            <a:schemeClr val="tx2">
              <a:lumMod val="50000"/>
              <a:alpha val="23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250" autoRev="1" fill="hold">
                                          <p:stCondLst>
                                            <p:cond delay="0"/>
                                          </p:stCondLst>
                                        </p:cTn>
                                        <p:tgtEl>
                                          <p:spTgt spid="8"/>
                                        </p:tgtEl>
                                        <p:attrNameLst>
                                          <p:attrName>ppt_w</p:attrName>
                                        </p:attrNameLst>
                                      </p:cBhvr>
                                    </p:anim>
                                    <p:anim by="(#ppt_w*0.50)" calcmode="lin" valueType="num">
                                      <p:cBhvr>
                                        <p:cTn id="28" dur="250" decel="50000" autoRev="1" fill="hold">
                                          <p:stCondLst>
                                            <p:cond delay="0"/>
                                          </p:stCondLst>
                                        </p:cTn>
                                        <p:tgtEl>
                                          <p:spTgt spid="8"/>
                                        </p:tgtEl>
                                        <p:attrNameLst>
                                          <p:attrName>ppt_x</p:attrName>
                                        </p:attrNameLst>
                                      </p:cBhvr>
                                    </p:anim>
                                    <p:anim from="(-#ppt_h/2)" to="(#ppt_y)" calcmode="lin" valueType="num">
                                      <p:cBhvr>
                                        <p:cTn id="29" dur="500" fill="hold">
                                          <p:stCondLst>
                                            <p:cond delay="0"/>
                                          </p:stCondLst>
                                        </p:cTn>
                                        <p:tgtEl>
                                          <p:spTgt spid="8"/>
                                        </p:tgtEl>
                                        <p:attrNameLst>
                                          <p:attrName>ppt_y</p:attrName>
                                        </p:attrNameLst>
                                      </p:cBhvr>
                                    </p:anim>
                                    <p:animRot by="21600000">
                                      <p:cBhvr>
                                        <p:cTn id="30" dur="5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Scale>
                                      <p:cBhvr>
                                        <p:cTn id="4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gtEl>
                                        <p:attrNameLst>
                                          <p:attrName>ppt_x</p:attrName>
                                          <p:attrName>ppt_y</p:attrName>
                                        </p:attrNameLst>
                                      </p:cBhvr>
                                    </p:animMotion>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by="(-#ppt_w*2)" calcmode="lin" valueType="num">
                                      <p:cBhvr rctx="PPT">
                                        <p:cTn id="52" dur="250" autoRev="1" fill="hold">
                                          <p:stCondLst>
                                            <p:cond delay="0"/>
                                          </p:stCondLst>
                                        </p:cTn>
                                        <p:tgtEl>
                                          <p:spTgt spid="10"/>
                                        </p:tgtEl>
                                        <p:attrNameLst>
                                          <p:attrName>ppt_w</p:attrName>
                                        </p:attrNameLst>
                                      </p:cBhvr>
                                    </p:anim>
                                    <p:anim by="(#ppt_w*0.50)" calcmode="lin" valueType="num">
                                      <p:cBhvr>
                                        <p:cTn id="53" dur="250" decel="50000" autoRev="1" fill="hold">
                                          <p:stCondLst>
                                            <p:cond delay="0"/>
                                          </p:stCondLst>
                                        </p:cTn>
                                        <p:tgtEl>
                                          <p:spTgt spid="10"/>
                                        </p:tgtEl>
                                        <p:attrNameLst>
                                          <p:attrName>ppt_x</p:attrName>
                                        </p:attrNameLst>
                                      </p:cBhvr>
                                    </p:anim>
                                    <p:anim from="(-#ppt_h/2)" to="(#ppt_y)" calcmode="lin" valueType="num">
                                      <p:cBhvr>
                                        <p:cTn id="54" dur="500" fill="hold">
                                          <p:stCondLst>
                                            <p:cond delay="0"/>
                                          </p:stCondLst>
                                        </p:cTn>
                                        <p:tgtEl>
                                          <p:spTgt spid="10"/>
                                        </p:tgtEl>
                                        <p:attrNameLst>
                                          <p:attrName>ppt_y</p:attrName>
                                        </p:attrNameLst>
                                      </p:cBhvr>
                                    </p:anim>
                                    <p:animRot by="21600000">
                                      <p:cBhvr>
                                        <p:cTn id="55" dur="500" fill="hold">
                                          <p:stCondLst>
                                            <p:cond delay="0"/>
                                          </p:stCondLst>
                                        </p:cTn>
                                        <p:tgtEl>
                                          <p:spTgt spid="10"/>
                                        </p:tgtEl>
                                        <p:attrNameLst>
                                          <p:attrName>r</p:attrName>
                                        </p:attrNameLst>
                                      </p:cBhvr>
                                    </p:animRot>
                                  </p:childTnLst>
                                </p:cTn>
                              </p:par>
                              <p:par>
                                <p:cTn id="56" presetID="6"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59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OBJETIVOS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6671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5461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79949678-C428-284F-A209-5CD115CDE014}"/>
                                            </p:graphicEl>
                                          </p:spTgt>
                                        </p:tgtEl>
                                        <p:attrNameLst>
                                          <p:attrName>style.visibility</p:attrName>
                                        </p:attrNameLst>
                                      </p:cBhvr>
                                      <p:to>
                                        <p:strVal val="visible"/>
                                      </p:to>
                                    </p:set>
                                    <p:animEffect transition="in" filter="randombar(horizontal)">
                                      <p:cBhvr>
                                        <p:cTn id="7" dur="500"/>
                                        <p:tgtEl>
                                          <p:spTgt spid="4">
                                            <p:graphicEl>
                                              <a:dgm id="{79949678-C428-284F-A209-5CD115CDE0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50AE1F64-B9FF-0248-88B5-291ADD857436}"/>
                                            </p:graphicEl>
                                          </p:spTgt>
                                        </p:tgtEl>
                                        <p:attrNameLst>
                                          <p:attrName>style.visibility</p:attrName>
                                        </p:attrNameLst>
                                      </p:cBhvr>
                                      <p:to>
                                        <p:strVal val="visible"/>
                                      </p:to>
                                    </p:set>
                                    <p:animEffect transition="in" filter="randombar(horizontal)">
                                      <p:cBhvr>
                                        <p:cTn id="12" dur="500"/>
                                        <p:tgtEl>
                                          <p:spTgt spid="4">
                                            <p:graphicEl>
                                              <a:dgm id="{50AE1F64-B9FF-0248-88B5-291ADD8574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2B67BD07-1888-5342-8B4E-7826503E9FF3}"/>
                                            </p:graphicEl>
                                          </p:spTgt>
                                        </p:tgtEl>
                                        <p:attrNameLst>
                                          <p:attrName>style.visibility</p:attrName>
                                        </p:attrNameLst>
                                      </p:cBhvr>
                                      <p:to>
                                        <p:strVal val="visible"/>
                                      </p:to>
                                    </p:set>
                                    <p:animEffect transition="in" filter="randombar(horizontal)">
                                      <p:cBhvr>
                                        <p:cTn id="17" dur="500"/>
                                        <p:tgtEl>
                                          <p:spTgt spid="4">
                                            <p:graphicEl>
                                              <a:dgm id="{2B67BD07-1888-5342-8B4E-7826503E9FF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graphicEl>
                                              <a:dgm id="{374BDB9F-6ADE-B244-A777-5DE3DD00C911}"/>
                                            </p:graphicEl>
                                          </p:spTgt>
                                        </p:tgtEl>
                                        <p:attrNameLst>
                                          <p:attrName>style.visibility</p:attrName>
                                        </p:attrNameLst>
                                      </p:cBhvr>
                                      <p:to>
                                        <p:strVal val="visible"/>
                                      </p:to>
                                    </p:set>
                                    <p:animEffect transition="in" filter="randombar(horizontal)">
                                      <p:cBhvr>
                                        <p:cTn id="22" dur="500"/>
                                        <p:tgtEl>
                                          <p:spTgt spid="4">
                                            <p:graphicEl>
                                              <a:dgm id="{374BDB9F-6ADE-B244-A777-5DE3DD00C9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6113136"/>
              </p:ext>
            </p:extLst>
          </p:nvPr>
        </p:nvGraphicFramePr>
        <p:xfrm>
          <a:off x="457200" y="11446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5589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MATRIZ CAUSA-EFECTO</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3337573529"/>
              </p:ext>
            </p:extLst>
          </p:nvPr>
        </p:nvGraphicFramePr>
        <p:xfrm>
          <a:off x="235163" y="1449469"/>
          <a:ext cx="5455831" cy="3227774"/>
        </p:xfrm>
        <a:graphic>
          <a:graphicData uri="http://schemas.openxmlformats.org/presentationml/2006/ole">
            <mc:AlternateContent xmlns:mc="http://schemas.openxmlformats.org/markup-compatibility/2006">
              <mc:Choice xmlns:v="urn:schemas-microsoft-com:vml" Requires="v">
                <p:oleObj spid="_x0000_s3116" name="Document" r:id="rId3" imgW="5727700" imgH="3048000" progId="Word.Document.12">
                  <p:embed/>
                </p:oleObj>
              </mc:Choice>
              <mc:Fallback>
                <p:oleObj name="Document" r:id="rId3" imgW="5727700" imgH="3048000" progId="Word.Document.12">
                  <p:embed/>
                  <p:pic>
                    <p:nvPicPr>
                      <p:cNvPr id="0" name=""/>
                      <p:cNvPicPr/>
                      <p:nvPr/>
                    </p:nvPicPr>
                    <p:blipFill>
                      <a:blip r:embed="rId4">
                        <a:alphaModFix amt="65000"/>
                      </a:blip>
                      <a:stretch>
                        <a:fillRect/>
                      </a:stretch>
                    </p:blipFill>
                    <p:spPr>
                      <a:xfrm>
                        <a:off x="235163" y="1449469"/>
                        <a:ext cx="5455831" cy="3227774"/>
                      </a:xfrm>
                      <a:prstGeom prst="rect">
                        <a:avLst/>
                      </a:prstGeom>
                    </p:spPr>
                  </p:pic>
                </p:oleObj>
              </mc:Fallback>
            </mc:AlternateContent>
          </a:graphicData>
        </a:graphic>
      </p:graphicFrame>
      <p:pic>
        <p:nvPicPr>
          <p:cNvPr id="5" name="Picture 4"/>
          <p:cNvPicPr/>
          <p:nvPr/>
        </p:nvPicPr>
        <p:blipFill>
          <a:blip r:embed="rId5" cstate="print"/>
          <a:srcRect/>
          <a:stretch>
            <a:fillRect/>
          </a:stretch>
        </p:blipFill>
        <p:spPr bwMode="auto">
          <a:xfrm>
            <a:off x="3736975" y="4431665"/>
            <a:ext cx="5407025" cy="2426335"/>
          </a:xfrm>
          <a:prstGeom prst="rect">
            <a:avLst/>
          </a:prstGeom>
          <a:noFill/>
          <a:ln w="9525">
            <a:noFill/>
            <a:miter lim="800000"/>
            <a:headEnd/>
            <a:tailEnd/>
          </a:ln>
        </p:spPr>
      </p:pic>
      <p:sp>
        <p:nvSpPr>
          <p:cNvPr id="6" name="Oval 5"/>
          <p:cNvSpPr/>
          <p:nvPr/>
        </p:nvSpPr>
        <p:spPr>
          <a:xfrm>
            <a:off x="2130039" y="2441330"/>
            <a:ext cx="456778" cy="349694"/>
          </a:xfrm>
          <a:prstGeom prst="ellipse">
            <a:avLst/>
          </a:prstGeom>
          <a:solidFill>
            <a:schemeClr val="tx2">
              <a:lumMod val="50000"/>
              <a:alpha val="23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62401" y="2441330"/>
            <a:ext cx="456778" cy="349694"/>
          </a:xfrm>
          <a:prstGeom prst="ellipse">
            <a:avLst/>
          </a:prstGeom>
          <a:solidFill>
            <a:schemeClr val="tx2">
              <a:lumMod val="50000"/>
              <a:alpha val="23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862401" y="4431665"/>
            <a:ext cx="1452329" cy="1730539"/>
          </a:xfrm>
          <a:prstGeom prst="ellipse">
            <a:avLst/>
          </a:prstGeom>
          <a:solidFill>
            <a:schemeClr val="tx2">
              <a:lumMod val="50000"/>
              <a:alpha val="23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539783" y="3476203"/>
            <a:ext cx="940658" cy="349694"/>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56467" y="3476202"/>
            <a:ext cx="940658" cy="349694"/>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506233" y="4677244"/>
            <a:ext cx="2637768" cy="1061603"/>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093119" y="5738847"/>
            <a:ext cx="940658" cy="893754"/>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1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1000"/>
                                        <p:tgtEl>
                                          <p:spTgt spid="1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PROGRAMACIÓN PLC</a:t>
            </a:r>
            <a:endParaRPr lang="en-US" sz="4000" dirty="0"/>
          </a:p>
        </p:txBody>
      </p:sp>
      <p:pic>
        <p:nvPicPr>
          <p:cNvPr id="5" name="Picture 4"/>
          <p:cNvPicPr/>
          <p:nvPr/>
        </p:nvPicPr>
        <p:blipFill>
          <a:blip r:embed="rId2" cstate="print"/>
          <a:srcRect/>
          <a:stretch>
            <a:fillRect/>
          </a:stretch>
        </p:blipFill>
        <p:spPr bwMode="auto">
          <a:xfrm>
            <a:off x="3314150" y="3895037"/>
            <a:ext cx="2691765" cy="2545715"/>
          </a:xfrm>
          <a:prstGeom prst="rect">
            <a:avLst/>
          </a:prstGeom>
          <a:noFill/>
          <a:ln w="9525">
            <a:noFill/>
            <a:miter lim="800000"/>
            <a:headEnd/>
            <a:tailEnd/>
          </a:ln>
        </p:spPr>
      </p:pic>
      <p:pic>
        <p:nvPicPr>
          <p:cNvPr id="6" name="Picture 5"/>
          <p:cNvPicPr/>
          <p:nvPr/>
        </p:nvPicPr>
        <p:blipFill rotWithShape="1">
          <a:blip r:embed="rId3" cstate="print"/>
          <a:srcRect l="-1303" t="-4534" r="1276" b="4478"/>
          <a:stretch/>
        </p:blipFill>
        <p:spPr bwMode="auto">
          <a:xfrm>
            <a:off x="1209643" y="1425573"/>
            <a:ext cx="4975152" cy="2150097"/>
          </a:xfrm>
          <a:prstGeom prst="rect">
            <a:avLst/>
          </a:prstGeom>
          <a:noFill/>
          <a:ln w="9525">
            <a:noFill/>
            <a:miter lim="800000"/>
            <a:headEnd/>
            <a:tailEnd/>
          </a:ln>
        </p:spPr>
      </p:pic>
      <p:sp>
        <p:nvSpPr>
          <p:cNvPr id="7" name="Right Arrow 6"/>
          <p:cNvSpPr/>
          <p:nvPr/>
        </p:nvSpPr>
        <p:spPr>
          <a:xfrm>
            <a:off x="5424471" y="4688292"/>
            <a:ext cx="1269890" cy="188159"/>
          </a:xfrm>
          <a:prstGeom prst="righ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2911669" y="4860771"/>
            <a:ext cx="1269890" cy="188159"/>
          </a:xfrm>
          <a:prstGeom prst="lef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5435769" y="5044532"/>
            <a:ext cx="1269890" cy="188159"/>
          </a:xfrm>
          <a:prstGeom prst="righ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3041462" y="5112103"/>
            <a:ext cx="1191503" cy="612675"/>
          </a:xfrm>
          <a:prstGeom prst="lef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863445" y="5624692"/>
            <a:ext cx="842214" cy="188159"/>
          </a:xfrm>
          <a:prstGeom prst="righ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2860255" y="5812851"/>
            <a:ext cx="1269890" cy="188159"/>
          </a:xfrm>
          <a:prstGeom prst="lef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5863445" y="6001012"/>
            <a:ext cx="842213" cy="188159"/>
          </a:xfrm>
          <a:prstGeom prst="rightArrow">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725715" y="4599388"/>
            <a:ext cx="2213479" cy="307777"/>
          </a:xfrm>
          <a:prstGeom prst="rect">
            <a:avLst/>
          </a:prstGeom>
          <a:noFill/>
        </p:spPr>
        <p:txBody>
          <a:bodyPr wrap="none" rtlCol="0">
            <a:spAutoFit/>
          </a:bodyPr>
          <a:lstStyle/>
          <a:p>
            <a:r>
              <a:rPr lang="en-US" sz="1400" dirty="0" smtClean="0"/>
              <a:t>Llama a </a:t>
            </a:r>
            <a:r>
              <a:rPr lang="en-US" sz="1400" dirty="0" err="1" smtClean="0"/>
              <a:t>todas</a:t>
            </a:r>
            <a:r>
              <a:rPr lang="en-US" sz="1400" dirty="0" smtClean="0"/>
              <a:t> </a:t>
            </a:r>
            <a:r>
              <a:rPr lang="en-US" sz="1400" dirty="0" err="1" smtClean="0"/>
              <a:t>las</a:t>
            </a:r>
            <a:r>
              <a:rPr lang="en-US" sz="1400" dirty="0" smtClean="0"/>
              <a:t> </a:t>
            </a:r>
            <a:r>
              <a:rPr lang="en-US" sz="1400" dirty="0" err="1" smtClean="0"/>
              <a:t>Rutinas</a:t>
            </a:r>
            <a:endParaRPr lang="en-US" sz="1400" dirty="0"/>
          </a:p>
        </p:txBody>
      </p:sp>
      <p:sp>
        <p:nvSpPr>
          <p:cNvPr id="17" name="TextBox 16"/>
          <p:cNvSpPr txBox="1"/>
          <p:nvPr/>
        </p:nvSpPr>
        <p:spPr>
          <a:xfrm>
            <a:off x="6689979" y="4939948"/>
            <a:ext cx="2312364" cy="523220"/>
          </a:xfrm>
          <a:prstGeom prst="rect">
            <a:avLst/>
          </a:prstGeom>
          <a:noFill/>
        </p:spPr>
        <p:txBody>
          <a:bodyPr wrap="none" rtlCol="0">
            <a:spAutoFit/>
          </a:bodyPr>
          <a:lstStyle/>
          <a:p>
            <a:pPr algn="ctr"/>
            <a:r>
              <a:rPr lang="en-US" sz="1400" dirty="0" err="1" smtClean="0"/>
              <a:t>Arranque</a:t>
            </a:r>
            <a:r>
              <a:rPr lang="en-US" sz="1400" dirty="0" smtClean="0"/>
              <a:t> y </a:t>
            </a:r>
            <a:r>
              <a:rPr lang="en-US" sz="1400" dirty="0" err="1" smtClean="0"/>
              <a:t>Parada</a:t>
            </a:r>
            <a:r>
              <a:rPr lang="en-US" sz="1400" dirty="0" smtClean="0"/>
              <a:t> </a:t>
            </a:r>
            <a:r>
              <a:rPr lang="en-US" sz="1400" dirty="0" err="1" smtClean="0"/>
              <a:t>remoto</a:t>
            </a:r>
            <a:endParaRPr lang="en-US" sz="1400" dirty="0" smtClean="0"/>
          </a:p>
          <a:p>
            <a:pPr algn="ctr"/>
            <a:r>
              <a:rPr lang="en-US" sz="1400" dirty="0" smtClean="0"/>
              <a:t> de </a:t>
            </a:r>
            <a:r>
              <a:rPr lang="en-US" sz="1400" dirty="0" err="1" smtClean="0"/>
              <a:t>Bombas</a:t>
            </a:r>
            <a:endParaRPr lang="en-US" sz="1400" dirty="0"/>
          </a:p>
        </p:txBody>
      </p:sp>
      <p:sp>
        <p:nvSpPr>
          <p:cNvPr id="18" name="TextBox 17"/>
          <p:cNvSpPr txBox="1"/>
          <p:nvPr/>
        </p:nvSpPr>
        <p:spPr>
          <a:xfrm>
            <a:off x="293738" y="5201558"/>
            <a:ext cx="2679414" cy="523220"/>
          </a:xfrm>
          <a:prstGeom prst="rect">
            <a:avLst/>
          </a:prstGeom>
          <a:noFill/>
        </p:spPr>
        <p:txBody>
          <a:bodyPr wrap="none" rtlCol="0">
            <a:spAutoFit/>
          </a:bodyPr>
          <a:lstStyle/>
          <a:p>
            <a:pPr algn="ctr"/>
            <a:r>
              <a:rPr lang="en-US" sz="1400" dirty="0" err="1" smtClean="0"/>
              <a:t>Activación</a:t>
            </a:r>
            <a:r>
              <a:rPr lang="en-US" sz="1400" dirty="0" smtClean="0"/>
              <a:t> de </a:t>
            </a:r>
            <a:r>
              <a:rPr lang="en-US" sz="1400" dirty="0" err="1" smtClean="0"/>
              <a:t>Detectores</a:t>
            </a:r>
            <a:r>
              <a:rPr lang="en-US" sz="1400" dirty="0" smtClean="0"/>
              <a:t> </a:t>
            </a:r>
            <a:r>
              <a:rPr lang="en-US" sz="1400" dirty="0" err="1" smtClean="0"/>
              <a:t>según</a:t>
            </a:r>
            <a:endParaRPr lang="en-US" sz="1400" dirty="0"/>
          </a:p>
          <a:p>
            <a:pPr algn="ctr"/>
            <a:r>
              <a:rPr lang="en-US" sz="1400" dirty="0" smtClean="0"/>
              <a:t>la </a:t>
            </a:r>
            <a:r>
              <a:rPr lang="en-US" sz="1400" dirty="0" err="1" smtClean="0"/>
              <a:t>corriente</a:t>
            </a:r>
            <a:r>
              <a:rPr lang="en-US" sz="1400" dirty="0" smtClean="0"/>
              <a:t> </a:t>
            </a:r>
            <a:r>
              <a:rPr lang="en-US" sz="1400" dirty="0" err="1" smtClean="0"/>
              <a:t>que</a:t>
            </a:r>
            <a:r>
              <a:rPr lang="en-US" sz="1400" dirty="0" smtClean="0"/>
              <a:t> </a:t>
            </a:r>
            <a:r>
              <a:rPr lang="en-US" sz="1400" dirty="0" err="1" smtClean="0"/>
              <a:t>estregan</a:t>
            </a:r>
            <a:endParaRPr lang="en-US" sz="1400" dirty="0"/>
          </a:p>
        </p:txBody>
      </p:sp>
      <p:sp>
        <p:nvSpPr>
          <p:cNvPr id="19" name="TextBox 18"/>
          <p:cNvSpPr txBox="1"/>
          <p:nvPr/>
        </p:nvSpPr>
        <p:spPr>
          <a:xfrm>
            <a:off x="6879787" y="5615568"/>
            <a:ext cx="1910161" cy="523220"/>
          </a:xfrm>
          <a:prstGeom prst="rect">
            <a:avLst/>
          </a:prstGeom>
          <a:noFill/>
        </p:spPr>
        <p:txBody>
          <a:bodyPr wrap="none" rtlCol="0">
            <a:spAutoFit/>
          </a:bodyPr>
          <a:lstStyle/>
          <a:p>
            <a:pPr algn="ctr"/>
            <a:r>
              <a:rPr lang="en-US" sz="1400" dirty="0" err="1" smtClean="0"/>
              <a:t>Lectura</a:t>
            </a:r>
            <a:r>
              <a:rPr lang="en-US" sz="1400" dirty="0" smtClean="0"/>
              <a:t> y </a:t>
            </a:r>
            <a:r>
              <a:rPr lang="en-US" sz="1400" dirty="0" err="1" smtClean="0"/>
              <a:t>escritura</a:t>
            </a:r>
            <a:r>
              <a:rPr lang="en-US" sz="1400" dirty="0" smtClean="0"/>
              <a:t> de</a:t>
            </a:r>
          </a:p>
          <a:p>
            <a:pPr algn="ctr"/>
            <a:r>
              <a:rPr lang="en-US" sz="1400" dirty="0" err="1" smtClean="0"/>
              <a:t>Señales</a:t>
            </a:r>
            <a:r>
              <a:rPr lang="en-US" sz="1400" dirty="0" smtClean="0"/>
              <a:t> de Campo</a:t>
            </a:r>
            <a:endParaRPr lang="en-US" sz="1400" dirty="0"/>
          </a:p>
        </p:txBody>
      </p:sp>
      <p:sp>
        <p:nvSpPr>
          <p:cNvPr id="20" name="TextBox 19"/>
          <p:cNvSpPr txBox="1"/>
          <p:nvPr/>
        </p:nvSpPr>
        <p:spPr>
          <a:xfrm>
            <a:off x="612962" y="5812851"/>
            <a:ext cx="2040956" cy="523220"/>
          </a:xfrm>
          <a:prstGeom prst="rect">
            <a:avLst/>
          </a:prstGeom>
          <a:noFill/>
        </p:spPr>
        <p:txBody>
          <a:bodyPr wrap="none" rtlCol="0">
            <a:spAutoFit/>
          </a:bodyPr>
          <a:lstStyle/>
          <a:p>
            <a:pPr algn="ctr"/>
            <a:r>
              <a:rPr lang="en-US" sz="1400" dirty="0" err="1" smtClean="0"/>
              <a:t>Logica</a:t>
            </a:r>
            <a:r>
              <a:rPr lang="en-US" sz="1400" dirty="0" smtClean="0"/>
              <a:t> de </a:t>
            </a:r>
            <a:r>
              <a:rPr lang="en-US" sz="1400" dirty="0" err="1" smtClean="0"/>
              <a:t>activación</a:t>
            </a:r>
            <a:r>
              <a:rPr lang="en-US" sz="1400" dirty="0" smtClean="0"/>
              <a:t> de </a:t>
            </a:r>
          </a:p>
          <a:p>
            <a:pPr algn="ctr"/>
            <a:r>
              <a:rPr lang="en-US" sz="1400" dirty="0" err="1" smtClean="0"/>
              <a:t>Hidrantes</a:t>
            </a:r>
            <a:r>
              <a:rPr lang="en-US" sz="1400" dirty="0" smtClean="0"/>
              <a:t> y </a:t>
            </a:r>
            <a:r>
              <a:rPr lang="en-US" sz="1400" dirty="0" err="1" smtClean="0"/>
              <a:t>Rociadores</a:t>
            </a:r>
            <a:endParaRPr lang="en-US" sz="1400" dirty="0"/>
          </a:p>
        </p:txBody>
      </p:sp>
      <p:sp>
        <p:nvSpPr>
          <p:cNvPr id="21" name="TextBox 20"/>
          <p:cNvSpPr txBox="1"/>
          <p:nvPr/>
        </p:nvSpPr>
        <p:spPr>
          <a:xfrm>
            <a:off x="383186" y="4573203"/>
            <a:ext cx="2481644" cy="523220"/>
          </a:xfrm>
          <a:prstGeom prst="rect">
            <a:avLst/>
          </a:prstGeom>
          <a:noFill/>
        </p:spPr>
        <p:txBody>
          <a:bodyPr wrap="none" rtlCol="0">
            <a:spAutoFit/>
          </a:bodyPr>
          <a:lstStyle/>
          <a:p>
            <a:pPr algn="ctr"/>
            <a:r>
              <a:rPr lang="en-US" sz="1400" dirty="0" err="1" smtClean="0"/>
              <a:t>Activación</a:t>
            </a:r>
            <a:r>
              <a:rPr lang="en-US" sz="1400" dirty="0" smtClean="0"/>
              <a:t> de Luz </a:t>
            </a:r>
            <a:r>
              <a:rPr lang="en-US" sz="1400" dirty="0" err="1" smtClean="0"/>
              <a:t>Licuadora</a:t>
            </a:r>
            <a:endParaRPr lang="en-US" sz="1400" dirty="0" smtClean="0"/>
          </a:p>
          <a:p>
            <a:pPr algn="ctr"/>
            <a:r>
              <a:rPr lang="en-US" sz="1400" dirty="0" smtClean="0"/>
              <a:t>y </a:t>
            </a:r>
            <a:r>
              <a:rPr lang="en-US" sz="1400" dirty="0" err="1" smtClean="0"/>
              <a:t>Alarma</a:t>
            </a:r>
            <a:r>
              <a:rPr lang="en-US" sz="1400" dirty="0" smtClean="0"/>
              <a:t> Sonora</a:t>
            </a:r>
            <a:endParaRPr lang="en-US" sz="1400" dirty="0"/>
          </a:p>
        </p:txBody>
      </p:sp>
      <p:sp>
        <p:nvSpPr>
          <p:cNvPr id="23" name="Oval 22"/>
          <p:cNvSpPr/>
          <p:nvPr/>
        </p:nvSpPr>
        <p:spPr>
          <a:xfrm>
            <a:off x="6694360" y="4573202"/>
            <a:ext cx="2307983" cy="366746"/>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168074" y="5845599"/>
            <a:ext cx="2805078" cy="565508"/>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89163" y="4419856"/>
            <a:ext cx="2571092" cy="676567"/>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689979" y="4950582"/>
            <a:ext cx="2307983" cy="512585"/>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68074" y="5112103"/>
            <a:ext cx="2805078" cy="716427"/>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784049" y="5521487"/>
            <a:ext cx="2084289" cy="720503"/>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Document 23">
            <a:hlinkClick r:id="rId4" action="ppaction://hlinkfile"/>
          </p:cNvPr>
          <p:cNvSpPr/>
          <p:nvPr/>
        </p:nvSpPr>
        <p:spPr>
          <a:xfrm>
            <a:off x="6775372" y="2763251"/>
            <a:ext cx="2176303" cy="846433"/>
          </a:xfrm>
          <a:prstGeom prst="actionButtonDocumen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805301" y="2999825"/>
            <a:ext cx="2133893" cy="369332"/>
          </a:xfrm>
          <a:prstGeom prst="rect">
            <a:avLst/>
          </a:prstGeom>
          <a:noFill/>
        </p:spPr>
        <p:txBody>
          <a:bodyPr wrap="none" rtlCol="0">
            <a:spAutoFit/>
          </a:bodyPr>
          <a:lstStyle/>
          <a:p>
            <a:pPr algn="ctr"/>
            <a:r>
              <a:rPr lang="en-US" b="1" dirty="0" smtClean="0">
                <a:solidFill>
                  <a:schemeClr val="tx2">
                    <a:lumMod val="75000"/>
                  </a:schemeClr>
                </a:solidFill>
                <a:latin typeface="Arial"/>
                <a:cs typeface="Arial"/>
              </a:rPr>
              <a:t>PROGRAMACIÓN</a:t>
            </a:r>
            <a:endParaRPr lang="en-US" b="1" dirty="0">
              <a:solidFill>
                <a:schemeClr val="tx2">
                  <a:lumMod val="75000"/>
                </a:schemeClr>
              </a:solidFill>
              <a:latin typeface="Arial"/>
              <a:cs typeface="Arial"/>
            </a:endParaRPr>
          </a:p>
        </p:txBody>
      </p:sp>
    </p:spTree>
    <p:extLst>
      <p:ext uri="{BB962C8B-B14F-4D97-AF65-F5344CB8AC3E}">
        <p14:creationId xmlns:p14="http://schemas.microsoft.com/office/powerpoint/2010/main" val="1449844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1000"/>
                                        <p:tgtEl>
                                          <p:spTgt spid="23"/>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1000"/>
                                        <p:tgtEl>
                                          <p:spTgt spid="26"/>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trips(down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1000"/>
                                        <p:tgtEl>
                                          <p:spTgt spid="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downLeft)">
                                      <p:cBhvr>
                                        <p:cTn id="47" dur="500"/>
                                        <p:tgtEl>
                                          <p:spTgt spid="17"/>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ircle(in)">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1000"/>
                                        <p:tgtEl>
                                          <p:spTgt spid="10"/>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strips(downLeft)">
                                      <p:cBhvr>
                                        <p:cTn id="58" dur="500"/>
                                        <p:tgtEl>
                                          <p:spTgt spid="18"/>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circle(in)">
                                      <p:cBhvr>
                                        <p:cTn id="61" dur="1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1000"/>
                                        <p:tgtEl>
                                          <p:spTgt spid="11"/>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strips(downLeft)">
                                      <p:cBhvr>
                                        <p:cTn id="69" dur="500"/>
                                        <p:tgtEl>
                                          <p:spTgt spid="1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circle(in)">
                                      <p:cBhvr>
                                        <p:cTn id="72" dur="1000"/>
                                        <p:tgtEl>
                                          <p:spTgt spid="13"/>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circle(in)">
                                      <p:cBhvr>
                                        <p:cTn id="75" dur="10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circle(in)">
                                      <p:cBhvr>
                                        <p:cTn id="80" dur="1000"/>
                                        <p:tgtEl>
                                          <p:spTgt spid="12"/>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circle(in)">
                                      <p:cBhvr>
                                        <p:cTn id="83" dur="1000"/>
                                        <p:tgtEl>
                                          <p:spTgt spid="25"/>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strips(downLeft)">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6" presetClass="entr" presetSubtype="0" fill="hold" grpId="0" nodeType="clickEffect">
                                  <p:stCondLst>
                                    <p:cond delay="0"/>
                                  </p:stCondLst>
                                  <p:iterate type="lt">
                                    <p:tmPct val="10000"/>
                                  </p:iterate>
                                  <p:childTnLst>
                                    <p:set>
                                      <p:cBhvr>
                                        <p:cTn id="90" dur="1" fill="hold">
                                          <p:stCondLst>
                                            <p:cond delay="0"/>
                                          </p:stCondLst>
                                        </p:cTn>
                                        <p:tgtEl>
                                          <p:spTgt spid="30"/>
                                        </p:tgtEl>
                                        <p:attrNameLst>
                                          <p:attrName>style.visibility</p:attrName>
                                        </p:attrNameLst>
                                      </p:cBhvr>
                                      <p:to>
                                        <p:strVal val="visible"/>
                                      </p:to>
                                    </p:set>
                                    <p:anim by="(-#ppt_w*2)" calcmode="lin" valueType="num">
                                      <p:cBhvr rctx="PPT">
                                        <p:cTn id="91" dur="500" autoRev="1" fill="hold">
                                          <p:stCondLst>
                                            <p:cond delay="0"/>
                                          </p:stCondLst>
                                        </p:cTn>
                                        <p:tgtEl>
                                          <p:spTgt spid="30"/>
                                        </p:tgtEl>
                                        <p:attrNameLst>
                                          <p:attrName>ppt_w</p:attrName>
                                        </p:attrNameLst>
                                      </p:cBhvr>
                                    </p:anim>
                                    <p:anim by="(#ppt_w*0.50)" calcmode="lin" valueType="num">
                                      <p:cBhvr>
                                        <p:cTn id="92" dur="500" decel="50000" autoRev="1" fill="hold">
                                          <p:stCondLst>
                                            <p:cond delay="0"/>
                                          </p:stCondLst>
                                        </p:cTn>
                                        <p:tgtEl>
                                          <p:spTgt spid="30"/>
                                        </p:tgtEl>
                                        <p:attrNameLst>
                                          <p:attrName>ppt_x</p:attrName>
                                        </p:attrNameLst>
                                      </p:cBhvr>
                                    </p:anim>
                                    <p:anim from="(-#ppt_h/2)" to="(#ppt_y)" calcmode="lin" valueType="num">
                                      <p:cBhvr>
                                        <p:cTn id="93" dur="1000" fill="hold">
                                          <p:stCondLst>
                                            <p:cond delay="0"/>
                                          </p:stCondLst>
                                        </p:cTn>
                                        <p:tgtEl>
                                          <p:spTgt spid="30"/>
                                        </p:tgtEl>
                                        <p:attrNameLst>
                                          <p:attrName>ppt_y</p:attrName>
                                        </p:attrNameLst>
                                      </p:cBhvr>
                                    </p:anim>
                                    <p:animRot by="21600000">
                                      <p:cBhvr>
                                        <p:cTn id="94" dur="1000" fill="hold">
                                          <p:stCondLst>
                                            <p:cond delay="0"/>
                                          </p:stCondLst>
                                        </p:cTn>
                                        <p:tgtEl>
                                          <p:spTgt spid="30"/>
                                        </p:tgtEl>
                                        <p:attrNameLst>
                                          <p:attrName>r</p:attrName>
                                        </p:attrNameLst>
                                      </p:cBhvr>
                                    </p:animRo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6" grpId="0"/>
      <p:bldP spid="17" grpId="0"/>
      <p:bldP spid="18" grpId="0"/>
      <p:bldP spid="19" grpId="0"/>
      <p:bldP spid="20" grpId="0"/>
      <p:bldP spid="21" grpId="0"/>
      <p:bldP spid="23" grpId="0" animBg="1"/>
      <p:bldP spid="25" grpId="0" animBg="1"/>
      <p:bldP spid="26" grpId="0" animBg="1"/>
      <p:bldP spid="27" grpId="0" animBg="1"/>
      <p:bldP spid="28" grpId="0" animBg="1"/>
      <p:bldP spid="29" grpId="0" animBg="1"/>
      <p:bldP spid="24"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3600" dirty="0" smtClean="0"/>
              <a:t>APLICACIÓN EN ARCHESTRA IDE</a:t>
            </a:r>
            <a:endParaRPr lang="en-US" sz="3600" dirty="0"/>
          </a:p>
        </p:txBody>
      </p:sp>
      <p:pic>
        <p:nvPicPr>
          <p:cNvPr id="5" name="Picture 4"/>
          <p:cNvPicPr/>
          <p:nvPr/>
        </p:nvPicPr>
        <p:blipFill>
          <a:blip r:embed="rId2" cstate="print"/>
          <a:srcRect/>
          <a:stretch>
            <a:fillRect/>
          </a:stretch>
        </p:blipFill>
        <p:spPr bwMode="auto">
          <a:xfrm>
            <a:off x="457199" y="1473911"/>
            <a:ext cx="8369327" cy="5001891"/>
          </a:xfrm>
          <a:prstGeom prst="rect">
            <a:avLst/>
          </a:prstGeom>
          <a:noFill/>
          <a:ln w="9525">
            <a:noFill/>
            <a:miter lim="800000"/>
            <a:headEnd/>
            <a:tailEnd/>
          </a:ln>
        </p:spPr>
      </p:pic>
    </p:spTree>
    <p:extLst>
      <p:ext uri="{BB962C8B-B14F-4D97-AF65-F5344CB8AC3E}">
        <p14:creationId xmlns:p14="http://schemas.microsoft.com/office/powerpoint/2010/main" val="1449844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3600" dirty="0" smtClean="0"/>
              <a:t>APLICACIÓN EN ARCHESTRA IDE</a:t>
            </a:r>
            <a:endParaRPr lang="en-US" sz="3600" dirty="0"/>
          </a:p>
        </p:txBody>
      </p:sp>
      <p:pic>
        <p:nvPicPr>
          <p:cNvPr id="4" name="Picture 3"/>
          <p:cNvPicPr/>
          <p:nvPr/>
        </p:nvPicPr>
        <p:blipFill rotWithShape="1">
          <a:blip r:embed="rId2" cstate="print"/>
          <a:srcRect l="603" r="18626"/>
          <a:stretch/>
        </p:blipFill>
        <p:spPr bwMode="auto">
          <a:xfrm>
            <a:off x="126034" y="1261309"/>
            <a:ext cx="4388400" cy="3792855"/>
          </a:xfrm>
          <a:prstGeom prst="rect">
            <a:avLst/>
          </a:prstGeom>
          <a:noFill/>
          <a:ln w="9525">
            <a:noFill/>
            <a:miter lim="800000"/>
            <a:headEnd/>
            <a:tailEnd/>
          </a:ln>
        </p:spPr>
      </p:pic>
      <p:pic>
        <p:nvPicPr>
          <p:cNvPr id="5" name="Picture 4"/>
          <p:cNvPicPr/>
          <p:nvPr/>
        </p:nvPicPr>
        <p:blipFill rotWithShape="1">
          <a:blip r:embed="rId3" cstate="print"/>
          <a:srcRect l="18587" t="4089" r="4100" b="24424"/>
          <a:stretch/>
        </p:blipFill>
        <p:spPr bwMode="auto">
          <a:xfrm>
            <a:off x="4855435" y="1261309"/>
            <a:ext cx="4042800" cy="2530800"/>
          </a:xfrm>
          <a:prstGeom prst="rect">
            <a:avLst/>
          </a:prstGeom>
          <a:noFill/>
          <a:ln w="9525">
            <a:noFill/>
            <a:miter lim="800000"/>
            <a:headEnd/>
            <a:tailEnd/>
          </a:ln>
        </p:spPr>
      </p:pic>
      <p:pic>
        <p:nvPicPr>
          <p:cNvPr id="6" name="Picture 5"/>
          <p:cNvPicPr/>
          <p:nvPr/>
        </p:nvPicPr>
        <p:blipFill rotWithShape="1">
          <a:blip r:embed="rId4" cstate="print"/>
          <a:srcRect l="2781" t="4110" r="3473" b="25597"/>
          <a:stretch/>
        </p:blipFill>
        <p:spPr bwMode="auto">
          <a:xfrm>
            <a:off x="4144795" y="4257675"/>
            <a:ext cx="4874400" cy="2473200"/>
          </a:xfrm>
          <a:prstGeom prst="rect">
            <a:avLst/>
          </a:prstGeom>
          <a:noFill/>
          <a:ln w="9525">
            <a:noFill/>
            <a:miter lim="800000"/>
            <a:headEnd/>
            <a:tailEnd/>
          </a:ln>
        </p:spPr>
      </p:pic>
      <p:sp>
        <p:nvSpPr>
          <p:cNvPr id="7" name="Oval 6"/>
          <p:cNvSpPr/>
          <p:nvPr/>
        </p:nvSpPr>
        <p:spPr>
          <a:xfrm>
            <a:off x="395902" y="2072826"/>
            <a:ext cx="862034" cy="184982"/>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75852" y="2156697"/>
            <a:ext cx="776776" cy="167742"/>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675852" y="2257808"/>
            <a:ext cx="776776" cy="167742"/>
          </a:xfrm>
          <a:prstGeom prst="ellipse">
            <a:avLst/>
          </a:prstGeom>
          <a:solidFill>
            <a:schemeClr val="accent1">
              <a:lumMod val="40000"/>
              <a:lumOff val="60000"/>
              <a:alpha val="23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946487" y="3171777"/>
            <a:ext cx="1379136" cy="167742"/>
          </a:xfrm>
          <a:prstGeom prst="ellipse">
            <a:avLst/>
          </a:prstGeom>
          <a:solidFill>
            <a:schemeClr val="accent1">
              <a:lumMod val="40000"/>
              <a:lumOff val="60000"/>
              <a:alpha val="23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899284" y="2476840"/>
            <a:ext cx="1787516" cy="167742"/>
          </a:xfrm>
          <a:prstGeom prst="ellipse">
            <a:avLst/>
          </a:prstGeom>
          <a:solidFill>
            <a:schemeClr val="accent5">
              <a:lumMod val="60000"/>
              <a:lumOff val="40000"/>
              <a:alpha val="23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169711" y="4657502"/>
            <a:ext cx="776776" cy="167742"/>
          </a:xfrm>
          <a:prstGeom prst="ellipse">
            <a:avLst/>
          </a:prstGeom>
          <a:solidFill>
            <a:schemeClr val="accent5">
              <a:lumMod val="60000"/>
              <a:lumOff val="40000"/>
              <a:alpha val="23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442554" y="5172710"/>
            <a:ext cx="4000429" cy="1728720"/>
          </a:xfrm>
          <a:prstGeom prst="ellipse">
            <a:avLst/>
          </a:prstGeom>
          <a:solidFill>
            <a:schemeClr val="accent5">
              <a:lumMod val="60000"/>
              <a:lumOff val="40000"/>
              <a:alpha val="23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622300" y="2024899"/>
            <a:ext cx="1319234" cy="155762"/>
          </a:xfrm>
          <a:prstGeom prst="ellipse">
            <a:avLst/>
          </a:prstGeom>
          <a:solidFill>
            <a:srgbClr val="FF0000">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4287419" y="1936962"/>
            <a:ext cx="900072" cy="387477"/>
          </a:xfrm>
          <a:prstGeom prst="rightArrow">
            <a:avLst/>
          </a:prstGeom>
          <a:solidFill>
            <a:schemeClr val="accent5">
              <a:alpha val="74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7992947" y="3339519"/>
            <a:ext cx="450036" cy="1214335"/>
          </a:xfrm>
          <a:prstGeom prst="downArrow">
            <a:avLst/>
          </a:prstGeom>
          <a:solidFill>
            <a:schemeClr val="accent5">
              <a:alpha val="74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1" nodeType="click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500"/>
                                        <p:tgtEl>
                                          <p:spTgt spid="15"/>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1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1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Left)">
                                      <p:cBhvr>
                                        <p:cTn id="60" dur="500"/>
                                        <p:tgtEl>
                                          <p:spTgt spid="16"/>
                                        </p:tgtEl>
                                      </p:cBhvr>
                                    </p:animEffect>
                                  </p:childTnLst>
                                </p:cTn>
                              </p:par>
                              <p:par>
                                <p:cTn id="61" presetID="53" presetClass="entr" presetSubtype="16"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1000"/>
                                        <p:tgtEl>
                                          <p:spTgt spid="12"/>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DISEÑO DE PANTALLAS</a:t>
            </a:r>
            <a:endParaRPr lang="en-US" sz="4000" dirty="0"/>
          </a:p>
        </p:txBody>
      </p:sp>
      <p:pic>
        <p:nvPicPr>
          <p:cNvPr id="7" name="Picture 6"/>
          <p:cNvPicPr/>
          <p:nvPr/>
        </p:nvPicPr>
        <p:blipFill>
          <a:blip r:embed="rId2" cstate="print"/>
          <a:srcRect/>
          <a:stretch>
            <a:fillRect/>
          </a:stretch>
        </p:blipFill>
        <p:spPr bwMode="auto">
          <a:xfrm>
            <a:off x="4641933" y="3668500"/>
            <a:ext cx="4396227" cy="3054102"/>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05844" y="1209054"/>
            <a:ext cx="4430247" cy="3092737"/>
          </a:xfrm>
          <a:prstGeom prst="rect">
            <a:avLst/>
          </a:prstGeom>
          <a:noFill/>
          <a:ln w="9525">
            <a:noFill/>
            <a:miter lim="800000"/>
            <a:headEnd/>
            <a:tailEnd/>
          </a:ln>
        </p:spPr>
      </p:pic>
      <p:pic>
        <p:nvPicPr>
          <p:cNvPr id="5" name="Picture 4"/>
          <p:cNvPicPr/>
          <p:nvPr/>
        </p:nvPicPr>
        <p:blipFill rotWithShape="1">
          <a:blip r:embed="rId4" cstate="print">
            <a:alphaModFix/>
          </a:blip>
          <a:srcRect l="49880" t="6592" r="36779" b="3419"/>
          <a:stretch/>
        </p:blipFill>
        <p:spPr bwMode="auto">
          <a:xfrm>
            <a:off x="811420" y="4626000"/>
            <a:ext cx="594768" cy="2096602"/>
          </a:xfrm>
          <a:prstGeom prst="rect">
            <a:avLst/>
          </a:prstGeom>
          <a:ln w="9525">
            <a:noFill/>
            <a:miter lim="800000"/>
            <a:headEnd/>
            <a:tailEnd/>
          </a:ln>
        </p:spPr>
      </p:pic>
      <p:sp>
        <p:nvSpPr>
          <p:cNvPr id="3" name="TextBox 2"/>
          <p:cNvSpPr txBox="1"/>
          <p:nvPr/>
        </p:nvSpPr>
        <p:spPr>
          <a:xfrm>
            <a:off x="4641933" y="1960050"/>
            <a:ext cx="1529084" cy="369332"/>
          </a:xfrm>
          <a:prstGeom prst="rect">
            <a:avLst/>
          </a:prstGeom>
          <a:noFill/>
        </p:spPr>
        <p:txBody>
          <a:bodyPr wrap="none" rtlCol="0">
            <a:spAutoFit/>
          </a:bodyPr>
          <a:lstStyle/>
          <a:p>
            <a:r>
              <a:rPr lang="en-US" dirty="0" err="1" smtClean="0"/>
              <a:t>Uso</a:t>
            </a:r>
            <a:r>
              <a:rPr lang="en-US" dirty="0" smtClean="0"/>
              <a:t> de Color</a:t>
            </a:r>
            <a:endParaRPr lang="en-US" dirty="0"/>
          </a:p>
        </p:txBody>
      </p:sp>
      <p:sp>
        <p:nvSpPr>
          <p:cNvPr id="8" name="TextBox 7"/>
          <p:cNvSpPr txBox="1"/>
          <p:nvPr/>
        </p:nvSpPr>
        <p:spPr>
          <a:xfrm>
            <a:off x="5851370" y="2964410"/>
            <a:ext cx="1996948" cy="369332"/>
          </a:xfrm>
          <a:prstGeom prst="rect">
            <a:avLst/>
          </a:prstGeom>
          <a:noFill/>
        </p:spPr>
        <p:txBody>
          <a:bodyPr wrap="none" rtlCol="0">
            <a:spAutoFit/>
          </a:bodyPr>
          <a:lstStyle/>
          <a:p>
            <a:r>
              <a:rPr lang="en-US" dirty="0" err="1" smtClean="0"/>
              <a:t>Titulo</a:t>
            </a:r>
            <a:r>
              <a:rPr lang="en-US" dirty="0"/>
              <a:t> </a:t>
            </a:r>
            <a:r>
              <a:rPr lang="en-US" dirty="0" smtClean="0"/>
              <a:t>de </a:t>
            </a:r>
            <a:r>
              <a:rPr lang="en-US" dirty="0" err="1" smtClean="0"/>
              <a:t>pantalla</a:t>
            </a:r>
            <a:endParaRPr lang="en-US" dirty="0"/>
          </a:p>
        </p:txBody>
      </p:sp>
      <p:sp>
        <p:nvSpPr>
          <p:cNvPr id="9" name="TextBox 8"/>
          <p:cNvSpPr txBox="1"/>
          <p:nvPr/>
        </p:nvSpPr>
        <p:spPr>
          <a:xfrm>
            <a:off x="2048640" y="4811684"/>
            <a:ext cx="787107" cy="369332"/>
          </a:xfrm>
          <a:prstGeom prst="rect">
            <a:avLst/>
          </a:prstGeom>
          <a:noFill/>
        </p:spPr>
        <p:txBody>
          <a:bodyPr wrap="none" rtlCol="0">
            <a:spAutoFit/>
          </a:bodyPr>
          <a:lstStyle/>
          <a:p>
            <a:r>
              <a:rPr lang="en-US" dirty="0" smtClean="0"/>
              <a:t>Menu</a:t>
            </a:r>
            <a:endParaRPr lang="en-US" dirty="0"/>
          </a:p>
        </p:txBody>
      </p:sp>
      <p:sp>
        <p:nvSpPr>
          <p:cNvPr id="10" name="TextBox 9"/>
          <p:cNvSpPr txBox="1"/>
          <p:nvPr/>
        </p:nvSpPr>
        <p:spPr>
          <a:xfrm>
            <a:off x="1830839" y="5918938"/>
            <a:ext cx="1055021" cy="369332"/>
          </a:xfrm>
          <a:prstGeom prst="rect">
            <a:avLst/>
          </a:prstGeom>
          <a:noFill/>
        </p:spPr>
        <p:txBody>
          <a:bodyPr wrap="none" rtlCol="0">
            <a:spAutoFit/>
          </a:bodyPr>
          <a:lstStyle/>
          <a:p>
            <a:r>
              <a:rPr lang="en-US" dirty="0" err="1" smtClean="0"/>
              <a:t>Alarmas</a:t>
            </a:r>
            <a:endParaRPr lang="en-US" dirty="0"/>
          </a:p>
        </p:txBody>
      </p:sp>
      <p:sp>
        <p:nvSpPr>
          <p:cNvPr id="11" name="Oval 10"/>
          <p:cNvSpPr/>
          <p:nvPr/>
        </p:nvSpPr>
        <p:spPr>
          <a:xfrm>
            <a:off x="1830839" y="4793667"/>
            <a:ext cx="1184614" cy="454222"/>
          </a:xfrm>
          <a:prstGeom prst="ellipse">
            <a:avLst/>
          </a:prstGeom>
          <a:solidFill>
            <a:srgbClr val="800000">
              <a:alpha val="23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5586" y="4480956"/>
            <a:ext cx="1184614" cy="934751"/>
          </a:xfrm>
          <a:prstGeom prst="ellipse">
            <a:avLst/>
          </a:prstGeom>
          <a:solidFill>
            <a:srgbClr val="800000">
              <a:alpha val="23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737186" y="5906956"/>
            <a:ext cx="1184614" cy="454222"/>
          </a:xfrm>
          <a:prstGeom prst="ellipse">
            <a:avLst/>
          </a:prstGeom>
          <a:solidFill>
            <a:schemeClr val="tx2">
              <a:lumMod val="40000"/>
              <a:lumOff val="60000"/>
              <a:alpha val="23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83516" y="5392762"/>
            <a:ext cx="949968" cy="1329839"/>
          </a:xfrm>
          <a:prstGeom prst="ellipse">
            <a:avLst/>
          </a:prstGeom>
          <a:solidFill>
            <a:schemeClr val="tx2">
              <a:lumMod val="40000"/>
              <a:lumOff val="60000"/>
              <a:alpha val="23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58648" y="1876176"/>
            <a:ext cx="1612369" cy="581079"/>
          </a:xfrm>
          <a:prstGeom prst="ellipse">
            <a:avLst/>
          </a:prstGeom>
          <a:solidFill>
            <a:schemeClr val="accent3">
              <a:lumMod val="75000"/>
              <a:alpha val="23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41357" y="2872554"/>
            <a:ext cx="2249535" cy="581079"/>
          </a:xfrm>
          <a:prstGeom prst="ellipse">
            <a:avLst/>
          </a:prstGeom>
          <a:solidFill>
            <a:schemeClr val="accent5">
              <a:lumMod val="60000"/>
              <a:lumOff val="40000"/>
              <a:alpha val="23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1000"/>
                                        <p:tgtEl>
                                          <p:spTgt spid="1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1000"/>
                                        <p:tgtEl>
                                          <p:spTgt spid="15"/>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 calcmode="lin" valueType="num">
                                      <p:cBhvr>
                                        <p:cTn id="3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1000"/>
                                        <p:tgtEl>
                                          <p:spTgt spid="1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1000"/>
                                        <p:tgtEl>
                                          <p:spTgt spid="12"/>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9"/>
                                        </p:tgtEl>
                                        <p:attrNameLst>
                                          <p:attrName>ppt_y</p:attrName>
                                        </p:attrNameLst>
                                      </p:cBhvr>
                                      <p:tavLst>
                                        <p:tav tm="0">
                                          <p:val>
                                            <p:strVal val="#ppt_y"/>
                                          </p:val>
                                        </p:tav>
                                        <p:tav tm="100000">
                                          <p:val>
                                            <p:strVal val="#ppt_y"/>
                                          </p:val>
                                        </p:tav>
                                      </p:tavLst>
                                    </p:anim>
                                    <p:anim calcmode="lin" valueType="num">
                                      <p:cBhvr>
                                        <p:cTn id="5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1000"/>
                                        <p:tgtEl>
                                          <p:spTgt spid="1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ircle(in)">
                                      <p:cBhvr>
                                        <p:cTn id="60" dur="1000"/>
                                        <p:tgtEl>
                                          <p:spTgt spid="14"/>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0"/>
                                        </p:tgtEl>
                                        <p:attrNameLst>
                                          <p:attrName>ppt_y</p:attrName>
                                        </p:attrNameLst>
                                      </p:cBhvr>
                                      <p:tavLst>
                                        <p:tav tm="0">
                                          <p:val>
                                            <p:strVal val="#ppt_y"/>
                                          </p:val>
                                        </p:tav>
                                        <p:tav tm="100000">
                                          <p:val>
                                            <p:strVal val="#ppt_y"/>
                                          </p:val>
                                        </p:tav>
                                      </p:tavLst>
                                    </p:anim>
                                    <p:anim calcmode="lin" valueType="num">
                                      <p:cBhvr>
                                        <p:cTn id="6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DISEÑO DE PANTALLAS</a:t>
            </a:r>
            <a:endParaRPr lang="en-US" sz="4000" dirty="0"/>
          </a:p>
        </p:txBody>
      </p:sp>
      <p:pic>
        <p:nvPicPr>
          <p:cNvPr id="7" name="Picture 6"/>
          <p:cNvPicPr/>
          <p:nvPr/>
        </p:nvPicPr>
        <p:blipFill>
          <a:blip r:embed="rId2" cstate="print"/>
          <a:srcRect/>
          <a:stretch>
            <a:fillRect/>
          </a:stretch>
        </p:blipFill>
        <p:spPr bwMode="auto">
          <a:xfrm>
            <a:off x="263294" y="1600200"/>
            <a:ext cx="3607502" cy="136297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4922878" y="1600200"/>
            <a:ext cx="3763922" cy="136297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142332" y="4812050"/>
            <a:ext cx="4030871" cy="1475105"/>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4937998" y="4932994"/>
            <a:ext cx="3955059" cy="1249343"/>
          </a:xfrm>
          <a:prstGeom prst="rect">
            <a:avLst/>
          </a:prstGeom>
          <a:noFill/>
          <a:ln w="9525">
            <a:noFill/>
            <a:miter lim="800000"/>
            <a:headEnd/>
            <a:tailEnd/>
          </a:ln>
        </p:spPr>
      </p:pic>
      <p:sp>
        <p:nvSpPr>
          <p:cNvPr id="3" name="TextBox 2"/>
          <p:cNvSpPr txBox="1"/>
          <p:nvPr/>
        </p:nvSpPr>
        <p:spPr>
          <a:xfrm>
            <a:off x="3234694" y="4265469"/>
            <a:ext cx="2721681" cy="369332"/>
          </a:xfrm>
          <a:prstGeom prst="rect">
            <a:avLst/>
          </a:prstGeom>
          <a:noFill/>
        </p:spPr>
        <p:txBody>
          <a:bodyPr wrap="none" rtlCol="0">
            <a:spAutoFit/>
          </a:bodyPr>
          <a:lstStyle/>
          <a:p>
            <a:r>
              <a:rPr lang="en-US" dirty="0" err="1" smtClean="0"/>
              <a:t>Simplicidad</a:t>
            </a:r>
            <a:r>
              <a:rPr lang="en-US" dirty="0" smtClean="0"/>
              <a:t> </a:t>
            </a:r>
            <a:r>
              <a:rPr lang="en-US" dirty="0" err="1" smtClean="0"/>
              <a:t>para</a:t>
            </a:r>
            <a:r>
              <a:rPr lang="en-US" dirty="0" smtClean="0"/>
              <a:t> </a:t>
            </a:r>
            <a:r>
              <a:rPr lang="en-US" dirty="0" err="1" smtClean="0"/>
              <a:t>Operar</a:t>
            </a:r>
            <a:endParaRPr lang="en-US" dirty="0"/>
          </a:p>
        </p:txBody>
      </p:sp>
      <p:sp>
        <p:nvSpPr>
          <p:cNvPr id="4" name="TextBox 3"/>
          <p:cNvSpPr txBox="1"/>
          <p:nvPr/>
        </p:nvSpPr>
        <p:spPr>
          <a:xfrm>
            <a:off x="1533485" y="3129311"/>
            <a:ext cx="1485803" cy="369332"/>
          </a:xfrm>
          <a:prstGeom prst="rect">
            <a:avLst/>
          </a:prstGeom>
          <a:noFill/>
        </p:spPr>
        <p:txBody>
          <a:bodyPr wrap="none" rtlCol="0">
            <a:spAutoFit/>
          </a:bodyPr>
          <a:lstStyle/>
          <a:p>
            <a:r>
              <a:rPr lang="en-US" dirty="0" smtClean="0"/>
              <a:t>Valor del tag</a:t>
            </a:r>
            <a:endParaRPr lang="en-US" dirty="0"/>
          </a:p>
        </p:txBody>
      </p:sp>
      <p:sp>
        <p:nvSpPr>
          <p:cNvPr id="5" name="TextBox 4"/>
          <p:cNvSpPr txBox="1"/>
          <p:nvPr/>
        </p:nvSpPr>
        <p:spPr>
          <a:xfrm>
            <a:off x="5956375" y="3228006"/>
            <a:ext cx="1939015" cy="369332"/>
          </a:xfrm>
          <a:prstGeom prst="rect">
            <a:avLst/>
          </a:prstGeom>
          <a:noFill/>
        </p:spPr>
        <p:txBody>
          <a:bodyPr wrap="none" rtlCol="0">
            <a:spAutoFit/>
          </a:bodyPr>
          <a:lstStyle/>
          <a:p>
            <a:r>
              <a:rPr lang="en-US" dirty="0" err="1" smtClean="0"/>
              <a:t>Texto</a:t>
            </a:r>
            <a:r>
              <a:rPr lang="en-US" dirty="0" smtClean="0"/>
              <a:t> </a:t>
            </a:r>
            <a:r>
              <a:rPr lang="en-US" dirty="0" err="1" smtClean="0"/>
              <a:t>Referencial</a:t>
            </a:r>
            <a:endParaRPr lang="en-US" dirty="0"/>
          </a:p>
        </p:txBody>
      </p:sp>
      <p:sp>
        <p:nvSpPr>
          <p:cNvPr id="11" name="Oval 10"/>
          <p:cNvSpPr/>
          <p:nvPr/>
        </p:nvSpPr>
        <p:spPr>
          <a:xfrm>
            <a:off x="1406919" y="3016259"/>
            <a:ext cx="1707971" cy="581079"/>
          </a:xfrm>
          <a:prstGeom prst="ellipse">
            <a:avLst/>
          </a:prstGeom>
          <a:solidFill>
            <a:schemeClr val="accent3">
              <a:lumMod val="75000"/>
              <a:alpha val="23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800364" y="3141293"/>
            <a:ext cx="2178549" cy="581079"/>
          </a:xfrm>
          <a:prstGeom prst="ellipse">
            <a:avLst/>
          </a:prstGeom>
          <a:solidFill>
            <a:schemeClr val="tx2">
              <a:lumMod val="40000"/>
              <a:lumOff val="60000"/>
              <a:alpha val="23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019288" y="4164763"/>
            <a:ext cx="3054748" cy="590219"/>
          </a:xfrm>
          <a:prstGeom prst="ellipse">
            <a:avLst/>
          </a:prstGeom>
          <a:solidFill>
            <a:schemeClr val="accent5">
              <a:lumMod val="60000"/>
              <a:lumOff val="40000"/>
              <a:alpha val="23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6995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Scale>
                                      <p:cBhvr>
                                        <p:cTn id="2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gtEl>
                                        <p:attrNameLst>
                                          <p:attrName>ppt_x</p:attrName>
                                          <p:attrName>ppt_y</p:attrName>
                                        </p:attrNameLst>
                                      </p:cBhvr>
                                    </p:animMotion>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Scale>
                                      <p:cBhvr>
                                        <p:cTn id="4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2"/>
                                        </p:tgtEl>
                                        <p:attrNameLst>
                                          <p:attrName>ppt_x</p:attrName>
                                          <p:attrName>ppt_y</p:attrName>
                                        </p:attrNameLst>
                                      </p:cBhvr>
                                    </p:animMotion>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gtEl>
                                        <p:attrNameLst>
                                          <p:attrName>ppt_y</p:attrName>
                                        </p:attrNameLst>
                                      </p:cBhvr>
                                      <p:tavLst>
                                        <p:tav tm="0">
                                          <p:val>
                                            <p:strVal val="#ppt_y"/>
                                          </p:val>
                                        </p:tav>
                                        <p:tav tm="100000">
                                          <p:val>
                                            <p:strVal val="#ppt_y"/>
                                          </p:val>
                                        </p:tav>
                                      </p:tavLst>
                                    </p:anim>
                                    <p:anim calcmode="lin" valueType="num">
                                      <p:cBhvr>
                                        <p:cTn id="5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Scale>
                                      <p:cBhvr>
                                        <p:cTn id="5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3"/>
                                        </p:tgtEl>
                                        <p:attrNameLst>
                                          <p:attrName>ppt_x</p:attrName>
                                          <p:attrName>ppt_y</p:attrName>
                                        </p:attrNameLst>
                                      </p:cBhvr>
                                    </p:animMotion>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lumMod val="75000"/>
                <a:alpha val="93000"/>
              </a:schemeClr>
            </a:gs>
            <a:gs pos="18000">
              <a:srgbClr val="FFFF00">
                <a:alpha val="63000"/>
              </a:srgbClr>
            </a:gs>
            <a:gs pos="0">
              <a:srgbClr val="FF0000">
                <a:alpha val="54000"/>
              </a:srgb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95076340"/>
              </p:ext>
            </p:extLst>
          </p:nvPr>
        </p:nvGraphicFramePr>
        <p:xfrm>
          <a:off x="457200" y="11446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5589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lumMod val="75000"/>
                <a:alpha val="93000"/>
              </a:schemeClr>
            </a:gs>
            <a:gs pos="18000">
              <a:srgbClr val="FFFF00">
                <a:alpha val="63000"/>
              </a:srgbClr>
            </a:gs>
            <a:gs pos="0">
              <a:srgbClr val="FF0000">
                <a:alpha val="5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CABLEADO</a:t>
            </a:r>
            <a:endParaRPr lang="en-US" sz="4000" dirty="0"/>
          </a:p>
        </p:txBody>
      </p:sp>
      <p:pic>
        <p:nvPicPr>
          <p:cNvPr id="4" name="Picture 3"/>
          <p:cNvPicPr/>
          <p:nvPr/>
        </p:nvPicPr>
        <p:blipFill>
          <a:blip r:embed="rId2" cstate="print"/>
          <a:srcRect/>
          <a:stretch>
            <a:fillRect/>
          </a:stretch>
        </p:blipFill>
        <p:spPr bwMode="auto">
          <a:xfrm>
            <a:off x="300037" y="1433874"/>
            <a:ext cx="2289856" cy="231421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939989" y="4159005"/>
            <a:ext cx="3299807" cy="2290828"/>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520045" y="1857246"/>
            <a:ext cx="2272294" cy="2577226"/>
          </a:xfrm>
          <a:prstGeom prst="rect">
            <a:avLst/>
          </a:prstGeom>
          <a:noFill/>
          <a:ln w="9525">
            <a:noFill/>
            <a:miter lim="800000"/>
            <a:headEnd/>
            <a:tailEnd/>
          </a:ln>
        </p:spPr>
      </p:pic>
      <p:pic>
        <p:nvPicPr>
          <p:cNvPr id="8" name="Picture 7"/>
          <p:cNvPicPr/>
          <p:nvPr/>
        </p:nvPicPr>
        <p:blipFill>
          <a:blip r:embed="rId5" cstate="print"/>
          <a:srcRect/>
          <a:stretch>
            <a:fillRect/>
          </a:stretch>
        </p:blipFill>
        <p:spPr bwMode="auto">
          <a:xfrm>
            <a:off x="7273431" y="3314838"/>
            <a:ext cx="1151890" cy="3134995"/>
          </a:xfrm>
          <a:prstGeom prst="rect">
            <a:avLst/>
          </a:prstGeom>
          <a:noFill/>
          <a:ln w="9525">
            <a:noFill/>
            <a:miter lim="800000"/>
            <a:headEnd/>
            <a:tailEnd/>
          </a:ln>
        </p:spPr>
      </p:pic>
      <p:sp>
        <p:nvSpPr>
          <p:cNvPr id="7" name="TextBox 6"/>
          <p:cNvSpPr txBox="1"/>
          <p:nvPr/>
        </p:nvSpPr>
        <p:spPr>
          <a:xfrm>
            <a:off x="555919" y="936669"/>
            <a:ext cx="2094105" cy="369332"/>
          </a:xfrm>
          <a:prstGeom prst="rect">
            <a:avLst/>
          </a:prstGeom>
          <a:noFill/>
        </p:spPr>
        <p:txBody>
          <a:bodyPr wrap="none" rtlCol="0">
            <a:spAutoFit/>
          </a:bodyPr>
          <a:lstStyle/>
          <a:p>
            <a:r>
              <a:rPr lang="en-US" dirty="0" smtClean="0"/>
              <a:t>Cable </a:t>
            </a:r>
            <a:r>
              <a:rPr lang="en-US" dirty="0" err="1" smtClean="0"/>
              <a:t>Apantallado</a:t>
            </a:r>
            <a:endParaRPr lang="en-US" dirty="0"/>
          </a:p>
        </p:txBody>
      </p:sp>
      <p:sp>
        <p:nvSpPr>
          <p:cNvPr id="9" name="Oval 8"/>
          <p:cNvSpPr/>
          <p:nvPr/>
        </p:nvSpPr>
        <p:spPr>
          <a:xfrm>
            <a:off x="457201" y="864777"/>
            <a:ext cx="2192823" cy="581079"/>
          </a:xfrm>
          <a:prstGeom prst="ellipse">
            <a:avLst/>
          </a:prstGeom>
          <a:solidFill>
            <a:schemeClr val="tx2">
              <a:lumMod val="40000"/>
              <a:lumOff val="60000"/>
              <a:alpha val="23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323081" y="5952628"/>
            <a:ext cx="1925940" cy="369332"/>
          </a:xfrm>
          <a:prstGeom prst="rect">
            <a:avLst/>
          </a:prstGeom>
          <a:noFill/>
        </p:spPr>
        <p:txBody>
          <a:bodyPr wrap="none" rtlCol="0">
            <a:spAutoFit/>
          </a:bodyPr>
          <a:lstStyle/>
          <a:p>
            <a:r>
              <a:rPr lang="en-US" dirty="0" err="1" smtClean="0"/>
              <a:t>Bandeja</a:t>
            </a:r>
            <a:r>
              <a:rPr lang="en-US" dirty="0" smtClean="0"/>
              <a:t> </a:t>
            </a:r>
            <a:r>
              <a:rPr lang="en-US" dirty="0" err="1" smtClean="0"/>
              <a:t>Metálica</a:t>
            </a:r>
            <a:endParaRPr lang="en-US" dirty="0"/>
          </a:p>
        </p:txBody>
      </p:sp>
      <p:sp>
        <p:nvSpPr>
          <p:cNvPr id="11" name="Oval 10"/>
          <p:cNvSpPr/>
          <p:nvPr/>
        </p:nvSpPr>
        <p:spPr>
          <a:xfrm>
            <a:off x="4323081" y="5818573"/>
            <a:ext cx="1925940" cy="581079"/>
          </a:xfrm>
          <a:prstGeom prst="ellipse">
            <a:avLst/>
          </a:prstGeom>
          <a:solidFill>
            <a:schemeClr val="accent3">
              <a:lumMod val="75000"/>
              <a:alpha val="23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34656" y="4518346"/>
            <a:ext cx="1484225" cy="369332"/>
          </a:xfrm>
          <a:prstGeom prst="rect">
            <a:avLst/>
          </a:prstGeom>
          <a:noFill/>
        </p:spPr>
        <p:txBody>
          <a:bodyPr wrap="none" rtlCol="0">
            <a:spAutoFit/>
          </a:bodyPr>
          <a:lstStyle/>
          <a:p>
            <a:r>
              <a:rPr lang="en-US" dirty="0" smtClean="0"/>
              <a:t>Junction Box</a:t>
            </a:r>
            <a:endParaRPr lang="en-US" dirty="0"/>
          </a:p>
        </p:txBody>
      </p:sp>
      <p:sp>
        <p:nvSpPr>
          <p:cNvPr id="13" name="Oval 12"/>
          <p:cNvSpPr/>
          <p:nvPr/>
        </p:nvSpPr>
        <p:spPr>
          <a:xfrm>
            <a:off x="4851371" y="4434472"/>
            <a:ext cx="1612369" cy="581079"/>
          </a:xfrm>
          <a:prstGeom prst="ellipse">
            <a:avLst/>
          </a:prstGeom>
          <a:solidFill>
            <a:schemeClr val="bg1">
              <a:lumMod val="65000"/>
              <a:alpha val="23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199413" y="2762666"/>
            <a:ext cx="1865415" cy="369332"/>
          </a:xfrm>
          <a:prstGeom prst="rect">
            <a:avLst/>
          </a:prstGeom>
          <a:noFill/>
        </p:spPr>
        <p:txBody>
          <a:bodyPr wrap="none" rtlCol="0">
            <a:spAutoFit/>
          </a:bodyPr>
          <a:lstStyle/>
          <a:p>
            <a:r>
              <a:rPr lang="en-US" dirty="0" err="1" smtClean="0"/>
              <a:t>Tubería</a:t>
            </a:r>
            <a:r>
              <a:rPr lang="en-US" dirty="0" smtClean="0"/>
              <a:t> Conduit</a:t>
            </a:r>
            <a:endParaRPr lang="en-US" dirty="0"/>
          </a:p>
        </p:txBody>
      </p:sp>
      <p:sp>
        <p:nvSpPr>
          <p:cNvPr id="15" name="Oval 14"/>
          <p:cNvSpPr/>
          <p:nvPr/>
        </p:nvSpPr>
        <p:spPr>
          <a:xfrm>
            <a:off x="7199413" y="2636890"/>
            <a:ext cx="1865415" cy="581079"/>
          </a:xfrm>
          <a:prstGeom prst="ellipse">
            <a:avLst/>
          </a:prstGeom>
          <a:solidFill>
            <a:srgbClr val="FFFF00">
              <a:alpha val="23000"/>
            </a:srgb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1000"/>
                                        <p:tgtEl>
                                          <p:spTgt spid="13"/>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anim calcmode="lin" valueType="num">
                                      <p:cBhvr>
                                        <p:cTn id="3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1000"/>
                                        <p:tgtEl>
                                          <p:spTgt spid="11"/>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
                                        </p:tgtEl>
                                        <p:attrNameLst>
                                          <p:attrName>ppt_y</p:attrName>
                                        </p:attrNameLst>
                                      </p:cBhvr>
                                      <p:tavLst>
                                        <p:tav tm="0">
                                          <p:val>
                                            <p:strVal val="#ppt_y"/>
                                          </p:val>
                                        </p:tav>
                                        <p:tav tm="100000">
                                          <p:val>
                                            <p:strVal val="#ppt_y"/>
                                          </p:val>
                                        </p:tav>
                                      </p:tavLst>
                                    </p:anim>
                                    <p:anim calcmode="lin" valueType="num">
                                      <p:cBhvr>
                                        <p:cTn id="4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1000"/>
                                        <p:tgtEl>
                                          <p:spTgt spid="15"/>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4"/>
                                        </p:tgtEl>
                                        <p:attrNameLst>
                                          <p:attrName>ppt_y</p:attrName>
                                        </p:attrNameLst>
                                      </p:cBhvr>
                                      <p:tavLst>
                                        <p:tav tm="0">
                                          <p:val>
                                            <p:strVal val="#ppt_y"/>
                                          </p:val>
                                        </p:tav>
                                        <p:tav tm="100000">
                                          <p:val>
                                            <p:strVal val="#ppt_y"/>
                                          </p:val>
                                        </p:tav>
                                      </p:tavLst>
                                    </p:anim>
                                    <p:anim calcmode="lin" valueType="num">
                                      <p:cBhvr>
                                        <p:cTn id="6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P spid="12" grpId="0"/>
      <p:bldP spid="13" grpId="0" animBg="1"/>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lumMod val="75000"/>
                <a:alpha val="93000"/>
              </a:schemeClr>
            </a:gs>
            <a:gs pos="18000">
              <a:srgbClr val="FFFF00">
                <a:alpha val="63000"/>
              </a:srgbClr>
            </a:gs>
            <a:gs pos="0">
              <a:srgbClr val="FF0000">
                <a:alpha val="5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TABLERO</a:t>
            </a:r>
            <a:endParaRPr lang="en-US" sz="4000" dirty="0"/>
          </a:p>
        </p:txBody>
      </p:sp>
      <p:pic>
        <p:nvPicPr>
          <p:cNvPr id="4" name="Picture 3"/>
          <p:cNvPicPr/>
          <p:nvPr/>
        </p:nvPicPr>
        <p:blipFill>
          <a:blip r:embed="rId2" cstate="print"/>
          <a:srcRect/>
          <a:stretch>
            <a:fillRect/>
          </a:stretch>
        </p:blipFill>
        <p:spPr bwMode="auto">
          <a:xfrm>
            <a:off x="245524" y="2613159"/>
            <a:ext cx="3906375" cy="1826814"/>
          </a:xfrm>
          <a:prstGeom prst="rect">
            <a:avLst/>
          </a:prstGeom>
          <a:noFill/>
          <a:ln w="3175">
            <a:solidFill>
              <a:schemeClr val="tx1"/>
            </a:solidFill>
            <a:miter lim="800000"/>
            <a:headEnd/>
            <a:tailEnd/>
          </a:ln>
        </p:spPr>
      </p:pic>
      <p:pic>
        <p:nvPicPr>
          <p:cNvPr id="5" name="Picture 4"/>
          <p:cNvPicPr/>
          <p:nvPr/>
        </p:nvPicPr>
        <p:blipFill>
          <a:blip r:embed="rId3" cstate="print"/>
          <a:srcRect/>
          <a:stretch>
            <a:fillRect/>
          </a:stretch>
        </p:blipFill>
        <p:spPr bwMode="auto">
          <a:xfrm>
            <a:off x="916920" y="4689016"/>
            <a:ext cx="5323840" cy="1922780"/>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6441979" y="3822798"/>
            <a:ext cx="2485677" cy="2079501"/>
          </a:xfrm>
          <a:prstGeom prst="rect">
            <a:avLst/>
          </a:prstGeom>
          <a:noFill/>
          <a:ln w="3175">
            <a:solidFill>
              <a:schemeClr val="tx1"/>
            </a:solidFill>
            <a:miter lim="800000"/>
            <a:headEnd/>
            <a:tailEnd/>
          </a:ln>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bwMode="auto">
          <a:xfrm>
            <a:off x="4391333" y="1531610"/>
            <a:ext cx="2855384" cy="2079503"/>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1894"/>
            <a:ext cx="8229600" cy="878305"/>
          </a:xfrm>
        </p:spPr>
        <p:txBody>
          <a:bodyPr/>
          <a:lstStyle/>
          <a:p>
            <a:pPr algn="r"/>
            <a:r>
              <a:rPr lang="en-US" sz="4400" dirty="0" smtClean="0"/>
              <a:t>CONTENIDO</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82108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1556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lumMod val="75000"/>
                <a:alpha val="93000"/>
              </a:schemeClr>
            </a:gs>
            <a:gs pos="18000">
              <a:srgbClr val="FFFF00">
                <a:alpha val="63000"/>
              </a:srgbClr>
            </a:gs>
            <a:gs pos="0">
              <a:srgbClr val="FF0000">
                <a:alpha val="5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INSTRUMENTACIÓN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41537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cstate="print"/>
          <a:srcRect/>
          <a:stretch>
            <a:fillRect/>
          </a:stretch>
        </p:blipFill>
        <p:spPr bwMode="auto">
          <a:xfrm>
            <a:off x="1285250" y="1933430"/>
            <a:ext cx="819038" cy="1092433"/>
          </a:xfrm>
          <a:prstGeom prst="rect">
            <a:avLst/>
          </a:prstGeom>
          <a:noFill/>
          <a:ln w="9525">
            <a:noFill/>
            <a:miter lim="800000"/>
            <a:headEnd/>
            <a:tailEnd/>
          </a:ln>
        </p:spPr>
      </p:pic>
      <p:pic>
        <p:nvPicPr>
          <p:cNvPr id="6" name="Picture 5" descr="mill_ir_gas"/>
          <p:cNvPicPr/>
          <p:nvPr/>
        </p:nvPicPr>
        <p:blipFill>
          <a:blip r:embed="rId8" cstate="print"/>
          <a:srcRect/>
          <a:stretch>
            <a:fillRect/>
          </a:stretch>
        </p:blipFill>
        <p:spPr bwMode="auto">
          <a:xfrm>
            <a:off x="2453462" y="2553687"/>
            <a:ext cx="659389" cy="944352"/>
          </a:xfrm>
          <a:prstGeom prst="rect">
            <a:avLst/>
          </a:prstGeom>
          <a:noFill/>
          <a:ln w="9525">
            <a:noFill/>
            <a:miter lim="800000"/>
            <a:headEnd/>
            <a:tailEnd/>
          </a:ln>
        </p:spPr>
      </p:pic>
      <p:pic>
        <p:nvPicPr>
          <p:cNvPr id="7" name="Picture 6"/>
          <p:cNvPicPr/>
          <p:nvPr/>
        </p:nvPicPr>
        <p:blipFill>
          <a:blip r:embed="rId9" cstate="print"/>
          <a:srcRect/>
          <a:stretch>
            <a:fillRect/>
          </a:stretch>
        </p:blipFill>
        <p:spPr bwMode="auto">
          <a:xfrm>
            <a:off x="1285250" y="3311583"/>
            <a:ext cx="894466" cy="722901"/>
          </a:xfrm>
          <a:prstGeom prst="rect">
            <a:avLst/>
          </a:prstGeom>
          <a:noFill/>
          <a:ln w="9525">
            <a:noFill/>
            <a:miter lim="800000"/>
            <a:headEnd/>
            <a:tailEnd/>
          </a:ln>
        </p:spPr>
      </p:pic>
      <p:pic>
        <p:nvPicPr>
          <p:cNvPr id="8" name="Picture 7"/>
          <p:cNvPicPr/>
          <p:nvPr/>
        </p:nvPicPr>
        <p:blipFill>
          <a:blip r:embed="rId10" cstate="print"/>
          <a:srcRect/>
          <a:stretch>
            <a:fillRect/>
          </a:stretch>
        </p:blipFill>
        <p:spPr bwMode="auto">
          <a:xfrm>
            <a:off x="2898690" y="3567192"/>
            <a:ext cx="428322" cy="934583"/>
          </a:xfrm>
          <a:prstGeom prst="rect">
            <a:avLst/>
          </a:prstGeom>
          <a:noFill/>
          <a:ln w="9525">
            <a:noFill/>
            <a:miter lim="800000"/>
            <a:headEnd/>
            <a:tailEnd/>
          </a:ln>
        </p:spPr>
      </p:pic>
      <p:pic>
        <p:nvPicPr>
          <p:cNvPr id="9" name="il_fi" descr="http://images1.hellotrade.com/data2/WM/YL/HELLOTD-1849264/igp10-20sanitary-20xmtr-250x250.jpg"/>
          <p:cNvPicPr/>
          <p:nvPr/>
        </p:nvPicPr>
        <p:blipFill>
          <a:blip r:embed="rId11" cstate="print"/>
          <a:srcRect/>
          <a:stretch>
            <a:fillRect/>
          </a:stretch>
        </p:blipFill>
        <p:spPr bwMode="auto">
          <a:xfrm>
            <a:off x="1633890" y="4224095"/>
            <a:ext cx="612402" cy="843915"/>
          </a:xfrm>
          <a:prstGeom prst="rect">
            <a:avLst/>
          </a:prstGeom>
          <a:noFill/>
          <a:ln w="9525">
            <a:noFill/>
            <a:miter lim="800000"/>
            <a:headEnd/>
            <a:tailEnd/>
          </a:ln>
        </p:spPr>
      </p:pic>
      <p:pic>
        <p:nvPicPr>
          <p:cNvPr id="10" name="Picture 9"/>
          <p:cNvPicPr/>
          <p:nvPr/>
        </p:nvPicPr>
        <p:blipFill>
          <a:blip r:embed="rId12" cstate="print"/>
          <a:srcRect/>
          <a:stretch>
            <a:fillRect/>
          </a:stretch>
        </p:blipFill>
        <p:spPr bwMode="auto">
          <a:xfrm>
            <a:off x="2453462" y="4957388"/>
            <a:ext cx="1052189" cy="658513"/>
          </a:xfrm>
          <a:prstGeom prst="rect">
            <a:avLst/>
          </a:prstGeom>
          <a:noFill/>
          <a:ln w="9525">
            <a:noFill/>
            <a:miter lim="800000"/>
            <a:headEnd/>
            <a:tailEnd/>
          </a:ln>
        </p:spPr>
      </p:pic>
      <p:pic>
        <p:nvPicPr>
          <p:cNvPr id="11" name="Picture 10"/>
          <p:cNvPicPr/>
          <p:nvPr/>
        </p:nvPicPr>
        <p:blipFill>
          <a:blip r:embed="rId13" cstate="print"/>
          <a:srcRect/>
          <a:stretch>
            <a:fillRect/>
          </a:stretch>
        </p:blipFill>
        <p:spPr bwMode="auto">
          <a:xfrm>
            <a:off x="1013104" y="5689935"/>
            <a:ext cx="1440358" cy="489221"/>
          </a:xfrm>
          <a:prstGeom prst="rect">
            <a:avLst/>
          </a:prstGeom>
          <a:noFill/>
          <a:ln w="9525">
            <a:noFill/>
            <a:miter lim="800000"/>
            <a:headEnd/>
            <a:tailEnd/>
          </a:ln>
        </p:spPr>
      </p:pic>
      <p:pic>
        <p:nvPicPr>
          <p:cNvPr id="12" name="Picture 11"/>
          <p:cNvPicPr/>
          <p:nvPr/>
        </p:nvPicPr>
        <p:blipFill>
          <a:blip r:embed="rId14" cstate="print"/>
          <a:srcRect/>
          <a:stretch>
            <a:fillRect/>
          </a:stretch>
        </p:blipFill>
        <p:spPr bwMode="auto">
          <a:xfrm>
            <a:off x="6970530" y="1933430"/>
            <a:ext cx="811598" cy="1651589"/>
          </a:xfrm>
          <a:prstGeom prst="rect">
            <a:avLst/>
          </a:prstGeom>
          <a:noFill/>
          <a:ln w="9525">
            <a:noFill/>
            <a:miter lim="800000"/>
            <a:headEnd/>
            <a:tailEnd/>
          </a:ln>
        </p:spPr>
      </p:pic>
      <p:pic>
        <p:nvPicPr>
          <p:cNvPr id="13" name="Picture 12"/>
          <p:cNvPicPr/>
          <p:nvPr/>
        </p:nvPicPr>
        <p:blipFill>
          <a:blip r:embed="rId15" cstate="print"/>
          <a:srcRect/>
          <a:stretch>
            <a:fillRect/>
          </a:stretch>
        </p:blipFill>
        <p:spPr bwMode="auto">
          <a:xfrm>
            <a:off x="5623944" y="3645021"/>
            <a:ext cx="2693172" cy="1422989"/>
          </a:xfrm>
          <a:prstGeom prst="rect">
            <a:avLst/>
          </a:prstGeom>
          <a:noFill/>
          <a:ln w="9525">
            <a:noFill/>
            <a:miter lim="800000"/>
            <a:headEnd/>
            <a:tailEnd/>
          </a:ln>
        </p:spPr>
      </p:pic>
      <p:pic>
        <p:nvPicPr>
          <p:cNvPr id="14" name="Picture 13"/>
          <p:cNvPicPr/>
          <p:nvPr/>
        </p:nvPicPr>
        <p:blipFill>
          <a:blip r:embed="rId16" cstate="print">
            <a:extLst>
              <a:ext uri="{28A0092B-C50C-407E-A947-70E740481C1C}">
                <a14:useLocalDpi xmlns:a14="http://schemas.microsoft.com/office/drawing/2010/main" val="0"/>
              </a:ext>
            </a:extLst>
          </a:blip>
          <a:stretch>
            <a:fillRect/>
          </a:stretch>
        </p:blipFill>
        <p:spPr bwMode="auto">
          <a:xfrm>
            <a:off x="6748661" y="5366860"/>
            <a:ext cx="907889" cy="1124139"/>
          </a:xfrm>
          <a:prstGeom prst="rect">
            <a:avLst/>
          </a:prstGeom>
          <a:noFill/>
          <a:ln w="9525">
            <a:noFill/>
            <a:miter lim="800000"/>
            <a:headEnd/>
            <a:tailEnd/>
          </a:ln>
        </p:spPr>
      </p:pic>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9C6FA032-9C34-9947-A112-B4664AA9F916}"/>
                                            </p:graphicEl>
                                          </p:spTgt>
                                        </p:tgtEl>
                                        <p:attrNameLst>
                                          <p:attrName>style.visibility</p:attrName>
                                        </p:attrNameLst>
                                      </p:cBhvr>
                                      <p:to>
                                        <p:strVal val="visible"/>
                                      </p:to>
                                    </p:set>
                                    <p:animEffect transition="in" filter="circle(in)">
                                      <p:cBhvr>
                                        <p:cTn id="7" dur="1000"/>
                                        <p:tgtEl>
                                          <p:spTgt spid="4">
                                            <p:graphicEl>
                                              <a:dgm id="{9C6FA032-9C34-9947-A112-B4664AA9F91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BB6BEE2F-5C37-9748-A5C4-9024EAA3CEF6}"/>
                                            </p:graphicEl>
                                          </p:spTgt>
                                        </p:tgtEl>
                                        <p:attrNameLst>
                                          <p:attrName>style.visibility</p:attrName>
                                        </p:attrNameLst>
                                      </p:cBhvr>
                                      <p:to>
                                        <p:strVal val="visible"/>
                                      </p:to>
                                    </p:set>
                                    <p:animEffect transition="in" filter="circle(in)">
                                      <p:cBhvr>
                                        <p:cTn id="12" dur="1000"/>
                                        <p:tgtEl>
                                          <p:spTgt spid="4">
                                            <p:graphicEl>
                                              <a:dgm id="{BB6BEE2F-5C37-9748-A5C4-9024EAA3CE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D2B97AC9-A879-784D-A566-D25054451F30}"/>
                                            </p:graphicEl>
                                          </p:spTgt>
                                        </p:tgtEl>
                                        <p:attrNameLst>
                                          <p:attrName>style.visibility</p:attrName>
                                        </p:attrNameLst>
                                      </p:cBhvr>
                                      <p:to>
                                        <p:strVal val="visible"/>
                                      </p:to>
                                    </p:set>
                                    <p:animEffect transition="in" filter="circle(in)">
                                      <p:cBhvr>
                                        <p:cTn id="17" dur="1000"/>
                                        <p:tgtEl>
                                          <p:spTgt spid="4">
                                            <p:graphicEl>
                                              <a:dgm id="{D2B97AC9-A879-784D-A566-D25054451F30}"/>
                                            </p:graphic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graphicEl>
                                              <a:dgm id="{967C834C-F667-EB4C-A026-E4D9FC90001F}"/>
                                            </p:graphicEl>
                                          </p:spTgt>
                                        </p:tgtEl>
                                        <p:attrNameLst>
                                          <p:attrName>style.visibility</p:attrName>
                                        </p:attrNameLst>
                                      </p:cBhvr>
                                      <p:to>
                                        <p:strVal val="visible"/>
                                      </p:to>
                                    </p:set>
                                    <p:animEffect transition="in" filter="circle(in)">
                                      <p:cBhvr>
                                        <p:cTn id="20" dur="1000"/>
                                        <p:tgtEl>
                                          <p:spTgt spid="4">
                                            <p:graphicEl>
                                              <a:dgm id="{967C834C-F667-EB4C-A026-E4D9FC90001F}"/>
                                            </p:graphicEl>
                                          </p:spTgt>
                                        </p:tgtEl>
                                      </p:cBhvr>
                                    </p:animEffect>
                                  </p:childTnLst>
                                </p:cTn>
                              </p:par>
                              <p:par>
                                <p:cTn id="21" presetID="2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graphicEl>
                                              <a:dgm id="{F6E83F69-6218-E24F-9EAB-CDE5CC1D33F2}"/>
                                            </p:graphicEl>
                                          </p:spTgt>
                                        </p:tgtEl>
                                        <p:attrNameLst>
                                          <p:attrName>style.visibility</p:attrName>
                                        </p:attrNameLst>
                                      </p:cBhvr>
                                      <p:to>
                                        <p:strVal val="visible"/>
                                      </p:to>
                                    </p:set>
                                    <p:animEffect transition="in" filter="circle(in)">
                                      <p:cBhvr>
                                        <p:cTn id="29" dur="1000"/>
                                        <p:tgtEl>
                                          <p:spTgt spid="4">
                                            <p:graphicEl>
                                              <a:dgm id="{F6E83F69-6218-E24F-9EAB-CDE5CC1D33F2}"/>
                                            </p:graphic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4">
                                            <p:graphicEl>
                                              <a:dgm id="{FCAAE2D9-A298-9345-865E-2EB89F894F47}"/>
                                            </p:graphicEl>
                                          </p:spTgt>
                                        </p:tgtEl>
                                        <p:attrNameLst>
                                          <p:attrName>style.visibility</p:attrName>
                                        </p:attrNameLst>
                                      </p:cBhvr>
                                      <p:to>
                                        <p:strVal val="visible"/>
                                      </p:to>
                                    </p:set>
                                    <p:animEffect transition="in" filter="circle(in)">
                                      <p:cBhvr>
                                        <p:cTn id="32" dur="1000"/>
                                        <p:tgtEl>
                                          <p:spTgt spid="4">
                                            <p:graphicEl>
                                              <a:dgm id="{FCAAE2D9-A298-9345-865E-2EB89F894F47}"/>
                                            </p:graphicEl>
                                          </p:spTgt>
                                        </p:tgtEl>
                                      </p:cBhvr>
                                    </p:animEffect>
                                  </p:childTnLst>
                                </p:cTn>
                              </p:par>
                              <p:par>
                                <p:cTn id="33" presetID="23"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graphicEl>
                                              <a:dgm id="{B6109B84-EC6F-944D-A11C-272E3AD9680C}"/>
                                            </p:graphicEl>
                                          </p:spTgt>
                                        </p:tgtEl>
                                        <p:attrNameLst>
                                          <p:attrName>style.visibility</p:attrName>
                                        </p:attrNameLst>
                                      </p:cBhvr>
                                      <p:to>
                                        <p:strVal val="visible"/>
                                      </p:to>
                                    </p:set>
                                    <p:animEffect transition="in" filter="circle(in)">
                                      <p:cBhvr>
                                        <p:cTn id="41" dur="1000"/>
                                        <p:tgtEl>
                                          <p:spTgt spid="4">
                                            <p:graphicEl>
                                              <a:dgm id="{B6109B84-EC6F-944D-A11C-272E3AD9680C}"/>
                                            </p:graphic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
                                            <p:graphicEl>
                                              <a:dgm id="{EB1CFF70-3065-2943-8D47-CD31D93B21FA}"/>
                                            </p:graphicEl>
                                          </p:spTgt>
                                        </p:tgtEl>
                                        <p:attrNameLst>
                                          <p:attrName>style.visibility</p:attrName>
                                        </p:attrNameLst>
                                      </p:cBhvr>
                                      <p:to>
                                        <p:strVal val="visible"/>
                                      </p:to>
                                    </p:set>
                                    <p:animEffect transition="in" filter="circle(in)">
                                      <p:cBhvr>
                                        <p:cTn id="44" dur="1000"/>
                                        <p:tgtEl>
                                          <p:spTgt spid="4">
                                            <p:graphicEl>
                                              <a:dgm id="{EB1CFF70-3065-2943-8D47-CD31D93B21FA}"/>
                                            </p:graphicEl>
                                          </p:spTgt>
                                        </p:tgtEl>
                                      </p:cBhvr>
                                    </p:animEffect>
                                  </p:childTnLst>
                                </p:cTn>
                              </p:par>
                              <p:par>
                                <p:cTn id="45" presetID="23" presetClass="entr" presetSubtype="16"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4">
                                            <p:graphicEl>
                                              <a:dgm id="{3DE47B28-8DF8-644B-B117-7D249F736EB4}"/>
                                            </p:graphicEl>
                                          </p:spTgt>
                                        </p:tgtEl>
                                        <p:attrNameLst>
                                          <p:attrName>style.visibility</p:attrName>
                                        </p:attrNameLst>
                                      </p:cBhvr>
                                      <p:to>
                                        <p:strVal val="visible"/>
                                      </p:to>
                                    </p:set>
                                    <p:animEffect transition="in" filter="circle(in)">
                                      <p:cBhvr>
                                        <p:cTn id="53" dur="1000"/>
                                        <p:tgtEl>
                                          <p:spTgt spid="4">
                                            <p:graphicEl>
                                              <a:dgm id="{3DE47B28-8DF8-644B-B117-7D249F736EB4}"/>
                                            </p:graphicEl>
                                          </p:spTgt>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4">
                                            <p:graphicEl>
                                              <a:dgm id="{234F5258-552A-CC4D-86A6-DB598B742DBF}"/>
                                            </p:graphicEl>
                                          </p:spTgt>
                                        </p:tgtEl>
                                        <p:attrNameLst>
                                          <p:attrName>style.visibility</p:attrName>
                                        </p:attrNameLst>
                                      </p:cBhvr>
                                      <p:to>
                                        <p:strVal val="visible"/>
                                      </p:to>
                                    </p:set>
                                    <p:animEffect transition="in" filter="circle(in)">
                                      <p:cBhvr>
                                        <p:cTn id="56" dur="1000"/>
                                        <p:tgtEl>
                                          <p:spTgt spid="4">
                                            <p:graphicEl>
                                              <a:dgm id="{234F5258-552A-CC4D-86A6-DB598B742DBF}"/>
                                            </p:graphicEl>
                                          </p:spTgt>
                                        </p:tgtEl>
                                      </p:cBhvr>
                                    </p:animEffect>
                                  </p:childTnLst>
                                </p:cTn>
                              </p:par>
                              <p:par>
                                <p:cTn id="57" presetID="23" presetClass="entr" presetSubtype="16"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4">
                                            <p:graphicEl>
                                              <a:dgm id="{9E298276-0B9B-7343-9B12-C0F28CA1092B}"/>
                                            </p:graphicEl>
                                          </p:spTgt>
                                        </p:tgtEl>
                                        <p:attrNameLst>
                                          <p:attrName>style.visibility</p:attrName>
                                        </p:attrNameLst>
                                      </p:cBhvr>
                                      <p:to>
                                        <p:strVal val="visible"/>
                                      </p:to>
                                    </p:set>
                                    <p:animEffect transition="in" filter="circle(in)">
                                      <p:cBhvr>
                                        <p:cTn id="65" dur="1000"/>
                                        <p:tgtEl>
                                          <p:spTgt spid="4">
                                            <p:graphicEl>
                                              <a:dgm id="{9E298276-0B9B-7343-9B12-C0F28CA1092B}"/>
                                            </p:graphicEl>
                                          </p:spTgt>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4">
                                            <p:graphicEl>
                                              <a:dgm id="{D2BCC2A4-D82D-7149-919C-C7147A96B320}"/>
                                            </p:graphicEl>
                                          </p:spTgt>
                                        </p:tgtEl>
                                        <p:attrNameLst>
                                          <p:attrName>style.visibility</p:attrName>
                                        </p:attrNameLst>
                                      </p:cBhvr>
                                      <p:to>
                                        <p:strVal val="visible"/>
                                      </p:to>
                                    </p:set>
                                    <p:animEffect transition="in" filter="circle(in)">
                                      <p:cBhvr>
                                        <p:cTn id="68" dur="1000"/>
                                        <p:tgtEl>
                                          <p:spTgt spid="4">
                                            <p:graphicEl>
                                              <a:dgm id="{D2BCC2A4-D82D-7149-919C-C7147A96B320}"/>
                                            </p:graphicEl>
                                          </p:spTgt>
                                        </p:tgtEl>
                                      </p:cBhvr>
                                    </p:animEffect>
                                  </p:childTnLst>
                                </p:cTn>
                              </p:par>
                              <p:par>
                                <p:cTn id="69" presetID="23" presetClass="entr" presetSubtype="16"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
                                            <p:graphicEl>
                                              <a:dgm id="{188F25FB-65FA-2247-AAC1-B2624B43F5E5}"/>
                                            </p:graphicEl>
                                          </p:spTgt>
                                        </p:tgtEl>
                                        <p:attrNameLst>
                                          <p:attrName>style.visibility</p:attrName>
                                        </p:attrNameLst>
                                      </p:cBhvr>
                                      <p:to>
                                        <p:strVal val="visible"/>
                                      </p:to>
                                    </p:set>
                                    <p:animEffect transition="in" filter="circle(in)">
                                      <p:cBhvr>
                                        <p:cTn id="77" dur="1000"/>
                                        <p:tgtEl>
                                          <p:spTgt spid="4">
                                            <p:graphicEl>
                                              <a:dgm id="{188F25FB-65FA-2247-AAC1-B2624B43F5E5}"/>
                                            </p:graphicEl>
                                          </p:spTgt>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4">
                                            <p:graphicEl>
                                              <a:dgm id="{E2E4A71E-54A7-5B4B-987F-19CAFCE1EF5F}"/>
                                            </p:graphicEl>
                                          </p:spTgt>
                                        </p:tgtEl>
                                        <p:attrNameLst>
                                          <p:attrName>style.visibility</p:attrName>
                                        </p:attrNameLst>
                                      </p:cBhvr>
                                      <p:to>
                                        <p:strVal val="visible"/>
                                      </p:to>
                                    </p:set>
                                    <p:animEffect transition="in" filter="circle(in)">
                                      <p:cBhvr>
                                        <p:cTn id="80" dur="1000"/>
                                        <p:tgtEl>
                                          <p:spTgt spid="4">
                                            <p:graphicEl>
                                              <a:dgm id="{E2E4A71E-54A7-5B4B-987F-19CAFCE1EF5F}"/>
                                            </p:graphicEl>
                                          </p:spTgt>
                                        </p:tgtEl>
                                      </p:cBhvr>
                                    </p:animEffect>
                                  </p:childTnLst>
                                </p:cTn>
                              </p:par>
                              <p:par>
                                <p:cTn id="81" presetID="23" presetClass="entr" presetSubtype="16"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4">
                                            <p:graphicEl>
                                              <a:dgm id="{22F2F9FD-6B0D-DF40-9289-B3D322B3094B}"/>
                                            </p:graphicEl>
                                          </p:spTgt>
                                        </p:tgtEl>
                                        <p:attrNameLst>
                                          <p:attrName>style.visibility</p:attrName>
                                        </p:attrNameLst>
                                      </p:cBhvr>
                                      <p:to>
                                        <p:strVal val="visible"/>
                                      </p:to>
                                    </p:set>
                                    <p:animEffect transition="in" filter="circle(in)">
                                      <p:cBhvr>
                                        <p:cTn id="89" dur="1000"/>
                                        <p:tgtEl>
                                          <p:spTgt spid="4">
                                            <p:graphicEl>
                                              <a:dgm id="{22F2F9FD-6B0D-DF40-9289-B3D322B3094B}"/>
                                            </p:graphicEl>
                                          </p:spTgt>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4">
                                            <p:graphicEl>
                                              <a:dgm id="{88D17BDE-5980-9C41-8DC5-FE63966B3970}"/>
                                            </p:graphicEl>
                                          </p:spTgt>
                                        </p:tgtEl>
                                        <p:attrNameLst>
                                          <p:attrName>style.visibility</p:attrName>
                                        </p:attrNameLst>
                                      </p:cBhvr>
                                      <p:to>
                                        <p:strVal val="visible"/>
                                      </p:to>
                                    </p:set>
                                    <p:animEffect transition="in" filter="circle(in)">
                                      <p:cBhvr>
                                        <p:cTn id="92" dur="1000"/>
                                        <p:tgtEl>
                                          <p:spTgt spid="4">
                                            <p:graphicEl>
                                              <a:dgm id="{88D17BDE-5980-9C41-8DC5-FE63966B3970}"/>
                                            </p:graphicEl>
                                          </p:spTgt>
                                        </p:tgtEl>
                                      </p:cBhvr>
                                    </p:animEffect>
                                  </p:childTnLst>
                                </p:cTn>
                              </p:par>
                              <p:par>
                                <p:cTn id="93" presetID="23" presetClass="entr" presetSubtype="16"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4">
                                            <p:graphicEl>
                                              <a:dgm id="{2F7CDAAB-A347-0F4D-A0DC-ADA4FC1AB98A}"/>
                                            </p:graphicEl>
                                          </p:spTgt>
                                        </p:tgtEl>
                                        <p:attrNameLst>
                                          <p:attrName>style.visibility</p:attrName>
                                        </p:attrNameLst>
                                      </p:cBhvr>
                                      <p:to>
                                        <p:strVal val="visible"/>
                                      </p:to>
                                    </p:set>
                                    <p:animEffect transition="in" filter="circle(in)">
                                      <p:cBhvr>
                                        <p:cTn id="101" dur="1000"/>
                                        <p:tgtEl>
                                          <p:spTgt spid="4">
                                            <p:graphicEl>
                                              <a:dgm id="{2F7CDAAB-A347-0F4D-A0DC-ADA4FC1AB98A}"/>
                                            </p:graphicEl>
                                          </p:spTgt>
                                        </p:tgtEl>
                                      </p:cBhvr>
                                    </p:animEffect>
                                  </p:childTnLst>
                                </p:cTn>
                              </p:par>
                              <p:par>
                                <p:cTn id="102" presetID="6" presetClass="entr" presetSubtype="16" fill="hold" grpId="0" nodeType="withEffect">
                                  <p:stCondLst>
                                    <p:cond delay="0"/>
                                  </p:stCondLst>
                                  <p:childTnLst>
                                    <p:set>
                                      <p:cBhvr>
                                        <p:cTn id="103" dur="1" fill="hold">
                                          <p:stCondLst>
                                            <p:cond delay="0"/>
                                          </p:stCondLst>
                                        </p:cTn>
                                        <p:tgtEl>
                                          <p:spTgt spid="4">
                                            <p:graphicEl>
                                              <a:dgm id="{20BC375C-367C-E645-B0A5-95D248FD9F66}"/>
                                            </p:graphicEl>
                                          </p:spTgt>
                                        </p:tgtEl>
                                        <p:attrNameLst>
                                          <p:attrName>style.visibility</p:attrName>
                                        </p:attrNameLst>
                                      </p:cBhvr>
                                      <p:to>
                                        <p:strVal val="visible"/>
                                      </p:to>
                                    </p:set>
                                    <p:animEffect transition="in" filter="circle(in)">
                                      <p:cBhvr>
                                        <p:cTn id="104" dur="1000"/>
                                        <p:tgtEl>
                                          <p:spTgt spid="4">
                                            <p:graphicEl>
                                              <a:dgm id="{20BC375C-367C-E645-B0A5-95D248FD9F66}"/>
                                            </p:graphicEl>
                                          </p:spTgt>
                                        </p:tgtEl>
                                      </p:cBhvr>
                                    </p:animEffect>
                                  </p:childTnLst>
                                </p:cTn>
                              </p:par>
                              <p:par>
                                <p:cTn id="105" presetID="23" presetClass="entr" presetSubtype="16"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ppt_w</p:attrName>
                                        </p:attrNameLst>
                                      </p:cBhvr>
                                      <p:tavLst>
                                        <p:tav tm="0">
                                          <p:val>
                                            <p:fltVal val="0"/>
                                          </p:val>
                                        </p:tav>
                                        <p:tav tm="100000">
                                          <p:val>
                                            <p:strVal val="#ppt_w"/>
                                          </p:val>
                                        </p:tav>
                                      </p:tavLst>
                                    </p:anim>
                                    <p:anim calcmode="lin" valueType="num">
                                      <p:cBhvr>
                                        <p:cTn id="10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4">
                                            <p:graphicEl>
                                              <a:dgm id="{39D9BDA2-6782-6445-8626-26A9C45E8F00}"/>
                                            </p:graphicEl>
                                          </p:spTgt>
                                        </p:tgtEl>
                                        <p:attrNameLst>
                                          <p:attrName>style.visibility</p:attrName>
                                        </p:attrNameLst>
                                      </p:cBhvr>
                                      <p:to>
                                        <p:strVal val="visible"/>
                                      </p:to>
                                    </p:set>
                                    <p:animEffect transition="in" filter="circle(in)">
                                      <p:cBhvr>
                                        <p:cTn id="113" dur="1000"/>
                                        <p:tgtEl>
                                          <p:spTgt spid="4">
                                            <p:graphicEl>
                                              <a:dgm id="{39D9BDA2-6782-6445-8626-26A9C45E8F00}"/>
                                            </p:graphicEl>
                                          </p:spTgt>
                                        </p:tgtEl>
                                      </p:cBhvr>
                                    </p:animEffect>
                                  </p:childTnLst>
                                </p:cTn>
                              </p:par>
                              <p:par>
                                <p:cTn id="114" presetID="6" presetClass="entr" presetSubtype="16" fill="hold" grpId="0" nodeType="withEffect">
                                  <p:stCondLst>
                                    <p:cond delay="0"/>
                                  </p:stCondLst>
                                  <p:childTnLst>
                                    <p:set>
                                      <p:cBhvr>
                                        <p:cTn id="115" dur="1" fill="hold">
                                          <p:stCondLst>
                                            <p:cond delay="0"/>
                                          </p:stCondLst>
                                        </p:cTn>
                                        <p:tgtEl>
                                          <p:spTgt spid="4">
                                            <p:graphicEl>
                                              <a:dgm id="{46BDB951-CFE3-2040-8955-5DE89AEDDC10}"/>
                                            </p:graphicEl>
                                          </p:spTgt>
                                        </p:tgtEl>
                                        <p:attrNameLst>
                                          <p:attrName>style.visibility</p:attrName>
                                        </p:attrNameLst>
                                      </p:cBhvr>
                                      <p:to>
                                        <p:strVal val="visible"/>
                                      </p:to>
                                    </p:set>
                                    <p:animEffect transition="in" filter="circle(in)">
                                      <p:cBhvr>
                                        <p:cTn id="116" dur="1000"/>
                                        <p:tgtEl>
                                          <p:spTgt spid="4">
                                            <p:graphicEl>
                                              <a:dgm id="{46BDB951-CFE3-2040-8955-5DE89AEDDC10}"/>
                                            </p:graphicEl>
                                          </p:spTgt>
                                        </p:tgtEl>
                                      </p:cBhvr>
                                    </p:animEffect>
                                  </p:childTnLst>
                                </p:cTn>
                              </p:par>
                              <p:par>
                                <p:cTn id="117" presetID="23" presetClass="entr" presetSubtype="16"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lumMod val="75000"/>
                <a:alpha val="93000"/>
              </a:schemeClr>
            </a:gs>
            <a:gs pos="18000">
              <a:srgbClr val="FFFF00">
                <a:alpha val="63000"/>
              </a:srgbClr>
            </a:gs>
            <a:gs pos="0">
              <a:srgbClr val="FF0000">
                <a:alpha val="5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CONTROLADOR</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58100817"/>
              </p:ext>
            </p:extLst>
          </p:nvPr>
        </p:nvGraphicFramePr>
        <p:xfrm>
          <a:off x="382509" y="2213624"/>
          <a:ext cx="4353352" cy="3388086"/>
        </p:xfrm>
        <a:graphic>
          <a:graphicData uri="http://schemas.openxmlformats.org/presentationml/2006/ole">
            <mc:AlternateContent xmlns:mc="http://schemas.openxmlformats.org/markup-compatibility/2006">
              <mc:Choice xmlns:v="urn:schemas-microsoft-com:vml" Requires="v">
                <p:oleObj spid="_x0000_s4117" name="Document" r:id="rId3" imgW="5727700" imgH="4457700" progId="Word.Document.12">
                  <p:embed/>
                </p:oleObj>
              </mc:Choice>
              <mc:Fallback>
                <p:oleObj name="Document" r:id="rId3" imgW="5727700" imgH="4457700" progId="Word.Document.12">
                  <p:embed/>
                  <p:pic>
                    <p:nvPicPr>
                      <p:cNvPr id="0" name=""/>
                      <p:cNvPicPr/>
                      <p:nvPr/>
                    </p:nvPicPr>
                    <p:blipFill>
                      <a:blip r:embed="rId4"/>
                      <a:stretch>
                        <a:fillRect/>
                      </a:stretch>
                    </p:blipFill>
                    <p:spPr>
                      <a:xfrm>
                        <a:off x="382509" y="2213624"/>
                        <a:ext cx="4353352" cy="3388086"/>
                      </a:xfrm>
                      <a:prstGeom prst="rect">
                        <a:avLst/>
                      </a:prstGeom>
                    </p:spPr>
                  </p:pic>
                </p:oleObj>
              </mc:Fallback>
            </mc:AlternateContent>
          </a:graphicData>
        </a:graphic>
      </p:graphicFrame>
      <p:pic>
        <p:nvPicPr>
          <p:cNvPr id="5" name="Picture 4"/>
          <p:cNvPicPr/>
          <p:nvPr/>
        </p:nvPicPr>
        <p:blipFill>
          <a:blip r:embed="rId5" cstate="print"/>
          <a:srcRect/>
          <a:stretch>
            <a:fillRect/>
          </a:stretch>
        </p:blipFill>
        <p:spPr bwMode="auto">
          <a:xfrm>
            <a:off x="5258803" y="2920123"/>
            <a:ext cx="3670831" cy="1486716"/>
          </a:xfrm>
          <a:prstGeom prst="rect">
            <a:avLst/>
          </a:prstGeom>
          <a:noFill/>
          <a:ln w="9525">
            <a:noFill/>
            <a:miter lim="800000"/>
            <a:headEnd/>
            <a:tailEnd/>
          </a:ln>
        </p:spPr>
      </p:pic>
      <p:sp>
        <p:nvSpPr>
          <p:cNvPr id="6" name="Bent-Up Arrow 5"/>
          <p:cNvSpPr/>
          <p:nvPr/>
        </p:nvSpPr>
        <p:spPr>
          <a:xfrm flipV="1">
            <a:off x="3187551" y="2639847"/>
            <a:ext cx="2488038" cy="448276"/>
          </a:xfrm>
          <a:prstGeom prst="bentUpArrow">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Bent-Up Arrow 6"/>
          <p:cNvSpPr/>
          <p:nvPr/>
        </p:nvSpPr>
        <p:spPr>
          <a:xfrm flipV="1">
            <a:off x="3200007" y="3150384"/>
            <a:ext cx="4631924" cy="410920"/>
          </a:xfrm>
          <a:prstGeom prst="bentUpArrow">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Bent-Up Arrow 7"/>
          <p:cNvSpPr/>
          <p:nvPr/>
        </p:nvSpPr>
        <p:spPr>
          <a:xfrm flipV="1">
            <a:off x="3187550" y="3638991"/>
            <a:ext cx="3660721" cy="320779"/>
          </a:xfrm>
          <a:prstGeom prst="bentUpArrow">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flipV="1">
            <a:off x="3187549" y="4000102"/>
            <a:ext cx="3951415" cy="158901"/>
          </a:xfrm>
          <a:prstGeom prst="rightArrow">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Bent-Up Arrow 9"/>
          <p:cNvSpPr/>
          <p:nvPr/>
        </p:nvSpPr>
        <p:spPr>
          <a:xfrm>
            <a:off x="3215446" y="4438778"/>
            <a:ext cx="2460142" cy="218311"/>
          </a:xfrm>
          <a:prstGeom prst="bentUpArrow">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Bent-Up Arrow 10"/>
          <p:cNvSpPr/>
          <p:nvPr/>
        </p:nvSpPr>
        <p:spPr>
          <a:xfrm>
            <a:off x="3215447" y="4657089"/>
            <a:ext cx="2985352" cy="513511"/>
          </a:xfrm>
          <a:prstGeom prst="bentUpArrow">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900" decel="100000" fill="hold"/>
                                        <p:tgtEl>
                                          <p:spTgt spid="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900" decel="100000" fill="hold"/>
                                        <p:tgtEl>
                                          <p:spTgt spid="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900" decel="100000" fill="hold"/>
                                        <p:tgtEl>
                                          <p:spTgt spid="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900" decel="100000" fill="hold"/>
                                        <p:tgtEl>
                                          <p:spTgt spid="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900" decel="100000" fill="hold"/>
                                        <p:tgtEl>
                                          <p:spTgt spid="10"/>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lumMod val="75000"/>
                <a:alpha val="93000"/>
              </a:schemeClr>
            </a:gs>
            <a:gs pos="18000">
              <a:srgbClr val="FFFF00">
                <a:alpha val="63000"/>
              </a:srgbClr>
            </a:gs>
            <a:gs pos="0">
              <a:srgbClr val="FF0000">
                <a:alpha val="5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FUENTE</a:t>
            </a:r>
            <a:endParaRPr lang="en-US" sz="4000" dirty="0"/>
          </a:p>
        </p:txBody>
      </p:sp>
      <p:pic>
        <p:nvPicPr>
          <p:cNvPr id="4" name="Picture 3"/>
          <p:cNvPicPr/>
          <p:nvPr/>
        </p:nvPicPr>
        <p:blipFill>
          <a:blip r:embed="rId2" cstate="print"/>
          <a:srcRect/>
          <a:stretch>
            <a:fillRect/>
          </a:stretch>
        </p:blipFill>
        <p:spPr bwMode="auto">
          <a:xfrm>
            <a:off x="547862" y="1967433"/>
            <a:ext cx="3305448" cy="3829431"/>
          </a:xfrm>
          <a:prstGeom prst="rect">
            <a:avLst/>
          </a:prstGeom>
          <a:noFill/>
          <a:ln w="9525">
            <a:noFill/>
            <a:miter lim="800000"/>
            <a:headEnd/>
            <a:tailEnd/>
          </a:ln>
        </p:spPr>
      </p:pic>
      <p:pic>
        <p:nvPicPr>
          <p:cNvPr id="5" name="Picture 4"/>
          <p:cNvPicPr/>
          <p:nvPr/>
        </p:nvPicPr>
        <p:blipFill>
          <a:blip r:embed="rId3" cstate="print"/>
          <a:srcRect l="3426" t="4425" r="3418" b="24778"/>
          <a:stretch>
            <a:fillRect/>
          </a:stretch>
        </p:blipFill>
        <p:spPr bwMode="auto">
          <a:xfrm>
            <a:off x="4089886" y="3025863"/>
            <a:ext cx="4471634" cy="1737934"/>
          </a:xfrm>
          <a:prstGeom prst="rect">
            <a:avLst/>
          </a:prstGeom>
          <a:noFill/>
          <a:ln w="9525">
            <a:noFill/>
            <a:miter lim="800000"/>
            <a:headEnd/>
            <a:tailEnd/>
          </a:ln>
        </p:spPr>
      </p:pic>
      <p:sp>
        <p:nvSpPr>
          <p:cNvPr id="6" name="Oval 5"/>
          <p:cNvSpPr/>
          <p:nvPr/>
        </p:nvSpPr>
        <p:spPr>
          <a:xfrm>
            <a:off x="457200" y="4473257"/>
            <a:ext cx="1612369" cy="1323607"/>
          </a:xfrm>
          <a:prstGeom prst="ellipse">
            <a:avLst/>
          </a:prstGeom>
          <a:solidFill>
            <a:schemeClr val="bg1">
              <a:lumMod val="65000"/>
              <a:alpha val="23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51382" y="2776821"/>
            <a:ext cx="697279" cy="2179119"/>
          </a:xfrm>
          <a:prstGeom prst="ellipse">
            <a:avLst/>
          </a:prstGeom>
          <a:solidFill>
            <a:schemeClr val="bg1">
              <a:lumMod val="65000"/>
              <a:alpha val="23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132558" y="1967433"/>
            <a:ext cx="1612369" cy="2291189"/>
          </a:xfrm>
          <a:prstGeom prst="ellipse">
            <a:avLst/>
          </a:prstGeom>
          <a:solidFill>
            <a:srgbClr val="FF0000">
              <a:alpha val="2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763566" y="2776821"/>
            <a:ext cx="395991" cy="2291189"/>
          </a:xfrm>
          <a:prstGeom prst="ellipse">
            <a:avLst/>
          </a:prstGeom>
          <a:solidFill>
            <a:srgbClr val="FF0000">
              <a:alpha val="2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4068207"/>
              </p:ext>
            </p:extLst>
          </p:nvPr>
        </p:nvGraphicFramePr>
        <p:xfrm>
          <a:off x="457200" y="11446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5589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SIMULACIÓN</a:t>
            </a:r>
            <a:endParaRPr lang="en-US" sz="4000" dirty="0"/>
          </a:p>
        </p:txBody>
      </p:sp>
      <p:pic>
        <p:nvPicPr>
          <p:cNvPr id="6" name="Imagen 7"/>
          <p:cNvPicPr/>
          <p:nvPr/>
        </p:nvPicPr>
        <p:blipFill>
          <a:blip r:embed="rId2" cstate="print"/>
          <a:srcRect t="6366" r="6177" b="14854"/>
          <a:stretch>
            <a:fillRect/>
          </a:stretch>
        </p:blipFill>
        <p:spPr bwMode="auto">
          <a:xfrm>
            <a:off x="3813754" y="4120591"/>
            <a:ext cx="5038725" cy="2581275"/>
          </a:xfrm>
          <a:prstGeom prst="rect">
            <a:avLst/>
          </a:prstGeom>
          <a:noFill/>
          <a:ln w="9525">
            <a:noFill/>
            <a:miter lim="800000"/>
            <a:headEnd/>
            <a:tailEnd/>
          </a:ln>
        </p:spPr>
      </p:pic>
      <p:pic>
        <p:nvPicPr>
          <p:cNvPr id="7" name="Imagen 4"/>
          <p:cNvPicPr/>
          <p:nvPr/>
        </p:nvPicPr>
        <p:blipFill>
          <a:blip r:embed="rId3" cstate="print"/>
          <a:srcRect t="6133" r="28246" b="23116"/>
          <a:stretch>
            <a:fillRect/>
          </a:stretch>
        </p:blipFill>
        <p:spPr bwMode="auto">
          <a:xfrm>
            <a:off x="457200" y="1063066"/>
            <a:ext cx="4699635" cy="2943225"/>
          </a:xfrm>
          <a:prstGeom prst="rect">
            <a:avLst/>
          </a:prstGeom>
          <a:noFill/>
          <a:ln w="9525">
            <a:noFill/>
            <a:miter lim="800000"/>
            <a:headEnd/>
            <a:tailEnd/>
          </a:ln>
        </p:spPr>
      </p:pic>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SIMULACIÓN</a:t>
            </a:r>
            <a:endParaRPr lang="en-US" sz="4000" dirty="0"/>
          </a:p>
        </p:txBody>
      </p:sp>
      <p:pic>
        <p:nvPicPr>
          <p:cNvPr id="4" name="Imagen 10"/>
          <p:cNvPicPr/>
          <p:nvPr/>
        </p:nvPicPr>
        <p:blipFill>
          <a:blip r:embed="rId2" cstate="print"/>
          <a:srcRect t="6366" r="-31" b="15331"/>
          <a:stretch>
            <a:fillRect/>
          </a:stretch>
        </p:blipFill>
        <p:spPr bwMode="auto">
          <a:xfrm>
            <a:off x="3516312" y="4205287"/>
            <a:ext cx="5362575" cy="2562225"/>
          </a:xfrm>
          <a:prstGeom prst="rect">
            <a:avLst/>
          </a:prstGeom>
          <a:noFill/>
          <a:ln w="9525">
            <a:noFill/>
            <a:miter lim="800000"/>
            <a:headEnd/>
            <a:tailEnd/>
          </a:ln>
        </p:spPr>
      </p:pic>
      <p:pic>
        <p:nvPicPr>
          <p:cNvPr id="5" name="Picture 4"/>
          <p:cNvPicPr/>
          <p:nvPr/>
        </p:nvPicPr>
        <p:blipFill>
          <a:blip r:embed="rId3" cstate="print"/>
          <a:srcRect t="5656" r="5763" b="15424"/>
          <a:stretch>
            <a:fillRect/>
          </a:stretch>
        </p:blipFill>
        <p:spPr bwMode="auto">
          <a:xfrm>
            <a:off x="457200" y="1261309"/>
            <a:ext cx="5314950" cy="2774950"/>
          </a:xfrm>
          <a:prstGeom prst="rect">
            <a:avLst/>
          </a:prstGeom>
          <a:noFill/>
          <a:ln w="9525">
            <a:noFill/>
            <a:miter lim="800000"/>
            <a:headEnd/>
            <a:tailEnd/>
          </a:ln>
        </p:spPr>
      </p:pic>
    </p:spTree>
    <p:extLst>
      <p:ext uri="{BB962C8B-B14F-4D97-AF65-F5344CB8AC3E}">
        <p14:creationId xmlns:p14="http://schemas.microsoft.com/office/powerpoint/2010/main" val="2809785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PRUEBAS Y RESULTADOS</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821658523"/>
              </p:ext>
            </p:extLst>
          </p:nvPr>
        </p:nvGraphicFramePr>
        <p:xfrm>
          <a:off x="2872790" y="1493586"/>
          <a:ext cx="4093046" cy="3857083"/>
        </p:xfrm>
        <a:graphic>
          <a:graphicData uri="http://schemas.openxmlformats.org/presentationml/2006/ole">
            <mc:AlternateContent xmlns:mc="http://schemas.openxmlformats.org/markup-compatibility/2006">
              <mc:Choice xmlns:v="urn:schemas-microsoft-com:vml" Requires="v">
                <p:oleObj spid="_x0000_s5140" name="Document" r:id="rId3" imgW="5727700" imgH="5397500" progId="Word.Document.12">
                  <p:embed/>
                </p:oleObj>
              </mc:Choice>
              <mc:Fallback>
                <p:oleObj name="Document" r:id="rId3" imgW="5727700" imgH="5397500" progId="Word.Document.12">
                  <p:embed/>
                  <p:pic>
                    <p:nvPicPr>
                      <p:cNvPr id="0" name=""/>
                      <p:cNvPicPr/>
                      <p:nvPr/>
                    </p:nvPicPr>
                    <p:blipFill>
                      <a:blip r:embed="rId4"/>
                      <a:stretch>
                        <a:fillRect/>
                      </a:stretch>
                    </p:blipFill>
                    <p:spPr>
                      <a:xfrm>
                        <a:off x="2872790" y="1493586"/>
                        <a:ext cx="4093046" cy="3857083"/>
                      </a:xfrm>
                      <a:prstGeom prst="rect">
                        <a:avLst/>
                      </a:prstGeom>
                    </p:spPr>
                  </p:pic>
                </p:oleObj>
              </mc:Fallback>
            </mc:AlternateContent>
          </a:graphicData>
        </a:graphic>
      </p:graphicFrame>
      <p:pic>
        <p:nvPicPr>
          <p:cNvPr id="5" name="Picture 4" descr="C:\Users\Erick\Desktop\tt\fts\20111005\P1070661.JPG"/>
          <p:cNvPicPr/>
          <p:nvPr/>
        </p:nvPicPr>
        <p:blipFill>
          <a:blip r:embed="rId5" cstate="print"/>
          <a:srcRect/>
          <a:stretch>
            <a:fillRect/>
          </a:stretch>
        </p:blipFill>
        <p:spPr bwMode="auto">
          <a:xfrm>
            <a:off x="7184460" y="1493586"/>
            <a:ext cx="1625695" cy="1200948"/>
          </a:xfrm>
          <a:prstGeom prst="rect">
            <a:avLst/>
          </a:prstGeom>
          <a:noFill/>
          <a:ln w="9525">
            <a:noFill/>
            <a:miter lim="800000"/>
            <a:headEnd/>
            <a:tailEnd/>
          </a:ln>
        </p:spPr>
      </p:pic>
      <p:pic>
        <p:nvPicPr>
          <p:cNvPr id="6" name="Picture 5" descr="C:\Users\Erick\Desktop\tt\fts\106_PANA\P1060983.JPG"/>
          <p:cNvPicPr/>
          <p:nvPr/>
        </p:nvPicPr>
        <p:blipFill>
          <a:blip r:embed="rId6" cstate="print"/>
          <a:srcRect/>
          <a:stretch>
            <a:fillRect/>
          </a:stretch>
        </p:blipFill>
        <p:spPr bwMode="auto">
          <a:xfrm>
            <a:off x="7445859" y="3534843"/>
            <a:ext cx="1028108" cy="1391603"/>
          </a:xfrm>
          <a:prstGeom prst="rect">
            <a:avLst/>
          </a:prstGeom>
          <a:noFill/>
          <a:ln w="9525">
            <a:noFill/>
            <a:miter lim="800000"/>
            <a:headEnd/>
            <a:tailEnd/>
          </a:ln>
        </p:spPr>
      </p:pic>
      <p:pic>
        <p:nvPicPr>
          <p:cNvPr id="7" name="Picture 6" descr="C:\Users\Erick\Desktop\tt\fts\106_PANA\P1060998.JPG"/>
          <p:cNvPicPr/>
          <p:nvPr/>
        </p:nvPicPr>
        <p:blipFill>
          <a:blip r:embed="rId7" cstate="print"/>
          <a:srcRect t="20339" b="14642"/>
          <a:stretch>
            <a:fillRect/>
          </a:stretch>
        </p:blipFill>
        <p:spPr bwMode="auto">
          <a:xfrm>
            <a:off x="837917" y="3422128"/>
            <a:ext cx="1476595" cy="1391603"/>
          </a:xfrm>
          <a:prstGeom prst="rect">
            <a:avLst/>
          </a:prstGeom>
          <a:noFill/>
          <a:ln w="9525">
            <a:noFill/>
            <a:miter lim="800000"/>
            <a:headEnd/>
            <a:tailEnd/>
          </a:ln>
        </p:spPr>
      </p:pic>
      <p:pic>
        <p:nvPicPr>
          <p:cNvPr id="8" name="Picture 7" descr="C:\Users\Erick\Desktop\tt\fts\106_PANA\P1060993.JPG"/>
          <p:cNvPicPr/>
          <p:nvPr/>
        </p:nvPicPr>
        <p:blipFill>
          <a:blip r:embed="rId8" cstate="print"/>
          <a:srcRect l="11272" r="3179"/>
          <a:stretch>
            <a:fillRect/>
          </a:stretch>
        </p:blipFill>
        <p:spPr bwMode="auto">
          <a:xfrm>
            <a:off x="926905" y="1493586"/>
            <a:ext cx="1387607" cy="1284582"/>
          </a:xfrm>
          <a:prstGeom prst="rect">
            <a:avLst/>
          </a:prstGeom>
          <a:noFill/>
          <a:ln w="9525">
            <a:noFill/>
            <a:miter lim="800000"/>
            <a:headEnd/>
            <a:tailEnd/>
          </a:ln>
        </p:spPr>
      </p:pic>
      <p:pic>
        <p:nvPicPr>
          <p:cNvPr id="9" name="Picture 8" descr="C:\Users\Erick\Desktop\tt\fts\20110828\P1060989.JPG"/>
          <p:cNvPicPr/>
          <p:nvPr/>
        </p:nvPicPr>
        <p:blipFill>
          <a:blip r:embed="rId9" cstate="print"/>
          <a:srcRect l="3045" t="15024" r="3686" b="12740"/>
          <a:stretch>
            <a:fillRect/>
          </a:stretch>
        </p:blipFill>
        <p:spPr bwMode="auto">
          <a:xfrm>
            <a:off x="4345540" y="5467464"/>
            <a:ext cx="1368714" cy="1390536"/>
          </a:xfrm>
          <a:prstGeom prst="rect">
            <a:avLst/>
          </a:prstGeom>
          <a:noFill/>
          <a:ln w="9525">
            <a:noFill/>
            <a:miter lim="800000"/>
            <a:headEnd/>
            <a:tailEnd/>
          </a:ln>
        </p:spPr>
      </p:pic>
    </p:spTree>
    <p:extLst>
      <p:ext uri="{BB962C8B-B14F-4D97-AF65-F5344CB8AC3E}">
        <p14:creationId xmlns:p14="http://schemas.microsoft.com/office/powerpoint/2010/main" val="14498441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style.rotation</p:attrName>
                                        </p:attrNameLst>
                                      </p:cBhvr>
                                      <p:tavLst>
                                        <p:tav tm="0">
                                          <p:val>
                                            <p:fltVal val="360"/>
                                          </p:val>
                                        </p:tav>
                                        <p:tav tm="100000">
                                          <p:val>
                                            <p:fltVal val="0"/>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lin ang="16200000" scaled="0"/>
          <a:tileRect/>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8314048"/>
              </p:ext>
            </p:extLst>
          </p:nvPr>
        </p:nvGraphicFramePr>
        <p:xfrm>
          <a:off x="457200" y="11446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5589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CONCLUSIONES</a:t>
            </a:r>
            <a:endParaRPr lang="en-US" sz="4000" dirty="0"/>
          </a:p>
        </p:txBody>
      </p:sp>
      <p:sp>
        <p:nvSpPr>
          <p:cNvPr id="3" name="Content Placeholder 2"/>
          <p:cNvSpPr>
            <a:spLocks noGrp="1"/>
          </p:cNvSpPr>
          <p:nvPr>
            <p:ph idx="1"/>
          </p:nvPr>
        </p:nvSpPr>
        <p:spPr/>
        <p:txBody>
          <a:bodyPr>
            <a:normAutofit fontScale="62500" lnSpcReduction="20000"/>
          </a:bodyPr>
          <a:lstStyle/>
          <a:p>
            <a:pPr lvl="0" algn="just"/>
            <a:r>
              <a:rPr lang="es-ES_tradnl" dirty="0" smtClean="0">
                <a:solidFill>
                  <a:schemeClr val="tx1">
                    <a:lumMod val="75000"/>
                    <a:lumOff val="25000"/>
                  </a:schemeClr>
                </a:solidFill>
              </a:rPr>
              <a:t>Al </a:t>
            </a:r>
            <a:r>
              <a:rPr lang="es-ES_tradnl" dirty="0">
                <a:solidFill>
                  <a:schemeClr val="tx1">
                    <a:lumMod val="75000"/>
                    <a:lumOff val="25000"/>
                  </a:schemeClr>
                </a:solidFill>
              </a:rPr>
              <a:t>conocer que tipo de lugares peligrosos se va a proteger, se facilita la determinación de equipos y materiales son necesarios, de manera que todos los equipos y materiales cumplen con normas de seguridad.</a:t>
            </a:r>
          </a:p>
          <a:p>
            <a:pPr marL="0" indent="0" algn="just">
              <a:buNone/>
            </a:pP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Para realizar un sistema contraincendios es fundamental zonificar el lugar que requiere la implementación, pues al zonificar se tiene una mejor visión del proceso a seguir. Para ello es necesario conocer la clasificación de lugares peligrosos. En el caso del presente proyecto, la zonificación de la estación de captación de gas Sacha Norte 2 ayudó a conocer las necesidades de cada zona</a:t>
            </a:r>
            <a:r>
              <a:rPr lang="es-ES_tradnl" dirty="0" smtClean="0">
                <a:solidFill>
                  <a:schemeClr val="tx1">
                    <a:lumMod val="75000"/>
                    <a:lumOff val="25000"/>
                  </a:schemeClr>
                </a:solidFill>
              </a:rPr>
              <a:t>.</a:t>
            </a:r>
          </a:p>
          <a:p>
            <a:pPr marL="0" indent="0" algn="just">
              <a:buNone/>
            </a:pPr>
            <a:r>
              <a:rPr lang="es-EC" dirty="0" smtClean="0">
                <a:solidFill>
                  <a:schemeClr val="tx1">
                    <a:lumMod val="75000"/>
                    <a:lumOff val="25000"/>
                  </a:schemeClr>
                </a:solidFill>
              </a:rPr>
              <a:t> </a:t>
            </a:r>
            <a:endParaRPr lang="es-ES_tradnl" sz="2000" dirty="0" smtClean="0">
              <a:solidFill>
                <a:schemeClr val="tx1">
                  <a:lumMod val="75000"/>
                  <a:lumOff val="25000"/>
                </a:schemeClr>
              </a:solidFill>
            </a:endParaRPr>
          </a:p>
          <a:p>
            <a:pPr lvl="0" algn="just"/>
            <a:r>
              <a:rPr lang="es-ES_tradnl" dirty="0" smtClean="0">
                <a:solidFill>
                  <a:schemeClr val="tx1">
                    <a:lumMod val="75000"/>
                    <a:lumOff val="25000"/>
                  </a:schemeClr>
                </a:solidFill>
              </a:rPr>
              <a:t>Es </a:t>
            </a:r>
            <a:r>
              <a:rPr lang="es-ES_tradnl" dirty="0">
                <a:solidFill>
                  <a:schemeClr val="tx1">
                    <a:lumMod val="75000"/>
                    <a:lumOff val="25000"/>
                  </a:schemeClr>
                </a:solidFill>
              </a:rPr>
              <a:t>necesario tener una parte de diseño de todo el sistema. En esta parte se debe prever la mayor cantidad de posibles problemas de implementación por ello en cada criterio de diseño se debe sobredimensionar es decir dejar un porcentaje de reserva a futuras correcciones y/o ampliaciones del sistema</a:t>
            </a:r>
            <a:r>
              <a:rPr lang="es-ES_tradnl" dirty="0" smtClean="0">
                <a:solidFill>
                  <a:schemeClr val="tx1">
                    <a:lumMod val="75000"/>
                    <a:lumOff val="25000"/>
                  </a:schemeClr>
                </a:solidFill>
              </a:rPr>
              <a:t>.</a:t>
            </a:r>
          </a:p>
          <a:p>
            <a:pPr marL="0" indent="0" algn="just">
              <a:buNone/>
            </a:pPr>
            <a:r>
              <a:rPr lang="es-EC" dirty="0" smtClean="0">
                <a:solidFill>
                  <a:schemeClr val="tx1">
                    <a:lumMod val="75000"/>
                    <a:lumOff val="25000"/>
                  </a:schemeClr>
                </a:solidFill>
              </a:rPr>
              <a:t> </a:t>
            </a:r>
            <a:endParaRPr lang="es-ES_tradnl" sz="2000" dirty="0" smtClean="0">
              <a:solidFill>
                <a:schemeClr val="tx1">
                  <a:lumMod val="75000"/>
                  <a:lumOff val="25000"/>
                </a:schemeClr>
              </a:solidFill>
            </a:endParaRPr>
          </a:p>
          <a:p>
            <a:pPr lvl="0" algn="just"/>
            <a:r>
              <a:rPr lang="es-ES_tradnl" dirty="0" smtClean="0">
                <a:solidFill>
                  <a:schemeClr val="tx1">
                    <a:lumMod val="75000"/>
                    <a:lumOff val="25000"/>
                  </a:schemeClr>
                </a:solidFill>
              </a:rPr>
              <a:t>Se </a:t>
            </a:r>
            <a:r>
              <a:rPr lang="es-ES_tradnl" dirty="0">
                <a:solidFill>
                  <a:schemeClr val="tx1">
                    <a:lumMod val="75000"/>
                    <a:lumOff val="25000"/>
                  </a:schemeClr>
                </a:solidFill>
              </a:rPr>
              <a:t>concluye también que un sistema contraincendios debe estar aislado del proceso al cual el sistema contraincendios protege. Esto se debe a que un imprevisto en el proceso es más común que un imprevisto en el sistema contraincendios y si los dos sistemas están mezclados, un imprevisto puede causar una mala operación de los dos sistemas</a:t>
            </a:r>
            <a:r>
              <a:rPr lang="es-ES_tradnl" dirty="0" smtClean="0">
                <a:solidFill>
                  <a:schemeClr val="tx1">
                    <a:lumMod val="75000"/>
                    <a:lumOff val="25000"/>
                  </a:schemeClr>
                </a:solidFill>
              </a:rPr>
              <a:t>.</a:t>
            </a:r>
            <a:endParaRPr lang="es-ES_tradnl" dirty="0">
              <a:solidFill>
                <a:schemeClr val="tx1">
                  <a:lumMod val="75000"/>
                  <a:lumOff val="25000"/>
                </a:schemeClr>
              </a:solidFill>
            </a:endParaRPr>
          </a:p>
        </p:txBody>
      </p:sp>
    </p:spTree>
    <p:extLst>
      <p:ext uri="{BB962C8B-B14F-4D97-AF65-F5344CB8AC3E}">
        <p14:creationId xmlns:p14="http://schemas.microsoft.com/office/powerpoint/2010/main" val="1764102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CONCLUSIONES</a:t>
            </a:r>
            <a:endParaRPr lang="en-US" sz="4000" dirty="0"/>
          </a:p>
        </p:txBody>
      </p:sp>
      <p:sp>
        <p:nvSpPr>
          <p:cNvPr id="3" name="Content Placeholder 2"/>
          <p:cNvSpPr>
            <a:spLocks noGrp="1"/>
          </p:cNvSpPr>
          <p:nvPr>
            <p:ph idx="1"/>
          </p:nvPr>
        </p:nvSpPr>
        <p:spPr/>
        <p:txBody>
          <a:bodyPr>
            <a:normAutofit fontScale="62500" lnSpcReduction="20000"/>
          </a:bodyPr>
          <a:lstStyle/>
          <a:p>
            <a:pPr lvl="0" algn="just"/>
            <a:r>
              <a:rPr lang="es-ES_tradnl" dirty="0" smtClean="0">
                <a:solidFill>
                  <a:schemeClr val="tx1">
                    <a:lumMod val="75000"/>
                    <a:lumOff val="25000"/>
                  </a:schemeClr>
                </a:solidFill>
              </a:rPr>
              <a:t>En </a:t>
            </a:r>
            <a:r>
              <a:rPr lang="es-ES_tradnl" dirty="0">
                <a:solidFill>
                  <a:schemeClr val="tx1">
                    <a:lumMod val="75000"/>
                    <a:lumOff val="25000"/>
                  </a:schemeClr>
                </a:solidFill>
              </a:rPr>
              <a:t>el presente proyecto, hubo actuadores alimentados por aire  y otros alimentados con agua de la misma tubería. Los actuadores alimentados por aire tienen una respuesta más rápida, y los actuadores alimentados por aire son más independientes. En el caso del presente proyecto, los hidrantes están alimentados por agua debido a que son los actuadores más cercanos. Y los actuadores de las duchas están alimentados por aire debido a que son los que más rápido deben combatir el fuego.</a:t>
            </a:r>
          </a:p>
          <a:p>
            <a:pPr marL="0" indent="0" algn="just">
              <a:buNone/>
            </a:pP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Se concluye que los </a:t>
            </a:r>
            <a:r>
              <a:rPr lang="es-ES_tradnl" dirty="0" err="1">
                <a:solidFill>
                  <a:schemeClr val="tx1">
                    <a:lumMod val="75000"/>
                    <a:lumOff val="25000"/>
                  </a:schemeClr>
                </a:solidFill>
              </a:rPr>
              <a:t>tags</a:t>
            </a:r>
            <a:r>
              <a:rPr lang="es-ES_tradnl" dirty="0">
                <a:solidFill>
                  <a:schemeClr val="tx1">
                    <a:lumMod val="75000"/>
                    <a:lumOff val="25000"/>
                  </a:schemeClr>
                </a:solidFill>
              </a:rPr>
              <a:t> que se crean en el PLC pueden pertenecer al controlador o al programa, los que pertenecen al controlador son los </a:t>
            </a:r>
            <a:r>
              <a:rPr lang="es-ES_tradnl" dirty="0" err="1">
                <a:solidFill>
                  <a:schemeClr val="tx1">
                    <a:lumMod val="75000"/>
                    <a:lumOff val="25000"/>
                  </a:schemeClr>
                </a:solidFill>
              </a:rPr>
              <a:t>tags</a:t>
            </a:r>
            <a:r>
              <a:rPr lang="es-ES_tradnl" dirty="0">
                <a:solidFill>
                  <a:schemeClr val="tx1">
                    <a:lumMod val="75000"/>
                    <a:lumOff val="25000"/>
                  </a:schemeClr>
                </a:solidFill>
              </a:rPr>
              <a:t> que se enlazan al HMI y los </a:t>
            </a:r>
            <a:r>
              <a:rPr lang="es-ES_tradnl" dirty="0" err="1">
                <a:solidFill>
                  <a:schemeClr val="tx1">
                    <a:lumMod val="75000"/>
                    <a:lumOff val="25000"/>
                  </a:schemeClr>
                </a:solidFill>
              </a:rPr>
              <a:t>tags</a:t>
            </a:r>
            <a:r>
              <a:rPr lang="es-ES_tradnl" dirty="0">
                <a:solidFill>
                  <a:schemeClr val="tx1">
                    <a:lumMod val="75000"/>
                    <a:lumOff val="25000"/>
                  </a:schemeClr>
                </a:solidFill>
              </a:rPr>
              <a:t> del programa son </a:t>
            </a:r>
            <a:r>
              <a:rPr lang="es-ES_tradnl" dirty="0" err="1">
                <a:solidFill>
                  <a:schemeClr val="tx1">
                    <a:lumMod val="75000"/>
                    <a:lumOff val="25000"/>
                  </a:schemeClr>
                </a:solidFill>
              </a:rPr>
              <a:t>tags</a:t>
            </a:r>
            <a:r>
              <a:rPr lang="es-ES_tradnl" dirty="0">
                <a:solidFill>
                  <a:schemeClr val="tx1">
                    <a:lumMod val="75000"/>
                    <a:lumOff val="25000"/>
                  </a:schemeClr>
                </a:solidFill>
              </a:rPr>
              <a:t> que se quedan en la memoria del PLC. En este caso se tiene todos los </a:t>
            </a:r>
            <a:r>
              <a:rPr lang="es-ES_tradnl" dirty="0" err="1">
                <a:solidFill>
                  <a:schemeClr val="tx1">
                    <a:lumMod val="75000"/>
                    <a:lumOff val="25000"/>
                  </a:schemeClr>
                </a:solidFill>
              </a:rPr>
              <a:t>tags</a:t>
            </a:r>
            <a:r>
              <a:rPr lang="es-ES_tradnl" dirty="0">
                <a:solidFill>
                  <a:schemeClr val="tx1">
                    <a:lumMod val="75000"/>
                    <a:lumOff val="25000"/>
                  </a:schemeClr>
                </a:solidFill>
              </a:rPr>
              <a:t> en el controlador, así se puede obtener todos los </a:t>
            </a:r>
            <a:r>
              <a:rPr lang="es-ES_tradnl" dirty="0" err="1">
                <a:solidFill>
                  <a:schemeClr val="tx1">
                    <a:lumMod val="75000"/>
                    <a:lumOff val="25000"/>
                  </a:schemeClr>
                </a:solidFill>
              </a:rPr>
              <a:t>tags</a:t>
            </a:r>
            <a:r>
              <a:rPr lang="es-ES_tradnl" dirty="0">
                <a:solidFill>
                  <a:schemeClr val="tx1">
                    <a:lumMod val="75000"/>
                    <a:lumOff val="25000"/>
                  </a:schemeClr>
                </a:solidFill>
              </a:rPr>
              <a:t> en caso de necesitarlos en un futuro</a:t>
            </a:r>
            <a:r>
              <a:rPr lang="es-ES_tradnl" dirty="0" smtClean="0">
                <a:solidFill>
                  <a:schemeClr val="tx1">
                    <a:lumMod val="75000"/>
                    <a:lumOff val="25000"/>
                  </a:schemeClr>
                </a:solidFill>
              </a:rPr>
              <a:t>.</a:t>
            </a:r>
          </a:p>
          <a:p>
            <a:pPr marL="0" lvl="0" indent="0" algn="just">
              <a:buNone/>
            </a:pPr>
            <a:r>
              <a:rPr lang="es-EC" dirty="0">
                <a:solidFill>
                  <a:schemeClr val="tx1">
                    <a:lumMod val="75000"/>
                    <a:lumOff val="25000"/>
                  </a:schemeClr>
                </a:solidFill>
              </a:rPr>
              <a:t> </a:t>
            </a: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Al momento de desarrollar el HMI, se necesita poner en la base de datos cambios respecto a los </a:t>
            </a:r>
            <a:r>
              <a:rPr lang="es-ES_tradnl" dirty="0" err="1">
                <a:solidFill>
                  <a:schemeClr val="tx1">
                    <a:lumMod val="75000"/>
                    <a:lumOff val="25000"/>
                  </a:schemeClr>
                </a:solidFill>
              </a:rPr>
              <a:t>tags</a:t>
            </a:r>
            <a:r>
              <a:rPr lang="es-ES_tradnl" dirty="0">
                <a:solidFill>
                  <a:schemeClr val="tx1">
                    <a:lumMod val="75000"/>
                    <a:lumOff val="25000"/>
                  </a:schemeClr>
                </a:solidFill>
              </a:rPr>
              <a:t>. Cuando se realiza un cambio resulta mejor sacar la configuración actual de la base de datos mediante un </a:t>
            </a:r>
            <a:r>
              <a:rPr lang="es-ES_tradnl" dirty="0" err="1">
                <a:solidFill>
                  <a:schemeClr val="tx1">
                    <a:lumMod val="75000"/>
                    <a:lumOff val="25000"/>
                  </a:schemeClr>
                </a:solidFill>
              </a:rPr>
              <a:t>undeploy</a:t>
            </a:r>
            <a:r>
              <a:rPr lang="es-ES_tradnl" dirty="0">
                <a:solidFill>
                  <a:schemeClr val="tx1">
                    <a:lumMod val="75000"/>
                    <a:lumOff val="25000"/>
                  </a:schemeClr>
                </a:solidFill>
              </a:rPr>
              <a:t> y luego poner, mediante un </a:t>
            </a:r>
            <a:r>
              <a:rPr lang="es-ES_tradnl" dirty="0" err="1">
                <a:solidFill>
                  <a:schemeClr val="tx1">
                    <a:lumMod val="75000"/>
                    <a:lumOff val="25000"/>
                  </a:schemeClr>
                </a:solidFill>
              </a:rPr>
              <a:t>deploy</a:t>
            </a:r>
            <a:r>
              <a:rPr lang="es-ES_tradnl" dirty="0">
                <a:solidFill>
                  <a:schemeClr val="tx1">
                    <a:lumMod val="75000"/>
                    <a:lumOff val="25000"/>
                  </a:schemeClr>
                </a:solidFill>
              </a:rPr>
              <a:t>, toda la configuración de los cambios debido a que de esta forma la configuración sincroniza todos sus cambios y entra a la base de datos.</a:t>
            </a:r>
          </a:p>
          <a:p>
            <a:pPr marL="0" indent="0" algn="just">
              <a:buNone/>
            </a:pPr>
            <a:r>
              <a:rPr lang="es-EC" dirty="0">
                <a:solidFill>
                  <a:schemeClr val="tx1">
                    <a:lumMod val="75000"/>
                    <a:lumOff val="25000"/>
                  </a:schemeClr>
                </a:solidFill>
              </a:rPr>
              <a:t> </a:t>
            </a: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La interfaz Humano Máquina debe ser lo más simple posible para los operadores ya que ellos serán las personas que estén relacionados a diario con el sistema.  </a:t>
            </a:r>
          </a:p>
          <a:p>
            <a:endParaRPr lang="en-US" dirty="0"/>
          </a:p>
        </p:txBody>
      </p:sp>
    </p:spTree>
    <p:extLst>
      <p:ext uri="{BB962C8B-B14F-4D97-AF65-F5344CB8AC3E}">
        <p14:creationId xmlns:p14="http://schemas.microsoft.com/office/powerpoint/2010/main" val="8166080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9727087"/>
              </p:ext>
            </p:extLst>
          </p:nvPr>
        </p:nvGraphicFramePr>
        <p:xfrm>
          <a:off x="457200" y="11446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7804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RECOMENDACIONES</a:t>
            </a:r>
            <a:endParaRPr lang="en-US" sz="4000" dirty="0"/>
          </a:p>
        </p:txBody>
      </p:sp>
      <p:sp>
        <p:nvSpPr>
          <p:cNvPr id="3" name="Content Placeholder 2"/>
          <p:cNvSpPr>
            <a:spLocks noGrp="1"/>
          </p:cNvSpPr>
          <p:nvPr>
            <p:ph idx="1"/>
          </p:nvPr>
        </p:nvSpPr>
        <p:spPr>
          <a:xfrm>
            <a:off x="457200" y="1600200"/>
            <a:ext cx="8229600" cy="4778008"/>
          </a:xfrm>
        </p:spPr>
        <p:txBody>
          <a:bodyPr>
            <a:normAutofit fontScale="70000" lnSpcReduction="20000"/>
          </a:bodyPr>
          <a:lstStyle/>
          <a:p>
            <a:pPr lvl="0" algn="just"/>
            <a:r>
              <a:rPr lang="es-ES_tradnl" dirty="0" smtClean="0">
                <a:solidFill>
                  <a:schemeClr val="tx1">
                    <a:lumMod val="75000"/>
                    <a:lumOff val="25000"/>
                  </a:schemeClr>
                </a:solidFill>
              </a:rPr>
              <a:t>Es </a:t>
            </a:r>
            <a:r>
              <a:rPr lang="es-ES_tradnl" dirty="0">
                <a:solidFill>
                  <a:schemeClr val="tx1">
                    <a:lumMod val="75000"/>
                    <a:lumOff val="25000"/>
                  </a:schemeClr>
                </a:solidFill>
              </a:rPr>
              <a:t>recomendable realizar un respaldo del sistema antes de realizar un cambio o adicionar una señal, de forma que si se afecta alguna parte de la programación tanto en el PLC como en el HMI, no se tenga problema en volver al funcionamiento normal del sistema. Este respaldo se lo puede realizar con </a:t>
            </a:r>
            <a:r>
              <a:rPr lang="es-ES_tradnl" dirty="0" err="1">
                <a:solidFill>
                  <a:schemeClr val="tx1">
                    <a:lumMod val="75000"/>
                    <a:lumOff val="25000"/>
                  </a:schemeClr>
                </a:solidFill>
              </a:rPr>
              <a:t>RSLogix</a:t>
            </a:r>
            <a:r>
              <a:rPr lang="es-ES_tradnl" dirty="0">
                <a:solidFill>
                  <a:schemeClr val="tx1">
                    <a:lumMod val="75000"/>
                    <a:lumOff val="25000"/>
                  </a:schemeClr>
                </a:solidFill>
              </a:rPr>
              <a:t> para el PLC y con </a:t>
            </a:r>
            <a:r>
              <a:rPr lang="es-ES_tradnl" dirty="0" err="1">
                <a:solidFill>
                  <a:schemeClr val="tx1">
                    <a:lumMod val="75000"/>
                    <a:lumOff val="25000"/>
                  </a:schemeClr>
                </a:solidFill>
              </a:rPr>
              <a:t>Archestra</a:t>
            </a:r>
            <a:r>
              <a:rPr lang="es-ES_tradnl" dirty="0">
                <a:solidFill>
                  <a:schemeClr val="tx1">
                    <a:lumMod val="75000"/>
                    <a:lumOff val="25000"/>
                  </a:schemeClr>
                </a:solidFill>
              </a:rPr>
              <a:t> para el HMI.</a:t>
            </a:r>
          </a:p>
          <a:p>
            <a:pPr marL="0" indent="0" algn="just">
              <a:buNone/>
            </a:pPr>
            <a:r>
              <a:rPr lang="es-EC" dirty="0">
                <a:solidFill>
                  <a:schemeClr val="tx1">
                    <a:lumMod val="75000"/>
                    <a:lumOff val="25000"/>
                  </a:schemeClr>
                </a:solidFill>
              </a:rPr>
              <a:t> </a:t>
            </a: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Se recomienda hacer un mantenimiento periódico de los detectores de flama debido a que estos detectores deben mantener limpio su lente para poder realizar una detección con una llama mínima. Se recomienda un periodo de 2 veces a la semana por cada detector de flama.</a:t>
            </a:r>
          </a:p>
          <a:p>
            <a:pPr marL="0" indent="0" algn="just">
              <a:buNone/>
            </a:pPr>
            <a:r>
              <a:rPr lang="es-EC" dirty="0">
                <a:solidFill>
                  <a:schemeClr val="tx1">
                    <a:lumMod val="75000"/>
                    <a:lumOff val="25000"/>
                  </a:schemeClr>
                </a:solidFill>
              </a:rPr>
              <a:t> </a:t>
            </a: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Es recomendable tener una Workstation dedicada especialmente para mostrar la interfaz, de modo que el desarrollo de cualquier modificación o adición de señales se lo realice en una computadora a parte dedicada al desarrollo, para ello es necesario tener una licencia de desarrollo separada de otra licencia de </a:t>
            </a:r>
            <a:r>
              <a:rPr lang="es-ES_tradnl" dirty="0" err="1">
                <a:solidFill>
                  <a:schemeClr val="tx1">
                    <a:lumMod val="75000"/>
                    <a:lumOff val="25000"/>
                  </a:schemeClr>
                </a:solidFill>
              </a:rPr>
              <a:t>runtime</a:t>
            </a:r>
            <a:r>
              <a:rPr lang="es-ES_tradnl" dirty="0">
                <a:solidFill>
                  <a:schemeClr val="tx1">
                    <a:lumMod val="75000"/>
                    <a:lumOff val="25000"/>
                  </a:schemeClr>
                </a:solidFill>
              </a:rPr>
              <a:t>, en el presente proyecto se encuentran unidas las licencias en la misma Workstation debido al costo que involucra tener dos computadoras.</a:t>
            </a:r>
          </a:p>
          <a:p>
            <a:pPr marL="0" indent="0" algn="just">
              <a:buNone/>
            </a:pPr>
            <a:r>
              <a:rPr lang="es-EC" dirty="0"/>
              <a:t> </a:t>
            </a:r>
            <a:endParaRPr lang="en-US" dirty="0"/>
          </a:p>
        </p:txBody>
      </p:sp>
    </p:spTree>
    <p:extLst>
      <p:ext uri="{BB962C8B-B14F-4D97-AF65-F5344CB8AC3E}">
        <p14:creationId xmlns:p14="http://schemas.microsoft.com/office/powerpoint/2010/main" val="2942784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63000"/>
              </a:srgbClr>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RECOMENDACIONES</a:t>
            </a:r>
            <a:endParaRPr lang="en-US" sz="4000" dirty="0"/>
          </a:p>
        </p:txBody>
      </p:sp>
      <p:sp>
        <p:nvSpPr>
          <p:cNvPr id="3" name="Content Placeholder 2"/>
          <p:cNvSpPr>
            <a:spLocks noGrp="1"/>
          </p:cNvSpPr>
          <p:nvPr>
            <p:ph idx="1"/>
          </p:nvPr>
        </p:nvSpPr>
        <p:spPr/>
        <p:txBody>
          <a:bodyPr>
            <a:normAutofit fontScale="85000" lnSpcReduction="20000"/>
          </a:bodyPr>
          <a:lstStyle/>
          <a:p>
            <a:pPr lvl="0" algn="just"/>
            <a:r>
              <a:rPr lang="es-ES_tradnl" dirty="0" smtClean="0">
                <a:solidFill>
                  <a:schemeClr val="tx1">
                    <a:lumMod val="75000"/>
                    <a:lumOff val="25000"/>
                  </a:schemeClr>
                </a:solidFill>
              </a:rPr>
              <a:t>Además </a:t>
            </a:r>
            <a:r>
              <a:rPr lang="es-ES_tradnl" dirty="0">
                <a:solidFill>
                  <a:schemeClr val="tx1">
                    <a:lumMod val="75000"/>
                    <a:lumOff val="25000"/>
                  </a:schemeClr>
                </a:solidFill>
              </a:rPr>
              <a:t>se recomienda que el sistema contraincendios tenga su propia HMI separada de la HMI del proceso esto involucra otra Workstation Así se obtiene un punto de falla menos en el sistema contraincendios como en el proceso.</a:t>
            </a:r>
          </a:p>
          <a:p>
            <a:pPr marL="0" indent="0" algn="just">
              <a:buNone/>
            </a:pPr>
            <a:r>
              <a:rPr lang="es-EC" dirty="0">
                <a:solidFill>
                  <a:schemeClr val="tx1">
                    <a:lumMod val="75000"/>
                    <a:lumOff val="25000"/>
                  </a:schemeClr>
                </a:solidFill>
              </a:rPr>
              <a:t> </a:t>
            </a:r>
            <a:endParaRPr lang="es-ES_tradnl" sz="2000" dirty="0">
              <a:solidFill>
                <a:schemeClr val="tx1">
                  <a:lumMod val="75000"/>
                  <a:lumOff val="25000"/>
                </a:schemeClr>
              </a:solidFill>
            </a:endParaRPr>
          </a:p>
          <a:p>
            <a:pPr lvl="0" algn="just"/>
            <a:r>
              <a:rPr lang="es-ES_tradnl" dirty="0">
                <a:solidFill>
                  <a:schemeClr val="tx1">
                    <a:lumMod val="75000"/>
                    <a:lumOff val="25000"/>
                  </a:schemeClr>
                </a:solidFill>
              </a:rPr>
              <a:t>Es recomendable realizar procedimientos de pruebas de la forma realizada para el capítulo de pruebas y resultados por lo menos dos veces al año, de esta forma se previenen fallas y se tiene seguridad en el correcto funcionamiento.</a:t>
            </a:r>
          </a:p>
          <a:p>
            <a:pPr marL="0" indent="0" algn="just">
              <a:buNone/>
            </a:pPr>
            <a:r>
              <a:rPr lang="es-EC" dirty="0">
                <a:solidFill>
                  <a:schemeClr val="tx1">
                    <a:lumMod val="75000"/>
                    <a:lumOff val="25000"/>
                  </a:schemeClr>
                </a:solidFill>
              </a:rPr>
              <a:t> </a:t>
            </a:r>
            <a:endParaRPr lang="es-ES_tradnl" sz="2000" dirty="0">
              <a:solidFill>
                <a:schemeClr val="tx1">
                  <a:lumMod val="75000"/>
                  <a:lumOff val="25000"/>
                </a:schemeClr>
              </a:solidFill>
            </a:endParaRPr>
          </a:p>
          <a:p>
            <a:pPr algn="just"/>
            <a:r>
              <a:rPr lang="es-EC" dirty="0">
                <a:solidFill>
                  <a:schemeClr val="tx1">
                    <a:lumMod val="75000"/>
                    <a:lumOff val="25000"/>
                  </a:schemeClr>
                </a:solidFill>
              </a:rPr>
              <a:t>Se recomienda hacer circular el agua para evitar suciedades en la tubería y especialmente en las salidas de los hidrantes y duchas, así se mantiene en actividad el sistema contraincendios ya que eventualmente se presenta un incendio y para ese entonces es cuando se debe tener todas las seguridades activas.</a:t>
            </a:r>
            <a:r>
              <a:rPr lang="es-ES_tradnl" dirty="0">
                <a:solidFill>
                  <a:schemeClr val="tx1">
                    <a:lumMod val="75000"/>
                    <a:lumOff val="25000"/>
                  </a:schemeClr>
                </a:solidFill>
              </a:rPr>
              <a:t> </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214570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ANTECEDENTES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70037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414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58B778D5-382C-6E48-A0E5-40770E61082A}"/>
                                            </p:graphicEl>
                                          </p:spTgt>
                                        </p:tgtEl>
                                        <p:attrNameLst>
                                          <p:attrName>style.visibility</p:attrName>
                                        </p:attrNameLst>
                                      </p:cBhvr>
                                      <p:to>
                                        <p:strVal val="visible"/>
                                      </p:to>
                                    </p:set>
                                    <p:animEffect transition="in" filter="wheel(1)">
                                      <p:cBhvr>
                                        <p:cTn id="7" dur="1000"/>
                                        <p:tgtEl>
                                          <p:spTgt spid="4">
                                            <p:graphicEl>
                                              <a:dgm id="{58B778D5-382C-6E48-A0E5-40770E61082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EE242BEE-83E7-974A-BB03-F3BA6C341C10}"/>
                                            </p:graphicEl>
                                          </p:spTgt>
                                        </p:tgtEl>
                                        <p:attrNameLst>
                                          <p:attrName>style.visibility</p:attrName>
                                        </p:attrNameLst>
                                      </p:cBhvr>
                                      <p:to>
                                        <p:strVal val="visible"/>
                                      </p:to>
                                    </p:set>
                                    <p:animEffect transition="in" filter="wheel(1)">
                                      <p:cBhvr>
                                        <p:cTn id="12" dur="1000"/>
                                        <p:tgtEl>
                                          <p:spTgt spid="4">
                                            <p:graphicEl>
                                              <a:dgm id="{EE242BEE-83E7-974A-BB03-F3BA6C341C1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14C6EB04-2FA7-E94B-AB41-704C68410ABC}"/>
                                            </p:graphicEl>
                                          </p:spTgt>
                                        </p:tgtEl>
                                        <p:attrNameLst>
                                          <p:attrName>style.visibility</p:attrName>
                                        </p:attrNameLst>
                                      </p:cBhvr>
                                      <p:to>
                                        <p:strVal val="visible"/>
                                      </p:to>
                                    </p:set>
                                    <p:animEffect transition="in" filter="wheel(1)">
                                      <p:cBhvr>
                                        <p:cTn id="17" dur="1000"/>
                                        <p:tgtEl>
                                          <p:spTgt spid="4">
                                            <p:graphicEl>
                                              <a:dgm id="{14C6EB04-2FA7-E94B-AB41-704C68410AB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14870760-D2A1-A24A-BCB3-4E293E7BB1A5}"/>
                                            </p:graphicEl>
                                          </p:spTgt>
                                        </p:tgtEl>
                                        <p:attrNameLst>
                                          <p:attrName>style.visibility</p:attrName>
                                        </p:attrNameLst>
                                      </p:cBhvr>
                                      <p:to>
                                        <p:strVal val="visible"/>
                                      </p:to>
                                    </p:set>
                                    <p:animEffect transition="in" filter="wheel(1)">
                                      <p:cBhvr>
                                        <p:cTn id="22" dur="1000"/>
                                        <p:tgtEl>
                                          <p:spTgt spid="4">
                                            <p:graphicEl>
                                              <a:dgm id="{14870760-D2A1-A24A-BCB3-4E293E7BB1A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33C781D2-228F-B945-9571-3D370287EE31}"/>
                                            </p:graphicEl>
                                          </p:spTgt>
                                        </p:tgtEl>
                                        <p:attrNameLst>
                                          <p:attrName>style.visibility</p:attrName>
                                        </p:attrNameLst>
                                      </p:cBhvr>
                                      <p:to>
                                        <p:strVal val="visible"/>
                                      </p:to>
                                    </p:set>
                                    <p:animEffect transition="in" filter="wheel(1)">
                                      <p:cBhvr>
                                        <p:cTn id="27" dur="1000"/>
                                        <p:tgtEl>
                                          <p:spTgt spid="4">
                                            <p:graphicEl>
                                              <a:dgm id="{33C781D2-228F-B945-9571-3D370287EE3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graphicEl>
                                              <a:dgm id="{DDCB92F5-0578-BD4A-B61F-985C91D46DA5}"/>
                                            </p:graphicEl>
                                          </p:spTgt>
                                        </p:tgtEl>
                                        <p:attrNameLst>
                                          <p:attrName>style.visibility</p:attrName>
                                        </p:attrNameLst>
                                      </p:cBhvr>
                                      <p:to>
                                        <p:strVal val="visible"/>
                                      </p:to>
                                    </p:set>
                                    <p:animEffect transition="in" filter="wheel(1)">
                                      <p:cBhvr>
                                        <p:cTn id="32" dur="1000"/>
                                        <p:tgtEl>
                                          <p:spTgt spid="4">
                                            <p:graphicEl>
                                              <a:dgm id="{DDCB92F5-0578-BD4A-B61F-985C91D46D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CONCEPTOS BÁSICOS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81383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21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graphicEl>
                                              <a:dgm id="{B699E347-38CF-0340-AADC-AD8354764976}"/>
                                            </p:graphicEl>
                                          </p:spTgt>
                                        </p:tgtEl>
                                        <p:attrNameLst>
                                          <p:attrName>style.visibility</p:attrName>
                                        </p:attrNameLst>
                                      </p:cBhvr>
                                      <p:to>
                                        <p:strVal val="visible"/>
                                      </p:to>
                                    </p:set>
                                    <p:anim calcmode="lin" valueType="num">
                                      <p:cBhvr>
                                        <p:cTn id="7" dur="1000" fill="hold"/>
                                        <p:tgtEl>
                                          <p:spTgt spid="4">
                                            <p:graphicEl>
                                              <a:dgm id="{B699E347-38CF-0340-AADC-AD8354764976}"/>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B699E347-38CF-0340-AADC-AD8354764976}"/>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graphicEl>
                                              <a:dgm id="{C97D453A-2DC5-464E-8421-4AD4F3134F7A}"/>
                                            </p:graphicEl>
                                          </p:spTgt>
                                        </p:tgtEl>
                                        <p:attrNameLst>
                                          <p:attrName>style.visibility</p:attrName>
                                        </p:attrNameLst>
                                      </p:cBhvr>
                                      <p:to>
                                        <p:strVal val="visible"/>
                                      </p:to>
                                    </p:set>
                                    <p:anim calcmode="lin" valueType="num">
                                      <p:cBhvr>
                                        <p:cTn id="13" dur="1000" fill="hold"/>
                                        <p:tgtEl>
                                          <p:spTgt spid="4">
                                            <p:graphicEl>
                                              <a:dgm id="{C97D453A-2DC5-464E-8421-4AD4F3134F7A}"/>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C97D453A-2DC5-464E-8421-4AD4F3134F7A}"/>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graphicEl>
                                              <a:dgm id="{21252E6A-B2CF-3F4B-8653-447FD7178AB2}"/>
                                            </p:graphicEl>
                                          </p:spTgt>
                                        </p:tgtEl>
                                        <p:attrNameLst>
                                          <p:attrName>style.visibility</p:attrName>
                                        </p:attrNameLst>
                                      </p:cBhvr>
                                      <p:to>
                                        <p:strVal val="visible"/>
                                      </p:to>
                                    </p:set>
                                    <p:anim calcmode="lin" valueType="num">
                                      <p:cBhvr>
                                        <p:cTn id="19" dur="1000" fill="hold"/>
                                        <p:tgtEl>
                                          <p:spTgt spid="4">
                                            <p:graphicEl>
                                              <a:dgm id="{21252E6A-B2CF-3F4B-8653-447FD7178AB2}"/>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21252E6A-B2CF-3F4B-8653-447FD7178AB2}"/>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graphicEl>
                                              <a:dgm id="{F2C63EF5-51E2-EB44-AA23-13E5426F7538}"/>
                                            </p:graphicEl>
                                          </p:spTgt>
                                        </p:tgtEl>
                                        <p:attrNameLst>
                                          <p:attrName>style.visibility</p:attrName>
                                        </p:attrNameLst>
                                      </p:cBhvr>
                                      <p:to>
                                        <p:strVal val="visible"/>
                                      </p:to>
                                    </p:set>
                                    <p:anim calcmode="lin" valueType="num">
                                      <p:cBhvr>
                                        <p:cTn id="25" dur="1000" fill="hold"/>
                                        <p:tgtEl>
                                          <p:spTgt spid="4">
                                            <p:graphicEl>
                                              <a:dgm id="{F2C63EF5-51E2-EB44-AA23-13E5426F7538}"/>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F2C63EF5-51E2-EB44-AA23-13E5426F7538}"/>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CLASIFICACIÓN DE INCENDIOS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82381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21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433820AE-1883-E249-8AF8-9EF5D97380AC}"/>
                                            </p:graphicEl>
                                          </p:spTgt>
                                        </p:tgtEl>
                                        <p:attrNameLst>
                                          <p:attrName>style.visibility</p:attrName>
                                        </p:attrNameLst>
                                      </p:cBhvr>
                                      <p:to>
                                        <p:strVal val="visible"/>
                                      </p:to>
                                    </p:set>
                                    <p:animEffect transition="in" filter="circle(in)">
                                      <p:cBhvr>
                                        <p:cTn id="7" dur="500"/>
                                        <p:tgtEl>
                                          <p:spTgt spid="4">
                                            <p:graphicEl>
                                              <a:dgm id="{433820AE-1883-E249-8AF8-9EF5D97380AC}"/>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graphicEl>
                                              <a:dgm id="{8CF97C36-571B-F94D-AF22-E584AA62388E}"/>
                                            </p:graphicEl>
                                          </p:spTgt>
                                        </p:tgtEl>
                                        <p:attrNameLst>
                                          <p:attrName>style.visibility</p:attrName>
                                        </p:attrNameLst>
                                      </p:cBhvr>
                                      <p:to>
                                        <p:strVal val="visible"/>
                                      </p:to>
                                    </p:set>
                                    <p:animEffect transition="in" filter="circle(in)">
                                      <p:cBhvr>
                                        <p:cTn id="10" dur="500"/>
                                        <p:tgtEl>
                                          <p:spTgt spid="4">
                                            <p:graphicEl>
                                              <a:dgm id="{8CF97C36-571B-F94D-AF22-E584AA6238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graphicEl>
                                              <a:dgm id="{B38F6C57-1506-1F45-BF84-06AF49A60AEF}"/>
                                            </p:graphicEl>
                                          </p:spTgt>
                                        </p:tgtEl>
                                        <p:attrNameLst>
                                          <p:attrName>style.visibility</p:attrName>
                                        </p:attrNameLst>
                                      </p:cBhvr>
                                      <p:to>
                                        <p:strVal val="visible"/>
                                      </p:to>
                                    </p:set>
                                    <p:animEffect transition="in" filter="circle(in)">
                                      <p:cBhvr>
                                        <p:cTn id="15" dur="500"/>
                                        <p:tgtEl>
                                          <p:spTgt spid="4">
                                            <p:graphicEl>
                                              <a:dgm id="{B38F6C57-1506-1F45-BF84-06AF49A60AE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3CEB53A7-F273-C242-9A73-6055AD258C47}"/>
                                            </p:graphicEl>
                                          </p:spTgt>
                                        </p:tgtEl>
                                        <p:attrNameLst>
                                          <p:attrName>style.visibility</p:attrName>
                                        </p:attrNameLst>
                                      </p:cBhvr>
                                      <p:to>
                                        <p:strVal val="visible"/>
                                      </p:to>
                                    </p:set>
                                    <p:animEffect transition="in" filter="circle(in)">
                                      <p:cBhvr>
                                        <p:cTn id="20" dur="1000"/>
                                        <p:tgtEl>
                                          <p:spTgt spid="4">
                                            <p:graphicEl>
                                              <a:dgm id="{3CEB53A7-F273-C242-9A73-6055AD258C4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graphicEl>
                                              <a:dgm id="{F3E8F1F1-04A4-1A40-A8E5-03BD8461CE42}"/>
                                            </p:graphicEl>
                                          </p:spTgt>
                                        </p:tgtEl>
                                        <p:attrNameLst>
                                          <p:attrName>style.visibility</p:attrName>
                                        </p:attrNameLst>
                                      </p:cBhvr>
                                      <p:to>
                                        <p:strVal val="visible"/>
                                      </p:to>
                                    </p:set>
                                    <p:animEffect transition="in" filter="circle(in)">
                                      <p:cBhvr>
                                        <p:cTn id="25" dur="500"/>
                                        <p:tgtEl>
                                          <p:spTgt spid="4">
                                            <p:graphicEl>
                                              <a:dgm id="{F3E8F1F1-04A4-1A40-A8E5-03BD8461CE4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graphicEl>
                                              <a:dgm id="{74DB2289-E5FE-384F-BEF6-310187A2712A}"/>
                                            </p:graphicEl>
                                          </p:spTgt>
                                        </p:tgtEl>
                                        <p:attrNameLst>
                                          <p:attrName>style.visibility</p:attrName>
                                        </p:attrNameLst>
                                      </p:cBhvr>
                                      <p:to>
                                        <p:strVal val="visible"/>
                                      </p:to>
                                    </p:set>
                                    <p:animEffect transition="in" filter="circle(in)">
                                      <p:cBhvr>
                                        <p:cTn id="30" dur="1000"/>
                                        <p:tgtEl>
                                          <p:spTgt spid="4">
                                            <p:graphicEl>
                                              <a:dgm id="{74DB2289-E5FE-384F-BEF6-310187A2712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graphicEl>
                                              <a:dgm id="{5FC4E1D7-5763-BE4B-9F08-51543262B04B}"/>
                                            </p:graphicEl>
                                          </p:spTgt>
                                        </p:tgtEl>
                                        <p:attrNameLst>
                                          <p:attrName>style.visibility</p:attrName>
                                        </p:attrNameLst>
                                      </p:cBhvr>
                                      <p:to>
                                        <p:strVal val="visible"/>
                                      </p:to>
                                    </p:set>
                                    <p:animEffect transition="in" filter="circle(in)">
                                      <p:cBhvr>
                                        <p:cTn id="35" dur="500"/>
                                        <p:tgtEl>
                                          <p:spTgt spid="4">
                                            <p:graphicEl>
                                              <a:dgm id="{5FC4E1D7-5763-BE4B-9F08-51543262B04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
                                            <p:graphicEl>
                                              <a:dgm id="{DE637AB6-1AFE-A44B-A294-251FA02CC156}"/>
                                            </p:graphicEl>
                                          </p:spTgt>
                                        </p:tgtEl>
                                        <p:attrNameLst>
                                          <p:attrName>style.visibility</p:attrName>
                                        </p:attrNameLst>
                                      </p:cBhvr>
                                      <p:to>
                                        <p:strVal val="visible"/>
                                      </p:to>
                                    </p:set>
                                    <p:animEffect transition="in" filter="circle(in)">
                                      <p:cBhvr>
                                        <p:cTn id="40" dur="1000"/>
                                        <p:tgtEl>
                                          <p:spTgt spid="4">
                                            <p:graphicEl>
                                              <a:dgm id="{DE637AB6-1AFE-A44B-A294-251FA02CC15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
                                            <p:graphicEl>
                                              <a:dgm id="{4F2B6A17-2939-2A40-AAC0-C3B8B6254703}"/>
                                            </p:graphicEl>
                                          </p:spTgt>
                                        </p:tgtEl>
                                        <p:attrNameLst>
                                          <p:attrName>style.visibility</p:attrName>
                                        </p:attrNameLst>
                                      </p:cBhvr>
                                      <p:to>
                                        <p:strVal val="visible"/>
                                      </p:to>
                                    </p:set>
                                    <p:animEffect transition="in" filter="circle(in)">
                                      <p:cBhvr>
                                        <p:cTn id="45" dur="500"/>
                                        <p:tgtEl>
                                          <p:spTgt spid="4">
                                            <p:graphicEl>
                                              <a:dgm id="{4F2B6A17-2939-2A40-AAC0-C3B8B625470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
                                            <p:graphicEl>
                                              <a:dgm id="{83084C1D-BEA4-C84F-B1E9-4A63A678DDB6}"/>
                                            </p:graphicEl>
                                          </p:spTgt>
                                        </p:tgtEl>
                                        <p:attrNameLst>
                                          <p:attrName>style.visibility</p:attrName>
                                        </p:attrNameLst>
                                      </p:cBhvr>
                                      <p:to>
                                        <p:strVal val="visible"/>
                                      </p:to>
                                    </p:set>
                                    <p:animEffect transition="in" filter="circle(in)">
                                      <p:cBhvr>
                                        <p:cTn id="50" dur="1000"/>
                                        <p:tgtEl>
                                          <p:spTgt spid="4">
                                            <p:graphicEl>
                                              <a:dgm id="{83084C1D-BEA4-C84F-B1E9-4A63A678DD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NORMAS DE SEGURIDAD</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07348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21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graphicEl>
                                              <a:dgm id="{0AE193D3-4168-8742-AA19-72BB9F9858F2}"/>
                                            </p:graphicEl>
                                          </p:spTgt>
                                        </p:tgtEl>
                                        <p:attrNameLst>
                                          <p:attrName>style.visibility</p:attrName>
                                        </p:attrNameLst>
                                      </p:cBhvr>
                                      <p:to>
                                        <p:strVal val="visible"/>
                                      </p:to>
                                    </p:set>
                                    <p:anim calcmode="lin" valueType="num">
                                      <p:cBhvr>
                                        <p:cTn id="7" dur="500" fill="hold"/>
                                        <p:tgtEl>
                                          <p:spTgt spid="4">
                                            <p:graphicEl>
                                              <a:dgm id="{0AE193D3-4168-8742-AA19-72BB9F9858F2}"/>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AE193D3-4168-8742-AA19-72BB9F9858F2}"/>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graphicEl>
                                              <a:dgm id="{FB7790BA-5910-094E-815E-C6A9DD8F8F5A}"/>
                                            </p:graphicEl>
                                          </p:spTgt>
                                        </p:tgtEl>
                                        <p:attrNameLst>
                                          <p:attrName>style.visibility</p:attrName>
                                        </p:attrNameLst>
                                      </p:cBhvr>
                                      <p:to>
                                        <p:strVal val="visible"/>
                                      </p:to>
                                    </p:set>
                                    <p:anim calcmode="lin" valueType="num">
                                      <p:cBhvr>
                                        <p:cTn id="13" dur="500" fill="hold"/>
                                        <p:tgtEl>
                                          <p:spTgt spid="4">
                                            <p:graphicEl>
                                              <a:dgm id="{FB7790BA-5910-094E-815E-C6A9DD8F8F5A}"/>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dgm id="{FB7790BA-5910-094E-815E-C6A9DD8F8F5A}"/>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graphicEl>
                                              <a:dgm id="{41ED8D2D-097E-FC4C-B168-0A40DFD93E1D}"/>
                                            </p:graphicEl>
                                          </p:spTgt>
                                        </p:tgtEl>
                                        <p:attrNameLst>
                                          <p:attrName>style.visibility</p:attrName>
                                        </p:attrNameLst>
                                      </p:cBhvr>
                                      <p:to>
                                        <p:strVal val="visible"/>
                                      </p:to>
                                    </p:set>
                                    <p:anim calcmode="lin" valueType="num">
                                      <p:cBhvr>
                                        <p:cTn id="19" dur="500" fill="hold"/>
                                        <p:tgtEl>
                                          <p:spTgt spid="4">
                                            <p:graphicEl>
                                              <a:dgm id="{41ED8D2D-097E-FC4C-B168-0A40DFD93E1D}"/>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41ED8D2D-097E-FC4C-B168-0A40DFD93E1D}"/>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graphicEl>
                                              <a:dgm id="{E5395EBB-443F-3B48-B6F5-7112DBEA69B4}"/>
                                            </p:graphicEl>
                                          </p:spTgt>
                                        </p:tgtEl>
                                        <p:attrNameLst>
                                          <p:attrName>style.visibility</p:attrName>
                                        </p:attrNameLst>
                                      </p:cBhvr>
                                      <p:to>
                                        <p:strVal val="visible"/>
                                      </p:to>
                                    </p:set>
                                    <p:anim calcmode="lin" valueType="num">
                                      <p:cBhvr>
                                        <p:cTn id="25" dur="500" fill="hold"/>
                                        <p:tgtEl>
                                          <p:spTgt spid="4">
                                            <p:graphicEl>
                                              <a:dgm id="{E5395EBB-443F-3B48-B6F5-7112DBEA69B4}"/>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E5395EBB-443F-3B48-B6F5-7112DBEA69B4}"/>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graphicEl>
                                              <a:dgm id="{DD7C6537-90F7-3641-ADAF-75AB388704FA}"/>
                                            </p:graphicEl>
                                          </p:spTgt>
                                        </p:tgtEl>
                                        <p:attrNameLst>
                                          <p:attrName>style.visibility</p:attrName>
                                        </p:attrNameLst>
                                      </p:cBhvr>
                                      <p:to>
                                        <p:strVal val="visible"/>
                                      </p:to>
                                    </p:set>
                                    <p:anim calcmode="lin" valueType="num">
                                      <p:cBhvr>
                                        <p:cTn id="31" dur="500" fill="hold"/>
                                        <p:tgtEl>
                                          <p:spTgt spid="4">
                                            <p:graphicEl>
                                              <a:dgm id="{DD7C6537-90F7-3641-ADAF-75AB388704FA}"/>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DD7C6537-90F7-3641-ADAF-75AB388704F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alpha val="93000"/>
              </a:schemeClr>
            </a:gs>
            <a:gs pos="18000">
              <a:srgbClr val="FFFF00">
                <a:alpha val="63000"/>
              </a:srgbClr>
            </a:gs>
            <a:gs pos="0">
              <a:srgbClr val="FF0000">
                <a:alpha val="8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30"/>
            <a:ext cx="8229600" cy="677779"/>
          </a:xfrm>
        </p:spPr>
        <p:txBody>
          <a:bodyPr/>
          <a:lstStyle/>
          <a:p>
            <a:pPr algn="r"/>
            <a:r>
              <a:rPr lang="en-US" sz="4000" dirty="0" smtClean="0"/>
              <a:t>SISTEMA CONTRAINCENDIOS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8437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536015" y="1643007"/>
            <a:ext cx="1822133" cy="1200329"/>
          </a:xfrm>
          <a:prstGeom prst="rect">
            <a:avLst/>
          </a:prstGeom>
          <a:noFill/>
        </p:spPr>
        <p:txBody>
          <a:bodyPr wrap="none" rtlCol="0">
            <a:spAutoFit/>
          </a:bodyPr>
          <a:lstStyle/>
          <a:p>
            <a:r>
              <a:rPr lang="en-US" b="1" u="sng" dirty="0" smtClean="0">
                <a:latin typeface="Arial"/>
                <a:cs typeface="Arial"/>
              </a:rPr>
              <a:t>DETECTORES:</a:t>
            </a:r>
          </a:p>
          <a:p>
            <a:r>
              <a:rPr lang="en-US" dirty="0">
                <a:latin typeface="Arial"/>
                <a:cs typeface="Arial"/>
              </a:rPr>
              <a:t> </a:t>
            </a:r>
            <a:r>
              <a:rPr lang="en-US" dirty="0" smtClean="0">
                <a:latin typeface="Arial"/>
                <a:cs typeface="Arial"/>
              </a:rPr>
              <a:t>      -FLAMA</a:t>
            </a:r>
          </a:p>
          <a:p>
            <a:r>
              <a:rPr lang="en-US" dirty="0">
                <a:latin typeface="Arial"/>
                <a:cs typeface="Arial"/>
              </a:rPr>
              <a:t> </a:t>
            </a:r>
            <a:r>
              <a:rPr lang="en-US" dirty="0" smtClean="0">
                <a:latin typeface="Arial"/>
                <a:cs typeface="Arial"/>
              </a:rPr>
              <a:t>      -GAS</a:t>
            </a:r>
          </a:p>
          <a:p>
            <a:r>
              <a:rPr lang="en-US" dirty="0">
                <a:latin typeface="Arial"/>
                <a:cs typeface="Arial"/>
              </a:rPr>
              <a:t> </a:t>
            </a:r>
            <a:r>
              <a:rPr lang="en-US" dirty="0" smtClean="0">
                <a:latin typeface="Arial"/>
                <a:cs typeface="Arial"/>
              </a:rPr>
              <a:t>      -HUMO</a:t>
            </a:r>
            <a:endParaRPr lang="en-US" dirty="0">
              <a:latin typeface="Arial"/>
              <a:cs typeface="Arial"/>
            </a:endParaRPr>
          </a:p>
        </p:txBody>
      </p:sp>
      <p:sp>
        <p:nvSpPr>
          <p:cNvPr id="6" name="TextBox 5"/>
          <p:cNvSpPr txBox="1"/>
          <p:nvPr/>
        </p:nvSpPr>
        <p:spPr>
          <a:xfrm>
            <a:off x="737502" y="2395571"/>
            <a:ext cx="1813680" cy="923330"/>
          </a:xfrm>
          <a:prstGeom prst="rect">
            <a:avLst/>
          </a:prstGeom>
          <a:noFill/>
        </p:spPr>
        <p:txBody>
          <a:bodyPr wrap="none" rtlCol="0">
            <a:spAutoFit/>
          </a:bodyPr>
          <a:lstStyle/>
          <a:p>
            <a:r>
              <a:rPr lang="en-US" dirty="0" smtClean="0">
                <a:latin typeface="Arial"/>
                <a:cs typeface="Arial"/>
              </a:rPr>
              <a:t>-ROCIADORES</a:t>
            </a:r>
          </a:p>
          <a:p>
            <a:r>
              <a:rPr lang="en-US" dirty="0" smtClean="0">
                <a:latin typeface="Arial"/>
                <a:cs typeface="Arial"/>
              </a:rPr>
              <a:t>-HIDRANTES</a:t>
            </a:r>
          </a:p>
          <a:p>
            <a:r>
              <a:rPr lang="en-US" dirty="0" smtClean="0">
                <a:latin typeface="Arial"/>
                <a:cs typeface="Arial"/>
              </a:rPr>
              <a:t>-ALARMAS</a:t>
            </a:r>
            <a:endParaRPr lang="en-US" dirty="0">
              <a:latin typeface="Arial"/>
              <a:cs typeface="Arial"/>
            </a:endParaRPr>
          </a:p>
        </p:txBody>
      </p:sp>
      <p:sp>
        <p:nvSpPr>
          <p:cNvPr id="7" name="TextBox 6"/>
          <p:cNvSpPr txBox="1"/>
          <p:nvPr/>
        </p:nvSpPr>
        <p:spPr>
          <a:xfrm>
            <a:off x="5724844" y="3764518"/>
            <a:ext cx="1834644" cy="1200329"/>
          </a:xfrm>
          <a:prstGeom prst="rect">
            <a:avLst/>
          </a:prstGeom>
          <a:noFill/>
        </p:spPr>
        <p:txBody>
          <a:bodyPr wrap="none" rtlCol="0">
            <a:spAutoFit/>
          </a:bodyPr>
          <a:lstStyle/>
          <a:p>
            <a:r>
              <a:rPr lang="en-US" b="1" u="sng" dirty="0" smtClean="0">
                <a:latin typeface="Arial"/>
                <a:cs typeface="Arial"/>
              </a:rPr>
              <a:t>PROCESAR:</a:t>
            </a:r>
          </a:p>
          <a:p>
            <a:r>
              <a:rPr lang="en-US" dirty="0">
                <a:latin typeface="Arial"/>
                <a:cs typeface="Arial"/>
              </a:rPr>
              <a:t> </a:t>
            </a:r>
            <a:r>
              <a:rPr lang="en-US" dirty="0" smtClean="0">
                <a:latin typeface="Arial"/>
                <a:cs typeface="Arial"/>
              </a:rPr>
              <a:t>      -PLC</a:t>
            </a:r>
          </a:p>
          <a:p>
            <a:r>
              <a:rPr lang="en-US" b="1" u="sng" dirty="0" smtClean="0">
                <a:latin typeface="Arial"/>
                <a:cs typeface="Arial"/>
              </a:rPr>
              <a:t>MONITOREAR:</a:t>
            </a:r>
          </a:p>
          <a:p>
            <a:r>
              <a:rPr lang="en-US" dirty="0">
                <a:latin typeface="Arial"/>
                <a:cs typeface="Arial"/>
              </a:rPr>
              <a:t> </a:t>
            </a:r>
            <a:r>
              <a:rPr lang="en-US" dirty="0" smtClean="0">
                <a:latin typeface="Arial"/>
                <a:cs typeface="Arial"/>
              </a:rPr>
              <a:t>      -HMI</a:t>
            </a:r>
            <a:endParaRPr lang="en-US" dirty="0">
              <a:latin typeface="Arial"/>
              <a:cs typeface="Arial"/>
            </a:endParaRPr>
          </a:p>
        </p:txBody>
      </p:sp>
    </p:spTree>
    <p:extLst>
      <p:ext uri="{BB962C8B-B14F-4D97-AF65-F5344CB8AC3E}">
        <p14:creationId xmlns:p14="http://schemas.microsoft.com/office/powerpoint/2010/main" val="4016121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graphicEl>
                                              <a:dgm id="{4517A7DB-2D05-454B-B2BE-C70B21B71D47}"/>
                                            </p:graphicEl>
                                          </p:spTgt>
                                        </p:tgtEl>
                                        <p:attrNameLst>
                                          <p:attrName>style.visibility</p:attrName>
                                        </p:attrNameLst>
                                      </p:cBhvr>
                                      <p:to>
                                        <p:strVal val="visible"/>
                                      </p:to>
                                    </p:set>
                                    <p:anim calcmode="lin" valueType="num">
                                      <p:cBhvr additive="base">
                                        <p:cTn id="7" dur="500"/>
                                        <p:tgtEl>
                                          <p:spTgt spid="4">
                                            <p:graphicEl>
                                              <a:dgm id="{4517A7DB-2D05-454B-B2BE-C70B21B71D47}"/>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4">
                                            <p:graphicEl>
                                              <a:dgm id="{4517A7DB-2D05-454B-B2BE-C70B21B71D47}"/>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graphicEl>
                                              <a:dgm id="{B539102C-5101-A141-8106-492D1B3E9225}"/>
                                            </p:graphicEl>
                                          </p:spTgt>
                                        </p:tgtEl>
                                        <p:attrNameLst>
                                          <p:attrName>style.visibility</p:attrName>
                                        </p:attrNameLst>
                                      </p:cBhvr>
                                      <p:to>
                                        <p:strVal val="visible"/>
                                      </p:to>
                                    </p:set>
                                    <p:anim calcmode="lin" valueType="num">
                                      <p:cBhvr additive="base">
                                        <p:cTn id="11" dur="500"/>
                                        <p:tgtEl>
                                          <p:spTgt spid="4">
                                            <p:graphicEl>
                                              <a:dgm id="{B539102C-5101-A141-8106-492D1B3E9225}"/>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4">
                                            <p:graphicEl>
                                              <a:dgm id="{B539102C-5101-A141-8106-492D1B3E92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graphicEl>
                                              <a:dgm id="{1D59DAA6-F5A7-E249-A678-0A8A4F4C0D09}"/>
                                            </p:graphicEl>
                                          </p:spTgt>
                                        </p:tgtEl>
                                        <p:attrNameLst>
                                          <p:attrName>style.visibility</p:attrName>
                                        </p:attrNameLst>
                                      </p:cBhvr>
                                      <p:to>
                                        <p:strVal val="visible"/>
                                      </p:to>
                                    </p:set>
                                    <p:animEffect transition="in" filter="wipe(down)">
                                      <p:cBhvr>
                                        <p:cTn id="17" dur="580">
                                          <p:stCondLst>
                                            <p:cond delay="0"/>
                                          </p:stCondLst>
                                        </p:cTn>
                                        <p:tgtEl>
                                          <p:spTgt spid="4">
                                            <p:graphicEl>
                                              <a:dgm id="{1D59DAA6-F5A7-E249-A678-0A8A4F4C0D09}"/>
                                            </p:graphicEl>
                                          </p:spTgt>
                                        </p:tgtEl>
                                      </p:cBhvr>
                                    </p:animEffect>
                                    <p:anim calcmode="lin" valueType="num">
                                      <p:cBhvr>
                                        <p:cTn id="18" dur="1822" tmFilter="0,0; 0.14,0.36; 0.43,0.73; 0.71,0.91; 1.0,1.0">
                                          <p:stCondLst>
                                            <p:cond delay="0"/>
                                          </p:stCondLst>
                                        </p:cTn>
                                        <p:tgtEl>
                                          <p:spTgt spid="4">
                                            <p:graphicEl>
                                              <a:dgm id="{1D59DAA6-F5A7-E249-A678-0A8A4F4C0D09}"/>
                                            </p:graphic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graphicEl>
                                              <a:dgm id="{1D59DAA6-F5A7-E249-A678-0A8A4F4C0D09}"/>
                                            </p:graphic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graphicEl>
                                              <a:dgm id="{1D59DAA6-F5A7-E249-A678-0A8A4F4C0D09}"/>
                                            </p:graphic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graphicEl>
                                              <a:dgm id="{1D59DAA6-F5A7-E249-A678-0A8A4F4C0D09}"/>
                                            </p:graphic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graphicEl>
                                              <a:dgm id="{1D59DAA6-F5A7-E249-A678-0A8A4F4C0D09}"/>
                                            </p:graphic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graphicEl>
                                              <a:dgm id="{1D59DAA6-F5A7-E249-A678-0A8A4F4C0D09}"/>
                                            </p:graphicEl>
                                          </p:spTgt>
                                        </p:tgtEl>
                                      </p:cBhvr>
                                      <p:to x="100000" y="60000"/>
                                    </p:animScale>
                                    <p:animScale>
                                      <p:cBhvr>
                                        <p:cTn id="24" dur="166" decel="50000">
                                          <p:stCondLst>
                                            <p:cond delay="676"/>
                                          </p:stCondLst>
                                        </p:cTn>
                                        <p:tgtEl>
                                          <p:spTgt spid="4">
                                            <p:graphicEl>
                                              <a:dgm id="{1D59DAA6-F5A7-E249-A678-0A8A4F4C0D09}"/>
                                            </p:graphicEl>
                                          </p:spTgt>
                                        </p:tgtEl>
                                      </p:cBhvr>
                                      <p:to x="100000" y="100000"/>
                                    </p:animScale>
                                    <p:animScale>
                                      <p:cBhvr>
                                        <p:cTn id="25" dur="26">
                                          <p:stCondLst>
                                            <p:cond delay="1312"/>
                                          </p:stCondLst>
                                        </p:cTn>
                                        <p:tgtEl>
                                          <p:spTgt spid="4">
                                            <p:graphicEl>
                                              <a:dgm id="{1D59DAA6-F5A7-E249-A678-0A8A4F4C0D09}"/>
                                            </p:graphicEl>
                                          </p:spTgt>
                                        </p:tgtEl>
                                      </p:cBhvr>
                                      <p:to x="100000" y="80000"/>
                                    </p:animScale>
                                    <p:animScale>
                                      <p:cBhvr>
                                        <p:cTn id="26" dur="166" decel="50000">
                                          <p:stCondLst>
                                            <p:cond delay="1338"/>
                                          </p:stCondLst>
                                        </p:cTn>
                                        <p:tgtEl>
                                          <p:spTgt spid="4">
                                            <p:graphicEl>
                                              <a:dgm id="{1D59DAA6-F5A7-E249-A678-0A8A4F4C0D09}"/>
                                            </p:graphicEl>
                                          </p:spTgt>
                                        </p:tgtEl>
                                      </p:cBhvr>
                                      <p:to x="100000" y="100000"/>
                                    </p:animScale>
                                    <p:animScale>
                                      <p:cBhvr>
                                        <p:cTn id="27" dur="26">
                                          <p:stCondLst>
                                            <p:cond delay="1642"/>
                                          </p:stCondLst>
                                        </p:cTn>
                                        <p:tgtEl>
                                          <p:spTgt spid="4">
                                            <p:graphicEl>
                                              <a:dgm id="{1D59DAA6-F5A7-E249-A678-0A8A4F4C0D09}"/>
                                            </p:graphicEl>
                                          </p:spTgt>
                                        </p:tgtEl>
                                      </p:cBhvr>
                                      <p:to x="100000" y="90000"/>
                                    </p:animScale>
                                    <p:animScale>
                                      <p:cBhvr>
                                        <p:cTn id="28" dur="166" decel="50000">
                                          <p:stCondLst>
                                            <p:cond delay="1668"/>
                                          </p:stCondLst>
                                        </p:cTn>
                                        <p:tgtEl>
                                          <p:spTgt spid="4">
                                            <p:graphicEl>
                                              <a:dgm id="{1D59DAA6-F5A7-E249-A678-0A8A4F4C0D09}"/>
                                            </p:graphicEl>
                                          </p:spTgt>
                                        </p:tgtEl>
                                      </p:cBhvr>
                                      <p:to x="100000" y="100000"/>
                                    </p:animScale>
                                    <p:animScale>
                                      <p:cBhvr>
                                        <p:cTn id="29" dur="26">
                                          <p:stCondLst>
                                            <p:cond delay="1808"/>
                                          </p:stCondLst>
                                        </p:cTn>
                                        <p:tgtEl>
                                          <p:spTgt spid="4">
                                            <p:graphicEl>
                                              <a:dgm id="{1D59DAA6-F5A7-E249-A678-0A8A4F4C0D09}"/>
                                            </p:graphicEl>
                                          </p:spTgt>
                                        </p:tgtEl>
                                      </p:cBhvr>
                                      <p:to x="100000" y="95000"/>
                                    </p:animScale>
                                    <p:animScale>
                                      <p:cBhvr>
                                        <p:cTn id="30" dur="166" decel="50000">
                                          <p:stCondLst>
                                            <p:cond delay="1834"/>
                                          </p:stCondLst>
                                        </p:cTn>
                                        <p:tgtEl>
                                          <p:spTgt spid="4">
                                            <p:graphicEl>
                                              <a:dgm id="{1D59DAA6-F5A7-E249-A678-0A8A4F4C0D09}"/>
                                            </p:graphic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1"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4">
                                            <p:graphicEl>
                                              <a:dgm id="{2FE77F95-EA03-2240-BD09-12DF64ED89ED}"/>
                                            </p:graphicEl>
                                          </p:spTgt>
                                        </p:tgtEl>
                                        <p:attrNameLst>
                                          <p:attrName>style.visibility</p:attrName>
                                        </p:attrNameLst>
                                      </p:cBhvr>
                                      <p:to>
                                        <p:strVal val="visible"/>
                                      </p:to>
                                    </p:set>
                                    <p:animEffect transition="in" filter="wipe(down)">
                                      <p:cBhvr>
                                        <p:cTn id="44" dur="580">
                                          <p:stCondLst>
                                            <p:cond delay="0"/>
                                          </p:stCondLst>
                                        </p:cTn>
                                        <p:tgtEl>
                                          <p:spTgt spid="4">
                                            <p:graphicEl>
                                              <a:dgm id="{2FE77F95-EA03-2240-BD09-12DF64ED89ED}"/>
                                            </p:graphicEl>
                                          </p:spTgt>
                                        </p:tgtEl>
                                      </p:cBhvr>
                                    </p:animEffect>
                                    <p:anim calcmode="lin" valueType="num">
                                      <p:cBhvr>
                                        <p:cTn id="45" dur="1822" tmFilter="0,0; 0.14,0.36; 0.43,0.73; 0.71,0.91; 1.0,1.0">
                                          <p:stCondLst>
                                            <p:cond delay="0"/>
                                          </p:stCondLst>
                                        </p:cTn>
                                        <p:tgtEl>
                                          <p:spTgt spid="4">
                                            <p:graphicEl>
                                              <a:dgm id="{2FE77F95-EA03-2240-BD09-12DF64ED89ED}"/>
                                            </p:graphic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graphicEl>
                                              <a:dgm id="{2FE77F95-EA03-2240-BD09-12DF64ED89ED}"/>
                                            </p:graphic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graphicEl>
                                              <a:dgm id="{2FE77F95-EA03-2240-BD09-12DF64ED89ED}"/>
                                            </p:graphic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graphicEl>
                                              <a:dgm id="{2FE77F95-EA03-2240-BD09-12DF64ED89ED}"/>
                                            </p:graphic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graphicEl>
                                              <a:dgm id="{2FE77F95-EA03-2240-BD09-12DF64ED89ED}"/>
                                            </p:graphic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graphicEl>
                                              <a:dgm id="{2FE77F95-EA03-2240-BD09-12DF64ED89ED}"/>
                                            </p:graphicEl>
                                          </p:spTgt>
                                        </p:tgtEl>
                                      </p:cBhvr>
                                      <p:to x="100000" y="60000"/>
                                    </p:animScale>
                                    <p:animScale>
                                      <p:cBhvr>
                                        <p:cTn id="51" dur="166" decel="50000">
                                          <p:stCondLst>
                                            <p:cond delay="676"/>
                                          </p:stCondLst>
                                        </p:cTn>
                                        <p:tgtEl>
                                          <p:spTgt spid="4">
                                            <p:graphicEl>
                                              <a:dgm id="{2FE77F95-EA03-2240-BD09-12DF64ED89ED}"/>
                                            </p:graphicEl>
                                          </p:spTgt>
                                        </p:tgtEl>
                                      </p:cBhvr>
                                      <p:to x="100000" y="100000"/>
                                    </p:animScale>
                                    <p:animScale>
                                      <p:cBhvr>
                                        <p:cTn id="52" dur="26">
                                          <p:stCondLst>
                                            <p:cond delay="1312"/>
                                          </p:stCondLst>
                                        </p:cTn>
                                        <p:tgtEl>
                                          <p:spTgt spid="4">
                                            <p:graphicEl>
                                              <a:dgm id="{2FE77F95-EA03-2240-BD09-12DF64ED89ED}"/>
                                            </p:graphicEl>
                                          </p:spTgt>
                                        </p:tgtEl>
                                      </p:cBhvr>
                                      <p:to x="100000" y="80000"/>
                                    </p:animScale>
                                    <p:animScale>
                                      <p:cBhvr>
                                        <p:cTn id="53" dur="166" decel="50000">
                                          <p:stCondLst>
                                            <p:cond delay="1338"/>
                                          </p:stCondLst>
                                        </p:cTn>
                                        <p:tgtEl>
                                          <p:spTgt spid="4">
                                            <p:graphicEl>
                                              <a:dgm id="{2FE77F95-EA03-2240-BD09-12DF64ED89ED}"/>
                                            </p:graphicEl>
                                          </p:spTgt>
                                        </p:tgtEl>
                                      </p:cBhvr>
                                      <p:to x="100000" y="100000"/>
                                    </p:animScale>
                                    <p:animScale>
                                      <p:cBhvr>
                                        <p:cTn id="54" dur="26">
                                          <p:stCondLst>
                                            <p:cond delay="1642"/>
                                          </p:stCondLst>
                                        </p:cTn>
                                        <p:tgtEl>
                                          <p:spTgt spid="4">
                                            <p:graphicEl>
                                              <a:dgm id="{2FE77F95-EA03-2240-BD09-12DF64ED89ED}"/>
                                            </p:graphicEl>
                                          </p:spTgt>
                                        </p:tgtEl>
                                      </p:cBhvr>
                                      <p:to x="100000" y="90000"/>
                                    </p:animScale>
                                    <p:animScale>
                                      <p:cBhvr>
                                        <p:cTn id="55" dur="166" decel="50000">
                                          <p:stCondLst>
                                            <p:cond delay="1668"/>
                                          </p:stCondLst>
                                        </p:cTn>
                                        <p:tgtEl>
                                          <p:spTgt spid="4">
                                            <p:graphicEl>
                                              <a:dgm id="{2FE77F95-EA03-2240-BD09-12DF64ED89ED}"/>
                                            </p:graphicEl>
                                          </p:spTgt>
                                        </p:tgtEl>
                                      </p:cBhvr>
                                      <p:to x="100000" y="100000"/>
                                    </p:animScale>
                                    <p:animScale>
                                      <p:cBhvr>
                                        <p:cTn id="56" dur="26">
                                          <p:stCondLst>
                                            <p:cond delay="1808"/>
                                          </p:stCondLst>
                                        </p:cTn>
                                        <p:tgtEl>
                                          <p:spTgt spid="4">
                                            <p:graphicEl>
                                              <a:dgm id="{2FE77F95-EA03-2240-BD09-12DF64ED89ED}"/>
                                            </p:graphicEl>
                                          </p:spTgt>
                                        </p:tgtEl>
                                      </p:cBhvr>
                                      <p:to x="100000" y="95000"/>
                                    </p:animScale>
                                    <p:animScale>
                                      <p:cBhvr>
                                        <p:cTn id="57" dur="166" decel="50000">
                                          <p:stCondLst>
                                            <p:cond delay="1834"/>
                                          </p:stCondLst>
                                        </p:cTn>
                                        <p:tgtEl>
                                          <p:spTgt spid="4">
                                            <p:graphicEl>
                                              <a:dgm id="{2FE77F95-EA03-2240-BD09-12DF64ED89ED}"/>
                                            </p:graphic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1" nodeType="clickEffect">
                                  <p:stCondLst>
                                    <p:cond delay="0"/>
                                  </p:stCondLst>
                                  <p:iterate type="lt">
                                    <p:tmPct val="10000"/>
                                  </p:iterate>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6"/>
                                        </p:tgtEl>
                                        <p:attrNameLst>
                                          <p:attrName>ppt_y</p:attrName>
                                        </p:attrNameLst>
                                      </p:cBhvr>
                                      <p:tavLst>
                                        <p:tav tm="0">
                                          <p:val>
                                            <p:strVal val="#ppt_y"/>
                                          </p:val>
                                        </p:tav>
                                        <p:tav tm="100000">
                                          <p:val>
                                            <p:strVal val="#ppt_y"/>
                                          </p:val>
                                        </p:tav>
                                      </p:tavLst>
                                    </p:anim>
                                    <p:anim calcmode="lin" valueType="num">
                                      <p:cBhvr>
                                        <p:cTn id="6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4">
                                            <p:graphicEl>
                                              <a:dgm id="{223619E7-1BCD-B840-8DA8-7AC0169FC1A4}"/>
                                            </p:graphicEl>
                                          </p:spTgt>
                                        </p:tgtEl>
                                        <p:attrNameLst>
                                          <p:attrName>style.visibility</p:attrName>
                                        </p:attrNameLst>
                                      </p:cBhvr>
                                      <p:to>
                                        <p:strVal val="visible"/>
                                      </p:to>
                                    </p:set>
                                    <p:animEffect transition="in" filter="wipe(down)">
                                      <p:cBhvr>
                                        <p:cTn id="71" dur="580">
                                          <p:stCondLst>
                                            <p:cond delay="0"/>
                                          </p:stCondLst>
                                        </p:cTn>
                                        <p:tgtEl>
                                          <p:spTgt spid="4">
                                            <p:graphicEl>
                                              <a:dgm id="{223619E7-1BCD-B840-8DA8-7AC0169FC1A4}"/>
                                            </p:graphicEl>
                                          </p:spTgt>
                                        </p:tgtEl>
                                      </p:cBhvr>
                                    </p:animEffect>
                                    <p:anim calcmode="lin" valueType="num">
                                      <p:cBhvr>
                                        <p:cTn id="72" dur="1822" tmFilter="0,0; 0.14,0.36; 0.43,0.73; 0.71,0.91; 1.0,1.0">
                                          <p:stCondLst>
                                            <p:cond delay="0"/>
                                          </p:stCondLst>
                                        </p:cTn>
                                        <p:tgtEl>
                                          <p:spTgt spid="4">
                                            <p:graphicEl>
                                              <a:dgm id="{223619E7-1BCD-B840-8DA8-7AC0169FC1A4}"/>
                                            </p:graphic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graphicEl>
                                              <a:dgm id="{223619E7-1BCD-B840-8DA8-7AC0169FC1A4}"/>
                                            </p:graphic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graphicEl>
                                              <a:dgm id="{223619E7-1BCD-B840-8DA8-7AC0169FC1A4}"/>
                                            </p:graphic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graphicEl>
                                              <a:dgm id="{223619E7-1BCD-B840-8DA8-7AC0169FC1A4}"/>
                                            </p:graphic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graphicEl>
                                              <a:dgm id="{223619E7-1BCD-B840-8DA8-7AC0169FC1A4}"/>
                                            </p:graphic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graphicEl>
                                              <a:dgm id="{223619E7-1BCD-B840-8DA8-7AC0169FC1A4}"/>
                                            </p:graphicEl>
                                          </p:spTgt>
                                        </p:tgtEl>
                                      </p:cBhvr>
                                      <p:to x="100000" y="60000"/>
                                    </p:animScale>
                                    <p:animScale>
                                      <p:cBhvr>
                                        <p:cTn id="78" dur="166" decel="50000">
                                          <p:stCondLst>
                                            <p:cond delay="676"/>
                                          </p:stCondLst>
                                        </p:cTn>
                                        <p:tgtEl>
                                          <p:spTgt spid="4">
                                            <p:graphicEl>
                                              <a:dgm id="{223619E7-1BCD-B840-8DA8-7AC0169FC1A4}"/>
                                            </p:graphicEl>
                                          </p:spTgt>
                                        </p:tgtEl>
                                      </p:cBhvr>
                                      <p:to x="100000" y="100000"/>
                                    </p:animScale>
                                    <p:animScale>
                                      <p:cBhvr>
                                        <p:cTn id="79" dur="26">
                                          <p:stCondLst>
                                            <p:cond delay="1312"/>
                                          </p:stCondLst>
                                        </p:cTn>
                                        <p:tgtEl>
                                          <p:spTgt spid="4">
                                            <p:graphicEl>
                                              <a:dgm id="{223619E7-1BCD-B840-8DA8-7AC0169FC1A4}"/>
                                            </p:graphicEl>
                                          </p:spTgt>
                                        </p:tgtEl>
                                      </p:cBhvr>
                                      <p:to x="100000" y="80000"/>
                                    </p:animScale>
                                    <p:animScale>
                                      <p:cBhvr>
                                        <p:cTn id="80" dur="166" decel="50000">
                                          <p:stCondLst>
                                            <p:cond delay="1338"/>
                                          </p:stCondLst>
                                        </p:cTn>
                                        <p:tgtEl>
                                          <p:spTgt spid="4">
                                            <p:graphicEl>
                                              <a:dgm id="{223619E7-1BCD-B840-8DA8-7AC0169FC1A4}"/>
                                            </p:graphicEl>
                                          </p:spTgt>
                                        </p:tgtEl>
                                      </p:cBhvr>
                                      <p:to x="100000" y="100000"/>
                                    </p:animScale>
                                    <p:animScale>
                                      <p:cBhvr>
                                        <p:cTn id="81" dur="26">
                                          <p:stCondLst>
                                            <p:cond delay="1642"/>
                                          </p:stCondLst>
                                        </p:cTn>
                                        <p:tgtEl>
                                          <p:spTgt spid="4">
                                            <p:graphicEl>
                                              <a:dgm id="{223619E7-1BCD-B840-8DA8-7AC0169FC1A4}"/>
                                            </p:graphicEl>
                                          </p:spTgt>
                                        </p:tgtEl>
                                      </p:cBhvr>
                                      <p:to x="100000" y="90000"/>
                                    </p:animScale>
                                    <p:animScale>
                                      <p:cBhvr>
                                        <p:cTn id="82" dur="166" decel="50000">
                                          <p:stCondLst>
                                            <p:cond delay="1668"/>
                                          </p:stCondLst>
                                        </p:cTn>
                                        <p:tgtEl>
                                          <p:spTgt spid="4">
                                            <p:graphicEl>
                                              <a:dgm id="{223619E7-1BCD-B840-8DA8-7AC0169FC1A4}"/>
                                            </p:graphicEl>
                                          </p:spTgt>
                                        </p:tgtEl>
                                      </p:cBhvr>
                                      <p:to x="100000" y="100000"/>
                                    </p:animScale>
                                    <p:animScale>
                                      <p:cBhvr>
                                        <p:cTn id="83" dur="26">
                                          <p:stCondLst>
                                            <p:cond delay="1808"/>
                                          </p:stCondLst>
                                        </p:cTn>
                                        <p:tgtEl>
                                          <p:spTgt spid="4">
                                            <p:graphicEl>
                                              <a:dgm id="{223619E7-1BCD-B840-8DA8-7AC0169FC1A4}"/>
                                            </p:graphicEl>
                                          </p:spTgt>
                                        </p:tgtEl>
                                      </p:cBhvr>
                                      <p:to x="100000" y="95000"/>
                                    </p:animScale>
                                    <p:animScale>
                                      <p:cBhvr>
                                        <p:cTn id="84" dur="166" decel="50000">
                                          <p:stCondLst>
                                            <p:cond delay="1834"/>
                                          </p:stCondLst>
                                        </p:cTn>
                                        <p:tgtEl>
                                          <p:spTgt spid="4">
                                            <p:graphicEl>
                                              <a:dgm id="{223619E7-1BCD-B840-8DA8-7AC0169FC1A4}"/>
                                            </p:graphic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1" presetClass="entr" presetSubtype="0" fill="hold" grpId="0" nodeType="clickEffect">
                                  <p:stCondLst>
                                    <p:cond delay="0"/>
                                  </p:stCondLst>
                                  <p:iterate type="lt">
                                    <p:tmPct val="10000"/>
                                  </p:iterate>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7"/>
                                        </p:tgtEl>
                                        <p:attrNameLst>
                                          <p:attrName>ppt_y</p:attrName>
                                        </p:attrNameLst>
                                      </p:cBhvr>
                                      <p:tavLst>
                                        <p:tav tm="0">
                                          <p:val>
                                            <p:strVal val="#ppt_y"/>
                                          </p:val>
                                        </p:tav>
                                        <p:tav tm="100000">
                                          <p:val>
                                            <p:strVal val="#ppt_y"/>
                                          </p:val>
                                        </p:tav>
                                      </p:tavLst>
                                    </p:anim>
                                    <p:anim calcmode="lin" valueType="num">
                                      <p:cBhvr>
                                        <p:cTn id="9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4">
                                            <p:graphicEl>
                                              <a:dgm id="{09BD2B1C-5B77-5F4A-A057-AAB75925AF08}"/>
                                            </p:graphicEl>
                                          </p:spTgt>
                                        </p:tgtEl>
                                        <p:attrNameLst>
                                          <p:attrName>style.visibility</p:attrName>
                                        </p:attrNameLst>
                                      </p:cBhvr>
                                      <p:to>
                                        <p:strVal val="visible"/>
                                      </p:to>
                                    </p:set>
                                    <p:animEffect transition="in" filter="circle(in)">
                                      <p:cBhvr>
                                        <p:cTn id="98" dur="2000"/>
                                        <p:tgtEl>
                                          <p:spTgt spid="4">
                                            <p:graphicEl>
                                              <a:dgm id="{09BD2B1C-5B77-5F4A-A057-AAB75925AF08}"/>
                                            </p:graphicEl>
                                          </p:spTgt>
                                        </p:tgtEl>
                                      </p:cBhvr>
                                    </p:animEffect>
                                  </p:childTnLst>
                                </p:cTn>
                              </p:par>
                              <p:par>
                                <p:cTn id="99" presetID="37" presetClass="entr" presetSubtype="0" fill="hold" grpId="0" nodeType="withEffect">
                                  <p:stCondLst>
                                    <p:cond delay="2000"/>
                                  </p:stCondLst>
                                  <p:childTnLst>
                                    <p:set>
                                      <p:cBhvr>
                                        <p:cTn id="100" dur="1" fill="hold">
                                          <p:stCondLst>
                                            <p:cond delay="0"/>
                                          </p:stCondLst>
                                        </p:cTn>
                                        <p:tgtEl>
                                          <p:spTgt spid="4">
                                            <p:graphicEl>
                                              <a:dgm id="{F0F1BD9D-95EF-EF4D-95B6-4E51362BCE93}"/>
                                            </p:graphicEl>
                                          </p:spTgt>
                                        </p:tgtEl>
                                        <p:attrNameLst>
                                          <p:attrName>style.visibility</p:attrName>
                                        </p:attrNameLst>
                                      </p:cBhvr>
                                      <p:to>
                                        <p:strVal val="visible"/>
                                      </p:to>
                                    </p:set>
                                    <p:animEffect transition="in" filter="fade">
                                      <p:cBhvr>
                                        <p:cTn id="101" dur="1000"/>
                                        <p:tgtEl>
                                          <p:spTgt spid="4">
                                            <p:graphicEl>
                                              <a:dgm id="{F0F1BD9D-95EF-EF4D-95B6-4E51362BCE93}"/>
                                            </p:graphicEl>
                                          </p:spTgt>
                                        </p:tgtEl>
                                      </p:cBhvr>
                                    </p:animEffect>
                                    <p:anim calcmode="lin" valueType="num">
                                      <p:cBhvr>
                                        <p:cTn id="102" dur="1000" fill="hold"/>
                                        <p:tgtEl>
                                          <p:spTgt spid="4">
                                            <p:graphicEl>
                                              <a:dgm id="{F0F1BD9D-95EF-EF4D-95B6-4E51362BCE93}"/>
                                            </p:graphicEl>
                                          </p:spTgt>
                                        </p:tgtEl>
                                        <p:attrNameLst>
                                          <p:attrName>ppt_x</p:attrName>
                                        </p:attrNameLst>
                                      </p:cBhvr>
                                      <p:tavLst>
                                        <p:tav tm="0">
                                          <p:val>
                                            <p:strVal val="#ppt_x"/>
                                          </p:val>
                                        </p:tav>
                                        <p:tav tm="100000">
                                          <p:val>
                                            <p:strVal val="#ppt_x"/>
                                          </p:val>
                                        </p:tav>
                                      </p:tavLst>
                                    </p:anim>
                                    <p:anim calcmode="lin" valueType="num">
                                      <p:cBhvr>
                                        <p:cTn id="103" dur="900" decel="100000" fill="hold"/>
                                        <p:tgtEl>
                                          <p:spTgt spid="4">
                                            <p:graphicEl>
                                              <a:dgm id="{F0F1BD9D-95EF-EF4D-95B6-4E51362BCE93}"/>
                                            </p:graphic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4">
                                            <p:graphicEl>
                                              <a:dgm id="{F0F1BD9D-95EF-EF4D-95B6-4E51362BCE93}"/>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1"/>
      <p:bldP spid="6" grpId="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6536</TotalTime>
  <Words>1337</Words>
  <Application>Microsoft Macintosh PowerPoint</Application>
  <PresentationFormat>On-screen Show (4:3)</PresentationFormat>
  <Paragraphs>399</Paragraphs>
  <Slides>41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Executive</vt:lpstr>
      <vt:lpstr>Equation</vt:lpstr>
      <vt:lpstr>Document</vt:lpstr>
      <vt:lpstr> DEPARTAMENTO DE ELÉCTRICA Y ELECTRÓNICA  CARRERA DE INGENIERÍA EN ELECTRÓNICA, AUTOMATIZACIÓN Y CONTROL  “DISEÑO E IMPLEMENTACIÓN DEL SISTEMA CONTRAINCENDIOS PARA LA ESTACIÓN DE CAPTACIÓN DE GAS SACHA NORTE 2"</vt:lpstr>
      <vt:lpstr>OBJETIVOS</vt:lpstr>
      <vt:lpstr>CONTENIDO</vt:lpstr>
      <vt:lpstr>PowerPoint Presentation</vt:lpstr>
      <vt:lpstr>ANTECEDENTES</vt:lpstr>
      <vt:lpstr>CONCEPTOS BÁSICOS</vt:lpstr>
      <vt:lpstr>CLASIFICACIÓN DE INCENDIOS</vt:lpstr>
      <vt:lpstr>NORMAS DE SEGURIDAD</vt:lpstr>
      <vt:lpstr>SISTEMA CONTRAINCENDIOS</vt:lpstr>
      <vt:lpstr>PowerPoint Presentation</vt:lpstr>
      <vt:lpstr>DIAGRAMA EN BLOQUES</vt:lpstr>
      <vt:lpstr>ZONIFICACIÓN</vt:lpstr>
      <vt:lpstr>DEFINICIÓN DEL PROCESO</vt:lpstr>
      <vt:lpstr>ESTRUCTURA DE CABLEADO</vt:lpstr>
      <vt:lpstr>RUTA DE CABLES</vt:lpstr>
      <vt:lpstr>TABLERO</vt:lpstr>
      <vt:lpstr>INSTRUMENTACIÓN DE CAMPO</vt:lpstr>
      <vt:lpstr>ASIGNACIÓN DE TAGS</vt:lpstr>
      <vt:lpstr>CONTROLADOR Y FUENTE</vt:lpstr>
      <vt:lpstr>PowerPoint Presentation</vt:lpstr>
      <vt:lpstr>MATRIZ CAUSA-EFECTO</vt:lpstr>
      <vt:lpstr>PROGRAMACIÓN PLC</vt:lpstr>
      <vt:lpstr>APLICACIÓN EN ARCHESTRA IDE</vt:lpstr>
      <vt:lpstr>APLICACIÓN EN ARCHESTRA IDE</vt:lpstr>
      <vt:lpstr>DISEÑO DE PANTALLAS</vt:lpstr>
      <vt:lpstr>DISEÑO DE PANTALLAS</vt:lpstr>
      <vt:lpstr>PowerPoint Presentation</vt:lpstr>
      <vt:lpstr>CABLEADO</vt:lpstr>
      <vt:lpstr>TABLERO</vt:lpstr>
      <vt:lpstr>INSTRUMENTACIÓN</vt:lpstr>
      <vt:lpstr>CONTROLADOR</vt:lpstr>
      <vt:lpstr>FUENTE</vt:lpstr>
      <vt:lpstr>PowerPoint Presentation</vt:lpstr>
      <vt:lpstr>SIMULACIÓN</vt:lpstr>
      <vt:lpstr>SIMULACIÓN</vt:lpstr>
      <vt:lpstr>PRUEBAS Y RESULTADOS</vt:lpstr>
      <vt:lpstr>PowerPoint Presentation</vt:lpstr>
      <vt:lpstr>CONCLUSIONES</vt:lpstr>
      <vt:lpstr>CONCLUSIONES</vt:lpstr>
      <vt:lpstr>RECOMENDACIONES</vt:lpstr>
      <vt:lpstr>RECOMENDACIONES</vt:lpstr>
    </vt:vector>
  </TitlesOfParts>
  <Company>Tecniequipos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DEL SISTEMA CONTRAINCENDIOS PARA LA ESTACIÓN DE CAPTACIÓN DE GAS SACHA NORTE 2</dc:title>
  <dc:creator>Erick Haro</dc:creator>
  <cp:lastModifiedBy>Erick Haro</cp:lastModifiedBy>
  <cp:revision>108</cp:revision>
  <dcterms:created xsi:type="dcterms:W3CDTF">2012-10-03T15:18:35Z</dcterms:created>
  <dcterms:modified xsi:type="dcterms:W3CDTF">2012-10-25T06:05:23Z</dcterms:modified>
</cp:coreProperties>
</file>