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1.xml" ContentType="application/vnd.openxmlformats-officedocument.drawingml.chart+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Lst>
  <p:notesMasterIdLst>
    <p:notesMasterId r:id="rId94"/>
  </p:notesMasterIdLst>
  <p:sldIdLst>
    <p:sldId id="256" r:id="rId2"/>
    <p:sldId id="416" r:id="rId3"/>
    <p:sldId id="422" r:id="rId4"/>
    <p:sldId id="424" r:id="rId5"/>
    <p:sldId id="563" r:id="rId6"/>
    <p:sldId id="562" r:id="rId7"/>
    <p:sldId id="426" r:id="rId8"/>
    <p:sldId id="428" r:id="rId9"/>
    <p:sldId id="431" r:id="rId10"/>
    <p:sldId id="432" r:id="rId11"/>
    <p:sldId id="434" r:id="rId12"/>
    <p:sldId id="435" r:id="rId13"/>
    <p:sldId id="438" r:id="rId14"/>
    <p:sldId id="436" r:id="rId15"/>
    <p:sldId id="437" r:id="rId16"/>
    <p:sldId id="439" r:id="rId17"/>
    <p:sldId id="440" r:id="rId18"/>
    <p:sldId id="445" r:id="rId19"/>
    <p:sldId id="446" r:id="rId20"/>
    <p:sldId id="441" r:id="rId21"/>
    <p:sldId id="442" r:id="rId22"/>
    <p:sldId id="443" r:id="rId23"/>
    <p:sldId id="447" r:id="rId24"/>
    <p:sldId id="448" r:id="rId25"/>
    <p:sldId id="449" r:id="rId26"/>
    <p:sldId id="450" r:id="rId27"/>
    <p:sldId id="451" r:id="rId28"/>
    <p:sldId id="452" r:id="rId29"/>
    <p:sldId id="453" r:id="rId30"/>
    <p:sldId id="454" r:id="rId31"/>
    <p:sldId id="455" r:id="rId32"/>
    <p:sldId id="456" r:id="rId33"/>
    <p:sldId id="457" r:id="rId34"/>
    <p:sldId id="458" r:id="rId35"/>
    <p:sldId id="461" r:id="rId36"/>
    <p:sldId id="460" r:id="rId37"/>
    <p:sldId id="467" r:id="rId38"/>
    <p:sldId id="463" r:id="rId39"/>
    <p:sldId id="468" r:id="rId40"/>
    <p:sldId id="477" r:id="rId41"/>
    <p:sldId id="473" r:id="rId42"/>
    <p:sldId id="478" r:id="rId43"/>
    <p:sldId id="474" r:id="rId44"/>
    <p:sldId id="470" r:id="rId45"/>
    <p:sldId id="475" r:id="rId46"/>
    <p:sldId id="479" r:id="rId47"/>
    <p:sldId id="480" r:id="rId48"/>
    <p:sldId id="481" r:id="rId49"/>
    <p:sldId id="482" r:id="rId50"/>
    <p:sldId id="485" r:id="rId51"/>
    <p:sldId id="486" r:id="rId52"/>
    <p:sldId id="483" r:id="rId53"/>
    <p:sldId id="484" r:id="rId54"/>
    <p:sldId id="487" r:id="rId55"/>
    <p:sldId id="488" r:id="rId56"/>
    <p:sldId id="489" r:id="rId57"/>
    <p:sldId id="490" r:id="rId58"/>
    <p:sldId id="499" r:id="rId59"/>
    <p:sldId id="495" r:id="rId60"/>
    <p:sldId id="502" r:id="rId61"/>
    <p:sldId id="515" r:id="rId62"/>
    <p:sldId id="504" r:id="rId63"/>
    <p:sldId id="505" r:id="rId64"/>
    <p:sldId id="496" r:id="rId65"/>
    <p:sldId id="497" r:id="rId66"/>
    <p:sldId id="506" r:id="rId67"/>
    <p:sldId id="507" r:id="rId68"/>
    <p:sldId id="516" r:id="rId69"/>
    <p:sldId id="519" r:id="rId70"/>
    <p:sldId id="520" r:id="rId71"/>
    <p:sldId id="525" r:id="rId72"/>
    <p:sldId id="528" r:id="rId73"/>
    <p:sldId id="529" r:id="rId74"/>
    <p:sldId id="531" r:id="rId75"/>
    <p:sldId id="517" r:id="rId76"/>
    <p:sldId id="521" r:id="rId77"/>
    <p:sldId id="522" r:id="rId78"/>
    <p:sldId id="523" r:id="rId79"/>
    <p:sldId id="533" r:id="rId80"/>
    <p:sldId id="536" r:id="rId81"/>
    <p:sldId id="537" r:id="rId82"/>
    <p:sldId id="538" r:id="rId83"/>
    <p:sldId id="544" r:id="rId84"/>
    <p:sldId id="553" r:id="rId85"/>
    <p:sldId id="546" r:id="rId86"/>
    <p:sldId id="548" r:id="rId87"/>
    <p:sldId id="554" r:id="rId88"/>
    <p:sldId id="568" r:id="rId89"/>
    <p:sldId id="569" r:id="rId90"/>
    <p:sldId id="570" r:id="rId91"/>
    <p:sldId id="571" r:id="rId92"/>
    <p:sldId id="560"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9" autoAdjust="0"/>
    <p:restoredTop sz="95560" autoAdjust="0"/>
  </p:normalViewPr>
  <p:slideViewPr>
    <p:cSldViewPr>
      <p:cViewPr varScale="1">
        <p:scale>
          <a:sx n="88" d="100"/>
          <a:sy n="88" d="100"/>
        </p:scale>
        <p:origin x="-142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F:\ESPE\TESIS\TESIS%20DIRECTMARKET%20MAR&#205;A%20JAEL%20LUDENA%20SALAZAR_NOV%202012\MODELOS%20FINANCIEROS%20PARA%20DM\Caso_2,_Empresa_Refrescos_Crist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MX"/>
              <a:t>Ventas</a:t>
            </a:r>
          </a:p>
        </c:rich>
      </c:tx>
      <c:layout>
        <c:manualLayout>
          <c:xMode val="edge"/>
          <c:yMode val="edge"/>
          <c:x val="0.4594894561598224"/>
          <c:y val="1.9575856443719411E-2"/>
        </c:manualLayout>
      </c:layout>
      <c:overlay val="0"/>
      <c:spPr>
        <a:noFill/>
        <a:ln w="25400">
          <a:noFill/>
        </a:ln>
      </c:spPr>
    </c:title>
    <c:autoTitleDeleted val="0"/>
    <c:plotArea>
      <c:layout>
        <c:manualLayout>
          <c:layoutTarget val="inner"/>
          <c:xMode val="edge"/>
          <c:yMode val="edge"/>
          <c:x val="7.8334342115318673E-2"/>
          <c:y val="0.12522296758125021"/>
          <c:w val="0.8867924528301887"/>
          <c:h val="0.71451876019575855"/>
        </c:manualLayout>
      </c:layout>
      <c:lineChart>
        <c:grouping val="standard"/>
        <c:varyColors val="0"/>
        <c:ser>
          <c:idx val="0"/>
          <c:order val="0"/>
          <c:tx>
            <c:v>ventas</c:v>
          </c:tx>
          <c:spPr>
            <a:ln w="25400">
              <a:solidFill>
                <a:srgbClr val="000000"/>
              </a:solidFill>
              <a:prstDash val="solid"/>
            </a:ln>
          </c:spPr>
          <c:marker>
            <c:symbol val="none"/>
          </c:marker>
          <c:cat>
            <c:numRef>
              <c:f>Datos!$B$5:$B$8</c:f>
              <c:numCache>
                <c:formatCode>General</c:formatCode>
                <c:ptCount val="4"/>
                <c:pt idx="0">
                  <c:v>2009</c:v>
                </c:pt>
                <c:pt idx="1">
                  <c:v>2010</c:v>
                </c:pt>
                <c:pt idx="2">
                  <c:v>2011</c:v>
                </c:pt>
                <c:pt idx="3">
                  <c:v>2012</c:v>
                </c:pt>
              </c:numCache>
            </c:numRef>
          </c:cat>
          <c:val>
            <c:numRef>
              <c:f>Datos!$D$5:$D$8</c:f>
              <c:numCache>
                <c:formatCode>#,##0</c:formatCode>
                <c:ptCount val="4"/>
                <c:pt idx="0">
                  <c:v>37</c:v>
                </c:pt>
                <c:pt idx="1">
                  <c:v>51</c:v>
                </c:pt>
                <c:pt idx="2">
                  <c:v>76</c:v>
                </c:pt>
                <c:pt idx="3">
                  <c:v>125</c:v>
                </c:pt>
              </c:numCache>
            </c:numRef>
          </c:val>
          <c:smooth val="0"/>
        </c:ser>
        <c:dLbls>
          <c:showLegendKey val="0"/>
          <c:showVal val="0"/>
          <c:showCatName val="0"/>
          <c:showSerName val="0"/>
          <c:showPercent val="0"/>
          <c:showBubbleSize val="0"/>
        </c:dLbls>
        <c:marker val="1"/>
        <c:smooth val="0"/>
        <c:axId val="82752640"/>
        <c:axId val="82754560"/>
      </c:lineChart>
      <c:catAx>
        <c:axId val="82752640"/>
        <c:scaling>
          <c:orientation val="minMax"/>
        </c:scaling>
        <c:delete val="0"/>
        <c:axPos val="b"/>
        <c:title>
          <c:tx>
            <c:rich>
              <a:bodyPr/>
              <a:lstStyle/>
              <a:p>
                <a:pPr>
                  <a:defRPr/>
                </a:pPr>
                <a:r>
                  <a:rPr lang="es-MX"/>
                  <a:t>Años</a:t>
                </a:r>
              </a:p>
            </c:rich>
          </c:tx>
          <c:layout>
            <c:manualLayout>
              <c:xMode val="edge"/>
              <c:yMode val="edge"/>
              <c:x val="0.50277469478357384"/>
              <c:y val="0.9543230016313213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2700000" vert="horz"/>
          <a:lstStyle/>
          <a:p>
            <a:pPr>
              <a:defRPr/>
            </a:pPr>
            <a:endParaRPr lang="es-EC"/>
          </a:p>
        </c:txPr>
        <c:crossAx val="82754560"/>
        <c:crosses val="autoZero"/>
        <c:auto val="0"/>
        <c:lblAlgn val="ctr"/>
        <c:lblOffset val="100"/>
        <c:tickLblSkip val="1"/>
        <c:tickMarkSkip val="1"/>
        <c:noMultiLvlLbl val="0"/>
      </c:catAx>
      <c:valAx>
        <c:axId val="82754560"/>
        <c:scaling>
          <c:orientation val="minMax"/>
        </c:scaling>
        <c:delete val="0"/>
        <c:axPos val="l"/>
        <c:majorGridlines>
          <c:spPr>
            <a:ln w="3175">
              <a:solidFill>
                <a:srgbClr val="000000"/>
              </a:solidFill>
              <a:prstDash val="solid"/>
            </a:ln>
          </c:spPr>
        </c:majorGridlines>
        <c:title>
          <c:tx>
            <c:rich>
              <a:bodyPr/>
              <a:lstStyle/>
              <a:p>
                <a:pPr>
                  <a:defRPr/>
                </a:pPr>
                <a:r>
                  <a:rPr lang="es-MX"/>
                  <a:t>Unidades</a:t>
                </a:r>
              </a:p>
            </c:rich>
          </c:tx>
          <c:layout>
            <c:manualLayout>
              <c:xMode val="edge"/>
              <c:yMode val="edge"/>
              <c:x val="4.4395116537180911E-3"/>
              <c:y val="0.42414355628058725"/>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a:pPr>
            <a:endParaRPr lang="es-EC"/>
          </a:p>
        </c:txPr>
        <c:crossAx val="82752640"/>
        <c:crosses val="autoZero"/>
        <c:crossBetween val="midCat"/>
      </c:valAx>
      <c:spPr>
        <a:solidFill>
          <a:schemeClr val="bg1"/>
        </a:solidFill>
        <a:ln w="12700">
          <a:solidFill>
            <a:srgbClr val="808080"/>
          </a:solidFill>
          <a:prstDash val="solid"/>
        </a:ln>
      </c:spPr>
    </c:plotArea>
    <c:legend>
      <c:legendPos val="r"/>
      <c:layout>
        <c:manualLayout>
          <c:xMode val="edge"/>
          <c:yMode val="edge"/>
          <c:x val="0.73795989527138661"/>
          <c:y val="3.6826752588129875E-2"/>
          <c:w val="0.21008194722651194"/>
          <c:h val="7.0168077308020993E-2"/>
        </c:manualLayout>
      </c:layout>
      <c:overlay val="0"/>
      <c:spPr>
        <a:solidFill>
          <a:srgbClr val="FFFFFF"/>
        </a:solidFill>
        <a:ln w="3175">
          <a:solidFill>
            <a:srgbClr val="000000"/>
          </a:solidFill>
          <a:prstDash val="solid"/>
        </a:ln>
      </c:spPr>
    </c:legend>
    <c:plotVisOnly val="1"/>
    <c:dispBlanksAs val="gap"/>
    <c:showDLblsOverMax val="0"/>
  </c:chart>
  <c:spPr>
    <a:solidFill>
      <a:schemeClr val="bg1"/>
    </a:solidFill>
    <a:ln w="9525">
      <a:solidFill>
        <a:schemeClr val="tx1"/>
      </a:solidFill>
    </a:ln>
  </c:spPr>
  <c:txPr>
    <a:bodyPr/>
    <a:lstStyle/>
    <a:p>
      <a:pPr>
        <a:defRPr sz="1200" b="0" i="0" u="none" strike="noStrike" baseline="0">
          <a:solidFill>
            <a:srgbClr val="000000"/>
          </a:solidFill>
          <a:latin typeface="+mj-lt"/>
          <a:ea typeface="Arial"/>
          <a:cs typeface="Times New Roman" pitchFamily="18" charset="0"/>
        </a:defRPr>
      </a:pPr>
      <a:endParaRPr lang="es-EC"/>
    </a:p>
  </c:txPr>
  <c:externalData r:id="rId1">
    <c:autoUpdate val="0"/>
  </c:externalData>
</c:chartSpace>
</file>

<file path=ppt/diagrams/_rels/data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 Id="rId5" Type="http://schemas.openxmlformats.org/officeDocument/2006/relationships/image" Target="../media/image112.png"/><Relationship Id="rId4" Type="http://schemas.openxmlformats.org/officeDocument/2006/relationships/image" Target="../media/image111.png"/></Relationships>
</file>

<file path=ppt/diagrams/_rels/data2.xml.rels><?xml version="1.0" encoding="UTF-8" standalone="yes"?>
<Relationships xmlns="http://schemas.openxmlformats.org/package/2006/relationships"><Relationship Id="rId1" Type="http://schemas.openxmlformats.org/officeDocument/2006/relationships/image" Target="../media/image17.png"/></Relationships>
</file>

<file path=ppt/diagrams/_rels/data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_rels/data8.xml.rels><?xml version="1.0" encoding="UTF-8" standalone="yes"?>
<Relationships xmlns="http://schemas.openxmlformats.org/package/2006/relationships"><Relationship Id="rId1" Type="http://schemas.openxmlformats.org/officeDocument/2006/relationships/image" Target="../media/image91.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 Id="rId5" Type="http://schemas.openxmlformats.org/officeDocument/2006/relationships/image" Target="../media/image112.png"/><Relationship Id="rId4" Type="http://schemas.openxmlformats.org/officeDocument/2006/relationships/image" Target="../media/image11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7.png"/></Relationships>
</file>

<file path=ppt/diagrams/_rels/drawing8.xml.rels><?xml version="1.0" encoding="UTF-8" standalone="yes"?>
<Relationships xmlns="http://schemas.openxmlformats.org/package/2006/relationships"><Relationship Id="rId1" Type="http://schemas.openxmlformats.org/officeDocument/2006/relationships/image" Target="../media/image91.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54DE7-FC76-43FF-A337-7B2C1915CB03}" type="doc">
      <dgm:prSet loTypeId="urn:microsoft.com/office/officeart/2005/8/layout/matrix1" loCatId="matrix" qsTypeId="urn:microsoft.com/office/officeart/2005/8/quickstyle/simple3" qsCatId="simple" csTypeId="urn:microsoft.com/office/officeart/2005/8/colors/accent0_1" csCatId="mainScheme" phldr="1"/>
      <dgm:spPr/>
      <dgm:t>
        <a:bodyPr/>
        <a:lstStyle/>
        <a:p>
          <a:endParaRPr lang="es-MX"/>
        </a:p>
      </dgm:t>
    </dgm:pt>
    <dgm:pt modelId="{3220B1A1-D29D-43F7-B017-0C54B6974E5D}">
      <dgm:prSet phldrT="[Texto]" custT="1"/>
      <dgm:spPr/>
      <dgm:t>
        <a:bodyPr/>
        <a:lstStyle/>
        <a:p>
          <a:r>
            <a:rPr lang="en-US" sz="3200" dirty="0" err="1" smtClean="0"/>
            <a:t>Economía</a:t>
          </a:r>
          <a:r>
            <a:rPr lang="en-US" sz="3200" dirty="0" smtClean="0"/>
            <a:t> </a:t>
          </a:r>
          <a:r>
            <a:rPr lang="en-US" sz="3200" dirty="0" err="1" smtClean="0"/>
            <a:t>Ecuatoriana</a:t>
          </a:r>
          <a:endParaRPr lang="es-MX" sz="3200" dirty="0"/>
        </a:p>
      </dgm:t>
    </dgm:pt>
    <dgm:pt modelId="{F6B2556F-CA8C-440E-9BF0-9DD99040DF18}" type="parTrans" cxnId="{703C112C-3572-4FC5-9AFC-2FFAF71BB7F7}">
      <dgm:prSet/>
      <dgm:spPr/>
      <dgm:t>
        <a:bodyPr/>
        <a:lstStyle/>
        <a:p>
          <a:endParaRPr lang="es-MX"/>
        </a:p>
      </dgm:t>
    </dgm:pt>
    <dgm:pt modelId="{C1FB1698-08C5-46BD-9383-C752F728DABC}" type="sibTrans" cxnId="{703C112C-3572-4FC5-9AFC-2FFAF71BB7F7}">
      <dgm:prSet/>
      <dgm:spPr/>
      <dgm:t>
        <a:bodyPr/>
        <a:lstStyle/>
        <a:p>
          <a:endParaRPr lang="es-MX"/>
        </a:p>
      </dgm:t>
    </dgm:pt>
    <dgm:pt modelId="{FB213D2B-0CB1-429D-91A9-D138D53ABC02}">
      <dgm:prSet phldrT="[Texto]" custT="1"/>
      <dgm:spPr/>
      <dgm:t>
        <a:bodyPr/>
        <a:lstStyle/>
        <a:p>
          <a:r>
            <a:rPr lang="en-US" sz="2400" dirty="0" err="1" smtClean="0"/>
            <a:t>Octava</a:t>
          </a:r>
          <a:r>
            <a:rPr lang="en-US" sz="2400" dirty="0" smtClean="0"/>
            <a:t> en </a:t>
          </a:r>
          <a:r>
            <a:rPr lang="en-US" sz="2400" dirty="0" err="1" smtClean="0"/>
            <a:t>América</a:t>
          </a:r>
          <a:r>
            <a:rPr lang="en-US" sz="2400" dirty="0" smtClean="0"/>
            <a:t> Latina</a:t>
          </a:r>
        </a:p>
        <a:p>
          <a:endParaRPr lang="es-MX" sz="2400" dirty="0"/>
        </a:p>
      </dgm:t>
    </dgm:pt>
    <dgm:pt modelId="{76708E99-670E-4C96-9925-D2F80A514840}" type="parTrans" cxnId="{89C4E158-88B7-4924-B181-0A8E4874A098}">
      <dgm:prSet/>
      <dgm:spPr/>
      <dgm:t>
        <a:bodyPr/>
        <a:lstStyle/>
        <a:p>
          <a:endParaRPr lang="es-MX"/>
        </a:p>
      </dgm:t>
    </dgm:pt>
    <dgm:pt modelId="{E532D19C-3F86-47AA-9D46-BCE19C1EEA56}" type="sibTrans" cxnId="{89C4E158-88B7-4924-B181-0A8E4874A098}">
      <dgm:prSet/>
      <dgm:spPr/>
      <dgm:t>
        <a:bodyPr/>
        <a:lstStyle/>
        <a:p>
          <a:endParaRPr lang="es-MX"/>
        </a:p>
      </dgm:t>
    </dgm:pt>
    <dgm:pt modelId="{11508CB7-45E5-4060-9CDF-47F4C086001B}">
      <dgm:prSet phldrT="[Texto]" custT="1"/>
      <dgm:spPr/>
      <dgm:t>
        <a:bodyPr/>
        <a:lstStyle/>
        <a:p>
          <a:r>
            <a:rPr lang="en-US" sz="2400" dirty="0" err="1" smtClean="0"/>
            <a:t>Dependencia</a:t>
          </a:r>
          <a:r>
            <a:rPr lang="en-US" sz="2400" dirty="0" smtClean="0"/>
            <a:t> del </a:t>
          </a:r>
          <a:r>
            <a:rPr lang="en-US" sz="2400" dirty="0" err="1" smtClean="0"/>
            <a:t>petróleo</a:t>
          </a:r>
          <a:endParaRPr lang="en-US" sz="2400" dirty="0" smtClean="0"/>
        </a:p>
        <a:p>
          <a:endParaRPr lang="es-MX" sz="2400" dirty="0"/>
        </a:p>
      </dgm:t>
    </dgm:pt>
    <dgm:pt modelId="{2AA62EA5-30D6-4A16-A30F-1EA35352EFD1}" type="parTrans" cxnId="{533A0D5B-1DF7-4947-A633-707638EC31E8}">
      <dgm:prSet/>
      <dgm:spPr/>
      <dgm:t>
        <a:bodyPr/>
        <a:lstStyle/>
        <a:p>
          <a:endParaRPr lang="es-MX"/>
        </a:p>
      </dgm:t>
    </dgm:pt>
    <dgm:pt modelId="{7EF3215A-E824-40A1-9FE6-326276E08478}" type="sibTrans" cxnId="{533A0D5B-1DF7-4947-A633-707638EC31E8}">
      <dgm:prSet/>
      <dgm:spPr/>
      <dgm:t>
        <a:bodyPr/>
        <a:lstStyle/>
        <a:p>
          <a:endParaRPr lang="es-MX"/>
        </a:p>
      </dgm:t>
    </dgm:pt>
    <dgm:pt modelId="{4A638E5B-DDAE-4087-9E9D-04A85AF0E803}">
      <dgm:prSet phldrT="[Texto]" custT="1"/>
      <dgm:spPr/>
      <dgm:t>
        <a:bodyPr/>
        <a:lstStyle/>
        <a:p>
          <a:endParaRPr lang="en-US" sz="2400" b="0" dirty="0" smtClean="0"/>
        </a:p>
        <a:p>
          <a:endParaRPr lang="en-US" sz="2400" b="0" dirty="0" smtClean="0"/>
        </a:p>
        <a:p>
          <a:endParaRPr lang="en-US" sz="2400" b="0" dirty="0" smtClean="0"/>
        </a:p>
        <a:p>
          <a:endParaRPr lang="en-US" sz="2400" b="0" dirty="0" smtClean="0"/>
        </a:p>
        <a:p>
          <a:endParaRPr lang="en-US" sz="2400" b="0" dirty="0" smtClean="0"/>
        </a:p>
        <a:p>
          <a:r>
            <a:rPr lang="en-US" sz="2400" b="0" dirty="0" err="1" smtClean="0"/>
            <a:t>Transitar</a:t>
          </a:r>
          <a:r>
            <a:rPr lang="en-US" sz="2400" b="0" dirty="0" smtClean="0"/>
            <a:t> a </a:t>
          </a:r>
          <a:r>
            <a:rPr lang="en-US" sz="2400" b="0" dirty="0" err="1" smtClean="0"/>
            <a:t>una</a:t>
          </a:r>
          <a:r>
            <a:rPr lang="en-US" sz="2400" b="0" dirty="0" smtClean="0"/>
            <a:t> </a:t>
          </a:r>
          <a:r>
            <a:rPr lang="en-US" sz="2400" b="0" dirty="0" err="1" smtClean="0"/>
            <a:t>economía</a:t>
          </a:r>
          <a:r>
            <a:rPr lang="en-US" sz="2400" b="0" dirty="0" smtClean="0"/>
            <a:t> de </a:t>
          </a:r>
          <a:r>
            <a:rPr lang="en-US" sz="2400" b="0" dirty="0" err="1" smtClean="0"/>
            <a:t>crecimiento</a:t>
          </a:r>
          <a:r>
            <a:rPr lang="en-US" sz="2400" b="0" dirty="0" smtClean="0"/>
            <a:t> y  valor </a:t>
          </a:r>
          <a:r>
            <a:rPr lang="en-US" sz="2400" b="0" dirty="0" err="1" smtClean="0"/>
            <a:t>agregado</a:t>
          </a:r>
          <a:endParaRPr lang="en-US" sz="2400" b="0" dirty="0" smtClean="0"/>
        </a:p>
        <a:p>
          <a:endParaRPr lang="en-US" sz="2400" b="0" dirty="0" smtClean="0"/>
        </a:p>
        <a:p>
          <a:endParaRPr lang="en-US" sz="2400" b="0" dirty="0" smtClean="0"/>
        </a:p>
        <a:p>
          <a:endParaRPr lang="en-US" sz="2400" b="0" dirty="0" smtClean="0"/>
        </a:p>
        <a:p>
          <a:endParaRPr lang="en-US" sz="2400" b="0" dirty="0" smtClean="0"/>
        </a:p>
        <a:p>
          <a:endParaRPr lang="en-US" sz="2400" b="0" dirty="0" smtClean="0"/>
        </a:p>
        <a:p>
          <a:endParaRPr lang="es-MX" sz="2400" dirty="0"/>
        </a:p>
      </dgm:t>
    </dgm:pt>
    <dgm:pt modelId="{009F8540-6CBD-44BC-9BBF-265ED3C34A2B}" type="parTrans" cxnId="{565EE8E3-CD95-479F-899E-B3AFDF0539E1}">
      <dgm:prSet/>
      <dgm:spPr/>
      <dgm:t>
        <a:bodyPr/>
        <a:lstStyle/>
        <a:p>
          <a:endParaRPr lang="es-MX"/>
        </a:p>
      </dgm:t>
    </dgm:pt>
    <dgm:pt modelId="{5F48488C-553D-4590-B50B-676CFD24228A}" type="sibTrans" cxnId="{565EE8E3-CD95-479F-899E-B3AFDF0539E1}">
      <dgm:prSet/>
      <dgm:spPr/>
      <dgm:t>
        <a:bodyPr/>
        <a:lstStyle/>
        <a:p>
          <a:endParaRPr lang="es-MX"/>
        </a:p>
      </dgm:t>
    </dgm:pt>
    <dgm:pt modelId="{85D47613-E954-43D0-AD4D-1EA4394F3C8E}">
      <dgm:prSet phldrT="[Texto]" custT="1"/>
      <dgm:spPr/>
      <dgm:t>
        <a:bodyPr/>
        <a:lstStyle/>
        <a:p>
          <a:pPr algn="just"/>
          <a:r>
            <a:rPr lang="en-US" sz="2400" dirty="0" smtClean="0"/>
            <a:t>Actual </a:t>
          </a:r>
          <a:r>
            <a:rPr lang="en-US" sz="2400" dirty="0" err="1" smtClean="0"/>
            <a:t>gobierno</a:t>
          </a:r>
          <a:r>
            <a:rPr lang="en-US" sz="2400" dirty="0" smtClean="0"/>
            <a:t> </a:t>
          </a:r>
          <a:r>
            <a:rPr lang="en-US" sz="2400" dirty="0" err="1" smtClean="0"/>
            <a:t>alta</a:t>
          </a:r>
          <a:r>
            <a:rPr lang="en-US" sz="2400" dirty="0" smtClean="0"/>
            <a:t> </a:t>
          </a:r>
          <a:r>
            <a:rPr lang="es-EC" sz="2400" dirty="0" smtClean="0"/>
            <a:t>inversión pública en infraestructura</a:t>
          </a:r>
        </a:p>
        <a:p>
          <a:pPr algn="just"/>
          <a:endParaRPr lang="es-MX" sz="2400" dirty="0"/>
        </a:p>
      </dgm:t>
    </dgm:pt>
    <dgm:pt modelId="{78E4D497-3036-46A8-8E5F-BCBF1EF1C38A}" type="parTrans" cxnId="{9361517C-C6CF-4D9D-89F6-E55255EA33CA}">
      <dgm:prSet/>
      <dgm:spPr/>
      <dgm:t>
        <a:bodyPr/>
        <a:lstStyle/>
        <a:p>
          <a:endParaRPr lang="es-MX"/>
        </a:p>
      </dgm:t>
    </dgm:pt>
    <dgm:pt modelId="{34FDD7A0-B12E-4062-9BC5-0157B898C838}" type="sibTrans" cxnId="{9361517C-C6CF-4D9D-89F6-E55255EA33CA}">
      <dgm:prSet/>
      <dgm:spPr/>
      <dgm:t>
        <a:bodyPr/>
        <a:lstStyle/>
        <a:p>
          <a:endParaRPr lang="es-MX"/>
        </a:p>
      </dgm:t>
    </dgm:pt>
    <dgm:pt modelId="{90383B63-D9CB-475C-A507-533EBBB85452}" type="pres">
      <dgm:prSet presAssocID="{06354DE7-FC76-43FF-A337-7B2C1915CB03}" presName="diagram" presStyleCnt="0">
        <dgm:presLayoutVars>
          <dgm:chMax val="1"/>
          <dgm:dir/>
          <dgm:animLvl val="ctr"/>
          <dgm:resizeHandles val="exact"/>
        </dgm:presLayoutVars>
      </dgm:prSet>
      <dgm:spPr/>
      <dgm:t>
        <a:bodyPr/>
        <a:lstStyle/>
        <a:p>
          <a:endParaRPr lang="es-EC"/>
        </a:p>
      </dgm:t>
    </dgm:pt>
    <dgm:pt modelId="{53EA62E4-4B8F-410C-9F66-CB6A312F07F1}" type="pres">
      <dgm:prSet presAssocID="{06354DE7-FC76-43FF-A337-7B2C1915CB03}" presName="matrix" presStyleCnt="0"/>
      <dgm:spPr/>
    </dgm:pt>
    <dgm:pt modelId="{EE0B1FC4-DF6E-4F50-A1DF-7E93C86BC7BC}" type="pres">
      <dgm:prSet presAssocID="{06354DE7-FC76-43FF-A337-7B2C1915CB03}" presName="tile1" presStyleLbl="node1" presStyleIdx="0" presStyleCnt="4" custScaleY="48718" custLinFactNeighborX="-4087" custLinFactNeighborY="-20513"/>
      <dgm:spPr/>
      <dgm:t>
        <a:bodyPr/>
        <a:lstStyle/>
        <a:p>
          <a:endParaRPr lang="es-MX"/>
        </a:p>
      </dgm:t>
    </dgm:pt>
    <dgm:pt modelId="{5D3E4FF8-60F9-4256-92D9-118443E5619F}" type="pres">
      <dgm:prSet presAssocID="{06354DE7-FC76-43FF-A337-7B2C1915CB03}" presName="tile1text" presStyleLbl="node1" presStyleIdx="0" presStyleCnt="4">
        <dgm:presLayoutVars>
          <dgm:chMax val="0"/>
          <dgm:chPref val="0"/>
          <dgm:bulletEnabled val="1"/>
        </dgm:presLayoutVars>
      </dgm:prSet>
      <dgm:spPr/>
      <dgm:t>
        <a:bodyPr/>
        <a:lstStyle/>
        <a:p>
          <a:endParaRPr lang="es-MX"/>
        </a:p>
      </dgm:t>
    </dgm:pt>
    <dgm:pt modelId="{9FBC18E1-0409-4C15-8EC1-DC74EC5BFD69}" type="pres">
      <dgm:prSet presAssocID="{06354DE7-FC76-43FF-A337-7B2C1915CB03}" presName="tile2" presStyleLbl="node1" presStyleIdx="1" presStyleCnt="4" custScaleY="48718" custLinFactNeighborX="-4087" custLinFactNeighborY="-20513"/>
      <dgm:spPr/>
      <dgm:t>
        <a:bodyPr/>
        <a:lstStyle/>
        <a:p>
          <a:endParaRPr lang="es-MX"/>
        </a:p>
      </dgm:t>
    </dgm:pt>
    <dgm:pt modelId="{5E6792C0-5184-4E4A-A1BB-9B3A7AC70E68}" type="pres">
      <dgm:prSet presAssocID="{06354DE7-FC76-43FF-A337-7B2C1915CB03}" presName="tile2text" presStyleLbl="node1" presStyleIdx="1" presStyleCnt="4">
        <dgm:presLayoutVars>
          <dgm:chMax val="0"/>
          <dgm:chPref val="0"/>
          <dgm:bulletEnabled val="1"/>
        </dgm:presLayoutVars>
      </dgm:prSet>
      <dgm:spPr/>
      <dgm:t>
        <a:bodyPr/>
        <a:lstStyle/>
        <a:p>
          <a:endParaRPr lang="es-MX"/>
        </a:p>
      </dgm:t>
    </dgm:pt>
    <dgm:pt modelId="{B36B1637-4D37-4EA3-B467-74E2B69A79C8}" type="pres">
      <dgm:prSet presAssocID="{06354DE7-FC76-43FF-A337-7B2C1915CB03}" presName="tile3" presStyleLbl="node1" presStyleIdx="2" presStyleCnt="4" custScaleY="48718" custLinFactNeighborY="-17949"/>
      <dgm:spPr/>
      <dgm:t>
        <a:bodyPr/>
        <a:lstStyle/>
        <a:p>
          <a:endParaRPr lang="es-MX"/>
        </a:p>
      </dgm:t>
    </dgm:pt>
    <dgm:pt modelId="{4DD79D44-8140-4941-8CD0-82ACE71222F5}" type="pres">
      <dgm:prSet presAssocID="{06354DE7-FC76-43FF-A337-7B2C1915CB03}" presName="tile3text" presStyleLbl="node1" presStyleIdx="2" presStyleCnt="4">
        <dgm:presLayoutVars>
          <dgm:chMax val="0"/>
          <dgm:chPref val="0"/>
          <dgm:bulletEnabled val="1"/>
        </dgm:presLayoutVars>
      </dgm:prSet>
      <dgm:spPr/>
      <dgm:t>
        <a:bodyPr/>
        <a:lstStyle/>
        <a:p>
          <a:endParaRPr lang="es-MX"/>
        </a:p>
      </dgm:t>
    </dgm:pt>
    <dgm:pt modelId="{49B68472-D974-461F-B182-2C9691A2109D}" type="pres">
      <dgm:prSet presAssocID="{06354DE7-FC76-43FF-A337-7B2C1915CB03}" presName="tile4" presStyleLbl="node1" presStyleIdx="3" presStyleCnt="4" custScaleY="48718" custLinFactNeighborY="-17949"/>
      <dgm:spPr/>
      <dgm:t>
        <a:bodyPr/>
        <a:lstStyle/>
        <a:p>
          <a:endParaRPr lang="es-MX"/>
        </a:p>
      </dgm:t>
    </dgm:pt>
    <dgm:pt modelId="{AA4FBCEA-9873-411C-833C-34235F75E4CD}" type="pres">
      <dgm:prSet presAssocID="{06354DE7-FC76-43FF-A337-7B2C1915CB03}" presName="tile4text" presStyleLbl="node1" presStyleIdx="3" presStyleCnt="4">
        <dgm:presLayoutVars>
          <dgm:chMax val="0"/>
          <dgm:chPref val="0"/>
          <dgm:bulletEnabled val="1"/>
        </dgm:presLayoutVars>
      </dgm:prSet>
      <dgm:spPr/>
      <dgm:t>
        <a:bodyPr/>
        <a:lstStyle/>
        <a:p>
          <a:endParaRPr lang="es-MX"/>
        </a:p>
      </dgm:t>
    </dgm:pt>
    <dgm:pt modelId="{17FB55A4-EC79-422C-88A7-E468A9CF9BE8}" type="pres">
      <dgm:prSet presAssocID="{06354DE7-FC76-43FF-A337-7B2C1915CB03}" presName="centerTile" presStyleLbl="fgShp" presStyleIdx="0" presStyleCnt="1" custScaleX="124034" custScaleY="97038" custLinFactNeighborX="-3557" custLinFactNeighborY="-39314">
        <dgm:presLayoutVars>
          <dgm:chMax val="0"/>
          <dgm:chPref val="0"/>
        </dgm:presLayoutVars>
      </dgm:prSet>
      <dgm:spPr/>
      <dgm:t>
        <a:bodyPr/>
        <a:lstStyle/>
        <a:p>
          <a:endParaRPr lang="es-MX"/>
        </a:p>
      </dgm:t>
    </dgm:pt>
  </dgm:ptLst>
  <dgm:cxnLst>
    <dgm:cxn modelId="{879ACF40-E29B-4778-9709-B990D4D81D83}" type="presOf" srcId="{11508CB7-45E5-4060-9CDF-47F4C086001B}" destId="{9FBC18E1-0409-4C15-8EC1-DC74EC5BFD69}" srcOrd="0" destOrd="0" presId="urn:microsoft.com/office/officeart/2005/8/layout/matrix1"/>
    <dgm:cxn modelId="{899123F6-C810-41DE-B240-A0392EEFF54D}" type="presOf" srcId="{85D47613-E954-43D0-AD4D-1EA4394F3C8E}" destId="{AA4FBCEA-9873-411C-833C-34235F75E4CD}" srcOrd="1" destOrd="0" presId="urn:microsoft.com/office/officeart/2005/8/layout/matrix1"/>
    <dgm:cxn modelId="{C92EF49A-5C76-4834-B45A-5FA688CA83EB}" type="presOf" srcId="{FB213D2B-0CB1-429D-91A9-D138D53ABC02}" destId="{5D3E4FF8-60F9-4256-92D9-118443E5619F}" srcOrd="1" destOrd="0" presId="urn:microsoft.com/office/officeart/2005/8/layout/matrix1"/>
    <dgm:cxn modelId="{93409ACB-F8E7-4D5A-9196-C2F163236DA5}" type="presOf" srcId="{FB213D2B-0CB1-429D-91A9-D138D53ABC02}" destId="{EE0B1FC4-DF6E-4F50-A1DF-7E93C86BC7BC}" srcOrd="0" destOrd="0" presId="urn:microsoft.com/office/officeart/2005/8/layout/matrix1"/>
    <dgm:cxn modelId="{565EE8E3-CD95-479F-899E-B3AFDF0539E1}" srcId="{3220B1A1-D29D-43F7-B017-0C54B6974E5D}" destId="{4A638E5B-DDAE-4087-9E9D-04A85AF0E803}" srcOrd="2" destOrd="0" parTransId="{009F8540-6CBD-44BC-9BBF-265ED3C34A2B}" sibTransId="{5F48488C-553D-4590-B50B-676CFD24228A}"/>
    <dgm:cxn modelId="{51F5AE9B-B27B-43BE-BB31-801EBD5783E5}" type="presOf" srcId="{4A638E5B-DDAE-4087-9E9D-04A85AF0E803}" destId="{B36B1637-4D37-4EA3-B467-74E2B69A79C8}" srcOrd="0" destOrd="0" presId="urn:microsoft.com/office/officeart/2005/8/layout/matrix1"/>
    <dgm:cxn modelId="{0F94B31B-7059-4AF5-9A5E-234CC4B7E571}" type="presOf" srcId="{3220B1A1-D29D-43F7-B017-0C54B6974E5D}" destId="{17FB55A4-EC79-422C-88A7-E468A9CF9BE8}" srcOrd="0" destOrd="0" presId="urn:microsoft.com/office/officeart/2005/8/layout/matrix1"/>
    <dgm:cxn modelId="{89C4E158-88B7-4924-B181-0A8E4874A098}" srcId="{3220B1A1-D29D-43F7-B017-0C54B6974E5D}" destId="{FB213D2B-0CB1-429D-91A9-D138D53ABC02}" srcOrd="0" destOrd="0" parTransId="{76708E99-670E-4C96-9925-D2F80A514840}" sibTransId="{E532D19C-3F86-47AA-9D46-BCE19C1EEA56}"/>
    <dgm:cxn modelId="{7366E988-25A3-4337-B022-24EE614ACA8E}" type="presOf" srcId="{4A638E5B-DDAE-4087-9E9D-04A85AF0E803}" destId="{4DD79D44-8140-4941-8CD0-82ACE71222F5}" srcOrd="1" destOrd="0" presId="urn:microsoft.com/office/officeart/2005/8/layout/matrix1"/>
    <dgm:cxn modelId="{463F4375-5C91-4448-BD02-4040C259F558}" type="presOf" srcId="{85D47613-E954-43D0-AD4D-1EA4394F3C8E}" destId="{49B68472-D974-461F-B182-2C9691A2109D}" srcOrd="0" destOrd="0" presId="urn:microsoft.com/office/officeart/2005/8/layout/matrix1"/>
    <dgm:cxn modelId="{533A0D5B-1DF7-4947-A633-707638EC31E8}" srcId="{3220B1A1-D29D-43F7-B017-0C54B6974E5D}" destId="{11508CB7-45E5-4060-9CDF-47F4C086001B}" srcOrd="1" destOrd="0" parTransId="{2AA62EA5-30D6-4A16-A30F-1EA35352EFD1}" sibTransId="{7EF3215A-E824-40A1-9FE6-326276E08478}"/>
    <dgm:cxn modelId="{DD9DFC4D-1093-47A1-9B48-D8B338E6120D}" type="presOf" srcId="{11508CB7-45E5-4060-9CDF-47F4C086001B}" destId="{5E6792C0-5184-4E4A-A1BB-9B3A7AC70E68}" srcOrd="1" destOrd="0" presId="urn:microsoft.com/office/officeart/2005/8/layout/matrix1"/>
    <dgm:cxn modelId="{9361517C-C6CF-4D9D-89F6-E55255EA33CA}" srcId="{3220B1A1-D29D-43F7-B017-0C54B6974E5D}" destId="{85D47613-E954-43D0-AD4D-1EA4394F3C8E}" srcOrd="3" destOrd="0" parTransId="{78E4D497-3036-46A8-8E5F-BCBF1EF1C38A}" sibTransId="{34FDD7A0-B12E-4062-9BC5-0157B898C838}"/>
    <dgm:cxn modelId="{703C112C-3572-4FC5-9AFC-2FFAF71BB7F7}" srcId="{06354DE7-FC76-43FF-A337-7B2C1915CB03}" destId="{3220B1A1-D29D-43F7-B017-0C54B6974E5D}" srcOrd="0" destOrd="0" parTransId="{F6B2556F-CA8C-440E-9BF0-9DD99040DF18}" sibTransId="{C1FB1698-08C5-46BD-9383-C752F728DABC}"/>
    <dgm:cxn modelId="{EBE4E5DD-363E-4098-AF3D-3DB799306D96}" type="presOf" srcId="{06354DE7-FC76-43FF-A337-7B2C1915CB03}" destId="{90383B63-D9CB-475C-A507-533EBBB85452}" srcOrd="0" destOrd="0" presId="urn:microsoft.com/office/officeart/2005/8/layout/matrix1"/>
    <dgm:cxn modelId="{F5599F67-40A4-4034-8CD6-F1657117A23F}" type="presParOf" srcId="{90383B63-D9CB-475C-A507-533EBBB85452}" destId="{53EA62E4-4B8F-410C-9F66-CB6A312F07F1}" srcOrd="0" destOrd="0" presId="urn:microsoft.com/office/officeart/2005/8/layout/matrix1"/>
    <dgm:cxn modelId="{C23F02A1-25F9-4174-9822-38D95331CDAB}" type="presParOf" srcId="{53EA62E4-4B8F-410C-9F66-CB6A312F07F1}" destId="{EE0B1FC4-DF6E-4F50-A1DF-7E93C86BC7BC}" srcOrd="0" destOrd="0" presId="urn:microsoft.com/office/officeart/2005/8/layout/matrix1"/>
    <dgm:cxn modelId="{2136A2C4-7FF9-41BF-A888-284895EA7C3C}" type="presParOf" srcId="{53EA62E4-4B8F-410C-9F66-CB6A312F07F1}" destId="{5D3E4FF8-60F9-4256-92D9-118443E5619F}" srcOrd="1" destOrd="0" presId="urn:microsoft.com/office/officeart/2005/8/layout/matrix1"/>
    <dgm:cxn modelId="{00DEC232-A669-49A1-B5B4-67DC1058D191}" type="presParOf" srcId="{53EA62E4-4B8F-410C-9F66-CB6A312F07F1}" destId="{9FBC18E1-0409-4C15-8EC1-DC74EC5BFD69}" srcOrd="2" destOrd="0" presId="urn:microsoft.com/office/officeart/2005/8/layout/matrix1"/>
    <dgm:cxn modelId="{2908D734-2511-483B-B712-69373B8812ED}" type="presParOf" srcId="{53EA62E4-4B8F-410C-9F66-CB6A312F07F1}" destId="{5E6792C0-5184-4E4A-A1BB-9B3A7AC70E68}" srcOrd="3" destOrd="0" presId="urn:microsoft.com/office/officeart/2005/8/layout/matrix1"/>
    <dgm:cxn modelId="{08B960C4-1A7A-4C64-88CC-B2904DE1C069}" type="presParOf" srcId="{53EA62E4-4B8F-410C-9F66-CB6A312F07F1}" destId="{B36B1637-4D37-4EA3-B467-74E2B69A79C8}" srcOrd="4" destOrd="0" presId="urn:microsoft.com/office/officeart/2005/8/layout/matrix1"/>
    <dgm:cxn modelId="{D8B84108-E26D-411E-814D-BBC8FE29F525}" type="presParOf" srcId="{53EA62E4-4B8F-410C-9F66-CB6A312F07F1}" destId="{4DD79D44-8140-4941-8CD0-82ACE71222F5}" srcOrd="5" destOrd="0" presId="urn:microsoft.com/office/officeart/2005/8/layout/matrix1"/>
    <dgm:cxn modelId="{8F4F143D-3A49-4EF4-82B7-8CF5DC1B8F3C}" type="presParOf" srcId="{53EA62E4-4B8F-410C-9F66-CB6A312F07F1}" destId="{49B68472-D974-461F-B182-2C9691A2109D}" srcOrd="6" destOrd="0" presId="urn:microsoft.com/office/officeart/2005/8/layout/matrix1"/>
    <dgm:cxn modelId="{BE4CCE9B-EC29-447D-AD83-051A1BC60CC9}" type="presParOf" srcId="{53EA62E4-4B8F-410C-9F66-CB6A312F07F1}" destId="{AA4FBCEA-9873-411C-833C-34235F75E4CD}" srcOrd="7" destOrd="0" presId="urn:microsoft.com/office/officeart/2005/8/layout/matrix1"/>
    <dgm:cxn modelId="{F48417AD-59CE-41BE-8FEC-3A1487D4212B}" type="presParOf" srcId="{90383B63-D9CB-475C-A507-533EBBB85452}" destId="{17FB55A4-EC79-422C-88A7-E468A9CF9BE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FFA58BB-04F1-4D1E-A5FF-EFCB632E4704}"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s-MX"/>
        </a:p>
      </dgm:t>
    </dgm:pt>
    <dgm:pt modelId="{68070066-853B-4F5D-9D27-7C3FC31F5E88}">
      <dgm:prSet phldrT="[Texto]"/>
      <dgm:spPr/>
      <dgm:t>
        <a:bodyPr/>
        <a:lstStyle/>
        <a:p>
          <a:r>
            <a:rPr lang="en-US" dirty="0" err="1" smtClean="0"/>
            <a:t>Reestructuración</a:t>
          </a:r>
          <a:r>
            <a:rPr lang="en-US" dirty="0" smtClean="0"/>
            <a:t> </a:t>
          </a:r>
          <a:r>
            <a:rPr lang="en-US" dirty="0" err="1" smtClean="0"/>
            <a:t>deuda</a:t>
          </a:r>
          <a:r>
            <a:rPr lang="en-US" dirty="0" smtClean="0"/>
            <a:t> </a:t>
          </a:r>
          <a:r>
            <a:rPr lang="en-US" dirty="0" err="1" smtClean="0"/>
            <a:t>accionistas</a:t>
          </a:r>
          <a:endParaRPr lang="es-MX" dirty="0"/>
        </a:p>
      </dgm:t>
    </dgm:pt>
    <dgm:pt modelId="{CE828D3D-3736-421D-A951-5A59B1A83CA2}" type="parTrans" cxnId="{1186C93A-15DC-417F-B71A-1C98C6DBBD05}">
      <dgm:prSet/>
      <dgm:spPr/>
      <dgm:t>
        <a:bodyPr/>
        <a:lstStyle/>
        <a:p>
          <a:endParaRPr lang="es-MX"/>
        </a:p>
      </dgm:t>
    </dgm:pt>
    <dgm:pt modelId="{D1611A7F-5A0D-420D-B3D8-414FBA3D2258}" type="sibTrans" cxnId="{1186C93A-15DC-417F-B71A-1C98C6DBBD05}">
      <dgm:prSet/>
      <dgm:spPr/>
      <dgm:t>
        <a:bodyPr/>
        <a:lstStyle/>
        <a:p>
          <a:endParaRPr lang="es-MX"/>
        </a:p>
      </dgm:t>
    </dgm:pt>
    <dgm:pt modelId="{E2D72AD0-84BA-4C9E-B25C-C3ECB048C155}">
      <dgm:prSet phldrT="[Texto]"/>
      <dgm:spPr/>
      <dgm:t>
        <a:bodyPr/>
        <a:lstStyle/>
        <a:p>
          <a:r>
            <a:rPr lang="en-US" dirty="0" err="1" smtClean="0"/>
            <a:t>Puntualidad</a:t>
          </a:r>
          <a:r>
            <a:rPr lang="en-US" dirty="0" smtClean="0"/>
            <a:t> </a:t>
          </a:r>
          <a:r>
            <a:rPr lang="en-US" dirty="0" err="1" smtClean="0"/>
            <a:t>pagos</a:t>
          </a:r>
          <a:r>
            <a:rPr lang="en-US" dirty="0" smtClean="0"/>
            <a:t> y control</a:t>
          </a:r>
          <a:endParaRPr lang="es-MX" dirty="0"/>
        </a:p>
      </dgm:t>
    </dgm:pt>
    <dgm:pt modelId="{E9F45138-C20D-4A0B-9354-C8E0C8E2A0BD}" type="parTrans" cxnId="{F5AAB2EE-EC0A-4A5F-BBFB-1CDA93C51F81}">
      <dgm:prSet/>
      <dgm:spPr/>
      <dgm:t>
        <a:bodyPr/>
        <a:lstStyle/>
        <a:p>
          <a:endParaRPr lang="es-MX"/>
        </a:p>
      </dgm:t>
    </dgm:pt>
    <dgm:pt modelId="{C218C0E6-C341-4C55-9C27-ECB08257CAB4}" type="sibTrans" cxnId="{F5AAB2EE-EC0A-4A5F-BBFB-1CDA93C51F81}">
      <dgm:prSet/>
      <dgm:spPr/>
      <dgm:t>
        <a:bodyPr/>
        <a:lstStyle/>
        <a:p>
          <a:endParaRPr lang="es-MX"/>
        </a:p>
      </dgm:t>
    </dgm:pt>
    <dgm:pt modelId="{84DA3F2C-B268-4C07-8E54-42361D10A67C}">
      <dgm:prSet phldrT="[Texto]"/>
      <dgm:spPr/>
      <dgm:t>
        <a:bodyPr/>
        <a:lstStyle/>
        <a:p>
          <a:r>
            <a:rPr lang="en-US" dirty="0" err="1" smtClean="0"/>
            <a:t>Referencias</a:t>
          </a:r>
          <a:r>
            <a:rPr lang="en-US" dirty="0" smtClean="0"/>
            <a:t> </a:t>
          </a:r>
          <a:r>
            <a:rPr lang="en-US" dirty="0" err="1" smtClean="0"/>
            <a:t>crédito</a:t>
          </a:r>
          <a:endParaRPr lang="es-MX" dirty="0"/>
        </a:p>
      </dgm:t>
    </dgm:pt>
    <dgm:pt modelId="{34118165-0400-4004-B486-033B59874695}" type="parTrans" cxnId="{07594FD5-8F02-41DA-B3CE-7ED5D2772DAA}">
      <dgm:prSet/>
      <dgm:spPr/>
      <dgm:t>
        <a:bodyPr/>
        <a:lstStyle/>
        <a:p>
          <a:endParaRPr lang="es-MX"/>
        </a:p>
      </dgm:t>
    </dgm:pt>
    <dgm:pt modelId="{2E8C3B1E-0944-42D1-9F82-1A5A6505F4AF}" type="sibTrans" cxnId="{07594FD5-8F02-41DA-B3CE-7ED5D2772DAA}">
      <dgm:prSet/>
      <dgm:spPr/>
      <dgm:t>
        <a:bodyPr/>
        <a:lstStyle/>
        <a:p>
          <a:endParaRPr lang="es-MX"/>
        </a:p>
      </dgm:t>
    </dgm:pt>
    <dgm:pt modelId="{5BC76BB1-ACA2-4104-AF7C-6769DFA2C441}">
      <dgm:prSet/>
      <dgm:spPr/>
      <dgm:t>
        <a:bodyPr/>
        <a:lstStyle/>
        <a:p>
          <a:r>
            <a:rPr lang="en-US" dirty="0" err="1" smtClean="0"/>
            <a:t>Nuevos</a:t>
          </a:r>
          <a:r>
            <a:rPr lang="en-US" dirty="0" smtClean="0"/>
            <a:t> </a:t>
          </a:r>
          <a:r>
            <a:rPr lang="en-US" dirty="0" err="1" smtClean="0"/>
            <a:t>proveedores-negociar</a:t>
          </a:r>
          <a:endParaRPr lang="es-MX" dirty="0"/>
        </a:p>
      </dgm:t>
    </dgm:pt>
    <dgm:pt modelId="{B1D3125D-2B3C-43BF-BC07-74CFD5EEA93C}" type="parTrans" cxnId="{C048C84F-A5D9-48C0-BF91-16F8BDC8C029}">
      <dgm:prSet/>
      <dgm:spPr/>
      <dgm:t>
        <a:bodyPr/>
        <a:lstStyle/>
        <a:p>
          <a:endParaRPr lang="es-MX"/>
        </a:p>
      </dgm:t>
    </dgm:pt>
    <dgm:pt modelId="{75208660-9446-4413-9D38-5702E48FA96F}" type="sibTrans" cxnId="{C048C84F-A5D9-48C0-BF91-16F8BDC8C029}">
      <dgm:prSet/>
      <dgm:spPr/>
      <dgm:t>
        <a:bodyPr/>
        <a:lstStyle/>
        <a:p>
          <a:endParaRPr lang="es-MX"/>
        </a:p>
      </dgm:t>
    </dgm:pt>
    <dgm:pt modelId="{6F9F18CD-CA1D-446B-903A-DD586B40ED6A}" type="pres">
      <dgm:prSet presAssocID="{9FFA58BB-04F1-4D1E-A5FF-EFCB632E4704}" presName="linear" presStyleCnt="0">
        <dgm:presLayoutVars>
          <dgm:dir/>
          <dgm:animLvl val="lvl"/>
          <dgm:resizeHandles val="exact"/>
        </dgm:presLayoutVars>
      </dgm:prSet>
      <dgm:spPr/>
      <dgm:t>
        <a:bodyPr/>
        <a:lstStyle/>
        <a:p>
          <a:endParaRPr lang="es-MX"/>
        </a:p>
      </dgm:t>
    </dgm:pt>
    <dgm:pt modelId="{3F9CFC3B-63D4-40A3-83DE-AF3CF9F5279F}" type="pres">
      <dgm:prSet presAssocID="{68070066-853B-4F5D-9D27-7C3FC31F5E88}" presName="parentLin" presStyleCnt="0"/>
      <dgm:spPr/>
    </dgm:pt>
    <dgm:pt modelId="{24CE99E4-F51D-473C-8558-03BDEBBD5516}" type="pres">
      <dgm:prSet presAssocID="{68070066-853B-4F5D-9D27-7C3FC31F5E88}" presName="parentLeftMargin" presStyleLbl="node1" presStyleIdx="0" presStyleCnt="4"/>
      <dgm:spPr/>
      <dgm:t>
        <a:bodyPr/>
        <a:lstStyle/>
        <a:p>
          <a:endParaRPr lang="es-MX"/>
        </a:p>
      </dgm:t>
    </dgm:pt>
    <dgm:pt modelId="{21A9DD80-2F24-43C1-A414-861532A3DED1}" type="pres">
      <dgm:prSet presAssocID="{68070066-853B-4F5D-9D27-7C3FC31F5E88}" presName="parentText" presStyleLbl="node1" presStyleIdx="0" presStyleCnt="4">
        <dgm:presLayoutVars>
          <dgm:chMax val="0"/>
          <dgm:bulletEnabled val="1"/>
        </dgm:presLayoutVars>
      </dgm:prSet>
      <dgm:spPr/>
      <dgm:t>
        <a:bodyPr/>
        <a:lstStyle/>
        <a:p>
          <a:endParaRPr lang="es-MX"/>
        </a:p>
      </dgm:t>
    </dgm:pt>
    <dgm:pt modelId="{2690E7AF-4E79-426C-9225-4C42B2113EC4}" type="pres">
      <dgm:prSet presAssocID="{68070066-853B-4F5D-9D27-7C3FC31F5E88}" presName="negativeSpace" presStyleCnt="0"/>
      <dgm:spPr/>
    </dgm:pt>
    <dgm:pt modelId="{1AD7CA46-CFEB-4AC1-9606-E65D6EF6A3E8}" type="pres">
      <dgm:prSet presAssocID="{68070066-853B-4F5D-9D27-7C3FC31F5E88}" presName="childText" presStyleLbl="conFgAcc1" presStyleIdx="0" presStyleCnt="4">
        <dgm:presLayoutVars>
          <dgm:bulletEnabled val="1"/>
        </dgm:presLayoutVars>
      </dgm:prSet>
      <dgm:spPr/>
    </dgm:pt>
    <dgm:pt modelId="{FFE21CA4-B641-4E9A-8C31-0DFE5F121A9C}" type="pres">
      <dgm:prSet presAssocID="{D1611A7F-5A0D-420D-B3D8-414FBA3D2258}" presName="spaceBetweenRectangles" presStyleCnt="0"/>
      <dgm:spPr/>
    </dgm:pt>
    <dgm:pt modelId="{40977E50-3D41-4773-9428-8458FE551BA9}" type="pres">
      <dgm:prSet presAssocID="{E2D72AD0-84BA-4C9E-B25C-C3ECB048C155}" presName="parentLin" presStyleCnt="0"/>
      <dgm:spPr/>
    </dgm:pt>
    <dgm:pt modelId="{0E90460F-0709-4F05-9A39-9640FD02E0A1}" type="pres">
      <dgm:prSet presAssocID="{E2D72AD0-84BA-4C9E-B25C-C3ECB048C155}" presName="parentLeftMargin" presStyleLbl="node1" presStyleIdx="0" presStyleCnt="4"/>
      <dgm:spPr/>
      <dgm:t>
        <a:bodyPr/>
        <a:lstStyle/>
        <a:p>
          <a:endParaRPr lang="es-MX"/>
        </a:p>
      </dgm:t>
    </dgm:pt>
    <dgm:pt modelId="{A1DBBCE3-0F6F-41B0-AE23-5418A0B47DBC}" type="pres">
      <dgm:prSet presAssocID="{E2D72AD0-84BA-4C9E-B25C-C3ECB048C155}" presName="parentText" presStyleLbl="node1" presStyleIdx="1" presStyleCnt="4">
        <dgm:presLayoutVars>
          <dgm:chMax val="0"/>
          <dgm:bulletEnabled val="1"/>
        </dgm:presLayoutVars>
      </dgm:prSet>
      <dgm:spPr/>
      <dgm:t>
        <a:bodyPr/>
        <a:lstStyle/>
        <a:p>
          <a:endParaRPr lang="es-MX"/>
        </a:p>
      </dgm:t>
    </dgm:pt>
    <dgm:pt modelId="{3768D80F-9038-45B1-BB71-9276E8093A44}" type="pres">
      <dgm:prSet presAssocID="{E2D72AD0-84BA-4C9E-B25C-C3ECB048C155}" presName="negativeSpace" presStyleCnt="0"/>
      <dgm:spPr/>
    </dgm:pt>
    <dgm:pt modelId="{A79AE1BC-9AD1-4FAC-93C5-90EA9D317677}" type="pres">
      <dgm:prSet presAssocID="{E2D72AD0-84BA-4C9E-B25C-C3ECB048C155}" presName="childText" presStyleLbl="conFgAcc1" presStyleIdx="1" presStyleCnt="4">
        <dgm:presLayoutVars>
          <dgm:bulletEnabled val="1"/>
        </dgm:presLayoutVars>
      </dgm:prSet>
      <dgm:spPr/>
    </dgm:pt>
    <dgm:pt modelId="{53AA90B1-DF9A-4F5F-A23F-2F470DFCE1AD}" type="pres">
      <dgm:prSet presAssocID="{C218C0E6-C341-4C55-9C27-ECB08257CAB4}" presName="spaceBetweenRectangles" presStyleCnt="0"/>
      <dgm:spPr/>
    </dgm:pt>
    <dgm:pt modelId="{BA3BE869-F424-4BAE-9A49-06D7957B763E}" type="pres">
      <dgm:prSet presAssocID="{5BC76BB1-ACA2-4104-AF7C-6769DFA2C441}" presName="parentLin" presStyleCnt="0"/>
      <dgm:spPr/>
    </dgm:pt>
    <dgm:pt modelId="{88CB2611-F4BB-4CE5-A02B-BE463603CE37}" type="pres">
      <dgm:prSet presAssocID="{5BC76BB1-ACA2-4104-AF7C-6769DFA2C441}" presName="parentLeftMargin" presStyleLbl="node1" presStyleIdx="1" presStyleCnt="4"/>
      <dgm:spPr/>
      <dgm:t>
        <a:bodyPr/>
        <a:lstStyle/>
        <a:p>
          <a:endParaRPr lang="es-MX"/>
        </a:p>
      </dgm:t>
    </dgm:pt>
    <dgm:pt modelId="{D9E3BCFB-15CB-4D3D-B9F8-5DB965AA104B}" type="pres">
      <dgm:prSet presAssocID="{5BC76BB1-ACA2-4104-AF7C-6769DFA2C441}" presName="parentText" presStyleLbl="node1" presStyleIdx="2" presStyleCnt="4">
        <dgm:presLayoutVars>
          <dgm:chMax val="0"/>
          <dgm:bulletEnabled val="1"/>
        </dgm:presLayoutVars>
      </dgm:prSet>
      <dgm:spPr/>
      <dgm:t>
        <a:bodyPr/>
        <a:lstStyle/>
        <a:p>
          <a:endParaRPr lang="es-MX"/>
        </a:p>
      </dgm:t>
    </dgm:pt>
    <dgm:pt modelId="{5B223A68-9200-4113-A061-370D019A2A11}" type="pres">
      <dgm:prSet presAssocID="{5BC76BB1-ACA2-4104-AF7C-6769DFA2C441}" presName="negativeSpace" presStyleCnt="0"/>
      <dgm:spPr/>
    </dgm:pt>
    <dgm:pt modelId="{93276836-7204-420C-A041-A05028324E71}" type="pres">
      <dgm:prSet presAssocID="{5BC76BB1-ACA2-4104-AF7C-6769DFA2C441}" presName="childText" presStyleLbl="conFgAcc1" presStyleIdx="2" presStyleCnt="4">
        <dgm:presLayoutVars>
          <dgm:bulletEnabled val="1"/>
        </dgm:presLayoutVars>
      </dgm:prSet>
      <dgm:spPr/>
    </dgm:pt>
    <dgm:pt modelId="{1EC4F17A-334B-449C-A848-2CFC07B0DDB1}" type="pres">
      <dgm:prSet presAssocID="{75208660-9446-4413-9D38-5702E48FA96F}" presName="spaceBetweenRectangles" presStyleCnt="0"/>
      <dgm:spPr/>
    </dgm:pt>
    <dgm:pt modelId="{2ACBC70F-2466-4A2E-BF7F-6FC0B7364E96}" type="pres">
      <dgm:prSet presAssocID="{84DA3F2C-B268-4C07-8E54-42361D10A67C}" presName="parentLin" presStyleCnt="0"/>
      <dgm:spPr/>
    </dgm:pt>
    <dgm:pt modelId="{C6E2279A-25E0-46AF-BFE2-48AAA0BD4C38}" type="pres">
      <dgm:prSet presAssocID="{84DA3F2C-B268-4C07-8E54-42361D10A67C}" presName="parentLeftMargin" presStyleLbl="node1" presStyleIdx="2" presStyleCnt="4"/>
      <dgm:spPr/>
      <dgm:t>
        <a:bodyPr/>
        <a:lstStyle/>
        <a:p>
          <a:endParaRPr lang="es-MX"/>
        </a:p>
      </dgm:t>
    </dgm:pt>
    <dgm:pt modelId="{A9C92045-68AC-4E1E-9157-E5D91B91DD47}" type="pres">
      <dgm:prSet presAssocID="{84DA3F2C-B268-4C07-8E54-42361D10A67C}" presName="parentText" presStyleLbl="node1" presStyleIdx="3" presStyleCnt="4">
        <dgm:presLayoutVars>
          <dgm:chMax val="0"/>
          <dgm:bulletEnabled val="1"/>
        </dgm:presLayoutVars>
      </dgm:prSet>
      <dgm:spPr/>
      <dgm:t>
        <a:bodyPr/>
        <a:lstStyle/>
        <a:p>
          <a:endParaRPr lang="es-MX"/>
        </a:p>
      </dgm:t>
    </dgm:pt>
    <dgm:pt modelId="{43C75B2E-CECB-4A5C-815A-1ABD36FC5BDF}" type="pres">
      <dgm:prSet presAssocID="{84DA3F2C-B268-4C07-8E54-42361D10A67C}" presName="negativeSpace" presStyleCnt="0"/>
      <dgm:spPr/>
    </dgm:pt>
    <dgm:pt modelId="{C7CCEE8B-97BB-43DB-8860-6BDCC0A582A4}" type="pres">
      <dgm:prSet presAssocID="{84DA3F2C-B268-4C07-8E54-42361D10A67C}" presName="childText" presStyleLbl="conFgAcc1" presStyleIdx="3" presStyleCnt="4">
        <dgm:presLayoutVars>
          <dgm:bulletEnabled val="1"/>
        </dgm:presLayoutVars>
      </dgm:prSet>
      <dgm:spPr/>
    </dgm:pt>
  </dgm:ptLst>
  <dgm:cxnLst>
    <dgm:cxn modelId="{3DD59778-B6C6-43C4-84B1-97C5434E3E13}" type="presOf" srcId="{68070066-853B-4F5D-9D27-7C3FC31F5E88}" destId="{21A9DD80-2F24-43C1-A414-861532A3DED1}" srcOrd="1" destOrd="0" presId="urn:microsoft.com/office/officeart/2005/8/layout/list1"/>
    <dgm:cxn modelId="{07594FD5-8F02-41DA-B3CE-7ED5D2772DAA}" srcId="{9FFA58BB-04F1-4D1E-A5FF-EFCB632E4704}" destId="{84DA3F2C-B268-4C07-8E54-42361D10A67C}" srcOrd="3" destOrd="0" parTransId="{34118165-0400-4004-B486-033B59874695}" sibTransId="{2E8C3B1E-0944-42D1-9F82-1A5A6505F4AF}"/>
    <dgm:cxn modelId="{1186C93A-15DC-417F-B71A-1C98C6DBBD05}" srcId="{9FFA58BB-04F1-4D1E-A5FF-EFCB632E4704}" destId="{68070066-853B-4F5D-9D27-7C3FC31F5E88}" srcOrd="0" destOrd="0" parTransId="{CE828D3D-3736-421D-A951-5A59B1A83CA2}" sibTransId="{D1611A7F-5A0D-420D-B3D8-414FBA3D2258}"/>
    <dgm:cxn modelId="{F5AAB2EE-EC0A-4A5F-BBFB-1CDA93C51F81}" srcId="{9FFA58BB-04F1-4D1E-A5FF-EFCB632E4704}" destId="{E2D72AD0-84BA-4C9E-B25C-C3ECB048C155}" srcOrd="1" destOrd="0" parTransId="{E9F45138-C20D-4A0B-9354-C8E0C8E2A0BD}" sibTransId="{C218C0E6-C341-4C55-9C27-ECB08257CAB4}"/>
    <dgm:cxn modelId="{385C823C-5DB6-4D7E-A811-90203BEC4318}" type="presOf" srcId="{84DA3F2C-B268-4C07-8E54-42361D10A67C}" destId="{A9C92045-68AC-4E1E-9157-E5D91B91DD47}" srcOrd="1" destOrd="0" presId="urn:microsoft.com/office/officeart/2005/8/layout/list1"/>
    <dgm:cxn modelId="{C048C84F-A5D9-48C0-BF91-16F8BDC8C029}" srcId="{9FFA58BB-04F1-4D1E-A5FF-EFCB632E4704}" destId="{5BC76BB1-ACA2-4104-AF7C-6769DFA2C441}" srcOrd="2" destOrd="0" parTransId="{B1D3125D-2B3C-43BF-BC07-74CFD5EEA93C}" sibTransId="{75208660-9446-4413-9D38-5702E48FA96F}"/>
    <dgm:cxn modelId="{08A52A48-49EB-4870-8AA6-F7F8EA3C1C37}" type="presOf" srcId="{68070066-853B-4F5D-9D27-7C3FC31F5E88}" destId="{24CE99E4-F51D-473C-8558-03BDEBBD5516}" srcOrd="0" destOrd="0" presId="urn:microsoft.com/office/officeart/2005/8/layout/list1"/>
    <dgm:cxn modelId="{664EA9B6-14AE-4FAC-A49D-AC73318DDA4E}" type="presOf" srcId="{E2D72AD0-84BA-4C9E-B25C-C3ECB048C155}" destId="{0E90460F-0709-4F05-9A39-9640FD02E0A1}" srcOrd="0" destOrd="0" presId="urn:microsoft.com/office/officeart/2005/8/layout/list1"/>
    <dgm:cxn modelId="{7D2C9B5D-3260-4C10-AAA8-53F9D5FFDBFA}" type="presOf" srcId="{84DA3F2C-B268-4C07-8E54-42361D10A67C}" destId="{C6E2279A-25E0-46AF-BFE2-48AAA0BD4C38}" srcOrd="0" destOrd="0" presId="urn:microsoft.com/office/officeart/2005/8/layout/list1"/>
    <dgm:cxn modelId="{B8AE9146-7C10-4715-9BCC-668257222EF2}" type="presOf" srcId="{5BC76BB1-ACA2-4104-AF7C-6769DFA2C441}" destId="{88CB2611-F4BB-4CE5-A02B-BE463603CE37}" srcOrd="0" destOrd="0" presId="urn:microsoft.com/office/officeart/2005/8/layout/list1"/>
    <dgm:cxn modelId="{2E648792-0DEC-4C17-B634-D3A2A2853E4F}" type="presOf" srcId="{9FFA58BB-04F1-4D1E-A5FF-EFCB632E4704}" destId="{6F9F18CD-CA1D-446B-903A-DD586B40ED6A}" srcOrd="0" destOrd="0" presId="urn:microsoft.com/office/officeart/2005/8/layout/list1"/>
    <dgm:cxn modelId="{17E218E2-C6E0-484F-828A-2508330320E2}" type="presOf" srcId="{5BC76BB1-ACA2-4104-AF7C-6769DFA2C441}" destId="{D9E3BCFB-15CB-4D3D-B9F8-5DB965AA104B}" srcOrd="1" destOrd="0" presId="urn:microsoft.com/office/officeart/2005/8/layout/list1"/>
    <dgm:cxn modelId="{D225DE24-C113-4A30-BC2D-864E4127F35D}" type="presOf" srcId="{E2D72AD0-84BA-4C9E-B25C-C3ECB048C155}" destId="{A1DBBCE3-0F6F-41B0-AE23-5418A0B47DBC}" srcOrd="1" destOrd="0" presId="urn:microsoft.com/office/officeart/2005/8/layout/list1"/>
    <dgm:cxn modelId="{F9B52F1D-9D1E-45D4-91F3-8A207CB8BCA6}" type="presParOf" srcId="{6F9F18CD-CA1D-446B-903A-DD586B40ED6A}" destId="{3F9CFC3B-63D4-40A3-83DE-AF3CF9F5279F}" srcOrd="0" destOrd="0" presId="urn:microsoft.com/office/officeart/2005/8/layout/list1"/>
    <dgm:cxn modelId="{80BCEBC9-7652-4B78-9602-82D81AA5B28A}" type="presParOf" srcId="{3F9CFC3B-63D4-40A3-83DE-AF3CF9F5279F}" destId="{24CE99E4-F51D-473C-8558-03BDEBBD5516}" srcOrd="0" destOrd="0" presId="urn:microsoft.com/office/officeart/2005/8/layout/list1"/>
    <dgm:cxn modelId="{DD9B8A6B-AECA-416C-A4E4-307C7D3583AC}" type="presParOf" srcId="{3F9CFC3B-63D4-40A3-83DE-AF3CF9F5279F}" destId="{21A9DD80-2F24-43C1-A414-861532A3DED1}" srcOrd="1" destOrd="0" presId="urn:microsoft.com/office/officeart/2005/8/layout/list1"/>
    <dgm:cxn modelId="{B77364DB-057C-48F4-914E-31D3CED8688C}" type="presParOf" srcId="{6F9F18CD-CA1D-446B-903A-DD586B40ED6A}" destId="{2690E7AF-4E79-426C-9225-4C42B2113EC4}" srcOrd="1" destOrd="0" presId="urn:microsoft.com/office/officeart/2005/8/layout/list1"/>
    <dgm:cxn modelId="{BDCE3DA1-F11B-4071-BC97-444E4DE0B911}" type="presParOf" srcId="{6F9F18CD-CA1D-446B-903A-DD586B40ED6A}" destId="{1AD7CA46-CFEB-4AC1-9606-E65D6EF6A3E8}" srcOrd="2" destOrd="0" presId="urn:microsoft.com/office/officeart/2005/8/layout/list1"/>
    <dgm:cxn modelId="{18D47446-D211-4E7D-B101-84EB60D4F954}" type="presParOf" srcId="{6F9F18CD-CA1D-446B-903A-DD586B40ED6A}" destId="{FFE21CA4-B641-4E9A-8C31-0DFE5F121A9C}" srcOrd="3" destOrd="0" presId="urn:microsoft.com/office/officeart/2005/8/layout/list1"/>
    <dgm:cxn modelId="{700FCF2F-F32F-4EB4-8D4D-563F978DBE02}" type="presParOf" srcId="{6F9F18CD-CA1D-446B-903A-DD586B40ED6A}" destId="{40977E50-3D41-4773-9428-8458FE551BA9}" srcOrd="4" destOrd="0" presId="urn:microsoft.com/office/officeart/2005/8/layout/list1"/>
    <dgm:cxn modelId="{5E66D128-80D2-4CF0-8BA1-61E962E13E25}" type="presParOf" srcId="{40977E50-3D41-4773-9428-8458FE551BA9}" destId="{0E90460F-0709-4F05-9A39-9640FD02E0A1}" srcOrd="0" destOrd="0" presId="urn:microsoft.com/office/officeart/2005/8/layout/list1"/>
    <dgm:cxn modelId="{74971BD5-9830-40CB-AB8C-D6EC0A0CF36A}" type="presParOf" srcId="{40977E50-3D41-4773-9428-8458FE551BA9}" destId="{A1DBBCE3-0F6F-41B0-AE23-5418A0B47DBC}" srcOrd="1" destOrd="0" presId="urn:microsoft.com/office/officeart/2005/8/layout/list1"/>
    <dgm:cxn modelId="{DD1B6C33-3D9A-495B-B467-0608B4AF4C9B}" type="presParOf" srcId="{6F9F18CD-CA1D-446B-903A-DD586B40ED6A}" destId="{3768D80F-9038-45B1-BB71-9276E8093A44}" srcOrd="5" destOrd="0" presId="urn:microsoft.com/office/officeart/2005/8/layout/list1"/>
    <dgm:cxn modelId="{E6074190-1AE8-4676-873C-85704EEF2D36}" type="presParOf" srcId="{6F9F18CD-CA1D-446B-903A-DD586B40ED6A}" destId="{A79AE1BC-9AD1-4FAC-93C5-90EA9D317677}" srcOrd="6" destOrd="0" presId="urn:microsoft.com/office/officeart/2005/8/layout/list1"/>
    <dgm:cxn modelId="{D7295D17-2623-4889-879B-720A4F464E34}" type="presParOf" srcId="{6F9F18CD-CA1D-446B-903A-DD586B40ED6A}" destId="{53AA90B1-DF9A-4F5F-A23F-2F470DFCE1AD}" srcOrd="7" destOrd="0" presId="urn:microsoft.com/office/officeart/2005/8/layout/list1"/>
    <dgm:cxn modelId="{E76F0B17-710D-4FA6-8B66-2DA897649AB6}" type="presParOf" srcId="{6F9F18CD-CA1D-446B-903A-DD586B40ED6A}" destId="{BA3BE869-F424-4BAE-9A49-06D7957B763E}" srcOrd="8" destOrd="0" presId="urn:microsoft.com/office/officeart/2005/8/layout/list1"/>
    <dgm:cxn modelId="{AEE74687-BC70-463F-A6DC-DED3FB4DEFF1}" type="presParOf" srcId="{BA3BE869-F424-4BAE-9A49-06D7957B763E}" destId="{88CB2611-F4BB-4CE5-A02B-BE463603CE37}" srcOrd="0" destOrd="0" presId="urn:microsoft.com/office/officeart/2005/8/layout/list1"/>
    <dgm:cxn modelId="{05865E3C-2EF4-4E37-B574-1815D0297E2D}" type="presParOf" srcId="{BA3BE869-F424-4BAE-9A49-06D7957B763E}" destId="{D9E3BCFB-15CB-4D3D-B9F8-5DB965AA104B}" srcOrd="1" destOrd="0" presId="urn:microsoft.com/office/officeart/2005/8/layout/list1"/>
    <dgm:cxn modelId="{A329F932-4CCE-4E60-A9BB-8E660D726D77}" type="presParOf" srcId="{6F9F18CD-CA1D-446B-903A-DD586B40ED6A}" destId="{5B223A68-9200-4113-A061-370D019A2A11}" srcOrd="9" destOrd="0" presId="urn:microsoft.com/office/officeart/2005/8/layout/list1"/>
    <dgm:cxn modelId="{1D1A8C15-591D-4374-A198-E672AD948347}" type="presParOf" srcId="{6F9F18CD-CA1D-446B-903A-DD586B40ED6A}" destId="{93276836-7204-420C-A041-A05028324E71}" srcOrd="10" destOrd="0" presId="urn:microsoft.com/office/officeart/2005/8/layout/list1"/>
    <dgm:cxn modelId="{B313241B-F70B-4363-B776-278DF2F7A1ED}" type="presParOf" srcId="{6F9F18CD-CA1D-446B-903A-DD586B40ED6A}" destId="{1EC4F17A-334B-449C-A848-2CFC07B0DDB1}" srcOrd="11" destOrd="0" presId="urn:microsoft.com/office/officeart/2005/8/layout/list1"/>
    <dgm:cxn modelId="{1ECDC2AB-EC0D-4057-9326-DF66BEA6F181}" type="presParOf" srcId="{6F9F18CD-CA1D-446B-903A-DD586B40ED6A}" destId="{2ACBC70F-2466-4A2E-BF7F-6FC0B7364E96}" srcOrd="12" destOrd="0" presId="urn:microsoft.com/office/officeart/2005/8/layout/list1"/>
    <dgm:cxn modelId="{F5743A0D-9732-435E-BE93-2E81B2BA8FB9}" type="presParOf" srcId="{2ACBC70F-2466-4A2E-BF7F-6FC0B7364E96}" destId="{C6E2279A-25E0-46AF-BFE2-48AAA0BD4C38}" srcOrd="0" destOrd="0" presId="urn:microsoft.com/office/officeart/2005/8/layout/list1"/>
    <dgm:cxn modelId="{4DD561AF-0974-472B-8CE5-A24B4D62286B}" type="presParOf" srcId="{2ACBC70F-2466-4A2E-BF7F-6FC0B7364E96}" destId="{A9C92045-68AC-4E1E-9157-E5D91B91DD47}" srcOrd="1" destOrd="0" presId="urn:microsoft.com/office/officeart/2005/8/layout/list1"/>
    <dgm:cxn modelId="{A038B0A6-EB79-44ED-9D33-3C526EEF4422}" type="presParOf" srcId="{6F9F18CD-CA1D-446B-903A-DD586B40ED6A}" destId="{43C75B2E-CECB-4A5C-815A-1ABD36FC5BDF}" srcOrd="13" destOrd="0" presId="urn:microsoft.com/office/officeart/2005/8/layout/list1"/>
    <dgm:cxn modelId="{AF4E0638-B459-40FE-9A00-BC565F193433}" type="presParOf" srcId="{6F9F18CD-CA1D-446B-903A-DD586B40ED6A}" destId="{C7CCEE8B-97BB-43DB-8860-6BDCC0A582A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7878945-DF95-4445-9691-0B473D643BA1}" type="doc">
      <dgm:prSet loTypeId="urn:microsoft.com/office/officeart/2005/8/layout/hProcess9" loCatId="process" qsTypeId="urn:microsoft.com/office/officeart/2005/8/quickstyle/simple1" qsCatId="simple" csTypeId="urn:microsoft.com/office/officeart/2005/8/colors/accent0_1" csCatId="mainScheme" phldr="1"/>
      <dgm:spPr/>
    </dgm:pt>
    <dgm:pt modelId="{A8A0B93B-1AF4-4FDE-964A-78341F6CCAD3}">
      <dgm:prSet phldrT="[Texto]" custT="1"/>
      <dgm:spPr/>
      <dgm:t>
        <a:bodyPr/>
        <a:lstStyle/>
        <a:p>
          <a:r>
            <a:rPr lang="en-US" sz="1600" dirty="0" err="1" smtClean="0"/>
            <a:t>Proveedores</a:t>
          </a:r>
          <a:endParaRPr lang="es-MX" sz="1600" dirty="0"/>
        </a:p>
      </dgm:t>
    </dgm:pt>
    <dgm:pt modelId="{38C6C010-0704-457A-886B-9D0D9C29FBA9}" type="parTrans" cxnId="{D9FB1EF7-EE9D-40CA-BC3F-025A11ED2932}">
      <dgm:prSet/>
      <dgm:spPr/>
      <dgm:t>
        <a:bodyPr/>
        <a:lstStyle/>
        <a:p>
          <a:endParaRPr lang="es-MX" sz="2400"/>
        </a:p>
      </dgm:t>
    </dgm:pt>
    <dgm:pt modelId="{B0AAB31E-46A3-4FD5-A1F5-1C27425B7A38}" type="sibTrans" cxnId="{D9FB1EF7-EE9D-40CA-BC3F-025A11ED2932}">
      <dgm:prSet/>
      <dgm:spPr/>
      <dgm:t>
        <a:bodyPr/>
        <a:lstStyle/>
        <a:p>
          <a:endParaRPr lang="es-MX" sz="2400"/>
        </a:p>
      </dgm:t>
    </dgm:pt>
    <dgm:pt modelId="{F5C4E1F8-1BB9-431E-88E8-C08A1E618603}">
      <dgm:prSet phldrT="[Texto]" custT="1"/>
      <dgm:spPr/>
      <dgm:t>
        <a:bodyPr/>
        <a:lstStyle/>
        <a:p>
          <a:r>
            <a:rPr lang="en-US" sz="1600" dirty="0" err="1" smtClean="0"/>
            <a:t>Instituciones</a:t>
          </a:r>
          <a:r>
            <a:rPr lang="en-US" sz="1600" dirty="0" smtClean="0"/>
            <a:t> </a:t>
          </a:r>
          <a:r>
            <a:rPr lang="en-US" sz="1600" dirty="0" err="1" smtClean="0"/>
            <a:t>financieras</a:t>
          </a:r>
          <a:endParaRPr lang="es-MX" sz="1600" dirty="0"/>
        </a:p>
      </dgm:t>
    </dgm:pt>
    <dgm:pt modelId="{7254D364-97BB-4510-A23B-BF17998E9CCF}" type="parTrans" cxnId="{379D55ED-1118-45E6-BFE1-F3B0BE8E2C23}">
      <dgm:prSet/>
      <dgm:spPr/>
      <dgm:t>
        <a:bodyPr/>
        <a:lstStyle/>
        <a:p>
          <a:endParaRPr lang="es-MX" sz="2400"/>
        </a:p>
      </dgm:t>
    </dgm:pt>
    <dgm:pt modelId="{25ABF783-93F9-4232-80C2-8F98736DC69F}" type="sibTrans" cxnId="{379D55ED-1118-45E6-BFE1-F3B0BE8E2C23}">
      <dgm:prSet/>
      <dgm:spPr/>
      <dgm:t>
        <a:bodyPr/>
        <a:lstStyle/>
        <a:p>
          <a:endParaRPr lang="es-MX" sz="2400"/>
        </a:p>
      </dgm:t>
    </dgm:pt>
    <dgm:pt modelId="{A7FD5542-08D2-492D-B9DB-9647237DEEEB}">
      <dgm:prSet phldrT="[Texto]" custT="1"/>
      <dgm:spPr/>
      <dgm:t>
        <a:bodyPr/>
        <a:lstStyle/>
        <a:p>
          <a:r>
            <a:rPr lang="en-US" sz="1600" dirty="0" err="1" smtClean="0"/>
            <a:t>Accionistas</a:t>
          </a:r>
          <a:endParaRPr lang="es-MX" sz="1600" dirty="0"/>
        </a:p>
      </dgm:t>
    </dgm:pt>
    <dgm:pt modelId="{782B9E75-4B35-4AAF-B855-475F7D4A78B5}" type="parTrans" cxnId="{A2CECFFF-B851-488F-BAEF-29A6729D5830}">
      <dgm:prSet/>
      <dgm:spPr/>
      <dgm:t>
        <a:bodyPr/>
        <a:lstStyle/>
        <a:p>
          <a:endParaRPr lang="es-MX" sz="2400"/>
        </a:p>
      </dgm:t>
    </dgm:pt>
    <dgm:pt modelId="{D1B47BC2-195F-457A-B293-6DBD5CCCFE37}" type="sibTrans" cxnId="{A2CECFFF-B851-488F-BAEF-29A6729D5830}">
      <dgm:prSet/>
      <dgm:spPr/>
      <dgm:t>
        <a:bodyPr/>
        <a:lstStyle/>
        <a:p>
          <a:endParaRPr lang="es-MX" sz="2400"/>
        </a:p>
      </dgm:t>
    </dgm:pt>
    <dgm:pt modelId="{B6C8A830-CC51-4D45-AEFE-666AB4184409}" type="pres">
      <dgm:prSet presAssocID="{17878945-DF95-4445-9691-0B473D643BA1}" presName="CompostProcess" presStyleCnt="0">
        <dgm:presLayoutVars>
          <dgm:dir/>
          <dgm:resizeHandles val="exact"/>
        </dgm:presLayoutVars>
      </dgm:prSet>
      <dgm:spPr/>
    </dgm:pt>
    <dgm:pt modelId="{47F29DE9-0955-4149-960F-E6AAD7F6A9F3}" type="pres">
      <dgm:prSet presAssocID="{17878945-DF95-4445-9691-0B473D643BA1}" presName="arrow" presStyleLbl="bgShp" presStyleIdx="0" presStyleCnt="1"/>
      <dgm:spPr/>
      <dgm:t>
        <a:bodyPr/>
        <a:lstStyle/>
        <a:p>
          <a:endParaRPr lang="es-MX"/>
        </a:p>
      </dgm:t>
    </dgm:pt>
    <dgm:pt modelId="{2CCB4914-83A7-4212-A1A8-6CC2776BEA8B}" type="pres">
      <dgm:prSet presAssocID="{17878945-DF95-4445-9691-0B473D643BA1}" presName="linearProcess" presStyleCnt="0"/>
      <dgm:spPr/>
    </dgm:pt>
    <dgm:pt modelId="{3E9A5FAB-3DD0-45EB-AE3E-7B4D0BBF277A}" type="pres">
      <dgm:prSet presAssocID="{A8A0B93B-1AF4-4FDE-964A-78341F6CCAD3}" presName="textNode" presStyleLbl="node1" presStyleIdx="0" presStyleCnt="3" custScaleY="112194">
        <dgm:presLayoutVars>
          <dgm:bulletEnabled val="1"/>
        </dgm:presLayoutVars>
      </dgm:prSet>
      <dgm:spPr/>
      <dgm:t>
        <a:bodyPr/>
        <a:lstStyle/>
        <a:p>
          <a:endParaRPr lang="es-MX"/>
        </a:p>
      </dgm:t>
    </dgm:pt>
    <dgm:pt modelId="{02D162A6-3A07-4E1E-829B-9505D86B4820}" type="pres">
      <dgm:prSet presAssocID="{B0AAB31E-46A3-4FD5-A1F5-1C27425B7A38}" presName="sibTrans" presStyleCnt="0"/>
      <dgm:spPr/>
    </dgm:pt>
    <dgm:pt modelId="{B0B04DDB-39C0-4B51-A24E-4AABFFA4B959}" type="pres">
      <dgm:prSet presAssocID="{F5C4E1F8-1BB9-431E-88E8-C08A1E618603}" presName="textNode" presStyleLbl="node1" presStyleIdx="1" presStyleCnt="3" custScaleY="112194">
        <dgm:presLayoutVars>
          <dgm:bulletEnabled val="1"/>
        </dgm:presLayoutVars>
      </dgm:prSet>
      <dgm:spPr/>
      <dgm:t>
        <a:bodyPr/>
        <a:lstStyle/>
        <a:p>
          <a:endParaRPr lang="es-MX"/>
        </a:p>
      </dgm:t>
    </dgm:pt>
    <dgm:pt modelId="{FEA355C5-8700-4C59-8B35-BE0DB893B9F1}" type="pres">
      <dgm:prSet presAssocID="{25ABF783-93F9-4232-80C2-8F98736DC69F}" presName="sibTrans" presStyleCnt="0"/>
      <dgm:spPr/>
    </dgm:pt>
    <dgm:pt modelId="{0D5554DA-4C06-4300-B97E-E09C0B9DF317}" type="pres">
      <dgm:prSet presAssocID="{A7FD5542-08D2-492D-B9DB-9647237DEEEB}" presName="textNode" presStyleLbl="node1" presStyleIdx="2" presStyleCnt="3" custScaleY="112194">
        <dgm:presLayoutVars>
          <dgm:bulletEnabled val="1"/>
        </dgm:presLayoutVars>
      </dgm:prSet>
      <dgm:spPr/>
      <dgm:t>
        <a:bodyPr/>
        <a:lstStyle/>
        <a:p>
          <a:endParaRPr lang="es-MX"/>
        </a:p>
      </dgm:t>
    </dgm:pt>
  </dgm:ptLst>
  <dgm:cxnLst>
    <dgm:cxn modelId="{662B9425-F2A2-4916-A84A-77A23CB2D528}" type="presOf" srcId="{A8A0B93B-1AF4-4FDE-964A-78341F6CCAD3}" destId="{3E9A5FAB-3DD0-45EB-AE3E-7B4D0BBF277A}" srcOrd="0" destOrd="0" presId="urn:microsoft.com/office/officeart/2005/8/layout/hProcess9"/>
    <dgm:cxn modelId="{5DF83A42-559E-4027-8958-BA1DF085CDD7}" type="presOf" srcId="{A7FD5542-08D2-492D-B9DB-9647237DEEEB}" destId="{0D5554DA-4C06-4300-B97E-E09C0B9DF317}" srcOrd="0" destOrd="0" presId="urn:microsoft.com/office/officeart/2005/8/layout/hProcess9"/>
    <dgm:cxn modelId="{564F5E93-E2A9-40E7-9B98-4D936741A9C5}" type="presOf" srcId="{17878945-DF95-4445-9691-0B473D643BA1}" destId="{B6C8A830-CC51-4D45-AEFE-666AB4184409}" srcOrd="0" destOrd="0" presId="urn:microsoft.com/office/officeart/2005/8/layout/hProcess9"/>
    <dgm:cxn modelId="{251DA38E-9A71-43D0-803C-67C8BD0A676A}" type="presOf" srcId="{F5C4E1F8-1BB9-431E-88E8-C08A1E618603}" destId="{B0B04DDB-39C0-4B51-A24E-4AABFFA4B959}" srcOrd="0" destOrd="0" presId="urn:microsoft.com/office/officeart/2005/8/layout/hProcess9"/>
    <dgm:cxn modelId="{D9FB1EF7-EE9D-40CA-BC3F-025A11ED2932}" srcId="{17878945-DF95-4445-9691-0B473D643BA1}" destId="{A8A0B93B-1AF4-4FDE-964A-78341F6CCAD3}" srcOrd="0" destOrd="0" parTransId="{38C6C010-0704-457A-886B-9D0D9C29FBA9}" sibTransId="{B0AAB31E-46A3-4FD5-A1F5-1C27425B7A38}"/>
    <dgm:cxn modelId="{A2CECFFF-B851-488F-BAEF-29A6729D5830}" srcId="{17878945-DF95-4445-9691-0B473D643BA1}" destId="{A7FD5542-08D2-492D-B9DB-9647237DEEEB}" srcOrd="2" destOrd="0" parTransId="{782B9E75-4B35-4AAF-B855-475F7D4A78B5}" sibTransId="{D1B47BC2-195F-457A-B293-6DBD5CCCFE37}"/>
    <dgm:cxn modelId="{379D55ED-1118-45E6-BFE1-F3B0BE8E2C23}" srcId="{17878945-DF95-4445-9691-0B473D643BA1}" destId="{F5C4E1F8-1BB9-431E-88E8-C08A1E618603}" srcOrd="1" destOrd="0" parTransId="{7254D364-97BB-4510-A23B-BF17998E9CCF}" sibTransId="{25ABF783-93F9-4232-80C2-8F98736DC69F}"/>
    <dgm:cxn modelId="{07670C0D-D6DF-4059-84E2-44EB40F84A13}" type="presParOf" srcId="{B6C8A830-CC51-4D45-AEFE-666AB4184409}" destId="{47F29DE9-0955-4149-960F-E6AAD7F6A9F3}" srcOrd="0" destOrd="0" presId="urn:microsoft.com/office/officeart/2005/8/layout/hProcess9"/>
    <dgm:cxn modelId="{B5CEA64B-A9CA-45FF-8728-23FE80407D2C}" type="presParOf" srcId="{B6C8A830-CC51-4D45-AEFE-666AB4184409}" destId="{2CCB4914-83A7-4212-A1A8-6CC2776BEA8B}" srcOrd="1" destOrd="0" presId="urn:microsoft.com/office/officeart/2005/8/layout/hProcess9"/>
    <dgm:cxn modelId="{B552B199-7AEE-4D4C-B62D-AD82F398E385}" type="presParOf" srcId="{2CCB4914-83A7-4212-A1A8-6CC2776BEA8B}" destId="{3E9A5FAB-3DD0-45EB-AE3E-7B4D0BBF277A}" srcOrd="0" destOrd="0" presId="urn:microsoft.com/office/officeart/2005/8/layout/hProcess9"/>
    <dgm:cxn modelId="{E33FA1E7-6094-4651-A645-E18F0BA3AFA5}" type="presParOf" srcId="{2CCB4914-83A7-4212-A1A8-6CC2776BEA8B}" destId="{02D162A6-3A07-4E1E-829B-9505D86B4820}" srcOrd="1" destOrd="0" presId="urn:microsoft.com/office/officeart/2005/8/layout/hProcess9"/>
    <dgm:cxn modelId="{63A68559-8986-464E-923C-7D13B6311869}" type="presParOf" srcId="{2CCB4914-83A7-4212-A1A8-6CC2776BEA8B}" destId="{B0B04DDB-39C0-4B51-A24E-4AABFFA4B959}" srcOrd="2" destOrd="0" presId="urn:microsoft.com/office/officeart/2005/8/layout/hProcess9"/>
    <dgm:cxn modelId="{9C5294B4-0EB2-44D5-BBCB-5E9FFA0AA0A1}" type="presParOf" srcId="{2CCB4914-83A7-4212-A1A8-6CC2776BEA8B}" destId="{FEA355C5-8700-4C59-8B35-BE0DB893B9F1}" srcOrd="3" destOrd="0" presId="urn:microsoft.com/office/officeart/2005/8/layout/hProcess9"/>
    <dgm:cxn modelId="{3EA27337-1652-4DA1-A611-49606B5A7C48}" type="presParOf" srcId="{2CCB4914-83A7-4212-A1A8-6CC2776BEA8B}" destId="{0D5554DA-4C06-4300-B97E-E09C0B9DF317}"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1E8BF35-16D3-4E2B-9E70-10A0CD8DB534}" type="doc">
      <dgm:prSet loTypeId="urn:microsoft.com/office/officeart/2005/8/layout/vList3" loCatId="list" qsTypeId="urn:microsoft.com/office/officeart/2005/8/quickstyle/simple3" qsCatId="simple" csTypeId="urn:microsoft.com/office/officeart/2005/8/colors/colorful4" csCatId="colorful" phldr="1"/>
      <dgm:spPr/>
    </dgm:pt>
    <dgm:pt modelId="{6D12A2F0-759C-4B9B-B45A-8B1D12EBDF13}">
      <dgm:prSet phldrT="[Texto]"/>
      <dgm:spPr/>
      <dgm:t>
        <a:bodyPr/>
        <a:lstStyle/>
        <a:p>
          <a:r>
            <a:rPr lang="en-US" dirty="0" err="1" smtClean="0"/>
            <a:t>Crédito</a:t>
          </a:r>
          <a:r>
            <a:rPr lang="en-US" dirty="0" smtClean="0"/>
            <a:t> </a:t>
          </a:r>
          <a:r>
            <a:rPr lang="en-US" dirty="0" err="1" smtClean="0"/>
            <a:t>Segmento</a:t>
          </a:r>
          <a:r>
            <a:rPr lang="en-US" dirty="0" smtClean="0"/>
            <a:t> </a:t>
          </a:r>
          <a:r>
            <a:rPr lang="en-US" dirty="0" err="1" smtClean="0"/>
            <a:t>Productivo</a:t>
          </a:r>
          <a:r>
            <a:rPr lang="en-US" dirty="0" smtClean="0"/>
            <a:t> </a:t>
          </a:r>
          <a:r>
            <a:rPr lang="en-US" dirty="0" err="1" smtClean="0"/>
            <a:t>Empresarial</a:t>
          </a:r>
          <a:r>
            <a:rPr lang="en-US" dirty="0" smtClean="0"/>
            <a:t> (9,53%)</a:t>
          </a:r>
          <a:endParaRPr lang="es-MX" dirty="0"/>
        </a:p>
      </dgm:t>
    </dgm:pt>
    <dgm:pt modelId="{2FD7126A-6A2A-4074-B3E7-78961EB1A7FC}" type="parTrans" cxnId="{4BD54722-0062-4893-BADF-140ECC007605}">
      <dgm:prSet/>
      <dgm:spPr/>
      <dgm:t>
        <a:bodyPr/>
        <a:lstStyle/>
        <a:p>
          <a:endParaRPr lang="es-MX"/>
        </a:p>
      </dgm:t>
    </dgm:pt>
    <dgm:pt modelId="{F814CA36-9BE0-4682-8C84-67D26375F752}" type="sibTrans" cxnId="{4BD54722-0062-4893-BADF-140ECC007605}">
      <dgm:prSet/>
      <dgm:spPr/>
      <dgm:t>
        <a:bodyPr/>
        <a:lstStyle/>
        <a:p>
          <a:endParaRPr lang="es-MX"/>
        </a:p>
      </dgm:t>
    </dgm:pt>
    <dgm:pt modelId="{78B9D87F-2F2F-4EC2-8645-811CEAFB8D66}">
      <dgm:prSet phldrT="[Texto]"/>
      <dgm:spPr/>
      <dgm:t>
        <a:bodyPr/>
        <a:lstStyle/>
        <a:p>
          <a:r>
            <a:rPr lang="en-US" dirty="0" err="1" smtClean="0"/>
            <a:t>Proveedores</a:t>
          </a:r>
          <a:endParaRPr lang="es-MX" dirty="0"/>
        </a:p>
      </dgm:t>
    </dgm:pt>
    <dgm:pt modelId="{EAAEF67D-4FDD-44EA-98FE-AA23315614A3}" type="parTrans" cxnId="{E4EC2168-4CFD-4D0C-A7D7-C8873B79C06E}">
      <dgm:prSet/>
      <dgm:spPr/>
      <dgm:t>
        <a:bodyPr/>
        <a:lstStyle/>
        <a:p>
          <a:endParaRPr lang="es-MX"/>
        </a:p>
      </dgm:t>
    </dgm:pt>
    <dgm:pt modelId="{CF2FE2AB-F907-4CFD-8CF9-E3B67C1D7B91}" type="sibTrans" cxnId="{E4EC2168-4CFD-4D0C-A7D7-C8873B79C06E}">
      <dgm:prSet/>
      <dgm:spPr/>
      <dgm:t>
        <a:bodyPr/>
        <a:lstStyle/>
        <a:p>
          <a:endParaRPr lang="es-MX"/>
        </a:p>
      </dgm:t>
    </dgm:pt>
    <dgm:pt modelId="{A5C634B5-9463-4CB2-BBA3-E8560B774FCB}">
      <dgm:prSet/>
      <dgm:spPr/>
      <dgm:t>
        <a:bodyPr/>
        <a:lstStyle/>
        <a:p>
          <a:r>
            <a:rPr lang="en-US" dirty="0" err="1" smtClean="0"/>
            <a:t>Línea</a:t>
          </a:r>
          <a:r>
            <a:rPr lang="en-US" dirty="0" smtClean="0"/>
            <a:t> de </a:t>
          </a:r>
          <a:r>
            <a:rPr lang="en-US" dirty="0" err="1" smtClean="0"/>
            <a:t>Crédito</a:t>
          </a:r>
          <a:r>
            <a:rPr lang="en-US" dirty="0" smtClean="0"/>
            <a:t> Formal</a:t>
          </a:r>
          <a:endParaRPr lang="es-MX" dirty="0"/>
        </a:p>
      </dgm:t>
    </dgm:pt>
    <dgm:pt modelId="{25012B66-6437-4757-B263-1C286B1A505A}" type="parTrans" cxnId="{FDAB9C46-8BD7-4FFC-B7B3-B61F7CF7C88D}">
      <dgm:prSet/>
      <dgm:spPr/>
      <dgm:t>
        <a:bodyPr/>
        <a:lstStyle/>
        <a:p>
          <a:endParaRPr lang="es-MX"/>
        </a:p>
      </dgm:t>
    </dgm:pt>
    <dgm:pt modelId="{C6EDE7EC-1B03-4015-BA5D-34F96D8B7B0A}" type="sibTrans" cxnId="{FDAB9C46-8BD7-4FFC-B7B3-B61F7CF7C88D}">
      <dgm:prSet/>
      <dgm:spPr/>
      <dgm:t>
        <a:bodyPr/>
        <a:lstStyle/>
        <a:p>
          <a:endParaRPr lang="es-MX"/>
        </a:p>
      </dgm:t>
    </dgm:pt>
    <dgm:pt modelId="{CC2301F2-DD06-4EF7-8BE4-9F69387F37BA}">
      <dgm:prSet/>
      <dgm:spPr/>
      <dgm:t>
        <a:bodyPr/>
        <a:lstStyle/>
        <a:p>
          <a:r>
            <a:rPr lang="en-US" dirty="0" err="1" smtClean="0"/>
            <a:t>Apalancarse</a:t>
          </a:r>
          <a:r>
            <a:rPr lang="en-US" dirty="0" smtClean="0"/>
            <a:t> con </a:t>
          </a:r>
          <a:r>
            <a:rPr lang="en-US" dirty="0" err="1" smtClean="0"/>
            <a:t>terceros</a:t>
          </a:r>
          <a:r>
            <a:rPr lang="en-US" dirty="0" smtClean="0"/>
            <a:t> </a:t>
          </a:r>
          <a:r>
            <a:rPr lang="en-US" dirty="0" err="1" smtClean="0"/>
            <a:t>mayoritariamente</a:t>
          </a:r>
          <a:endParaRPr lang="es-MX" dirty="0"/>
        </a:p>
      </dgm:t>
    </dgm:pt>
    <dgm:pt modelId="{DD60ED0E-C29E-4354-9F32-5F14C5CD64FB}" type="parTrans" cxnId="{A6641628-297D-4766-8873-F1502A5877B2}">
      <dgm:prSet/>
      <dgm:spPr/>
      <dgm:t>
        <a:bodyPr/>
        <a:lstStyle/>
        <a:p>
          <a:endParaRPr lang="es-MX"/>
        </a:p>
      </dgm:t>
    </dgm:pt>
    <dgm:pt modelId="{49F6E80C-89DF-49C3-B6D6-0A6266B78C9B}" type="sibTrans" cxnId="{A6641628-297D-4766-8873-F1502A5877B2}">
      <dgm:prSet/>
      <dgm:spPr/>
      <dgm:t>
        <a:bodyPr/>
        <a:lstStyle/>
        <a:p>
          <a:endParaRPr lang="es-MX"/>
        </a:p>
      </dgm:t>
    </dgm:pt>
    <dgm:pt modelId="{C6AB372E-DF47-4656-8580-D4CCE0F0F6CA}">
      <dgm:prSet/>
      <dgm:spPr/>
      <dgm:t>
        <a:bodyPr/>
        <a:lstStyle/>
        <a:p>
          <a:r>
            <a:rPr lang="en-US" dirty="0" smtClean="0"/>
            <a:t>Factoring </a:t>
          </a:r>
          <a:endParaRPr lang="es-MX" dirty="0"/>
        </a:p>
      </dgm:t>
    </dgm:pt>
    <dgm:pt modelId="{707F3432-0DB1-4ACA-AC7B-10C8D85AB927}" type="parTrans" cxnId="{BB8E0503-59F4-40E6-AB88-A5A2EBD1B877}">
      <dgm:prSet/>
      <dgm:spPr/>
      <dgm:t>
        <a:bodyPr/>
        <a:lstStyle/>
        <a:p>
          <a:endParaRPr lang="es-MX"/>
        </a:p>
      </dgm:t>
    </dgm:pt>
    <dgm:pt modelId="{78D09EEA-29C1-462A-9D4D-2CB645A6A7B5}" type="sibTrans" cxnId="{BB8E0503-59F4-40E6-AB88-A5A2EBD1B877}">
      <dgm:prSet/>
      <dgm:spPr/>
      <dgm:t>
        <a:bodyPr/>
        <a:lstStyle/>
        <a:p>
          <a:endParaRPr lang="es-MX"/>
        </a:p>
      </dgm:t>
    </dgm:pt>
    <dgm:pt modelId="{465C815A-0745-44A3-B167-2B43AA07AF82}" type="pres">
      <dgm:prSet presAssocID="{E1E8BF35-16D3-4E2B-9E70-10A0CD8DB534}" presName="linearFlow" presStyleCnt="0">
        <dgm:presLayoutVars>
          <dgm:dir/>
          <dgm:resizeHandles val="exact"/>
        </dgm:presLayoutVars>
      </dgm:prSet>
      <dgm:spPr/>
    </dgm:pt>
    <dgm:pt modelId="{05F75760-0327-47C4-8875-CDC0C6DC5E49}" type="pres">
      <dgm:prSet presAssocID="{6D12A2F0-759C-4B9B-B45A-8B1D12EBDF13}" presName="composite" presStyleCnt="0"/>
      <dgm:spPr/>
    </dgm:pt>
    <dgm:pt modelId="{6E1F0154-082A-46FC-849D-1CC236821D22}" type="pres">
      <dgm:prSet presAssocID="{6D12A2F0-759C-4B9B-B45A-8B1D12EBDF13}" presName="imgShp" presStyleLbl="fgImgPlace1" presStyleIdx="0" presStyleCnt="5" custScaleX="240212" custLinFactNeighborX="-96338" custLinFactNeighborY="-3458"/>
      <dgm:spPr>
        <a:blipFill rotWithShape="1">
          <a:blip xmlns:r="http://schemas.openxmlformats.org/officeDocument/2006/relationships" r:embed="rId1"/>
          <a:stretch>
            <a:fillRect/>
          </a:stretch>
        </a:blipFill>
      </dgm:spPr>
    </dgm:pt>
    <dgm:pt modelId="{E323F8B4-DB79-46BD-83FE-C4881765FF86}" type="pres">
      <dgm:prSet presAssocID="{6D12A2F0-759C-4B9B-B45A-8B1D12EBDF13}" presName="txShp" presStyleLbl="node1" presStyleIdx="0" presStyleCnt="5">
        <dgm:presLayoutVars>
          <dgm:bulletEnabled val="1"/>
        </dgm:presLayoutVars>
      </dgm:prSet>
      <dgm:spPr/>
      <dgm:t>
        <a:bodyPr/>
        <a:lstStyle/>
        <a:p>
          <a:endParaRPr lang="es-MX"/>
        </a:p>
      </dgm:t>
    </dgm:pt>
    <dgm:pt modelId="{B9D57209-BDB2-4D53-8408-ADD0A3B17B36}" type="pres">
      <dgm:prSet presAssocID="{F814CA36-9BE0-4682-8C84-67D26375F752}" presName="spacing" presStyleCnt="0"/>
      <dgm:spPr/>
    </dgm:pt>
    <dgm:pt modelId="{651D8C74-E5C1-45D3-AB08-CEEC71EBB1D7}" type="pres">
      <dgm:prSet presAssocID="{78B9D87F-2F2F-4EC2-8645-811CEAFB8D66}" presName="composite" presStyleCnt="0"/>
      <dgm:spPr/>
    </dgm:pt>
    <dgm:pt modelId="{8DE02F60-8B7A-4EA4-90BF-2BF432287AD1}" type="pres">
      <dgm:prSet presAssocID="{78B9D87F-2F2F-4EC2-8645-811CEAFB8D66}" presName="imgShp" presStyleLbl="fgImgPlace1" presStyleIdx="1" presStyleCnt="5" custScaleX="240212" custLinFactNeighborX="-96338" custLinFactNeighborY="-3458"/>
      <dgm:spPr>
        <a:blipFill rotWithShape="1">
          <a:blip xmlns:r="http://schemas.openxmlformats.org/officeDocument/2006/relationships" r:embed="rId2"/>
          <a:stretch>
            <a:fillRect/>
          </a:stretch>
        </a:blipFill>
      </dgm:spPr>
    </dgm:pt>
    <dgm:pt modelId="{4DB5D740-503E-4D66-AC9B-01F875F62935}" type="pres">
      <dgm:prSet presAssocID="{78B9D87F-2F2F-4EC2-8645-811CEAFB8D66}" presName="txShp" presStyleLbl="node1" presStyleIdx="1" presStyleCnt="5">
        <dgm:presLayoutVars>
          <dgm:bulletEnabled val="1"/>
        </dgm:presLayoutVars>
      </dgm:prSet>
      <dgm:spPr/>
      <dgm:t>
        <a:bodyPr/>
        <a:lstStyle/>
        <a:p>
          <a:endParaRPr lang="es-MX"/>
        </a:p>
      </dgm:t>
    </dgm:pt>
    <dgm:pt modelId="{89D8BC0C-8FFC-4685-AB23-5836F9D3DD11}" type="pres">
      <dgm:prSet presAssocID="{CF2FE2AB-F907-4CFD-8CF9-E3B67C1D7B91}" presName="spacing" presStyleCnt="0"/>
      <dgm:spPr/>
    </dgm:pt>
    <dgm:pt modelId="{4D2117B6-9963-4D55-9D84-03C940BB70B6}" type="pres">
      <dgm:prSet presAssocID="{A5C634B5-9463-4CB2-BBA3-E8560B774FCB}" presName="composite" presStyleCnt="0"/>
      <dgm:spPr/>
    </dgm:pt>
    <dgm:pt modelId="{15A0BB33-2FA6-4F95-8CE0-ADC975B0A255}" type="pres">
      <dgm:prSet presAssocID="{A5C634B5-9463-4CB2-BBA3-E8560B774FCB}" presName="imgShp" presStyleLbl="fgImgPlace1" presStyleIdx="2" presStyleCnt="5" custScaleX="240212" custLinFactNeighborX="-96338" custLinFactNeighborY="-3458"/>
      <dgm:spPr>
        <a:blipFill rotWithShape="1">
          <a:blip xmlns:r="http://schemas.openxmlformats.org/officeDocument/2006/relationships" r:embed="rId3"/>
          <a:stretch>
            <a:fillRect/>
          </a:stretch>
        </a:blipFill>
      </dgm:spPr>
    </dgm:pt>
    <dgm:pt modelId="{65F0EC8C-CB4A-493B-88EC-E1489863CA12}" type="pres">
      <dgm:prSet presAssocID="{A5C634B5-9463-4CB2-BBA3-E8560B774FCB}" presName="txShp" presStyleLbl="node1" presStyleIdx="2" presStyleCnt="5">
        <dgm:presLayoutVars>
          <dgm:bulletEnabled val="1"/>
        </dgm:presLayoutVars>
      </dgm:prSet>
      <dgm:spPr/>
      <dgm:t>
        <a:bodyPr/>
        <a:lstStyle/>
        <a:p>
          <a:endParaRPr lang="es-MX"/>
        </a:p>
      </dgm:t>
    </dgm:pt>
    <dgm:pt modelId="{412A830B-DA4F-4A0C-8C1E-FA0502223B39}" type="pres">
      <dgm:prSet presAssocID="{C6EDE7EC-1B03-4015-BA5D-34F96D8B7B0A}" presName="spacing" presStyleCnt="0"/>
      <dgm:spPr/>
    </dgm:pt>
    <dgm:pt modelId="{EC2A349B-197F-45C0-AAD8-8998A14676A9}" type="pres">
      <dgm:prSet presAssocID="{CC2301F2-DD06-4EF7-8BE4-9F69387F37BA}" presName="composite" presStyleCnt="0"/>
      <dgm:spPr/>
    </dgm:pt>
    <dgm:pt modelId="{BE2776EE-B563-41EE-82B6-B85D1AC10A09}" type="pres">
      <dgm:prSet presAssocID="{CC2301F2-DD06-4EF7-8BE4-9F69387F37BA}" presName="imgShp" presStyleLbl="fgImgPlace1" presStyleIdx="3" presStyleCnt="5" custScaleX="240212" custLinFactNeighborX="-96338" custLinFactNeighborY="-3458"/>
      <dgm:spPr>
        <a:blipFill rotWithShape="1">
          <a:blip xmlns:r="http://schemas.openxmlformats.org/officeDocument/2006/relationships" r:embed="rId4"/>
          <a:stretch>
            <a:fillRect/>
          </a:stretch>
        </a:blipFill>
      </dgm:spPr>
    </dgm:pt>
    <dgm:pt modelId="{2E4EEE94-6611-4166-8114-CBC969E52276}" type="pres">
      <dgm:prSet presAssocID="{CC2301F2-DD06-4EF7-8BE4-9F69387F37BA}" presName="txShp" presStyleLbl="node1" presStyleIdx="3" presStyleCnt="5">
        <dgm:presLayoutVars>
          <dgm:bulletEnabled val="1"/>
        </dgm:presLayoutVars>
      </dgm:prSet>
      <dgm:spPr/>
      <dgm:t>
        <a:bodyPr/>
        <a:lstStyle/>
        <a:p>
          <a:endParaRPr lang="es-MX"/>
        </a:p>
      </dgm:t>
    </dgm:pt>
    <dgm:pt modelId="{562070FD-0217-492E-8916-9A2E4CE6BB53}" type="pres">
      <dgm:prSet presAssocID="{49F6E80C-89DF-49C3-B6D6-0A6266B78C9B}" presName="spacing" presStyleCnt="0"/>
      <dgm:spPr/>
    </dgm:pt>
    <dgm:pt modelId="{4DF227AC-6CFF-45A7-AB5F-3E87E903CADB}" type="pres">
      <dgm:prSet presAssocID="{C6AB372E-DF47-4656-8580-D4CCE0F0F6CA}" presName="composite" presStyleCnt="0"/>
      <dgm:spPr/>
    </dgm:pt>
    <dgm:pt modelId="{6299705C-B906-4861-AC0D-9DCC7A643F0C}" type="pres">
      <dgm:prSet presAssocID="{C6AB372E-DF47-4656-8580-D4CCE0F0F6CA}" presName="imgShp" presStyleLbl="fgImgPlace1" presStyleIdx="4" presStyleCnt="5" custScaleX="240212" custLinFactNeighborX="-96338" custLinFactNeighborY="-3458"/>
      <dgm:spPr>
        <a:blipFill rotWithShape="1">
          <a:blip xmlns:r="http://schemas.openxmlformats.org/officeDocument/2006/relationships" r:embed="rId5"/>
          <a:stretch>
            <a:fillRect/>
          </a:stretch>
        </a:blipFill>
      </dgm:spPr>
    </dgm:pt>
    <dgm:pt modelId="{2C12B5E4-CFDC-4C05-A8DB-6C46B284935F}" type="pres">
      <dgm:prSet presAssocID="{C6AB372E-DF47-4656-8580-D4CCE0F0F6CA}" presName="txShp" presStyleLbl="node1" presStyleIdx="4" presStyleCnt="5" custLinFactNeighborX="-475" custLinFactNeighborY="3203">
        <dgm:presLayoutVars>
          <dgm:bulletEnabled val="1"/>
        </dgm:presLayoutVars>
      </dgm:prSet>
      <dgm:spPr/>
      <dgm:t>
        <a:bodyPr/>
        <a:lstStyle/>
        <a:p>
          <a:endParaRPr lang="es-MX"/>
        </a:p>
      </dgm:t>
    </dgm:pt>
  </dgm:ptLst>
  <dgm:cxnLst>
    <dgm:cxn modelId="{38EB1D5A-E405-4F6E-9AD3-75DB2E10D359}" type="presOf" srcId="{C6AB372E-DF47-4656-8580-D4CCE0F0F6CA}" destId="{2C12B5E4-CFDC-4C05-A8DB-6C46B284935F}" srcOrd="0" destOrd="0" presId="urn:microsoft.com/office/officeart/2005/8/layout/vList3"/>
    <dgm:cxn modelId="{FDAB9C46-8BD7-4FFC-B7B3-B61F7CF7C88D}" srcId="{E1E8BF35-16D3-4E2B-9E70-10A0CD8DB534}" destId="{A5C634B5-9463-4CB2-BBA3-E8560B774FCB}" srcOrd="2" destOrd="0" parTransId="{25012B66-6437-4757-B263-1C286B1A505A}" sibTransId="{C6EDE7EC-1B03-4015-BA5D-34F96D8B7B0A}"/>
    <dgm:cxn modelId="{98D5AECF-C688-42A8-ACCE-4B86D98D836B}" type="presOf" srcId="{CC2301F2-DD06-4EF7-8BE4-9F69387F37BA}" destId="{2E4EEE94-6611-4166-8114-CBC969E52276}" srcOrd="0" destOrd="0" presId="urn:microsoft.com/office/officeart/2005/8/layout/vList3"/>
    <dgm:cxn modelId="{BB8E0503-59F4-40E6-AB88-A5A2EBD1B877}" srcId="{E1E8BF35-16D3-4E2B-9E70-10A0CD8DB534}" destId="{C6AB372E-DF47-4656-8580-D4CCE0F0F6CA}" srcOrd="4" destOrd="0" parTransId="{707F3432-0DB1-4ACA-AC7B-10C8D85AB927}" sibTransId="{78D09EEA-29C1-462A-9D4D-2CB645A6A7B5}"/>
    <dgm:cxn modelId="{A6641628-297D-4766-8873-F1502A5877B2}" srcId="{E1E8BF35-16D3-4E2B-9E70-10A0CD8DB534}" destId="{CC2301F2-DD06-4EF7-8BE4-9F69387F37BA}" srcOrd="3" destOrd="0" parTransId="{DD60ED0E-C29E-4354-9F32-5F14C5CD64FB}" sibTransId="{49F6E80C-89DF-49C3-B6D6-0A6266B78C9B}"/>
    <dgm:cxn modelId="{4BD54722-0062-4893-BADF-140ECC007605}" srcId="{E1E8BF35-16D3-4E2B-9E70-10A0CD8DB534}" destId="{6D12A2F0-759C-4B9B-B45A-8B1D12EBDF13}" srcOrd="0" destOrd="0" parTransId="{2FD7126A-6A2A-4074-B3E7-78961EB1A7FC}" sibTransId="{F814CA36-9BE0-4682-8C84-67D26375F752}"/>
    <dgm:cxn modelId="{E4EC2168-4CFD-4D0C-A7D7-C8873B79C06E}" srcId="{E1E8BF35-16D3-4E2B-9E70-10A0CD8DB534}" destId="{78B9D87F-2F2F-4EC2-8645-811CEAFB8D66}" srcOrd="1" destOrd="0" parTransId="{EAAEF67D-4FDD-44EA-98FE-AA23315614A3}" sibTransId="{CF2FE2AB-F907-4CFD-8CF9-E3B67C1D7B91}"/>
    <dgm:cxn modelId="{FFB02DA0-6292-4E0C-97B5-4DAC4EAA85C9}" type="presOf" srcId="{78B9D87F-2F2F-4EC2-8645-811CEAFB8D66}" destId="{4DB5D740-503E-4D66-AC9B-01F875F62935}" srcOrd="0" destOrd="0" presId="urn:microsoft.com/office/officeart/2005/8/layout/vList3"/>
    <dgm:cxn modelId="{7E0FB3D7-BDA5-4AE3-A4CF-B28AEE8CA3FB}" type="presOf" srcId="{A5C634B5-9463-4CB2-BBA3-E8560B774FCB}" destId="{65F0EC8C-CB4A-493B-88EC-E1489863CA12}" srcOrd="0" destOrd="0" presId="urn:microsoft.com/office/officeart/2005/8/layout/vList3"/>
    <dgm:cxn modelId="{BA59C914-6205-4FFA-AA47-517FAFDCA9A7}" type="presOf" srcId="{6D12A2F0-759C-4B9B-B45A-8B1D12EBDF13}" destId="{E323F8B4-DB79-46BD-83FE-C4881765FF86}" srcOrd="0" destOrd="0" presId="urn:microsoft.com/office/officeart/2005/8/layout/vList3"/>
    <dgm:cxn modelId="{1D8310D1-81C1-4052-83A9-9B97A8B4F864}" type="presOf" srcId="{E1E8BF35-16D3-4E2B-9E70-10A0CD8DB534}" destId="{465C815A-0745-44A3-B167-2B43AA07AF82}" srcOrd="0" destOrd="0" presId="urn:microsoft.com/office/officeart/2005/8/layout/vList3"/>
    <dgm:cxn modelId="{E7D1CD3D-9F44-4B1B-8AB0-A35503F295A6}" type="presParOf" srcId="{465C815A-0745-44A3-B167-2B43AA07AF82}" destId="{05F75760-0327-47C4-8875-CDC0C6DC5E49}" srcOrd="0" destOrd="0" presId="urn:microsoft.com/office/officeart/2005/8/layout/vList3"/>
    <dgm:cxn modelId="{0BEFD849-F0DF-4C19-8EC8-C726C4BB255D}" type="presParOf" srcId="{05F75760-0327-47C4-8875-CDC0C6DC5E49}" destId="{6E1F0154-082A-46FC-849D-1CC236821D22}" srcOrd="0" destOrd="0" presId="urn:microsoft.com/office/officeart/2005/8/layout/vList3"/>
    <dgm:cxn modelId="{CE469F05-7756-4D46-B8DF-84413892D256}" type="presParOf" srcId="{05F75760-0327-47C4-8875-CDC0C6DC5E49}" destId="{E323F8B4-DB79-46BD-83FE-C4881765FF86}" srcOrd="1" destOrd="0" presId="urn:microsoft.com/office/officeart/2005/8/layout/vList3"/>
    <dgm:cxn modelId="{A4030E0D-DC3F-41FD-9878-8F6A687BF753}" type="presParOf" srcId="{465C815A-0745-44A3-B167-2B43AA07AF82}" destId="{B9D57209-BDB2-4D53-8408-ADD0A3B17B36}" srcOrd="1" destOrd="0" presId="urn:microsoft.com/office/officeart/2005/8/layout/vList3"/>
    <dgm:cxn modelId="{CD8D6ABF-2586-4ACF-B393-18222CB5BD7A}" type="presParOf" srcId="{465C815A-0745-44A3-B167-2B43AA07AF82}" destId="{651D8C74-E5C1-45D3-AB08-CEEC71EBB1D7}" srcOrd="2" destOrd="0" presId="urn:microsoft.com/office/officeart/2005/8/layout/vList3"/>
    <dgm:cxn modelId="{394F0A90-8A90-4144-9C77-0D2F295AE0A0}" type="presParOf" srcId="{651D8C74-E5C1-45D3-AB08-CEEC71EBB1D7}" destId="{8DE02F60-8B7A-4EA4-90BF-2BF432287AD1}" srcOrd="0" destOrd="0" presId="urn:microsoft.com/office/officeart/2005/8/layout/vList3"/>
    <dgm:cxn modelId="{0F624DA2-DBF9-490E-BE25-D4B9BD101CE9}" type="presParOf" srcId="{651D8C74-E5C1-45D3-AB08-CEEC71EBB1D7}" destId="{4DB5D740-503E-4D66-AC9B-01F875F62935}" srcOrd="1" destOrd="0" presId="urn:microsoft.com/office/officeart/2005/8/layout/vList3"/>
    <dgm:cxn modelId="{67C02E77-6A37-48BB-8712-AF4628CC93F6}" type="presParOf" srcId="{465C815A-0745-44A3-B167-2B43AA07AF82}" destId="{89D8BC0C-8FFC-4685-AB23-5836F9D3DD11}" srcOrd="3" destOrd="0" presId="urn:microsoft.com/office/officeart/2005/8/layout/vList3"/>
    <dgm:cxn modelId="{985FE547-7AC8-48F7-9012-D3901E7C1CD8}" type="presParOf" srcId="{465C815A-0745-44A3-B167-2B43AA07AF82}" destId="{4D2117B6-9963-4D55-9D84-03C940BB70B6}" srcOrd="4" destOrd="0" presId="urn:microsoft.com/office/officeart/2005/8/layout/vList3"/>
    <dgm:cxn modelId="{DF34747E-89F4-4AA4-A640-0C0DFDB00DA7}" type="presParOf" srcId="{4D2117B6-9963-4D55-9D84-03C940BB70B6}" destId="{15A0BB33-2FA6-4F95-8CE0-ADC975B0A255}" srcOrd="0" destOrd="0" presId="urn:microsoft.com/office/officeart/2005/8/layout/vList3"/>
    <dgm:cxn modelId="{F3B80A92-D1DF-43F1-9DE4-67DE0F825065}" type="presParOf" srcId="{4D2117B6-9963-4D55-9D84-03C940BB70B6}" destId="{65F0EC8C-CB4A-493B-88EC-E1489863CA12}" srcOrd="1" destOrd="0" presId="urn:microsoft.com/office/officeart/2005/8/layout/vList3"/>
    <dgm:cxn modelId="{81D5D89F-95CB-4A47-82EF-169DE384A268}" type="presParOf" srcId="{465C815A-0745-44A3-B167-2B43AA07AF82}" destId="{412A830B-DA4F-4A0C-8C1E-FA0502223B39}" srcOrd="5" destOrd="0" presId="urn:microsoft.com/office/officeart/2005/8/layout/vList3"/>
    <dgm:cxn modelId="{C379AC03-D43C-4E65-ABD3-6AADF6FF3BD9}" type="presParOf" srcId="{465C815A-0745-44A3-B167-2B43AA07AF82}" destId="{EC2A349B-197F-45C0-AAD8-8998A14676A9}" srcOrd="6" destOrd="0" presId="urn:microsoft.com/office/officeart/2005/8/layout/vList3"/>
    <dgm:cxn modelId="{018927D7-6625-41E2-A378-BFFA979455EC}" type="presParOf" srcId="{EC2A349B-197F-45C0-AAD8-8998A14676A9}" destId="{BE2776EE-B563-41EE-82B6-B85D1AC10A09}" srcOrd="0" destOrd="0" presId="urn:microsoft.com/office/officeart/2005/8/layout/vList3"/>
    <dgm:cxn modelId="{FC0E48DE-03B9-4548-90D1-0C947B925AB6}" type="presParOf" srcId="{EC2A349B-197F-45C0-AAD8-8998A14676A9}" destId="{2E4EEE94-6611-4166-8114-CBC969E52276}" srcOrd="1" destOrd="0" presId="urn:microsoft.com/office/officeart/2005/8/layout/vList3"/>
    <dgm:cxn modelId="{CB9F9D6B-A3F5-4A06-BF8E-70CD91E7A371}" type="presParOf" srcId="{465C815A-0745-44A3-B167-2B43AA07AF82}" destId="{562070FD-0217-492E-8916-9A2E4CE6BB53}" srcOrd="7" destOrd="0" presId="urn:microsoft.com/office/officeart/2005/8/layout/vList3"/>
    <dgm:cxn modelId="{EE28E279-7931-46CA-A669-ABF3B8D047E1}" type="presParOf" srcId="{465C815A-0745-44A3-B167-2B43AA07AF82}" destId="{4DF227AC-6CFF-45A7-AB5F-3E87E903CADB}" srcOrd="8" destOrd="0" presId="urn:microsoft.com/office/officeart/2005/8/layout/vList3"/>
    <dgm:cxn modelId="{46AD7F58-2278-4BB9-B29E-0C6CBB883244}" type="presParOf" srcId="{4DF227AC-6CFF-45A7-AB5F-3E87E903CADB}" destId="{6299705C-B906-4861-AC0D-9DCC7A643F0C}" srcOrd="0" destOrd="0" presId="urn:microsoft.com/office/officeart/2005/8/layout/vList3"/>
    <dgm:cxn modelId="{69FF06DF-26DC-4446-ACF9-35AFA9C2867B}" type="presParOf" srcId="{4DF227AC-6CFF-45A7-AB5F-3E87E903CADB}" destId="{2C12B5E4-CFDC-4C05-A8DB-6C46B284935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A9C66DF-DAE0-4B58-93D0-854A11F0C196}"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MX"/>
        </a:p>
      </dgm:t>
    </dgm:pt>
    <dgm:pt modelId="{25EC410D-FE7B-4AEE-9BDF-8516238A6396}">
      <dgm:prSet phldrT="[Texto]" custT="1"/>
      <dgm:spPr/>
      <dgm:t>
        <a:bodyPr/>
        <a:lstStyle/>
        <a:p>
          <a:pPr algn="just"/>
          <a:r>
            <a:rPr lang="es-EC" sz="1400" dirty="0" smtClean="0"/>
            <a:t>Directmarket Cía. Ltda. es una empresa familiar y ecuatoriana establecida en Quito en el año de 1999 dedicada a la provisión de equipos y servicios para la industria petrolera, principalmente.  Su línea de provisión cuenta con equipos en algunas ramas: Medición de Caudal, Instrumentación, Seguridad, Bombas, Válvulas, Mantenimiento y Servicios.</a:t>
          </a:r>
          <a:endParaRPr lang="es-MX" sz="1400" dirty="0"/>
        </a:p>
      </dgm:t>
    </dgm:pt>
    <dgm:pt modelId="{4F995E73-E6E2-45A8-8294-90A1B0F1124D}" type="parTrans" cxnId="{691B6C03-E29D-4E2C-854B-E25EF7FD0530}">
      <dgm:prSet/>
      <dgm:spPr/>
      <dgm:t>
        <a:bodyPr/>
        <a:lstStyle/>
        <a:p>
          <a:endParaRPr lang="es-MX" sz="1400"/>
        </a:p>
      </dgm:t>
    </dgm:pt>
    <dgm:pt modelId="{0C8BB9D3-57EC-4733-A3F3-185780BC80B4}" type="sibTrans" cxnId="{691B6C03-E29D-4E2C-854B-E25EF7FD0530}">
      <dgm:prSet/>
      <dgm:spPr/>
      <dgm:t>
        <a:bodyPr/>
        <a:lstStyle/>
        <a:p>
          <a:endParaRPr lang="es-MX" sz="1400"/>
        </a:p>
      </dgm:t>
    </dgm:pt>
    <dgm:pt modelId="{1780134D-6CC2-4A55-B323-2D9409423CAE}">
      <dgm:prSet phldrT="[Texto]" custT="1"/>
      <dgm:spPr/>
      <dgm:t>
        <a:bodyPr/>
        <a:lstStyle/>
        <a:p>
          <a:pPr algn="just"/>
          <a:r>
            <a:rPr lang="es-MX" sz="1400" dirty="0" smtClean="0"/>
            <a:t>El entorno macro ambiental para la empresa Directmarket Cía. Ltda. es positivo lo cual ha hecho que ésta se posicione notablemente en la industria petrolera y en menor magnitud en otras industrias; manteniendo relaciones comerciales con las principales operadoras de petróleo, campos marginales y empresas de ingeniería y construcción.  </a:t>
          </a:r>
          <a:endParaRPr lang="es-MX" sz="1400" dirty="0"/>
        </a:p>
      </dgm:t>
    </dgm:pt>
    <dgm:pt modelId="{D532143E-D5D9-463C-A668-AB9C43699524}" type="parTrans" cxnId="{E3A090BA-EAE8-4C5E-A021-AEE404587997}">
      <dgm:prSet/>
      <dgm:spPr/>
      <dgm:t>
        <a:bodyPr/>
        <a:lstStyle/>
        <a:p>
          <a:endParaRPr lang="es-MX" sz="1400"/>
        </a:p>
      </dgm:t>
    </dgm:pt>
    <dgm:pt modelId="{56F9CEED-BF78-4230-91FA-BA60AC662521}" type="sibTrans" cxnId="{E3A090BA-EAE8-4C5E-A021-AEE404587997}">
      <dgm:prSet/>
      <dgm:spPr/>
      <dgm:t>
        <a:bodyPr/>
        <a:lstStyle/>
        <a:p>
          <a:endParaRPr lang="es-MX" sz="1400"/>
        </a:p>
      </dgm:t>
    </dgm:pt>
    <dgm:pt modelId="{F5D1DFD1-0191-49C1-B24F-5FE5F99E2A4C}">
      <dgm:prSet custT="1"/>
      <dgm:spPr/>
      <dgm:t>
        <a:bodyPr/>
        <a:lstStyle/>
        <a:p>
          <a:pPr algn="just"/>
          <a:r>
            <a:rPr lang="es-MX" sz="1400" dirty="0" smtClean="0"/>
            <a:t>El principal cliente de la empresa es la estatal Petroamazonas EP que actualmente controla el 70% de la producción total del crudo del Ecuador.  El sector petrolero en el cual la empresa se desarrolla mayoritariamente, es uno de los más importantes en el Ecuador y el cual  genera la mayor fuente de  ingresos para el país, es así que se han registrado balanzas petroleras superavitarias durante los últimos años.</a:t>
          </a:r>
          <a:endParaRPr lang="es-MX" sz="1400" dirty="0"/>
        </a:p>
      </dgm:t>
    </dgm:pt>
    <dgm:pt modelId="{09651435-5ADA-492C-B6A8-3F57612A57A8}" type="parTrans" cxnId="{481617D2-18AB-4DE4-AD83-0D965AE84C3E}">
      <dgm:prSet/>
      <dgm:spPr/>
      <dgm:t>
        <a:bodyPr/>
        <a:lstStyle/>
        <a:p>
          <a:endParaRPr lang="es-MX" sz="1400"/>
        </a:p>
      </dgm:t>
    </dgm:pt>
    <dgm:pt modelId="{994A531D-4203-46F9-A22A-78D7CC996504}" type="sibTrans" cxnId="{481617D2-18AB-4DE4-AD83-0D965AE84C3E}">
      <dgm:prSet/>
      <dgm:spPr/>
      <dgm:t>
        <a:bodyPr/>
        <a:lstStyle/>
        <a:p>
          <a:endParaRPr lang="es-MX" sz="1400"/>
        </a:p>
      </dgm:t>
    </dgm:pt>
    <dgm:pt modelId="{6A30CA91-DF12-45C0-B715-841DB32129B0}">
      <dgm:prSet custT="1"/>
      <dgm:spPr/>
      <dgm:t>
        <a:bodyPr/>
        <a:lstStyle/>
        <a:p>
          <a:pPr algn="just"/>
          <a:r>
            <a:rPr lang="es-MX" sz="1400" dirty="0" smtClean="0"/>
            <a:t>Directmarket Cía. Ltda. ha logrado posicionar lar marcas que distribuye satisfactoriamente y ha conseguido que estas sean incluidas como marcas aceptadas en la mayoría de las empresas del sector, lo cual asegura su crecimiento y estabilidad en el mercado.   </a:t>
          </a:r>
          <a:endParaRPr lang="es-MX" sz="1400" dirty="0"/>
        </a:p>
      </dgm:t>
    </dgm:pt>
    <dgm:pt modelId="{BC9A7865-E2DB-4A2A-AEDD-667F78258662}" type="parTrans" cxnId="{C7B85A8A-2E1C-4434-9684-ED55F46F4A18}">
      <dgm:prSet/>
      <dgm:spPr/>
      <dgm:t>
        <a:bodyPr/>
        <a:lstStyle/>
        <a:p>
          <a:endParaRPr lang="es-MX" sz="1400"/>
        </a:p>
      </dgm:t>
    </dgm:pt>
    <dgm:pt modelId="{D8503117-33C0-466C-9727-4BF30AC0CAF9}" type="sibTrans" cxnId="{C7B85A8A-2E1C-4434-9684-ED55F46F4A18}">
      <dgm:prSet/>
      <dgm:spPr/>
      <dgm:t>
        <a:bodyPr/>
        <a:lstStyle/>
        <a:p>
          <a:endParaRPr lang="es-MX" sz="1400"/>
        </a:p>
      </dgm:t>
    </dgm:pt>
    <dgm:pt modelId="{E93C93DB-79AB-45D6-A56B-E2846A186F98}" type="pres">
      <dgm:prSet presAssocID="{EA9C66DF-DAE0-4B58-93D0-854A11F0C196}" presName="linear" presStyleCnt="0">
        <dgm:presLayoutVars>
          <dgm:dir/>
          <dgm:animLvl val="lvl"/>
          <dgm:resizeHandles val="exact"/>
        </dgm:presLayoutVars>
      </dgm:prSet>
      <dgm:spPr/>
      <dgm:t>
        <a:bodyPr/>
        <a:lstStyle/>
        <a:p>
          <a:endParaRPr lang="es-MX"/>
        </a:p>
      </dgm:t>
    </dgm:pt>
    <dgm:pt modelId="{C4AC2917-D700-4C3D-8272-9643BF829366}" type="pres">
      <dgm:prSet presAssocID="{25EC410D-FE7B-4AEE-9BDF-8516238A6396}" presName="parentLin" presStyleCnt="0"/>
      <dgm:spPr/>
    </dgm:pt>
    <dgm:pt modelId="{FD6DC1C4-0548-4340-8AC7-7559ACC47FA1}" type="pres">
      <dgm:prSet presAssocID="{25EC410D-FE7B-4AEE-9BDF-8516238A6396}" presName="parentLeftMargin" presStyleLbl="node1" presStyleIdx="0" presStyleCnt="4"/>
      <dgm:spPr/>
      <dgm:t>
        <a:bodyPr/>
        <a:lstStyle/>
        <a:p>
          <a:endParaRPr lang="es-MX"/>
        </a:p>
      </dgm:t>
    </dgm:pt>
    <dgm:pt modelId="{D8862FEC-5509-4C28-8053-CC6F20F07713}" type="pres">
      <dgm:prSet presAssocID="{25EC410D-FE7B-4AEE-9BDF-8516238A6396}" presName="parentText" presStyleLbl="node1" presStyleIdx="0" presStyleCnt="4" custScaleX="135714">
        <dgm:presLayoutVars>
          <dgm:chMax val="0"/>
          <dgm:bulletEnabled val="1"/>
        </dgm:presLayoutVars>
      </dgm:prSet>
      <dgm:spPr/>
      <dgm:t>
        <a:bodyPr/>
        <a:lstStyle/>
        <a:p>
          <a:endParaRPr lang="es-MX"/>
        </a:p>
      </dgm:t>
    </dgm:pt>
    <dgm:pt modelId="{02611AC4-C2F8-47A5-8696-A9990A49897C}" type="pres">
      <dgm:prSet presAssocID="{25EC410D-FE7B-4AEE-9BDF-8516238A6396}" presName="negativeSpace" presStyleCnt="0"/>
      <dgm:spPr/>
    </dgm:pt>
    <dgm:pt modelId="{5E699082-3D72-4BC5-8365-3CBB8B5D99DE}" type="pres">
      <dgm:prSet presAssocID="{25EC410D-FE7B-4AEE-9BDF-8516238A6396}" presName="childText" presStyleLbl="conFgAcc1" presStyleIdx="0" presStyleCnt="4">
        <dgm:presLayoutVars>
          <dgm:bulletEnabled val="1"/>
        </dgm:presLayoutVars>
      </dgm:prSet>
      <dgm:spPr/>
    </dgm:pt>
    <dgm:pt modelId="{E8228A74-A37A-4AAD-8A1A-FDC8D301DC89}" type="pres">
      <dgm:prSet presAssocID="{0C8BB9D3-57EC-4733-A3F3-185780BC80B4}" presName="spaceBetweenRectangles" presStyleCnt="0"/>
      <dgm:spPr/>
    </dgm:pt>
    <dgm:pt modelId="{7F29540D-613B-454B-B135-B5D22711A2FF}" type="pres">
      <dgm:prSet presAssocID="{1780134D-6CC2-4A55-B323-2D9409423CAE}" presName="parentLin" presStyleCnt="0"/>
      <dgm:spPr/>
    </dgm:pt>
    <dgm:pt modelId="{F279B8CC-9CB4-4C2B-A417-73565CBB79F8}" type="pres">
      <dgm:prSet presAssocID="{1780134D-6CC2-4A55-B323-2D9409423CAE}" presName="parentLeftMargin" presStyleLbl="node1" presStyleIdx="0" presStyleCnt="4"/>
      <dgm:spPr/>
      <dgm:t>
        <a:bodyPr/>
        <a:lstStyle/>
        <a:p>
          <a:endParaRPr lang="es-MX"/>
        </a:p>
      </dgm:t>
    </dgm:pt>
    <dgm:pt modelId="{EABAA6D6-0845-4AA4-A3AD-0DB2570F8876}" type="pres">
      <dgm:prSet presAssocID="{1780134D-6CC2-4A55-B323-2D9409423CAE}" presName="parentText" presStyleLbl="node1" presStyleIdx="1" presStyleCnt="4" custScaleX="135714">
        <dgm:presLayoutVars>
          <dgm:chMax val="0"/>
          <dgm:bulletEnabled val="1"/>
        </dgm:presLayoutVars>
      </dgm:prSet>
      <dgm:spPr/>
      <dgm:t>
        <a:bodyPr/>
        <a:lstStyle/>
        <a:p>
          <a:endParaRPr lang="es-MX"/>
        </a:p>
      </dgm:t>
    </dgm:pt>
    <dgm:pt modelId="{19720034-F106-4F13-9913-A9E0F5E879EE}" type="pres">
      <dgm:prSet presAssocID="{1780134D-6CC2-4A55-B323-2D9409423CAE}" presName="negativeSpace" presStyleCnt="0"/>
      <dgm:spPr/>
    </dgm:pt>
    <dgm:pt modelId="{1B8B086B-B4C0-4C97-8E0E-69D56F50785D}" type="pres">
      <dgm:prSet presAssocID="{1780134D-6CC2-4A55-B323-2D9409423CAE}" presName="childText" presStyleLbl="conFgAcc1" presStyleIdx="1" presStyleCnt="4">
        <dgm:presLayoutVars>
          <dgm:bulletEnabled val="1"/>
        </dgm:presLayoutVars>
      </dgm:prSet>
      <dgm:spPr/>
    </dgm:pt>
    <dgm:pt modelId="{EB2D42D8-361A-4FB6-B6F5-EA09DFEBF127}" type="pres">
      <dgm:prSet presAssocID="{56F9CEED-BF78-4230-91FA-BA60AC662521}" presName="spaceBetweenRectangles" presStyleCnt="0"/>
      <dgm:spPr/>
    </dgm:pt>
    <dgm:pt modelId="{7D8B76AE-4C73-4EE7-811D-10A67FC8671C}" type="pres">
      <dgm:prSet presAssocID="{F5D1DFD1-0191-49C1-B24F-5FE5F99E2A4C}" presName="parentLin" presStyleCnt="0"/>
      <dgm:spPr/>
    </dgm:pt>
    <dgm:pt modelId="{C55789DA-1829-49FD-BDA9-A04D7BDE0D6D}" type="pres">
      <dgm:prSet presAssocID="{F5D1DFD1-0191-49C1-B24F-5FE5F99E2A4C}" presName="parentLeftMargin" presStyleLbl="node1" presStyleIdx="1" presStyleCnt="4"/>
      <dgm:spPr/>
      <dgm:t>
        <a:bodyPr/>
        <a:lstStyle/>
        <a:p>
          <a:endParaRPr lang="es-MX"/>
        </a:p>
      </dgm:t>
    </dgm:pt>
    <dgm:pt modelId="{8C28B200-DECE-47E3-B68A-66BB2730AF56}" type="pres">
      <dgm:prSet presAssocID="{F5D1DFD1-0191-49C1-B24F-5FE5F99E2A4C}" presName="parentText" presStyleLbl="node1" presStyleIdx="2" presStyleCnt="4" custScaleX="135714">
        <dgm:presLayoutVars>
          <dgm:chMax val="0"/>
          <dgm:bulletEnabled val="1"/>
        </dgm:presLayoutVars>
      </dgm:prSet>
      <dgm:spPr/>
      <dgm:t>
        <a:bodyPr/>
        <a:lstStyle/>
        <a:p>
          <a:endParaRPr lang="es-MX"/>
        </a:p>
      </dgm:t>
    </dgm:pt>
    <dgm:pt modelId="{6E02B72A-06F0-42BC-A7C9-0F254CFFE223}" type="pres">
      <dgm:prSet presAssocID="{F5D1DFD1-0191-49C1-B24F-5FE5F99E2A4C}" presName="negativeSpace" presStyleCnt="0"/>
      <dgm:spPr/>
    </dgm:pt>
    <dgm:pt modelId="{827C9F99-03BD-46F1-A1D3-0DEA287F0CBB}" type="pres">
      <dgm:prSet presAssocID="{F5D1DFD1-0191-49C1-B24F-5FE5F99E2A4C}" presName="childText" presStyleLbl="conFgAcc1" presStyleIdx="2" presStyleCnt="4">
        <dgm:presLayoutVars>
          <dgm:bulletEnabled val="1"/>
        </dgm:presLayoutVars>
      </dgm:prSet>
      <dgm:spPr/>
    </dgm:pt>
    <dgm:pt modelId="{084DDB2A-2DF5-4D27-8661-E4B00D2D9B64}" type="pres">
      <dgm:prSet presAssocID="{994A531D-4203-46F9-A22A-78D7CC996504}" presName="spaceBetweenRectangles" presStyleCnt="0"/>
      <dgm:spPr/>
    </dgm:pt>
    <dgm:pt modelId="{1D6FEFD7-E32B-4B90-AE7D-483239EA9DD0}" type="pres">
      <dgm:prSet presAssocID="{6A30CA91-DF12-45C0-B715-841DB32129B0}" presName="parentLin" presStyleCnt="0"/>
      <dgm:spPr/>
    </dgm:pt>
    <dgm:pt modelId="{D6D0561C-96EC-48B6-AE7D-AE5D91951BF9}" type="pres">
      <dgm:prSet presAssocID="{6A30CA91-DF12-45C0-B715-841DB32129B0}" presName="parentLeftMargin" presStyleLbl="node1" presStyleIdx="2" presStyleCnt="4"/>
      <dgm:spPr/>
      <dgm:t>
        <a:bodyPr/>
        <a:lstStyle/>
        <a:p>
          <a:endParaRPr lang="es-MX"/>
        </a:p>
      </dgm:t>
    </dgm:pt>
    <dgm:pt modelId="{B4194167-19A8-41CF-9A1E-B903A159FD0F}" type="pres">
      <dgm:prSet presAssocID="{6A30CA91-DF12-45C0-B715-841DB32129B0}" presName="parentText" presStyleLbl="node1" presStyleIdx="3" presStyleCnt="4" custScaleX="135714">
        <dgm:presLayoutVars>
          <dgm:chMax val="0"/>
          <dgm:bulletEnabled val="1"/>
        </dgm:presLayoutVars>
      </dgm:prSet>
      <dgm:spPr/>
      <dgm:t>
        <a:bodyPr/>
        <a:lstStyle/>
        <a:p>
          <a:endParaRPr lang="es-MX"/>
        </a:p>
      </dgm:t>
    </dgm:pt>
    <dgm:pt modelId="{358BBEE8-87A1-4B6D-9085-C2463A81E0CA}" type="pres">
      <dgm:prSet presAssocID="{6A30CA91-DF12-45C0-B715-841DB32129B0}" presName="negativeSpace" presStyleCnt="0"/>
      <dgm:spPr/>
    </dgm:pt>
    <dgm:pt modelId="{E7353429-45A7-478D-B76B-C8FDD698DD08}" type="pres">
      <dgm:prSet presAssocID="{6A30CA91-DF12-45C0-B715-841DB32129B0}" presName="childText" presStyleLbl="conFgAcc1" presStyleIdx="3" presStyleCnt="4">
        <dgm:presLayoutVars>
          <dgm:bulletEnabled val="1"/>
        </dgm:presLayoutVars>
      </dgm:prSet>
      <dgm:spPr/>
    </dgm:pt>
  </dgm:ptLst>
  <dgm:cxnLst>
    <dgm:cxn modelId="{691B6C03-E29D-4E2C-854B-E25EF7FD0530}" srcId="{EA9C66DF-DAE0-4B58-93D0-854A11F0C196}" destId="{25EC410D-FE7B-4AEE-9BDF-8516238A6396}" srcOrd="0" destOrd="0" parTransId="{4F995E73-E6E2-45A8-8294-90A1B0F1124D}" sibTransId="{0C8BB9D3-57EC-4733-A3F3-185780BC80B4}"/>
    <dgm:cxn modelId="{C7B85A8A-2E1C-4434-9684-ED55F46F4A18}" srcId="{EA9C66DF-DAE0-4B58-93D0-854A11F0C196}" destId="{6A30CA91-DF12-45C0-B715-841DB32129B0}" srcOrd="3" destOrd="0" parTransId="{BC9A7865-E2DB-4A2A-AEDD-667F78258662}" sibTransId="{D8503117-33C0-466C-9727-4BF30AC0CAF9}"/>
    <dgm:cxn modelId="{6D1F8E87-D6A2-4AC4-81EE-EF55FFE87775}" type="presOf" srcId="{25EC410D-FE7B-4AEE-9BDF-8516238A6396}" destId="{D8862FEC-5509-4C28-8053-CC6F20F07713}" srcOrd="1" destOrd="0" presId="urn:microsoft.com/office/officeart/2005/8/layout/list1"/>
    <dgm:cxn modelId="{4B853CC2-D5F4-457F-A983-2F67C8192ED8}" type="presOf" srcId="{1780134D-6CC2-4A55-B323-2D9409423CAE}" destId="{F279B8CC-9CB4-4C2B-A417-73565CBB79F8}" srcOrd="0" destOrd="0" presId="urn:microsoft.com/office/officeart/2005/8/layout/list1"/>
    <dgm:cxn modelId="{CEC20216-5409-4F55-8F57-B04DBF0587E0}" type="presOf" srcId="{25EC410D-FE7B-4AEE-9BDF-8516238A6396}" destId="{FD6DC1C4-0548-4340-8AC7-7559ACC47FA1}" srcOrd="0" destOrd="0" presId="urn:microsoft.com/office/officeart/2005/8/layout/list1"/>
    <dgm:cxn modelId="{6A57BE70-C70B-43F9-A7F4-404BBB394606}" type="presOf" srcId="{6A30CA91-DF12-45C0-B715-841DB32129B0}" destId="{D6D0561C-96EC-48B6-AE7D-AE5D91951BF9}" srcOrd="0" destOrd="0" presId="urn:microsoft.com/office/officeart/2005/8/layout/list1"/>
    <dgm:cxn modelId="{59E52535-CED0-4693-9BD8-55D8E5F391F2}" type="presOf" srcId="{F5D1DFD1-0191-49C1-B24F-5FE5F99E2A4C}" destId="{8C28B200-DECE-47E3-B68A-66BB2730AF56}" srcOrd="1" destOrd="0" presId="urn:microsoft.com/office/officeart/2005/8/layout/list1"/>
    <dgm:cxn modelId="{E3A090BA-EAE8-4C5E-A021-AEE404587997}" srcId="{EA9C66DF-DAE0-4B58-93D0-854A11F0C196}" destId="{1780134D-6CC2-4A55-B323-2D9409423CAE}" srcOrd="1" destOrd="0" parTransId="{D532143E-D5D9-463C-A668-AB9C43699524}" sibTransId="{56F9CEED-BF78-4230-91FA-BA60AC662521}"/>
    <dgm:cxn modelId="{7D6B54F4-76BC-4B71-8C49-0C1381E06D1C}" type="presOf" srcId="{EA9C66DF-DAE0-4B58-93D0-854A11F0C196}" destId="{E93C93DB-79AB-45D6-A56B-E2846A186F98}" srcOrd="0" destOrd="0" presId="urn:microsoft.com/office/officeart/2005/8/layout/list1"/>
    <dgm:cxn modelId="{481617D2-18AB-4DE4-AD83-0D965AE84C3E}" srcId="{EA9C66DF-DAE0-4B58-93D0-854A11F0C196}" destId="{F5D1DFD1-0191-49C1-B24F-5FE5F99E2A4C}" srcOrd="2" destOrd="0" parTransId="{09651435-5ADA-492C-B6A8-3F57612A57A8}" sibTransId="{994A531D-4203-46F9-A22A-78D7CC996504}"/>
    <dgm:cxn modelId="{9A696BEC-01BF-4B21-8303-593CF757977F}" type="presOf" srcId="{1780134D-6CC2-4A55-B323-2D9409423CAE}" destId="{EABAA6D6-0845-4AA4-A3AD-0DB2570F8876}" srcOrd="1" destOrd="0" presId="urn:microsoft.com/office/officeart/2005/8/layout/list1"/>
    <dgm:cxn modelId="{90091CD5-637D-4461-BF5A-8701C311E00D}" type="presOf" srcId="{F5D1DFD1-0191-49C1-B24F-5FE5F99E2A4C}" destId="{C55789DA-1829-49FD-BDA9-A04D7BDE0D6D}" srcOrd="0" destOrd="0" presId="urn:microsoft.com/office/officeart/2005/8/layout/list1"/>
    <dgm:cxn modelId="{82DEF5FD-916F-4378-9C52-199E3D9D79E9}" type="presOf" srcId="{6A30CA91-DF12-45C0-B715-841DB32129B0}" destId="{B4194167-19A8-41CF-9A1E-B903A159FD0F}" srcOrd="1" destOrd="0" presId="urn:microsoft.com/office/officeart/2005/8/layout/list1"/>
    <dgm:cxn modelId="{CAA72763-7CDC-492A-920C-FCDE4A6AFC4B}" type="presParOf" srcId="{E93C93DB-79AB-45D6-A56B-E2846A186F98}" destId="{C4AC2917-D700-4C3D-8272-9643BF829366}" srcOrd="0" destOrd="0" presId="urn:microsoft.com/office/officeart/2005/8/layout/list1"/>
    <dgm:cxn modelId="{A44C99BA-941F-4E1D-8A36-8106593B240C}" type="presParOf" srcId="{C4AC2917-D700-4C3D-8272-9643BF829366}" destId="{FD6DC1C4-0548-4340-8AC7-7559ACC47FA1}" srcOrd="0" destOrd="0" presId="urn:microsoft.com/office/officeart/2005/8/layout/list1"/>
    <dgm:cxn modelId="{D3F2C561-34B7-4246-8D7D-18C7B21BD8C7}" type="presParOf" srcId="{C4AC2917-D700-4C3D-8272-9643BF829366}" destId="{D8862FEC-5509-4C28-8053-CC6F20F07713}" srcOrd="1" destOrd="0" presId="urn:microsoft.com/office/officeart/2005/8/layout/list1"/>
    <dgm:cxn modelId="{9C80DDC3-0E96-414C-AEF5-AE83C2CE5026}" type="presParOf" srcId="{E93C93DB-79AB-45D6-A56B-E2846A186F98}" destId="{02611AC4-C2F8-47A5-8696-A9990A49897C}" srcOrd="1" destOrd="0" presId="urn:microsoft.com/office/officeart/2005/8/layout/list1"/>
    <dgm:cxn modelId="{201D159C-2A92-4FA0-9D92-BB4574412AD2}" type="presParOf" srcId="{E93C93DB-79AB-45D6-A56B-E2846A186F98}" destId="{5E699082-3D72-4BC5-8365-3CBB8B5D99DE}" srcOrd="2" destOrd="0" presId="urn:microsoft.com/office/officeart/2005/8/layout/list1"/>
    <dgm:cxn modelId="{67659014-55A6-4A14-BC0A-0D7114E8F25C}" type="presParOf" srcId="{E93C93DB-79AB-45D6-A56B-E2846A186F98}" destId="{E8228A74-A37A-4AAD-8A1A-FDC8D301DC89}" srcOrd="3" destOrd="0" presId="urn:microsoft.com/office/officeart/2005/8/layout/list1"/>
    <dgm:cxn modelId="{6EC58B36-9B35-4290-AA02-0DFFFA39496B}" type="presParOf" srcId="{E93C93DB-79AB-45D6-A56B-E2846A186F98}" destId="{7F29540D-613B-454B-B135-B5D22711A2FF}" srcOrd="4" destOrd="0" presId="urn:microsoft.com/office/officeart/2005/8/layout/list1"/>
    <dgm:cxn modelId="{84AD6E69-A2A3-4359-A0A0-AB07B7818FD8}" type="presParOf" srcId="{7F29540D-613B-454B-B135-B5D22711A2FF}" destId="{F279B8CC-9CB4-4C2B-A417-73565CBB79F8}" srcOrd="0" destOrd="0" presId="urn:microsoft.com/office/officeart/2005/8/layout/list1"/>
    <dgm:cxn modelId="{78FDE292-638D-443E-8658-A2EE026447F1}" type="presParOf" srcId="{7F29540D-613B-454B-B135-B5D22711A2FF}" destId="{EABAA6D6-0845-4AA4-A3AD-0DB2570F8876}" srcOrd="1" destOrd="0" presId="urn:microsoft.com/office/officeart/2005/8/layout/list1"/>
    <dgm:cxn modelId="{41793120-3CD5-4AD6-B80D-0462CBC613B7}" type="presParOf" srcId="{E93C93DB-79AB-45D6-A56B-E2846A186F98}" destId="{19720034-F106-4F13-9913-A9E0F5E879EE}" srcOrd="5" destOrd="0" presId="urn:microsoft.com/office/officeart/2005/8/layout/list1"/>
    <dgm:cxn modelId="{B6736C58-63BD-4E67-A9F1-95963971C65F}" type="presParOf" srcId="{E93C93DB-79AB-45D6-A56B-E2846A186F98}" destId="{1B8B086B-B4C0-4C97-8E0E-69D56F50785D}" srcOrd="6" destOrd="0" presId="urn:microsoft.com/office/officeart/2005/8/layout/list1"/>
    <dgm:cxn modelId="{C9417E14-F30C-4ACD-86C7-23E4F11779CD}" type="presParOf" srcId="{E93C93DB-79AB-45D6-A56B-E2846A186F98}" destId="{EB2D42D8-361A-4FB6-B6F5-EA09DFEBF127}" srcOrd="7" destOrd="0" presId="urn:microsoft.com/office/officeart/2005/8/layout/list1"/>
    <dgm:cxn modelId="{440CEE05-4454-4E83-90E2-DEB734EEE8CD}" type="presParOf" srcId="{E93C93DB-79AB-45D6-A56B-E2846A186F98}" destId="{7D8B76AE-4C73-4EE7-811D-10A67FC8671C}" srcOrd="8" destOrd="0" presId="urn:microsoft.com/office/officeart/2005/8/layout/list1"/>
    <dgm:cxn modelId="{EE93015A-ADF2-4A9A-BCF4-25C0B5621C05}" type="presParOf" srcId="{7D8B76AE-4C73-4EE7-811D-10A67FC8671C}" destId="{C55789DA-1829-49FD-BDA9-A04D7BDE0D6D}" srcOrd="0" destOrd="0" presId="urn:microsoft.com/office/officeart/2005/8/layout/list1"/>
    <dgm:cxn modelId="{5CB16FEE-7B75-47C7-A40B-4A6FF753FD02}" type="presParOf" srcId="{7D8B76AE-4C73-4EE7-811D-10A67FC8671C}" destId="{8C28B200-DECE-47E3-B68A-66BB2730AF56}" srcOrd="1" destOrd="0" presId="urn:microsoft.com/office/officeart/2005/8/layout/list1"/>
    <dgm:cxn modelId="{5179EC77-2660-48F9-83FB-56C2F9B53911}" type="presParOf" srcId="{E93C93DB-79AB-45D6-A56B-E2846A186F98}" destId="{6E02B72A-06F0-42BC-A7C9-0F254CFFE223}" srcOrd="9" destOrd="0" presId="urn:microsoft.com/office/officeart/2005/8/layout/list1"/>
    <dgm:cxn modelId="{267E80B3-4CA1-4615-95F9-B6178DBB12F1}" type="presParOf" srcId="{E93C93DB-79AB-45D6-A56B-E2846A186F98}" destId="{827C9F99-03BD-46F1-A1D3-0DEA287F0CBB}" srcOrd="10" destOrd="0" presId="urn:microsoft.com/office/officeart/2005/8/layout/list1"/>
    <dgm:cxn modelId="{4E6F94E5-1011-4FA8-BCC4-3E5920CA13A0}" type="presParOf" srcId="{E93C93DB-79AB-45D6-A56B-E2846A186F98}" destId="{084DDB2A-2DF5-4D27-8661-E4B00D2D9B64}" srcOrd="11" destOrd="0" presId="urn:microsoft.com/office/officeart/2005/8/layout/list1"/>
    <dgm:cxn modelId="{93F21107-7024-4DD1-9518-35B428BA0D27}" type="presParOf" srcId="{E93C93DB-79AB-45D6-A56B-E2846A186F98}" destId="{1D6FEFD7-E32B-4B90-AE7D-483239EA9DD0}" srcOrd="12" destOrd="0" presId="urn:microsoft.com/office/officeart/2005/8/layout/list1"/>
    <dgm:cxn modelId="{EC584C97-38A9-4778-BB63-B56DD1B6B215}" type="presParOf" srcId="{1D6FEFD7-E32B-4B90-AE7D-483239EA9DD0}" destId="{D6D0561C-96EC-48B6-AE7D-AE5D91951BF9}" srcOrd="0" destOrd="0" presId="urn:microsoft.com/office/officeart/2005/8/layout/list1"/>
    <dgm:cxn modelId="{B2527E9A-6622-459B-BA91-A7355957FE61}" type="presParOf" srcId="{1D6FEFD7-E32B-4B90-AE7D-483239EA9DD0}" destId="{B4194167-19A8-41CF-9A1E-B903A159FD0F}" srcOrd="1" destOrd="0" presId="urn:microsoft.com/office/officeart/2005/8/layout/list1"/>
    <dgm:cxn modelId="{3899D598-D6E4-4EAE-8B61-86ED3E41AFA6}" type="presParOf" srcId="{E93C93DB-79AB-45D6-A56B-E2846A186F98}" destId="{358BBEE8-87A1-4B6D-9085-C2463A81E0CA}" srcOrd="13" destOrd="0" presId="urn:microsoft.com/office/officeart/2005/8/layout/list1"/>
    <dgm:cxn modelId="{A6ED17C0-135C-432E-A988-2AB1E8EC7BAA}" type="presParOf" srcId="{E93C93DB-79AB-45D6-A56B-E2846A186F98}" destId="{E7353429-45A7-478D-B76B-C8FDD698DD0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A9C66DF-DAE0-4B58-93D0-854A11F0C196}"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MX"/>
        </a:p>
      </dgm:t>
    </dgm:pt>
    <dgm:pt modelId="{1A89F531-C5C8-487E-A3A1-29CED4B8F95B}">
      <dgm:prSet custT="1"/>
      <dgm:spPr/>
      <dgm:t>
        <a:bodyPr/>
        <a:lstStyle/>
        <a:p>
          <a:pPr algn="just"/>
          <a:r>
            <a:rPr lang="es-MX" sz="1400" dirty="0" smtClean="0"/>
            <a:t>El diagnóstico financiero realizado a la empresa denota valores positivos como un crecimiento en la generación de utilidad durante este periodo, tendencia creciente en ventas e inversión en activos fijos; sin embargo, existen algunos aspectos negativos entre los que se detalla la falta de una correcta política de crédito, inexistencia de un límite de riesgo, no hay instrumentos de cobro establecidos, falta de nuevas alternativas de financiamiento pues la empresa se apalanca principalmente a través de sus proveedores, iliquidez e inexistencia de un  plan financiero adecuado.  </a:t>
          </a:r>
          <a:endParaRPr lang="es-MX" sz="1400" dirty="0"/>
        </a:p>
      </dgm:t>
    </dgm:pt>
    <dgm:pt modelId="{EBF13719-9945-4792-867C-765FB9ABE78F}" type="parTrans" cxnId="{9EFADD19-3A29-4768-B5A4-B36BACEA3009}">
      <dgm:prSet/>
      <dgm:spPr/>
      <dgm:t>
        <a:bodyPr/>
        <a:lstStyle/>
        <a:p>
          <a:endParaRPr lang="es-MX" sz="1400"/>
        </a:p>
      </dgm:t>
    </dgm:pt>
    <dgm:pt modelId="{1FBB3477-052A-4A6F-A850-5EEB0F54E687}" type="sibTrans" cxnId="{9EFADD19-3A29-4768-B5A4-B36BACEA3009}">
      <dgm:prSet/>
      <dgm:spPr/>
      <dgm:t>
        <a:bodyPr/>
        <a:lstStyle/>
        <a:p>
          <a:endParaRPr lang="es-MX" sz="1400"/>
        </a:p>
      </dgm:t>
    </dgm:pt>
    <dgm:pt modelId="{7370906E-224D-497B-B880-328285AAEB28}">
      <dgm:prSet custT="1"/>
      <dgm:spPr/>
      <dgm:t>
        <a:bodyPr/>
        <a:lstStyle/>
        <a:p>
          <a:pPr algn="just"/>
          <a:r>
            <a:rPr lang="es-MX" sz="1400" dirty="0" smtClean="0"/>
            <a:t>El modelo financiero propuesto se enmarca en aspectos que se consideran esenciales para mejorar la actual gestión administrativa y financiera de la empresa.  Se proponen políticas de gestión financiera a corto y a largo plazo entre las que se detallan: gestión de cuentas por cobrar, gestión de cuentas por pagar, políticas y fuentes de financiamiento, realización de pronósticos, políticas de presupuesto y construcción de estados financieros proforma.</a:t>
          </a:r>
          <a:endParaRPr lang="es-MX" sz="1400" dirty="0"/>
        </a:p>
      </dgm:t>
    </dgm:pt>
    <dgm:pt modelId="{6AA61EB0-1A5A-498E-B42A-D1564495A691}" type="parTrans" cxnId="{4527F475-FE1E-462C-8105-32F6785D7235}">
      <dgm:prSet/>
      <dgm:spPr/>
      <dgm:t>
        <a:bodyPr/>
        <a:lstStyle/>
        <a:p>
          <a:endParaRPr lang="es-MX" sz="1400"/>
        </a:p>
      </dgm:t>
    </dgm:pt>
    <dgm:pt modelId="{B6638C5D-ED11-4765-A3FD-309D656245DC}" type="sibTrans" cxnId="{4527F475-FE1E-462C-8105-32F6785D7235}">
      <dgm:prSet/>
      <dgm:spPr/>
      <dgm:t>
        <a:bodyPr/>
        <a:lstStyle/>
        <a:p>
          <a:endParaRPr lang="es-MX" sz="1400"/>
        </a:p>
      </dgm:t>
    </dgm:pt>
    <dgm:pt modelId="{5A6CB282-684C-45DB-8412-F676DE16CBBF}">
      <dgm:prSet custT="1"/>
      <dgm:spPr/>
      <dgm:t>
        <a:bodyPr/>
        <a:lstStyle/>
        <a:p>
          <a:pPr algn="just"/>
          <a:r>
            <a:rPr lang="es-MX" sz="1400" dirty="0" smtClean="0"/>
            <a:t>Con la aplicación de las políticas propuestas para la empresa, se elaboró pronósticos de ventas, presupuestos y estados financieros proforma a fin de determinar los resultados a futuro de Directmarket Cía. Ltda.</a:t>
          </a:r>
          <a:endParaRPr lang="es-MX" sz="1400" dirty="0"/>
        </a:p>
      </dgm:t>
    </dgm:pt>
    <dgm:pt modelId="{5C744D2C-B4D9-4279-A617-A6B57C5C4916}" type="parTrans" cxnId="{CC08037E-65EC-4833-AD99-F0A8D884D45F}">
      <dgm:prSet/>
      <dgm:spPr/>
      <dgm:t>
        <a:bodyPr/>
        <a:lstStyle/>
        <a:p>
          <a:endParaRPr lang="es-MX" sz="1400"/>
        </a:p>
      </dgm:t>
    </dgm:pt>
    <dgm:pt modelId="{E52DB8FD-386F-4EE8-9AD4-8DD041640C8D}" type="sibTrans" cxnId="{CC08037E-65EC-4833-AD99-F0A8D884D45F}">
      <dgm:prSet/>
      <dgm:spPr/>
      <dgm:t>
        <a:bodyPr/>
        <a:lstStyle/>
        <a:p>
          <a:endParaRPr lang="es-MX" sz="1400"/>
        </a:p>
      </dgm:t>
    </dgm:pt>
    <dgm:pt modelId="{EAC06446-773E-47BB-9AC9-1E10BA5D88DF}">
      <dgm:prSet custT="1"/>
      <dgm:spPr/>
      <dgm:t>
        <a:bodyPr/>
        <a:lstStyle/>
        <a:p>
          <a:pPr algn="just"/>
          <a:r>
            <a:rPr lang="es-MX" sz="1400" dirty="0" smtClean="0"/>
            <a:t>El análisis de los escenarios optimista y pesimista con la variación de algunos aspectos claves dentro de la empresa como  las ventas y gastos; revelan resultados adecuados en el aspecto financiero de la empresa.</a:t>
          </a:r>
          <a:endParaRPr lang="es-MX" sz="1400" dirty="0"/>
        </a:p>
      </dgm:t>
    </dgm:pt>
    <dgm:pt modelId="{A22903E8-1085-4D22-90E3-359B9A827F7E}" type="parTrans" cxnId="{5510B0D2-C9E2-48F2-BDE2-0925C2A47CAF}">
      <dgm:prSet/>
      <dgm:spPr/>
      <dgm:t>
        <a:bodyPr/>
        <a:lstStyle/>
        <a:p>
          <a:endParaRPr lang="es-MX" sz="1400"/>
        </a:p>
      </dgm:t>
    </dgm:pt>
    <dgm:pt modelId="{094B2B90-994C-4814-821F-11EFA22D4BB6}" type="sibTrans" cxnId="{5510B0D2-C9E2-48F2-BDE2-0925C2A47CAF}">
      <dgm:prSet/>
      <dgm:spPr/>
      <dgm:t>
        <a:bodyPr/>
        <a:lstStyle/>
        <a:p>
          <a:endParaRPr lang="es-MX" sz="1400"/>
        </a:p>
      </dgm:t>
    </dgm:pt>
    <dgm:pt modelId="{2DA56B6B-05B4-485B-839C-FEEB0C0224C3}">
      <dgm:prSet custT="1"/>
      <dgm:spPr/>
      <dgm:t>
        <a:bodyPr/>
        <a:lstStyle/>
        <a:p>
          <a:pPr algn="just"/>
          <a:r>
            <a:rPr lang="es-MX" sz="1400" dirty="0" smtClean="0"/>
            <a:t>Los resultados obtenidos son positivos para Directmarket Cía. Ltda. mostrando un crecimiento en ventas razonable y manteniendo la tendencia creciente que ha tenido la empresa en su periodo histórico; también se determina crecimiento de la utilidad y creación de un flujo de efectivo superior al millón de dólares a partir del tercer año.</a:t>
          </a:r>
          <a:endParaRPr lang="es-MX" sz="1400" dirty="0"/>
        </a:p>
      </dgm:t>
    </dgm:pt>
    <dgm:pt modelId="{1D9261C4-56F6-4AED-8849-9DE6BAF9EB34}" type="parTrans" cxnId="{BB571FC5-AC47-475E-8DBC-94267CD3B210}">
      <dgm:prSet/>
      <dgm:spPr/>
      <dgm:t>
        <a:bodyPr/>
        <a:lstStyle/>
        <a:p>
          <a:endParaRPr lang="es-MX" sz="1400"/>
        </a:p>
      </dgm:t>
    </dgm:pt>
    <dgm:pt modelId="{FF460DAA-3C1D-4686-88EE-D69F812FEBD8}" type="sibTrans" cxnId="{BB571FC5-AC47-475E-8DBC-94267CD3B210}">
      <dgm:prSet/>
      <dgm:spPr/>
      <dgm:t>
        <a:bodyPr/>
        <a:lstStyle/>
        <a:p>
          <a:endParaRPr lang="es-MX" sz="1400"/>
        </a:p>
      </dgm:t>
    </dgm:pt>
    <dgm:pt modelId="{E93C93DB-79AB-45D6-A56B-E2846A186F98}" type="pres">
      <dgm:prSet presAssocID="{EA9C66DF-DAE0-4B58-93D0-854A11F0C196}" presName="linear" presStyleCnt="0">
        <dgm:presLayoutVars>
          <dgm:dir/>
          <dgm:animLvl val="lvl"/>
          <dgm:resizeHandles val="exact"/>
        </dgm:presLayoutVars>
      </dgm:prSet>
      <dgm:spPr/>
      <dgm:t>
        <a:bodyPr/>
        <a:lstStyle/>
        <a:p>
          <a:endParaRPr lang="es-MX"/>
        </a:p>
      </dgm:t>
    </dgm:pt>
    <dgm:pt modelId="{AF0B0044-5482-401F-A1AC-5CA7752F4E25}" type="pres">
      <dgm:prSet presAssocID="{1A89F531-C5C8-487E-A3A1-29CED4B8F95B}" presName="parentLin" presStyleCnt="0"/>
      <dgm:spPr/>
    </dgm:pt>
    <dgm:pt modelId="{06189272-C483-461E-A14B-9DEE55C9AF18}" type="pres">
      <dgm:prSet presAssocID="{1A89F531-C5C8-487E-A3A1-29CED4B8F95B}" presName="parentLeftMargin" presStyleLbl="node1" presStyleIdx="0" presStyleCnt="5"/>
      <dgm:spPr/>
      <dgm:t>
        <a:bodyPr/>
        <a:lstStyle/>
        <a:p>
          <a:endParaRPr lang="es-MX"/>
        </a:p>
      </dgm:t>
    </dgm:pt>
    <dgm:pt modelId="{06A6377C-1721-4F39-A013-858ED3350B34}" type="pres">
      <dgm:prSet presAssocID="{1A89F531-C5C8-487E-A3A1-29CED4B8F95B}" presName="parentText" presStyleLbl="node1" presStyleIdx="0" presStyleCnt="5" custScaleX="135714" custScaleY="243180">
        <dgm:presLayoutVars>
          <dgm:chMax val="0"/>
          <dgm:bulletEnabled val="1"/>
        </dgm:presLayoutVars>
      </dgm:prSet>
      <dgm:spPr/>
      <dgm:t>
        <a:bodyPr/>
        <a:lstStyle/>
        <a:p>
          <a:endParaRPr lang="es-MX"/>
        </a:p>
      </dgm:t>
    </dgm:pt>
    <dgm:pt modelId="{26E2826E-34AA-4A4C-AA7B-99ABE8077628}" type="pres">
      <dgm:prSet presAssocID="{1A89F531-C5C8-487E-A3A1-29CED4B8F95B}" presName="negativeSpace" presStyleCnt="0"/>
      <dgm:spPr/>
    </dgm:pt>
    <dgm:pt modelId="{87A769B1-426C-430A-967A-29A7F121A8E6}" type="pres">
      <dgm:prSet presAssocID="{1A89F531-C5C8-487E-A3A1-29CED4B8F95B}" presName="childText" presStyleLbl="conFgAcc1" presStyleIdx="0" presStyleCnt="5">
        <dgm:presLayoutVars>
          <dgm:bulletEnabled val="1"/>
        </dgm:presLayoutVars>
      </dgm:prSet>
      <dgm:spPr/>
    </dgm:pt>
    <dgm:pt modelId="{251BF0E9-A552-46A9-90F3-B057C006BD91}" type="pres">
      <dgm:prSet presAssocID="{1FBB3477-052A-4A6F-A850-5EEB0F54E687}" presName="spaceBetweenRectangles" presStyleCnt="0"/>
      <dgm:spPr/>
    </dgm:pt>
    <dgm:pt modelId="{C5554973-6A19-496B-834C-EE4FCB478566}" type="pres">
      <dgm:prSet presAssocID="{7370906E-224D-497B-B880-328285AAEB28}" presName="parentLin" presStyleCnt="0"/>
      <dgm:spPr/>
    </dgm:pt>
    <dgm:pt modelId="{DBC19BCA-CCF1-4B23-B7F7-747F2C794309}" type="pres">
      <dgm:prSet presAssocID="{7370906E-224D-497B-B880-328285AAEB28}" presName="parentLeftMargin" presStyleLbl="node1" presStyleIdx="0" presStyleCnt="5"/>
      <dgm:spPr/>
      <dgm:t>
        <a:bodyPr/>
        <a:lstStyle/>
        <a:p>
          <a:endParaRPr lang="es-MX"/>
        </a:p>
      </dgm:t>
    </dgm:pt>
    <dgm:pt modelId="{FFDC6CC7-2F13-4D6F-B0DF-ACC8F3B489A7}" type="pres">
      <dgm:prSet presAssocID="{7370906E-224D-497B-B880-328285AAEB28}" presName="parentText" presStyleLbl="node1" presStyleIdx="1" presStyleCnt="5" custScaleX="135714" custScaleY="196210">
        <dgm:presLayoutVars>
          <dgm:chMax val="0"/>
          <dgm:bulletEnabled val="1"/>
        </dgm:presLayoutVars>
      </dgm:prSet>
      <dgm:spPr/>
      <dgm:t>
        <a:bodyPr/>
        <a:lstStyle/>
        <a:p>
          <a:endParaRPr lang="es-MX"/>
        </a:p>
      </dgm:t>
    </dgm:pt>
    <dgm:pt modelId="{0E05C3F7-C625-4FCB-8E93-D7116F3F3FA2}" type="pres">
      <dgm:prSet presAssocID="{7370906E-224D-497B-B880-328285AAEB28}" presName="negativeSpace" presStyleCnt="0"/>
      <dgm:spPr/>
    </dgm:pt>
    <dgm:pt modelId="{0DDE85CE-5F36-4C31-81C4-4A0F9DBB2E4B}" type="pres">
      <dgm:prSet presAssocID="{7370906E-224D-497B-B880-328285AAEB28}" presName="childText" presStyleLbl="conFgAcc1" presStyleIdx="1" presStyleCnt="5">
        <dgm:presLayoutVars>
          <dgm:bulletEnabled val="1"/>
        </dgm:presLayoutVars>
      </dgm:prSet>
      <dgm:spPr/>
    </dgm:pt>
    <dgm:pt modelId="{D54930B5-31B3-436C-9435-4E0CB87E988D}" type="pres">
      <dgm:prSet presAssocID="{B6638C5D-ED11-4765-A3FD-309D656245DC}" presName="spaceBetweenRectangles" presStyleCnt="0"/>
      <dgm:spPr/>
    </dgm:pt>
    <dgm:pt modelId="{5A011582-2B55-4AA9-9C61-560389DF98C7}" type="pres">
      <dgm:prSet presAssocID="{5A6CB282-684C-45DB-8412-F676DE16CBBF}" presName="parentLin" presStyleCnt="0"/>
      <dgm:spPr/>
    </dgm:pt>
    <dgm:pt modelId="{F36656A6-53F6-496B-8925-FDDA51B939AE}" type="pres">
      <dgm:prSet presAssocID="{5A6CB282-684C-45DB-8412-F676DE16CBBF}" presName="parentLeftMargin" presStyleLbl="node1" presStyleIdx="1" presStyleCnt="5"/>
      <dgm:spPr/>
      <dgm:t>
        <a:bodyPr/>
        <a:lstStyle/>
        <a:p>
          <a:endParaRPr lang="es-MX"/>
        </a:p>
      </dgm:t>
    </dgm:pt>
    <dgm:pt modelId="{B0B35DFD-7823-44BE-8392-BFB2363BDA09}" type="pres">
      <dgm:prSet presAssocID="{5A6CB282-684C-45DB-8412-F676DE16CBBF}" presName="parentText" presStyleLbl="node1" presStyleIdx="2" presStyleCnt="5" custScaleX="135714" custScaleY="125441">
        <dgm:presLayoutVars>
          <dgm:chMax val="0"/>
          <dgm:bulletEnabled val="1"/>
        </dgm:presLayoutVars>
      </dgm:prSet>
      <dgm:spPr/>
      <dgm:t>
        <a:bodyPr/>
        <a:lstStyle/>
        <a:p>
          <a:endParaRPr lang="es-MX"/>
        </a:p>
      </dgm:t>
    </dgm:pt>
    <dgm:pt modelId="{00769973-0B42-40C7-86E8-8EDB39AEDD1F}" type="pres">
      <dgm:prSet presAssocID="{5A6CB282-684C-45DB-8412-F676DE16CBBF}" presName="negativeSpace" presStyleCnt="0"/>
      <dgm:spPr/>
    </dgm:pt>
    <dgm:pt modelId="{1B2417F3-F739-42DC-9360-A9A7BE5E79EB}" type="pres">
      <dgm:prSet presAssocID="{5A6CB282-684C-45DB-8412-F676DE16CBBF}" presName="childText" presStyleLbl="conFgAcc1" presStyleIdx="2" presStyleCnt="5">
        <dgm:presLayoutVars>
          <dgm:bulletEnabled val="1"/>
        </dgm:presLayoutVars>
      </dgm:prSet>
      <dgm:spPr/>
    </dgm:pt>
    <dgm:pt modelId="{F3054027-AFF2-40F9-8FCA-F240377B2FB6}" type="pres">
      <dgm:prSet presAssocID="{E52DB8FD-386F-4EE8-9AD4-8DD041640C8D}" presName="spaceBetweenRectangles" presStyleCnt="0"/>
      <dgm:spPr/>
    </dgm:pt>
    <dgm:pt modelId="{6E03969E-3447-4155-B8A2-229335307C72}" type="pres">
      <dgm:prSet presAssocID="{EAC06446-773E-47BB-9AC9-1E10BA5D88DF}" presName="parentLin" presStyleCnt="0"/>
      <dgm:spPr/>
    </dgm:pt>
    <dgm:pt modelId="{9EAB9B47-0592-4CBD-AD9D-B8BC484185D7}" type="pres">
      <dgm:prSet presAssocID="{EAC06446-773E-47BB-9AC9-1E10BA5D88DF}" presName="parentLeftMargin" presStyleLbl="node1" presStyleIdx="2" presStyleCnt="5"/>
      <dgm:spPr/>
      <dgm:t>
        <a:bodyPr/>
        <a:lstStyle/>
        <a:p>
          <a:endParaRPr lang="es-MX"/>
        </a:p>
      </dgm:t>
    </dgm:pt>
    <dgm:pt modelId="{23DEC229-8FB8-42EF-A81D-690B996F78FA}" type="pres">
      <dgm:prSet presAssocID="{EAC06446-773E-47BB-9AC9-1E10BA5D88DF}" presName="parentText" presStyleLbl="node1" presStyleIdx="3" presStyleCnt="5" custScaleX="135714" custScaleY="127679">
        <dgm:presLayoutVars>
          <dgm:chMax val="0"/>
          <dgm:bulletEnabled val="1"/>
        </dgm:presLayoutVars>
      </dgm:prSet>
      <dgm:spPr/>
      <dgm:t>
        <a:bodyPr/>
        <a:lstStyle/>
        <a:p>
          <a:endParaRPr lang="es-MX"/>
        </a:p>
      </dgm:t>
    </dgm:pt>
    <dgm:pt modelId="{FCA37CA5-C805-4D18-BFC1-9C5D89DED134}" type="pres">
      <dgm:prSet presAssocID="{EAC06446-773E-47BB-9AC9-1E10BA5D88DF}" presName="negativeSpace" presStyleCnt="0"/>
      <dgm:spPr/>
    </dgm:pt>
    <dgm:pt modelId="{209D661C-8C28-4C23-8831-0B6EA3C78C11}" type="pres">
      <dgm:prSet presAssocID="{EAC06446-773E-47BB-9AC9-1E10BA5D88DF}" presName="childText" presStyleLbl="conFgAcc1" presStyleIdx="3" presStyleCnt="5">
        <dgm:presLayoutVars>
          <dgm:bulletEnabled val="1"/>
        </dgm:presLayoutVars>
      </dgm:prSet>
      <dgm:spPr/>
    </dgm:pt>
    <dgm:pt modelId="{4E36B042-2EC8-47D5-92D1-405A20CF95A8}" type="pres">
      <dgm:prSet presAssocID="{094B2B90-994C-4814-821F-11EFA22D4BB6}" presName="spaceBetweenRectangles" presStyleCnt="0"/>
      <dgm:spPr/>
    </dgm:pt>
    <dgm:pt modelId="{BA954A00-53B3-45D5-93DA-0C72DABAC84F}" type="pres">
      <dgm:prSet presAssocID="{2DA56B6B-05B4-485B-839C-FEEB0C0224C3}" presName="parentLin" presStyleCnt="0"/>
      <dgm:spPr/>
    </dgm:pt>
    <dgm:pt modelId="{74C12732-6735-4250-B88B-D9BCF999DB86}" type="pres">
      <dgm:prSet presAssocID="{2DA56B6B-05B4-485B-839C-FEEB0C0224C3}" presName="parentLeftMargin" presStyleLbl="node1" presStyleIdx="3" presStyleCnt="5"/>
      <dgm:spPr/>
      <dgm:t>
        <a:bodyPr/>
        <a:lstStyle/>
        <a:p>
          <a:endParaRPr lang="es-MX"/>
        </a:p>
      </dgm:t>
    </dgm:pt>
    <dgm:pt modelId="{1762E463-8A9A-4ED8-9069-E9C5D033EB36}" type="pres">
      <dgm:prSet presAssocID="{2DA56B6B-05B4-485B-839C-FEEB0C0224C3}" presName="parentText" presStyleLbl="node1" presStyleIdx="4" presStyleCnt="5" custScaleX="135714" custScaleY="168049">
        <dgm:presLayoutVars>
          <dgm:chMax val="0"/>
          <dgm:bulletEnabled val="1"/>
        </dgm:presLayoutVars>
      </dgm:prSet>
      <dgm:spPr/>
      <dgm:t>
        <a:bodyPr/>
        <a:lstStyle/>
        <a:p>
          <a:endParaRPr lang="es-MX"/>
        </a:p>
      </dgm:t>
    </dgm:pt>
    <dgm:pt modelId="{8EEAE2CC-B8E3-4E78-AB10-7C4504960B5E}" type="pres">
      <dgm:prSet presAssocID="{2DA56B6B-05B4-485B-839C-FEEB0C0224C3}" presName="negativeSpace" presStyleCnt="0"/>
      <dgm:spPr/>
    </dgm:pt>
    <dgm:pt modelId="{0C48C028-6901-4D77-A013-A194520A69A3}" type="pres">
      <dgm:prSet presAssocID="{2DA56B6B-05B4-485B-839C-FEEB0C0224C3}" presName="childText" presStyleLbl="conFgAcc1" presStyleIdx="4" presStyleCnt="5">
        <dgm:presLayoutVars>
          <dgm:bulletEnabled val="1"/>
        </dgm:presLayoutVars>
      </dgm:prSet>
      <dgm:spPr/>
    </dgm:pt>
  </dgm:ptLst>
  <dgm:cxnLst>
    <dgm:cxn modelId="{4527F475-FE1E-462C-8105-32F6785D7235}" srcId="{EA9C66DF-DAE0-4B58-93D0-854A11F0C196}" destId="{7370906E-224D-497B-B880-328285AAEB28}" srcOrd="1" destOrd="0" parTransId="{6AA61EB0-1A5A-498E-B42A-D1564495A691}" sibTransId="{B6638C5D-ED11-4765-A3FD-309D656245DC}"/>
    <dgm:cxn modelId="{9EFADD19-3A29-4768-B5A4-B36BACEA3009}" srcId="{EA9C66DF-DAE0-4B58-93D0-854A11F0C196}" destId="{1A89F531-C5C8-487E-A3A1-29CED4B8F95B}" srcOrd="0" destOrd="0" parTransId="{EBF13719-9945-4792-867C-765FB9ABE78F}" sibTransId="{1FBB3477-052A-4A6F-A850-5EEB0F54E687}"/>
    <dgm:cxn modelId="{5510B0D2-C9E2-48F2-BDE2-0925C2A47CAF}" srcId="{EA9C66DF-DAE0-4B58-93D0-854A11F0C196}" destId="{EAC06446-773E-47BB-9AC9-1E10BA5D88DF}" srcOrd="3" destOrd="0" parTransId="{A22903E8-1085-4D22-90E3-359B9A827F7E}" sibTransId="{094B2B90-994C-4814-821F-11EFA22D4BB6}"/>
    <dgm:cxn modelId="{BB571FC5-AC47-475E-8DBC-94267CD3B210}" srcId="{EA9C66DF-DAE0-4B58-93D0-854A11F0C196}" destId="{2DA56B6B-05B4-485B-839C-FEEB0C0224C3}" srcOrd="4" destOrd="0" parTransId="{1D9261C4-56F6-4AED-8849-9DE6BAF9EB34}" sibTransId="{FF460DAA-3C1D-4686-88EE-D69F812FEBD8}"/>
    <dgm:cxn modelId="{79AC947A-EF87-4556-96E7-3129BD37C9FC}" type="presOf" srcId="{1A89F531-C5C8-487E-A3A1-29CED4B8F95B}" destId="{06A6377C-1721-4F39-A013-858ED3350B34}" srcOrd="1" destOrd="0" presId="urn:microsoft.com/office/officeart/2005/8/layout/list1"/>
    <dgm:cxn modelId="{19B4FAAF-2A24-48F2-837B-7D077DDCABF4}" type="presOf" srcId="{EA9C66DF-DAE0-4B58-93D0-854A11F0C196}" destId="{E93C93DB-79AB-45D6-A56B-E2846A186F98}" srcOrd="0" destOrd="0" presId="urn:microsoft.com/office/officeart/2005/8/layout/list1"/>
    <dgm:cxn modelId="{3BCF4CA3-6700-45DC-94A6-F402A88A3DB7}" type="presOf" srcId="{EAC06446-773E-47BB-9AC9-1E10BA5D88DF}" destId="{9EAB9B47-0592-4CBD-AD9D-B8BC484185D7}" srcOrd="0" destOrd="0" presId="urn:microsoft.com/office/officeart/2005/8/layout/list1"/>
    <dgm:cxn modelId="{CC08037E-65EC-4833-AD99-F0A8D884D45F}" srcId="{EA9C66DF-DAE0-4B58-93D0-854A11F0C196}" destId="{5A6CB282-684C-45DB-8412-F676DE16CBBF}" srcOrd="2" destOrd="0" parTransId="{5C744D2C-B4D9-4279-A617-A6B57C5C4916}" sibTransId="{E52DB8FD-386F-4EE8-9AD4-8DD041640C8D}"/>
    <dgm:cxn modelId="{58C9F74D-2C0B-4F60-BB5B-04166A309D65}" type="presOf" srcId="{2DA56B6B-05B4-485B-839C-FEEB0C0224C3}" destId="{1762E463-8A9A-4ED8-9069-E9C5D033EB36}" srcOrd="1" destOrd="0" presId="urn:microsoft.com/office/officeart/2005/8/layout/list1"/>
    <dgm:cxn modelId="{3B6B3990-55B9-47F7-9CB7-ABCEF753D1BC}" type="presOf" srcId="{7370906E-224D-497B-B880-328285AAEB28}" destId="{FFDC6CC7-2F13-4D6F-B0DF-ACC8F3B489A7}" srcOrd="1" destOrd="0" presId="urn:microsoft.com/office/officeart/2005/8/layout/list1"/>
    <dgm:cxn modelId="{15E8EAD6-6E97-4AAB-85A4-D33D79352246}" type="presOf" srcId="{EAC06446-773E-47BB-9AC9-1E10BA5D88DF}" destId="{23DEC229-8FB8-42EF-A81D-690B996F78FA}" srcOrd="1" destOrd="0" presId="urn:microsoft.com/office/officeart/2005/8/layout/list1"/>
    <dgm:cxn modelId="{EFEAD339-35CF-44E5-B37B-73F939C0D1EC}" type="presOf" srcId="{5A6CB282-684C-45DB-8412-F676DE16CBBF}" destId="{F36656A6-53F6-496B-8925-FDDA51B939AE}" srcOrd="0" destOrd="0" presId="urn:microsoft.com/office/officeart/2005/8/layout/list1"/>
    <dgm:cxn modelId="{C3E67DC3-6C04-48CB-9783-1B11C4475363}" type="presOf" srcId="{2DA56B6B-05B4-485B-839C-FEEB0C0224C3}" destId="{74C12732-6735-4250-B88B-D9BCF999DB86}" srcOrd="0" destOrd="0" presId="urn:microsoft.com/office/officeart/2005/8/layout/list1"/>
    <dgm:cxn modelId="{F85525FB-3BB2-4D85-9E5D-CF64EE8CD2AB}" type="presOf" srcId="{7370906E-224D-497B-B880-328285AAEB28}" destId="{DBC19BCA-CCF1-4B23-B7F7-747F2C794309}" srcOrd="0" destOrd="0" presId="urn:microsoft.com/office/officeart/2005/8/layout/list1"/>
    <dgm:cxn modelId="{E256EED9-4DE3-4CB9-BEB0-87A21D539215}" type="presOf" srcId="{1A89F531-C5C8-487E-A3A1-29CED4B8F95B}" destId="{06189272-C483-461E-A14B-9DEE55C9AF18}" srcOrd="0" destOrd="0" presId="urn:microsoft.com/office/officeart/2005/8/layout/list1"/>
    <dgm:cxn modelId="{15E8B3F1-DD7E-4057-AA19-F2A526450F9A}" type="presOf" srcId="{5A6CB282-684C-45DB-8412-F676DE16CBBF}" destId="{B0B35DFD-7823-44BE-8392-BFB2363BDA09}" srcOrd="1" destOrd="0" presId="urn:microsoft.com/office/officeart/2005/8/layout/list1"/>
    <dgm:cxn modelId="{8020104F-5F96-42F0-BD57-3A49B17126F4}" type="presParOf" srcId="{E93C93DB-79AB-45D6-A56B-E2846A186F98}" destId="{AF0B0044-5482-401F-A1AC-5CA7752F4E25}" srcOrd="0" destOrd="0" presId="urn:microsoft.com/office/officeart/2005/8/layout/list1"/>
    <dgm:cxn modelId="{1D3DCF1E-F61D-4E12-8385-4EFA97EF5409}" type="presParOf" srcId="{AF0B0044-5482-401F-A1AC-5CA7752F4E25}" destId="{06189272-C483-461E-A14B-9DEE55C9AF18}" srcOrd="0" destOrd="0" presId="urn:microsoft.com/office/officeart/2005/8/layout/list1"/>
    <dgm:cxn modelId="{1B96323B-6222-4C0B-B788-0B45E171776F}" type="presParOf" srcId="{AF0B0044-5482-401F-A1AC-5CA7752F4E25}" destId="{06A6377C-1721-4F39-A013-858ED3350B34}" srcOrd="1" destOrd="0" presId="urn:microsoft.com/office/officeart/2005/8/layout/list1"/>
    <dgm:cxn modelId="{610853F6-677F-42A8-9262-2006F9D7011A}" type="presParOf" srcId="{E93C93DB-79AB-45D6-A56B-E2846A186F98}" destId="{26E2826E-34AA-4A4C-AA7B-99ABE8077628}" srcOrd="1" destOrd="0" presId="urn:microsoft.com/office/officeart/2005/8/layout/list1"/>
    <dgm:cxn modelId="{44BD4446-DDF2-4CBA-A514-2128C8D14C08}" type="presParOf" srcId="{E93C93DB-79AB-45D6-A56B-E2846A186F98}" destId="{87A769B1-426C-430A-967A-29A7F121A8E6}" srcOrd="2" destOrd="0" presId="urn:microsoft.com/office/officeart/2005/8/layout/list1"/>
    <dgm:cxn modelId="{349D6124-899D-4806-BB7E-189CFDD37B74}" type="presParOf" srcId="{E93C93DB-79AB-45D6-A56B-E2846A186F98}" destId="{251BF0E9-A552-46A9-90F3-B057C006BD91}" srcOrd="3" destOrd="0" presId="urn:microsoft.com/office/officeart/2005/8/layout/list1"/>
    <dgm:cxn modelId="{F03716F0-8F86-4D88-97AD-F7F326E9B700}" type="presParOf" srcId="{E93C93DB-79AB-45D6-A56B-E2846A186F98}" destId="{C5554973-6A19-496B-834C-EE4FCB478566}" srcOrd="4" destOrd="0" presId="urn:microsoft.com/office/officeart/2005/8/layout/list1"/>
    <dgm:cxn modelId="{1A968961-305D-4452-8358-C39FACC355DE}" type="presParOf" srcId="{C5554973-6A19-496B-834C-EE4FCB478566}" destId="{DBC19BCA-CCF1-4B23-B7F7-747F2C794309}" srcOrd="0" destOrd="0" presId="urn:microsoft.com/office/officeart/2005/8/layout/list1"/>
    <dgm:cxn modelId="{8B5B1F2E-C2F2-4BB2-A196-65E5613221DC}" type="presParOf" srcId="{C5554973-6A19-496B-834C-EE4FCB478566}" destId="{FFDC6CC7-2F13-4D6F-B0DF-ACC8F3B489A7}" srcOrd="1" destOrd="0" presId="urn:microsoft.com/office/officeart/2005/8/layout/list1"/>
    <dgm:cxn modelId="{E9F7F910-6429-4EFB-9B8C-2D5E9D10B45C}" type="presParOf" srcId="{E93C93DB-79AB-45D6-A56B-E2846A186F98}" destId="{0E05C3F7-C625-4FCB-8E93-D7116F3F3FA2}" srcOrd="5" destOrd="0" presId="urn:microsoft.com/office/officeart/2005/8/layout/list1"/>
    <dgm:cxn modelId="{A0EBBE5A-EE27-4605-8CDC-E030D17F6C35}" type="presParOf" srcId="{E93C93DB-79AB-45D6-A56B-E2846A186F98}" destId="{0DDE85CE-5F36-4C31-81C4-4A0F9DBB2E4B}" srcOrd="6" destOrd="0" presId="urn:microsoft.com/office/officeart/2005/8/layout/list1"/>
    <dgm:cxn modelId="{A73BB2A2-EB86-4C3A-BED5-64E283213999}" type="presParOf" srcId="{E93C93DB-79AB-45D6-A56B-E2846A186F98}" destId="{D54930B5-31B3-436C-9435-4E0CB87E988D}" srcOrd="7" destOrd="0" presId="urn:microsoft.com/office/officeart/2005/8/layout/list1"/>
    <dgm:cxn modelId="{527E1115-EEEA-483B-B632-6DE708D5134D}" type="presParOf" srcId="{E93C93DB-79AB-45D6-A56B-E2846A186F98}" destId="{5A011582-2B55-4AA9-9C61-560389DF98C7}" srcOrd="8" destOrd="0" presId="urn:microsoft.com/office/officeart/2005/8/layout/list1"/>
    <dgm:cxn modelId="{91DB3BB7-65E3-44A0-BBF2-CC31F66FD42D}" type="presParOf" srcId="{5A011582-2B55-4AA9-9C61-560389DF98C7}" destId="{F36656A6-53F6-496B-8925-FDDA51B939AE}" srcOrd="0" destOrd="0" presId="urn:microsoft.com/office/officeart/2005/8/layout/list1"/>
    <dgm:cxn modelId="{1AAAF819-CDD0-4C3B-A6B7-D807859FEF3A}" type="presParOf" srcId="{5A011582-2B55-4AA9-9C61-560389DF98C7}" destId="{B0B35DFD-7823-44BE-8392-BFB2363BDA09}" srcOrd="1" destOrd="0" presId="urn:microsoft.com/office/officeart/2005/8/layout/list1"/>
    <dgm:cxn modelId="{643D8B13-A1A8-45DB-B4E2-AA90FA11788A}" type="presParOf" srcId="{E93C93DB-79AB-45D6-A56B-E2846A186F98}" destId="{00769973-0B42-40C7-86E8-8EDB39AEDD1F}" srcOrd="9" destOrd="0" presId="urn:microsoft.com/office/officeart/2005/8/layout/list1"/>
    <dgm:cxn modelId="{55AA0CE2-29FD-47C1-A68C-AB7287698E34}" type="presParOf" srcId="{E93C93DB-79AB-45D6-A56B-E2846A186F98}" destId="{1B2417F3-F739-42DC-9360-A9A7BE5E79EB}" srcOrd="10" destOrd="0" presId="urn:microsoft.com/office/officeart/2005/8/layout/list1"/>
    <dgm:cxn modelId="{084F2339-2F86-4109-8010-2759FCC03E53}" type="presParOf" srcId="{E93C93DB-79AB-45D6-A56B-E2846A186F98}" destId="{F3054027-AFF2-40F9-8FCA-F240377B2FB6}" srcOrd="11" destOrd="0" presId="urn:microsoft.com/office/officeart/2005/8/layout/list1"/>
    <dgm:cxn modelId="{44DD2C96-6348-41FD-8668-9A4836289C74}" type="presParOf" srcId="{E93C93DB-79AB-45D6-A56B-E2846A186F98}" destId="{6E03969E-3447-4155-B8A2-229335307C72}" srcOrd="12" destOrd="0" presId="urn:microsoft.com/office/officeart/2005/8/layout/list1"/>
    <dgm:cxn modelId="{15548F35-4C76-42FE-A7D9-A289172EFC8E}" type="presParOf" srcId="{6E03969E-3447-4155-B8A2-229335307C72}" destId="{9EAB9B47-0592-4CBD-AD9D-B8BC484185D7}" srcOrd="0" destOrd="0" presId="urn:microsoft.com/office/officeart/2005/8/layout/list1"/>
    <dgm:cxn modelId="{B64E1E7B-46E1-43BC-B6E2-4AEC5474CD0E}" type="presParOf" srcId="{6E03969E-3447-4155-B8A2-229335307C72}" destId="{23DEC229-8FB8-42EF-A81D-690B996F78FA}" srcOrd="1" destOrd="0" presId="urn:microsoft.com/office/officeart/2005/8/layout/list1"/>
    <dgm:cxn modelId="{55251414-3DCB-42D4-AD6E-15AB5CDCCE3E}" type="presParOf" srcId="{E93C93DB-79AB-45D6-A56B-E2846A186F98}" destId="{FCA37CA5-C805-4D18-BFC1-9C5D89DED134}" srcOrd="13" destOrd="0" presId="urn:microsoft.com/office/officeart/2005/8/layout/list1"/>
    <dgm:cxn modelId="{15DEA591-8DFD-4692-994F-4EE6E5350944}" type="presParOf" srcId="{E93C93DB-79AB-45D6-A56B-E2846A186F98}" destId="{209D661C-8C28-4C23-8831-0B6EA3C78C11}" srcOrd="14" destOrd="0" presId="urn:microsoft.com/office/officeart/2005/8/layout/list1"/>
    <dgm:cxn modelId="{681C72C5-5A35-417C-8B45-DD51808306CF}" type="presParOf" srcId="{E93C93DB-79AB-45D6-A56B-E2846A186F98}" destId="{4E36B042-2EC8-47D5-92D1-405A20CF95A8}" srcOrd="15" destOrd="0" presId="urn:microsoft.com/office/officeart/2005/8/layout/list1"/>
    <dgm:cxn modelId="{BEBE6D03-C369-477A-AF32-BA861D4B0457}" type="presParOf" srcId="{E93C93DB-79AB-45D6-A56B-E2846A186F98}" destId="{BA954A00-53B3-45D5-93DA-0C72DABAC84F}" srcOrd="16" destOrd="0" presId="urn:microsoft.com/office/officeart/2005/8/layout/list1"/>
    <dgm:cxn modelId="{04BDF94E-6048-4EA2-9816-E9759DD69329}" type="presParOf" srcId="{BA954A00-53B3-45D5-93DA-0C72DABAC84F}" destId="{74C12732-6735-4250-B88B-D9BCF999DB86}" srcOrd="0" destOrd="0" presId="urn:microsoft.com/office/officeart/2005/8/layout/list1"/>
    <dgm:cxn modelId="{72E1AE55-804C-4153-85FA-BD8E3589F29B}" type="presParOf" srcId="{BA954A00-53B3-45D5-93DA-0C72DABAC84F}" destId="{1762E463-8A9A-4ED8-9069-E9C5D033EB36}" srcOrd="1" destOrd="0" presId="urn:microsoft.com/office/officeart/2005/8/layout/list1"/>
    <dgm:cxn modelId="{AA76AAAF-D811-418B-9D89-0535E893958F}" type="presParOf" srcId="{E93C93DB-79AB-45D6-A56B-E2846A186F98}" destId="{8EEAE2CC-B8E3-4E78-AB10-7C4504960B5E}" srcOrd="17" destOrd="0" presId="urn:microsoft.com/office/officeart/2005/8/layout/list1"/>
    <dgm:cxn modelId="{8DEC7CE7-30FA-45C8-808E-0679D9D0ED58}" type="presParOf" srcId="{E93C93DB-79AB-45D6-A56B-E2846A186F98}" destId="{0C48C028-6901-4D77-A013-A194520A69A3}"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01ED436-9D93-496C-A07F-23582EADE22F}"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MX"/>
        </a:p>
      </dgm:t>
    </dgm:pt>
    <dgm:pt modelId="{7CB553BE-7DB7-4740-8406-EB5B46776854}">
      <dgm:prSet phldrT="[Texto]" custT="1"/>
      <dgm:spPr/>
      <dgm:t>
        <a:bodyPr/>
        <a:lstStyle/>
        <a:p>
          <a:pPr algn="just"/>
          <a:r>
            <a:rPr lang="es-EC" sz="1600" b="0" dirty="0" smtClean="0"/>
            <a:t>Directmarket Cía. Ltda. puede considerar las estrategias planteadas a través del presente modelo, como una herramienta para la toma de decisiones, que ayuden a mejorar la actual gestión administrativa y financiera de la empresa.</a:t>
          </a:r>
          <a:endParaRPr lang="es-MX" sz="1600" dirty="0"/>
        </a:p>
      </dgm:t>
    </dgm:pt>
    <dgm:pt modelId="{420EE813-FB50-43A5-A781-14113E491C7B}" type="parTrans" cxnId="{64AF29C9-24A5-4C4C-8B4D-B0E40B9A6131}">
      <dgm:prSet/>
      <dgm:spPr/>
      <dgm:t>
        <a:bodyPr/>
        <a:lstStyle/>
        <a:p>
          <a:endParaRPr lang="es-MX" sz="1600"/>
        </a:p>
      </dgm:t>
    </dgm:pt>
    <dgm:pt modelId="{D67A6C1F-4486-4A22-A3D1-7999BCCD5C7F}" type="sibTrans" cxnId="{64AF29C9-24A5-4C4C-8B4D-B0E40B9A6131}">
      <dgm:prSet/>
      <dgm:spPr/>
      <dgm:t>
        <a:bodyPr/>
        <a:lstStyle/>
        <a:p>
          <a:endParaRPr lang="es-MX" sz="1600"/>
        </a:p>
      </dgm:t>
    </dgm:pt>
    <dgm:pt modelId="{ED863410-F204-4FB6-9BC5-CBAD90242EAD}">
      <dgm:prSet phldrT="[Texto]" custT="1"/>
      <dgm:spPr/>
      <dgm:t>
        <a:bodyPr/>
        <a:lstStyle/>
        <a:p>
          <a:pPr algn="just"/>
          <a:r>
            <a:rPr lang="es-EC" sz="1600" b="0" dirty="0" smtClean="0"/>
            <a:t>La empresa debe considerar la elaboración de un plan financiero conformado por pronósticos, presupuestos y estados financieros proforma a fin de determinar las necesidades de la empresa y los objetivos que desea alcanzar tanto en el corto como en el largo plazo; esto le ayudará a la empresa a determinar las acciones que puedan tomarse para conseguir dichos objetivos.</a:t>
          </a:r>
          <a:endParaRPr lang="es-MX" sz="1600" dirty="0"/>
        </a:p>
      </dgm:t>
    </dgm:pt>
    <dgm:pt modelId="{4126CCE2-2A8D-47AC-B6BD-5CA0A595B94D}" type="parTrans" cxnId="{3F49AF5E-DFA3-4FB3-B699-2CCC0819AB2C}">
      <dgm:prSet/>
      <dgm:spPr/>
      <dgm:t>
        <a:bodyPr/>
        <a:lstStyle/>
        <a:p>
          <a:endParaRPr lang="es-MX" sz="1600"/>
        </a:p>
      </dgm:t>
    </dgm:pt>
    <dgm:pt modelId="{9292CA65-95C4-4F02-8B49-F54D059DC955}" type="sibTrans" cxnId="{3F49AF5E-DFA3-4FB3-B699-2CCC0819AB2C}">
      <dgm:prSet/>
      <dgm:spPr/>
      <dgm:t>
        <a:bodyPr/>
        <a:lstStyle/>
        <a:p>
          <a:endParaRPr lang="es-MX" sz="1600"/>
        </a:p>
      </dgm:t>
    </dgm:pt>
    <dgm:pt modelId="{D1B06E1E-FEBE-45EE-ADE6-36CB84BB7E4C}">
      <dgm:prSet custT="1"/>
      <dgm:spPr/>
      <dgm:t>
        <a:bodyPr/>
        <a:lstStyle/>
        <a:p>
          <a:pPr algn="just"/>
          <a:r>
            <a:rPr lang="es-EC" sz="1600" b="0" dirty="0" smtClean="0"/>
            <a:t>Reconocer claramente sus oportunidades y amenazas; así como, sus fortalezas y debilidades para mantener las ventajas competitivas que la empresa ha logrado conseguir a lo largo de sus catorce años proveyendo equipos y servicios para la industria petrolera.</a:t>
          </a:r>
          <a:endParaRPr lang="es-MX" sz="1600" dirty="0"/>
        </a:p>
      </dgm:t>
    </dgm:pt>
    <dgm:pt modelId="{4277E14A-0BC7-4EBA-BDF4-AF9A02D7FB0B}" type="parTrans" cxnId="{B6072EF4-5650-4AC8-BD02-D3426B98EC93}">
      <dgm:prSet/>
      <dgm:spPr/>
      <dgm:t>
        <a:bodyPr/>
        <a:lstStyle/>
        <a:p>
          <a:endParaRPr lang="es-MX" sz="1600"/>
        </a:p>
      </dgm:t>
    </dgm:pt>
    <dgm:pt modelId="{B8045819-607D-450C-94E4-9D3DBEA84CBE}" type="sibTrans" cxnId="{B6072EF4-5650-4AC8-BD02-D3426B98EC93}">
      <dgm:prSet/>
      <dgm:spPr/>
      <dgm:t>
        <a:bodyPr/>
        <a:lstStyle/>
        <a:p>
          <a:endParaRPr lang="es-MX" sz="1600"/>
        </a:p>
      </dgm:t>
    </dgm:pt>
    <dgm:pt modelId="{E825E09B-F308-4677-8E6B-CD372CFC98EE}">
      <dgm:prSet custT="1"/>
      <dgm:spPr/>
      <dgm:t>
        <a:bodyPr/>
        <a:lstStyle/>
        <a:p>
          <a:pPr algn="just"/>
          <a:r>
            <a:rPr lang="es-EC" sz="1600" b="0" dirty="0" smtClean="0"/>
            <a:t>Debido al gran crecimiento que la empresa ha manifestado en sus últimos años y que se espera conseguir para los próximos cinco años, se recomienda a Directmarket Cía. Ltda. incursionar en el mercado de valores para obtener financiamiento y sostener su crecimiento en ventas, a través de la emisión de obligaciones financieras, con lo cual la empresa puede obtener liquidez a una tasa de interés más baja. </a:t>
          </a:r>
          <a:endParaRPr lang="es-MX" sz="1600" dirty="0"/>
        </a:p>
      </dgm:t>
    </dgm:pt>
    <dgm:pt modelId="{3ECA340B-5E25-49CE-BB69-28914BEC3C99}" type="parTrans" cxnId="{4387E723-878A-49EC-8957-52B8630F5703}">
      <dgm:prSet/>
      <dgm:spPr/>
      <dgm:t>
        <a:bodyPr/>
        <a:lstStyle/>
        <a:p>
          <a:endParaRPr lang="es-MX" sz="1600"/>
        </a:p>
      </dgm:t>
    </dgm:pt>
    <dgm:pt modelId="{919BF950-EEB8-4568-8440-E238F8DB7FB1}" type="sibTrans" cxnId="{4387E723-878A-49EC-8957-52B8630F5703}">
      <dgm:prSet/>
      <dgm:spPr/>
      <dgm:t>
        <a:bodyPr/>
        <a:lstStyle/>
        <a:p>
          <a:endParaRPr lang="es-MX" sz="1600"/>
        </a:p>
      </dgm:t>
    </dgm:pt>
    <dgm:pt modelId="{A254E4C3-CD41-4EC0-A73C-74629FBD0D81}" type="pres">
      <dgm:prSet presAssocID="{F01ED436-9D93-496C-A07F-23582EADE22F}" presName="linear" presStyleCnt="0">
        <dgm:presLayoutVars>
          <dgm:dir/>
          <dgm:animLvl val="lvl"/>
          <dgm:resizeHandles val="exact"/>
        </dgm:presLayoutVars>
      </dgm:prSet>
      <dgm:spPr/>
      <dgm:t>
        <a:bodyPr/>
        <a:lstStyle/>
        <a:p>
          <a:endParaRPr lang="es-MX"/>
        </a:p>
      </dgm:t>
    </dgm:pt>
    <dgm:pt modelId="{15EA1BFF-E550-43C5-BD53-FA5F38E04046}" type="pres">
      <dgm:prSet presAssocID="{7CB553BE-7DB7-4740-8406-EB5B46776854}" presName="parentLin" presStyleCnt="0"/>
      <dgm:spPr/>
    </dgm:pt>
    <dgm:pt modelId="{0E81A858-4A91-436B-97E7-2CFAD99ACBE7}" type="pres">
      <dgm:prSet presAssocID="{7CB553BE-7DB7-4740-8406-EB5B46776854}" presName="parentLeftMargin" presStyleLbl="node1" presStyleIdx="0" presStyleCnt="4"/>
      <dgm:spPr/>
      <dgm:t>
        <a:bodyPr/>
        <a:lstStyle/>
        <a:p>
          <a:endParaRPr lang="es-MX"/>
        </a:p>
      </dgm:t>
    </dgm:pt>
    <dgm:pt modelId="{CD502FA9-31FF-4354-86F3-7A3B234A8407}" type="pres">
      <dgm:prSet presAssocID="{7CB553BE-7DB7-4740-8406-EB5B46776854}" presName="parentText" presStyleLbl="node1" presStyleIdx="0" presStyleCnt="4" custScaleX="137359" custScaleY="127231">
        <dgm:presLayoutVars>
          <dgm:chMax val="0"/>
          <dgm:bulletEnabled val="1"/>
        </dgm:presLayoutVars>
      </dgm:prSet>
      <dgm:spPr/>
      <dgm:t>
        <a:bodyPr/>
        <a:lstStyle/>
        <a:p>
          <a:endParaRPr lang="es-MX"/>
        </a:p>
      </dgm:t>
    </dgm:pt>
    <dgm:pt modelId="{FE15CD6D-D16F-4388-85F8-3319F095A4AA}" type="pres">
      <dgm:prSet presAssocID="{7CB553BE-7DB7-4740-8406-EB5B46776854}" presName="negativeSpace" presStyleCnt="0"/>
      <dgm:spPr/>
    </dgm:pt>
    <dgm:pt modelId="{985E8121-DF8E-42DB-9010-D56A1119E686}" type="pres">
      <dgm:prSet presAssocID="{7CB553BE-7DB7-4740-8406-EB5B46776854}" presName="childText" presStyleLbl="conFgAcc1" presStyleIdx="0" presStyleCnt="4">
        <dgm:presLayoutVars>
          <dgm:bulletEnabled val="1"/>
        </dgm:presLayoutVars>
      </dgm:prSet>
      <dgm:spPr/>
    </dgm:pt>
    <dgm:pt modelId="{DB047632-657B-41A7-99E5-61CBFAA5D5CF}" type="pres">
      <dgm:prSet presAssocID="{D67A6C1F-4486-4A22-A3D1-7999BCCD5C7F}" presName="spaceBetweenRectangles" presStyleCnt="0"/>
      <dgm:spPr/>
    </dgm:pt>
    <dgm:pt modelId="{3E6CFB17-F95D-4896-853A-5EFB91BD3A65}" type="pres">
      <dgm:prSet presAssocID="{ED863410-F204-4FB6-9BC5-CBAD90242EAD}" presName="parentLin" presStyleCnt="0"/>
      <dgm:spPr/>
    </dgm:pt>
    <dgm:pt modelId="{98F50066-52F8-4289-8E16-8B419C92F345}" type="pres">
      <dgm:prSet presAssocID="{ED863410-F204-4FB6-9BC5-CBAD90242EAD}" presName="parentLeftMargin" presStyleLbl="node1" presStyleIdx="0" presStyleCnt="4"/>
      <dgm:spPr/>
      <dgm:t>
        <a:bodyPr/>
        <a:lstStyle/>
        <a:p>
          <a:endParaRPr lang="es-MX"/>
        </a:p>
      </dgm:t>
    </dgm:pt>
    <dgm:pt modelId="{3574EC8E-3E04-42C5-889C-AFBD009FE600}" type="pres">
      <dgm:prSet presAssocID="{ED863410-F204-4FB6-9BC5-CBAD90242EAD}" presName="parentText" presStyleLbl="node1" presStyleIdx="1" presStyleCnt="4" custScaleX="137359" custScaleY="184189">
        <dgm:presLayoutVars>
          <dgm:chMax val="0"/>
          <dgm:bulletEnabled val="1"/>
        </dgm:presLayoutVars>
      </dgm:prSet>
      <dgm:spPr/>
      <dgm:t>
        <a:bodyPr/>
        <a:lstStyle/>
        <a:p>
          <a:endParaRPr lang="es-MX"/>
        </a:p>
      </dgm:t>
    </dgm:pt>
    <dgm:pt modelId="{0977AA77-C953-4364-B143-ED7EB92F10F5}" type="pres">
      <dgm:prSet presAssocID="{ED863410-F204-4FB6-9BC5-CBAD90242EAD}" presName="negativeSpace" presStyleCnt="0"/>
      <dgm:spPr/>
    </dgm:pt>
    <dgm:pt modelId="{C5C37052-AF41-433D-81E4-C62C6A12AFF7}" type="pres">
      <dgm:prSet presAssocID="{ED863410-F204-4FB6-9BC5-CBAD90242EAD}" presName="childText" presStyleLbl="conFgAcc1" presStyleIdx="1" presStyleCnt="4">
        <dgm:presLayoutVars>
          <dgm:bulletEnabled val="1"/>
        </dgm:presLayoutVars>
      </dgm:prSet>
      <dgm:spPr/>
      <dgm:t>
        <a:bodyPr/>
        <a:lstStyle/>
        <a:p>
          <a:endParaRPr lang="es-MX"/>
        </a:p>
      </dgm:t>
    </dgm:pt>
    <dgm:pt modelId="{B789096D-70A6-4A0F-8C3F-BB1CFBD0B05C}" type="pres">
      <dgm:prSet presAssocID="{9292CA65-95C4-4F02-8B49-F54D059DC955}" presName="spaceBetweenRectangles" presStyleCnt="0"/>
      <dgm:spPr/>
    </dgm:pt>
    <dgm:pt modelId="{6D1F59DE-FFBC-49D0-A036-22046D4C7C44}" type="pres">
      <dgm:prSet presAssocID="{D1B06E1E-FEBE-45EE-ADE6-36CB84BB7E4C}" presName="parentLin" presStyleCnt="0"/>
      <dgm:spPr/>
    </dgm:pt>
    <dgm:pt modelId="{42EE93A4-D60F-4218-A266-B1368DA9BEF1}" type="pres">
      <dgm:prSet presAssocID="{D1B06E1E-FEBE-45EE-ADE6-36CB84BB7E4C}" presName="parentLeftMargin" presStyleLbl="node1" presStyleIdx="1" presStyleCnt="4"/>
      <dgm:spPr/>
      <dgm:t>
        <a:bodyPr/>
        <a:lstStyle/>
        <a:p>
          <a:endParaRPr lang="es-MX"/>
        </a:p>
      </dgm:t>
    </dgm:pt>
    <dgm:pt modelId="{B12C095A-3831-4586-91D0-A4662A95BB68}" type="pres">
      <dgm:prSet presAssocID="{D1B06E1E-FEBE-45EE-ADE6-36CB84BB7E4C}" presName="parentText" presStyleLbl="node1" presStyleIdx="2" presStyleCnt="4" custScaleX="137359" custScaleY="132972">
        <dgm:presLayoutVars>
          <dgm:chMax val="0"/>
          <dgm:bulletEnabled val="1"/>
        </dgm:presLayoutVars>
      </dgm:prSet>
      <dgm:spPr/>
      <dgm:t>
        <a:bodyPr/>
        <a:lstStyle/>
        <a:p>
          <a:endParaRPr lang="es-MX"/>
        </a:p>
      </dgm:t>
    </dgm:pt>
    <dgm:pt modelId="{774D7715-A279-44F3-8284-B15BDD733DD0}" type="pres">
      <dgm:prSet presAssocID="{D1B06E1E-FEBE-45EE-ADE6-36CB84BB7E4C}" presName="negativeSpace" presStyleCnt="0"/>
      <dgm:spPr/>
    </dgm:pt>
    <dgm:pt modelId="{15554413-3630-4A46-9E0A-8EDC5A2799DA}" type="pres">
      <dgm:prSet presAssocID="{D1B06E1E-FEBE-45EE-ADE6-36CB84BB7E4C}" presName="childText" presStyleLbl="conFgAcc1" presStyleIdx="2" presStyleCnt="4">
        <dgm:presLayoutVars>
          <dgm:bulletEnabled val="1"/>
        </dgm:presLayoutVars>
      </dgm:prSet>
      <dgm:spPr/>
    </dgm:pt>
    <dgm:pt modelId="{C97E0BE8-CDCD-4214-AC65-2BC8B9CED99B}" type="pres">
      <dgm:prSet presAssocID="{B8045819-607D-450C-94E4-9D3DBEA84CBE}" presName="spaceBetweenRectangles" presStyleCnt="0"/>
      <dgm:spPr/>
    </dgm:pt>
    <dgm:pt modelId="{C35E71CB-BB1A-4944-8534-C3ECE32F02C6}" type="pres">
      <dgm:prSet presAssocID="{E825E09B-F308-4677-8E6B-CD372CFC98EE}" presName="parentLin" presStyleCnt="0"/>
      <dgm:spPr/>
    </dgm:pt>
    <dgm:pt modelId="{FB25E5E9-FE62-46F1-83EC-D700FF4D3604}" type="pres">
      <dgm:prSet presAssocID="{E825E09B-F308-4677-8E6B-CD372CFC98EE}" presName="parentLeftMargin" presStyleLbl="node1" presStyleIdx="2" presStyleCnt="4"/>
      <dgm:spPr/>
      <dgm:t>
        <a:bodyPr/>
        <a:lstStyle/>
        <a:p>
          <a:endParaRPr lang="es-MX"/>
        </a:p>
      </dgm:t>
    </dgm:pt>
    <dgm:pt modelId="{A1C6E127-D8C3-4A18-A8A7-40C8526D720E}" type="pres">
      <dgm:prSet presAssocID="{E825E09B-F308-4677-8E6B-CD372CFC98EE}" presName="parentText" presStyleLbl="node1" presStyleIdx="3" presStyleCnt="4" custScaleX="137359" custScaleY="188264">
        <dgm:presLayoutVars>
          <dgm:chMax val="0"/>
          <dgm:bulletEnabled val="1"/>
        </dgm:presLayoutVars>
      </dgm:prSet>
      <dgm:spPr/>
      <dgm:t>
        <a:bodyPr/>
        <a:lstStyle/>
        <a:p>
          <a:endParaRPr lang="es-MX"/>
        </a:p>
      </dgm:t>
    </dgm:pt>
    <dgm:pt modelId="{F26C1CB9-C55E-493E-B924-2CB545EA96C1}" type="pres">
      <dgm:prSet presAssocID="{E825E09B-F308-4677-8E6B-CD372CFC98EE}" presName="negativeSpace" presStyleCnt="0"/>
      <dgm:spPr/>
    </dgm:pt>
    <dgm:pt modelId="{4CBF3F23-4C14-424B-81CD-4B846041ACB4}" type="pres">
      <dgm:prSet presAssocID="{E825E09B-F308-4677-8E6B-CD372CFC98EE}" presName="childText" presStyleLbl="conFgAcc1" presStyleIdx="3" presStyleCnt="4">
        <dgm:presLayoutVars>
          <dgm:bulletEnabled val="1"/>
        </dgm:presLayoutVars>
      </dgm:prSet>
      <dgm:spPr/>
    </dgm:pt>
  </dgm:ptLst>
  <dgm:cxnLst>
    <dgm:cxn modelId="{3F49AF5E-DFA3-4FB3-B699-2CCC0819AB2C}" srcId="{F01ED436-9D93-496C-A07F-23582EADE22F}" destId="{ED863410-F204-4FB6-9BC5-CBAD90242EAD}" srcOrd="1" destOrd="0" parTransId="{4126CCE2-2A8D-47AC-B6BD-5CA0A595B94D}" sibTransId="{9292CA65-95C4-4F02-8B49-F54D059DC955}"/>
    <dgm:cxn modelId="{B33C5F37-1051-4D32-AF07-80C75AAEB83A}" type="presOf" srcId="{F01ED436-9D93-496C-A07F-23582EADE22F}" destId="{A254E4C3-CD41-4EC0-A73C-74629FBD0D81}" srcOrd="0" destOrd="0" presId="urn:microsoft.com/office/officeart/2005/8/layout/list1"/>
    <dgm:cxn modelId="{42CBDFFE-018F-4302-B947-684DD09B466A}" type="presOf" srcId="{7CB553BE-7DB7-4740-8406-EB5B46776854}" destId="{CD502FA9-31FF-4354-86F3-7A3B234A8407}" srcOrd="1" destOrd="0" presId="urn:microsoft.com/office/officeart/2005/8/layout/list1"/>
    <dgm:cxn modelId="{4387E723-878A-49EC-8957-52B8630F5703}" srcId="{F01ED436-9D93-496C-A07F-23582EADE22F}" destId="{E825E09B-F308-4677-8E6B-CD372CFC98EE}" srcOrd="3" destOrd="0" parTransId="{3ECA340B-5E25-49CE-BB69-28914BEC3C99}" sibTransId="{919BF950-EEB8-4568-8440-E238F8DB7FB1}"/>
    <dgm:cxn modelId="{89A3CFDE-7E58-484E-A214-AD7B1CEC3139}" type="presOf" srcId="{ED863410-F204-4FB6-9BC5-CBAD90242EAD}" destId="{3574EC8E-3E04-42C5-889C-AFBD009FE600}" srcOrd="1" destOrd="0" presId="urn:microsoft.com/office/officeart/2005/8/layout/list1"/>
    <dgm:cxn modelId="{EA630ADA-571B-4D63-9832-A2248C49497D}" type="presOf" srcId="{E825E09B-F308-4677-8E6B-CD372CFC98EE}" destId="{A1C6E127-D8C3-4A18-A8A7-40C8526D720E}" srcOrd="1" destOrd="0" presId="urn:microsoft.com/office/officeart/2005/8/layout/list1"/>
    <dgm:cxn modelId="{B6072EF4-5650-4AC8-BD02-D3426B98EC93}" srcId="{F01ED436-9D93-496C-A07F-23582EADE22F}" destId="{D1B06E1E-FEBE-45EE-ADE6-36CB84BB7E4C}" srcOrd="2" destOrd="0" parTransId="{4277E14A-0BC7-4EBA-BDF4-AF9A02D7FB0B}" sibTransId="{B8045819-607D-450C-94E4-9D3DBEA84CBE}"/>
    <dgm:cxn modelId="{3E432D22-5616-45D0-8A8C-81E1487F76B6}" type="presOf" srcId="{7CB553BE-7DB7-4740-8406-EB5B46776854}" destId="{0E81A858-4A91-436B-97E7-2CFAD99ACBE7}" srcOrd="0" destOrd="0" presId="urn:microsoft.com/office/officeart/2005/8/layout/list1"/>
    <dgm:cxn modelId="{64AF29C9-24A5-4C4C-8B4D-B0E40B9A6131}" srcId="{F01ED436-9D93-496C-A07F-23582EADE22F}" destId="{7CB553BE-7DB7-4740-8406-EB5B46776854}" srcOrd="0" destOrd="0" parTransId="{420EE813-FB50-43A5-A781-14113E491C7B}" sibTransId="{D67A6C1F-4486-4A22-A3D1-7999BCCD5C7F}"/>
    <dgm:cxn modelId="{4C155470-D6B9-4C96-9379-D4000C0422E6}" type="presOf" srcId="{E825E09B-F308-4677-8E6B-CD372CFC98EE}" destId="{FB25E5E9-FE62-46F1-83EC-D700FF4D3604}" srcOrd="0" destOrd="0" presId="urn:microsoft.com/office/officeart/2005/8/layout/list1"/>
    <dgm:cxn modelId="{77946D30-98DC-4D5A-A246-DB774917A6BC}" type="presOf" srcId="{ED863410-F204-4FB6-9BC5-CBAD90242EAD}" destId="{98F50066-52F8-4289-8E16-8B419C92F345}" srcOrd="0" destOrd="0" presId="urn:microsoft.com/office/officeart/2005/8/layout/list1"/>
    <dgm:cxn modelId="{D587C222-0FE3-4D45-9E20-C1C94D7AA6BE}" type="presOf" srcId="{D1B06E1E-FEBE-45EE-ADE6-36CB84BB7E4C}" destId="{B12C095A-3831-4586-91D0-A4662A95BB68}" srcOrd="1" destOrd="0" presId="urn:microsoft.com/office/officeart/2005/8/layout/list1"/>
    <dgm:cxn modelId="{C845123E-8ABC-4194-AC2F-C06F8CED169F}" type="presOf" srcId="{D1B06E1E-FEBE-45EE-ADE6-36CB84BB7E4C}" destId="{42EE93A4-D60F-4218-A266-B1368DA9BEF1}" srcOrd="0" destOrd="0" presId="urn:microsoft.com/office/officeart/2005/8/layout/list1"/>
    <dgm:cxn modelId="{9A248A54-FA4A-4624-9FD0-45A442A3DE57}" type="presParOf" srcId="{A254E4C3-CD41-4EC0-A73C-74629FBD0D81}" destId="{15EA1BFF-E550-43C5-BD53-FA5F38E04046}" srcOrd="0" destOrd="0" presId="urn:microsoft.com/office/officeart/2005/8/layout/list1"/>
    <dgm:cxn modelId="{25BA81D8-06FB-41C5-832F-05844537B672}" type="presParOf" srcId="{15EA1BFF-E550-43C5-BD53-FA5F38E04046}" destId="{0E81A858-4A91-436B-97E7-2CFAD99ACBE7}" srcOrd="0" destOrd="0" presId="urn:microsoft.com/office/officeart/2005/8/layout/list1"/>
    <dgm:cxn modelId="{B245D43E-1578-4F33-9004-12E9CF9AC923}" type="presParOf" srcId="{15EA1BFF-E550-43C5-BD53-FA5F38E04046}" destId="{CD502FA9-31FF-4354-86F3-7A3B234A8407}" srcOrd="1" destOrd="0" presId="urn:microsoft.com/office/officeart/2005/8/layout/list1"/>
    <dgm:cxn modelId="{8C7AA915-3AB3-42A7-861A-35099ACFCA8C}" type="presParOf" srcId="{A254E4C3-CD41-4EC0-A73C-74629FBD0D81}" destId="{FE15CD6D-D16F-4388-85F8-3319F095A4AA}" srcOrd="1" destOrd="0" presId="urn:microsoft.com/office/officeart/2005/8/layout/list1"/>
    <dgm:cxn modelId="{4B6B1C33-4D45-45EE-8483-B550B5CA6395}" type="presParOf" srcId="{A254E4C3-CD41-4EC0-A73C-74629FBD0D81}" destId="{985E8121-DF8E-42DB-9010-D56A1119E686}" srcOrd="2" destOrd="0" presId="urn:microsoft.com/office/officeart/2005/8/layout/list1"/>
    <dgm:cxn modelId="{A30F1A39-31B1-4193-A4FB-B146B8AA6E0A}" type="presParOf" srcId="{A254E4C3-CD41-4EC0-A73C-74629FBD0D81}" destId="{DB047632-657B-41A7-99E5-61CBFAA5D5CF}" srcOrd="3" destOrd="0" presId="urn:microsoft.com/office/officeart/2005/8/layout/list1"/>
    <dgm:cxn modelId="{A60F0AD0-4C83-4A16-B2FF-0E5329B20731}" type="presParOf" srcId="{A254E4C3-CD41-4EC0-A73C-74629FBD0D81}" destId="{3E6CFB17-F95D-4896-853A-5EFB91BD3A65}" srcOrd="4" destOrd="0" presId="urn:microsoft.com/office/officeart/2005/8/layout/list1"/>
    <dgm:cxn modelId="{7C5B93AD-E1F6-48D1-A4F3-10D3EB490D47}" type="presParOf" srcId="{3E6CFB17-F95D-4896-853A-5EFB91BD3A65}" destId="{98F50066-52F8-4289-8E16-8B419C92F345}" srcOrd="0" destOrd="0" presId="urn:microsoft.com/office/officeart/2005/8/layout/list1"/>
    <dgm:cxn modelId="{39F88CA0-9745-4297-8C5A-9510894EE1CE}" type="presParOf" srcId="{3E6CFB17-F95D-4896-853A-5EFB91BD3A65}" destId="{3574EC8E-3E04-42C5-889C-AFBD009FE600}" srcOrd="1" destOrd="0" presId="urn:microsoft.com/office/officeart/2005/8/layout/list1"/>
    <dgm:cxn modelId="{32B721F6-38E1-49A8-B7C2-850E06D7CB7B}" type="presParOf" srcId="{A254E4C3-CD41-4EC0-A73C-74629FBD0D81}" destId="{0977AA77-C953-4364-B143-ED7EB92F10F5}" srcOrd="5" destOrd="0" presId="urn:microsoft.com/office/officeart/2005/8/layout/list1"/>
    <dgm:cxn modelId="{750E58B8-3FE2-4C64-8B2B-7D75F24B9283}" type="presParOf" srcId="{A254E4C3-CD41-4EC0-A73C-74629FBD0D81}" destId="{C5C37052-AF41-433D-81E4-C62C6A12AFF7}" srcOrd="6" destOrd="0" presId="urn:microsoft.com/office/officeart/2005/8/layout/list1"/>
    <dgm:cxn modelId="{9F568185-9095-48E1-8DDB-7E2804064991}" type="presParOf" srcId="{A254E4C3-CD41-4EC0-A73C-74629FBD0D81}" destId="{B789096D-70A6-4A0F-8C3F-BB1CFBD0B05C}" srcOrd="7" destOrd="0" presId="urn:microsoft.com/office/officeart/2005/8/layout/list1"/>
    <dgm:cxn modelId="{73667E9F-1B4F-43C3-A6DA-5D62146B9CAD}" type="presParOf" srcId="{A254E4C3-CD41-4EC0-A73C-74629FBD0D81}" destId="{6D1F59DE-FFBC-49D0-A036-22046D4C7C44}" srcOrd="8" destOrd="0" presId="urn:microsoft.com/office/officeart/2005/8/layout/list1"/>
    <dgm:cxn modelId="{035252C5-1EC7-4630-9CC6-DF77F9FDBCED}" type="presParOf" srcId="{6D1F59DE-FFBC-49D0-A036-22046D4C7C44}" destId="{42EE93A4-D60F-4218-A266-B1368DA9BEF1}" srcOrd="0" destOrd="0" presId="urn:microsoft.com/office/officeart/2005/8/layout/list1"/>
    <dgm:cxn modelId="{CF9B3EA2-89CF-4F50-BC96-B651BB7C5D26}" type="presParOf" srcId="{6D1F59DE-FFBC-49D0-A036-22046D4C7C44}" destId="{B12C095A-3831-4586-91D0-A4662A95BB68}" srcOrd="1" destOrd="0" presId="urn:microsoft.com/office/officeart/2005/8/layout/list1"/>
    <dgm:cxn modelId="{06CEF65D-B305-484F-96FE-4C2C79708C3E}" type="presParOf" srcId="{A254E4C3-CD41-4EC0-A73C-74629FBD0D81}" destId="{774D7715-A279-44F3-8284-B15BDD733DD0}" srcOrd="9" destOrd="0" presId="urn:microsoft.com/office/officeart/2005/8/layout/list1"/>
    <dgm:cxn modelId="{F2D6B434-7626-414A-9A9A-317AFFADA5C6}" type="presParOf" srcId="{A254E4C3-CD41-4EC0-A73C-74629FBD0D81}" destId="{15554413-3630-4A46-9E0A-8EDC5A2799DA}" srcOrd="10" destOrd="0" presId="urn:microsoft.com/office/officeart/2005/8/layout/list1"/>
    <dgm:cxn modelId="{C59A2C95-F072-4575-8155-254806C25518}" type="presParOf" srcId="{A254E4C3-CD41-4EC0-A73C-74629FBD0D81}" destId="{C97E0BE8-CDCD-4214-AC65-2BC8B9CED99B}" srcOrd="11" destOrd="0" presId="urn:microsoft.com/office/officeart/2005/8/layout/list1"/>
    <dgm:cxn modelId="{5901D4BD-CC61-49AE-B192-F7246ADCCBC2}" type="presParOf" srcId="{A254E4C3-CD41-4EC0-A73C-74629FBD0D81}" destId="{C35E71CB-BB1A-4944-8534-C3ECE32F02C6}" srcOrd="12" destOrd="0" presId="urn:microsoft.com/office/officeart/2005/8/layout/list1"/>
    <dgm:cxn modelId="{8393304C-D8AA-4A31-B7B9-FB15EC643BB7}" type="presParOf" srcId="{C35E71CB-BB1A-4944-8534-C3ECE32F02C6}" destId="{FB25E5E9-FE62-46F1-83EC-D700FF4D3604}" srcOrd="0" destOrd="0" presId="urn:microsoft.com/office/officeart/2005/8/layout/list1"/>
    <dgm:cxn modelId="{C1D2E6AC-3BC4-4B74-B530-68AD5B8E836C}" type="presParOf" srcId="{C35E71CB-BB1A-4944-8534-C3ECE32F02C6}" destId="{A1C6E127-D8C3-4A18-A8A7-40C8526D720E}" srcOrd="1" destOrd="0" presId="urn:microsoft.com/office/officeart/2005/8/layout/list1"/>
    <dgm:cxn modelId="{69AC9E53-98B9-4D09-8422-E46DBBEA55B8}" type="presParOf" srcId="{A254E4C3-CD41-4EC0-A73C-74629FBD0D81}" destId="{F26C1CB9-C55E-493E-B924-2CB545EA96C1}" srcOrd="13" destOrd="0" presId="urn:microsoft.com/office/officeart/2005/8/layout/list1"/>
    <dgm:cxn modelId="{CA7DF7B7-5D5F-41D5-A21F-8427DF86E847}" type="presParOf" srcId="{A254E4C3-CD41-4EC0-A73C-74629FBD0D81}" destId="{4CBF3F23-4C14-424B-81CD-4B846041ACB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01ED436-9D93-496C-A07F-23582EADE22F}"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MX"/>
        </a:p>
      </dgm:t>
    </dgm:pt>
    <dgm:pt modelId="{E8EA2FAE-79B6-41FE-BAE0-3AC5DFB43C6E}">
      <dgm:prSet custT="1"/>
      <dgm:spPr/>
      <dgm:t>
        <a:bodyPr/>
        <a:lstStyle/>
        <a:p>
          <a:r>
            <a:rPr lang="es-EC" sz="1600" b="0" dirty="0" smtClean="0"/>
            <a:t>Mantener las buenas relaciones que la empresa ha conseguido con sus proveedores cumpliendo con los términos de pago establecidos, a fin de que Directmarket Cía. Ltda. pueda seguir beneficiándose del crédito por parte de los mismos.</a:t>
          </a:r>
          <a:endParaRPr lang="es-MX" sz="1600" dirty="0"/>
        </a:p>
      </dgm:t>
    </dgm:pt>
    <dgm:pt modelId="{0DBB5F16-FCC0-4011-A753-C75BE0D9D6AE}" type="parTrans" cxnId="{85B8A17E-F02C-4E42-9B08-7F2B902F30E5}">
      <dgm:prSet/>
      <dgm:spPr/>
      <dgm:t>
        <a:bodyPr/>
        <a:lstStyle/>
        <a:p>
          <a:endParaRPr lang="es-MX" sz="1600"/>
        </a:p>
      </dgm:t>
    </dgm:pt>
    <dgm:pt modelId="{465F21D6-8603-40F9-8BD0-09674B2E4E07}" type="sibTrans" cxnId="{85B8A17E-F02C-4E42-9B08-7F2B902F30E5}">
      <dgm:prSet/>
      <dgm:spPr/>
      <dgm:t>
        <a:bodyPr/>
        <a:lstStyle/>
        <a:p>
          <a:endParaRPr lang="es-MX" sz="1600"/>
        </a:p>
      </dgm:t>
    </dgm:pt>
    <dgm:pt modelId="{7D4FD2A5-45CA-4298-BEBC-8285B5B96504}">
      <dgm:prSet custT="1"/>
      <dgm:spPr/>
      <dgm:t>
        <a:bodyPr/>
        <a:lstStyle/>
        <a:p>
          <a:pPr algn="just"/>
          <a:r>
            <a:rPr lang="es-EC" sz="1600" b="0" dirty="0" smtClean="0"/>
            <a:t>Confeccionar manuales de procedimientos para cada uno de los departamentos de la empresa, los cuales contribuirán a la mejora de las actividades y a un direccionamiento más claro de las mismas.</a:t>
          </a:r>
          <a:endParaRPr lang="es-MX" sz="1600" dirty="0"/>
        </a:p>
      </dgm:t>
    </dgm:pt>
    <dgm:pt modelId="{6C1DF467-AA27-43D2-AEC1-40FCA2F8176B}" type="parTrans" cxnId="{08698089-31C2-4D95-A477-FEA19C224516}">
      <dgm:prSet/>
      <dgm:spPr/>
      <dgm:t>
        <a:bodyPr/>
        <a:lstStyle/>
        <a:p>
          <a:endParaRPr lang="es-MX" sz="1600"/>
        </a:p>
      </dgm:t>
    </dgm:pt>
    <dgm:pt modelId="{177021D8-EB0E-4B38-9C44-12F7763E5BAF}" type="sibTrans" cxnId="{08698089-31C2-4D95-A477-FEA19C224516}">
      <dgm:prSet/>
      <dgm:spPr/>
      <dgm:t>
        <a:bodyPr/>
        <a:lstStyle/>
        <a:p>
          <a:endParaRPr lang="es-MX" sz="1600"/>
        </a:p>
      </dgm:t>
    </dgm:pt>
    <dgm:pt modelId="{435E77BA-C052-4A0A-8FC4-4120C366F2CE}">
      <dgm:prSet custT="1"/>
      <dgm:spPr/>
      <dgm:t>
        <a:bodyPr/>
        <a:lstStyle/>
        <a:p>
          <a:pPr algn="just"/>
          <a:r>
            <a:rPr lang="es-EC" sz="1600" b="0" smtClean="0"/>
            <a:t>Incursionar en otras industrias como la minera, farmacéutica, química o de agua potable, puesto que las marcas que la empresa distribuye pueden ser comercializadas en otras industrias y no solo en la petrolera.</a:t>
          </a:r>
          <a:endParaRPr lang="es-MX" sz="1600"/>
        </a:p>
      </dgm:t>
    </dgm:pt>
    <dgm:pt modelId="{C778E78C-4764-4BE8-9EA0-72D00A30FE2F}" type="parTrans" cxnId="{889C227C-5F55-4AD1-8B82-4ED4766775ED}">
      <dgm:prSet/>
      <dgm:spPr/>
      <dgm:t>
        <a:bodyPr/>
        <a:lstStyle/>
        <a:p>
          <a:endParaRPr lang="es-MX" sz="1600"/>
        </a:p>
      </dgm:t>
    </dgm:pt>
    <dgm:pt modelId="{8F253C5B-2B3D-400F-866F-10AADBB4339E}" type="sibTrans" cxnId="{889C227C-5F55-4AD1-8B82-4ED4766775ED}">
      <dgm:prSet/>
      <dgm:spPr/>
      <dgm:t>
        <a:bodyPr/>
        <a:lstStyle/>
        <a:p>
          <a:endParaRPr lang="es-MX" sz="1600"/>
        </a:p>
      </dgm:t>
    </dgm:pt>
    <dgm:pt modelId="{A254E4C3-CD41-4EC0-A73C-74629FBD0D81}" type="pres">
      <dgm:prSet presAssocID="{F01ED436-9D93-496C-A07F-23582EADE22F}" presName="linear" presStyleCnt="0">
        <dgm:presLayoutVars>
          <dgm:dir/>
          <dgm:animLvl val="lvl"/>
          <dgm:resizeHandles val="exact"/>
        </dgm:presLayoutVars>
      </dgm:prSet>
      <dgm:spPr/>
      <dgm:t>
        <a:bodyPr/>
        <a:lstStyle/>
        <a:p>
          <a:endParaRPr lang="es-MX"/>
        </a:p>
      </dgm:t>
    </dgm:pt>
    <dgm:pt modelId="{60E720B0-CBD1-4915-9AE1-3860E6090683}" type="pres">
      <dgm:prSet presAssocID="{E8EA2FAE-79B6-41FE-BAE0-3AC5DFB43C6E}" presName="parentLin" presStyleCnt="0"/>
      <dgm:spPr/>
    </dgm:pt>
    <dgm:pt modelId="{65941F30-906C-4CBC-8591-73794D5CD627}" type="pres">
      <dgm:prSet presAssocID="{E8EA2FAE-79B6-41FE-BAE0-3AC5DFB43C6E}" presName="parentLeftMargin" presStyleLbl="node1" presStyleIdx="0" presStyleCnt="3"/>
      <dgm:spPr/>
      <dgm:t>
        <a:bodyPr/>
        <a:lstStyle/>
        <a:p>
          <a:endParaRPr lang="es-MX"/>
        </a:p>
      </dgm:t>
    </dgm:pt>
    <dgm:pt modelId="{1B38DB3D-6883-4411-872E-3E49705ED862}" type="pres">
      <dgm:prSet presAssocID="{E8EA2FAE-79B6-41FE-BAE0-3AC5DFB43C6E}" presName="parentText" presStyleLbl="node1" presStyleIdx="0" presStyleCnt="3" custScaleX="129057">
        <dgm:presLayoutVars>
          <dgm:chMax val="0"/>
          <dgm:bulletEnabled val="1"/>
        </dgm:presLayoutVars>
      </dgm:prSet>
      <dgm:spPr/>
      <dgm:t>
        <a:bodyPr/>
        <a:lstStyle/>
        <a:p>
          <a:endParaRPr lang="es-MX"/>
        </a:p>
      </dgm:t>
    </dgm:pt>
    <dgm:pt modelId="{DF893FB2-FD68-48DE-A601-79D22BEB2520}" type="pres">
      <dgm:prSet presAssocID="{E8EA2FAE-79B6-41FE-BAE0-3AC5DFB43C6E}" presName="negativeSpace" presStyleCnt="0"/>
      <dgm:spPr/>
    </dgm:pt>
    <dgm:pt modelId="{66B52078-5591-4838-82F3-E9C473748DA8}" type="pres">
      <dgm:prSet presAssocID="{E8EA2FAE-79B6-41FE-BAE0-3AC5DFB43C6E}" presName="childText" presStyleLbl="conFgAcc1" presStyleIdx="0" presStyleCnt="3">
        <dgm:presLayoutVars>
          <dgm:bulletEnabled val="1"/>
        </dgm:presLayoutVars>
      </dgm:prSet>
      <dgm:spPr/>
    </dgm:pt>
    <dgm:pt modelId="{F6334427-3591-4FE6-8A6E-D5F6E8C99F76}" type="pres">
      <dgm:prSet presAssocID="{465F21D6-8603-40F9-8BD0-09674B2E4E07}" presName="spaceBetweenRectangles" presStyleCnt="0"/>
      <dgm:spPr/>
    </dgm:pt>
    <dgm:pt modelId="{CA4DB780-DCA7-4832-A582-9DBBAB289FE0}" type="pres">
      <dgm:prSet presAssocID="{7D4FD2A5-45CA-4298-BEBC-8285B5B96504}" presName="parentLin" presStyleCnt="0"/>
      <dgm:spPr/>
    </dgm:pt>
    <dgm:pt modelId="{8C94BD55-672F-40CC-A618-070B2FF24162}" type="pres">
      <dgm:prSet presAssocID="{7D4FD2A5-45CA-4298-BEBC-8285B5B96504}" presName="parentLeftMargin" presStyleLbl="node1" presStyleIdx="0" presStyleCnt="3"/>
      <dgm:spPr/>
      <dgm:t>
        <a:bodyPr/>
        <a:lstStyle/>
        <a:p>
          <a:endParaRPr lang="es-MX"/>
        </a:p>
      </dgm:t>
    </dgm:pt>
    <dgm:pt modelId="{58C90D3A-885D-4965-9B7F-113BB724CAC5}" type="pres">
      <dgm:prSet presAssocID="{7D4FD2A5-45CA-4298-BEBC-8285B5B96504}" presName="parentText" presStyleLbl="node1" presStyleIdx="1" presStyleCnt="3" custScaleX="129057">
        <dgm:presLayoutVars>
          <dgm:chMax val="0"/>
          <dgm:bulletEnabled val="1"/>
        </dgm:presLayoutVars>
      </dgm:prSet>
      <dgm:spPr/>
      <dgm:t>
        <a:bodyPr/>
        <a:lstStyle/>
        <a:p>
          <a:endParaRPr lang="es-MX"/>
        </a:p>
      </dgm:t>
    </dgm:pt>
    <dgm:pt modelId="{581E5C43-BD03-4334-AC1B-788C62C32C6C}" type="pres">
      <dgm:prSet presAssocID="{7D4FD2A5-45CA-4298-BEBC-8285B5B96504}" presName="negativeSpace" presStyleCnt="0"/>
      <dgm:spPr/>
    </dgm:pt>
    <dgm:pt modelId="{281DD9CC-40D8-491D-843C-E4E1C67D0C3B}" type="pres">
      <dgm:prSet presAssocID="{7D4FD2A5-45CA-4298-BEBC-8285B5B96504}" presName="childText" presStyleLbl="conFgAcc1" presStyleIdx="1" presStyleCnt="3">
        <dgm:presLayoutVars>
          <dgm:bulletEnabled val="1"/>
        </dgm:presLayoutVars>
      </dgm:prSet>
      <dgm:spPr/>
    </dgm:pt>
    <dgm:pt modelId="{EE85D1AF-1D71-48F6-87C0-E6D78E4DE27F}" type="pres">
      <dgm:prSet presAssocID="{177021D8-EB0E-4B38-9C44-12F7763E5BAF}" presName="spaceBetweenRectangles" presStyleCnt="0"/>
      <dgm:spPr/>
    </dgm:pt>
    <dgm:pt modelId="{51FF0BC7-65EC-4D31-885B-46E75B3B7BF6}" type="pres">
      <dgm:prSet presAssocID="{435E77BA-C052-4A0A-8FC4-4120C366F2CE}" presName="parentLin" presStyleCnt="0"/>
      <dgm:spPr/>
    </dgm:pt>
    <dgm:pt modelId="{A8EEB913-209B-4F68-AF1B-D63AD07653E6}" type="pres">
      <dgm:prSet presAssocID="{435E77BA-C052-4A0A-8FC4-4120C366F2CE}" presName="parentLeftMargin" presStyleLbl="node1" presStyleIdx="1" presStyleCnt="3"/>
      <dgm:spPr/>
      <dgm:t>
        <a:bodyPr/>
        <a:lstStyle/>
        <a:p>
          <a:endParaRPr lang="es-MX"/>
        </a:p>
      </dgm:t>
    </dgm:pt>
    <dgm:pt modelId="{5347A5CC-2E45-4F50-B7F5-18F7C7D55C79}" type="pres">
      <dgm:prSet presAssocID="{435E77BA-C052-4A0A-8FC4-4120C366F2CE}" presName="parentText" presStyleLbl="node1" presStyleIdx="2" presStyleCnt="3" custScaleX="129057">
        <dgm:presLayoutVars>
          <dgm:chMax val="0"/>
          <dgm:bulletEnabled val="1"/>
        </dgm:presLayoutVars>
      </dgm:prSet>
      <dgm:spPr/>
      <dgm:t>
        <a:bodyPr/>
        <a:lstStyle/>
        <a:p>
          <a:endParaRPr lang="es-MX"/>
        </a:p>
      </dgm:t>
    </dgm:pt>
    <dgm:pt modelId="{084BAA78-1E59-481E-AA9B-C6DEB77416F0}" type="pres">
      <dgm:prSet presAssocID="{435E77BA-C052-4A0A-8FC4-4120C366F2CE}" presName="negativeSpace" presStyleCnt="0"/>
      <dgm:spPr/>
    </dgm:pt>
    <dgm:pt modelId="{FF499871-CA5D-417C-9313-B65AE2674CFA}" type="pres">
      <dgm:prSet presAssocID="{435E77BA-C052-4A0A-8FC4-4120C366F2CE}" presName="childText" presStyleLbl="conFgAcc1" presStyleIdx="2" presStyleCnt="3">
        <dgm:presLayoutVars>
          <dgm:bulletEnabled val="1"/>
        </dgm:presLayoutVars>
      </dgm:prSet>
      <dgm:spPr/>
    </dgm:pt>
  </dgm:ptLst>
  <dgm:cxnLst>
    <dgm:cxn modelId="{3569150D-59F8-4EB3-B2C1-4266443FC0BD}" type="presOf" srcId="{E8EA2FAE-79B6-41FE-BAE0-3AC5DFB43C6E}" destId="{65941F30-906C-4CBC-8591-73794D5CD627}" srcOrd="0" destOrd="0" presId="urn:microsoft.com/office/officeart/2005/8/layout/list1"/>
    <dgm:cxn modelId="{08698089-31C2-4D95-A477-FEA19C224516}" srcId="{F01ED436-9D93-496C-A07F-23582EADE22F}" destId="{7D4FD2A5-45CA-4298-BEBC-8285B5B96504}" srcOrd="1" destOrd="0" parTransId="{6C1DF467-AA27-43D2-AEC1-40FCA2F8176B}" sibTransId="{177021D8-EB0E-4B38-9C44-12F7763E5BAF}"/>
    <dgm:cxn modelId="{D24BC62B-D3D2-46D3-BBED-C62A45928A1E}" type="presOf" srcId="{435E77BA-C052-4A0A-8FC4-4120C366F2CE}" destId="{A8EEB913-209B-4F68-AF1B-D63AD07653E6}" srcOrd="0" destOrd="0" presId="urn:microsoft.com/office/officeart/2005/8/layout/list1"/>
    <dgm:cxn modelId="{889C227C-5F55-4AD1-8B82-4ED4766775ED}" srcId="{F01ED436-9D93-496C-A07F-23582EADE22F}" destId="{435E77BA-C052-4A0A-8FC4-4120C366F2CE}" srcOrd="2" destOrd="0" parTransId="{C778E78C-4764-4BE8-9EA0-72D00A30FE2F}" sibTransId="{8F253C5B-2B3D-400F-866F-10AADBB4339E}"/>
    <dgm:cxn modelId="{82797056-B3B2-4550-9313-9FC56A858099}" type="presOf" srcId="{F01ED436-9D93-496C-A07F-23582EADE22F}" destId="{A254E4C3-CD41-4EC0-A73C-74629FBD0D81}" srcOrd="0" destOrd="0" presId="urn:microsoft.com/office/officeart/2005/8/layout/list1"/>
    <dgm:cxn modelId="{C03A06FB-D546-4311-A21B-B3D3C3702677}" type="presOf" srcId="{7D4FD2A5-45CA-4298-BEBC-8285B5B96504}" destId="{58C90D3A-885D-4965-9B7F-113BB724CAC5}" srcOrd="1" destOrd="0" presId="urn:microsoft.com/office/officeart/2005/8/layout/list1"/>
    <dgm:cxn modelId="{B4DD29F0-657C-454D-8849-24027BDD7611}" type="presOf" srcId="{435E77BA-C052-4A0A-8FC4-4120C366F2CE}" destId="{5347A5CC-2E45-4F50-B7F5-18F7C7D55C79}" srcOrd="1" destOrd="0" presId="urn:microsoft.com/office/officeart/2005/8/layout/list1"/>
    <dgm:cxn modelId="{A84CE2BC-0AB3-4393-892D-C5ADDD7E5A4C}" type="presOf" srcId="{7D4FD2A5-45CA-4298-BEBC-8285B5B96504}" destId="{8C94BD55-672F-40CC-A618-070B2FF24162}" srcOrd="0" destOrd="0" presId="urn:microsoft.com/office/officeart/2005/8/layout/list1"/>
    <dgm:cxn modelId="{85B8A17E-F02C-4E42-9B08-7F2B902F30E5}" srcId="{F01ED436-9D93-496C-A07F-23582EADE22F}" destId="{E8EA2FAE-79B6-41FE-BAE0-3AC5DFB43C6E}" srcOrd="0" destOrd="0" parTransId="{0DBB5F16-FCC0-4011-A753-C75BE0D9D6AE}" sibTransId="{465F21D6-8603-40F9-8BD0-09674B2E4E07}"/>
    <dgm:cxn modelId="{D5EC0595-CFF3-411D-B6D3-9335116A8267}" type="presOf" srcId="{E8EA2FAE-79B6-41FE-BAE0-3AC5DFB43C6E}" destId="{1B38DB3D-6883-4411-872E-3E49705ED862}" srcOrd="1" destOrd="0" presId="urn:microsoft.com/office/officeart/2005/8/layout/list1"/>
    <dgm:cxn modelId="{7400C741-A40A-41FE-85B2-5CA21C7D6DB8}" type="presParOf" srcId="{A254E4C3-CD41-4EC0-A73C-74629FBD0D81}" destId="{60E720B0-CBD1-4915-9AE1-3860E6090683}" srcOrd="0" destOrd="0" presId="urn:microsoft.com/office/officeart/2005/8/layout/list1"/>
    <dgm:cxn modelId="{4CDCC1AA-222D-4F25-952C-4C6A71115BDF}" type="presParOf" srcId="{60E720B0-CBD1-4915-9AE1-3860E6090683}" destId="{65941F30-906C-4CBC-8591-73794D5CD627}" srcOrd="0" destOrd="0" presId="urn:microsoft.com/office/officeart/2005/8/layout/list1"/>
    <dgm:cxn modelId="{C680F00E-1C3A-4F97-9E30-D53D922EDEDB}" type="presParOf" srcId="{60E720B0-CBD1-4915-9AE1-3860E6090683}" destId="{1B38DB3D-6883-4411-872E-3E49705ED862}" srcOrd="1" destOrd="0" presId="urn:microsoft.com/office/officeart/2005/8/layout/list1"/>
    <dgm:cxn modelId="{38095E52-0F4E-4D81-956D-ED808F208E72}" type="presParOf" srcId="{A254E4C3-CD41-4EC0-A73C-74629FBD0D81}" destId="{DF893FB2-FD68-48DE-A601-79D22BEB2520}" srcOrd="1" destOrd="0" presId="urn:microsoft.com/office/officeart/2005/8/layout/list1"/>
    <dgm:cxn modelId="{FF19BAB0-8872-42C2-BA7F-CFBA3B840C4E}" type="presParOf" srcId="{A254E4C3-CD41-4EC0-A73C-74629FBD0D81}" destId="{66B52078-5591-4838-82F3-E9C473748DA8}" srcOrd="2" destOrd="0" presId="urn:microsoft.com/office/officeart/2005/8/layout/list1"/>
    <dgm:cxn modelId="{BDB4F074-DE88-4EDE-BCA3-4F9BB4DFAEBB}" type="presParOf" srcId="{A254E4C3-CD41-4EC0-A73C-74629FBD0D81}" destId="{F6334427-3591-4FE6-8A6E-D5F6E8C99F76}" srcOrd="3" destOrd="0" presId="urn:microsoft.com/office/officeart/2005/8/layout/list1"/>
    <dgm:cxn modelId="{22D02D6B-8E18-40F4-B0DE-33F38B7FCBB1}" type="presParOf" srcId="{A254E4C3-CD41-4EC0-A73C-74629FBD0D81}" destId="{CA4DB780-DCA7-4832-A582-9DBBAB289FE0}" srcOrd="4" destOrd="0" presId="urn:microsoft.com/office/officeart/2005/8/layout/list1"/>
    <dgm:cxn modelId="{79053CE1-1D9A-45F9-990E-A6EA71CE90E3}" type="presParOf" srcId="{CA4DB780-DCA7-4832-A582-9DBBAB289FE0}" destId="{8C94BD55-672F-40CC-A618-070B2FF24162}" srcOrd="0" destOrd="0" presId="urn:microsoft.com/office/officeart/2005/8/layout/list1"/>
    <dgm:cxn modelId="{6D841152-AFA2-477B-B863-03CE2E5890D9}" type="presParOf" srcId="{CA4DB780-DCA7-4832-A582-9DBBAB289FE0}" destId="{58C90D3A-885D-4965-9B7F-113BB724CAC5}" srcOrd="1" destOrd="0" presId="urn:microsoft.com/office/officeart/2005/8/layout/list1"/>
    <dgm:cxn modelId="{89FDD57A-34CD-454E-82EA-D2073126CA70}" type="presParOf" srcId="{A254E4C3-CD41-4EC0-A73C-74629FBD0D81}" destId="{581E5C43-BD03-4334-AC1B-788C62C32C6C}" srcOrd="5" destOrd="0" presId="urn:microsoft.com/office/officeart/2005/8/layout/list1"/>
    <dgm:cxn modelId="{C7597E74-DDD0-45F4-A0B1-6FA1ABA2CAB8}" type="presParOf" srcId="{A254E4C3-CD41-4EC0-A73C-74629FBD0D81}" destId="{281DD9CC-40D8-491D-843C-E4E1C67D0C3B}" srcOrd="6" destOrd="0" presId="urn:microsoft.com/office/officeart/2005/8/layout/list1"/>
    <dgm:cxn modelId="{3A1FE3B6-9EA8-44BC-878A-F441C4F8E274}" type="presParOf" srcId="{A254E4C3-CD41-4EC0-A73C-74629FBD0D81}" destId="{EE85D1AF-1D71-48F6-87C0-E6D78E4DE27F}" srcOrd="7" destOrd="0" presId="urn:microsoft.com/office/officeart/2005/8/layout/list1"/>
    <dgm:cxn modelId="{C6E8227A-C869-4DF6-A4CD-2547BBC67A2E}" type="presParOf" srcId="{A254E4C3-CD41-4EC0-A73C-74629FBD0D81}" destId="{51FF0BC7-65EC-4D31-885B-46E75B3B7BF6}" srcOrd="8" destOrd="0" presId="urn:microsoft.com/office/officeart/2005/8/layout/list1"/>
    <dgm:cxn modelId="{5E4EE07A-BD23-4918-84AF-AE6C57D804D2}" type="presParOf" srcId="{51FF0BC7-65EC-4D31-885B-46E75B3B7BF6}" destId="{A8EEB913-209B-4F68-AF1B-D63AD07653E6}" srcOrd="0" destOrd="0" presId="urn:microsoft.com/office/officeart/2005/8/layout/list1"/>
    <dgm:cxn modelId="{19DD7F7B-D47D-4131-8C03-E8CB958817B9}" type="presParOf" srcId="{51FF0BC7-65EC-4D31-885B-46E75B3B7BF6}" destId="{5347A5CC-2E45-4F50-B7F5-18F7C7D55C79}" srcOrd="1" destOrd="0" presId="urn:microsoft.com/office/officeart/2005/8/layout/list1"/>
    <dgm:cxn modelId="{0930093E-C757-4EB1-897F-B68DA5DCAC4F}" type="presParOf" srcId="{A254E4C3-CD41-4EC0-A73C-74629FBD0D81}" destId="{084BAA78-1E59-481E-AA9B-C6DEB77416F0}" srcOrd="9" destOrd="0" presId="urn:microsoft.com/office/officeart/2005/8/layout/list1"/>
    <dgm:cxn modelId="{0DF454B6-D8AE-4B50-83CC-EA1B2B0FAB26}" type="presParOf" srcId="{A254E4C3-CD41-4EC0-A73C-74629FBD0D81}" destId="{FF499871-CA5D-417C-9313-B65AE2674CF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9255C9-6A0C-45D1-A413-3D117EB9F8B0}" type="doc">
      <dgm:prSet loTypeId="urn:microsoft.com/office/officeart/2005/8/layout/radial4" loCatId="relationship" qsTypeId="urn:microsoft.com/office/officeart/2005/8/quickstyle/simple3" qsCatId="simple" csTypeId="urn:microsoft.com/office/officeart/2005/8/colors/accent0_1" csCatId="mainScheme" phldr="1"/>
      <dgm:spPr/>
      <dgm:t>
        <a:bodyPr/>
        <a:lstStyle/>
        <a:p>
          <a:endParaRPr lang="es-MX"/>
        </a:p>
      </dgm:t>
    </dgm:pt>
    <dgm:pt modelId="{BF3EC423-1C61-491A-B822-CE1D5C97C82D}">
      <dgm:prSet phldrT="[Texto]" custT="1"/>
      <dgm:spPr>
        <a:blipFill rotWithShape="0">
          <a:blip xmlns:r="http://schemas.openxmlformats.org/officeDocument/2006/relationships" r:embed="rId1"/>
          <a:stretch>
            <a:fillRect/>
          </a:stretch>
        </a:blipFill>
      </dgm:spPr>
      <dgm:t>
        <a:bodyPr/>
        <a:lstStyle/>
        <a:p>
          <a:r>
            <a:rPr lang="en-US" sz="8000" dirty="0" smtClean="0"/>
            <a:t> </a:t>
          </a:r>
          <a:endParaRPr lang="es-MX" sz="8000" dirty="0"/>
        </a:p>
      </dgm:t>
    </dgm:pt>
    <dgm:pt modelId="{4B9A3F31-728D-4857-ADE8-FA94727B83AA}" type="parTrans" cxnId="{0303B29F-1577-4808-862A-E3C8ECDCBD48}">
      <dgm:prSet/>
      <dgm:spPr/>
      <dgm:t>
        <a:bodyPr/>
        <a:lstStyle/>
        <a:p>
          <a:endParaRPr lang="es-MX" sz="2800"/>
        </a:p>
      </dgm:t>
    </dgm:pt>
    <dgm:pt modelId="{A16D0276-B2F0-406F-BE76-C6B507BB82EC}" type="sibTrans" cxnId="{0303B29F-1577-4808-862A-E3C8ECDCBD48}">
      <dgm:prSet/>
      <dgm:spPr/>
      <dgm:t>
        <a:bodyPr/>
        <a:lstStyle/>
        <a:p>
          <a:endParaRPr lang="es-MX" sz="2800"/>
        </a:p>
      </dgm:t>
    </dgm:pt>
    <dgm:pt modelId="{26FC68FF-1713-4F30-8CA3-51EFECF520FA}">
      <dgm:prSet phldrT="[Texto]" custT="1"/>
      <dgm:spPr/>
      <dgm:t>
        <a:bodyPr/>
        <a:lstStyle/>
        <a:p>
          <a:pPr algn="l"/>
          <a:r>
            <a:rPr lang="en-US" sz="1800" b="1" u="sng" dirty="0" err="1" smtClean="0"/>
            <a:t>Limitantes</a:t>
          </a:r>
          <a:r>
            <a:rPr lang="en-US" sz="1800" b="1" u="sng" dirty="0" smtClean="0"/>
            <a:t>: </a:t>
          </a:r>
        </a:p>
        <a:p>
          <a:pPr algn="l"/>
          <a:r>
            <a:rPr lang="en-US" sz="1800" dirty="0" err="1" smtClean="0"/>
            <a:t>Financiamiento</a:t>
          </a:r>
          <a:endParaRPr lang="en-US" sz="1800" dirty="0" smtClean="0"/>
        </a:p>
        <a:p>
          <a:pPr algn="l"/>
          <a:r>
            <a:rPr lang="en-US" sz="1800" dirty="0" err="1" smtClean="0"/>
            <a:t>Mejoramiento</a:t>
          </a:r>
          <a:endParaRPr lang="en-US" sz="1800" dirty="0" smtClean="0"/>
        </a:p>
        <a:p>
          <a:pPr algn="l"/>
          <a:r>
            <a:rPr lang="en-US" sz="1800" dirty="0" err="1" smtClean="0"/>
            <a:t>Ampliación</a:t>
          </a:r>
          <a:endParaRPr lang="en-US" sz="1800" dirty="0" smtClean="0"/>
        </a:p>
        <a:p>
          <a:pPr algn="l"/>
          <a:r>
            <a:rPr lang="en-US" sz="1800" dirty="0" err="1" smtClean="0"/>
            <a:t>Especialización</a:t>
          </a:r>
          <a:endParaRPr lang="es-MX" sz="1800" dirty="0"/>
        </a:p>
      </dgm:t>
    </dgm:pt>
    <dgm:pt modelId="{A152963A-E509-4185-90CF-7C6CE44218DE}" type="parTrans" cxnId="{44175A62-D135-4A32-A7AC-2A6FBB44251D}">
      <dgm:prSet/>
      <dgm:spPr/>
      <dgm:t>
        <a:bodyPr/>
        <a:lstStyle/>
        <a:p>
          <a:endParaRPr lang="es-MX" sz="2800"/>
        </a:p>
      </dgm:t>
    </dgm:pt>
    <dgm:pt modelId="{1D92335A-22D7-4341-A783-A21ECA4D469A}" type="sibTrans" cxnId="{44175A62-D135-4A32-A7AC-2A6FBB44251D}">
      <dgm:prSet/>
      <dgm:spPr/>
      <dgm:t>
        <a:bodyPr/>
        <a:lstStyle/>
        <a:p>
          <a:endParaRPr lang="es-MX" sz="2800"/>
        </a:p>
      </dgm:t>
    </dgm:pt>
    <dgm:pt modelId="{E39E584E-E3D4-479B-B779-4FEDE723BAC4}">
      <dgm:prSet phldrT="[Texto]" custT="1"/>
      <dgm:spPr/>
      <dgm:t>
        <a:bodyPr/>
        <a:lstStyle/>
        <a:p>
          <a:r>
            <a:rPr lang="en-US" sz="1800" dirty="0" err="1" smtClean="0"/>
            <a:t>Composición</a:t>
          </a:r>
          <a:r>
            <a:rPr lang="en-US" sz="1800" dirty="0" smtClean="0"/>
            <a:t> </a:t>
          </a:r>
          <a:r>
            <a:rPr lang="en-US" sz="1800" dirty="0" err="1" smtClean="0"/>
            <a:t>reducida</a:t>
          </a:r>
          <a:r>
            <a:rPr lang="en-US" sz="1800" dirty="0" smtClean="0"/>
            <a:t> – mayor </a:t>
          </a:r>
          <a:r>
            <a:rPr lang="en-US" sz="1800" dirty="0" err="1" smtClean="0"/>
            <a:t>atención</a:t>
          </a:r>
          <a:r>
            <a:rPr lang="en-US" sz="1800" dirty="0" smtClean="0"/>
            <a:t> </a:t>
          </a:r>
          <a:r>
            <a:rPr lang="en-US" sz="1800" dirty="0" err="1" smtClean="0"/>
            <a:t>cliente</a:t>
          </a:r>
          <a:endParaRPr lang="es-MX" sz="1800" dirty="0"/>
        </a:p>
      </dgm:t>
    </dgm:pt>
    <dgm:pt modelId="{F8070E99-27C2-4531-9572-F06E285DCF48}" type="parTrans" cxnId="{8F72063B-DED1-4824-9156-1769A6AB24D2}">
      <dgm:prSet/>
      <dgm:spPr/>
      <dgm:t>
        <a:bodyPr/>
        <a:lstStyle/>
        <a:p>
          <a:endParaRPr lang="es-MX" sz="2800"/>
        </a:p>
      </dgm:t>
    </dgm:pt>
    <dgm:pt modelId="{9C866FED-DECB-4ABE-BDDB-DE7E8CBFEAB2}" type="sibTrans" cxnId="{8F72063B-DED1-4824-9156-1769A6AB24D2}">
      <dgm:prSet/>
      <dgm:spPr/>
      <dgm:t>
        <a:bodyPr/>
        <a:lstStyle/>
        <a:p>
          <a:endParaRPr lang="es-MX" sz="2800"/>
        </a:p>
      </dgm:t>
    </dgm:pt>
    <dgm:pt modelId="{9D1A85C8-280F-4BAF-974F-E44E2C2C3ABC}">
      <dgm:prSet phldrT="[Texto]" custT="1"/>
      <dgm:spPr/>
      <dgm:t>
        <a:bodyPr/>
        <a:lstStyle/>
        <a:p>
          <a:r>
            <a:rPr lang="en-US" sz="1800" dirty="0" err="1" smtClean="0"/>
            <a:t>Aportan</a:t>
          </a:r>
          <a:r>
            <a:rPr lang="en-US" sz="1800" dirty="0" smtClean="0"/>
            <a:t> </a:t>
          </a:r>
          <a:r>
            <a:rPr lang="en-US" sz="1800" dirty="0" err="1" smtClean="0"/>
            <a:t>crecimiento</a:t>
          </a:r>
          <a:r>
            <a:rPr lang="en-US" sz="1800" dirty="0" smtClean="0"/>
            <a:t> </a:t>
          </a:r>
          <a:r>
            <a:rPr lang="en-US" sz="1800" dirty="0" err="1" smtClean="0"/>
            <a:t>económico</a:t>
          </a:r>
          <a:r>
            <a:rPr lang="en-US" sz="1800" dirty="0" smtClean="0"/>
            <a:t> – </a:t>
          </a:r>
          <a:r>
            <a:rPr lang="en-US" sz="1800" dirty="0" err="1" smtClean="0"/>
            <a:t>generación</a:t>
          </a:r>
          <a:r>
            <a:rPr lang="en-US" sz="1800" dirty="0" smtClean="0"/>
            <a:t> </a:t>
          </a:r>
          <a:r>
            <a:rPr lang="en-US" sz="1800" dirty="0" err="1" smtClean="0"/>
            <a:t>empleo</a:t>
          </a:r>
          <a:endParaRPr lang="es-MX" sz="1800" dirty="0"/>
        </a:p>
      </dgm:t>
    </dgm:pt>
    <dgm:pt modelId="{663D0330-D4FC-46DE-9D09-CF6AF24335A3}" type="parTrans" cxnId="{33293EE0-1931-4059-B683-6C5A6A281B71}">
      <dgm:prSet/>
      <dgm:spPr/>
      <dgm:t>
        <a:bodyPr/>
        <a:lstStyle/>
        <a:p>
          <a:endParaRPr lang="es-MX" sz="2800"/>
        </a:p>
      </dgm:t>
    </dgm:pt>
    <dgm:pt modelId="{45166A5E-3216-4279-B3C3-00330A9C46A2}" type="sibTrans" cxnId="{33293EE0-1931-4059-B683-6C5A6A281B71}">
      <dgm:prSet/>
      <dgm:spPr/>
      <dgm:t>
        <a:bodyPr/>
        <a:lstStyle/>
        <a:p>
          <a:endParaRPr lang="es-MX" sz="2800"/>
        </a:p>
      </dgm:t>
    </dgm:pt>
    <dgm:pt modelId="{D0BF3608-5D41-4B4D-ADAB-ADA4830CF752}">
      <dgm:prSet phldrT="[Texto]" custScaleX="166829" custScaleY="92351" custRadScaleRad="173016" custRadScaleInc="11920"/>
      <dgm:spPr/>
      <dgm:t>
        <a:bodyPr/>
        <a:lstStyle/>
        <a:p>
          <a:endParaRPr lang="es-EC"/>
        </a:p>
      </dgm:t>
    </dgm:pt>
    <dgm:pt modelId="{8AAD2897-3B35-4FB3-82E2-415EF84425A7}" type="parTrans" cxnId="{6A8F43BB-747A-4ECB-8691-76A7771DBE4C}">
      <dgm:prSet custAng="10962250" custScaleX="32319" custLinFactNeighborX="-27808" custLinFactNeighborY="75139"/>
      <dgm:spPr/>
      <dgm:t>
        <a:bodyPr/>
        <a:lstStyle/>
        <a:p>
          <a:endParaRPr lang="es-MX"/>
        </a:p>
      </dgm:t>
    </dgm:pt>
    <dgm:pt modelId="{420FE868-CBA7-4501-83B4-900557C2B16D}" type="sibTrans" cxnId="{6A8F43BB-747A-4ECB-8691-76A7771DBE4C}">
      <dgm:prSet/>
      <dgm:spPr/>
      <dgm:t>
        <a:bodyPr/>
        <a:lstStyle/>
        <a:p>
          <a:endParaRPr lang="es-MX"/>
        </a:p>
      </dgm:t>
    </dgm:pt>
    <dgm:pt modelId="{B920739A-5F64-4B5A-BBF3-A002996A17EA}">
      <dgm:prSet custScaleX="159506" custScaleY="160076" custRadScaleRad="175334" custRadScaleInc="-19835"/>
      <dgm:spPr/>
      <dgm:t>
        <a:bodyPr/>
        <a:lstStyle/>
        <a:p>
          <a:endParaRPr lang="es-MX"/>
        </a:p>
      </dgm:t>
    </dgm:pt>
    <dgm:pt modelId="{57C5CABC-DEB1-48FB-8605-C23AF1358486}" type="parTrans" cxnId="{CC0877A6-411B-448A-8726-95046C549A27}">
      <dgm:prSet custAng="11348239" custScaleX="26854" custLinFactNeighborX="30555" custLinFactNeighborY="97805"/>
      <dgm:spPr/>
      <dgm:t>
        <a:bodyPr/>
        <a:lstStyle/>
        <a:p>
          <a:endParaRPr lang="es-MX"/>
        </a:p>
      </dgm:t>
    </dgm:pt>
    <dgm:pt modelId="{BB22D83F-F5AF-4AE7-A533-665AD91A9FB9}" type="sibTrans" cxnId="{CC0877A6-411B-448A-8726-95046C549A27}">
      <dgm:prSet/>
      <dgm:spPr/>
      <dgm:t>
        <a:bodyPr/>
        <a:lstStyle/>
        <a:p>
          <a:endParaRPr lang="es-MX"/>
        </a:p>
      </dgm:t>
    </dgm:pt>
    <dgm:pt modelId="{56F8065A-7756-45DF-A200-439D3D7EBB72}" type="pres">
      <dgm:prSet presAssocID="{C99255C9-6A0C-45D1-A413-3D117EB9F8B0}" presName="cycle" presStyleCnt="0">
        <dgm:presLayoutVars>
          <dgm:chMax val="1"/>
          <dgm:dir/>
          <dgm:animLvl val="ctr"/>
          <dgm:resizeHandles val="exact"/>
        </dgm:presLayoutVars>
      </dgm:prSet>
      <dgm:spPr/>
      <dgm:t>
        <a:bodyPr/>
        <a:lstStyle/>
        <a:p>
          <a:endParaRPr lang="es-EC"/>
        </a:p>
      </dgm:t>
    </dgm:pt>
    <dgm:pt modelId="{445BDD72-FA4E-496E-8E66-33667D0E70F3}" type="pres">
      <dgm:prSet presAssocID="{BF3EC423-1C61-491A-B822-CE1D5C97C82D}" presName="centerShape" presStyleLbl="node0" presStyleIdx="0" presStyleCnt="1" custScaleX="170887" custScaleY="130740"/>
      <dgm:spPr/>
      <dgm:t>
        <a:bodyPr/>
        <a:lstStyle/>
        <a:p>
          <a:endParaRPr lang="es-EC"/>
        </a:p>
      </dgm:t>
    </dgm:pt>
    <dgm:pt modelId="{C40A79D4-4779-4198-8CD6-1DC4D04E8543}" type="pres">
      <dgm:prSet presAssocID="{A152963A-E509-4185-90CF-7C6CE44218DE}" presName="parTrans" presStyleLbl="bgSibTrans2D1" presStyleIdx="0" presStyleCnt="3" custAng="11348239" custScaleX="26854" custLinFactNeighborX="30555" custLinFactNeighborY="97805"/>
      <dgm:spPr/>
      <dgm:t>
        <a:bodyPr/>
        <a:lstStyle/>
        <a:p>
          <a:endParaRPr lang="es-EC"/>
        </a:p>
      </dgm:t>
    </dgm:pt>
    <dgm:pt modelId="{041EA03E-4340-41B9-B70C-989E6B77043B}" type="pres">
      <dgm:prSet presAssocID="{26FC68FF-1713-4F30-8CA3-51EFECF520FA}" presName="node" presStyleLbl="node1" presStyleIdx="0" presStyleCnt="3" custScaleX="159506" custScaleY="160076" custRadScaleRad="175334" custRadScaleInc="-19835">
        <dgm:presLayoutVars>
          <dgm:bulletEnabled val="1"/>
        </dgm:presLayoutVars>
      </dgm:prSet>
      <dgm:spPr/>
      <dgm:t>
        <a:bodyPr/>
        <a:lstStyle/>
        <a:p>
          <a:endParaRPr lang="es-MX"/>
        </a:p>
      </dgm:t>
    </dgm:pt>
    <dgm:pt modelId="{A1D4439C-7B55-44A1-961C-21994CCEFE8F}" type="pres">
      <dgm:prSet presAssocID="{F8070E99-27C2-4531-9572-F06E285DCF48}" presName="parTrans" presStyleLbl="bgSibTrans2D1" presStyleIdx="1" presStyleCnt="3" custAng="10800000" custFlipHor="1" custScaleX="57737" custLinFactNeighborX="-9114" custLinFactNeighborY="55694"/>
      <dgm:spPr/>
      <dgm:t>
        <a:bodyPr/>
        <a:lstStyle/>
        <a:p>
          <a:endParaRPr lang="es-EC"/>
        </a:p>
      </dgm:t>
    </dgm:pt>
    <dgm:pt modelId="{9CCE96BC-AC54-4E8D-959F-DE8D28CD2C8A}" type="pres">
      <dgm:prSet presAssocID="{E39E584E-E3D4-479B-B779-4FEDE723BAC4}" presName="node" presStyleLbl="node1" presStyleIdx="1" presStyleCnt="3" custScaleX="223228" custScaleY="71233" custRadScaleRad="94351" custRadScaleInc="-281">
        <dgm:presLayoutVars>
          <dgm:bulletEnabled val="1"/>
        </dgm:presLayoutVars>
      </dgm:prSet>
      <dgm:spPr/>
      <dgm:t>
        <a:bodyPr/>
        <a:lstStyle/>
        <a:p>
          <a:endParaRPr lang="es-MX"/>
        </a:p>
      </dgm:t>
    </dgm:pt>
    <dgm:pt modelId="{72C969C1-A711-4786-B197-398A86D863F3}" type="pres">
      <dgm:prSet presAssocID="{663D0330-D4FC-46DE-9D09-CF6AF24335A3}" presName="parTrans" presStyleLbl="bgSibTrans2D1" presStyleIdx="2" presStyleCnt="3" custAng="10962250" custScaleX="32319" custLinFactNeighborX="-27808" custLinFactNeighborY="75139"/>
      <dgm:spPr/>
      <dgm:t>
        <a:bodyPr/>
        <a:lstStyle/>
        <a:p>
          <a:endParaRPr lang="es-EC"/>
        </a:p>
      </dgm:t>
    </dgm:pt>
    <dgm:pt modelId="{22DA356A-46E1-476E-9773-857F256DB949}" type="pres">
      <dgm:prSet presAssocID="{9D1A85C8-280F-4BAF-974F-E44E2C2C3ABC}" presName="node" presStyleLbl="node1" presStyleIdx="2" presStyleCnt="3" custScaleX="166829" custScaleY="92351" custRadScaleRad="173016" custRadScaleInc="11920">
        <dgm:presLayoutVars>
          <dgm:bulletEnabled val="1"/>
        </dgm:presLayoutVars>
      </dgm:prSet>
      <dgm:spPr/>
      <dgm:t>
        <a:bodyPr/>
        <a:lstStyle/>
        <a:p>
          <a:endParaRPr lang="es-MX"/>
        </a:p>
      </dgm:t>
    </dgm:pt>
  </dgm:ptLst>
  <dgm:cxnLst>
    <dgm:cxn modelId="{CA7D1553-89B6-4C17-AB3E-357FA56C1BAC}" type="presOf" srcId="{9D1A85C8-280F-4BAF-974F-E44E2C2C3ABC}" destId="{22DA356A-46E1-476E-9773-857F256DB949}" srcOrd="0" destOrd="0" presId="urn:microsoft.com/office/officeart/2005/8/layout/radial4"/>
    <dgm:cxn modelId="{E1BB67E3-1730-4996-B0C8-993086C89E20}" type="presOf" srcId="{BF3EC423-1C61-491A-B822-CE1D5C97C82D}" destId="{445BDD72-FA4E-496E-8E66-33667D0E70F3}" srcOrd="0" destOrd="0" presId="urn:microsoft.com/office/officeart/2005/8/layout/radial4"/>
    <dgm:cxn modelId="{8F72063B-DED1-4824-9156-1769A6AB24D2}" srcId="{BF3EC423-1C61-491A-B822-CE1D5C97C82D}" destId="{E39E584E-E3D4-479B-B779-4FEDE723BAC4}" srcOrd="1" destOrd="0" parTransId="{F8070E99-27C2-4531-9572-F06E285DCF48}" sibTransId="{9C866FED-DECB-4ABE-BDDB-DE7E8CBFEAB2}"/>
    <dgm:cxn modelId="{CC0877A6-411B-448A-8726-95046C549A27}" srcId="{C99255C9-6A0C-45D1-A413-3D117EB9F8B0}" destId="{B920739A-5F64-4B5A-BBF3-A002996A17EA}" srcOrd="2" destOrd="0" parTransId="{57C5CABC-DEB1-48FB-8605-C23AF1358486}" sibTransId="{BB22D83F-F5AF-4AE7-A533-665AD91A9FB9}"/>
    <dgm:cxn modelId="{0303B29F-1577-4808-862A-E3C8ECDCBD48}" srcId="{C99255C9-6A0C-45D1-A413-3D117EB9F8B0}" destId="{BF3EC423-1C61-491A-B822-CE1D5C97C82D}" srcOrd="0" destOrd="0" parTransId="{4B9A3F31-728D-4857-ADE8-FA94727B83AA}" sibTransId="{A16D0276-B2F0-406F-BE76-C6B507BB82EC}"/>
    <dgm:cxn modelId="{F3C51DE9-7416-45A6-B691-862534C688CE}" type="presOf" srcId="{663D0330-D4FC-46DE-9D09-CF6AF24335A3}" destId="{72C969C1-A711-4786-B197-398A86D863F3}" srcOrd="0" destOrd="0" presId="urn:microsoft.com/office/officeart/2005/8/layout/radial4"/>
    <dgm:cxn modelId="{8BA52EAA-234C-43F2-AEB5-A02BC846F29F}" type="presOf" srcId="{E39E584E-E3D4-479B-B779-4FEDE723BAC4}" destId="{9CCE96BC-AC54-4E8D-959F-DE8D28CD2C8A}" srcOrd="0" destOrd="0" presId="urn:microsoft.com/office/officeart/2005/8/layout/radial4"/>
    <dgm:cxn modelId="{8A29FEDC-8DEB-453E-9312-45A6594B9809}" type="presOf" srcId="{C99255C9-6A0C-45D1-A413-3D117EB9F8B0}" destId="{56F8065A-7756-45DF-A200-439D3D7EBB72}" srcOrd="0" destOrd="0" presId="urn:microsoft.com/office/officeart/2005/8/layout/radial4"/>
    <dgm:cxn modelId="{09E02327-84F0-4809-ABDB-CEEE8A11EE72}" type="presOf" srcId="{26FC68FF-1713-4F30-8CA3-51EFECF520FA}" destId="{041EA03E-4340-41B9-B70C-989E6B77043B}" srcOrd="0" destOrd="0" presId="urn:microsoft.com/office/officeart/2005/8/layout/radial4"/>
    <dgm:cxn modelId="{C3B4514F-4A64-43C9-A6DC-A3DA24BBE1C0}" type="presOf" srcId="{A152963A-E509-4185-90CF-7C6CE44218DE}" destId="{C40A79D4-4779-4198-8CD6-1DC4D04E8543}" srcOrd="0" destOrd="0" presId="urn:microsoft.com/office/officeart/2005/8/layout/radial4"/>
    <dgm:cxn modelId="{44175A62-D135-4A32-A7AC-2A6FBB44251D}" srcId="{BF3EC423-1C61-491A-B822-CE1D5C97C82D}" destId="{26FC68FF-1713-4F30-8CA3-51EFECF520FA}" srcOrd="0" destOrd="0" parTransId="{A152963A-E509-4185-90CF-7C6CE44218DE}" sibTransId="{1D92335A-22D7-4341-A783-A21ECA4D469A}"/>
    <dgm:cxn modelId="{33293EE0-1931-4059-B683-6C5A6A281B71}" srcId="{BF3EC423-1C61-491A-B822-CE1D5C97C82D}" destId="{9D1A85C8-280F-4BAF-974F-E44E2C2C3ABC}" srcOrd="2" destOrd="0" parTransId="{663D0330-D4FC-46DE-9D09-CF6AF24335A3}" sibTransId="{45166A5E-3216-4279-B3C3-00330A9C46A2}"/>
    <dgm:cxn modelId="{E9FF14E1-DE7C-4CEC-9947-1EF3F88B9250}" type="presOf" srcId="{F8070E99-27C2-4531-9572-F06E285DCF48}" destId="{A1D4439C-7B55-44A1-961C-21994CCEFE8F}" srcOrd="0" destOrd="0" presId="urn:microsoft.com/office/officeart/2005/8/layout/radial4"/>
    <dgm:cxn modelId="{6A8F43BB-747A-4ECB-8691-76A7771DBE4C}" srcId="{C99255C9-6A0C-45D1-A413-3D117EB9F8B0}" destId="{D0BF3608-5D41-4B4D-ADAB-ADA4830CF752}" srcOrd="1" destOrd="0" parTransId="{8AAD2897-3B35-4FB3-82E2-415EF84425A7}" sibTransId="{420FE868-CBA7-4501-83B4-900557C2B16D}"/>
    <dgm:cxn modelId="{64A435B9-050F-4EFA-99FE-6BB121CD1B94}" type="presParOf" srcId="{56F8065A-7756-45DF-A200-439D3D7EBB72}" destId="{445BDD72-FA4E-496E-8E66-33667D0E70F3}" srcOrd="0" destOrd="0" presId="urn:microsoft.com/office/officeart/2005/8/layout/radial4"/>
    <dgm:cxn modelId="{248523F6-9A32-402B-8DC0-53280C053459}" type="presParOf" srcId="{56F8065A-7756-45DF-A200-439D3D7EBB72}" destId="{C40A79D4-4779-4198-8CD6-1DC4D04E8543}" srcOrd="1" destOrd="0" presId="urn:microsoft.com/office/officeart/2005/8/layout/radial4"/>
    <dgm:cxn modelId="{A83F63FF-EBD9-4E2B-A251-7132F58AF458}" type="presParOf" srcId="{56F8065A-7756-45DF-A200-439D3D7EBB72}" destId="{041EA03E-4340-41B9-B70C-989E6B77043B}" srcOrd="2" destOrd="0" presId="urn:microsoft.com/office/officeart/2005/8/layout/radial4"/>
    <dgm:cxn modelId="{CB718F08-003D-48F2-8FC3-9995B3909100}" type="presParOf" srcId="{56F8065A-7756-45DF-A200-439D3D7EBB72}" destId="{A1D4439C-7B55-44A1-961C-21994CCEFE8F}" srcOrd="3" destOrd="0" presId="urn:microsoft.com/office/officeart/2005/8/layout/radial4"/>
    <dgm:cxn modelId="{8B2ED69A-F78E-4106-9041-051D77547B10}" type="presParOf" srcId="{56F8065A-7756-45DF-A200-439D3D7EBB72}" destId="{9CCE96BC-AC54-4E8D-959F-DE8D28CD2C8A}" srcOrd="4" destOrd="0" presId="urn:microsoft.com/office/officeart/2005/8/layout/radial4"/>
    <dgm:cxn modelId="{171032CB-3219-4C6B-B5DE-FD2D80DA3301}" type="presParOf" srcId="{56F8065A-7756-45DF-A200-439D3D7EBB72}" destId="{72C969C1-A711-4786-B197-398A86D863F3}" srcOrd="5" destOrd="0" presId="urn:microsoft.com/office/officeart/2005/8/layout/radial4"/>
    <dgm:cxn modelId="{37B270E4-0D6D-4D2A-A0C6-6C2EA5967C47}" type="presParOf" srcId="{56F8065A-7756-45DF-A200-439D3D7EBB72}" destId="{22DA356A-46E1-476E-9773-857F256DB949}"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BE106C-A7AC-4CD9-A647-F3FC6DF45135}" type="doc">
      <dgm:prSet loTypeId="urn:microsoft.com/office/officeart/2005/8/layout/bProcess3" loCatId="process" qsTypeId="urn:microsoft.com/office/officeart/2005/8/quickstyle/3d3" qsCatId="3D" csTypeId="urn:microsoft.com/office/officeart/2005/8/colors/accent0_1" csCatId="mainScheme" phldr="1"/>
      <dgm:spPr/>
      <dgm:t>
        <a:bodyPr/>
        <a:lstStyle/>
        <a:p>
          <a:endParaRPr lang="es-MX"/>
        </a:p>
      </dgm:t>
    </dgm:pt>
    <dgm:pt modelId="{56628A97-A7D6-4FD5-84BE-FAA983B89E78}">
      <dgm:prSet phldrT="[Texto]" custT="1"/>
      <dgm:spPr/>
      <dgm:t>
        <a:bodyPr/>
        <a:lstStyle/>
        <a:p>
          <a:r>
            <a:rPr lang="en-US" sz="2000" dirty="0" err="1" smtClean="0">
              <a:solidFill>
                <a:schemeClr val="tx1">
                  <a:lumMod val="95000"/>
                  <a:lumOff val="5000"/>
                </a:schemeClr>
              </a:solidFill>
            </a:rPr>
            <a:t>Fundada</a:t>
          </a:r>
          <a:r>
            <a:rPr lang="en-US" sz="2000" dirty="0" smtClean="0">
              <a:solidFill>
                <a:schemeClr val="tx1">
                  <a:lumMod val="95000"/>
                  <a:lumOff val="5000"/>
                </a:schemeClr>
              </a:solidFill>
            </a:rPr>
            <a:t> en 1999</a:t>
          </a:r>
          <a:endParaRPr lang="es-MX" sz="2000" dirty="0">
            <a:solidFill>
              <a:schemeClr val="tx1">
                <a:lumMod val="95000"/>
                <a:lumOff val="5000"/>
              </a:schemeClr>
            </a:solidFill>
          </a:endParaRPr>
        </a:p>
      </dgm:t>
    </dgm:pt>
    <dgm:pt modelId="{AE9008DD-F50A-45A5-A006-EB81C94234EF}" type="parTrans" cxnId="{92348958-B335-49F5-A946-6AF51A8AD838}">
      <dgm:prSet/>
      <dgm:spPr/>
      <dgm:t>
        <a:bodyPr/>
        <a:lstStyle/>
        <a:p>
          <a:endParaRPr lang="es-MX" sz="2400">
            <a:solidFill>
              <a:schemeClr val="tx1">
                <a:lumMod val="95000"/>
                <a:lumOff val="5000"/>
              </a:schemeClr>
            </a:solidFill>
          </a:endParaRPr>
        </a:p>
      </dgm:t>
    </dgm:pt>
    <dgm:pt modelId="{73914F73-7925-4A92-B01A-B90AF7661301}" type="sibTrans" cxnId="{92348958-B335-49F5-A946-6AF51A8AD838}">
      <dgm:prSet custT="1"/>
      <dgm:spPr/>
      <dgm:t>
        <a:bodyPr/>
        <a:lstStyle/>
        <a:p>
          <a:endParaRPr lang="es-MX" sz="700">
            <a:solidFill>
              <a:schemeClr val="tx1">
                <a:lumMod val="95000"/>
                <a:lumOff val="5000"/>
              </a:schemeClr>
            </a:solidFill>
          </a:endParaRPr>
        </a:p>
      </dgm:t>
    </dgm:pt>
    <dgm:pt modelId="{50D38252-B85D-4F01-9089-0ADD9D8241A5}">
      <dgm:prSet phldrT="[Texto]" custT="1"/>
      <dgm:spPr/>
      <dgm:t>
        <a:bodyPr/>
        <a:lstStyle/>
        <a:p>
          <a:pPr algn="just"/>
          <a:r>
            <a:rPr lang="en-US" sz="2000" dirty="0" err="1" smtClean="0">
              <a:solidFill>
                <a:schemeClr val="tx1">
                  <a:lumMod val="95000"/>
                  <a:lumOff val="5000"/>
                </a:schemeClr>
              </a:solidFill>
            </a:rPr>
            <a:t>Empresa</a:t>
          </a:r>
          <a:r>
            <a:rPr lang="en-US" sz="2000" dirty="0" smtClean="0">
              <a:solidFill>
                <a:schemeClr val="tx1">
                  <a:lumMod val="95000"/>
                  <a:lumOff val="5000"/>
                </a:schemeClr>
              </a:solidFill>
            </a:rPr>
            <a:t> familiar</a:t>
          </a:r>
          <a:endParaRPr lang="es-MX" sz="2000" dirty="0">
            <a:solidFill>
              <a:schemeClr val="tx1">
                <a:lumMod val="95000"/>
                <a:lumOff val="5000"/>
              </a:schemeClr>
            </a:solidFill>
          </a:endParaRPr>
        </a:p>
      </dgm:t>
    </dgm:pt>
    <dgm:pt modelId="{52630C80-9F55-43FF-89C6-E806904E62D5}" type="parTrans" cxnId="{25CC3D06-3243-4641-B65D-9647EF5D731E}">
      <dgm:prSet/>
      <dgm:spPr/>
      <dgm:t>
        <a:bodyPr/>
        <a:lstStyle/>
        <a:p>
          <a:endParaRPr lang="es-MX" sz="2400">
            <a:solidFill>
              <a:schemeClr val="tx1">
                <a:lumMod val="95000"/>
                <a:lumOff val="5000"/>
              </a:schemeClr>
            </a:solidFill>
          </a:endParaRPr>
        </a:p>
      </dgm:t>
    </dgm:pt>
    <dgm:pt modelId="{88629984-57A5-4141-B44F-42319E68D39B}" type="sibTrans" cxnId="{25CC3D06-3243-4641-B65D-9647EF5D731E}">
      <dgm:prSet custT="1"/>
      <dgm:spPr/>
      <dgm:t>
        <a:bodyPr/>
        <a:lstStyle/>
        <a:p>
          <a:endParaRPr lang="es-MX" sz="700">
            <a:solidFill>
              <a:schemeClr val="tx1">
                <a:lumMod val="95000"/>
                <a:lumOff val="5000"/>
              </a:schemeClr>
            </a:solidFill>
          </a:endParaRPr>
        </a:p>
      </dgm:t>
    </dgm:pt>
    <dgm:pt modelId="{0F2DE7AA-402D-42F0-866C-BF113336A2F9}">
      <dgm:prSet phldrT="[Texto]" custT="1"/>
      <dgm:spPr/>
      <dgm:t>
        <a:bodyPr/>
        <a:lstStyle/>
        <a:p>
          <a:pPr algn="just"/>
          <a:r>
            <a:rPr lang="en-US" sz="2000" dirty="0" err="1" smtClean="0">
              <a:solidFill>
                <a:schemeClr val="tx1">
                  <a:lumMod val="95000"/>
                  <a:lumOff val="5000"/>
                </a:schemeClr>
              </a:solidFill>
            </a:rPr>
            <a:t>Proveyendo</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servicios</a:t>
          </a:r>
          <a:r>
            <a:rPr lang="en-US" sz="2000" dirty="0" smtClean="0">
              <a:solidFill>
                <a:schemeClr val="tx1">
                  <a:lumMod val="95000"/>
                  <a:lumOff val="5000"/>
                </a:schemeClr>
              </a:solidFill>
            </a:rPr>
            <a:t> de </a:t>
          </a:r>
          <a:r>
            <a:rPr lang="en-US" sz="2000" dirty="0" err="1" smtClean="0">
              <a:solidFill>
                <a:schemeClr val="tx1">
                  <a:lumMod val="95000"/>
                  <a:lumOff val="5000"/>
                </a:schemeClr>
              </a:solidFill>
            </a:rPr>
            <a:t>mercadeo</a:t>
          </a:r>
          <a:endParaRPr lang="es-MX" sz="2000" dirty="0">
            <a:solidFill>
              <a:schemeClr val="tx1">
                <a:lumMod val="95000"/>
                <a:lumOff val="5000"/>
              </a:schemeClr>
            </a:solidFill>
          </a:endParaRPr>
        </a:p>
      </dgm:t>
    </dgm:pt>
    <dgm:pt modelId="{F72F599E-BBF0-4959-9911-B76EE7081140}" type="parTrans" cxnId="{08ED594F-8E50-441B-98EF-285538274FFF}">
      <dgm:prSet/>
      <dgm:spPr/>
      <dgm:t>
        <a:bodyPr/>
        <a:lstStyle/>
        <a:p>
          <a:endParaRPr lang="es-MX" sz="2400">
            <a:solidFill>
              <a:schemeClr val="tx1">
                <a:lumMod val="95000"/>
                <a:lumOff val="5000"/>
              </a:schemeClr>
            </a:solidFill>
          </a:endParaRPr>
        </a:p>
      </dgm:t>
    </dgm:pt>
    <dgm:pt modelId="{ED543896-5F84-466F-AEA4-173F1CB9C6E7}" type="sibTrans" cxnId="{08ED594F-8E50-441B-98EF-285538274FFF}">
      <dgm:prSet custT="1"/>
      <dgm:spPr/>
      <dgm:t>
        <a:bodyPr/>
        <a:lstStyle/>
        <a:p>
          <a:endParaRPr lang="es-MX" sz="700">
            <a:solidFill>
              <a:schemeClr val="tx1">
                <a:lumMod val="95000"/>
                <a:lumOff val="5000"/>
              </a:schemeClr>
            </a:solidFill>
          </a:endParaRPr>
        </a:p>
      </dgm:t>
    </dgm:pt>
    <dgm:pt modelId="{181A5909-A002-4769-9979-988797488CFC}">
      <dgm:prSet phldrT="[Texto]" custT="1"/>
      <dgm:spPr/>
      <dgm:t>
        <a:bodyPr/>
        <a:lstStyle/>
        <a:p>
          <a:pPr algn="just"/>
          <a:r>
            <a:rPr lang="en-US" sz="2000" dirty="0" err="1" smtClean="0">
              <a:solidFill>
                <a:schemeClr val="tx1">
                  <a:lumMod val="95000"/>
                  <a:lumOff val="5000"/>
                </a:schemeClr>
              </a:solidFill>
            </a:rPr>
            <a:t>Representación</a:t>
          </a:r>
          <a:r>
            <a:rPr lang="en-US" sz="2000" dirty="0" smtClean="0">
              <a:solidFill>
                <a:schemeClr val="tx1">
                  <a:lumMod val="95000"/>
                  <a:lumOff val="5000"/>
                </a:schemeClr>
              </a:solidFill>
            </a:rPr>
            <a:t> y </a:t>
          </a:r>
          <a:r>
            <a:rPr lang="en-US" sz="2000" dirty="0" err="1" smtClean="0">
              <a:solidFill>
                <a:schemeClr val="tx1">
                  <a:lumMod val="95000"/>
                  <a:lumOff val="5000"/>
                </a:schemeClr>
              </a:solidFill>
            </a:rPr>
            <a:t>comercialización</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equipos</a:t>
          </a:r>
          <a:r>
            <a:rPr lang="en-US" sz="2000" dirty="0" smtClean="0">
              <a:solidFill>
                <a:schemeClr val="tx1">
                  <a:lumMod val="95000"/>
                  <a:lumOff val="5000"/>
                </a:schemeClr>
              </a:solidFill>
            </a:rPr>
            <a:t> y </a:t>
          </a:r>
          <a:r>
            <a:rPr lang="en-US" sz="2000" dirty="0" err="1" smtClean="0">
              <a:solidFill>
                <a:schemeClr val="tx1">
                  <a:lumMod val="95000"/>
                  <a:lumOff val="5000"/>
                </a:schemeClr>
              </a:solidFill>
            </a:rPr>
            <a:t>servicios</a:t>
          </a:r>
          <a:endParaRPr lang="es-MX" sz="2000" dirty="0">
            <a:solidFill>
              <a:schemeClr val="tx1">
                <a:lumMod val="95000"/>
                <a:lumOff val="5000"/>
              </a:schemeClr>
            </a:solidFill>
          </a:endParaRPr>
        </a:p>
      </dgm:t>
    </dgm:pt>
    <dgm:pt modelId="{EC589E1E-6AA9-46D5-B011-43FDCCEB8B10}" type="parTrans" cxnId="{E2067B65-221E-4D3D-8560-F041055D2714}">
      <dgm:prSet/>
      <dgm:spPr/>
      <dgm:t>
        <a:bodyPr/>
        <a:lstStyle/>
        <a:p>
          <a:endParaRPr lang="es-MX" sz="2400">
            <a:solidFill>
              <a:schemeClr val="tx1">
                <a:lumMod val="95000"/>
                <a:lumOff val="5000"/>
              </a:schemeClr>
            </a:solidFill>
          </a:endParaRPr>
        </a:p>
      </dgm:t>
    </dgm:pt>
    <dgm:pt modelId="{3B643797-0C94-44D9-B7E4-18C7B874696F}" type="sibTrans" cxnId="{E2067B65-221E-4D3D-8560-F041055D2714}">
      <dgm:prSet custT="1"/>
      <dgm:spPr/>
      <dgm:t>
        <a:bodyPr/>
        <a:lstStyle/>
        <a:p>
          <a:endParaRPr lang="es-MX" sz="700">
            <a:solidFill>
              <a:schemeClr val="tx1">
                <a:lumMod val="95000"/>
                <a:lumOff val="5000"/>
              </a:schemeClr>
            </a:solidFill>
          </a:endParaRPr>
        </a:p>
      </dgm:t>
    </dgm:pt>
    <dgm:pt modelId="{B8A775EF-FC00-46F5-A3B8-639B3F0E84B3}">
      <dgm:prSet phldrT="[Texto]" custT="1"/>
      <dgm:spPr/>
      <dgm:t>
        <a:bodyPr/>
        <a:lstStyle/>
        <a:p>
          <a:pPr algn="just"/>
          <a:r>
            <a:rPr lang="es-EC" sz="2000" dirty="0" smtClean="0"/>
            <a:t>Instrumentación, Seguridad, Medición, Bombas, Válvulas,  Mantenimiento y Servicios</a:t>
          </a:r>
          <a:endParaRPr lang="es-MX" sz="2000" dirty="0">
            <a:solidFill>
              <a:schemeClr val="tx1">
                <a:lumMod val="95000"/>
                <a:lumOff val="5000"/>
              </a:schemeClr>
            </a:solidFill>
          </a:endParaRPr>
        </a:p>
      </dgm:t>
    </dgm:pt>
    <dgm:pt modelId="{1C749A42-D654-4930-B8BF-DA8058F49F31}" type="parTrans" cxnId="{C707FA0D-3806-41AF-9354-73695CFCD0A5}">
      <dgm:prSet/>
      <dgm:spPr/>
      <dgm:t>
        <a:bodyPr/>
        <a:lstStyle/>
        <a:p>
          <a:endParaRPr lang="es-MX" sz="2400">
            <a:solidFill>
              <a:schemeClr val="tx1">
                <a:lumMod val="95000"/>
                <a:lumOff val="5000"/>
              </a:schemeClr>
            </a:solidFill>
          </a:endParaRPr>
        </a:p>
      </dgm:t>
    </dgm:pt>
    <dgm:pt modelId="{3F8921DE-B666-4360-A377-4E94E18AB6FB}" type="sibTrans" cxnId="{C707FA0D-3806-41AF-9354-73695CFCD0A5}">
      <dgm:prSet/>
      <dgm:spPr/>
      <dgm:t>
        <a:bodyPr/>
        <a:lstStyle/>
        <a:p>
          <a:endParaRPr lang="es-MX" sz="2400">
            <a:solidFill>
              <a:schemeClr val="tx1">
                <a:lumMod val="95000"/>
                <a:lumOff val="5000"/>
              </a:schemeClr>
            </a:solidFill>
          </a:endParaRPr>
        </a:p>
      </dgm:t>
    </dgm:pt>
    <dgm:pt modelId="{053C1449-9AA5-4509-8E1A-BC8F2AC647B6}">
      <dgm:prSet custT="1"/>
      <dgm:spPr/>
      <dgm:t>
        <a:bodyPr/>
        <a:lstStyle/>
        <a:p>
          <a:pPr algn="just"/>
          <a:r>
            <a:rPr lang="en-US" sz="2000" dirty="0" err="1" smtClean="0">
              <a:solidFill>
                <a:schemeClr val="tx1">
                  <a:lumMod val="95000"/>
                  <a:lumOff val="5000"/>
                </a:schemeClr>
              </a:solidFill>
            </a:rPr>
            <a:t>Representa</a:t>
          </a:r>
          <a:r>
            <a:rPr lang="en-US" sz="2000" dirty="0" smtClean="0">
              <a:solidFill>
                <a:schemeClr val="tx1">
                  <a:lumMod val="95000"/>
                  <a:lumOff val="5000"/>
                </a:schemeClr>
              </a:solidFill>
            </a:rPr>
            <a:t> a 19 </a:t>
          </a:r>
          <a:r>
            <a:rPr lang="en-US" sz="2000" dirty="0" err="1" smtClean="0">
              <a:solidFill>
                <a:schemeClr val="tx1">
                  <a:lumMod val="95000"/>
                  <a:lumOff val="5000"/>
                </a:schemeClr>
              </a:solidFill>
            </a:rPr>
            <a:t>fabricantes</a:t>
          </a:r>
          <a:endParaRPr lang="es-MX" sz="2000" dirty="0">
            <a:solidFill>
              <a:schemeClr val="tx1">
                <a:lumMod val="95000"/>
                <a:lumOff val="5000"/>
              </a:schemeClr>
            </a:solidFill>
          </a:endParaRPr>
        </a:p>
      </dgm:t>
    </dgm:pt>
    <dgm:pt modelId="{9F968D03-9AA1-4A5D-9016-C5978548ACBC}" type="parTrans" cxnId="{2E20E427-33F5-4783-B32C-685AFC8CE7FD}">
      <dgm:prSet/>
      <dgm:spPr/>
      <dgm:t>
        <a:bodyPr/>
        <a:lstStyle/>
        <a:p>
          <a:endParaRPr lang="es-MX" sz="2400">
            <a:solidFill>
              <a:schemeClr val="tx1">
                <a:lumMod val="95000"/>
                <a:lumOff val="5000"/>
              </a:schemeClr>
            </a:solidFill>
          </a:endParaRPr>
        </a:p>
      </dgm:t>
    </dgm:pt>
    <dgm:pt modelId="{224C40E1-083E-4CCB-B500-4E62F0935AC6}" type="sibTrans" cxnId="{2E20E427-33F5-4783-B32C-685AFC8CE7FD}">
      <dgm:prSet custT="1"/>
      <dgm:spPr/>
      <dgm:t>
        <a:bodyPr/>
        <a:lstStyle/>
        <a:p>
          <a:endParaRPr lang="es-MX" sz="700">
            <a:solidFill>
              <a:schemeClr val="tx1">
                <a:lumMod val="95000"/>
                <a:lumOff val="5000"/>
              </a:schemeClr>
            </a:solidFill>
          </a:endParaRPr>
        </a:p>
      </dgm:t>
    </dgm:pt>
    <dgm:pt modelId="{F8D156FB-150F-4FDF-90AF-B11AC17F35B6}">
      <dgm:prSet custT="1"/>
      <dgm:spPr/>
      <dgm:t>
        <a:bodyPr/>
        <a:lstStyle/>
        <a:p>
          <a:pPr algn="just"/>
          <a:r>
            <a:rPr lang="en-US" sz="2000" dirty="0" err="1" smtClean="0">
              <a:solidFill>
                <a:schemeClr val="tx1">
                  <a:lumMod val="95000"/>
                  <a:lumOff val="5000"/>
                </a:schemeClr>
              </a:solidFill>
            </a:rPr>
            <a:t>Importantes</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proyectos</a:t>
          </a:r>
          <a:r>
            <a:rPr lang="en-US" sz="2000" dirty="0" smtClean="0">
              <a:solidFill>
                <a:schemeClr val="tx1">
                  <a:lumMod val="95000"/>
                  <a:lumOff val="5000"/>
                </a:schemeClr>
              </a:solidFill>
            </a:rPr>
            <a:t> en el </a:t>
          </a:r>
          <a:r>
            <a:rPr lang="en-US" sz="2000" dirty="0" err="1" smtClean="0">
              <a:solidFill>
                <a:schemeClr val="tx1">
                  <a:lumMod val="95000"/>
                  <a:lumOff val="5000"/>
                </a:schemeClr>
              </a:solidFill>
            </a:rPr>
            <a:t>país</a:t>
          </a:r>
          <a:endParaRPr lang="es-MX" sz="2000" dirty="0">
            <a:solidFill>
              <a:schemeClr val="tx1">
                <a:lumMod val="95000"/>
                <a:lumOff val="5000"/>
              </a:schemeClr>
            </a:solidFill>
          </a:endParaRPr>
        </a:p>
      </dgm:t>
    </dgm:pt>
    <dgm:pt modelId="{BF06C211-D9D7-422E-8C5E-3E7C2D7E5207}" type="parTrans" cxnId="{A4B5160C-64B3-4814-8495-E618D784BF7A}">
      <dgm:prSet/>
      <dgm:spPr/>
      <dgm:t>
        <a:bodyPr/>
        <a:lstStyle/>
        <a:p>
          <a:endParaRPr lang="es-MX">
            <a:solidFill>
              <a:schemeClr val="tx1">
                <a:lumMod val="95000"/>
                <a:lumOff val="5000"/>
              </a:schemeClr>
            </a:solidFill>
          </a:endParaRPr>
        </a:p>
      </dgm:t>
    </dgm:pt>
    <dgm:pt modelId="{E35687BC-280F-4D61-BFF3-A19676434ACD}" type="sibTrans" cxnId="{A4B5160C-64B3-4814-8495-E618D784BF7A}">
      <dgm:prSet/>
      <dgm:spPr/>
      <dgm:t>
        <a:bodyPr/>
        <a:lstStyle/>
        <a:p>
          <a:endParaRPr lang="es-MX">
            <a:solidFill>
              <a:schemeClr val="tx1">
                <a:lumMod val="95000"/>
                <a:lumOff val="5000"/>
              </a:schemeClr>
            </a:solidFill>
          </a:endParaRPr>
        </a:p>
      </dgm:t>
    </dgm:pt>
    <dgm:pt modelId="{D0856D12-FB0F-4A58-96A9-DE07B237C692}">
      <dgm:prSet custT="1"/>
      <dgm:spPr/>
      <dgm:t>
        <a:bodyPr/>
        <a:lstStyle/>
        <a:p>
          <a:r>
            <a:rPr lang="en-US" sz="2000" dirty="0" err="1" smtClean="0">
              <a:solidFill>
                <a:schemeClr val="tx1">
                  <a:lumMod val="95000"/>
                  <a:lumOff val="5000"/>
                </a:schemeClr>
              </a:solidFill>
            </a:rPr>
            <a:t>Posicionamiento</a:t>
          </a:r>
          <a:r>
            <a:rPr lang="en-US" sz="2000" dirty="0" smtClean="0">
              <a:solidFill>
                <a:schemeClr val="tx1">
                  <a:lumMod val="95000"/>
                  <a:lumOff val="5000"/>
                </a:schemeClr>
              </a:solidFill>
            </a:rPr>
            <a:t> en la </a:t>
          </a:r>
          <a:r>
            <a:rPr lang="en-US" sz="2000" dirty="0" err="1" smtClean="0">
              <a:solidFill>
                <a:schemeClr val="tx1">
                  <a:lumMod val="95000"/>
                  <a:lumOff val="5000"/>
                </a:schemeClr>
              </a:solidFill>
            </a:rPr>
            <a:t>industria</a:t>
          </a:r>
          <a:r>
            <a:rPr lang="en-US" sz="2000" dirty="0" smtClean="0">
              <a:solidFill>
                <a:schemeClr val="tx1">
                  <a:lumMod val="95000"/>
                  <a:lumOff val="5000"/>
                </a:schemeClr>
              </a:solidFill>
            </a:rPr>
            <a:t> </a:t>
          </a:r>
          <a:endParaRPr lang="es-MX" sz="2000" dirty="0">
            <a:solidFill>
              <a:schemeClr val="tx1">
                <a:lumMod val="95000"/>
                <a:lumOff val="5000"/>
              </a:schemeClr>
            </a:solidFill>
          </a:endParaRPr>
        </a:p>
      </dgm:t>
    </dgm:pt>
    <dgm:pt modelId="{880B9C96-D5F0-4E71-8667-71584DC67683}" type="parTrans" cxnId="{3DB40D32-1587-4893-8526-E4FD8BAE08C6}">
      <dgm:prSet/>
      <dgm:spPr/>
      <dgm:t>
        <a:bodyPr/>
        <a:lstStyle/>
        <a:p>
          <a:endParaRPr lang="es-MX">
            <a:solidFill>
              <a:schemeClr val="tx1">
                <a:lumMod val="95000"/>
                <a:lumOff val="5000"/>
              </a:schemeClr>
            </a:solidFill>
          </a:endParaRPr>
        </a:p>
      </dgm:t>
    </dgm:pt>
    <dgm:pt modelId="{7FAFFD59-FAED-4A4A-9B9B-3000ECAD7C84}" type="sibTrans" cxnId="{3DB40D32-1587-4893-8526-E4FD8BAE08C6}">
      <dgm:prSet/>
      <dgm:spPr/>
      <dgm:t>
        <a:bodyPr/>
        <a:lstStyle/>
        <a:p>
          <a:endParaRPr lang="es-MX">
            <a:solidFill>
              <a:schemeClr val="tx1">
                <a:lumMod val="95000"/>
                <a:lumOff val="5000"/>
              </a:schemeClr>
            </a:solidFill>
          </a:endParaRPr>
        </a:p>
      </dgm:t>
    </dgm:pt>
    <dgm:pt modelId="{117B19C1-FE8A-4D02-B103-05F607A80D88}">
      <dgm:prSet custT="1"/>
      <dgm:spPr/>
      <dgm:t>
        <a:bodyPr/>
        <a:lstStyle/>
        <a:p>
          <a:pPr algn="just"/>
          <a:r>
            <a:rPr lang="en-US" sz="2000" dirty="0" err="1" smtClean="0">
              <a:solidFill>
                <a:schemeClr val="tx1">
                  <a:lumMod val="95000"/>
                  <a:lumOff val="5000"/>
                </a:schemeClr>
              </a:solidFill>
            </a:rPr>
            <a:t>Oficinas</a:t>
          </a:r>
          <a:r>
            <a:rPr lang="en-US" sz="2000" dirty="0" smtClean="0">
              <a:solidFill>
                <a:schemeClr val="tx1">
                  <a:lumMod val="95000"/>
                  <a:lumOff val="5000"/>
                </a:schemeClr>
              </a:solidFill>
            </a:rPr>
            <a:t> en Quito y </a:t>
          </a:r>
          <a:r>
            <a:rPr lang="en-US" sz="2000" dirty="0" err="1" smtClean="0">
              <a:solidFill>
                <a:schemeClr val="tx1">
                  <a:lumMod val="95000"/>
                  <a:lumOff val="5000"/>
                </a:schemeClr>
              </a:solidFill>
            </a:rPr>
            <a:t>desde</a:t>
          </a:r>
          <a:r>
            <a:rPr lang="en-US" sz="2000" dirty="0" smtClean="0">
              <a:solidFill>
                <a:schemeClr val="tx1">
                  <a:lumMod val="95000"/>
                  <a:lumOff val="5000"/>
                </a:schemeClr>
              </a:solidFill>
            </a:rPr>
            <a:t> el 2011 filial en </a:t>
          </a:r>
          <a:r>
            <a:rPr lang="en-US" sz="2000" dirty="0" err="1" smtClean="0">
              <a:solidFill>
                <a:schemeClr val="tx1">
                  <a:lumMod val="95000"/>
                  <a:lumOff val="5000"/>
                </a:schemeClr>
              </a:solidFill>
            </a:rPr>
            <a:t>Estados</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Unidos</a:t>
          </a:r>
          <a:endParaRPr lang="es-MX" sz="2000" dirty="0">
            <a:solidFill>
              <a:schemeClr val="tx1">
                <a:lumMod val="95000"/>
                <a:lumOff val="5000"/>
              </a:schemeClr>
            </a:solidFill>
          </a:endParaRPr>
        </a:p>
      </dgm:t>
    </dgm:pt>
    <dgm:pt modelId="{E51E7D6A-6066-4F03-B1D6-73FB2C244286}" type="parTrans" cxnId="{FCCEE199-AB83-4021-A34A-0F0772DF95E6}">
      <dgm:prSet/>
      <dgm:spPr/>
      <dgm:t>
        <a:bodyPr/>
        <a:lstStyle/>
        <a:p>
          <a:endParaRPr lang="es-MX"/>
        </a:p>
      </dgm:t>
    </dgm:pt>
    <dgm:pt modelId="{0ED68A42-F481-44AD-ADA6-4448409C5EBC}" type="sibTrans" cxnId="{FCCEE199-AB83-4021-A34A-0F0772DF95E6}">
      <dgm:prSet/>
      <dgm:spPr/>
      <dgm:t>
        <a:bodyPr/>
        <a:lstStyle/>
        <a:p>
          <a:endParaRPr lang="es-MX"/>
        </a:p>
      </dgm:t>
    </dgm:pt>
    <dgm:pt modelId="{A8AAB245-FF8B-4EC3-9D15-C81EA4EE70C8}" type="pres">
      <dgm:prSet presAssocID="{58BE106C-A7AC-4CD9-A647-F3FC6DF45135}" presName="Name0" presStyleCnt="0">
        <dgm:presLayoutVars>
          <dgm:dir/>
          <dgm:resizeHandles val="exact"/>
        </dgm:presLayoutVars>
      </dgm:prSet>
      <dgm:spPr/>
      <dgm:t>
        <a:bodyPr/>
        <a:lstStyle/>
        <a:p>
          <a:endParaRPr lang="es-EC"/>
        </a:p>
      </dgm:t>
    </dgm:pt>
    <dgm:pt modelId="{F61823E1-7EC9-4B97-9129-13B7AB580955}" type="pres">
      <dgm:prSet presAssocID="{56628A97-A7D6-4FD5-84BE-FAA983B89E78}" presName="node" presStyleLbl="node1" presStyleIdx="0" presStyleCnt="9" custLinFactNeighborX="623" custLinFactNeighborY="2306">
        <dgm:presLayoutVars>
          <dgm:bulletEnabled val="1"/>
        </dgm:presLayoutVars>
      </dgm:prSet>
      <dgm:spPr/>
      <dgm:t>
        <a:bodyPr/>
        <a:lstStyle/>
        <a:p>
          <a:endParaRPr lang="es-MX"/>
        </a:p>
      </dgm:t>
    </dgm:pt>
    <dgm:pt modelId="{E0C99EB2-A2B1-4BB3-B97D-C6BC0027A693}" type="pres">
      <dgm:prSet presAssocID="{73914F73-7925-4A92-B01A-B90AF7661301}" presName="sibTrans" presStyleLbl="sibTrans1D1" presStyleIdx="0" presStyleCnt="8"/>
      <dgm:spPr/>
      <dgm:t>
        <a:bodyPr/>
        <a:lstStyle/>
        <a:p>
          <a:endParaRPr lang="es-EC"/>
        </a:p>
      </dgm:t>
    </dgm:pt>
    <dgm:pt modelId="{0826CE78-B08F-48C4-B8F9-AF8A09D031F2}" type="pres">
      <dgm:prSet presAssocID="{73914F73-7925-4A92-B01A-B90AF7661301}" presName="connectorText" presStyleLbl="sibTrans1D1" presStyleIdx="0" presStyleCnt="8"/>
      <dgm:spPr/>
      <dgm:t>
        <a:bodyPr/>
        <a:lstStyle/>
        <a:p>
          <a:endParaRPr lang="es-EC"/>
        </a:p>
      </dgm:t>
    </dgm:pt>
    <dgm:pt modelId="{53CAD9CE-CC05-4F1B-8704-35D54758F5FE}" type="pres">
      <dgm:prSet presAssocID="{50D38252-B85D-4F01-9089-0ADD9D8241A5}" presName="node" presStyleLbl="node1" presStyleIdx="1" presStyleCnt="9">
        <dgm:presLayoutVars>
          <dgm:bulletEnabled val="1"/>
        </dgm:presLayoutVars>
      </dgm:prSet>
      <dgm:spPr/>
      <dgm:t>
        <a:bodyPr/>
        <a:lstStyle/>
        <a:p>
          <a:endParaRPr lang="es-EC"/>
        </a:p>
      </dgm:t>
    </dgm:pt>
    <dgm:pt modelId="{FDF68ED9-02E2-4B50-BC4E-8C8B1272D286}" type="pres">
      <dgm:prSet presAssocID="{88629984-57A5-4141-B44F-42319E68D39B}" presName="sibTrans" presStyleLbl="sibTrans1D1" presStyleIdx="1" presStyleCnt="8"/>
      <dgm:spPr/>
      <dgm:t>
        <a:bodyPr/>
        <a:lstStyle/>
        <a:p>
          <a:endParaRPr lang="es-EC"/>
        </a:p>
      </dgm:t>
    </dgm:pt>
    <dgm:pt modelId="{953749AB-FD27-4682-B00F-36E1E532D94F}" type="pres">
      <dgm:prSet presAssocID="{88629984-57A5-4141-B44F-42319E68D39B}" presName="connectorText" presStyleLbl="sibTrans1D1" presStyleIdx="1" presStyleCnt="8"/>
      <dgm:spPr/>
      <dgm:t>
        <a:bodyPr/>
        <a:lstStyle/>
        <a:p>
          <a:endParaRPr lang="es-EC"/>
        </a:p>
      </dgm:t>
    </dgm:pt>
    <dgm:pt modelId="{922BA04E-F51E-4C3B-919E-15AE711455CB}" type="pres">
      <dgm:prSet presAssocID="{0F2DE7AA-402D-42F0-866C-BF113336A2F9}" presName="node" presStyleLbl="node1" presStyleIdx="2" presStyleCnt="9">
        <dgm:presLayoutVars>
          <dgm:bulletEnabled val="1"/>
        </dgm:presLayoutVars>
      </dgm:prSet>
      <dgm:spPr/>
      <dgm:t>
        <a:bodyPr/>
        <a:lstStyle/>
        <a:p>
          <a:endParaRPr lang="es-MX"/>
        </a:p>
      </dgm:t>
    </dgm:pt>
    <dgm:pt modelId="{E62287CD-2985-4773-AB3D-76D0924929EF}" type="pres">
      <dgm:prSet presAssocID="{ED543896-5F84-466F-AEA4-173F1CB9C6E7}" presName="sibTrans" presStyleLbl="sibTrans1D1" presStyleIdx="2" presStyleCnt="8"/>
      <dgm:spPr/>
      <dgm:t>
        <a:bodyPr/>
        <a:lstStyle/>
        <a:p>
          <a:endParaRPr lang="es-EC"/>
        </a:p>
      </dgm:t>
    </dgm:pt>
    <dgm:pt modelId="{B9CACF13-73CE-45D0-A15B-7082C0A664EA}" type="pres">
      <dgm:prSet presAssocID="{ED543896-5F84-466F-AEA4-173F1CB9C6E7}" presName="connectorText" presStyleLbl="sibTrans1D1" presStyleIdx="2" presStyleCnt="8"/>
      <dgm:spPr/>
      <dgm:t>
        <a:bodyPr/>
        <a:lstStyle/>
        <a:p>
          <a:endParaRPr lang="es-EC"/>
        </a:p>
      </dgm:t>
    </dgm:pt>
    <dgm:pt modelId="{F95F621A-C1E1-4627-99AC-6CF99B2A236A}" type="pres">
      <dgm:prSet presAssocID="{181A5909-A002-4769-9979-988797488CFC}" presName="node" presStyleLbl="node1" presStyleIdx="3" presStyleCnt="9">
        <dgm:presLayoutVars>
          <dgm:bulletEnabled val="1"/>
        </dgm:presLayoutVars>
      </dgm:prSet>
      <dgm:spPr/>
      <dgm:t>
        <a:bodyPr/>
        <a:lstStyle/>
        <a:p>
          <a:endParaRPr lang="es-MX"/>
        </a:p>
      </dgm:t>
    </dgm:pt>
    <dgm:pt modelId="{7BC2A0B8-3B96-4C9C-A99B-D7F240737E20}" type="pres">
      <dgm:prSet presAssocID="{3B643797-0C94-44D9-B7E4-18C7B874696F}" presName="sibTrans" presStyleLbl="sibTrans1D1" presStyleIdx="3" presStyleCnt="8"/>
      <dgm:spPr/>
      <dgm:t>
        <a:bodyPr/>
        <a:lstStyle/>
        <a:p>
          <a:endParaRPr lang="es-EC"/>
        </a:p>
      </dgm:t>
    </dgm:pt>
    <dgm:pt modelId="{5C266A69-C3E8-49A2-9E23-83539CE2C197}" type="pres">
      <dgm:prSet presAssocID="{3B643797-0C94-44D9-B7E4-18C7B874696F}" presName="connectorText" presStyleLbl="sibTrans1D1" presStyleIdx="3" presStyleCnt="8"/>
      <dgm:spPr/>
      <dgm:t>
        <a:bodyPr/>
        <a:lstStyle/>
        <a:p>
          <a:endParaRPr lang="es-EC"/>
        </a:p>
      </dgm:t>
    </dgm:pt>
    <dgm:pt modelId="{9556F346-14DE-46F4-B17D-49A9A9243AB6}" type="pres">
      <dgm:prSet presAssocID="{053C1449-9AA5-4509-8E1A-BC8F2AC647B6}" presName="node" presStyleLbl="node1" presStyleIdx="4" presStyleCnt="9">
        <dgm:presLayoutVars>
          <dgm:bulletEnabled val="1"/>
        </dgm:presLayoutVars>
      </dgm:prSet>
      <dgm:spPr/>
      <dgm:t>
        <a:bodyPr/>
        <a:lstStyle/>
        <a:p>
          <a:endParaRPr lang="es-MX"/>
        </a:p>
      </dgm:t>
    </dgm:pt>
    <dgm:pt modelId="{01782B93-3D5F-4D1B-AD21-99173C1C9372}" type="pres">
      <dgm:prSet presAssocID="{224C40E1-083E-4CCB-B500-4E62F0935AC6}" presName="sibTrans" presStyleLbl="sibTrans1D1" presStyleIdx="4" presStyleCnt="8"/>
      <dgm:spPr/>
      <dgm:t>
        <a:bodyPr/>
        <a:lstStyle/>
        <a:p>
          <a:endParaRPr lang="es-EC"/>
        </a:p>
      </dgm:t>
    </dgm:pt>
    <dgm:pt modelId="{1EB94B5E-1E84-426E-885B-6969438BB553}" type="pres">
      <dgm:prSet presAssocID="{224C40E1-083E-4CCB-B500-4E62F0935AC6}" presName="connectorText" presStyleLbl="sibTrans1D1" presStyleIdx="4" presStyleCnt="8"/>
      <dgm:spPr/>
      <dgm:t>
        <a:bodyPr/>
        <a:lstStyle/>
        <a:p>
          <a:endParaRPr lang="es-EC"/>
        </a:p>
      </dgm:t>
    </dgm:pt>
    <dgm:pt modelId="{AB334A5D-7B69-41D5-A9B1-B33EFCE51862}" type="pres">
      <dgm:prSet presAssocID="{B8A775EF-FC00-46F5-A3B8-639B3F0E84B3}" presName="node" presStyleLbl="node1" presStyleIdx="5" presStyleCnt="9" custScaleY="126597">
        <dgm:presLayoutVars>
          <dgm:bulletEnabled val="1"/>
        </dgm:presLayoutVars>
      </dgm:prSet>
      <dgm:spPr/>
      <dgm:t>
        <a:bodyPr/>
        <a:lstStyle/>
        <a:p>
          <a:endParaRPr lang="es-MX"/>
        </a:p>
      </dgm:t>
    </dgm:pt>
    <dgm:pt modelId="{DE3C4EB6-C959-4C2D-AFEE-AF9963309F99}" type="pres">
      <dgm:prSet presAssocID="{3F8921DE-B666-4360-A377-4E94E18AB6FB}" presName="sibTrans" presStyleLbl="sibTrans1D1" presStyleIdx="5" presStyleCnt="8"/>
      <dgm:spPr/>
      <dgm:t>
        <a:bodyPr/>
        <a:lstStyle/>
        <a:p>
          <a:endParaRPr lang="es-EC"/>
        </a:p>
      </dgm:t>
    </dgm:pt>
    <dgm:pt modelId="{451A5A61-8A94-4632-8C1E-9287451C62D4}" type="pres">
      <dgm:prSet presAssocID="{3F8921DE-B666-4360-A377-4E94E18AB6FB}" presName="connectorText" presStyleLbl="sibTrans1D1" presStyleIdx="5" presStyleCnt="8"/>
      <dgm:spPr/>
      <dgm:t>
        <a:bodyPr/>
        <a:lstStyle/>
        <a:p>
          <a:endParaRPr lang="es-EC"/>
        </a:p>
      </dgm:t>
    </dgm:pt>
    <dgm:pt modelId="{8C181244-3AB8-4C01-ACC1-6200E04FBBD8}" type="pres">
      <dgm:prSet presAssocID="{F8D156FB-150F-4FDF-90AF-B11AC17F35B6}" presName="node" presStyleLbl="node1" presStyleIdx="6" presStyleCnt="9" custScaleY="71831">
        <dgm:presLayoutVars>
          <dgm:bulletEnabled val="1"/>
        </dgm:presLayoutVars>
      </dgm:prSet>
      <dgm:spPr/>
      <dgm:t>
        <a:bodyPr/>
        <a:lstStyle/>
        <a:p>
          <a:endParaRPr lang="es-MX"/>
        </a:p>
      </dgm:t>
    </dgm:pt>
    <dgm:pt modelId="{9C0A78C7-D770-4979-9C53-90FEBA8044C7}" type="pres">
      <dgm:prSet presAssocID="{E35687BC-280F-4D61-BFF3-A19676434ACD}" presName="sibTrans" presStyleLbl="sibTrans1D1" presStyleIdx="6" presStyleCnt="8"/>
      <dgm:spPr/>
      <dgm:t>
        <a:bodyPr/>
        <a:lstStyle/>
        <a:p>
          <a:endParaRPr lang="es-EC"/>
        </a:p>
      </dgm:t>
    </dgm:pt>
    <dgm:pt modelId="{93E9DAA4-2757-4F99-9C8A-DE5D7275E7C5}" type="pres">
      <dgm:prSet presAssocID="{E35687BC-280F-4D61-BFF3-A19676434ACD}" presName="connectorText" presStyleLbl="sibTrans1D1" presStyleIdx="6" presStyleCnt="8"/>
      <dgm:spPr/>
      <dgm:t>
        <a:bodyPr/>
        <a:lstStyle/>
        <a:p>
          <a:endParaRPr lang="es-EC"/>
        </a:p>
      </dgm:t>
    </dgm:pt>
    <dgm:pt modelId="{7E92B1DD-6404-4596-BD0C-1D8EB44507C9}" type="pres">
      <dgm:prSet presAssocID="{D0856D12-FB0F-4A58-96A9-DE07B237C692}" presName="node" presStyleLbl="node1" presStyleIdx="7" presStyleCnt="9" custScaleY="71831">
        <dgm:presLayoutVars>
          <dgm:bulletEnabled val="1"/>
        </dgm:presLayoutVars>
      </dgm:prSet>
      <dgm:spPr/>
      <dgm:t>
        <a:bodyPr/>
        <a:lstStyle/>
        <a:p>
          <a:endParaRPr lang="es-MX"/>
        </a:p>
      </dgm:t>
    </dgm:pt>
    <dgm:pt modelId="{D20C444C-7E2D-4465-86AF-59C6123AE4A5}" type="pres">
      <dgm:prSet presAssocID="{7FAFFD59-FAED-4A4A-9B9B-3000ECAD7C84}" presName="sibTrans" presStyleLbl="sibTrans1D1" presStyleIdx="7" presStyleCnt="8"/>
      <dgm:spPr/>
      <dgm:t>
        <a:bodyPr/>
        <a:lstStyle/>
        <a:p>
          <a:endParaRPr lang="es-EC"/>
        </a:p>
      </dgm:t>
    </dgm:pt>
    <dgm:pt modelId="{BAB25EDE-9EB9-4461-80A7-FBFA13DE20E4}" type="pres">
      <dgm:prSet presAssocID="{7FAFFD59-FAED-4A4A-9B9B-3000ECAD7C84}" presName="connectorText" presStyleLbl="sibTrans1D1" presStyleIdx="7" presStyleCnt="8"/>
      <dgm:spPr/>
      <dgm:t>
        <a:bodyPr/>
        <a:lstStyle/>
        <a:p>
          <a:endParaRPr lang="es-EC"/>
        </a:p>
      </dgm:t>
    </dgm:pt>
    <dgm:pt modelId="{4070855B-2B6C-40A7-A9A8-A5D1CAD59E1A}" type="pres">
      <dgm:prSet presAssocID="{117B19C1-FE8A-4D02-B103-05F607A80D88}" presName="node" presStyleLbl="node1" presStyleIdx="8" presStyleCnt="9" custScaleX="115963" custScaleY="63177">
        <dgm:presLayoutVars>
          <dgm:bulletEnabled val="1"/>
        </dgm:presLayoutVars>
      </dgm:prSet>
      <dgm:spPr/>
      <dgm:t>
        <a:bodyPr/>
        <a:lstStyle/>
        <a:p>
          <a:endParaRPr lang="es-MX"/>
        </a:p>
      </dgm:t>
    </dgm:pt>
  </dgm:ptLst>
  <dgm:cxnLst>
    <dgm:cxn modelId="{7B6BDE27-6B0C-419E-8414-7671D6F9CC74}" type="presOf" srcId="{117B19C1-FE8A-4D02-B103-05F607A80D88}" destId="{4070855B-2B6C-40A7-A9A8-A5D1CAD59E1A}" srcOrd="0" destOrd="0" presId="urn:microsoft.com/office/officeart/2005/8/layout/bProcess3"/>
    <dgm:cxn modelId="{B1ED0180-F4D6-4426-A231-25E056E879A4}" type="presOf" srcId="{0F2DE7AA-402D-42F0-866C-BF113336A2F9}" destId="{922BA04E-F51E-4C3B-919E-15AE711455CB}" srcOrd="0" destOrd="0" presId="urn:microsoft.com/office/officeart/2005/8/layout/bProcess3"/>
    <dgm:cxn modelId="{3DB40D32-1587-4893-8526-E4FD8BAE08C6}" srcId="{58BE106C-A7AC-4CD9-A647-F3FC6DF45135}" destId="{D0856D12-FB0F-4A58-96A9-DE07B237C692}" srcOrd="7" destOrd="0" parTransId="{880B9C96-D5F0-4E71-8667-71584DC67683}" sibTransId="{7FAFFD59-FAED-4A4A-9B9B-3000ECAD7C84}"/>
    <dgm:cxn modelId="{66C2BE1F-6F4D-4491-82E5-7F914611A091}" type="presOf" srcId="{58BE106C-A7AC-4CD9-A647-F3FC6DF45135}" destId="{A8AAB245-FF8B-4EC3-9D15-C81EA4EE70C8}" srcOrd="0" destOrd="0" presId="urn:microsoft.com/office/officeart/2005/8/layout/bProcess3"/>
    <dgm:cxn modelId="{A4B5160C-64B3-4814-8495-E618D784BF7A}" srcId="{58BE106C-A7AC-4CD9-A647-F3FC6DF45135}" destId="{F8D156FB-150F-4FDF-90AF-B11AC17F35B6}" srcOrd="6" destOrd="0" parTransId="{BF06C211-D9D7-422E-8C5E-3E7C2D7E5207}" sibTransId="{E35687BC-280F-4D61-BFF3-A19676434ACD}"/>
    <dgm:cxn modelId="{B59DCCDC-E5A7-4DD6-A5CF-E64D11A008D3}" type="presOf" srcId="{224C40E1-083E-4CCB-B500-4E62F0935AC6}" destId="{01782B93-3D5F-4D1B-AD21-99173C1C9372}" srcOrd="0" destOrd="0" presId="urn:microsoft.com/office/officeart/2005/8/layout/bProcess3"/>
    <dgm:cxn modelId="{E834FB65-AE6F-44FA-B379-5EB75C13F422}" type="presOf" srcId="{B8A775EF-FC00-46F5-A3B8-639B3F0E84B3}" destId="{AB334A5D-7B69-41D5-A9B1-B33EFCE51862}" srcOrd="0" destOrd="0" presId="urn:microsoft.com/office/officeart/2005/8/layout/bProcess3"/>
    <dgm:cxn modelId="{E05E4FA9-3F69-4E10-ABB1-E595F63AB0DB}" type="presOf" srcId="{3B643797-0C94-44D9-B7E4-18C7B874696F}" destId="{5C266A69-C3E8-49A2-9E23-83539CE2C197}" srcOrd="1" destOrd="0" presId="urn:microsoft.com/office/officeart/2005/8/layout/bProcess3"/>
    <dgm:cxn modelId="{D01FAD0D-373E-4891-BD81-B545B494B5BC}" type="presOf" srcId="{73914F73-7925-4A92-B01A-B90AF7661301}" destId="{0826CE78-B08F-48C4-B8F9-AF8A09D031F2}" srcOrd="1" destOrd="0" presId="urn:microsoft.com/office/officeart/2005/8/layout/bProcess3"/>
    <dgm:cxn modelId="{21D74566-5FBB-440D-AD37-9B37DB7BE678}" type="presOf" srcId="{50D38252-B85D-4F01-9089-0ADD9D8241A5}" destId="{53CAD9CE-CC05-4F1B-8704-35D54758F5FE}" srcOrd="0" destOrd="0" presId="urn:microsoft.com/office/officeart/2005/8/layout/bProcess3"/>
    <dgm:cxn modelId="{81790DD0-B487-4110-951D-6AD57573E750}" type="presOf" srcId="{D0856D12-FB0F-4A58-96A9-DE07B237C692}" destId="{7E92B1DD-6404-4596-BD0C-1D8EB44507C9}" srcOrd="0" destOrd="0" presId="urn:microsoft.com/office/officeart/2005/8/layout/bProcess3"/>
    <dgm:cxn modelId="{99CDE0D9-D7D9-4B6C-88CD-70EA16F1698D}" type="presOf" srcId="{3B643797-0C94-44D9-B7E4-18C7B874696F}" destId="{7BC2A0B8-3B96-4C9C-A99B-D7F240737E20}" srcOrd="0" destOrd="0" presId="urn:microsoft.com/office/officeart/2005/8/layout/bProcess3"/>
    <dgm:cxn modelId="{C707FA0D-3806-41AF-9354-73695CFCD0A5}" srcId="{58BE106C-A7AC-4CD9-A647-F3FC6DF45135}" destId="{B8A775EF-FC00-46F5-A3B8-639B3F0E84B3}" srcOrd="5" destOrd="0" parTransId="{1C749A42-D654-4930-B8BF-DA8058F49F31}" sibTransId="{3F8921DE-B666-4360-A377-4E94E18AB6FB}"/>
    <dgm:cxn modelId="{E20D869B-7567-4073-87F9-CE6280A75910}" type="presOf" srcId="{053C1449-9AA5-4509-8E1A-BC8F2AC647B6}" destId="{9556F346-14DE-46F4-B17D-49A9A9243AB6}" srcOrd="0" destOrd="0" presId="urn:microsoft.com/office/officeart/2005/8/layout/bProcess3"/>
    <dgm:cxn modelId="{F2F233C0-751B-4E01-9035-93D0C88FD26B}" type="presOf" srcId="{73914F73-7925-4A92-B01A-B90AF7661301}" destId="{E0C99EB2-A2B1-4BB3-B97D-C6BC0027A693}" srcOrd="0" destOrd="0" presId="urn:microsoft.com/office/officeart/2005/8/layout/bProcess3"/>
    <dgm:cxn modelId="{F0669427-7746-4DFD-8FAE-BC52BFC4ED7F}" type="presOf" srcId="{3F8921DE-B666-4360-A377-4E94E18AB6FB}" destId="{DE3C4EB6-C959-4C2D-AFEE-AF9963309F99}" srcOrd="0" destOrd="0" presId="urn:microsoft.com/office/officeart/2005/8/layout/bProcess3"/>
    <dgm:cxn modelId="{08ED594F-8E50-441B-98EF-285538274FFF}" srcId="{58BE106C-A7AC-4CD9-A647-F3FC6DF45135}" destId="{0F2DE7AA-402D-42F0-866C-BF113336A2F9}" srcOrd="2" destOrd="0" parTransId="{F72F599E-BBF0-4959-9911-B76EE7081140}" sibTransId="{ED543896-5F84-466F-AEA4-173F1CB9C6E7}"/>
    <dgm:cxn modelId="{2E20E427-33F5-4783-B32C-685AFC8CE7FD}" srcId="{58BE106C-A7AC-4CD9-A647-F3FC6DF45135}" destId="{053C1449-9AA5-4509-8E1A-BC8F2AC647B6}" srcOrd="4" destOrd="0" parTransId="{9F968D03-9AA1-4A5D-9016-C5978548ACBC}" sibTransId="{224C40E1-083E-4CCB-B500-4E62F0935AC6}"/>
    <dgm:cxn modelId="{11266588-0DE7-4AAA-8472-A006A86E0AD6}" type="presOf" srcId="{ED543896-5F84-466F-AEA4-173F1CB9C6E7}" destId="{E62287CD-2985-4773-AB3D-76D0924929EF}" srcOrd="0" destOrd="0" presId="urn:microsoft.com/office/officeart/2005/8/layout/bProcess3"/>
    <dgm:cxn modelId="{7B11706F-BEC2-49E2-8E17-6FEA987734DF}" type="presOf" srcId="{224C40E1-083E-4CCB-B500-4E62F0935AC6}" destId="{1EB94B5E-1E84-426E-885B-6969438BB553}" srcOrd="1" destOrd="0" presId="urn:microsoft.com/office/officeart/2005/8/layout/bProcess3"/>
    <dgm:cxn modelId="{552D80C7-1627-496A-ACC9-631513A0093A}" type="presOf" srcId="{3F8921DE-B666-4360-A377-4E94E18AB6FB}" destId="{451A5A61-8A94-4632-8C1E-9287451C62D4}" srcOrd="1" destOrd="0" presId="urn:microsoft.com/office/officeart/2005/8/layout/bProcess3"/>
    <dgm:cxn modelId="{92348958-B335-49F5-A946-6AF51A8AD838}" srcId="{58BE106C-A7AC-4CD9-A647-F3FC6DF45135}" destId="{56628A97-A7D6-4FD5-84BE-FAA983B89E78}" srcOrd="0" destOrd="0" parTransId="{AE9008DD-F50A-45A5-A006-EB81C94234EF}" sibTransId="{73914F73-7925-4A92-B01A-B90AF7661301}"/>
    <dgm:cxn modelId="{40DAE87A-C1CB-45D3-B906-0E86E9351FF6}" type="presOf" srcId="{7FAFFD59-FAED-4A4A-9B9B-3000ECAD7C84}" destId="{BAB25EDE-9EB9-4461-80A7-FBFA13DE20E4}" srcOrd="1" destOrd="0" presId="urn:microsoft.com/office/officeart/2005/8/layout/bProcess3"/>
    <dgm:cxn modelId="{C29EF864-9352-4A68-812A-3E3C3F75F279}" type="presOf" srcId="{56628A97-A7D6-4FD5-84BE-FAA983B89E78}" destId="{F61823E1-7EC9-4B97-9129-13B7AB580955}" srcOrd="0" destOrd="0" presId="urn:microsoft.com/office/officeart/2005/8/layout/bProcess3"/>
    <dgm:cxn modelId="{82BB3DC1-C9DE-4CE9-BA72-1421EA605D7B}" type="presOf" srcId="{E35687BC-280F-4D61-BFF3-A19676434ACD}" destId="{93E9DAA4-2757-4F99-9C8A-DE5D7275E7C5}" srcOrd="1" destOrd="0" presId="urn:microsoft.com/office/officeart/2005/8/layout/bProcess3"/>
    <dgm:cxn modelId="{E2067B65-221E-4D3D-8560-F041055D2714}" srcId="{58BE106C-A7AC-4CD9-A647-F3FC6DF45135}" destId="{181A5909-A002-4769-9979-988797488CFC}" srcOrd="3" destOrd="0" parTransId="{EC589E1E-6AA9-46D5-B011-43FDCCEB8B10}" sibTransId="{3B643797-0C94-44D9-B7E4-18C7B874696F}"/>
    <dgm:cxn modelId="{15986F8E-6D19-4D2E-A4F8-5BCB3C3D6B49}" type="presOf" srcId="{7FAFFD59-FAED-4A4A-9B9B-3000ECAD7C84}" destId="{D20C444C-7E2D-4465-86AF-59C6123AE4A5}" srcOrd="0" destOrd="0" presId="urn:microsoft.com/office/officeart/2005/8/layout/bProcess3"/>
    <dgm:cxn modelId="{4299A716-FE2E-4509-B217-194FAC1AD31C}" type="presOf" srcId="{88629984-57A5-4141-B44F-42319E68D39B}" destId="{953749AB-FD27-4682-B00F-36E1E532D94F}" srcOrd="1" destOrd="0" presId="urn:microsoft.com/office/officeart/2005/8/layout/bProcess3"/>
    <dgm:cxn modelId="{2F66A556-D284-4B63-B2A8-5EE279F0D637}" type="presOf" srcId="{88629984-57A5-4141-B44F-42319E68D39B}" destId="{FDF68ED9-02E2-4B50-BC4E-8C8B1272D286}" srcOrd="0" destOrd="0" presId="urn:microsoft.com/office/officeart/2005/8/layout/bProcess3"/>
    <dgm:cxn modelId="{25CC3D06-3243-4641-B65D-9647EF5D731E}" srcId="{58BE106C-A7AC-4CD9-A647-F3FC6DF45135}" destId="{50D38252-B85D-4F01-9089-0ADD9D8241A5}" srcOrd="1" destOrd="0" parTransId="{52630C80-9F55-43FF-89C6-E806904E62D5}" sibTransId="{88629984-57A5-4141-B44F-42319E68D39B}"/>
    <dgm:cxn modelId="{F03D40B1-F099-4480-9E17-B21DB642E231}" type="presOf" srcId="{ED543896-5F84-466F-AEA4-173F1CB9C6E7}" destId="{B9CACF13-73CE-45D0-A15B-7082C0A664EA}" srcOrd="1" destOrd="0" presId="urn:microsoft.com/office/officeart/2005/8/layout/bProcess3"/>
    <dgm:cxn modelId="{849106A4-1635-4403-A304-5542DAE1E6E2}" type="presOf" srcId="{181A5909-A002-4769-9979-988797488CFC}" destId="{F95F621A-C1E1-4627-99AC-6CF99B2A236A}" srcOrd="0" destOrd="0" presId="urn:microsoft.com/office/officeart/2005/8/layout/bProcess3"/>
    <dgm:cxn modelId="{D1B7C818-6AFB-41B5-9462-1680C9BA234C}" type="presOf" srcId="{E35687BC-280F-4D61-BFF3-A19676434ACD}" destId="{9C0A78C7-D770-4979-9C53-90FEBA8044C7}" srcOrd="0" destOrd="0" presId="urn:microsoft.com/office/officeart/2005/8/layout/bProcess3"/>
    <dgm:cxn modelId="{7233E7C4-78E4-4121-82C1-A0C59AB07D34}" type="presOf" srcId="{F8D156FB-150F-4FDF-90AF-B11AC17F35B6}" destId="{8C181244-3AB8-4C01-ACC1-6200E04FBBD8}" srcOrd="0" destOrd="0" presId="urn:microsoft.com/office/officeart/2005/8/layout/bProcess3"/>
    <dgm:cxn modelId="{FCCEE199-AB83-4021-A34A-0F0772DF95E6}" srcId="{58BE106C-A7AC-4CD9-A647-F3FC6DF45135}" destId="{117B19C1-FE8A-4D02-B103-05F607A80D88}" srcOrd="8" destOrd="0" parTransId="{E51E7D6A-6066-4F03-B1D6-73FB2C244286}" sibTransId="{0ED68A42-F481-44AD-ADA6-4448409C5EBC}"/>
    <dgm:cxn modelId="{7418E710-CDCF-4A65-962E-E8D8A8964117}" type="presParOf" srcId="{A8AAB245-FF8B-4EC3-9D15-C81EA4EE70C8}" destId="{F61823E1-7EC9-4B97-9129-13B7AB580955}" srcOrd="0" destOrd="0" presId="urn:microsoft.com/office/officeart/2005/8/layout/bProcess3"/>
    <dgm:cxn modelId="{AB8715BD-5329-4E58-8F16-A2587A5D7288}" type="presParOf" srcId="{A8AAB245-FF8B-4EC3-9D15-C81EA4EE70C8}" destId="{E0C99EB2-A2B1-4BB3-B97D-C6BC0027A693}" srcOrd="1" destOrd="0" presId="urn:microsoft.com/office/officeart/2005/8/layout/bProcess3"/>
    <dgm:cxn modelId="{1E0B97A2-3789-4FD6-8D60-B85C34FBDC5D}" type="presParOf" srcId="{E0C99EB2-A2B1-4BB3-B97D-C6BC0027A693}" destId="{0826CE78-B08F-48C4-B8F9-AF8A09D031F2}" srcOrd="0" destOrd="0" presId="urn:microsoft.com/office/officeart/2005/8/layout/bProcess3"/>
    <dgm:cxn modelId="{03D6EDE1-4EB2-4A8D-A08D-24FD8E953467}" type="presParOf" srcId="{A8AAB245-FF8B-4EC3-9D15-C81EA4EE70C8}" destId="{53CAD9CE-CC05-4F1B-8704-35D54758F5FE}" srcOrd="2" destOrd="0" presId="urn:microsoft.com/office/officeart/2005/8/layout/bProcess3"/>
    <dgm:cxn modelId="{278662F3-638F-4112-8D31-B2C5A4B94B13}" type="presParOf" srcId="{A8AAB245-FF8B-4EC3-9D15-C81EA4EE70C8}" destId="{FDF68ED9-02E2-4B50-BC4E-8C8B1272D286}" srcOrd="3" destOrd="0" presId="urn:microsoft.com/office/officeart/2005/8/layout/bProcess3"/>
    <dgm:cxn modelId="{79205457-0B94-43F8-AD09-E96E55A40B79}" type="presParOf" srcId="{FDF68ED9-02E2-4B50-BC4E-8C8B1272D286}" destId="{953749AB-FD27-4682-B00F-36E1E532D94F}" srcOrd="0" destOrd="0" presId="urn:microsoft.com/office/officeart/2005/8/layout/bProcess3"/>
    <dgm:cxn modelId="{51F49C52-8E20-46C6-A667-768D5C0C69A1}" type="presParOf" srcId="{A8AAB245-FF8B-4EC3-9D15-C81EA4EE70C8}" destId="{922BA04E-F51E-4C3B-919E-15AE711455CB}" srcOrd="4" destOrd="0" presId="urn:microsoft.com/office/officeart/2005/8/layout/bProcess3"/>
    <dgm:cxn modelId="{D95FEC81-CD41-4A9B-9129-A1D5347939EB}" type="presParOf" srcId="{A8AAB245-FF8B-4EC3-9D15-C81EA4EE70C8}" destId="{E62287CD-2985-4773-AB3D-76D0924929EF}" srcOrd="5" destOrd="0" presId="urn:microsoft.com/office/officeart/2005/8/layout/bProcess3"/>
    <dgm:cxn modelId="{36EC616E-9799-4797-9CB1-1335C3E0E835}" type="presParOf" srcId="{E62287CD-2985-4773-AB3D-76D0924929EF}" destId="{B9CACF13-73CE-45D0-A15B-7082C0A664EA}" srcOrd="0" destOrd="0" presId="urn:microsoft.com/office/officeart/2005/8/layout/bProcess3"/>
    <dgm:cxn modelId="{3646FCC0-DBB2-4601-AA24-34CBE02412C7}" type="presParOf" srcId="{A8AAB245-FF8B-4EC3-9D15-C81EA4EE70C8}" destId="{F95F621A-C1E1-4627-99AC-6CF99B2A236A}" srcOrd="6" destOrd="0" presId="urn:microsoft.com/office/officeart/2005/8/layout/bProcess3"/>
    <dgm:cxn modelId="{7F9649B6-1731-487D-9570-0DD00ADB8820}" type="presParOf" srcId="{A8AAB245-FF8B-4EC3-9D15-C81EA4EE70C8}" destId="{7BC2A0B8-3B96-4C9C-A99B-D7F240737E20}" srcOrd="7" destOrd="0" presId="urn:microsoft.com/office/officeart/2005/8/layout/bProcess3"/>
    <dgm:cxn modelId="{91C68697-52D3-473A-9B54-1182085443FC}" type="presParOf" srcId="{7BC2A0B8-3B96-4C9C-A99B-D7F240737E20}" destId="{5C266A69-C3E8-49A2-9E23-83539CE2C197}" srcOrd="0" destOrd="0" presId="urn:microsoft.com/office/officeart/2005/8/layout/bProcess3"/>
    <dgm:cxn modelId="{5359189B-2B16-4B3B-83B5-242FD9102558}" type="presParOf" srcId="{A8AAB245-FF8B-4EC3-9D15-C81EA4EE70C8}" destId="{9556F346-14DE-46F4-B17D-49A9A9243AB6}" srcOrd="8" destOrd="0" presId="urn:microsoft.com/office/officeart/2005/8/layout/bProcess3"/>
    <dgm:cxn modelId="{7424A105-2AC3-4BD9-A614-134EA13260A6}" type="presParOf" srcId="{A8AAB245-FF8B-4EC3-9D15-C81EA4EE70C8}" destId="{01782B93-3D5F-4D1B-AD21-99173C1C9372}" srcOrd="9" destOrd="0" presId="urn:microsoft.com/office/officeart/2005/8/layout/bProcess3"/>
    <dgm:cxn modelId="{FED0BB58-BB35-4316-B2DE-CFF90FF0795E}" type="presParOf" srcId="{01782B93-3D5F-4D1B-AD21-99173C1C9372}" destId="{1EB94B5E-1E84-426E-885B-6969438BB553}" srcOrd="0" destOrd="0" presId="urn:microsoft.com/office/officeart/2005/8/layout/bProcess3"/>
    <dgm:cxn modelId="{88681721-976D-425A-93D9-AD301F1B3E38}" type="presParOf" srcId="{A8AAB245-FF8B-4EC3-9D15-C81EA4EE70C8}" destId="{AB334A5D-7B69-41D5-A9B1-B33EFCE51862}" srcOrd="10" destOrd="0" presId="urn:microsoft.com/office/officeart/2005/8/layout/bProcess3"/>
    <dgm:cxn modelId="{3FBF8530-4635-4549-BE44-BD057740D9AB}" type="presParOf" srcId="{A8AAB245-FF8B-4EC3-9D15-C81EA4EE70C8}" destId="{DE3C4EB6-C959-4C2D-AFEE-AF9963309F99}" srcOrd="11" destOrd="0" presId="urn:microsoft.com/office/officeart/2005/8/layout/bProcess3"/>
    <dgm:cxn modelId="{A169A932-53B6-49FB-980F-C42F2ABC709C}" type="presParOf" srcId="{DE3C4EB6-C959-4C2D-AFEE-AF9963309F99}" destId="{451A5A61-8A94-4632-8C1E-9287451C62D4}" srcOrd="0" destOrd="0" presId="urn:microsoft.com/office/officeart/2005/8/layout/bProcess3"/>
    <dgm:cxn modelId="{A965825A-07B0-4F80-8903-91BFC6F78403}" type="presParOf" srcId="{A8AAB245-FF8B-4EC3-9D15-C81EA4EE70C8}" destId="{8C181244-3AB8-4C01-ACC1-6200E04FBBD8}" srcOrd="12" destOrd="0" presId="urn:microsoft.com/office/officeart/2005/8/layout/bProcess3"/>
    <dgm:cxn modelId="{A18B5AA3-7A76-49AB-95BC-17CCEA326485}" type="presParOf" srcId="{A8AAB245-FF8B-4EC3-9D15-C81EA4EE70C8}" destId="{9C0A78C7-D770-4979-9C53-90FEBA8044C7}" srcOrd="13" destOrd="0" presId="urn:microsoft.com/office/officeart/2005/8/layout/bProcess3"/>
    <dgm:cxn modelId="{A1D1D22B-9C07-47A7-9DE8-271364D8B507}" type="presParOf" srcId="{9C0A78C7-D770-4979-9C53-90FEBA8044C7}" destId="{93E9DAA4-2757-4F99-9C8A-DE5D7275E7C5}" srcOrd="0" destOrd="0" presId="urn:microsoft.com/office/officeart/2005/8/layout/bProcess3"/>
    <dgm:cxn modelId="{6A63C4C3-604D-48EF-9693-E4F43B0C2694}" type="presParOf" srcId="{A8AAB245-FF8B-4EC3-9D15-C81EA4EE70C8}" destId="{7E92B1DD-6404-4596-BD0C-1D8EB44507C9}" srcOrd="14" destOrd="0" presId="urn:microsoft.com/office/officeart/2005/8/layout/bProcess3"/>
    <dgm:cxn modelId="{B7D470D8-6C2E-4282-9D51-E9832C74F678}" type="presParOf" srcId="{A8AAB245-FF8B-4EC3-9D15-C81EA4EE70C8}" destId="{D20C444C-7E2D-4465-86AF-59C6123AE4A5}" srcOrd="15" destOrd="0" presId="urn:microsoft.com/office/officeart/2005/8/layout/bProcess3"/>
    <dgm:cxn modelId="{71788BBF-A9B4-4DC3-B7F6-65E69E67CE10}" type="presParOf" srcId="{D20C444C-7E2D-4465-86AF-59C6123AE4A5}" destId="{BAB25EDE-9EB9-4461-80A7-FBFA13DE20E4}" srcOrd="0" destOrd="0" presId="urn:microsoft.com/office/officeart/2005/8/layout/bProcess3"/>
    <dgm:cxn modelId="{2A26022E-A4E6-4478-BCA4-7582FE9BD549}" type="presParOf" srcId="{A8AAB245-FF8B-4EC3-9D15-C81EA4EE70C8}" destId="{4070855B-2B6C-40A7-A9A8-A5D1CAD59E1A}"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B71639-2B88-4605-BFDE-0DA31845FFB3}" type="doc">
      <dgm:prSet loTypeId="urn:microsoft.com/office/officeart/2005/8/layout/chevron2" loCatId="list" qsTypeId="urn:microsoft.com/office/officeart/2005/8/quickstyle/simple3" qsCatId="simple" csTypeId="urn:microsoft.com/office/officeart/2005/8/colors/colorful2" csCatId="colorful" phldr="1"/>
      <dgm:spPr/>
      <dgm:t>
        <a:bodyPr/>
        <a:lstStyle/>
        <a:p>
          <a:endParaRPr lang="es-MX"/>
        </a:p>
      </dgm:t>
    </dgm:pt>
    <dgm:pt modelId="{16C3C93B-B870-4768-BA16-A189817D6D4B}">
      <dgm:prSet phldrT="[Texto]" custT="1"/>
      <dgm:spPr/>
      <dgm:t>
        <a:bodyPr/>
        <a:lstStyle/>
        <a:p>
          <a:pPr algn="ctr"/>
          <a:r>
            <a:rPr lang="en-US" sz="1600" b="1" dirty="0" smtClean="0"/>
            <a:t>MISIÓN</a:t>
          </a:r>
          <a:endParaRPr lang="es-MX" sz="1600" b="1" dirty="0"/>
        </a:p>
      </dgm:t>
    </dgm:pt>
    <dgm:pt modelId="{154D9785-6430-458C-88E7-A83F97C52416}" type="parTrans" cxnId="{68AFAEEE-82A0-4199-A57A-3A9C53340588}">
      <dgm:prSet/>
      <dgm:spPr/>
      <dgm:t>
        <a:bodyPr/>
        <a:lstStyle/>
        <a:p>
          <a:endParaRPr lang="es-MX" sz="5400"/>
        </a:p>
      </dgm:t>
    </dgm:pt>
    <dgm:pt modelId="{4C0E1396-B3CE-4B41-A3FF-6D809E20610A}" type="sibTrans" cxnId="{68AFAEEE-82A0-4199-A57A-3A9C53340588}">
      <dgm:prSet/>
      <dgm:spPr/>
      <dgm:t>
        <a:bodyPr/>
        <a:lstStyle/>
        <a:p>
          <a:endParaRPr lang="es-MX" sz="5400"/>
        </a:p>
      </dgm:t>
    </dgm:pt>
    <dgm:pt modelId="{75CCACF1-34CE-4880-80E7-033ED06973C6}">
      <dgm:prSet phldrT="[Texto]" custT="1"/>
      <dgm:spPr/>
      <dgm:t>
        <a:bodyPr/>
        <a:lstStyle/>
        <a:p>
          <a:r>
            <a:rPr lang="en-US" sz="1600" b="1" dirty="0" smtClean="0"/>
            <a:t>VISIÓN</a:t>
          </a:r>
          <a:endParaRPr lang="es-MX" sz="1600" b="1" dirty="0"/>
        </a:p>
      </dgm:t>
    </dgm:pt>
    <dgm:pt modelId="{D1ED0BD6-C92E-4021-8341-74A53CAFA7FB}" type="parTrans" cxnId="{4C850A62-4D47-46C3-A5C1-A52BE9F74943}">
      <dgm:prSet/>
      <dgm:spPr/>
      <dgm:t>
        <a:bodyPr/>
        <a:lstStyle/>
        <a:p>
          <a:endParaRPr lang="es-MX" sz="5400"/>
        </a:p>
      </dgm:t>
    </dgm:pt>
    <dgm:pt modelId="{147A04B2-17F3-4722-BE06-962E41C323A2}" type="sibTrans" cxnId="{4C850A62-4D47-46C3-A5C1-A52BE9F74943}">
      <dgm:prSet/>
      <dgm:spPr/>
      <dgm:t>
        <a:bodyPr/>
        <a:lstStyle/>
        <a:p>
          <a:endParaRPr lang="es-MX" sz="5400"/>
        </a:p>
      </dgm:t>
    </dgm:pt>
    <dgm:pt modelId="{9A761950-94D0-4AAE-9E3A-7FC148A0AF7E}">
      <dgm:prSet phldrT="[Texto]" custT="1"/>
      <dgm:spPr/>
      <dgm:t>
        <a:bodyPr/>
        <a:lstStyle/>
        <a:p>
          <a:endParaRPr lang="en-US" sz="1200" b="1" dirty="0" smtClean="0"/>
        </a:p>
        <a:p>
          <a:r>
            <a:rPr lang="en-US" sz="1200" b="1" dirty="0" smtClean="0"/>
            <a:t>OBJETIVOS EMPRESARIALES</a:t>
          </a:r>
          <a:endParaRPr lang="es-MX" sz="1200" b="1" dirty="0"/>
        </a:p>
      </dgm:t>
    </dgm:pt>
    <dgm:pt modelId="{87407AA3-4C43-416B-BDD8-F209A25C0679}" type="parTrans" cxnId="{8A9A281D-29D9-4781-B86A-AFFB8576EE6E}">
      <dgm:prSet/>
      <dgm:spPr/>
      <dgm:t>
        <a:bodyPr/>
        <a:lstStyle/>
        <a:p>
          <a:endParaRPr lang="es-MX" sz="5400"/>
        </a:p>
      </dgm:t>
    </dgm:pt>
    <dgm:pt modelId="{9BA4457F-7433-4A90-852B-6B4BACD25F94}" type="sibTrans" cxnId="{8A9A281D-29D9-4781-B86A-AFFB8576EE6E}">
      <dgm:prSet/>
      <dgm:spPr/>
      <dgm:t>
        <a:bodyPr/>
        <a:lstStyle/>
        <a:p>
          <a:endParaRPr lang="es-MX" sz="5400"/>
        </a:p>
      </dgm:t>
    </dgm:pt>
    <dgm:pt modelId="{89218E8C-FA66-4BA7-9612-3B3393509BF0}">
      <dgm:prSet/>
      <dgm:spPr/>
      <dgm:t>
        <a:bodyPr/>
        <a:lstStyle/>
        <a:p>
          <a:pPr algn="just"/>
          <a:r>
            <a:rPr lang="es-EC" dirty="0" smtClean="0"/>
            <a:t>Proveer soluciones técnico - efectivas de bajo costo basadas en calidad, servicio y entregas oportunas, manteniendo personal técnico especializado, productos de calidad provistos por empresas representadas que comparten los valores de Directmarket y el compromiso de cumplir con los requerimientos técnicos y comerciales de todos sus clientes</a:t>
          </a:r>
          <a:endParaRPr lang="es-MX" dirty="0"/>
        </a:p>
      </dgm:t>
    </dgm:pt>
    <dgm:pt modelId="{5576C667-B4F5-42AF-8C17-92BC5CECFB48}" type="parTrans" cxnId="{E94BB436-14FE-430C-AE88-A3E17A05462F}">
      <dgm:prSet/>
      <dgm:spPr/>
      <dgm:t>
        <a:bodyPr/>
        <a:lstStyle/>
        <a:p>
          <a:endParaRPr lang="es-MX"/>
        </a:p>
      </dgm:t>
    </dgm:pt>
    <dgm:pt modelId="{8D4D6025-3764-4DA7-89E8-B632D70EB029}" type="sibTrans" cxnId="{E94BB436-14FE-430C-AE88-A3E17A05462F}">
      <dgm:prSet/>
      <dgm:spPr/>
      <dgm:t>
        <a:bodyPr/>
        <a:lstStyle/>
        <a:p>
          <a:endParaRPr lang="es-MX"/>
        </a:p>
      </dgm:t>
    </dgm:pt>
    <dgm:pt modelId="{CC922B1C-0BD9-4FE9-93A7-A61BDB417D9E}">
      <dgm:prSet/>
      <dgm:spPr/>
      <dgm:t>
        <a:bodyPr/>
        <a:lstStyle/>
        <a:p>
          <a:pPr algn="just"/>
          <a:r>
            <a:rPr lang="es-EC" dirty="0" smtClean="0"/>
            <a:t>Ser una de las empresas de mayor variedad y confiabilidad en la provisión de equipos y servicios para las industrias petrolera y energética en el Ecuador y América Latina, a través de la representación y comercialización de fabricantes de productos de calidad y junto con alianzas estratégicas que permitan ofrecer soluciones técnicas y servicios que satisfagan las necesidades de todos sus clientes</a:t>
          </a:r>
          <a:endParaRPr lang="es-MX" dirty="0"/>
        </a:p>
      </dgm:t>
    </dgm:pt>
    <dgm:pt modelId="{C7534AC1-2022-452A-9EFC-9EA07599F6DE}" type="parTrans" cxnId="{6FE65337-5C0B-4C88-81AD-11C743BBC680}">
      <dgm:prSet/>
      <dgm:spPr/>
      <dgm:t>
        <a:bodyPr/>
        <a:lstStyle/>
        <a:p>
          <a:endParaRPr lang="es-MX"/>
        </a:p>
      </dgm:t>
    </dgm:pt>
    <dgm:pt modelId="{0D556BE6-C66E-42EB-B940-FA1F65C9624B}" type="sibTrans" cxnId="{6FE65337-5C0B-4C88-81AD-11C743BBC680}">
      <dgm:prSet/>
      <dgm:spPr/>
      <dgm:t>
        <a:bodyPr/>
        <a:lstStyle/>
        <a:p>
          <a:endParaRPr lang="es-MX"/>
        </a:p>
      </dgm:t>
    </dgm:pt>
    <dgm:pt modelId="{CB93C25B-DD08-4BE8-8D19-A67003823CD7}">
      <dgm:prSet/>
      <dgm:spPr/>
      <dgm:t>
        <a:bodyPr/>
        <a:lstStyle/>
        <a:p>
          <a:r>
            <a:rPr lang="es-EC" dirty="0" smtClean="0"/>
            <a:t>Asegurar y desarrollar fortalezas en calidad de servicio y precios </a:t>
          </a:r>
          <a:endParaRPr lang="es-MX" dirty="0"/>
        </a:p>
      </dgm:t>
    </dgm:pt>
    <dgm:pt modelId="{A8FB4E26-F38D-44D9-8DA8-2A7A0A9B1A69}" type="parTrans" cxnId="{666C2637-0618-4DB8-8B8A-15A236224F15}">
      <dgm:prSet/>
      <dgm:spPr/>
      <dgm:t>
        <a:bodyPr/>
        <a:lstStyle/>
        <a:p>
          <a:endParaRPr lang="es-MX"/>
        </a:p>
      </dgm:t>
    </dgm:pt>
    <dgm:pt modelId="{A191D8EF-000B-4EC1-BCBA-5451701A02A8}" type="sibTrans" cxnId="{666C2637-0618-4DB8-8B8A-15A236224F15}">
      <dgm:prSet/>
      <dgm:spPr/>
      <dgm:t>
        <a:bodyPr/>
        <a:lstStyle/>
        <a:p>
          <a:endParaRPr lang="es-MX"/>
        </a:p>
      </dgm:t>
    </dgm:pt>
    <dgm:pt modelId="{4FF4D876-A53D-4995-B8CC-245AEE6EFC1F}">
      <dgm:prSet/>
      <dgm:spPr/>
      <dgm:t>
        <a:bodyPr/>
        <a:lstStyle/>
        <a:p>
          <a:r>
            <a:rPr lang="es-EC" dirty="0" smtClean="0"/>
            <a:t>Incentivar en la organización una capacidad de respuesta rápida y ágil acorde con las exigencias de la industria</a:t>
          </a:r>
          <a:endParaRPr lang="es-MX" dirty="0"/>
        </a:p>
      </dgm:t>
    </dgm:pt>
    <dgm:pt modelId="{AD40E98D-265E-4508-AE56-99445EA1C7AC}" type="parTrans" cxnId="{7735C412-90A2-409F-A5C6-A02F99A255C4}">
      <dgm:prSet/>
      <dgm:spPr/>
      <dgm:t>
        <a:bodyPr/>
        <a:lstStyle/>
        <a:p>
          <a:endParaRPr lang="es-MX"/>
        </a:p>
      </dgm:t>
    </dgm:pt>
    <dgm:pt modelId="{6735F3A1-645C-46E7-8FB2-0A5CBBA392A3}" type="sibTrans" cxnId="{7735C412-90A2-409F-A5C6-A02F99A255C4}">
      <dgm:prSet/>
      <dgm:spPr/>
      <dgm:t>
        <a:bodyPr/>
        <a:lstStyle/>
        <a:p>
          <a:endParaRPr lang="es-MX"/>
        </a:p>
      </dgm:t>
    </dgm:pt>
    <dgm:pt modelId="{8DAA5BE2-8FD4-4C28-A39A-27538D655896}">
      <dgm:prSet/>
      <dgm:spPr/>
      <dgm:t>
        <a:bodyPr/>
        <a:lstStyle/>
        <a:p>
          <a:r>
            <a:rPr lang="es-EC" dirty="0" smtClean="0"/>
            <a:t>Optimizar los recursos humanos y tecnológicos para alcanzar un incremento sostenido de la rentabilidad de la empresa</a:t>
          </a:r>
          <a:endParaRPr lang="es-MX" dirty="0"/>
        </a:p>
      </dgm:t>
    </dgm:pt>
    <dgm:pt modelId="{075A418E-F650-42CD-97EC-178A9B460854}" type="parTrans" cxnId="{34399E1A-A309-41D9-A461-1A02052B75C4}">
      <dgm:prSet/>
      <dgm:spPr/>
      <dgm:t>
        <a:bodyPr/>
        <a:lstStyle/>
        <a:p>
          <a:endParaRPr lang="es-MX"/>
        </a:p>
      </dgm:t>
    </dgm:pt>
    <dgm:pt modelId="{02535FC6-8EA4-4A00-ADBB-FB7EA33151FC}" type="sibTrans" cxnId="{34399E1A-A309-41D9-A461-1A02052B75C4}">
      <dgm:prSet/>
      <dgm:spPr/>
      <dgm:t>
        <a:bodyPr/>
        <a:lstStyle/>
        <a:p>
          <a:endParaRPr lang="es-MX"/>
        </a:p>
      </dgm:t>
    </dgm:pt>
    <dgm:pt modelId="{51F40EC0-5AFD-4791-9060-57939DB9E9DD}" type="pres">
      <dgm:prSet presAssocID="{8AB71639-2B88-4605-BFDE-0DA31845FFB3}" presName="linearFlow" presStyleCnt="0">
        <dgm:presLayoutVars>
          <dgm:dir/>
          <dgm:animLvl val="lvl"/>
          <dgm:resizeHandles val="exact"/>
        </dgm:presLayoutVars>
      </dgm:prSet>
      <dgm:spPr/>
      <dgm:t>
        <a:bodyPr/>
        <a:lstStyle/>
        <a:p>
          <a:endParaRPr lang="es-EC"/>
        </a:p>
      </dgm:t>
    </dgm:pt>
    <dgm:pt modelId="{C4102698-4D71-47E6-AF0A-CFFE289BDDC2}" type="pres">
      <dgm:prSet presAssocID="{16C3C93B-B870-4768-BA16-A189817D6D4B}" presName="composite" presStyleCnt="0"/>
      <dgm:spPr/>
    </dgm:pt>
    <dgm:pt modelId="{CA4A2EAC-04CA-4FF1-B1E5-496C07607F15}" type="pres">
      <dgm:prSet presAssocID="{16C3C93B-B870-4768-BA16-A189817D6D4B}" presName="parentText" presStyleLbl="alignNode1" presStyleIdx="0" presStyleCnt="3">
        <dgm:presLayoutVars>
          <dgm:chMax val="1"/>
          <dgm:bulletEnabled val="1"/>
        </dgm:presLayoutVars>
      </dgm:prSet>
      <dgm:spPr/>
      <dgm:t>
        <a:bodyPr/>
        <a:lstStyle/>
        <a:p>
          <a:endParaRPr lang="es-MX"/>
        </a:p>
      </dgm:t>
    </dgm:pt>
    <dgm:pt modelId="{85A6EE24-3472-4746-AD68-D4E6FCF351A4}" type="pres">
      <dgm:prSet presAssocID="{16C3C93B-B870-4768-BA16-A189817D6D4B}" presName="descendantText" presStyleLbl="alignAcc1" presStyleIdx="0" presStyleCnt="3">
        <dgm:presLayoutVars>
          <dgm:bulletEnabled val="1"/>
        </dgm:presLayoutVars>
      </dgm:prSet>
      <dgm:spPr/>
      <dgm:t>
        <a:bodyPr/>
        <a:lstStyle/>
        <a:p>
          <a:endParaRPr lang="es-MX"/>
        </a:p>
      </dgm:t>
    </dgm:pt>
    <dgm:pt modelId="{E8ADDE20-C96B-493C-905D-6F52F1243FEF}" type="pres">
      <dgm:prSet presAssocID="{4C0E1396-B3CE-4B41-A3FF-6D809E20610A}" presName="sp" presStyleCnt="0"/>
      <dgm:spPr/>
    </dgm:pt>
    <dgm:pt modelId="{F282FECB-BE1C-42C1-94FF-2966F01CB7D3}" type="pres">
      <dgm:prSet presAssocID="{75CCACF1-34CE-4880-80E7-033ED06973C6}" presName="composite" presStyleCnt="0"/>
      <dgm:spPr/>
    </dgm:pt>
    <dgm:pt modelId="{F374CCF6-8979-4BF6-88E3-551B982F4B42}" type="pres">
      <dgm:prSet presAssocID="{75CCACF1-34CE-4880-80E7-033ED06973C6}" presName="parentText" presStyleLbl="alignNode1" presStyleIdx="1" presStyleCnt="3">
        <dgm:presLayoutVars>
          <dgm:chMax val="1"/>
          <dgm:bulletEnabled val="1"/>
        </dgm:presLayoutVars>
      </dgm:prSet>
      <dgm:spPr/>
      <dgm:t>
        <a:bodyPr/>
        <a:lstStyle/>
        <a:p>
          <a:endParaRPr lang="es-EC"/>
        </a:p>
      </dgm:t>
    </dgm:pt>
    <dgm:pt modelId="{A3627955-E689-4BB1-AE00-0C32179F029A}" type="pres">
      <dgm:prSet presAssocID="{75CCACF1-34CE-4880-80E7-033ED06973C6}" presName="descendantText" presStyleLbl="alignAcc1" presStyleIdx="1" presStyleCnt="3">
        <dgm:presLayoutVars>
          <dgm:bulletEnabled val="1"/>
        </dgm:presLayoutVars>
      </dgm:prSet>
      <dgm:spPr/>
      <dgm:t>
        <a:bodyPr/>
        <a:lstStyle/>
        <a:p>
          <a:endParaRPr lang="es-MX"/>
        </a:p>
      </dgm:t>
    </dgm:pt>
    <dgm:pt modelId="{2211D9DE-5D4F-477C-810A-67F1DCD97055}" type="pres">
      <dgm:prSet presAssocID="{147A04B2-17F3-4722-BE06-962E41C323A2}" presName="sp" presStyleCnt="0"/>
      <dgm:spPr/>
    </dgm:pt>
    <dgm:pt modelId="{792D2B7F-8B23-46C5-ABBC-E625F5FCD7DB}" type="pres">
      <dgm:prSet presAssocID="{9A761950-94D0-4AAE-9E3A-7FC148A0AF7E}" presName="composite" presStyleCnt="0"/>
      <dgm:spPr/>
    </dgm:pt>
    <dgm:pt modelId="{C0A260E0-DB2E-42DC-9956-452316105FA2}" type="pres">
      <dgm:prSet presAssocID="{9A761950-94D0-4AAE-9E3A-7FC148A0AF7E}" presName="parentText" presStyleLbl="alignNode1" presStyleIdx="2" presStyleCnt="3" custScaleX="130182">
        <dgm:presLayoutVars>
          <dgm:chMax val="1"/>
          <dgm:bulletEnabled val="1"/>
        </dgm:presLayoutVars>
      </dgm:prSet>
      <dgm:spPr/>
      <dgm:t>
        <a:bodyPr/>
        <a:lstStyle/>
        <a:p>
          <a:endParaRPr lang="es-MX"/>
        </a:p>
      </dgm:t>
    </dgm:pt>
    <dgm:pt modelId="{ED908B16-1DC0-481B-949D-810D14C30900}" type="pres">
      <dgm:prSet presAssocID="{9A761950-94D0-4AAE-9E3A-7FC148A0AF7E}" presName="descendantText" presStyleLbl="alignAcc1" presStyleIdx="2" presStyleCnt="3" custLinFactNeighborX="2167" custLinFactNeighborY="-845">
        <dgm:presLayoutVars>
          <dgm:bulletEnabled val="1"/>
        </dgm:presLayoutVars>
      </dgm:prSet>
      <dgm:spPr/>
      <dgm:t>
        <a:bodyPr/>
        <a:lstStyle/>
        <a:p>
          <a:endParaRPr lang="es-MX"/>
        </a:p>
      </dgm:t>
    </dgm:pt>
  </dgm:ptLst>
  <dgm:cxnLst>
    <dgm:cxn modelId="{4C850A62-4D47-46C3-A5C1-A52BE9F74943}" srcId="{8AB71639-2B88-4605-BFDE-0DA31845FFB3}" destId="{75CCACF1-34CE-4880-80E7-033ED06973C6}" srcOrd="1" destOrd="0" parTransId="{D1ED0BD6-C92E-4021-8341-74A53CAFA7FB}" sibTransId="{147A04B2-17F3-4722-BE06-962E41C323A2}"/>
    <dgm:cxn modelId="{7735C412-90A2-409F-A5C6-A02F99A255C4}" srcId="{9A761950-94D0-4AAE-9E3A-7FC148A0AF7E}" destId="{4FF4D876-A53D-4995-B8CC-245AEE6EFC1F}" srcOrd="1" destOrd="0" parTransId="{AD40E98D-265E-4508-AE56-99445EA1C7AC}" sibTransId="{6735F3A1-645C-46E7-8FB2-0A5CBBA392A3}"/>
    <dgm:cxn modelId="{6FE65337-5C0B-4C88-81AD-11C743BBC680}" srcId="{75CCACF1-34CE-4880-80E7-033ED06973C6}" destId="{CC922B1C-0BD9-4FE9-93A7-A61BDB417D9E}" srcOrd="0" destOrd="0" parTransId="{C7534AC1-2022-452A-9EFC-9EA07599F6DE}" sibTransId="{0D556BE6-C66E-42EB-B940-FA1F65C9624B}"/>
    <dgm:cxn modelId="{D0514598-C33B-49CA-84C0-AF1C8CAB5FC6}" type="presOf" srcId="{89218E8C-FA66-4BA7-9612-3B3393509BF0}" destId="{85A6EE24-3472-4746-AD68-D4E6FCF351A4}" srcOrd="0" destOrd="0" presId="urn:microsoft.com/office/officeart/2005/8/layout/chevron2"/>
    <dgm:cxn modelId="{5A015BE1-3591-4250-A0CA-BF51206D7840}" type="presOf" srcId="{9A761950-94D0-4AAE-9E3A-7FC148A0AF7E}" destId="{C0A260E0-DB2E-42DC-9956-452316105FA2}" srcOrd="0" destOrd="0" presId="urn:microsoft.com/office/officeart/2005/8/layout/chevron2"/>
    <dgm:cxn modelId="{68AFAEEE-82A0-4199-A57A-3A9C53340588}" srcId="{8AB71639-2B88-4605-BFDE-0DA31845FFB3}" destId="{16C3C93B-B870-4768-BA16-A189817D6D4B}" srcOrd="0" destOrd="0" parTransId="{154D9785-6430-458C-88E7-A83F97C52416}" sibTransId="{4C0E1396-B3CE-4B41-A3FF-6D809E20610A}"/>
    <dgm:cxn modelId="{DDFD2724-961B-4718-9F58-76D6A0A1FEE0}" type="presOf" srcId="{16C3C93B-B870-4768-BA16-A189817D6D4B}" destId="{CA4A2EAC-04CA-4FF1-B1E5-496C07607F15}" srcOrd="0" destOrd="0" presId="urn:microsoft.com/office/officeart/2005/8/layout/chevron2"/>
    <dgm:cxn modelId="{53B35304-7BD7-4E7F-A404-4B56C197B011}" type="presOf" srcId="{75CCACF1-34CE-4880-80E7-033ED06973C6}" destId="{F374CCF6-8979-4BF6-88E3-551B982F4B42}" srcOrd="0" destOrd="0" presId="urn:microsoft.com/office/officeart/2005/8/layout/chevron2"/>
    <dgm:cxn modelId="{8A9A281D-29D9-4781-B86A-AFFB8576EE6E}" srcId="{8AB71639-2B88-4605-BFDE-0DA31845FFB3}" destId="{9A761950-94D0-4AAE-9E3A-7FC148A0AF7E}" srcOrd="2" destOrd="0" parTransId="{87407AA3-4C43-416B-BDD8-F209A25C0679}" sibTransId="{9BA4457F-7433-4A90-852B-6B4BACD25F94}"/>
    <dgm:cxn modelId="{1CCC50BE-9ECA-43F5-9A2E-2A55B51F57A2}" type="presOf" srcId="{8AB71639-2B88-4605-BFDE-0DA31845FFB3}" destId="{51F40EC0-5AFD-4791-9060-57939DB9E9DD}" srcOrd="0" destOrd="0" presId="urn:microsoft.com/office/officeart/2005/8/layout/chevron2"/>
    <dgm:cxn modelId="{E94BB436-14FE-430C-AE88-A3E17A05462F}" srcId="{16C3C93B-B870-4768-BA16-A189817D6D4B}" destId="{89218E8C-FA66-4BA7-9612-3B3393509BF0}" srcOrd="0" destOrd="0" parTransId="{5576C667-B4F5-42AF-8C17-92BC5CECFB48}" sibTransId="{8D4D6025-3764-4DA7-89E8-B632D70EB029}"/>
    <dgm:cxn modelId="{1B5A7F2F-C83C-46B9-9FEF-171465FB8700}" type="presOf" srcId="{CB93C25B-DD08-4BE8-8D19-A67003823CD7}" destId="{ED908B16-1DC0-481B-949D-810D14C30900}" srcOrd="0" destOrd="0" presId="urn:microsoft.com/office/officeart/2005/8/layout/chevron2"/>
    <dgm:cxn modelId="{4291F929-EBDD-4794-9EE7-0A150D4E4B70}" type="presOf" srcId="{4FF4D876-A53D-4995-B8CC-245AEE6EFC1F}" destId="{ED908B16-1DC0-481B-949D-810D14C30900}" srcOrd="0" destOrd="1" presId="urn:microsoft.com/office/officeart/2005/8/layout/chevron2"/>
    <dgm:cxn modelId="{666C2637-0618-4DB8-8B8A-15A236224F15}" srcId="{9A761950-94D0-4AAE-9E3A-7FC148A0AF7E}" destId="{CB93C25B-DD08-4BE8-8D19-A67003823CD7}" srcOrd="0" destOrd="0" parTransId="{A8FB4E26-F38D-44D9-8DA8-2A7A0A9B1A69}" sibTransId="{A191D8EF-000B-4EC1-BCBA-5451701A02A8}"/>
    <dgm:cxn modelId="{767B90D6-8BE1-4BE3-8BCA-C55E5D7CE4E1}" type="presOf" srcId="{8DAA5BE2-8FD4-4C28-A39A-27538D655896}" destId="{ED908B16-1DC0-481B-949D-810D14C30900}" srcOrd="0" destOrd="2" presId="urn:microsoft.com/office/officeart/2005/8/layout/chevron2"/>
    <dgm:cxn modelId="{52E3FD21-5FF2-4977-8A2E-7047DADD7CB4}" type="presOf" srcId="{CC922B1C-0BD9-4FE9-93A7-A61BDB417D9E}" destId="{A3627955-E689-4BB1-AE00-0C32179F029A}" srcOrd="0" destOrd="0" presId="urn:microsoft.com/office/officeart/2005/8/layout/chevron2"/>
    <dgm:cxn modelId="{34399E1A-A309-41D9-A461-1A02052B75C4}" srcId="{9A761950-94D0-4AAE-9E3A-7FC148A0AF7E}" destId="{8DAA5BE2-8FD4-4C28-A39A-27538D655896}" srcOrd="2" destOrd="0" parTransId="{075A418E-F650-42CD-97EC-178A9B460854}" sibTransId="{02535FC6-8EA4-4A00-ADBB-FB7EA33151FC}"/>
    <dgm:cxn modelId="{5E39AD3E-B7BC-4994-BFC7-27F80960A365}" type="presParOf" srcId="{51F40EC0-5AFD-4791-9060-57939DB9E9DD}" destId="{C4102698-4D71-47E6-AF0A-CFFE289BDDC2}" srcOrd="0" destOrd="0" presId="urn:microsoft.com/office/officeart/2005/8/layout/chevron2"/>
    <dgm:cxn modelId="{E468D0D7-8403-445C-AB5F-C9C68FAA5917}" type="presParOf" srcId="{C4102698-4D71-47E6-AF0A-CFFE289BDDC2}" destId="{CA4A2EAC-04CA-4FF1-B1E5-496C07607F15}" srcOrd="0" destOrd="0" presId="urn:microsoft.com/office/officeart/2005/8/layout/chevron2"/>
    <dgm:cxn modelId="{522B18DE-04AF-4703-AE4D-6833CFF8364A}" type="presParOf" srcId="{C4102698-4D71-47E6-AF0A-CFFE289BDDC2}" destId="{85A6EE24-3472-4746-AD68-D4E6FCF351A4}" srcOrd="1" destOrd="0" presId="urn:microsoft.com/office/officeart/2005/8/layout/chevron2"/>
    <dgm:cxn modelId="{98020F05-7063-4ED5-817F-7B2E2740A0AC}" type="presParOf" srcId="{51F40EC0-5AFD-4791-9060-57939DB9E9DD}" destId="{E8ADDE20-C96B-493C-905D-6F52F1243FEF}" srcOrd="1" destOrd="0" presId="urn:microsoft.com/office/officeart/2005/8/layout/chevron2"/>
    <dgm:cxn modelId="{41941514-48CF-41F4-885B-5C9144B6C2BD}" type="presParOf" srcId="{51F40EC0-5AFD-4791-9060-57939DB9E9DD}" destId="{F282FECB-BE1C-42C1-94FF-2966F01CB7D3}" srcOrd="2" destOrd="0" presId="urn:microsoft.com/office/officeart/2005/8/layout/chevron2"/>
    <dgm:cxn modelId="{72CD6659-316F-4B35-AAE2-A8D8AC6F63B2}" type="presParOf" srcId="{F282FECB-BE1C-42C1-94FF-2966F01CB7D3}" destId="{F374CCF6-8979-4BF6-88E3-551B982F4B42}" srcOrd="0" destOrd="0" presId="urn:microsoft.com/office/officeart/2005/8/layout/chevron2"/>
    <dgm:cxn modelId="{AB5E5DCE-803A-466D-8DBD-9CEE198CB26D}" type="presParOf" srcId="{F282FECB-BE1C-42C1-94FF-2966F01CB7D3}" destId="{A3627955-E689-4BB1-AE00-0C32179F029A}" srcOrd="1" destOrd="0" presId="urn:microsoft.com/office/officeart/2005/8/layout/chevron2"/>
    <dgm:cxn modelId="{D1D20AC6-190B-420E-8B4F-A7CF8B322848}" type="presParOf" srcId="{51F40EC0-5AFD-4791-9060-57939DB9E9DD}" destId="{2211D9DE-5D4F-477C-810A-67F1DCD97055}" srcOrd="3" destOrd="0" presId="urn:microsoft.com/office/officeart/2005/8/layout/chevron2"/>
    <dgm:cxn modelId="{F90CF06C-F6BA-4208-9223-4D445F96C1E4}" type="presParOf" srcId="{51F40EC0-5AFD-4791-9060-57939DB9E9DD}" destId="{792D2B7F-8B23-46C5-ABBC-E625F5FCD7DB}" srcOrd="4" destOrd="0" presId="urn:microsoft.com/office/officeart/2005/8/layout/chevron2"/>
    <dgm:cxn modelId="{4D187D79-386B-4A4D-8038-EB4FBFE1ADCF}" type="presParOf" srcId="{792D2B7F-8B23-46C5-ABBC-E625F5FCD7DB}" destId="{C0A260E0-DB2E-42DC-9956-452316105FA2}" srcOrd="0" destOrd="0" presId="urn:microsoft.com/office/officeart/2005/8/layout/chevron2"/>
    <dgm:cxn modelId="{CC3859E0-D791-4EDA-8368-0BB79E6FE19D}" type="presParOf" srcId="{792D2B7F-8B23-46C5-ABBC-E625F5FCD7DB}" destId="{ED908B16-1DC0-481B-949D-810D14C3090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AB8005-1EEA-4DAA-B0B8-5EE2606173D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MX"/>
        </a:p>
      </dgm:t>
    </dgm:pt>
    <dgm:pt modelId="{40545DE0-9F19-439C-AF06-3AD77B4FBC0C}">
      <dgm:prSet phldrT="[Texto]"/>
      <dgm:spPr>
        <a:blipFill rotWithShape="0">
          <a:blip xmlns:r="http://schemas.openxmlformats.org/officeDocument/2006/relationships" r:embed="rId1"/>
          <a:stretch>
            <a:fillRect/>
          </a:stretch>
        </a:blipFill>
      </dgm:spPr>
      <dgm:t>
        <a:bodyPr/>
        <a:lstStyle/>
        <a:p>
          <a:r>
            <a:rPr lang="en-US" dirty="0" smtClean="0"/>
            <a:t> </a:t>
          </a:r>
          <a:endParaRPr lang="es-MX" dirty="0"/>
        </a:p>
      </dgm:t>
    </dgm:pt>
    <dgm:pt modelId="{333DB83A-3071-4414-8B67-A43CFD52F9D2}" type="parTrans" cxnId="{50A23BC9-ADF7-4373-8191-69EC6BB130AB}">
      <dgm:prSet/>
      <dgm:spPr/>
      <dgm:t>
        <a:bodyPr/>
        <a:lstStyle/>
        <a:p>
          <a:endParaRPr lang="es-MX"/>
        </a:p>
      </dgm:t>
    </dgm:pt>
    <dgm:pt modelId="{F559170E-A8FE-46C1-9DF0-955AED0BDC5C}" type="sibTrans" cxnId="{50A23BC9-ADF7-4373-8191-69EC6BB130AB}">
      <dgm:prSet/>
      <dgm:spPr/>
      <dgm:t>
        <a:bodyPr/>
        <a:lstStyle/>
        <a:p>
          <a:endParaRPr lang="es-MX"/>
        </a:p>
      </dgm:t>
    </dgm:pt>
    <dgm:pt modelId="{75497EF5-ABFE-4668-A93B-220553CCDD5B}">
      <dgm:prSet phldrT="[Texto]" custT="1"/>
      <dgm:spPr/>
      <dgm:t>
        <a:bodyPr/>
        <a:lstStyle/>
        <a:p>
          <a:r>
            <a:rPr lang="es-ES" sz="1600" dirty="0" smtClean="0"/>
            <a:t>En al año 2007 asume la presidencia</a:t>
          </a:r>
          <a:endParaRPr lang="es-MX" sz="1600" dirty="0"/>
        </a:p>
      </dgm:t>
    </dgm:pt>
    <dgm:pt modelId="{E2C4D418-B9A0-419B-986E-AE7B0608E51C}" type="parTrans" cxnId="{DA08D07B-62AE-4D2B-A001-8536D8B2A54F}">
      <dgm:prSet/>
      <dgm:spPr/>
      <dgm:t>
        <a:bodyPr/>
        <a:lstStyle/>
        <a:p>
          <a:endParaRPr lang="es-MX"/>
        </a:p>
      </dgm:t>
    </dgm:pt>
    <dgm:pt modelId="{65A53D62-534F-44AE-95BC-A15C917301E9}" type="sibTrans" cxnId="{DA08D07B-62AE-4D2B-A001-8536D8B2A54F}">
      <dgm:prSet/>
      <dgm:spPr/>
      <dgm:t>
        <a:bodyPr/>
        <a:lstStyle/>
        <a:p>
          <a:endParaRPr lang="es-MX"/>
        </a:p>
      </dgm:t>
    </dgm:pt>
    <dgm:pt modelId="{FE96B36B-864F-497F-9A1A-356B0B7D88EC}">
      <dgm:prSet phldrT="[Texto]" custT="1"/>
      <dgm:spPr/>
      <dgm:t>
        <a:bodyPr/>
        <a:lstStyle/>
        <a:p>
          <a:r>
            <a:rPr lang="es-EC" sz="1600" dirty="0" smtClean="0"/>
            <a:t>Presupuesto para la vivienda, la salud y educación.</a:t>
          </a:r>
          <a:endParaRPr lang="es-MX" sz="1600" dirty="0"/>
        </a:p>
      </dgm:t>
    </dgm:pt>
    <dgm:pt modelId="{E1853F38-B805-401D-8CE8-0DB4B0B27643}" type="parTrans" cxnId="{007FDEF4-5A93-4DBA-89EC-C0DF112A3E99}">
      <dgm:prSet/>
      <dgm:spPr/>
      <dgm:t>
        <a:bodyPr/>
        <a:lstStyle/>
        <a:p>
          <a:endParaRPr lang="es-MX"/>
        </a:p>
      </dgm:t>
    </dgm:pt>
    <dgm:pt modelId="{1B5526F2-B8D4-4FA6-8464-FE0A0FF50451}" type="sibTrans" cxnId="{007FDEF4-5A93-4DBA-89EC-C0DF112A3E99}">
      <dgm:prSet/>
      <dgm:spPr/>
      <dgm:t>
        <a:bodyPr/>
        <a:lstStyle/>
        <a:p>
          <a:endParaRPr lang="es-MX"/>
        </a:p>
      </dgm:t>
    </dgm:pt>
    <dgm:pt modelId="{626679C6-91C4-4BB3-BFF3-7CA41802622C}">
      <dgm:prSet phldrT="[Texto]" custT="1"/>
      <dgm:spPr/>
      <dgm:t>
        <a:bodyPr/>
        <a:lstStyle/>
        <a:p>
          <a:endParaRPr lang="es-MX" sz="1600" dirty="0"/>
        </a:p>
      </dgm:t>
    </dgm:pt>
    <dgm:pt modelId="{86B543B6-FE64-4A6B-A71E-B78436246EB4}">
      <dgm:prSet phldrT="[Texto]" custT="1"/>
      <dgm:spPr/>
      <dgm:t>
        <a:bodyPr/>
        <a:lstStyle/>
        <a:p>
          <a:r>
            <a:rPr lang="es-ES" sz="1600" dirty="0" smtClean="0"/>
            <a:t>En al año 2002 asume la presidencia</a:t>
          </a:r>
          <a:endParaRPr lang="es-MX" sz="1600" dirty="0"/>
        </a:p>
      </dgm:t>
    </dgm:pt>
    <dgm:pt modelId="{461829E2-D212-418A-8CD7-95628EDAE3ED}">
      <dgm:prSet phldrT="[Texto]"/>
      <dgm:spPr>
        <a:blipFill rotWithShape="0">
          <a:blip xmlns:r="http://schemas.openxmlformats.org/officeDocument/2006/relationships" r:embed="rId2"/>
          <a:stretch>
            <a:fillRect/>
          </a:stretch>
        </a:blipFill>
      </dgm:spPr>
      <dgm:t>
        <a:bodyPr/>
        <a:lstStyle/>
        <a:p>
          <a:r>
            <a:rPr lang="en-US" dirty="0" smtClean="0"/>
            <a:t> </a:t>
          </a:r>
          <a:endParaRPr lang="es-MX" dirty="0"/>
        </a:p>
      </dgm:t>
    </dgm:pt>
    <dgm:pt modelId="{8A0FDDC4-FF69-48AB-B6AD-A12E5F41D7C8}" type="sibTrans" cxnId="{4BBFF9F4-421A-4B09-855B-C53D5C509EEC}">
      <dgm:prSet/>
      <dgm:spPr/>
      <dgm:t>
        <a:bodyPr/>
        <a:lstStyle/>
        <a:p>
          <a:endParaRPr lang="es-MX"/>
        </a:p>
      </dgm:t>
    </dgm:pt>
    <dgm:pt modelId="{BAAA52A7-A7EF-49AC-98E1-93A47151EDC1}" type="parTrans" cxnId="{4BBFF9F4-421A-4B09-855B-C53D5C509EEC}">
      <dgm:prSet/>
      <dgm:spPr/>
      <dgm:t>
        <a:bodyPr/>
        <a:lstStyle/>
        <a:p>
          <a:endParaRPr lang="es-MX"/>
        </a:p>
      </dgm:t>
    </dgm:pt>
    <dgm:pt modelId="{9B73232F-DD65-449B-A186-A832DAB9D9E1}" type="sibTrans" cxnId="{02723FC2-3646-42D4-8D79-FE0BFA5EB0C0}">
      <dgm:prSet/>
      <dgm:spPr/>
      <dgm:t>
        <a:bodyPr/>
        <a:lstStyle/>
        <a:p>
          <a:endParaRPr lang="es-MX"/>
        </a:p>
      </dgm:t>
    </dgm:pt>
    <dgm:pt modelId="{8998FACC-C47A-42B3-A765-0856A2798614}" type="parTrans" cxnId="{02723FC2-3646-42D4-8D79-FE0BFA5EB0C0}">
      <dgm:prSet/>
      <dgm:spPr/>
      <dgm:t>
        <a:bodyPr/>
        <a:lstStyle/>
        <a:p>
          <a:endParaRPr lang="es-MX"/>
        </a:p>
      </dgm:t>
    </dgm:pt>
    <dgm:pt modelId="{4B230294-AE55-443A-BA27-86FDAD1346E3}" type="sibTrans" cxnId="{9DCBD6C6-EAF8-431C-99CC-4B2F194AEE1C}">
      <dgm:prSet/>
      <dgm:spPr/>
      <dgm:t>
        <a:bodyPr/>
        <a:lstStyle/>
        <a:p>
          <a:endParaRPr lang="es-MX"/>
        </a:p>
      </dgm:t>
    </dgm:pt>
    <dgm:pt modelId="{912B294B-4A73-43C1-800A-D0C88AE7A9BD}" type="parTrans" cxnId="{9DCBD6C6-EAF8-431C-99CC-4B2F194AEE1C}">
      <dgm:prSet/>
      <dgm:spPr/>
      <dgm:t>
        <a:bodyPr/>
        <a:lstStyle/>
        <a:p>
          <a:endParaRPr lang="es-MX"/>
        </a:p>
      </dgm:t>
    </dgm:pt>
    <dgm:pt modelId="{8D1827A4-0412-46EB-BA9A-03955FE9DE5D}">
      <dgm:prSet phldrT="[Texto]" custT="1"/>
      <dgm:spPr/>
      <dgm:t>
        <a:bodyPr/>
        <a:lstStyle/>
        <a:p>
          <a:r>
            <a:rPr lang="es-ES" sz="1600" dirty="0" smtClean="0"/>
            <a:t>Establece la Asamblea Nacional</a:t>
          </a:r>
          <a:endParaRPr lang="es-MX" sz="1600" dirty="0"/>
        </a:p>
      </dgm:t>
    </dgm:pt>
    <dgm:pt modelId="{78FC5BD6-6740-4044-9584-C72EDFDB1663}" type="parTrans" cxnId="{D2A8E2D3-A9D3-4B69-A0BC-37AEDB4C785D}">
      <dgm:prSet/>
      <dgm:spPr/>
      <dgm:t>
        <a:bodyPr/>
        <a:lstStyle/>
        <a:p>
          <a:endParaRPr lang="es-MX"/>
        </a:p>
      </dgm:t>
    </dgm:pt>
    <dgm:pt modelId="{4352F8A9-3C62-46A3-BD2E-9F136CA61173}" type="sibTrans" cxnId="{D2A8E2D3-A9D3-4B69-A0BC-37AEDB4C785D}">
      <dgm:prSet/>
      <dgm:spPr/>
      <dgm:t>
        <a:bodyPr/>
        <a:lstStyle/>
        <a:p>
          <a:endParaRPr lang="es-MX"/>
        </a:p>
      </dgm:t>
    </dgm:pt>
    <dgm:pt modelId="{FF947B05-7CD7-43D4-B7A8-71D18087B996}">
      <dgm:prSet phldrT="[Texto]" custT="1"/>
      <dgm:spPr/>
      <dgm:t>
        <a:bodyPr/>
        <a:lstStyle/>
        <a:p>
          <a:r>
            <a:rPr lang="es-ES" sz="1600" dirty="0" smtClean="0"/>
            <a:t>Nueva Constitución del Ecuador</a:t>
          </a:r>
          <a:endParaRPr lang="es-MX" sz="1600" dirty="0"/>
        </a:p>
      </dgm:t>
    </dgm:pt>
    <dgm:pt modelId="{9DBC93E2-2CA3-4B8F-91F4-B52640296AFC}" type="parTrans" cxnId="{44C8B208-2922-4DFB-A4FC-04C59CFB3373}">
      <dgm:prSet/>
      <dgm:spPr/>
      <dgm:t>
        <a:bodyPr/>
        <a:lstStyle/>
        <a:p>
          <a:endParaRPr lang="es-MX"/>
        </a:p>
      </dgm:t>
    </dgm:pt>
    <dgm:pt modelId="{3F59C85C-5520-45B3-9E3F-59F187C266AC}" type="sibTrans" cxnId="{44C8B208-2922-4DFB-A4FC-04C59CFB3373}">
      <dgm:prSet/>
      <dgm:spPr/>
      <dgm:t>
        <a:bodyPr/>
        <a:lstStyle/>
        <a:p>
          <a:endParaRPr lang="es-MX"/>
        </a:p>
      </dgm:t>
    </dgm:pt>
    <dgm:pt modelId="{E98D530F-EEB8-44D9-B028-50192A72F213}">
      <dgm:prSet phldrT="[Texto]" custT="1"/>
      <dgm:spPr/>
      <dgm:t>
        <a:bodyPr/>
        <a:lstStyle/>
        <a:p>
          <a:r>
            <a:rPr lang="es-ES" sz="1600" dirty="0" smtClean="0"/>
            <a:t>Establece políticas claras de carácter económico</a:t>
          </a:r>
          <a:endParaRPr lang="es-MX" sz="1600" dirty="0"/>
        </a:p>
      </dgm:t>
    </dgm:pt>
    <dgm:pt modelId="{D33526B7-9840-4E89-BA34-4BE9B8DF2415}" type="parTrans" cxnId="{2D39A69C-4243-4ABE-A493-4AB3D27C02F2}">
      <dgm:prSet/>
      <dgm:spPr/>
      <dgm:t>
        <a:bodyPr/>
        <a:lstStyle/>
        <a:p>
          <a:endParaRPr lang="es-MX"/>
        </a:p>
      </dgm:t>
    </dgm:pt>
    <dgm:pt modelId="{936DCF86-35E6-4309-A39A-893B3B48AA27}" type="sibTrans" cxnId="{2D39A69C-4243-4ABE-A493-4AB3D27C02F2}">
      <dgm:prSet/>
      <dgm:spPr/>
      <dgm:t>
        <a:bodyPr/>
        <a:lstStyle/>
        <a:p>
          <a:endParaRPr lang="es-MX"/>
        </a:p>
      </dgm:t>
    </dgm:pt>
    <dgm:pt modelId="{538669D6-B580-43F7-9535-397E1A7BA728}">
      <dgm:prSet phldrT="[Texto]" custT="1"/>
      <dgm:spPr/>
      <dgm:t>
        <a:bodyPr/>
        <a:lstStyle/>
        <a:p>
          <a:r>
            <a:rPr lang="es-EC" sz="1600" dirty="0" smtClean="0"/>
            <a:t>Inversión pública.</a:t>
          </a:r>
          <a:endParaRPr lang="es-MX" sz="1600" dirty="0"/>
        </a:p>
      </dgm:t>
    </dgm:pt>
    <dgm:pt modelId="{52D62C2C-D95F-4F8C-B592-E061F98A838B}" type="parTrans" cxnId="{007A6BF9-5CEF-48B5-B99F-9FE0A5967DF0}">
      <dgm:prSet/>
      <dgm:spPr/>
      <dgm:t>
        <a:bodyPr/>
        <a:lstStyle/>
        <a:p>
          <a:endParaRPr lang="es-MX"/>
        </a:p>
      </dgm:t>
    </dgm:pt>
    <dgm:pt modelId="{7AB5F407-6471-42C2-BEA0-B2F57B8F4D6F}" type="sibTrans" cxnId="{007A6BF9-5CEF-48B5-B99F-9FE0A5967DF0}">
      <dgm:prSet/>
      <dgm:spPr/>
      <dgm:t>
        <a:bodyPr/>
        <a:lstStyle/>
        <a:p>
          <a:endParaRPr lang="es-MX"/>
        </a:p>
      </dgm:t>
    </dgm:pt>
    <dgm:pt modelId="{3C1E14E2-AE1E-4A18-ACF9-C1FFDCDEB5A1}">
      <dgm:prSet phldrT="[Texto]" custT="1"/>
      <dgm:spPr/>
      <dgm:t>
        <a:bodyPr/>
        <a:lstStyle/>
        <a:p>
          <a:r>
            <a:rPr lang="es-EC" sz="1600" dirty="0" smtClean="0"/>
            <a:t>Reducción de la pobreza</a:t>
          </a:r>
          <a:endParaRPr lang="es-MX" sz="1600" dirty="0"/>
        </a:p>
      </dgm:t>
    </dgm:pt>
    <dgm:pt modelId="{084D5D08-3D89-4B3B-A037-47D3C1A26D34}" type="parTrans" cxnId="{5D752E8A-8C75-4303-B902-6FCEFE15EC96}">
      <dgm:prSet/>
      <dgm:spPr/>
      <dgm:t>
        <a:bodyPr/>
        <a:lstStyle/>
        <a:p>
          <a:endParaRPr lang="es-MX"/>
        </a:p>
      </dgm:t>
    </dgm:pt>
    <dgm:pt modelId="{A66BF681-0DA8-464E-B102-593F2D1E0A4D}" type="sibTrans" cxnId="{5D752E8A-8C75-4303-B902-6FCEFE15EC96}">
      <dgm:prSet/>
      <dgm:spPr/>
      <dgm:t>
        <a:bodyPr/>
        <a:lstStyle/>
        <a:p>
          <a:endParaRPr lang="es-MX"/>
        </a:p>
      </dgm:t>
    </dgm:pt>
    <dgm:pt modelId="{5901A2C5-E5A9-43C3-BDB2-BFED50C7A284}">
      <dgm:prSet phldrT="[Texto]" custT="1"/>
      <dgm:spPr/>
      <dgm:t>
        <a:bodyPr/>
        <a:lstStyle/>
        <a:p>
          <a:r>
            <a:rPr lang="es-EC" sz="1600" dirty="0" smtClean="0"/>
            <a:t>Renegociación de la deuda externa.</a:t>
          </a:r>
          <a:endParaRPr lang="es-MX" sz="1600" dirty="0"/>
        </a:p>
      </dgm:t>
    </dgm:pt>
    <dgm:pt modelId="{48645228-EDC1-4E31-9032-F0D99566324E}" type="parTrans" cxnId="{2DCD2987-3573-49EE-8B3F-EF183AC3688B}">
      <dgm:prSet/>
      <dgm:spPr/>
      <dgm:t>
        <a:bodyPr/>
        <a:lstStyle/>
        <a:p>
          <a:endParaRPr lang="es-MX"/>
        </a:p>
      </dgm:t>
    </dgm:pt>
    <dgm:pt modelId="{2DF8578C-118A-4C8C-B001-714ADF54A73C}" type="sibTrans" cxnId="{2DCD2987-3573-49EE-8B3F-EF183AC3688B}">
      <dgm:prSet/>
      <dgm:spPr/>
      <dgm:t>
        <a:bodyPr/>
        <a:lstStyle/>
        <a:p>
          <a:endParaRPr lang="es-MX"/>
        </a:p>
      </dgm:t>
    </dgm:pt>
    <dgm:pt modelId="{DE840710-1944-47A3-875C-4C79353DAFC3}">
      <dgm:prSet phldrT="[Texto]" custT="1"/>
      <dgm:spPr/>
      <dgm:t>
        <a:bodyPr/>
        <a:lstStyle/>
        <a:p>
          <a:r>
            <a:rPr lang="es-EC" sz="1600" dirty="0" smtClean="0"/>
            <a:t>Reforma a la Ley de Hidrocarburos</a:t>
          </a:r>
          <a:endParaRPr lang="es-MX" sz="1600" dirty="0"/>
        </a:p>
      </dgm:t>
    </dgm:pt>
    <dgm:pt modelId="{F1F72835-CB51-4FB9-8F48-AA1938BB0DD9}" type="parTrans" cxnId="{87D9FE63-97E8-42F6-B583-15FEBC3A0D68}">
      <dgm:prSet/>
      <dgm:spPr/>
      <dgm:t>
        <a:bodyPr/>
        <a:lstStyle/>
        <a:p>
          <a:endParaRPr lang="es-MX"/>
        </a:p>
      </dgm:t>
    </dgm:pt>
    <dgm:pt modelId="{D3A3EFA2-8A92-4AEF-93C2-64C394D53D7B}" type="sibTrans" cxnId="{87D9FE63-97E8-42F6-B583-15FEBC3A0D68}">
      <dgm:prSet/>
      <dgm:spPr/>
      <dgm:t>
        <a:bodyPr/>
        <a:lstStyle/>
        <a:p>
          <a:endParaRPr lang="es-MX"/>
        </a:p>
      </dgm:t>
    </dgm:pt>
    <dgm:pt modelId="{535C7B92-E8DB-4FDA-8E31-2E0EAC4744B1}">
      <dgm:prSet custT="1"/>
      <dgm:spPr/>
      <dgm:t>
        <a:bodyPr/>
        <a:lstStyle/>
        <a:p>
          <a:r>
            <a:rPr lang="es-ES" sz="1600" dirty="0" smtClean="0"/>
            <a:t>Altos índices de corrupción</a:t>
          </a:r>
          <a:endParaRPr lang="es-ES" sz="1600" dirty="0"/>
        </a:p>
      </dgm:t>
    </dgm:pt>
    <dgm:pt modelId="{7A93E20E-685E-49B2-A2AC-6D3E905D111F}" type="parTrans" cxnId="{74FEC4FE-BCEE-48EE-89C3-F96BA0D8B854}">
      <dgm:prSet/>
      <dgm:spPr/>
      <dgm:t>
        <a:bodyPr/>
        <a:lstStyle/>
        <a:p>
          <a:endParaRPr lang="es-MX"/>
        </a:p>
      </dgm:t>
    </dgm:pt>
    <dgm:pt modelId="{C0BE658E-3883-4D4C-A192-89834ABB060B}" type="sibTrans" cxnId="{74FEC4FE-BCEE-48EE-89C3-F96BA0D8B854}">
      <dgm:prSet/>
      <dgm:spPr/>
      <dgm:t>
        <a:bodyPr/>
        <a:lstStyle/>
        <a:p>
          <a:endParaRPr lang="es-MX"/>
        </a:p>
      </dgm:t>
    </dgm:pt>
    <dgm:pt modelId="{603A509E-D67A-4086-A2A7-FC175144BAB4}">
      <dgm:prSet custT="1"/>
      <dgm:spPr/>
      <dgm:t>
        <a:bodyPr/>
        <a:lstStyle/>
        <a:p>
          <a:r>
            <a:rPr lang="es-ES" sz="1600" smtClean="0"/>
            <a:t>Crecimiento económico del 6,7%</a:t>
          </a:r>
          <a:endParaRPr lang="es-ES" sz="1600" dirty="0"/>
        </a:p>
      </dgm:t>
    </dgm:pt>
    <dgm:pt modelId="{0F639155-3D77-41E2-AF8B-2EB78C981EEB}" type="parTrans" cxnId="{82E6247F-835B-47E9-AB78-DF5D4C6DC782}">
      <dgm:prSet/>
      <dgm:spPr/>
      <dgm:t>
        <a:bodyPr/>
        <a:lstStyle/>
        <a:p>
          <a:endParaRPr lang="es-MX"/>
        </a:p>
      </dgm:t>
    </dgm:pt>
    <dgm:pt modelId="{3EBAA2A3-304C-405D-9BE2-5D09590AC990}" type="sibTrans" cxnId="{82E6247F-835B-47E9-AB78-DF5D4C6DC782}">
      <dgm:prSet/>
      <dgm:spPr/>
      <dgm:t>
        <a:bodyPr/>
        <a:lstStyle/>
        <a:p>
          <a:endParaRPr lang="es-MX"/>
        </a:p>
      </dgm:t>
    </dgm:pt>
    <dgm:pt modelId="{D67684A1-F1BE-4408-A079-07BEE50A1DC2}">
      <dgm:prSet custT="1"/>
      <dgm:spPr/>
      <dgm:t>
        <a:bodyPr/>
        <a:lstStyle/>
        <a:p>
          <a:r>
            <a:rPr lang="es-ES" sz="1600" smtClean="0"/>
            <a:t>Inflación 2,7% promedio anual</a:t>
          </a:r>
          <a:endParaRPr lang="es-ES" sz="1600" dirty="0"/>
        </a:p>
      </dgm:t>
    </dgm:pt>
    <dgm:pt modelId="{4EF6816D-341B-4E5F-8C38-DC4EC7CCBA67}" type="parTrans" cxnId="{BA1D6C3F-2736-4875-97AD-5B0D9758446E}">
      <dgm:prSet/>
      <dgm:spPr/>
      <dgm:t>
        <a:bodyPr/>
        <a:lstStyle/>
        <a:p>
          <a:endParaRPr lang="es-MX"/>
        </a:p>
      </dgm:t>
    </dgm:pt>
    <dgm:pt modelId="{4122ACAA-1F6D-4654-97A0-4C23678B9C80}" type="sibTrans" cxnId="{BA1D6C3F-2736-4875-97AD-5B0D9758446E}">
      <dgm:prSet/>
      <dgm:spPr/>
      <dgm:t>
        <a:bodyPr/>
        <a:lstStyle/>
        <a:p>
          <a:endParaRPr lang="es-MX"/>
        </a:p>
      </dgm:t>
    </dgm:pt>
    <dgm:pt modelId="{C1044F83-76F1-4174-85F3-8C662CFCE201}">
      <dgm:prSet custT="1"/>
      <dgm:spPr/>
      <dgm:t>
        <a:bodyPr/>
        <a:lstStyle/>
        <a:p>
          <a:r>
            <a:rPr lang="es-ES" sz="1600" dirty="0" smtClean="0"/>
            <a:t>Aumento de desempleo</a:t>
          </a:r>
          <a:endParaRPr lang="es-ES" sz="1600" dirty="0"/>
        </a:p>
      </dgm:t>
    </dgm:pt>
    <dgm:pt modelId="{D27950DB-8BD7-4677-8B1D-A45D6DCBA0DA}" type="parTrans" cxnId="{508119EC-845F-423B-BF77-F8FCC5802AB1}">
      <dgm:prSet/>
      <dgm:spPr/>
      <dgm:t>
        <a:bodyPr/>
        <a:lstStyle/>
        <a:p>
          <a:endParaRPr lang="es-MX"/>
        </a:p>
      </dgm:t>
    </dgm:pt>
    <dgm:pt modelId="{F4128F33-D6ED-4B9A-BE43-F12C142F44C8}" type="sibTrans" cxnId="{508119EC-845F-423B-BF77-F8FCC5802AB1}">
      <dgm:prSet/>
      <dgm:spPr/>
      <dgm:t>
        <a:bodyPr/>
        <a:lstStyle/>
        <a:p>
          <a:endParaRPr lang="es-MX"/>
        </a:p>
      </dgm:t>
    </dgm:pt>
    <dgm:pt modelId="{8CC96A48-6ECE-458F-9CEA-BEFD4A19C674}">
      <dgm:prSet custT="1"/>
      <dgm:spPr/>
      <dgm:t>
        <a:bodyPr/>
        <a:lstStyle/>
        <a:p>
          <a:r>
            <a:rPr lang="es-ES" sz="1600" dirty="0" smtClean="0"/>
            <a:t>Reestructuró la Corte Suprema de Justicia</a:t>
          </a:r>
          <a:endParaRPr lang="es-ES" sz="1600" dirty="0"/>
        </a:p>
      </dgm:t>
    </dgm:pt>
    <dgm:pt modelId="{370E20EA-7876-49F7-9F25-564E892C9B3C}" type="parTrans" cxnId="{1FB9D039-F2F3-4B27-99DF-6B3D12FC5479}">
      <dgm:prSet/>
      <dgm:spPr/>
      <dgm:t>
        <a:bodyPr/>
        <a:lstStyle/>
        <a:p>
          <a:endParaRPr lang="es-MX"/>
        </a:p>
      </dgm:t>
    </dgm:pt>
    <dgm:pt modelId="{CAD372AB-6A03-40B4-A8F6-0655040CCAB9}" type="sibTrans" cxnId="{1FB9D039-F2F3-4B27-99DF-6B3D12FC5479}">
      <dgm:prSet/>
      <dgm:spPr/>
      <dgm:t>
        <a:bodyPr/>
        <a:lstStyle/>
        <a:p>
          <a:endParaRPr lang="es-MX"/>
        </a:p>
      </dgm:t>
    </dgm:pt>
    <dgm:pt modelId="{2399F676-3B72-43D5-A15B-F079E23E7755}">
      <dgm:prSet custT="1"/>
      <dgm:spPr/>
      <dgm:t>
        <a:bodyPr/>
        <a:lstStyle/>
        <a:p>
          <a:r>
            <a:rPr lang="es-ES" sz="1600" dirty="0" smtClean="0"/>
            <a:t>Inestabilidad política </a:t>
          </a:r>
          <a:endParaRPr lang="es-ES" sz="1600" dirty="0"/>
        </a:p>
      </dgm:t>
    </dgm:pt>
    <dgm:pt modelId="{66DF0EAB-0D89-4DDC-810B-D669CEB2B6F1}" type="parTrans" cxnId="{FC9986FD-30CD-4D6F-82F9-402D67461625}">
      <dgm:prSet/>
      <dgm:spPr/>
      <dgm:t>
        <a:bodyPr/>
        <a:lstStyle/>
        <a:p>
          <a:endParaRPr lang="es-MX"/>
        </a:p>
      </dgm:t>
    </dgm:pt>
    <dgm:pt modelId="{717C5C9C-5833-4C6D-95AC-D19D3EF4F4C0}" type="sibTrans" cxnId="{FC9986FD-30CD-4D6F-82F9-402D67461625}">
      <dgm:prSet/>
      <dgm:spPr/>
      <dgm:t>
        <a:bodyPr/>
        <a:lstStyle/>
        <a:p>
          <a:endParaRPr lang="es-MX"/>
        </a:p>
      </dgm:t>
    </dgm:pt>
    <dgm:pt modelId="{ED381928-E774-48AD-9A5B-F716B45A97DD}" type="pres">
      <dgm:prSet presAssocID="{1CAB8005-1EEA-4DAA-B0B8-5EE2606173D3}" presName="Name0" presStyleCnt="0">
        <dgm:presLayoutVars>
          <dgm:dir/>
          <dgm:animLvl val="lvl"/>
          <dgm:resizeHandles val="exact"/>
        </dgm:presLayoutVars>
      </dgm:prSet>
      <dgm:spPr/>
      <dgm:t>
        <a:bodyPr/>
        <a:lstStyle/>
        <a:p>
          <a:endParaRPr lang="es-EC"/>
        </a:p>
      </dgm:t>
    </dgm:pt>
    <dgm:pt modelId="{294C6C76-C6E9-4012-BC3B-D0112C415DF2}" type="pres">
      <dgm:prSet presAssocID="{461829E2-D212-418A-8CD7-95628EDAE3ED}" presName="linNode" presStyleCnt="0"/>
      <dgm:spPr/>
    </dgm:pt>
    <dgm:pt modelId="{19FEC428-5144-4953-A6E4-6E5D5AEF3C75}" type="pres">
      <dgm:prSet presAssocID="{461829E2-D212-418A-8CD7-95628EDAE3ED}" presName="parentText" presStyleLbl="node1" presStyleIdx="0" presStyleCnt="2" custScaleX="67134">
        <dgm:presLayoutVars>
          <dgm:chMax val="1"/>
          <dgm:bulletEnabled val="1"/>
        </dgm:presLayoutVars>
      </dgm:prSet>
      <dgm:spPr/>
      <dgm:t>
        <a:bodyPr/>
        <a:lstStyle/>
        <a:p>
          <a:endParaRPr lang="es-EC"/>
        </a:p>
      </dgm:t>
    </dgm:pt>
    <dgm:pt modelId="{4525C4E3-C38D-4E2D-95A3-A463D7E1D749}" type="pres">
      <dgm:prSet presAssocID="{461829E2-D212-418A-8CD7-95628EDAE3ED}" presName="descendantText" presStyleLbl="alignAccFollowNode1" presStyleIdx="0" presStyleCnt="2" custScaleX="95979" custScaleY="117368" custLinFactNeighborX="24093" custLinFactNeighborY="4931">
        <dgm:presLayoutVars>
          <dgm:bulletEnabled val="1"/>
        </dgm:presLayoutVars>
      </dgm:prSet>
      <dgm:spPr/>
      <dgm:t>
        <a:bodyPr/>
        <a:lstStyle/>
        <a:p>
          <a:endParaRPr lang="es-MX"/>
        </a:p>
      </dgm:t>
    </dgm:pt>
    <dgm:pt modelId="{5F3F48DD-9AFB-4194-89B6-876C123ED4E7}" type="pres">
      <dgm:prSet presAssocID="{8A0FDDC4-FF69-48AB-B6AD-A12E5F41D7C8}" presName="sp" presStyleCnt="0"/>
      <dgm:spPr/>
    </dgm:pt>
    <dgm:pt modelId="{4C9516BA-A548-4D03-9F07-8AD6FC2C2E9F}" type="pres">
      <dgm:prSet presAssocID="{40545DE0-9F19-439C-AF06-3AD77B4FBC0C}" presName="linNode" presStyleCnt="0"/>
      <dgm:spPr/>
    </dgm:pt>
    <dgm:pt modelId="{C22C2E34-6F0B-4CEE-BE3B-230FF1B3370C}" type="pres">
      <dgm:prSet presAssocID="{40545DE0-9F19-439C-AF06-3AD77B4FBC0C}" presName="parentText" presStyleLbl="node1" presStyleIdx="1" presStyleCnt="2" custScaleX="86549" custScaleY="117147" custLinFactNeighborX="0" custLinFactNeighborY="-5621">
        <dgm:presLayoutVars>
          <dgm:chMax val="1"/>
          <dgm:bulletEnabled val="1"/>
        </dgm:presLayoutVars>
      </dgm:prSet>
      <dgm:spPr/>
      <dgm:t>
        <a:bodyPr/>
        <a:lstStyle/>
        <a:p>
          <a:endParaRPr lang="es-EC"/>
        </a:p>
      </dgm:t>
    </dgm:pt>
    <dgm:pt modelId="{23D84256-AEC0-4CFB-B933-407D785C9D56}" type="pres">
      <dgm:prSet presAssocID="{40545DE0-9F19-439C-AF06-3AD77B4FBC0C}" presName="descendantText" presStyleLbl="alignAccFollowNode1" presStyleIdx="1" presStyleCnt="2" custScaleX="94790" custScaleY="142328" custLinFactNeighborX="4483" custLinFactNeighborY="14320">
        <dgm:presLayoutVars>
          <dgm:bulletEnabled val="1"/>
        </dgm:presLayoutVars>
      </dgm:prSet>
      <dgm:spPr/>
      <dgm:t>
        <a:bodyPr/>
        <a:lstStyle/>
        <a:p>
          <a:endParaRPr lang="es-MX"/>
        </a:p>
      </dgm:t>
    </dgm:pt>
  </dgm:ptLst>
  <dgm:cxnLst>
    <dgm:cxn modelId="{87D9FE63-97E8-42F6-B583-15FEBC3A0D68}" srcId="{40545DE0-9F19-439C-AF06-3AD77B4FBC0C}" destId="{DE840710-1944-47A3-875C-4C79353DAFC3}" srcOrd="8" destOrd="0" parTransId="{F1F72835-CB51-4FB9-8F48-AA1938BB0DD9}" sibTransId="{D3A3EFA2-8A92-4AEF-93C2-64C394D53D7B}"/>
    <dgm:cxn modelId="{B6894625-12B2-4F3A-B1CC-72AD1B88BB3C}" type="presOf" srcId="{FE96B36B-864F-497F-9A1A-356B0B7D88EC}" destId="{23D84256-AEC0-4CFB-B933-407D785C9D56}" srcOrd="0" destOrd="4" presId="urn:microsoft.com/office/officeart/2005/8/layout/vList5"/>
    <dgm:cxn modelId="{02723FC2-3646-42D4-8D79-FE0BFA5EB0C0}" srcId="{461829E2-D212-418A-8CD7-95628EDAE3ED}" destId="{626679C6-91C4-4BB3-BFF3-7CA41802622C}" srcOrd="7" destOrd="0" parTransId="{8998FACC-C47A-42B3-A765-0856A2798614}" sibTransId="{9B73232F-DD65-449B-A186-A832DAB9D9E1}"/>
    <dgm:cxn modelId="{82E6247F-835B-47E9-AB78-DF5D4C6DC782}" srcId="{461829E2-D212-418A-8CD7-95628EDAE3ED}" destId="{603A509E-D67A-4086-A2A7-FC175144BAB4}" srcOrd="2" destOrd="0" parTransId="{0F639155-3D77-41E2-AF8B-2EB78C981EEB}" sibTransId="{3EBAA2A3-304C-405D-9BE2-5D09590AC990}"/>
    <dgm:cxn modelId="{255A4727-CD4A-406D-8BB2-DF9A2401C6B2}" type="presOf" srcId="{1CAB8005-1EEA-4DAA-B0B8-5EE2606173D3}" destId="{ED381928-E774-48AD-9A5B-F716B45A97DD}" srcOrd="0" destOrd="0" presId="urn:microsoft.com/office/officeart/2005/8/layout/vList5"/>
    <dgm:cxn modelId="{508119EC-845F-423B-BF77-F8FCC5802AB1}" srcId="{461829E2-D212-418A-8CD7-95628EDAE3ED}" destId="{C1044F83-76F1-4174-85F3-8C662CFCE201}" srcOrd="4" destOrd="0" parTransId="{D27950DB-8BD7-4677-8B1D-A45D6DCBA0DA}" sibTransId="{F4128F33-D6ED-4B9A-BE43-F12C142F44C8}"/>
    <dgm:cxn modelId="{9E582DBB-8BD9-43BB-A5D6-F29DF12E0141}" type="presOf" srcId="{3C1E14E2-AE1E-4A18-ACF9-C1FFDCDEB5A1}" destId="{23D84256-AEC0-4CFB-B933-407D785C9D56}" srcOrd="0" destOrd="6" presId="urn:microsoft.com/office/officeart/2005/8/layout/vList5"/>
    <dgm:cxn modelId="{1AF71470-78BE-48A0-A30C-2EDB1065E912}" type="presOf" srcId="{C1044F83-76F1-4174-85F3-8C662CFCE201}" destId="{4525C4E3-C38D-4E2D-95A3-A463D7E1D749}" srcOrd="0" destOrd="4" presId="urn:microsoft.com/office/officeart/2005/8/layout/vList5"/>
    <dgm:cxn modelId="{EE166095-4E65-4DE8-B453-BE29696B71E2}" type="presOf" srcId="{603A509E-D67A-4086-A2A7-FC175144BAB4}" destId="{4525C4E3-C38D-4E2D-95A3-A463D7E1D749}" srcOrd="0" destOrd="2" presId="urn:microsoft.com/office/officeart/2005/8/layout/vList5"/>
    <dgm:cxn modelId="{BA1D6C3F-2736-4875-97AD-5B0D9758446E}" srcId="{461829E2-D212-418A-8CD7-95628EDAE3ED}" destId="{D67684A1-F1BE-4408-A079-07BEE50A1DC2}" srcOrd="3" destOrd="0" parTransId="{4EF6816D-341B-4E5F-8C38-DC4EC7CCBA67}" sibTransId="{4122ACAA-1F6D-4654-97A0-4C23678B9C80}"/>
    <dgm:cxn modelId="{2DCD2987-3573-49EE-8B3F-EF183AC3688B}" srcId="{40545DE0-9F19-439C-AF06-3AD77B4FBC0C}" destId="{5901A2C5-E5A9-43C3-BDB2-BFED50C7A284}" srcOrd="7" destOrd="0" parTransId="{48645228-EDC1-4E31-9032-F0D99566324E}" sibTransId="{2DF8578C-118A-4C8C-B001-714ADF54A73C}"/>
    <dgm:cxn modelId="{007A6BF9-5CEF-48B5-B99F-9FE0A5967DF0}" srcId="{40545DE0-9F19-439C-AF06-3AD77B4FBC0C}" destId="{538669D6-B580-43F7-9535-397E1A7BA728}" srcOrd="5" destOrd="0" parTransId="{52D62C2C-D95F-4F8C-B592-E061F98A838B}" sibTransId="{7AB5F407-6471-42C2-BEA0-B2F57B8F4D6F}"/>
    <dgm:cxn modelId="{2D39A69C-4243-4ABE-A493-4AB3D27C02F2}" srcId="{40545DE0-9F19-439C-AF06-3AD77B4FBC0C}" destId="{E98D530F-EEB8-44D9-B028-50192A72F213}" srcOrd="3" destOrd="0" parTransId="{D33526B7-9840-4E89-BA34-4BE9B8DF2415}" sibTransId="{936DCF86-35E6-4309-A39A-893B3B48AA27}"/>
    <dgm:cxn modelId="{BBDCDBCA-2331-4559-A92B-22DF9CF6E99E}" type="presOf" srcId="{FF947B05-7CD7-43D4-B7A8-71D18087B996}" destId="{23D84256-AEC0-4CFB-B933-407D785C9D56}" srcOrd="0" destOrd="2" presId="urn:microsoft.com/office/officeart/2005/8/layout/vList5"/>
    <dgm:cxn modelId="{A98520E6-EAD2-4E45-9E81-8C5510DD6310}" type="presOf" srcId="{626679C6-91C4-4BB3-BFF3-7CA41802622C}" destId="{4525C4E3-C38D-4E2D-95A3-A463D7E1D749}" srcOrd="0" destOrd="7" presId="urn:microsoft.com/office/officeart/2005/8/layout/vList5"/>
    <dgm:cxn modelId="{A4D9EF1F-3DDD-4FF4-B059-CA427F0C8ED0}" type="presOf" srcId="{75497EF5-ABFE-4668-A93B-220553CCDD5B}" destId="{23D84256-AEC0-4CFB-B933-407D785C9D56}" srcOrd="0" destOrd="0" presId="urn:microsoft.com/office/officeart/2005/8/layout/vList5"/>
    <dgm:cxn modelId="{74FEC4FE-BCEE-48EE-89C3-F96BA0D8B854}" srcId="{461829E2-D212-418A-8CD7-95628EDAE3ED}" destId="{535C7B92-E8DB-4FDA-8E31-2E0EAC4744B1}" srcOrd="1" destOrd="0" parTransId="{7A93E20E-685E-49B2-A2AC-6D3E905D111F}" sibTransId="{C0BE658E-3883-4D4C-A192-89834ABB060B}"/>
    <dgm:cxn modelId="{FC85A989-745F-47B6-A4DC-2BC6C4DD4CA0}" type="presOf" srcId="{E98D530F-EEB8-44D9-B028-50192A72F213}" destId="{23D84256-AEC0-4CFB-B933-407D785C9D56}" srcOrd="0" destOrd="3" presId="urn:microsoft.com/office/officeart/2005/8/layout/vList5"/>
    <dgm:cxn modelId="{4BBFF9F4-421A-4B09-855B-C53D5C509EEC}" srcId="{1CAB8005-1EEA-4DAA-B0B8-5EE2606173D3}" destId="{461829E2-D212-418A-8CD7-95628EDAE3ED}" srcOrd="0" destOrd="0" parTransId="{BAAA52A7-A7EF-49AC-98E1-93A47151EDC1}" sibTransId="{8A0FDDC4-FF69-48AB-B6AD-A12E5F41D7C8}"/>
    <dgm:cxn modelId="{DA08D07B-62AE-4D2B-A001-8536D8B2A54F}" srcId="{40545DE0-9F19-439C-AF06-3AD77B4FBC0C}" destId="{75497EF5-ABFE-4668-A93B-220553CCDD5B}" srcOrd="0" destOrd="0" parTransId="{E2C4D418-B9A0-419B-986E-AE7B0608E51C}" sibTransId="{65A53D62-534F-44AE-95BC-A15C917301E9}"/>
    <dgm:cxn modelId="{D2A8E2D3-A9D3-4B69-A0BC-37AEDB4C785D}" srcId="{40545DE0-9F19-439C-AF06-3AD77B4FBC0C}" destId="{8D1827A4-0412-46EB-BA9A-03955FE9DE5D}" srcOrd="1" destOrd="0" parTransId="{78FC5BD6-6740-4044-9584-C72EDFDB1663}" sibTransId="{4352F8A9-3C62-46A3-BD2E-9F136CA61173}"/>
    <dgm:cxn modelId="{25B1D9F5-E8C4-478E-9891-83035D1FB952}" type="presOf" srcId="{D67684A1-F1BE-4408-A079-07BEE50A1DC2}" destId="{4525C4E3-C38D-4E2D-95A3-A463D7E1D749}" srcOrd="0" destOrd="3" presId="urn:microsoft.com/office/officeart/2005/8/layout/vList5"/>
    <dgm:cxn modelId="{145630CE-A828-4B1F-B5D2-95F39D28C48C}" type="presOf" srcId="{461829E2-D212-418A-8CD7-95628EDAE3ED}" destId="{19FEC428-5144-4953-A6E4-6E5D5AEF3C75}" srcOrd="0" destOrd="0" presId="urn:microsoft.com/office/officeart/2005/8/layout/vList5"/>
    <dgm:cxn modelId="{432A5781-AFA2-4C64-ACDB-663B9E0360BB}" type="presOf" srcId="{538669D6-B580-43F7-9535-397E1A7BA728}" destId="{23D84256-AEC0-4CFB-B933-407D785C9D56}" srcOrd="0" destOrd="5" presId="urn:microsoft.com/office/officeart/2005/8/layout/vList5"/>
    <dgm:cxn modelId="{1FB9D039-F2F3-4B27-99DF-6B3D12FC5479}" srcId="{461829E2-D212-418A-8CD7-95628EDAE3ED}" destId="{8CC96A48-6ECE-458F-9CEA-BEFD4A19C674}" srcOrd="5" destOrd="0" parTransId="{370E20EA-7876-49F7-9F25-564E892C9B3C}" sibTransId="{CAD372AB-6A03-40B4-A8F6-0655040CCAB9}"/>
    <dgm:cxn modelId="{2EFE3B00-1B89-43EA-9125-A0285202CB47}" type="presOf" srcId="{5901A2C5-E5A9-43C3-BDB2-BFED50C7A284}" destId="{23D84256-AEC0-4CFB-B933-407D785C9D56}" srcOrd="0" destOrd="7" presId="urn:microsoft.com/office/officeart/2005/8/layout/vList5"/>
    <dgm:cxn modelId="{ECF6FAB8-3104-479A-8CBD-F0E85C8BF89F}" type="presOf" srcId="{8CC96A48-6ECE-458F-9CEA-BEFD4A19C674}" destId="{4525C4E3-C38D-4E2D-95A3-A463D7E1D749}" srcOrd="0" destOrd="5" presId="urn:microsoft.com/office/officeart/2005/8/layout/vList5"/>
    <dgm:cxn modelId="{E300B2AD-C916-4174-9CC8-D7D77B42D6E4}" type="presOf" srcId="{8D1827A4-0412-46EB-BA9A-03955FE9DE5D}" destId="{23D84256-AEC0-4CFB-B933-407D785C9D56}" srcOrd="0" destOrd="1" presId="urn:microsoft.com/office/officeart/2005/8/layout/vList5"/>
    <dgm:cxn modelId="{9B93DB42-8169-4F4D-83AD-C828E29DEE24}" type="presOf" srcId="{DE840710-1944-47A3-875C-4C79353DAFC3}" destId="{23D84256-AEC0-4CFB-B933-407D785C9D56}" srcOrd="0" destOrd="8" presId="urn:microsoft.com/office/officeart/2005/8/layout/vList5"/>
    <dgm:cxn modelId="{9DCBD6C6-EAF8-431C-99CC-4B2F194AEE1C}" srcId="{461829E2-D212-418A-8CD7-95628EDAE3ED}" destId="{86B543B6-FE64-4A6B-A71E-B78436246EB4}" srcOrd="0" destOrd="0" parTransId="{912B294B-4A73-43C1-800A-D0C88AE7A9BD}" sibTransId="{4B230294-AE55-443A-BA27-86FDAD1346E3}"/>
    <dgm:cxn modelId="{44C8B208-2922-4DFB-A4FC-04C59CFB3373}" srcId="{40545DE0-9F19-439C-AF06-3AD77B4FBC0C}" destId="{FF947B05-7CD7-43D4-B7A8-71D18087B996}" srcOrd="2" destOrd="0" parTransId="{9DBC93E2-2CA3-4B8F-91F4-B52640296AFC}" sibTransId="{3F59C85C-5520-45B3-9E3F-59F187C266AC}"/>
    <dgm:cxn modelId="{007FDEF4-5A93-4DBA-89EC-C0DF112A3E99}" srcId="{40545DE0-9F19-439C-AF06-3AD77B4FBC0C}" destId="{FE96B36B-864F-497F-9A1A-356B0B7D88EC}" srcOrd="4" destOrd="0" parTransId="{E1853F38-B805-401D-8CE8-0DB4B0B27643}" sibTransId="{1B5526F2-B8D4-4FA6-8464-FE0A0FF50451}"/>
    <dgm:cxn modelId="{50A23BC9-ADF7-4373-8191-69EC6BB130AB}" srcId="{1CAB8005-1EEA-4DAA-B0B8-5EE2606173D3}" destId="{40545DE0-9F19-439C-AF06-3AD77B4FBC0C}" srcOrd="1" destOrd="0" parTransId="{333DB83A-3071-4414-8B67-A43CFD52F9D2}" sibTransId="{F559170E-A8FE-46C1-9DF0-955AED0BDC5C}"/>
    <dgm:cxn modelId="{8F646D05-94FE-471C-B933-382979114BEC}" type="presOf" srcId="{2399F676-3B72-43D5-A15B-F079E23E7755}" destId="{4525C4E3-C38D-4E2D-95A3-A463D7E1D749}" srcOrd="0" destOrd="6" presId="urn:microsoft.com/office/officeart/2005/8/layout/vList5"/>
    <dgm:cxn modelId="{7A2D9F34-6649-44A8-AF4D-3A0296EE08DD}" type="presOf" srcId="{40545DE0-9F19-439C-AF06-3AD77B4FBC0C}" destId="{C22C2E34-6F0B-4CEE-BE3B-230FF1B3370C}" srcOrd="0" destOrd="0" presId="urn:microsoft.com/office/officeart/2005/8/layout/vList5"/>
    <dgm:cxn modelId="{FC9986FD-30CD-4D6F-82F9-402D67461625}" srcId="{461829E2-D212-418A-8CD7-95628EDAE3ED}" destId="{2399F676-3B72-43D5-A15B-F079E23E7755}" srcOrd="6" destOrd="0" parTransId="{66DF0EAB-0D89-4DDC-810B-D669CEB2B6F1}" sibTransId="{717C5C9C-5833-4C6D-95AC-D19D3EF4F4C0}"/>
    <dgm:cxn modelId="{723A1100-A873-481E-8F26-C682345E5EDB}" type="presOf" srcId="{535C7B92-E8DB-4FDA-8E31-2E0EAC4744B1}" destId="{4525C4E3-C38D-4E2D-95A3-A463D7E1D749}" srcOrd="0" destOrd="1" presId="urn:microsoft.com/office/officeart/2005/8/layout/vList5"/>
    <dgm:cxn modelId="{445F603E-CEB5-4351-972D-F845B145CCDC}" type="presOf" srcId="{86B543B6-FE64-4A6B-A71E-B78436246EB4}" destId="{4525C4E3-C38D-4E2D-95A3-A463D7E1D749}" srcOrd="0" destOrd="0" presId="urn:microsoft.com/office/officeart/2005/8/layout/vList5"/>
    <dgm:cxn modelId="{5D752E8A-8C75-4303-B902-6FCEFE15EC96}" srcId="{40545DE0-9F19-439C-AF06-3AD77B4FBC0C}" destId="{3C1E14E2-AE1E-4A18-ACF9-C1FFDCDEB5A1}" srcOrd="6" destOrd="0" parTransId="{084D5D08-3D89-4B3B-A037-47D3C1A26D34}" sibTransId="{A66BF681-0DA8-464E-B102-593F2D1E0A4D}"/>
    <dgm:cxn modelId="{F51B4DDC-0C88-4A1D-958B-BD3F68E9A4B7}" type="presParOf" srcId="{ED381928-E774-48AD-9A5B-F716B45A97DD}" destId="{294C6C76-C6E9-4012-BC3B-D0112C415DF2}" srcOrd="0" destOrd="0" presId="urn:microsoft.com/office/officeart/2005/8/layout/vList5"/>
    <dgm:cxn modelId="{CD0454AF-EB29-4658-8BB9-C96F8316AD5D}" type="presParOf" srcId="{294C6C76-C6E9-4012-BC3B-D0112C415DF2}" destId="{19FEC428-5144-4953-A6E4-6E5D5AEF3C75}" srcOrd="0" destOrd="0" presId="urn:microsoft.com/office/officeart/2005/8/layout/vList5"/>
    <dgm:cxn modelId="{596F975A-2BC4-4E25-AE7D-B81CD0AE462D}" type="presParOf" srcId="{294C6C76-C6E9-4012-BC3B-D0112C415DF2}" destId="{4525C4E3-C38D-4E2D-95A3-A463D7E1D749}" srcOrd="1" destOrd="0" presId="urn:microsoft.com/office/officeart/2005/8/layout/vList5"/>
    <dgm:cxn modelId="{91C55616-EAEB-4E1A-8FA6-7F8FFE354A36}" type="presParOf" srcId="{ED381928-E774-48AD-9A5B-F716B45A97DD}" destId="{5F3F48DD-9AFB-4194-89B6-876C123ED4E7}" srcOrd="1" destOrd="0" presId="urn:microsoft.com/office/officeart/2005/8/layout/vList5"/>
    <dgm:cxn modelId="{A475E5FA-E2CC-4982-B815-9FAFE6D93EE9}" type="presParOf" srcId="{ED381928-E774-48AD-9A5B-F716B45A97DD}" destId="{4C9516BA-A548-4D03-9F07-8AD6FC2C2E9F}" srcOrd="2" destOrd="0" presId="urn:microsoft.com/office/officeart/2005/8/layout/vList5"/>
    <dgm:cxn modelId="{527448B6-AFE0-42AB-8371-A8C88CD3BE5F}" type="presParOf" srcId="{4C9516BA-A548-4D03-9F07-8AD6FC2C2E9F}" destId="{C22C2E34-6F0B-4CEE-BE3B-230FF1B3370C}" srcOrd="0" destOrd="0" presId="urn:microsoft.com/office/officeart/2005/8/layout/vList5"/>
    <dgm:cxn modelId="{32328716-922A-4AD8-82FA-1CB0F94DA6D4}" type="presParOf" srcId="{4C9516BA-A548-4D03-9F07-8AD6FC2C2E9F}" destId="{23D84256-AEC0-4CFB-B933-407D785C9D5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5B9E55-8FA3-4EB6-890A-E3750BE26959}" type="doc">
      <dgm:prSet loTypeId="urn:microsoft.com/office/officeart/2005/8/layout/process5" loCatId="process" qsTypeId="urn:microsoft.com/office/officeart/2005/8/quickstyle/simple3" qsCatId="simple" csTypeId="urn:microsoft.com/office/officeart/2005/8/colors/colorful4" csCatId="colorful" phldr="1"/>
      <dgm:spPr/>
      <dgm:t>
        <a:bodyPr/>
        <a:lstStyle/>
        <a:p>
          <a:endParaRPr lang="es-EC"/>
        </a:p>
      </dgm:t>
    </dgm:pt>
    <dgm:pt modelId="{DF8BDA24-6331-409C-A26E-773D122C6F85}">
      <dgm:prSet phldrT="[Texto]" custT="1"/>
      <dgm:spPr/>
      <dgm:t>
        <a:bodyPr/>
        <a:lstStyle/>
        <a:p>
          <a:r>
            <a:rPr lang="en-US" sz="1800" b="0" dirty="0" err="1" smtClean="0"/>
            <a:t>Eje</a:t>
          </a:r>
          <a:r>
            <a:rPr lang="en-US" sz="1800" b="0" dirty="0" smtClean="0"/>
            <a:t> de la </a:t>
          </a:r>
          <a:r>
            <a:rPr lang="en-US" sz="1800" b="0" dirty="0" err="1" smtClean="0"/>
            <a:t>economía</a:t>
          </a:r>
          <a:endParaRPr lang="es-EC" sz="1800" b="0" dirty="0"/>
        </a:p>
      </dgm:t>
    </dgm:pt>
    <dgm:pt modelId="{40F290B6-9F41-4809-8636-4932E325F5DF}" type="parTrans" cxnId="{710A30F8-BF1C-4D89-934C-296C2513EFA3}">
      <dgm:prSet/>
      <dgm:spPr/>
      <dgm:t>
        <a:bodyPr/>
        <a:lstStyle/>
        <a:p>
          <a:endParaRPr lang="es-EC" sz="1400" b="0"/>
        </a:p>
      </dgm:t>
    </dgm:pt>
    <dgm:pt modelId="{02CFB385-7E86-4A15-A493-6A0562D30BC6}" type="sibTrans" cxnId="{710A30F8-BF1C-4D89-934C-296C2513EFA3}">
      <dgm:prSet custT="1"/>
      <dgm:spPr/>
      <dgm:t>
        <a:bodyPr/>
        <a:lstStyle/>
        <a:p>
          <a:endParaRPr lang="es-EC" sz="1400" b="0"/>
        </a:p>
      </dgm:t>
    </dgm:pt>
    <dgm:pt modelId="{B9F8BA6E-59B9-4196-801C-27BCD839CCBC}">
      <dgm:prSet phldrT="[Texto]" custT="1"/>
      <dgm:spPr/>
      <dgm:t>
        <a:bodyPr/>
        <a:lstStyle/>
        <a:p>
          <a:r>
            <a:rPr lang="en-US" sz="1800" b="0" dirty="0" smtClean="0"/>
            <a:t>1972: Boom </a:t>
          </a:r>
          <a:r>
            <a:rPr lang="en-US" sz="1800" b="0" dirty="0" err="1" smtClean="0"/>
            <a:t>petrolero</a:t>
          </a:r>
          <a:endParaRPr lang="es-EC" sz="1800" b="0" dirty="0"/>
        </a:p>
      </dgm:t>
    </dgm:pt>
    <dgm:pt modelId="{332EE988-1C97-4732-A77B-809D98A22D19}" type="parTrans" cxnId="{1DAAD0A7-DC48-4843-8886-B45FE844D229}">
      <dgm:prSet/>
      <dgm:spPr/>
      <dgm:t>
        <a:bodyPr/>
        <a:lstStyle/>
        <a:p>
          <a:endParaRPr lang="es-EC" sz="1400" b="0"/>
        </a:p>
      </dgm:t>
    </dgm:pt>
    <dgm:pt modelId="{2BAF12CD-55FC-45D4-8087-0EB32646975E}" type="sibTrans" cxnId="{1DAAD0A7-DC48-4843-8886-B45FE844D229}">
      <dgm:prSet custT="1"/>
      <dgm:spPr/>
      <dgm:t>
        <a:bodyPr/>
        <a:lstStyle/>
        <a:p>
          <a:endParaRPr lang="es-EC" sz="1400" b="0"/>
        </a:p>
      </dgm:t>
    </dgm:pt>
    <dgm:pt modelId="{9D3148E5-9CFF-4FA4-B8A9-C60CDD08DC69}">
      <dgm:prSet phldrT="[Texto]" custT="1"/>
      <dgm:spPr/>
      <dgm:t>
        <a:bodyPr/>
        <a:lstStyle/>
        <a:p>
          <a:pPr algn="l"/>
          <a:r>
            <a:rPr lang="en-US" sz="1600" b="0" dirty="0" smtClean="0"/>
            <a:t>2006: </a:t>
          </a:r>
          <a:r>
            <a:rPr lang="en-US" sz="1600" b="0" dirty="0" err="1" smtClean="0"/>
            <a:t>Reforma</a:t>
          </a:r>
          <a:r>
            <a:rPr lang="en-US" sz="1600" b="0" dirty="0" smtClean="0"/>
            <a:t> Ley de </a:t>
          </a:r>
          <a:r>
            <a:rPr lang="en-US" sz="1600" b="0" dirty="0" err="1" smtClean="0"/>
            <a:t>Hidrocarburos</a:t>
          </a:r>
          <a:r>
            <a:rPr lang="en-US" sz="1600" b="0" dirty="0" smtClean="0"/>
            <a:t> /  50% </a:t>
          </a:r>
          <a:r>
            <a:rPr lang="en-US" sz="1600" b="0" dirty="0" err="1" smtClean="0"/>
            <a:t>ganancias</a:t>
          </a:r>
          <a:r>
            <a:rPr lang="en-US" sz="1600" b="0" dirty="0" smtClean="0"/>
            <a:t> </a:t>
          </a:r>
          <a:endParaRPr lang="es-EC" sz="1600" b="0" dirty="0"/>
        </a:p>
      </dgm:t>
    </dgm:pt>
    <dgm:pt modelId="{E444CBBC-7A8D-49D6-9A08-E21D2EC00A2A}" type="parTrans" cxnId="{195F0B12-0226-4871-A3F8-93A2A053235C}">
      <dgm:prSet/>
      <dgm:spPr/>
      <dgm:t>
        <a:bodyPr/>
        <a:lstStyle/>
        <a:p>
          <a:endParaRPr lang="es-EC" sz="1400" b="0"/>
        </a:p>
      </dgm:t>
    </dgm:pt>
    <dgm:pt modelId="{C4CC9794-922A-4968-8019-BF3F553FECDC}" type="sibTrans" cxnId="{195F0B12-0226-4871-A3F8-93A2A053235C}">
      <dgm:prSet custT="1"/>
      <dgm:spPr/>
      <dgm:t>
        <a:bodyPr/>
        <a:lstStyle/>
        <a:p>
          <a:endParaRPr lang="es-EC" sz="1400" b="0"/>
        </a:p>
      </dgm:t>
    </dgm:pt>
    <dgm:pt modelId="{F21B59AE-F906-4FC1-8804-63E52063F8B2}">
      <dgm:prSet custT="1"/>
      <dgm:spPr/>
      <dgm:t>
        <a:bodyPr/>
        <a:lstStyle/>
        <a:p>
          <a:pPr algn="l"/>
          <a:r>
            <a:rPr lang="en-US" sz="1800" b="0" dirty="0" smtClean="0"/>
            <a:t>2010: </a:t>
          </a:r>
          <a:r>
            <a:rPr lang="en-US" sz="1800" b="0" dirty="0" err="1" smtClean="0"/>
            <a:t>Cambio</a:t>
          </a:r>
          <a:r>
            <a:rPr lang="en-US" sz="1800" b="0" dirty="0" smtClean="0"/>
            <a:t> de </a:t>
          </a:r>
          <a:r>
            <a:rPr lang="en-US" sz="1800" b="0" dirty="0" err="1" smtClean="0"/>
            <a:t>contratos</a:t>
          </a:r>
          <a:r>
            <a:rPr lang="en-US" sz="1800" b="0" dirty="0" smtClean="0"/>
            <a:t> </a:t>
          </a:r>
          <a:r>
            <a:rPr lang="en-US" sz="1800" b="0" dirty="0" err="1" smtClean="0"/>
            <a:t>petroleros</a:t>
          </a:r>
          <a:endParaRPr lang="es-EC" sz="1800" b="0" dirty="0"/>
        </a:p>
      </dgm:t>
    </dgm:pt>
    <dgm:pt modelId="{4D40866C-0151-4DED-914E-A16D20350D4B}" type="parTrans" cxnId="{1E766F3D-2DBF-4E51-ADD9-FA9680B8BF2F}">
      <dgm:prSet/>
      <dgm:spPr/>
      <dgm:t>
        <a:bodyPr/>
        <a:lstStyle/>
        <a:p>
          <a:endParaRPr lang="es-EC" sz="1400" b="0"/>
        </a:p>
      </dgm:t>
    </dgm:pt>
    <dgm:pt modelId="{71F074EE-85A9-46DD-A690-39D70007EAFE}" type="sibTrans" cxnId="{1E766F3D-2DBF-4E51-ADD9-FA9680B8BF2F}">
      <dgm:prSet custT="1"/>
      <dgm:spPr/>
      <dgm:t>
        <a:bodyPr/>
        <a:lstStyle/>
        <a:p>
          <a:endParaRPr lang="es-EC" sz="1400" b="0"/>
        </a:p>
      </dgm:t>
    </dgm:pt>
    <dgm:pt modelId="{1CDB376B-4350-465C-B3F1-BEE659D5E0E7}">
      <dgm:prSet custT="1"/>
      <dgm:spPr/>
      <dgm:t>
        <a:bodyPr/>
        <a:lstStyle/>
        <a:p>
          <a:pPr algn="l"/>
          <a:r>
            <a:rPr lang="en-US" sz="1800" b="0" dirty="0" err="1" smtClean="0"/>
            <a:t>Recuperación</a:t>
          </a:r>
          <a:r>
            <a:rPr lang="en-US" sz="1800" b="0" dirty="0" smtClean="0"/>
            <a:t> </a:t>
          </a:r>
          <a:r>
            <a:rPr lang="en-US" sz="1800" b="0" dirty="0" err="1" smtClean="0"/>
            <a:t>campos</a:t>
          </a:r>
          <a:r>
            <a:rPr lang="en-US" sz="1800" b="0" dirty="0" smtClean="0"/>
            <a:t> </a:t>
          </a:r>
          <a:r>
            <a:rPr lang="en-US" sz="1800" b="0" dirty="0" err="1" smtClean="0"/>
            <a:t>maduros</a:t>
          </a:r>
          <a:r>
            <a:rPr lang="en-US" sz="1800" b="0" dirty="0" smtClean="0"/>
            <a:t>, </a:t>
          </a:r>
          <a:r>
            <a:rPr lang="en-US" sz="1800" b="0" dirty="0" err="1" smtClean="0"/>
            <a:t>poliductos</a:t>
          </a:r>
          <a:r>
            <a:rPr lang="en-US" sz="1800" b="0" dirty="0" smtClean="0"/>
            <a:t>, etc.</a:t>
          </a:r>
          <a:endParaRPr lang="es-EC" sz="1800" b="0" dirty="0"/>
        </a:p>
      </dgm:t>
    </dgm:pt>
    <dgm:pt modelId="{44B49985-64F0-445E-8C1F-B5759F581366}" type="parTrans" cxnId="{2181247B-28A0-469B-B9FE-3B3A2E25EC1A}">
      <dgm:prSet/>
      <dgm:spPr/>
      <dgm:t>
        <a:bodyPr/>
        <a:lstStyle/>
        <a:p>
          <a:endParaRPr lang="es-EC" sz="1400" b="0"/>
        </a:p>
      </dgm:t>
    </dgm:pt>
    <dgm:pt modelId="{37173EE0-A46B-4F4F-AD07-204EECFEBBDB}" type="sibTrans" cxnId="{2181247B-28A0-469B-B9FE-3B3A2E25EC1A}">
      <dgm:prSet custT="1"/>
      <dgm:spPr/>
      <dgm:t>
        <a:bodyPr/>
        <a:lstStyle/>
        <a:p>
          <a:endParaRPr lang="es-EC" sz="1400" b="0"/>
        </a:p>
      </dgm:t>
    </dgm:pt>
    <dgm:pt modelId="{A2330B5D-180A-4429-8047-C2905CFAAF54}">
      <dgm:prSet custT="1"/>
      <dgm:spPr/>
      <dgm:t>
        <a:bodyPr/>
        <a:lstStyle/>
        <a:p>
          <a:pPr algn="l"/>
          <a:r>
            <a:rPr lang="es-EC" sz="1800" b="0" dirty="0" smtClean="0"/>
            <a:t>Abandonan el país Petrobras, EDC, Canadá Grande, CNPC, </a:t>
          </a:r>
          <a:r>
            <a:rPr lang="es-EC" sz="1800" b="0" dirty="0" err="1" smtClean="0"/>
            <a:t>Bellwether</a:t>
          </a:r>
          <a:endParaRPr lang="es-EC" sz="1800" b="0" dirty="0"/>
        </a:p>
      </dgm:t>
    </dgm:pt>
    <dgm:pt modelId="{84A56283-118D-4C3E-89FE-B97F08574422}" type="parTrans" cxnId="{DC01BFA4-974C-45BE-A632-DE1FD6EB6951}">
      <dgm:prSet/>
      <dgm:spPr/>
      <dgm:t>
        <a:bodyPr/>
        <a:lstStyle/>
        <a:p>
          <a:endParaRPr lang="es-EC" sz="1400" b="0"/>
        </a:p>
      </dgm:t>
    </dgm:pt>
    <dgm:pt modelId="{9763A254-0278-4229-8D32-C0B49EA5EDF6}" type="sibTrans" cxnId="{DC01BFA4-974C-45BE-A632-DE1FD6EB6951}">
      <dgm:prSet custT="1"/>
      <dgm:spPr/>
      <dgm:t>
        <a:bodyPr/>
        <a:lstStyle/>
        <a:p>
          <a:endParaRPr lang="es-EC" sz="1400" b="0"/>
        </a:p>
      </dgm:t>
    </dgm:pt>
    <dgm:pt modelId="{D6F769A8-BC58-4EB5-AB69-996A9A78B2E4}">
      <dgm:prSet custT="1"/>
      <dgm:spPr/>
      <dgm:t>
        <a:bodyPr/>
        <a:lstStyle/>
        <a:p>
          <a:pPr algn="l"/>
          <a:r>
            <a:rPr lang="en-US" sz="1800" b="0" dirty="0" smtClean="0"/>
            <a:t>2008: </a:t>
          </a:r>
          <a:r>
            <a:rPr lang="en-US" sz="1800" b="0" dirty="0" err="1" smtClean="0"/>
            <a:t>Aumento</a:t>
          </a:r>
          <a:r>
            <a:rPr lang="en-US" sz="1800" b="0" dirty="0" smtClean="0"/>
            <a:t> de </a:t>
          </a:r>
          <a:r>
            <a:rPr lang="en-US" sz="1800" b="0" dirty="0" err="1" smtClean="0"/>
            <a:t>precios</a:t>
          </a:r>
          <a:r>
            <a:rPr lang="en-US" sz="1800" b="0" dirty="0" smtClean="0"/>
            <a:t> </a:t>
          </a:r>
          <a:r>
            <a:rPr lang="en-US" sz="1800" b="0" dirty="0" err="1" smtClean="0"/>
            <a:t>petróleo</a:t>
          </a:r>
          <a:endParaRPr lang="es-EC" sz="1800" b="0" dirty="0"/>
        </a:p>
      </dgm:t>
    </dgm:pt>
    <dgm:pt modelId="{99C4DB82-8259-4D42-A7F6-D342ADC91910}" type="parTrans" cxnId="{6A85E4D1-1998-4D10-96D9-ED06D587DE02}">
      <dgm:prSet/>
      <dgm:spPr/>
      <dgm:t>
        <a:bodyPr/>
        <a:lstStyle/>
        <a:p>
          <a:endParaRPr lang="es-EC" sz="1400" b="0"/>
        </a:p>
      </dgm:t>
    </dgm:pt>
    <dgm:pt modelId="{7F3F3A39-B829-4B63-ABE0-90331964F133}" type="sibTrans" cxnId="{6A85E4D1-1998-4D10-96D9-ED06D587DE02}">
      <dgm:prSet custT="1"/>
      <dgm:spPr/>
      <dgm:t>
        <a:bodyPr/>
        <a:lstStyle/>
        <a:p>
          <a:endParaRPr lang="es-EC" sz="1400" b="0"/>
        </a:p>
      </dgm:t>
    </dgm:pt>
    <dgm:pt modelId="{486C8EA0-AAFB-441E-9D97-C591BF252E34}">
      <dgm:prSet custT="1"/>
      <dgm:spPr/>
      <dgm:t>
        <a:bodyPr/>
        <a:lstStyle/>
        <a:p>
          <a:pPr algn="l"/>
          <a:r>
            <a:rPr lang="en-US" sz="1800" b="0" dirty="0" smtClean="0"/>
            <a:t>2007: </a:t>
          </a:r>
          <a:r>
            <a:rPr lang="en-US" sz="1800" b="0" dirty="0" err="1" smtClean="0"/>
            <a:t>Reingreso</a:t>
          </a:r>
          <a:r>
            <a:rPr lang="en-US" sz="1800" b="0" dirty="0" smtClean="0"/>
            <a:t> a la OPEP</a:t>
          </a:r>
          <a:endParaRPr lang="es-EC" sz="1800" b="0" dirty="0"/>
        </a:p>
      </dgm:t>
    </dgm:pt>
    <dgm:pt modelId="{13CB755B-FD82-4FE1-9578-8682467A4616}" type="parTrans" cxnId="{BE7B33DE-5636-40A5-B456-73786C92B52C}">
      <dgm:prSet/>
      <dgm:spPr/>
      <dgm:t>
        <a:bodyPr/>
        <a:lstStyle/>
        <a:p>
          <a:endParaRPr lang="es-EC" sz="1400" b="0"/>
        </a:p>
      </dgm:t>
    </dgm:pt>
    <dgm:pt modelId="{DBFDF961-0DCE-4002-B602-587835082E33}" type="sibTrans" cxnId="{BE7B33DE-5636-40A5-B456-73786C92B52C}">
      <dgm:prSet custT="1"/>
      <dgm:spPr/>
      <dgm:t>
        <a:bodyPr/>
        <a:lstStyle/>
        <a:p>
          <a:endParaRPr lang="es-EC" sz="1400" b="0"/>
        </a:p>
      </dgm:t>
    </dgm:pt>
    <dgm:pt modelId="{DFFEB4CC-DBFF-4303-9B22-4E3F7F59EE49}">
      <dgm:prSet custT="1"/>
      <dgm:spPr/>
      <dgm:t>
        <a:bodyPr/>
        <a:lstStyle/>
        <a:p>
          <a:pPr algn="l"/>
          <a:r>
            <a:rPr lang="en-US" sz="1800" b="0" dirty="0" err="1" smtClean="0"/>
            <a:t>Financiamiento</a:t>
          </a:r>
          <a:r>
            <a:rPr lang="en-US" sz="1800" b="0" dirty="0" smtClean="0"/>
            <a:t> </a:t>
          </a:r>
          <a:r>
            <a:rPr lang="en-US" sz="1800" b="0" dirty="0" err="1" smtClean="0"/>
            <a:t>proyectos</a:t>
          </a:r>
          <a:endParaRPr lang="es-EC" sz="1800" b="0" dirty="0"/>
        </a:p>
      </dgm:t>
    </dgm:pt>
    <dgm:pt modelId="{681A6147-B9E5-48E1-823F-F516159E22C4}" type="parTrans" cxnId="{78AEA0DE-5FDF-4A00-9D55-B6C17D8919E1}">
      <dgm:prSet/>
      <dgm:spPr/>
      <dgm:t>
        <a:bodyPr/>
        <a:lstStyle/>
        <a:p>
          <a:endParaRPr lang="es-EC" sz="1400" b="0"/>
        </a:p>
      </dgm:t>
    </dgm:pt>
    <dgm:pt modelId="{7038104A-C0B0-4800-93F3-6AAF1DD4BD0D}" type="sibTrans" cxnId="{78AEA0DE-5FDF-4A00-9D55-B6C17D8919E1}">
      <dgm:prSet custT="1"/>
      <dgm:spPr/>
      <dgm:t>
        <a:bodyPr/>
        <a:lstStyle/>
        <a:p>
          <a:endParaRPr lang="es-EC" sz="1400" b="0"/>
        </a:p>
      </dgm:t>
    </dgm:pt>
    <dgm:pt modelId="{3B4DE4DF-3B15-4490-8846-823D19B57D1E}">
      <dgm:prSet custT="1"/>
      <dgm:spPr/>
      <dgm:t>
        <a:bodyPr/>
        <a:lstStyle/>
        <a:p>
          <a:pPr algn="l"/>
          <a:r>
            <a:rPr lang="es-EC" sz="1800" dirty="0" smtClean="0"/>
            <a:t>Repsol YPF, </a:t>
          </a:r>
          <a:r>
            <a:rPr lang="es-EC" sz="1800" dirty="0" err="1" smtClean="0"/>
            <a:t>Agip</a:t>
          </a:r>
          <a:r>
            <a:rPr lang="es-EC" sz="1800" dirty="0" smtClean="0"/>
            <a:t> </a:t>
          </a:r>
          <a:r>
            <a:rPr lang="es-EC" sz="1800" dirty="0" err="1" smtClean="0"/>
            <a:t>Oil</a:t>
          </a:r>
          <a:r>
            <a:rPr lang="es-EC" sz="1800" dirty="0" smtClean="0"/>
            <a:t>, </a:t>
          </a:r>
          <a:r>
            <a:rPr lang="es-EC" sz="1800" dirty="0" err="1" smtClean="0"/>
            <a:t>Petrosud</a:t>
          </a:r>
          <a:r>
            <a:rPr lang="es-EC" sz="1800" dirty="0" smtClean="0"/>
            <a:t> </a:t>
          </a:r>
          <a:r>
            <a:rPr lang="es-EC" sz="1800" dirty="0" err="1" smtClean="0"/>
            <a:t>Petroriva</a:t>
          </a:r>
          <a:r>
            <a:rPr lang="es-EC" sz="1800" dirty="0" smtClean="0"/>
            <a:t>, </a:t>
          </a:r>
          <a:r>
            <a:rPr lang="es-EC" sz="1800" dirty="0" err="1" smtClean="0"/>
            <a:t>Petrobell</a:t>
          </a:r>
          <a:r>
            <a:rPr lang="es-EC" sz="1800" dirty="0" smtClean="0"/>
            <a:t>, </a:t>
          </a:r>
          <a:r>
            <a:rPr lang="es-EC" sz="1800" dirty="0" err="1" smtClean="0"/>
            <a:t>Tecpecuador</a:t>
          </a:r>
          <a:r>
            <a:rPr lang="es-EC" sz="1800" dirty="0" smtClean="0"/>
            <a:t>  y Pegaso</a:t>
          </a:r>
          <a:endParaRPr lang="es-EC" sz="1800" b="0" dirty="0"/>
        </a:p>
      </dgm:t>
    </dgm:pt>
    <dgm:pt modelId="{0AB30681-2E2F-4D6D-92EB-C63D802F4195}" type="parTrans" cxnId="{5A5FCB96-6AA1-4E1E-9394-C873C4B71C63}">
      <dgm:prSet/>
      <dgm:spPr/>
      <dgm:t>
        <a:bodyPr/>
        <a:lstStyle/>
        <a:p>
          <a:endParaRPr lang="es-EC" sz="1400" b="0"/>
        </a:p>
      </dgm:t>
    </dgm:pt>
    <dgm:pt modelId="{B1F8691D-FD31-4A2C-B8FB-F964701AE0B4}" type="sibTrans" cxnId="{5A5FCB96-6AA1-4E1E-9394-C873C4B71C63}">
      <dgm:prSet custT="1"/>
      <dgm:spPr/>
      <dgm:t>
        <a:bodyPr/>
        <a:lstStyle/>
        <a:p>
          <a:endParaRPr lang="es-EC" sz="1400" b="0"/>
        </a:p>
      </dgm:t>
    </dgm:pt>
    <dgm:pt modelId="{C270367E-B2B4-4AF6-A059-979249BEDD3F}">
      <dgm:prSet custT="1"/>
      <dgm:spPr/>
      <dgm:t>
        <a:bodyPr/>
        <a:lstStyle/>
        <a:p>
          <a:pPr algn="l"/>
          <a:r>
            <a:rPr lang="en-US" sz="1800" dirty="0" err="1" smtClean="0"/>
            <a:t>Absorción</a:t>
          </a:r>
          <a:r>
            <a:rPr lang="en-US" sz="1800" dirty="0" smtClean="0"/>
            <a:t> </a:t>
          </a:r>
          <a:r>
            <a:rPr lang="en-US" sz="1800" dirty="0" err="1" smtClean="0"/>
            <a:t>campos</a:t>
          </a:r>
          <a:r>
            <a:rPr lang="en-US" sz="1800" dirty="0" smtClean="0"/>
            <a:t> Petroamazonas</a:t>
          </a:r>
          <a:endParaRPr lang="es-EC" sz="1800" dirty="0"/>
        </a:p>
      </dgm:t>
    </dgm:pt>
    <dgm:pt modelId="{D6CE1B80-9692-4A54-B8B0-5D2331A18BB1}" type="parTrans" cxnId="{0A95649B-7D54-4D67-969F-B84419F28538}">
      <dgm:prSet/>
      <dgm:spPr/>
      <dgm:t>
        <a:bodyPr/>
        <a:lstStyle/>
        <a:p>
          <a:endParaRPr lang="es-EC" sz="1400"/>
        </a:p>
      </dgm:t>
    </dgm:pt>
    <dgm:pt modelId="{20BB0B28-3821-4B76-BB45-6CA87CD57E12}" type="sibTrans" cxnId="{0A95649B-7D54-4D67-969F-B84419F28538}">
      <dgm:prSet custT="1"/>
      <dgm:spPr/>
      <dgm:t>
        <a:bodyPr/>
        <a:lstStyle/>
        <a:p>
          <a:endParaRPr lang="es-EC" sz="1400"/>
        </a:p>
      </dgm:t>
    </dgm:pt>
    <dgm:pt modelId="{35E5888F-3C41-4256-91F9-209550BF633A}" type="pres">
      <dgm:prSet presAssocID="{245B9E55-8FA3-4EB6-890A-E3750BE26959}" presName="diagram" presStyleCnt="0">
        <dgm:presLayoutVars>
          <dgm:dir/>
          <dgm:resizeHandles val="exact"/>
        </dgm:presLayoutVars>
      </dgm:prSet>
      <dgm:spPr/>
      <dgm:t>
        <a:bodyPr/>
        <a:lstStyle/>
        <a:p>
          <a:endParaRPr lang="es-EC"/>
        </a:p>
      </dgm:t>
    </dgm:pt>
    <dgm:pt modelId="{B7F26F2A-8C70-4F42-8425-C9234159F71E}" type="pres">
      <dgm:prSet presAssocID="{DF8BDA24-6331-409C-A26E-773D122C6F85}" presName="node" presStyleLbl="node1" presStyleIdx="0" presStyleCnt="11">
        <dgm:presLayoutVars>
          <dgm:bulletEnabled val="1"/>
        </dgm:presLayoutVars>
      </dgm:prSet>
      <dgm:spPr/>
      <dgm:t>
        <a:bodyPr/>
        <a:lstStyle/>
        <a:p>
          <a:endParaRPr lang="es-EC"/>
        </a:p>
      </dgm:t>
    </dgm:pt>
    <dgm:pt modelId="{03EFA1C3-F3A8-48F2-A554-7F453AA0CC38}" type="pres">
      <dgm:prSet presAssocID="{02CFB385-7E86-4A15-A493-6A0562D30BC6}" presName="sibTrans" presStyleLbl="sibTrans2D1" presStyleIdx="0" presStyleCnt="10"/>
      <dgm:spPr/>
      <dgm:t>
        <a:bodyPr/>
        <a:lstStyle/>
        <a:p>
          <a:endParaRPr lang="es-EC"/>
        </a:p>
      </dgm:t>
    </dgm:pt>
    <dgm:pt modelId="{67D17448-7D80-4DF9-B6C0-EDE41A3DC708}" type="pres">
      <dgm:prSet presAssocID="{02CFB385-7E86-4A15-A493-6A0562D30BC6}" presName="connectorText" presStyleLbl="sibTrans2D1" presStyleIdx="0" presStyleCnt="10"/>
      <dgm:spPr/>
      <dgm:t>
        <a:bodyPr/>
        <a:lstStyle/>
        <a:p>
          <a:endParaRPr lang="es-EC"/>
        </a:p>
      </dgm:t>
    </dgm:pt>
    <dgm:pt modelId="{DFD94B77-2DC2-4F42-A121-13B6B31A8270}" type="pres">
      <dgm:prSet presAssocID="{B9F8BA6E-59B9-4196-801C-27BCD839CCBC}" presName="node" presStyleLbl="node1" presStyleIdx="1" presStyleCnt="11">
        <dgm:presLayoutVars>
          <dgm:bulletEnabled val="1"/>
        </dgm:presLayoutVars>
      </dgm:prSet>
      <dgm:spPr/>
      <dgm:t>
        <a:bodyPr/>
        <a:lstStyle/>
        <a:p>
          <a:endParaRPr lang="es-EC"/>
        </a:p>
      </dgm:t>
    </dgm:pt>
    <dgm:pt modelId="{72602D04-02AC-4FE9-92B9-0AE02FDB832D}" type="pres">
      <dgm:prSet presAssocID="{2BAF12CD-55FC-45D4-8087-0EB32646975E}" presName="sibTrans" presStyleLbl="sibTrans2D1" presStyleIdx="1" presStyleCnt="10"/>
      <dgm:spPr/>
      <dgm:t>
        <a:bodyPr/>
        <a:lstStyle/>
        <a:p>
          <a:endParaRPr lang="es-EC"/>
        </a:p>
      </dgm:t>
    </dgm:pt>
    <dgm:pt modelId="{DB9A61F7-242D-43E5-B598-9F2A88C03F69}" type="pres">
      <dgm:prSet presAssocID="{2BAF12CD-55FC-45D4-8087-0EB32646975E}" presName="connectorText" presStyleLbl="sibTrans2D1" presStyleIdx="1" presStyleCnt="10"/>
      <dgm:spPr/>
      <dgm:t>
        <a:bodyPr/>
        <a:lstStyle/>
        <a:p>
          <a:endParaRPr lang="es-EC"/>
        </a:p>
      </dgm:t>
    </dgm:pt>
    <dgm:pt modelId="{12C6DD7C-B946-4819-8B2D-6685264C4B27}" type="pres">
      <dgm:prSet presAssocID="{9D3148E5-9CFF-4FA4-B8A9-C60CDD08DC69}" presName="node" presStyleLbl="node1" presStyleIdx="2" presStyleCnt="11" custScaleY="161410">
        <dgm:presLayoutVars>
          <dgm:bulletEnabled val="1"/>
        </dgm:presLayoutVars>
      </dgm:prSet>
      <dgm:spPr/>
      <dgm:t>
        <a:bodyPr/>
        <a:lstStyle/>
        <a:p>
          <a:endParaRPr lang="es-EC"/>
        </a:p>
      </dgm:t>
    </dgm:pt>
    <dgm:pt modelId="{34657DEF-B92F-4AA6-ACBA-EDEC50337CF2}" type="pres">
      <dgm:prSet presAssocID="{C4CC9794-922A-4968-8019-BF3F553FECDC}" presName="sibTrans" presStyleLbl="sibTrans2D1" presStyleIdx="2" presStyleCnt="10"/>
      <dgm:spPr/>
      <dgm:t>
        <a:bodyPr/>
        <a:lstStyle/>
        <a:p>
          <a:endParaRPr lang="es-EC"/>
        </a:p>
      </dgm:t>
    </dgm:pt>
    <dgm:pt modelId="{F1E7D58E-5F26-4FC5-AC78-D2D1F3BA331F}" type="pres">
      <dgm:prSet presAssocID="{C4CC9794-922A-4968-8019-BF3F553FECDC}" presName="connectorText" presStyleLbl="sibTrans2D1" presStyleIdx="2" presStyleCnt="10"/>
      <dgm:spPr/>
      <dgm:t>
        <a:bodyPr/>
        <a:lstStyle/>
        <a:p>
          <a:endParaRPr lang="es-EC"/>
        </a:p>
      </dgm:t>
    </dgm:pt>
    <dgm:pt modelId="{F4AC47C8-0A5D-43B5-9852-873B87D0B857}" type="pres">
      <dgm:prSet presAssocID="{486C8EA0-AAFB-441E-9D97-C591BF252E34}" presName="node" presStyleLbl="node1" presStyleIdx="3" presStyleCnt="11">
        <dgm:presLayoutVars>
          <dgm:bulletEnabled val="1"/>
        </dgm:presLayoutVars>
      </dgm:prSet>
      <dgm:spPr/>
      <dgm:t>
        <a:bodyPr/>
        <a:lstStyle/>
        <a:p>
          <a:endParaRPr lang="es-EC"/>
        </a:p>
      </dgm:t>
    </dgm:pt>
    <dgm:pt modelId="{CFAEA8A8-FD91-400F-A44A-AD6CA0AEBA18}" type="pres">
      <dgm:prSet presAssocID="{DBFDF961-0DCE-4002-B602-587835082E33}" presName="sibTrans" presStyleLbl="sibTrans2D1" presStyleIdx="3" presStyleCnt="10"/>
      <dgm:spPr/>
      <dgm:t>
        <a:bodyPr/>
        <a:lstStyle/>
        <a:p>
          <a:endParaRPr lang="es-EC"/>
        </a:p>
      </dgm:t>
    </dgm:pt>
    <dgm:pt modelId="{EACF53F3-D08E-4693-A0A1-A5289A21DAB3}" type="pres">
      <dgm:prSet presAssocID="{DBFDF961-0DCE-4002-B602-587835082E33}" presName="connectorText" presStyleLbl="sibTrans2D1" presStyleIdx="3" presStyleCnt="10"/>
      <dgm:spPr/>
      <dgm:t>
        <a:bodyPr/>
        <a:lstStyle/>
        <a:p>
          <a:endParaRPr lang="es-EC"/>
        </a:p>
      </dgm:t>
    </dgm:pt>
    <dgm:pt modelId="{684FDB02-083E-4F6B-8117-A8C9871A7B73}" type="pres">
      <dgm:prSet presAssocID="{D6F769A8-BC58-4EB5-AB69-996A9A78B2E4}" presName="node" presStyleLbl="node1" presStyleIdx="4" presStyleCnt="11" custScaleY="172022" custLinFactNeighborX="-2255" custLinFactNeighborY="-39504">
        <dgm:presLayoutVars>
          <dgm:bulletEnabled val="1"/>
        </dgm:presLayoutVars>
      </dgm:prSet>
      <dgm:spPr/>
      <dgm:t>
        <a:bodyPr/>
        <a:lstStyle/>
        <a:p>
          <a:endParaRPr lang="es-EC"/>
        </a:p>
      </dgm:t>
    </dgm:pt>
    <dgm:pt modelId="{8DE96CC9-B220-4A7F-B0CF-D9DF11769AE9}" type="pres">
      <dgm:prSet presAssocID="{7F3F3A39-B829-4B63-ABE0-90331964F133}" presName="sibTrans" presStyleLbl="sibTrans2D1" presStyleIdx="4" presStyleCnt="10"/>
      <dgm:spPr/>
      <dgm:t>
        <a:bodyPr/>
        <a:lstStyle/>
        <a:p>
          <a:endParaRPr lang="es-EC"/>
        </a:p>
      </dgm:t>
    </dgm:pt>
    <dgm:pt modelId="{E9BC4B15-AB08-458E-833F-A4AD1D829B99}" type="pres">
      <dgm:prSet presAssocID="{7F3F3A39-B829-4B63-ABE0-90331964F133}" presName="connectorText" presStyleLbl="sibTrans2D1" presStyleIdx="4" presStyleCnt="10"/>
      <dgm:spPr/>
      <dgm:t>
        <a:bodyPr/>
        <a:lstStyle/>
        <a:p>
          <a:endParaRPr lang="es-EC"/>
        </a:p>
      </dgm:t>
    </dgm:pt>
    <dgm:pt modelId="{937218B7-3551-4645-BE91-9867D06EC09F}" type="pres">
      <dgm:prSet presAssocID="{F21B59AE-F906-4FC1-8804-63E52063F8B2}" presName="node" presStyleLbl="node1" presStyleIdx="5" presStyleCnt="11" custScaleY="187824" custLinFactNeighborX="-2255" custLinFactNeighborY="-39504">
        <dgm:presLayoutVars>
          <dgm:bulletEnabled val="1"/>
        </dgm:presLayoutVars>
      </dgm:prSet>
      <dgm:spPr/>
      <dgm:t>
        <a:bodyPr/>
        <a:lstStyle/>
        <a:p>
          <a:endParaRPr lang="es-EC"/>
        </a:p>
      </dgm:t>
    </dgm:pt>
    <dgm:pt modelId="{4F3BFA22-C133-4BBC-B2E0-435BDBFD0D74}" type="pres">
      <dgm:prSet presAssocID="{71F074EE-85A9-46DD-A690-39D70007EAFE}" presName="sibTrans" presStyleLbl="sibTrans2D1" presStyleIdx="5" presStyleCnt="10"/>
      <dgm:spPr/>
      <dgm:t>
        <a:bodyPr/>
        <a:lstStyle/>
        <a:p>
          <a:endParaRPr lang="es-EC"/>
        </a:p>
      </dgm:t>
    </dgm:pt>
    <dgm:pt modelId="{138D0EE8-F5C9-4B53-921D-97D1B604034F}" type="pres">
      <dgm:prSet presAssocID="{71F074EE-85A9-46DD-A690-39D70007EAFE}" presName="connectorText" presStyleLbl="sibTrans2D1" presStyleIdx="5" presStyleCnt="10"/>
      <dgm:spPr/>
      <dgm:t>
        <a:bodyPr/>
        <a:lstStyle/>
        <a:p>
          <a:endParaRPr lang="es-EC"/>
        </a:p>
      </dgm:t>
    </dgm:pt>
    <dgm:pt modelId="{F85F4915-84B6-491C-984D-C0196CCC7BF4}" type="pres">
      <dgm:prSet presAssocID="{A2330B5D-180A-4429-8047-C2905CFAAF54}" presName="node" presStyleLbl="node1" presStyleIdx="6" presStyleCnt="11" custScaleY="205207" custLinFactNeighborX="-2255" custLinFactNeighborY="-39504">
        <dgm:presLayoutVars>
          <dgm:bulletEnabled val="1"/>
        </dgm:presLayoutVars>
      </dgm:prSet>
      <dgm:spPr/>
      <dgm:t>
        <a:bodyPr/>
        <a:lstStyle/>
        <a:p>
          <a:endParaRPr lang="es-EC"/>
        </a:p>
      </dgm:t>
    </dgm:pt>
    <dgm:pt modelId="{E061E5DD-1485-44E6-AE43-F82A1433A13D}" type="pres">
      <dgm:prSet presAssocID="{9763A254-0278-4229-8D32-C0B49EA5EDF6}" presName="sibTrans" presStyleLbl="sibTrans2D1" presStyleIdx="6" presStyleCnt="10"/>
      <dgm:spPr/>
      <dgm:t>
        <a:bodyPr/>
        <a:lstStyle/>
        <a:p>
          <a:endParaRPr lang="es-EC"/>
        </a:p>
      </dgm:t>
    </dgm:pt>
    <dgm:pt modelId="{A2AA6B65-9445-4525-8E9A-FADB67DC8E2C}" type="pres">
      <dgm:prSet presAssocID="{9763A254-0278-4229-8D32-C0B49EA5EDF6}" presName="connectorText" presStyleLbl="sibTrans2D1" presStyleIdx="6" presStyleCnt="10"/>
      <dgm:spPr/>
      <dgm:t>
        <a:bodyPr/>
        <a:lstStyle/>
        <a:p>
          <a:endParaRPr lang="es-EC"/>
        </a:p>
      </dgm:t>
    </dgm:pt>
    <dgm:pt modelId="{4E9D5ED3-3C66-4A2E-A7CB-E9B3E44701CE}" type="pres">
      <dgm:prSet presAssocID="{3B4DE4DF-3B15-4490-8846-823D19B57D1E}" presName="node" presStyleLbl="node1" presStyleIdx="7" presStyleCnt="11" custScaleX="120561" custScaleY="186445" custLinFactNeighborX="-2255" custLinFactNeighborY="-39504">
        <dgm:presLayoutVars>
          <dgm:bulletEnabled val="1"/>
        </dgm:presLayoutVars>
      </dgm:prSet>
      <dgm:spPr/>
      <dgm:t>
        <a:bodyPr/>
        <a:lstStyle/>
        <a:p>
          <a:endParaRPr lang="es-EC"/>
        </a:p>
      </dgm:t>
    </dgm:pt>
    <dgm:pt modelId="{537A9600-4E2B-4C51-9033-5056553DA4D6}" type="pres">
      <dgm:prSet presAssocID="{B1F8691D-FD31-4A2C-B8FB-F964701AE0B4}" presName="sibTrans" presStyleLbl="sibTrans2D1" presStyleIdx="7" presStyleCnt="10"/>
      <dgm:spPr/>
      <dgm:t>
        <a:bodyPr/>
        <a:lstStyle/>
        <a:p>
          <a:endParaRPr lang="es-EC"/>
        </a:p>
      </dgm:t>
    </dgm:pt>
    <dgm:pt modelId="{84E1B19A-55B3-4163-962C-F5792EF5D04A}" type="pres">
      <dgm:prSet presAssocID="{B1F8691D-FD31-4A2C-B8FB-F964701AE0B4}" presName="connectorText" presStyleLbl="sibTrans2D1" presStyleIdx="7" presStyleCnt="10"/>
      <dgm:spPr/>
      <dgm:t>
        <a:bodyPr/>
        <a:lstStyle/>
        <a:p>
          <a:endParaRPr lang="es-EC"/>
        </a:p>
      </dgm:t>
    </dgm:pt>
    <dgm:pt modelId="{85934EC4-5BBF-40E7-8D47-1EBE9B65E122}" type="pres">
      <dgm:prSet presAssocID="{DFFEB4CC-DBFF-4303-9B22-4E3F7F59EE49}" presName="node" presStyleLbl="node1" presStyleIdx="8" presStyleCnt="11" custScaleX="142282" custLinFactNeighborX="345" custLinFactNeighborY="-80060">
        <dgm:presLayoutVars>
          <dgm:bulletEnabled val="1"/>
        </dgm:presLayoutVars>
      </dgm:prSet>
      <dgm:spPr/>
      <dgm:t>
        <a:bodyPr/>
        <a:lstStyle/>
        <a:p>
          <a:endParaRPr lang="es-EC"/>
        </a:p>
      </dgm:t>
    </dgm:pt>
    <dgm:pt modelId="{2E0FFC6B-C842-4951-B354-473E8280F80D}" type="pres">
      <dgm:prSet presAssocID="{7038104A-C0B0-4800-93F3-6AAF1DD4BD0D}" presName="sibTrans" presStyleLbl="sibTrans2D1" presStyleIdx="8" presStyleCnt="10"/>
      <dgm:spPr/>
      <dgm:t>
        <a:bodyPr/>
        <a:lstStyle/>
        <a:p>
          <a:endParaRPr lang="es-EC"/>
        </a:p>
      </dgm:t>
    </dgm:pt>
    <dgm:pt modelId="{0612CCA6-3D51-48B9-BA2E-AF3A4028CA31}" type="pres">
      <dgm:prSet presAssocID="{7038104A-C0B0-4800-93F3-6AAF1DD4BD0D}" presName="connectorText" presStyleLbl="sibTrans2D1" presStyleIdx="8" presStyleCnt="10"/>
      <dgm:spPr/>
      <dgm:t>
        <a:bodyPr/>
        <a:lstStyle/>
        <a:p>
          <a:endParaRPr lang="es-EC"/>
        </a:p>
      </dgm:t>
    </dgm:pt>
    <dgm:pt modelId="{CA7232DE-B396-46F8-A509-1F229C76F809}" type="pres">
      <dgm:prSet presAssocID="{1CDB376B-4350-465C-B3F1-BEE659D5E0E7}" presName="node" presStyleLbl="node1" presStyleIdx="9" presStyleCnt="11" custScaleX="145261" custLinFactNeighborX="6194" custLinFactNeighborY="-80540">
        <dgm:presLayoutVars>
          <dgm:bulletEnabled val="1"/>
        </dgm:presLayoutVars>
      </dgm:prSet>
      <dgm:spPr/>
      <dgm:t>
        <a:bodyPr/>
        <a:lstStyle/>
        <a:p>
          <a:endParaRPr lang="es-EC"/>
        </a:p>
      </dgm:t>
    </dgm:pt>
    <dgm:pt modelId="{54A0F99C-0833-447E-BA36-68298710F24F}" type="pres">
      <dgm:prSet presAssocID="{37173EE0-A46B-4F4F-AD07-204EECFEBBDB}" presName="sibTrans" presStyleLbl="sibTrans2D1" presStyleIdx="9" presStyleCnt="10"/>
      <dgm:spPr/>
      <dgm:t>
        <a:bodyPr/>
        <a:lstStyle/>
        <a:p>
          <a:endParaRPr lang="es-EC"/>
        </a:p>
      </dgm:t>
    </dgm:pt>
    <dgm:pt modelId="{F9104C61-7B64-40F6-8586-B5A79B8FE277}" type="pres">
      <dgm:prSet presAssocID="{37173EE0-A46B-4F4F-AD07-204EECFEBBDB}" presName="connectorText" presStyleLbl="sibTrans2D1" presStyleIdx="9" presStyleCnt="10"/>
      <dgm:spPr/>
      <dgm:t>
        <a:bodyPr/>
        <a:lstStyle/>
        <a:p>
          <a:endParaRPr lang="es-EC"/>
        </a:p>
      </dgm:t>
    </dgm:pt>
    <dgm:pt modelId="{4CF237BB-D44C-4573-82AC-20DFC4F15A54}" type="pres">
      <dgm:prSet presAssocID="{C270367E-B2B4-4AF6-A059-979249BEDD3F}" presName="node" presStyleLbl="node1" presStyleIdx="10" presStyleCnt="11" custScaleX="137235" custLinFactNeighborX="345" custLinFactNeighborY="-80060">
        <dgm:presLayoutVars>
          <dgm:bulletEnabled val="1"/>
        </dgm:presLayoutVars>
      </dgm:prSet>
      <dgm:spPr/>
      <dgm:t>
        <a:bodyPr/>
        <a:lstStyle/>
        <a:p>
          <a:endParaRPr lang="es-EC"/>
        </a:p>
      </dgm:t>
    </dgm:pt>
  </dgm:ptLst>
  <dgm:cxnLst>
    <dgm:cxn modelId="{BE7B33DE-5636-40A5-B456-73786C92B52C}" srcId="{245B9E55-8FA3-4EB6-890A-E3750BE26959}" destId="{486C8EA0-AAFB-441E-9D97-C591BF252E34}" srcOrd="3" destOrd="0" parTransId="{13CB755B-FD82-4FE1-9578-8682467A4616}" sibTransId="{DBFDF961-0DCE-4002-B602-587835082E33}"/>
    <dgm:cxn modelId="{DBEC8A76-627E-4CCB-A9B9-A9FC1719A2AA}" type="presOf" srcId="{DF8BDA24-6331-409C-A26E-773D122C6F85}" destId="{B7F26F2A-8C70-4F42-8425-C9234159F71E}" srcOrd="0" destOrd="0" presId="urn:microsoft.com/office/officeart/2005/8/layout/process5"/>
    <dgm:cxn modelId="{1433E7FA-9F83-40F7-9DF0-E386E516F5BB}" type="presOf" srcId="{02CFB385-7E86-4A15-A493-6A0562D30BC6}" destId="{03EFA1C3-F3A8-48F2-A554-7F453AA0CC38}" srcOrd="0" destOrd="0" presId="urn:microsoft.com/office/officeart/2005/8/layout/process5"/>
    <dgm:cxn modelId="{F7AB8FEF-688B-48F4-BFD7-5490160B81D7}" type="presOf" srcId="{9763A254-0278-4229-8D32-C0B49EA5EDF6}" destId="{E061E5DD-1485-44E6-AE43-F82A1433A13D}" srcOrd="0" destOrd="0" presId="urn:microsoft.com/office/officeart/2005/8/layout/process5"/>
    <dgm:cxn modelId="{BDCEDCCA-106E-4658-9F19-619E09EDD216}" type="presOf" srcId="{3B4DE4DF-3B15-4490-8846-823D19B57D1E}" destId="{4E9D5ED3-3C66-4A2E-A7CB-E9B3E44701CE}" srcOrd="0" destOrd="0" presId="urn:microsoft.com/office/officeart/2005/8/layout/process5"/>
    <dgm:cxn modelId="{19A6D88F-8C78-4130-8E5B-897C1BACD70A}" type="presOf" srcId="{A2330B5D-180A-4429-8047-C2905CFAAF54}" destId="{F85F4915-84B6-491C-984D-C0196CCC7BF4}" srcOrd="0" destOrd="0" presId="urn:microsoft.com/office/officeart/2005/8/layout/process5"/>
    <dgm:cxn modelId="{4E181B56-6C61-4B65-A244-00618AEEDB18}" type="presOf" srcId="{B9F8BA6E-59B9-4196-801C-27BCD839CCBC}" destId="{DFD94B77-2DC2-4F42-A121-13B6B31A8270}" srcOrd="0" destOrd="0" presId="urn:microsoft.com/office/officeart/2005/8/layout/process5"/>
    <dgm:cxn modelId="{CF849B6F-DE45-4586-B3B1-9930FB07871B}" type="presOf" srcId="{9D3148E5-9CFF-4FA4-B8A9-C60CDD08DC69}" destId="{12C6DD7C-B946-4819-8B2D-6685264C4B27}" srcOrd="0" destOrd="0" presId="urn:microsoft.com/office/officeart/2005/8/layout/process5"/>
    <dgm:cxn modelId="{8E5DAC08-33E0-4CCF-8797-C1658FEA3B34}" type="presOf" srcId="{7038104A-C0B0-4800-93F3-6AAF1DD4BD0D}" destId="{2E0FFC6B-C842-4951-B354-473E8280F80D}" srcOrd="0" destOrd="0" presId="urn:microsoft.com/office/officeart/2005/8/layout/process5"/>
    <dgm:cxn modelId="{B003CDCC-D702-46F9-9041-92D1DA67BE17}" type="presOf" srcId="{DBFDF961-0DCE-4002-B602-587835082E33}" destId="{CFAEA8A8-FD91-400F-A44A-AD6CA0AEBA18}" srcOrd="0" destOrd="0" presId="urn:microsoft.com/office/officeart/2005/8/layout/process5"/>
    <dgm:cxn modelId="{58B1BE2F-80CA-4E68-8257-B9B2E0D8322C}" type="presOf" srcId="{245B9E55-8FA3-4EB6-890A-E3750BE26959}" destId="{35E5888F-3C41-4256-91F9-209550BF633A}" srcOrd="0" destOrd="0" presId="urn:microsoft.com/office/officeart/2005/8/layout/process5"/>
    <dgm:cxn modelId="{0A95649B-7D54-4D67-969F-B84419F28538}" srcId="{245B9E55-8FA3-4EB6-890A-E3750BE26959}" destId="{C270367E-B2B4-4AF6-A059-979249BEDD3F}" srcOrd="10" destOrd="0" parTransId="{D6CE1B80-9692-4A54-B8B0-5D2331A18BB1}" sibTransId="{20BB0B28-3821-4B76-BB45-6CA87CD57E12}"/>
    <dgm:cxn modelId="{28BD3DD7-517D-4754-BA94-6F35827E7A7F}" type="presOf" srcId="{7038104A-C0B0-4800-93F3-6AAF1DD4BD0D}" destId="{0612CCA6-3D51-48B9-BA2E-AF3A4028CA31}" srcOrd="1" destOrd="0" presId="urn:microsoft.com/office/officeart/2005/8/layout/process5"/>
    <dgm:cxn modelId="{5A5FCB96-6AA1-4E1E-9394-C873C4B71C63}" srcId="{245B9E55-8FA3-4EB6-890A-E3750BE26959}" destId="{3B4DE4DF-3B15-4490-8846-823D19B57D1E}" srcOrd="7" destOrd="0" parTransId="{0AB30681-2E2F-4D6D-92EB-C63D802F4195}" sibTransId="{B1F8691D-FD31-4A2C-B8FB-F964701AE0B4}"/>
    <dgm:cxn modelId="{D4531FA9-B822-4027-9F4E-917255B79C77}" type="presOf" srcId="{C270367E-B2B4-4AF6-A059-979249BEDD3F}" destId="{4CF237BB-D44C-4573-82AC-20DFC4F15A54}" srcOrd="0" destOrd="0" presId="urn:microsoft.com/office/officeart/2005/8/layout/process5"/>
    <dgm:cxn modelId="{9A6C27E6-526E-4CE1-9B73-0D252F6A7930}" type="presOf" srcId="{DFFEB4CC-DBFF-4303-9B22-4E3F7F59EE49}" destId="{85934EC4-5BBF-40E7-8D47-1EBE9B65E122}" srcOrd="0" destOrd="0" presId="urn:microsoft.com/office/officeart/2005/8/layout/process5"/>
    <dgm:cxn modelId="{BC661C2C-4BFA-4357-931D-370DA6C47D40}" type="presOf" srcId="{C4CC9794-922A-4968-8019-BF3F553FECDC}" destId="{34657DEF-B92F-4AA6-ACBA-EDEC50337CF2}" srcOrd="0" destOrd="0" presId="urn:microsoft.com/office/officeart/2005/8/layout/process5"/>
    <dgm:cxn modelId="{F0F99074-DF8B-4C02-A4D0-4A5756ECC21A}" type="presOf" srcId="{C4CC9794-922A-4968-8019-BF3F553FECDC}" destId="{F1E7D58E-5F26-4FC5-AC78-D2D1F3BA331F}" srcOrd="1" destOrd="0" presId="urn:microsoft.com/office/officeart/2005/8/layout/process5"/>
    <dgm:cxn modelId="{30310B9D-1C88-4BC6-BF80-A24A4E333E1F}" type="presOf" srcId="{71F074EE-85A9-46DD-A690-39D70007EAFE}" destId="{4F3BFA22-C133-4BBC-B2E0-435BDBFD0D74}" srcOrd="0" destOrd="0" presId="urn:microsoft.com/office/officeart/2005/8/layout/process5"/>
    <dgm:cxn modelId="{5919CB68-3A5E-4FDB-B382-CF4A27AA32B0}" type="presOf" srcId="{9763A254-0278-4229-8D32-C0B49EA5EDF6}" destId="{A2AA6B65-9445-4525-8E9A-FADB67DC8E2C}" srcOrd="1" destOrd="0" presId="urn:microsoft.com/office/officeart/2005/8/layout/process5"/>
    <dgm:cxn modelId="{5FF4CDF5-4035-45E2-9AE1-1CECF1843E90}" type="presOf" srcId="{7F3F3A39-B829-4B63-ABE0-90331964F133}" destId="{E9BC4B15-AB08-458E-833F-A4AD1D829B99}" srcOrd="1" destOrd="0" presId="urn:microsoft.com/office/officeart/2005/8/layout/process5"/>
    <dgm:cxn modelId="{17BC8817-EEFF-493E-B085-C11C5B0A2528}" type="presOf" srcId="{7F3F3A39-B829-4B63-ABE0-90331964F133}" destId="{8DE96CC9-B220-4A7F-B0CF-D9DF11769AE9}" srcOrd="0" destOrd="0" presId="urn:microsoft.com/office/officeart/2005/8/layout/process5"/>
    <dgm:cxn modelId="{6594D3E5-6301-4CBB-B8DB-9B02572ED10A}" type="presOf" srcId="{02CFB385-7E86-4A15-A493-6A0562D30BC6}" destId="{67D17448-7D80-4DF9-B6C0-EDE41A3DC708}" srcOrd="1" destOrd="0" presId="urn:microsoft.com/office/officeart/2005/8/layout/process5"/>
    <dgm:cxn modelId="{304819CB-F584-47F4-820A-5C44FF8B0DB8}" type="presOf" srcId="{37173EE0-A46B-4F4F-AD07-204EECFEBBDB}" destId="{F9104C61-7B64-40F6-8586-B5A79B8FE277}" srcOrd="1" destOrd="0" presId="urn:microsoft.com/office/officeart/2005/8/layout/process5"/>
    <dgm:cxn modelId="{DC01BFA4-974C-45BE-A632-DE1FD6EB6951}" srcId="{245B9E55-8FA3-4EB6-890A-E3750BE26959}" destId="{A2330B5D-180A-4429-8047-C2905CFAAF54}" srcOrd="6" destOrd="0" parTransId="{84A56283-118D-4C3E-89FE-B97F08574422}" sibTransId="{9763A254-0278-4229-8D32-C0B49EA5EDF6}"/>
    <dgm:cxn modelId="{25C7495F-2829-4FA8-B527-408F930853F4}" type="presOf" srcId="{2BAF12CD-55FC-45D4-8087-0EB32646975E}" destId="{72602D04-02AC-4FE9-92B9-0AE02FDB832D}" srcOrd="0" destOrd="0" presId="urn:microsoft.com/office/officeart/2005/8/layout/process5"/>
    <dgm:cxn modelId="{710A30F8-BF1C-4D89-934C-296C2513EFA3}" srcId="{245B9E55-8FA3-4EB6-890A-E3750BE26959}" destId="{DF8BDA24-6331-409C-A26E-773D122C6F85}" srcOrd="0" destOrd="0" parTransId="{40F290B6-9F41-4809-8636-4932E325F5DF}" sibTransId="{02CFB385-7E86-4A15-A493-6A0562D30BC6}"/>
    <dgm:cxn modelId="{7F5872BE-B96D-42EA-AFD3-6676CE757215}" type="presOf" srcId="{37173EE0-A46B-4F4F-AD07-204EECFEBBDB}" destId="{54A0F99C-0833-447E-BA36-68298710F24F}" srcOrd="0" destOrd="0" presId="urn:microsoft.com/office/officeart/2005/8/layout/process5"/>
    <dgm:cxn modelId="{1E337D90-5CCD-466B-A6FD-0EDA8F45F17F}" type="presOf" srcId="{2BAF12CD-55FC-45D4-8087-0EB32646975E}" destId="{DB9A61F7-242D-43E5-B598-9F2A88C03F69}" srcOrd="1" destOrd="0" presId="urn:microsoft.com/office/officeart/2005/8/layout/process5"/>
    <dgm:cxn modelId="{320D1E5E-01DD-47AF-A008-83E2846232E1}" type="presOf" srcId="{D6F769A8-BC58-4EB5-AB69-996A9A78B2E4}" destId="{684FDB02-083E-4F6B-8117-A8C9871A7B73}" srcOrd="0" destOrd="0" presId="urn:microsoft.com/office/officeart/2005/8/layout/process5"/>
    <dgm:cxn modelId="{2181247B-28A0-469B-B9FE-3B3A2E25EC1A}" srcId="{245B9E55-8FA3-4EB6-890A-E3750BE26959}" destId="{1CDB376B-4350-465C-B3F1-BEE659D5E0E7}" srcOrd="9" destOrd="0" parTransId="{44B49985-64F0-445E-8C1F-B5759F581366}" sibTransId="{37173EE0-A46B-4F4F-AD07-204EECFEBBDB}"/>
    <dgm:cxn modelId="{60B83344-D603-4773-B501-DFE4D81494B5}" type="presOf" srcId="{B1F8691D-FD31-4A2C-B8FB-F964701AE0B4}" destId="{537A9600-4E2B-4C51-9033-5056553DA4D6}" srcOrd="0" destOrd="0" presId="urn:microsoft.com/office/officeart/2005/8/layout/process5"/>
    <dgm:cxn modelId="{FB76A806-2181-4206-9197-86B05D8695ED}" type="presOf" srcId="{1CDB376B-4350-465C-B3F1-BEE659D5E0E7}" destId="{CA7232DE-B396-46F8-A509-1F229C76F809}" srcOrd="0" destOrd="0" presId="urn:microsoft.com/office/officeart/2005/8/layout/process5"/>
    <dgm:cxn modelId="{19CBD863-BF6D-4784-A411-71A01696CE92}" type="presOf" srcId="{486C8EA0-AAFB-441E-9D97-C591BF252E34}" destId="{F4AC47C8-0A5D-43B5-9852-873B87D0B857}" srcOrd="0" destOrd="0" presId="urn:microsoft.com/office/officeart/2005/8/layout/process5"/>
    <dgm:cxn modelId="{6A85E4D1-1998-4D10-96D9-ED06D587DE02}" srcId="{245B9E55-8FA3-4EB6-890A-E3750BE26959}" destId="{D6F769A8-BC58-4EB5-AB69-996A9A78B2E4}" srcOrd="4" destOrd="0" parTransId="{99C4DB82-8259-4D42-A7F6-D342ADC91910}" sibTransId="{7F3F3A39-B829-4B63-ABE0-90331964F133}"/>
    <dgm:cxn modelId="{87089845-0FCF-4958-AF43-C5B0822DB604}" type="presOf" srcId="{B1F8691D-FD31-4A2C-B8FB-F964701AE0B4}" destId="{84E1B19A-55B3-4163-962C-F5792EF5D04A}" srcOrd="1" destOrd="0" presId="urn:microsoft.com/office/officeart/2005/8/layout/process5"/>
    <dgm:cxn modelId="{B1F775D3-D8DE-498F-A44B-81D0FAEB208B}" type="presOf" srcId="{DBFDF961-0DCE-4002-B602-587835082E33}" destId="{EACF53F3-D08E-4693-A0A1-A5289A21DAB3}" srcOrd="1" destOrd="0" presId="urn:microsoft.com/office/officeart/2005/8/layout/process5"/>
    <dgm:cxn modelId="{1DAAD0A7-DC48-4843-8886-B45FE844D229}" srcId="{245B9E55-8FA3-4EB6-890A-E3750BE26959}" destId="{B9F8BA6E-59B9-4196-801C-27BCD839CCBC}" srcOrd="1" destOrd="0" parTransId="{332EE988-1C97-4732-A77B-809D98A22D19}" sibTransId="{2BAF12CD-55FC-45D4-8087-0EB32646975E}"/>
    <dgm:cxn modelId="{C9103F40-7469-4A91-B91E-473C2B0037BC}" type="presOf" srcId="{F21B59AE-F906-4FC1-8804-63E52063F8B2}" destId="{937218B7-3551-4645-BE91-9867D06EC09F}" srcOrd="0" destOrd="0" presId="urn:microsoft.com/office/officeart/2005/8/layout/process5"/>
    <dgm:cxn modelId="{78AEA0DE-5FDF-4A00-9D55-B6C17D8919E1}" srcId="{245B9E55-8FA3-4EB6-890A-E3750BE26959}" destId="{DFFEB4CC-DBFF-4303-9B22-4E3F7F59EE49}" srcOrd="8" destOrd="0" parTransId="{681A6147-B9E5-48E1-823F-F516159E22C4}" sibTransId="{7038104A-C0B0-4800-93F3-6AAF1DD4BD0D}"/>
    <dgm:cxn modelId="{8E120473-3AF7-4A4E-B4E5-2A2ABE70C558}" type="presOf" srcId="{71F074EE-85A9-46DD-A690-39D70007EAFE}" destId="{138D0EE8-F5C9-4B53-921D-97D1B604034F}" srcOrd="1" destOrd="0" presId="urn:microsoft.com/office/officeart/2005/8/layout/process5"/>
    <dgm:cxn modelId="{1E766F3D-2DBF-4E51-ADD9-FA9680B8BF2F}" srcId="{245B9E55-8FA3-4EB6-890A-E3750BE26959}" destId="{F21B59AE-F906-4FC1-8804-63E52063F8B2}" srcOrd="5" destOrd="0" parTransId="{4D40866C-0151-4DED-914E-A16D20350D4B}" sibTransId="{71F074EE-85A9-46DD-A690-39D70007EAFE}"/>
    <dgm:cxn modelId="{195F0B12-0226-4871-A3F8-93A2A053235C}" srcId="{245B9E55-8FA3-4EB6-890A-E3750BE26959}" destId="{9D3148E5-9CFF-4FA4-B8A9-C60CDD08DC69}" srcOrd="2" destOrd="0" parTransId="{E444CBBC-7A8D-49D6-9A08-E21D2EC00A2A}" sibTransId="{C4CC9794-922A-4968-8019-BF3F553FECDC}"/>
    <dgm:cxn modelId="{88324D2E-BEDC-4487-A64E-61DF472872B4}" type="presParOf" srcId="{35E5888F-3C41-4256-91F9-209550BF633A}" destId="{B7F26F2A-8C70-4F42-8425-C9234159F71E}" srcOrd="0" destOrd="0" presId="urn:microsoft.com/office/officeart/2005/8/layout/process5"/>
    <dgm:cxn modelId="{F0B73240-F1C3-4D2E-A650-7CFDD9D069A0}" type="presParOf" srcId="{35E5888F-3C41-4256-91F9-209550BF633A}" destId="{03EFA1C3-F3A8-48F2-A554-7F453AA0CC38}" srcOrd="1" destOrd="0" presId="urn:microsoft.com/office/officeart/2005/8/layout/process5"/>
    <dgm:cxn modelId="{93CFF6C4-077E-4FA5-AA61-4DF8D4C5A6FB}" type="presParOf" srcId="{03EFA1C3-F3A8-48F2-A554-7F453AA0CC38}" destId="{67D17448-7D80-4DF9-B6C0-EDE41A3DC708}" srcOrd="0" destOrd="0" presId="urn:microsoft.com/office/officeart/2005/8/layout/process5"/>
    <dgm:cxn modelId="{B7C7A538-C02A-435E-BFB2-D72A9B560163}" type="presParOf" srcId="{35E5888F-3C41-4256-91F9-209550BF633A}" destId="{DFD94B77-2DC2-4F42-A121-13B6B31A8270}" srcOrd="2" destOrd="0" presId="urn:microsoft.com/office/officeart/2005/8/layout/process5"/>
    <dgm:cxn modelId="{AFDA4A90-8F12-4E28-9206-CB6FC2E93E29}" type="presParOf" srcId="{35E5888F-3C41-4256-91F9-209550BF633A}" destId="{72602D04-02AC-4FE9-92B9-0AE02FDB832D}" srcOrd="3" destOrd="0" presId="urn:microsoft.com/office/officeart/2005/8/layout/process5"/>
    <dgm:cxn modelId="{79D0E133-F687-475C-B781-3FF66E5135A7}" type="presParOf" srcId="{72602D04-02AC-4FE9-92B9-0AE02FDB832D}" destId="{DB9A61F7-242D-43E5-B598-9F2A88C03F69}" srcOrd="0" destOrd="0" presId="urn:microsoft.com/office/officeart/2005/8/layout/process5"/>
    <dgm:cxn modelId="{4A039C23-8FED-4C13-A814-5BEA8E6AFC85}" type="presParOf" srcId="{35E5888F-3C41-4256-91F9-209550BF633A}" destId="{12C6DD7C-B946-4819-8B2D-6685264C4B27}" srcOrd="4" destOrd="0" presId="urn:microsoft.com/office/officeart/2005/8/layout/process5"/>
    <dgm:cxn modelId="{5B9BE31E-52E4-4C93-B1C9-DB00FA157E4D}" type="presParOf" srcId="{35E5888F-3C41-4256-91F9-209550BF633A}" destId="{34657DEF-B92F-4AA6-ACBA-EDEC50337CF2}" srcOrd="5" destOrd="0" presId="urn:microsoft.com/office/officeart/2005/8/layout/process5"/>
    <dgm:cxn modelId="{64129F1F-6943-4A14-864F-FAA89CAAB073}" type="presParOf" srcId="{34657DEF-B92F-4AA6-ACBA-EDEC50337CF2}" destId="{F1E7D58E-5F26-4FC5-AC78-D2D1F3BA331F}" srcOrd="0" destOrd="0" presId="urn:microsoft.com/office/officeart/2005/8/layout/process5"/>
    <dgm:cxn modelId="{00309779-4814-40A8-900A-7F4E1CED1C23}" type="presParOf" srcId="{35E5888F-3C41-4256-91F9-209550BF633A}" destId="{F4AC47C8-0A5D-43B5-9852-873B87D0B857}" srcOrd="6" destOrd="0" presId="urn:microsoft.com/office/officeart/2005/8/layout/process5"/>
    <dgm:cxn modelId="{07E8FA27-D9E8-4A1A-BBCF-9B8ADDDF339C}" type="presParOf" srcId="{35E5888F-3C41-4256-91F9-209550BF633A}" destId="{CFAEA8A8-FD91-400F-A44A-AD6CA0AEBA18}" srcOrd="7" destOrd="0" presId="urn:microsoft.com/office/officeart/2005/8/layout/process5"/>
    <dgm:cxn modelId="{800480BA-ED73-4EF3-BB50-B40A54733493}" type="presParOf" srcId="{CFAEA8A8-FD91-400F-A44A-AD6CA0AEBA18}" destId="{EACF53F3-D08E-4693-A0A1-A5289A21DAB3}" srcOrd="0" destOrd="0" presId="urn:microsoft.com/office/officeart/2005/8/layout/process5"/>
    <dgm:cxn modelId="{B270E04B-C7FB-46C7-B37A-8B0A401EFE0B}" type="presParOf" srcId="{35E5888F-3C41-4256-91F9-209550BF633A}" destId="{684FDB02-083E-4F6B-8117-A8C9871A7B73}" srcOrd="8" destOrd="0" presId="urn:microsoft.com/office/officeart/2005/8/layout/process5"/>
    <dgm:cxn modelId="{11F9CC54-BADB-4A05-AB23-9A2D6044D338}" type="presParOf" srcId="{35E5888F-3C41-4256-91F9-209550BF633A}" destId="{8DE96CC9-B220-4A7F-B0CF-D9DF11769AE9}" srcOrd="9" destOrd="0" presId="urn:microsoft.com/office/officeart/2005/8/layout/process5"/>
    <dgm:cxn modelId="{D05B8421-EAF2-44A6-A3D4-7CF4930FF783}" type="presParOf" srcId="{8DE96CC9-B220-4A7F-B0CF-D9DF11769AE9}" destId="{E9BC4B15-AB08-458E-833F-A4AD1D829B99}" srcOrd="0" destOrd="0" presId="urn:microsoft.com/office/officeart/2005/8/layout/process5"/>
    <dgm:cxn modelId="{F0FA122D-C3C2-4E83-BA56-84A7A82EACAA}" type="presParOf" srcId="{35E5888F-3C41-4256-91F9-209550BF633A}" destId="{937218B7-3551-4645-BE91-9867D06EC09F}" srcOrd="10" destOrd="0" presId="urn:microsoft.com/office/officeart/2005/8/layout/process5"/>
    <dgm:cxn modelId="{D6CCE55C-296A-463F-A886-B6CDD3589C54}" type="presParOf" srcId="{35E5888F-3C41-4256-91F9-209550BF633A}" destId="{4F3BFA22-C133-4BBC-B2E0-435BDBFD0D74}" srcOrd="11" destOrd="0" presId="urn:microsoft.com/office/officeart/2005/8/layout/process5"/>
    <dgm:cxn modelId="{1BD70DF0-C554-4B5C-9C9F-C212F9C68DE5}" type="presParOf" srcId="{4F3BFA22-C133-4BBC-B2E0-435BDBFD0D74}" destId="{138D0EE8-F5C9-4B53-921D-97D1B604034F}" srcOrd="0" destOrd="0" presId="urn:microsoft.com/office/officeart/2005/8/layout/process5"/>
    <dgm:cxn modelId="{13D75C15-C697-4E39-A738-06D66E9B8D2C}" type="presParOf" srcId="{35E5888F-3C41-4256-91F9-209550BF633A}" destId="{F85F4915-84B6-491C-984D-C0196CCC7BF4}" srcOrd="12" destOrd="0" presId="urn:microsoft.com/office/officeart/2005/8/layout/process5"/>
    <dgm:cxn modelId="{03718797-59C9-4AE7-A26E-A91FC855F7E1}" type="presParOf" srcId="{35E5888F-3C41-4256-91F9-209550BF633A}" destId="{E061E5DD-1485-44E6-AE43-F82A1433A13D}" srcOrd="13" destOrd="0" presId="urn:microsoft.com/office/officeart/2005/8/layout/process5"/>
    <dgm:cxn modelId="{B1B6D8FA-51D7-4176-BBF2-B6F0BF0E88DA}" type="presParOf" srcId="{E061E5DD-1485-44E6-AE43-F82A1433A13D}" destId="{A2AA6B65-9445-4525-8E9A-FADB67DC8E2C}" srcOrd="0" destOrd="0" presId="urn:microsoft.com/office/officeart/2005/8/layout/process5"/>
    <dgm:cxn modelId="{5A528211-BC00-4E45-A07B-9512BA4B2E83}" type="presParOf" srcId="{35E5888F-3C41-4256-91F9-209550BF633A}" destId="{4E9D5ED3-3C66-4A2E-A7CB-E9B3E44701CE}" srcOrd="14" destOrd="0" presId="urn:microsoft.com/office/officeart/2005/8/layout/process5"/>
    <dgm:cxn modelId="{8027B657-6C30-4B3F-918D-328379B0D59D}" type="presParOf" srcId="{35E5888F-3C41-4256-91F9-209550BF633A}" destId="{537A9600-4E2B-4C51-9033-5056553DA4D6}" srcOrd="15" destOrd="0" presId="urn:microsoft.com/office/officeart/2005/8/layout/process5"/>
    <dgm:cxn modelId="{AE1B280C-75D8-4E1C-A50D-787595A162C1}" type="presParOf" srcId="{537A9600-4E2B-4C51-9033-5056553DA4D6}" destId="{84E1B19A-55B3-4163-962C-F5792EF5D04A}" srcOrd="0" destOrd="0" presId="urn:microsoft.com/office/officeart/2005/8/layout/process5"/>
    <dgm:cxn modelId="{1B76E27E-2F33-45C5-89C5-BEE5C016D045}" type="presParOf" srcId="{35E5888F-3C41-4256-91F9-209550BF633A}" destId="{85934EC4-5BBF-40E7-8D47-1EBE9B65E122}" srcOrd="16" destOrd="0" presId="urn:microsoft.com/office/officeart/2005/8/layout/process5"/>
    <dgm:cxn modelId="{74AA6977-4235-4AC9-9668-31AFC4006736}" type="presParOf" srcId="{35E5888F-3C41-4256-91F9-209550BF633A}" destId="{2E0FFC6B-C842-4951-B354-473E8280F80D}" srcOrd="17" destOrd="0" presId="urn:microsoft.com/office/officeart/2005/8/layout/process5"/>
    <dgm:cxn modelId="{F03A2290-870B-4981-AF7F-144F6727B7DB}" type="presParOf" srcId="{2E0FFC6B-C842-4951-B354-473E8280F80D}" destId="{0612CCA6-3D51-48B9-BA2E-AF3A4028CA31}" srcOrd="0" destOrd="0" presId="urn:microsoft.com/office/officeart/2005/8/layout/process5"/>
    <dgm:cxn modelId="{CFE62B6C-28AC-41B2-AD45-5ED21C3F531D}" type="presParOf" srcId="{35E5888F-3C41-4256-91F9-209550BF633A}" destId="{CA7232DE-B396-46F8-A509-1F229C76F809}" srcOrd="18" destOrd="0" presId="urn:microsoft.com/office/officeart/2005/8/layout/process5"/>
    <dgm:cxn modelId="{3EFD2503-7227-431F-8A6B-FA0D25CDC74F}" type="presParOf" srcId="{35E5888F-3C41-4256-91F9-209550BF633A}" destId="{54A0F99C-0833-447E-BA36-68298710F24F}" srcOrd="19" destOrd="0" presId="urn:microsoft.com/office/officeart/2005/8/layout/process5"/>
    <dgm:cxn modelId="{3943EA24-6102-4B6E-A339-71908889C5D3}" type="presParOf" srcId="{54A0F99C-0833-447E-BA36-68298710F24F}" destId="{F9104C61-7B64-40F6-8586-B5A79B8FE277}" srcOrd="0" destOrd="0" presId="urn:microsoft.com/office/officeart/2005/8/layout/process5"/>
    <dgm:cxn modelId="{2AD2A429-4A36-4D83-9FB9-7B95E75FE77C}" type="presParOf" srcId="{35E5888F-3C41-4256-91F9-209550BF633A}" destId="{4CF237BB-D44C-4573-82AC-20DFC4F15A54}" srcOrd="2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1B48BC-2D20-488B-B5F5-37A0B613BB99}" type="doc">
      <dgm:prSet loTypeId="urn:microsoft.com/office/officeart/2005/8/layout/hList1" loCatId="list" qsTypeId="urn:microsoft.com/office/officeart/2005/8/quickstyle/simple3" qsCatId="simple" csTypeId="urn:microsoft.com/office/officeart/2005/8/colors/colorful5" csCatId="colorful" phldr="1"/>
      <dgm:spPr/>
      <dgm:t>
        <a:bodyPr/>
        <a:lstStyle/>
        <a:p>
          <a:endParaRPr lang="es-MX"/>
        </a:p>
      </dgm:t>
    </dgm:pt>
    <dgm:pt modelId="{395FE623-82FE-4F1E-8034-96AE069AE0C8}">
      <dgm:prSet phldrT="[Texto]" custT="1"/>
      <dgm:spPr/>
      <dgm:t>
        <a:bodyPr/>
        <a:lstStyle/>
        <a:p>
          <a:r>
            <a:rPr lang="es-MX" sz="1600" b="1">
              <a:latin typeface="+mj-lt"/>
              <a:cs typeface="Times New Roman" pitchFamily="18" charset="0"/>
            </a:rPr>
            <a:t>Fortalezas</a:t>
          </a:r>
        </a:p>
      </dgm:t>
    </dgm:pt>
    <dgm:pt modelId="{16BF1F08-E89E-4516-8890-69ADEA9FF96D}" type="parTrans" cxnId="{672C414B-8626-499C-B613-CA0DA8BA3C95}">
      <dgm:prSet/>
      <dgm:spPr/>
      <dgm:t>
        <a:bodyPr/>
        <a:lstStyle/>
        <a:p>
          <a:endParaRPr lang="es-MX" sz="1600">
            <a:latin typeface="+mj-lt"/>
            <a:cs typeface="Times New Roman" pitchFamily="18" charset="0"/>
          </a:endParaRPr>
        </a:p>
      </dgm:t>
    </dgm:pt>
    <dgm:pt modelId="{9EFB3854-0287-406C-A6EB-D7917A406234}" type="sibTrans" cxnId="{672C414B-8626-499C-B613-CA0DA8BA3C95}">
      <dgm:prSet/>
      <dgm:spPr/>
      <dgm:t>
        <a:bodyPr/>
        <a:lstStyle/>
        <a:p>
          <a:endParaRPr lang="es-MX" sz="1600">
            <a:latin typeface="+mj-lt"/>
            <a:cs typeface="Times New Roman" pitchFamily="18" charset="0"/>
          </a:endParaRPr>
        </a:p>
      </dgm:t>
    </dgm:pt>
    <dgm:pt modelId="{7B8DBA02-C5A6-49DF-A2A9-A1015E12B19B}">
      <dgm:prSet phldrT="[Texto]" custT="1"/>
      <dgm:spPr/>
      <dgm:t>
        <a:bodyPr/>
        <a:lstStyle/>
        <a:p>
          <a:pPr algn="just"/>
          <a:r>
            <a:rPr lang="es-MX" sz="1600" dirty="0">
              <a:latin typeface="+mj-lt"/>
              <a:cs typeface="Times New Roman" pitchFamily="18" charset="0"/>
            </a:rPr>
            <a:t>Mayor fuente de financiamiento es a través de los accionistas. </a:t>
          </a:r>
        </a:p>
      </dgm:t>
    </dgm:pt>
    <dgm:pt modelId="{362E86AF-A253-4073-B4C3-4EC0F853BA8D}" type="parTrans" cxnId="{779379D3-46CD-4E8A-8FCD-B4015FA4DC82}">
      <dgm:prSet/>
      <dgm:spPr/>
      <dgm:t>
        <a:bodyPr/>
        <a:lstStyle/>
        <a:p>
          <a:endParaRPr lang="es-MX" sz="1600">
            <a:latin typeface="+mj-lt"/>
            <a:cs typeface="Times New Roman" pitchFamily="18" charset="0"/>
          </a:endParaRPr>
        </a:p>
      </dgm:t>
    </dgm:pt>
    <dgm:pt modelId="{506D5ABB-D486-44A1-BA4E-EE0F133A8A64}" type="sibTrans" cxnId="{779379D3-46CD-4E8A-8FCD-B4015FA4DC82}">
      <dgm:prSet/>
      <dgm:spPr/>
      <dgm:t>
        <a:bodyPr/>
        <a:lstStyle/>
        <a:p>
          <a:endParaRPr lang="es-MX" sz="1600">
            <a:latin typeface="+mj-lt"/>
            <a:cs typeface="Times New Roman" pitchFamily="18" charset="0"/>
          </a:endParaRPr>
        </a:p>
      </dgm:t>
    </dgm:pt>
    <dgm:pt modelId="{18EAA639-C127-4B1D-A9D8-5360B7C6DBB5}">
      <dgm:prSet phldrT="[Texto]" custT="1"/>
      <dgm:spPr/>
      <dgm:t>
        <a:bodyPr/>
        <a:lstStyle/>
        <a:p>
          <a:pPr algn="just"/>
          <a:r>
            <a:rPr lang="es-MX" sz="1600" dirty="0">
              <a:latin typeface="+mj-lt"/>
              <a:cs typeface="Times New Roman" pitchFamily="18" charset="0"/>
            </a:rPr>
            <a:t>Buenos plazos promedio de pago con sus proveedores</a:t>
          </a:r>
        </a:p>
      </dgm:t>
    </dgm:pt>
    <dgm:pt modelId="{971BD949-161F-43EC-A2A7-F2654B43A762}" type="parTrans" cxnId="{B3D353DC-A36F-43B2-9444-D73DD4F8520A}">
      <dgm:prSet/>
      <dgm:spPr/>
      <dgm:t>
        <a:bodyPr/>
        <a:lstStyle/>
        <a:p>
          <a:endParaRPr lang="es-MX" sz="1600">
            <a:latin typeface="+mj-lt"/>
            <a:cs typeface="Times New Roman" pitchFamily="18" charset="0"/>
          </a:endParaRPr>
        </a:p>
      </dgm:t>
    </dgm:pt>
    <dgm:pt modelId="{CFB484C3-FC9B-4B33-89C7-3F6C9A3D9EB5}" type="sibTrans" cxnId="{B3D353DC-A36F-43B2-9444-D73DD4F8520A}">
      <dgm:prSet/>
      <dgm:spPr/>
      <dgm:t>
        <a:bodyPr/>
        <a:lstStyle/>
        <a:p>
          <a:endParaRPr lang="es-MX" sz="1600">
            <a:latin typeface="+mj-lt"/>
            <a:cs typeface="Times New Roman" pitchFamily="18" charset="0"/>
          </a:endParaRPr>
        </a:p>
      </dgm:t>
    </dgm:pt>
    <dgm:pt modelId="{7C74CC05-8EE7-4FA2-B2FC-02A3C8CC89B6}">
      <dgm:prSet phldrT="[Texto]" custT="1"/>
      <dgm:spPr/>
      <dgm:t>
        <a:bodyPr/>
        <a:lstStyle/>
        <a:p>
          <a:r>
            <a:rPr lang="es-MX" sz="1600" b="1" dirty="0">
              <a:latin typeface="+mj-lt"/>
              <a:cs typeface="Times New Roman" pitchFamily="18" charset="0"/>
            </a:rPr>
            <a:t>Debilidades</a:t>
          </a:r>
        </a:p>
      </dgm:t>
    </dgm:pt>
    <dgm:pt modelId="{66B483FB-AAD2-4B0B-ADC2-5B9E970ED907}" type="parTrans" cxnId="{19D697C3-1B92-496B-B15E-746E561197C0}">
      <dgm:prSet/>
      <dgm:spPr/>
      <dgm:t>
        <a:bodyPr/>
        <a:lstStyle/>
        <a:p>
          <a:endParaRPr lang="es-MX" sz="1600">
            <a:latin typeface="+mj-lt"/>
            <a:cs typeface="Times New Roman" pitchFamily="18" charset="0"/>
          </a:endParaRPr>
        </a:p>
      </dgm:t>
    </dgm:pt>
    <dgm:pt modelId="{B795D83C-41D6-43AC-8DFD-8516137331A0}" type="sibTrans" cxnId="{19D697C3-1B92-496B-B15E-746E561197C0}">
      <dgm:prSet/>
      <dgm:spPr/>
      <dgm:t>
        <a:bodyPr/>
        <a:lstStyle/>
        <a:p>
          <a:endParaRPr lang="es-MX" sz="1600">
            <a:latin typeface="+mj-lt"/>
            <a:cs typeface="Times New Roman" pitchFamily="18" charset="0"/>
          </a:endParaRPr>
        </a:p>
      </dgm:t>
    </dgm:pt>
    <dgm:pt modelId="{FFC0D350-11FD-4944-8EEA-638FFE62782D}">
      <dgm:prSet phldrT="[Texto]" custT="1"/>
      <dgm:spPr/>
      <dgm:t>
        <a:bodyPr/>
        <a:lstStyle/>
        <a:p>
          <a:pPr algn="just"/>
          <a:r>
            <a:rPr lang="es-MX" sz="1600" dirty="0">
              <a:latin typeface="+mj-lt"/>
              <a:cs typeface="Times New Roman" pitchFamily="18" charset="0"/>
            </a:rPr>
            <a:t>La empresa tiene un capital de trabajo negativo</a:t>
          </a:r>
        </a:p>
      </dgm:t>
    </dgm:pt>
    <dgm:pt modelId="{F889ECF8-A5BD-4701-B235-F4C8F39C03D1}" type="parTrans" cxnId="{F1314653-B1B6-486C-8CB8-1C943F005CC0}">
      <dgm:prSet/>
      <dgm:spPr/>
      <dgm:t>
        <a:bodyPr/>
        <a:lstStyle/>
        <a:p>
          <a:endParaRPr lang="es-MX" sz="1600">
            <a:latin typeface="+mj-lt"/>
            <a:cs typeface="Times New Roman" pitchFamily="18" charset="0"/>
          </a:endParaRPr>
        </a:p>
      </dgm:t>
    </dgm:pt>
    <dgm:pt modelId="{90DF3EDB-5B66-4191-9FEF-786C2DC98CDC}" type="sibTrans" cxnId="{F1314653-B1B6-486C-8CB8-1C943F005CC0}">
      <dgm:prSet/>
      <dgm:spPr/>
      <dgm:t>
        <a:bodyPr/>
        <a:lstStyle/>
        <a:p>
          <a:endParaRPr lang="es-MX" sz="1600">
            <a:latin typeface="+mj-lt"/>
            <a:cs typeface="Times New Roman" pitchFamily="18" charset="0"/>
          </a:endParaRPr>
        </a:p>
      </dgm:t>
    </dgm:pt>
    <dgm:pt modelId="{E25E1471-E4B3-4CDD-8E61-518460DE7726}">
      <dgm:prSet phldrT="[Texto]" custT="1"/>
      <dgm:spPr/>
      <dgm:t>
        <a:bodyPr/>
        <a:lstStyle/>
        <a:p>
          <a:pPr algn="just"/>
          <a:r>
            <a:rPr lang="es-MX" sz="1600" dirty="0">
              <a:latin typeface="+mj-lt"/>
              <a:cs typeface="Times New Roman" pitchFamily="18" charset="0"/>
            </a:rPr>
            <a:t>No existe una adecuada política de cobro</a:t>
          </a:r>
        </a:p>
      </dgm:t>
    </dgm:pt>
    <dgm:pt modelId="{41047DB0-8DB0-46B1-BF9D-C66267B863A6}" type="parTrans" cxnId="{81F84F95-23A8-4457-8DAB-6667A73D7630}">
      <dgm:prSet/>
      <dgm:spPr/>
      <dgm:t>
        <a:bodyPr/>
        <a:lstStyle/>
        <a:p>
          <a:endParaRPr lang="es-MX" sz="1600">
            <a:latin typeface="+mj-lt"/>
            <a:cs typeface="Times New Roman" pitchFamily="18" charset="0"/>
          </a:endParaRPr>
        </a:p>
      </dgm:t>
    </dgm:pt>
    <dgm:pt modelId="{84BB867F-A583-438D-BACE-C9CA4F5BEC94}" type="sibTrans" cxnId="{81F84F95-23A8-4457-8DAB-6667A73D7630}">
      <dgm:prSet/>
      <dgm:spPr/>
      <dgm:t>
        <a:bodyPr/>
        <a:lstStyle/>
        <a:p>
          <a:endParaRPr lang="es-MX" sz="1600">
            <a:latin typeface="+mj-lt"/>
            <a:cs typeface="Times New Roman" pitchFamily="18" charset="0"/>
          </a:endParaRPr>
        </a:p>
      </dgm:t>
    </dgm:pt>
    <dgm:pt modelId="{67B6D94D-1F80-48F0-90F7-1401464AD9B5}">
      <dgm:prSet custT="1"/>
      <dgm:spPr/>
      <dgm:t>
        <a:bodyPr/>
        <a:lstStyle/>
        <a:p>
          <a:pPr algn="just"/>
          <a:r>
            <a:rPr lang="es-MX" sz="1600" dirty="0">
              <a:latin typeface="+mj-lt"/>
              <a:cs typeface="Times New Roman" pitchFamily="18" charset="0"/>
            </a:rPr>
            <a:t>No tiene capacidad para cubrir sus deudas en el corto plazo debido a la falta de capital de trabajo</a:t>
          </a:r>
        </a:p>
      </dgm:t>
    </dgm:pt>
    <dgm:pt modelId="{2E0BC19C-B4FC-42B1-A564-78F4BE94BEC8}" type="parTrans" cxnId="{4EF486F4-35E0-4E36-B482-545C5B57FAF4}">
      <dgm:prSet/>
      <dgm:spPr/>
      <dgm:t>
        <a:bodyPr/>
        <a:lstStyle/>
        <a:p>
          <a:endParaRPr lang="es-MX" sz="1600">
            <a:latin typeface="+mj-lt"/>
            <a:cs typeface="Times New Roman" pitchFamily="18" charset="0"/>
          </a:endParaRPr>
        </a:p>
      </dgm:t>
    </dgm:pt>
    <dgm:pt modelId="{DC9CB7E0-AEC6-4771-B4E4-309938374942}" type="sibTrans" cxnId="{4EF486F4-35E0-4E36-B482-545C5B57FAF4}">
      <dgm:prSet/>
      <dgm:spPr/>
      <dgm:t>
        <a:bodyPr/>
        <a:lstStyle/>
        <a:p>
          <a:endParaRPr lang="es-MX" sz="1600">
            <a:latin typeface="+mj-lt"/>
            <a:cs typeface="Times New Roman" pitchFamily="18" charset="0"/>
          </a:endParaRPr>
        </a:p>
      </dgm:t>
    </dgm:pt>
    <dgm:pt modelId="{530F40B9-0D9E-42EC-94B7-9E1F82FCB03C}">
      <dgm:prSet custT="1"/>
      <dgm:spPr/>
      <dgm:t>
        <a:bodyPr/>
        <a:lstStyle/>
        <a:p>
          <a:pPr algn="just"/>
          <a:r>
            <a:rPr lang="es-MX" sz="1600" dirty="0">
              <a:latin typeface="+mj-lt"/>
              <a:cs typeface="Times New Roman" pitchFamily="18" charset="0"/>
            </a:rPr>
            <a:t> La empresa no cuenta con nuevas alternativas de financiamiento</a:t>
          </a:r>
        </a:p>
      </dgm:t>
    </dgm:pt>
    <dgm:pt modelId="{E155FBCA-2471-4A06-905E-38CC7ADB75F7}" type="parTrans" cxnId="{996D5EB6-7A69-42EE-8FB8-1A247AE4F2DD}">
      <dgm:prSet/>
      <dgm:spPr/>
      <dgm:t>
        <a:bodyPr/>
        <a:lstStyle/>
        <a:p>
          <a:endParaRPr lang="es-MX" sz="1600">
            <a:latin typeface="+mj-lt"/>
            <a:cs typeface="Times New Roman" pitchFamily="18" charset="0"/>
          </a:endParaRPr>
        </a:p>
      </dgm:t>
    </dgm:pt>
    <dgm:pt modelId="{6AF2E20A-2F41-41FE-9601-4507A5FD3958}" type="sibTrans" cxnId="{996D5EB6-7A69-42EE-8FB8-1A247AE4F2DD}">
      <dgm:prSet/>
      <dgm:spPr/>
      <dgm:t>
        <a:bodyPr/>
        <a:lstStyle/>
        <a:p>
          <a:endParaRPr lang="es-MX" sz="1600">
            <a:latin typeface="+mj-lt"/>
            <a:cs typeface="Times New Roman" pitchFamily="18" charset="0"/>
          </a:endParaRPr>
        </a:p>
      </dgm:t>
    </dgm:pt>
    <dgm:pt modelId="{876648CC-F129-4091-A5B0-5CB6EE010DDB}">
      <dgm:prSet custT="1"/>
      <dgm:spPr/>
      <dgm:t>
        <a:bodyPr/>
        <a:lstStyle/>
        <a:p>
          <a:pPr algn="just"/>
          <a:r>
            <a:rPr lang="es-MX" sz="1600" dirty="0">
              <a:latin typeface="+mj-lt"/>
              <a:cs typeface="Times New Roman" pitchFamily="18" charset="0"/>
            </a:rPr>
            <a:t>Crecimiento de gastos operativos </a:t>
          </a:r>
        </a:p>
      </dgm:t>
    </dgm:pt>
    <dgm:pt modelId="{EAF6784C-0BEF-4B59-BB9E-A72A3341FF0C}" type="parTrans" cxnId="{1B68A23D-0DE4-40F8-8D0A-15AA279C8D5A}">
      <dgm:prSet/>
      <dgm:spPr/>
      <dgm:t>
        <a:bodyPr/>
        <a:lstStyle/>
        <a:p>
          <a:endParaRPr lang="es-MX" sz="1600">
            <a:latin typeface="+mj-lt"/>
            <a:cs typeface="Times New Roman" pitchFamily="18" charset="0"/>
          </a:endParaRPr>
        </a:p>
      </dgm:t>
    </dgm:pt>
    <dgm:pt modelId="{9E710E4E-C6EC-43EB-BA36-9C65FF80CD5E}" type="sibTrans" cxnId="{1B68A23D-0DE4-40F8-8D0A-15AA279C8D5A}">
      <dgm:prSet/>
      <dgm:spPr/>
      <dgm:t>
        <a:bodyPr/>
        <a:lstStyle/>
        <a:p>
          <a:endParaRPr lang="es-MX" sz="1600">
            <a:latin typeface="+mj-lt"/>
            <a:cs typeface="Times New Roman" pitchFamily="18" charset="0"/>
          </a:endParaRPr>
        </a:p>
      </dgm:t>
    </dgm:pt>
    <dgm:pt modelId="{23149B83-EC94-4204-B6EF-177108724BA9}">
      <dgm:prSet custT="1"/>
      <dgm:spPr/>
      <dgm:t>
        <a:bodyPr/>
        <a:lstStyle/>
        <a:p>
          <a:pPr algn="just"/>
          <a:r>
            <a:rPr lang="es-MX" sz="1600" dirty="0">
              <a:latin typeface="+mj-lt"/>
              <a:cs typeface="Times New Roman" pitchFamily="18" charset="0"/>
            </a:rPr>
            <a:t>El 90% de las compras son a crédito</a:t>
          </a:r>
        </a:p>
      </dgm:t>
    </dgm:pt>
    <dgm:pt modelId="{3C9CB710-7FBC-41D0-B748-9B128017D4CE}" type="parTrans" cxnId="{5AC2AB3E-6916-48E5-9D72-D8A865DA283B}">
      <dgm:prSet/>
      <dgm:spPr/>
      <dgm:t>
        <a:bodyPr/>
        <a:lstStyle/>
        <a:p>
          <a:endParaRPr lang="es-MX" sz="1600">
            <a:latin typeface="+mj-lt"/>
            <a:cs typeface="Times New Roman" pitchFamily="18" charset="0"/>
          </a:endParaRPr>
        </a:p>
      </dgm:t>
    </dgm:pt>
    <dgm:pt modelId="{E0E3F9DD-BD08-4A7F-BAFA-2423A6817F43}" type="sibTrans" cxnId="{5AC2AB3E-6916-48E5-9D72-D8A865DA283B}">
      <dgm:prSet/>
      <dgm:spPr/>
      <dgm:t>
        <a:bodyPr/>
        <a:lstStyle/>
        <a:p>
          <a:endParaRPr lang="es-MX" sz="1600">
            <a:latin typeface="+mj-lt"/>
            <a:cs typeface="Times New Roman" pitchFamily="18" charset="0"/>
          </a:endParaRPr>
        </a:p>
      </dgm:t>
    </dgm:pt>
    <dgm:pt modelId="{28EBDDFD-B479-4BF6-B963-236F52B95F0F}">
      <dgm:prSet custT="1"/>
      <dgm:spPr/>
      <dgm:t>
        <a:bodyPr/>
        <a:lstStyle/>
        <a:p>
          <a:pPr algn="just"/>
          <a:r>
            <a:rPr lang="es-MX" sz="1600" dirty="0">
              <a:latin typeface="+mj-lt"/>
              <a:cs typeface="Times New Roman" pitchFamily="18" charset="0"/>
            </a:rPr>
            <a:t>La empresa no tiene </a:t>
          </a:r>
          <a:r>
            <a:rPr lang="es-MX" sz="1600" dirty="0" smtClean="0">
              <a:latin typeface="+mj-lt"/>
              <a:cs typeface="Times New Roman" pitchFamily="18" charset="0"/>
            </a:rPr>
            <a:t>políticas </a:t>
          </a:r>
          <a:r>
            <a:rPr lang="es-MX" sz="1600" dirty="0">
              <a:latin typeface="+mj-lt"/>
              <a:cs typeface="Times New Roman" pitchFamily="18" charset="0"/>
            </a:rPr>
            <a:t>de pago al trabajar con nuevos proveedores </a:t>
          </a:r>
        </a:p>
      </dgm:t>
    </dgm:pt>
    <dgm:pt modelId="{A08F411D-FDB9-4727-8D72-ED844BE5E445}" type="parTrans" cxnId="{05E5AFA2-E17C-4AD8-AF76-523C452511D3}">
      <dgm:prSet/>
      <dgm:spPr/>
      <dgm:t>
        <a:bodyPr/>
        <a:lstStyle/>
        <a:p>
          <a:endParaRPr lang="es-MX" sz="1600">
            <a:latin typeface="+mj-lt"/>
            <a:cs typeface="Times New Roman" pitchFamily="18" charset="0"/>
          </a:endParaRPr>
        </a:p>
      </dgm:t>
    </dgm:pt>
    <dgm:pt modelId="{BDDEAD32-73DF-4ED5-8140-07F90804F3ED}" type="sibTrans" cxnId="{05E5AFA2-E17C-4AD8-AF76-523C452511D3}">
      <dgm:prSet/>
      <dgm:spPr/>
      <dgm:t>
        <a:bodyPr/>
        <a:lstStyle/>
        <a:p>
          <a:endParaRPr lang="es-MX" sz="1600">
            <a:latin typeface="+mj-lt"/>
            <a:cs typeface="Times New Roman" pitchFamily="18" charset="0"/>
          </a:endParaRPr>
        </a:p>
      </dgm:t>
    </dgm:pt>
    <dgm:pt modelId="{9DF9BFDB-67F0-4109-A83C-893F7B2F95DC}">
      <dgm:prSet phldrT="[Texto]" custT="1"/>
      <dgm:spPr/>
      <dgm:t>
        <a:bodyPr/>
        <a:lstStyle/>
        <a:p>
          <a:pPr algn="l"/>
          <a:endParaRPr lang="es-MX" sz="1600" dirty="0">
            <a:latin typeface="+mj-lt"/>
            <a:cs typeface="Times New Roman" pitchFamily="18" charset="0"/>
          </a:endParaRPr>
        </a:p>
      </dgm:t>
    </dgm:pt>
    <dgm:pt modelId="{D7C1BA4E-7AA8-420F-A965-E0972F3303DA}" type="parTrans" cxnId="{C966587F-2F62-406A-9A40-13D7EE836D40}">
      <dgm:prSet/>
      <dgm:spPr/>
      <dgm:t>
        <a:bodyPr/>
        <a:lstStyle/>
        <a:p>
          <a:endParaRPr lang="es-MX" sz="1600">
            <a:latin typeface="+mj-lt"/>
          </a:endParaRPr>
        </a:p>
      </dgm:t>
    </dgm:pt>
    <dgm:pt modelId="{F034DEAE-6D65-40B0-95D1-65676FB09A4B}" type="sibTrans" cxnId="{C966587F-2F62-406A-9A40-13D7EE836D40}">
      <dgm:prSet/>
      <dgm:spPr/>
      <dgm:t>
        <a:bodyPr/>
        <a:lstStyle/>
        <a:p>
          <a:endParaRPr lang="es-MX" sz="1600">
            <a:latin typeface="+mj-lt"/>
          </a:endParaRPr>
        </a:p>
      </dgm:t>
    </dgm:pt>
    <dgm:pt modelId="{C5658245-E709-45F0-A716-333346CD79FD}">
      <dgm:prSet phldrT="[Texto]" custT="1"/>
      <dgm:spPr/>
      <dgm:t>
        <a:bodyPr/>
        <a:lstStyle/>
        <a:p>
          <a:pPr algn="l"/>
          <a:endParaRPr lang="es-MX" sz="1600" dirty="0">
            <a:latin typeface="+mj-lt"/>
            <a:cs typeface="Times New Roman" pitchFamily="18" charset="0"/>
          </a:endParaRPr>
        </a:p>
      </dgm:t>
    </dgm:pt>
    <dgm:pt modelId="{66CF8083-B5EC-4BA2-9254-E82E7933787B}" type="parTrans" cxnId="{3079D1AC-0138-414B-9DB2-CB537DE14FB4}">
      <dgm:prSet/>
      <dgm:spPr/>
      <dgm:t>
        <a:bodyPr/>
        <a:lstStyle/>
        <a:p>
          <a:endParaRPr lang="es-MX" sz="1600">
            <a:latin typeface="+mj-lt"/>
          </a:endParaRPr>
        </a:p>
      </dgm:t>
    </dgm:pt>
    <dgm:pt modelId="{8ED915EE-DC0E-4584-A66C-030E5C5E62B2}" type="sibTrans" cxnId="{3079D1AC-0138-414B-9DB2-CB537DE14FB4}">
      <dgm:prSet/>
      <dgm:spPr/>
      <dgm:t>
        <a:bodyPr/>
        <a:lstStyle/>
        <a:p>
          <a:endParaRPr lang="es-MX" sz="1600">
            <a:latin typeface="+mj-lt"/>
          </a:endParaRPr>
        </a:p>
      </dgm:t>
    </dgm:pt>
    <dgm:pt modelId="{6C1C7E0E-2006-4DA3-868A-D3EA8B6583D1}">
      <dgm:prSet phldrT="[Texto]" custT="1"/>
      <dgm:spPr/>
      <dgm:t>
        <a:bodyPr/>
        <a:lstStyle/>
        <a:p>
          <a:pPr algn="just"/>
          <a:endParaRPr lang="es-MX" sz="1600">
            <a:latin typeface="+mj-lt"/>
            <a:cs typeface="Times New Roman" pitchFamily="18" charset="0"/>
          </a:endParaRPr>
        </a:p>
      </dgm:t>
    </dgm:pt>
    <dgm:pt modelId="{B74A1C9B-F9E4-4AB0-B37A-3751B58F1B87}" type="parTrans" cxnId="{FEC782F4-9763-40B8-B6F1-538C8AC2F1F7}">
      <dgm:prSet/>
      <dgm:spPr/>
      <dgm:t>
        <a:bodyPr/>
        <a:lstStyle/>
        <a:p>
          <a:endParaRPr lang="es-MX" sz="1600">
            <a:latin typeface="+mj-lt"/>
          </a:endParaRPr>
        </a:p>
      </dgm:t>
    </dgm:pt>
    <dgm:pt modelId="{2E972C5B-52F0-4F7E-A4BD-734EA6B399C3}" type="sibTrans" cxnId="{FEC782F4-9763-40B8-B6F1-538C8AC2F1F7}">
      <dgm:prSet/>
      <dgm:spPr/>
      <dgm:t>
        <a:bodyPr/>
        <a:lstStyle/>
        <a:p>
          <a:endParaRPr lang="es-MX" sz="1600">
            <a:latin typeface="+mj-lt"/>
          </a:endParaRPr>
        </a:p>
      </dgm:t>
    </dgm:pt>
    <dgm:pt modelId="{933307B7-3AB1-4909-8E82-F2686B8FF982}">
      <dgm:prSet phldrT="[Texto]" custT="1"/>
      <dgm:spPr/>
      <dgm:t>
        <a:bodyPr/>
        <a:lstStyle/>
        <a:p>
          <a:pPr algn="just"/>
          <a:endParaRPr lang="es-MX" sz="1600">
            <a:latin typeface="+mj-lt"/>
            <a:cs typeface="Times New Roman" pitchFamily="18" charset="0"/>
          </a:endParaRPr>
        </a:p>
      </dgm:t>
    </dgm:pt>
    <dgm:pt modelId="{EFAD6B96-107F-487F-A6DE-BBC7676B95EA}" type="parTrans" cxnId="{38A7E71C-FC08-4CDF-ABA6-171F883EFDC7}">
      <dgm:prSet/>
      <dgm:spPr/>
      <dgm:t>
        <a:bodyPr/>
        <a:lstStyle/>
        <a:p>
          <a:endParaRPr lang="es-MX" sz="1600">
            <a:latin typeface="+mj-lt"/>
          </a:endParaRPr>
        </a:p>
      </dgm:t>
    </dgm:pt>
    <dgm:pt modelId="{62ABB397-D216-4E61-8A5A-FDC326AFD223}" type="sibTrans" cxnId="{38A7E71C-FC08-4CDF-ABA6-171F883EFDC7}">
      <dgm:prSet/>
      <dgm:spPr/>
      <dgm:t>
        <a:bodyPr/>
        <a:lstStyle/>
        <a:p>
          <a:endParaRPr lang="es-MX" sz="1600">
            <a:latin typeface="+mj-lt"/>
          </a:endParaRPr>
        </a:p>
      </dgm:t>
    </dgm:pt>
    <dgm:pt modelId="{566155F8-5EF5-41FE-8FE0-998FE160AAA1}">
      <dgm:prSet custT="1"/>
      <dgm:spPr/>
      <dgm:t>
        <a:bodyPr/>
        <a:lstStyle/>
        <a:p>
          <a:pPr algn="just"/>
          <a:r>
            <a:rPr lang="es-MX" sz="1600" dirty="0">
              <a:latin typeface="+mj-lt"/>
              <a:cs typeface="Times New Roman" pitchFamily="18" charset="0"/>
            </a:rPr>
            <a:t> Falta de liquidez. </a:t>
          </a:r>
        </a:p>
      </dgm:t>
    </dgm:pt>
    <dgm:pt modelId="{EBAE3F02-DE78-4B5C-81A9-CD20B26E9904}" type="parTrans" cxnId="{93BFD974-685A-4D33-8EBF-EF866BAF2782}">
      <dgm:prSet/>
      <dgm:spPr/>
      <dgm:t>
        <a:bodyPr/>
        <a:lstStyle/>
        <a:p>
          <a:endParaRPr lang="es-MX" sz="1600">
            <a:latin typeface="+mj-lt"/>
          </a:endParaRPr>
        </a:p>
      </dgm:t>
    </dgm:pt>
    <dgm:pt modelId="{731DA8AC-96BD-4050-A1CE-AE5F3EBCF071}" type="sibTrans" cxnId="{93BFD974-685A-4D33-8EBF-EF866BAF2782}">
      <dgm:prSet/>
      <dgm:spPr/>
      <dgm:t>
        <a:bodyPr/>
        <a:lstStyle/>
        <a:p>
          <a:endParaRPr lang="es-MX" sz="1600">
            <a:latin typeface="+mj-lt"/>
          </a:endParaRPr>
        </a:p>
      </dgm:t>
    </dgm:pt>
    <dgm:pt modelId="{2151A5C3-D3EC-4CAF-9F04-40F204B4BA25}">
      <dgm:prSet custT="1"/>
      <dgm:spPr/>
      <dgm:t>
        <a:bodyPr/>
        <a:lstStyle/>
        <a:p>
          <a:pPr algn="just"/>
          <a:r>
            <a:rPr lang="es-MX" sz="1600" dirty="0">
              <a:latin typeface="+mj-lt"/>
              <a:cs typeface="Times New Roman" pitchFamily="18" charset="0"/>
            </a:rPr>
            <a:t> Buen posicionamiento de las marcas que la </a:t>
          </a:r>
          <a:r>
            <a:rPr lang="es-MX" sz="1600" dirty="0" smtClean="0">
              <a:latin typeface="+mj-lt"/>
              <a:cs typeface="Times New Roman" pitchFamily="18" charset="0"/>
            </a:rPr>
            <a:t>empresa </a:t>
          </a:r>
          <a:r>
            <a:rPr lang="es-MX" sz="1600" dirty="0">
              <a:latin typeface="+mj-lt"/>
              <a:cs typeface="Times New Roman" pitchFamily="18" charset="0"/>
            </a:rPr>
            <a:t>vende lo que ha hecho que las ventas incrementen.</a:t>
          </a:r>
        </a:p>
      </dgm:t>
    </dgm:pt>
    <dgm:pt modelId="{CA95FF7F-EDDC-4DE6-B6BD-8CEA36AFFAE3}" type="parTrans" cxnId="{723C655A-48A5-4E51-8D7F-556C28C5E733}">
      <dgm:prSet/>
      <dgm:spPr/>
      <dgm:t>
        <a:bodyPr/>
        <a:lstStyle/>
        <a:p>
          <a:endParaRPr lang="es-MX" sz="1600">
            <a:latin typeface="+mj-lt"/>
          </a:endParaRPr>
        </a:p>
      </dgm:t>
    </dgm:pt>
    <dgm:pt modelId="{650913A1-AECF-4E74-B10F-DFD7FFDA0BAC}" type="sibTrans" cxnId="{723C655A-48A5-4E51-8D7F-556C28C5E733}">
      <dgm:prSet/>
      <dgm:spPr/>
      <dgm:t>
        <a:bodyPr/>
        <a:lstStyle/>
        <a:p>
          <a:endParaRPr lang="es-MX" sz="1600">
            <a:latin typeface="+mj-lt"/>
          </a:endParaRPr>
        </a:p>
      </dgm:t>
    </dgm:pt>
    <dgm:pt modelId="{4ADDC949-AF03-4B84-BE76-51672640E275}">
      <dgm:prSet custT="1"/>
      <dgm:spPr/>
      <dgm:t>
        <a:bodyPr/>
        <a:lstStyle/>
        <a:p>
          <a:pPr algn="just"/>
          <a:r>
            <a:rPr lang="es-MX" sz="1600" dirty="0">
              <a:latin typeface="+mj-lt"/>
              <a:cs typeface="Times New Roman" pitchFamily="18" charset="0"/>
            </a:rPr>
            <a:t>Inversión en activos fijos</a:t>
          </a:r>
        </a:p>
      </dgm:t>
    </dgm:pt>
    <dgm:pt modelId="{911C3E3C-1F59-42EB-AFFD-A79F4A97BADF}" type="sibTrans" cxnId="{7750E3E9-17CF-4E40-8D74-6AC46C5E648A}">
      <dgm:prSet/>
      <dgm:spPr/>
      <dgm:t>
        <a:bodyPr/>
        <a:lstStyle/>
        <a:p>
          <a:endParaRPr lang="es-MX" sz="1600">
            <a:latin typeface="+mj-lt"/>
            <a:cs typeface="Times New Roman" pitchFamily="18" charset="0"/>
          </a:endParaRPr>
        </a:p>
      </dgm:t>
    </dgm:pt>
    <dgm:pt modelId="{F4638D82-0B7D-42B2-A9BD-29AC537A5D20}" type="parTrans" cxnId="{7750E3E9-17CF-4E40-8D74-6AC46C5E648A}">
      <dgm:prSet/>
      <dgm:spPr/>
      <dgm:t>
        <a:bodyPr/>
        <a:lstStyle/>
        <a:p>
          <a:endParaRPr lang="es-MX" sz="1600">
            <a:latin typeface="+mj-lt"/>
            <a:cs typeface="Times New Roman" pitchFamily="18" charset="0"/>
          </a:endParaRPr>
        </a:p>
      </dgm:t>
    </dgm:pt>
    <dgm:pt modelId="{B43C6F30-0B90-49BD-8752-259C58DC412F}">
      <dgm:prSet custT="1"/>
      <dgm:spPr/>
      <dgm:t>
        <a:bodyPr/>
        <a:lstStyle/>
        <a:p>
          <a:pPr algn="just"/>
          <a:r>
            <a:rPr lang="es-MX" sz="1600" dirty="0">
              <a:latin typeface="+mj-lt"/>
              <a:cs typeface="Times New Roman" pitchFamily="18" charset="0"/>
            </a:rPr>
            <a:t>No existe límite de riesgo ni instrumentos de cobro cuando se concede crédito a un cliente</a:t>
          </a:r>
        </a:p>
      </dgm:t>
    </dgm:pt>
    <dgm:pt modelId="{80209A9D-4B01-438E-8C22-E8DF82421AC5}" type="parTrans" cxnId="{12FE6177-E4B9-451D-A772-EA1016BFFAD8}">
      <dgm:prSet/>
      <dgm:spPr/>
      <dgm:t>
        <a:bodyPr/>
        <a:lstStyle/>
        <a:p>
          <a:endParaRPr lang="es-MX" sz="1600">
            <a:latin typeface="+mj-lt"/>
          </a:endParaRPr>
        </a:p>
      </dgm:t>
    </dgm:pt>
    <dgm:pt modelId="{FD6F897C-2AA2-472E-A2FB-967DDF6A101B}" type="sibTrans" cxnId="{12FE6177-E4B9-451D-A772-EA1016BFFAD8}">
      <dgm:prSet/>
      <dgm:spPr/>
      <dgm:t>
        <a:bodyPr/>
        <a:lstStyle/>
        <a:p>
          <a:endParaRPr lang="es-MX" sz="1600">
            <a:latin typeface="+mj-lt"/>
          </a:endParaRPr>
        </a:p>
      </dgm:t>
    </dgm:pt>
    <dgm:pt modelId="{9686A37D-F145-419F-840F-A4CB366BD50A}" type="pres">
      <dgm:prSet presAssocID="{FA1B48BC-2D20-488B-B5F5-37A0B613BB99}" presName="Name0" presStyleCnt="0">
        <dgm:presLayoutVars>
          <dgm:dir/>
          <dgm:animLvl val="lvl"/>
          <dgm:resizeHandles val="exact"/>
        </dgm:presLayoutVars>
      </dgm:prSet>
      <dgm:spPr/>
      <dgm:t>
        <a:bodyPr/>
        <a:lstStyle/>
        <a:p>
          <a:endParaRPr lang="es-MX"/>
        </a:p>
      </dgm:t>
    </dgm:pt>
    <dgm:pt modelId="{FA3752F7-CA19-454D-8DAF-9B049EC93252}" type="pres">
      <dgm:prSet presAssocID="{395FE623-82FE-4F1E-8034-96AE069AE0C8}" presName="composite" presStyleCnt="0"/>
      <dgm:spPr/>
      <dgm:t>
        <a:bodyPr/>
        <a:lstStyle/>
        <a:p>
          <a:endParaRPr lang="es-MX"/>
        </a:p>
      </dgm:t>
    </dgm:pt>
    <dgm:pt modelId="{4634E948-79D2-4816-AF06-847B714422B4}" type="pres">
      <dgm:prSet presAssocID="{395FE623-82FE-4F1E-8034-96AE069AE0C8}" presName="parTx" presStyleLbl="alignNode1" presStyleIdx="0" presStyleCnt="2" custScaleY="100000">
        <dgm:presLayoutVars>
          <dgm:chMax val="0"/>
          <dgm:chPref val="0"/>
          <dgm:bulletEnabled val="1"/>
        </dgm:presLayoutVars>
      </dgm:prSet>
      <dgm:spPr/>
      <dgm:t>
        <a:bodyPr/>
        <a:lstStyle/>
        <a:p>
          <a:endParaRPr lang="es-MX"/>
        </a:p>
      </dgm:t>
    </dgm:pt>
    <dgm:pt modelId="{78A469DF-314F-4639-AF65-D34E6701C350}" type="pres">
      <dgm:prSet presAssocID="{395FE623-82FE-4F1E-8034-96AE069AE0C8}" presName="desTx" presStyleLbl="alignAccFollowNode1" presStyleIdx="0" presStyleCnt="2">
        <dgm:presLayoutVars>
          <dgm:bulletEnabled val="1"/>
        </dgm:presLayoutVars>
      </dgm:prSet>
      <dgm:spPr/>
      <dgm:t>
        <a:bodyPr/>
        <a:lstStyle/>
        <a:p>
          <a:endParaRPr lang="es-MX"/>
        </a:p>
      </dgm:t>
    </dgm:pt>
    <dgm:pt modelId="{DE4DCE5A-468E-4C44-A666-1FCC335A4889}" type="pres">
      <dgm:prSet presAssocID="{9EFB3854-0287-406C-A6EB-D7917A406234}" presName="space" presStyleCnt="0"/>
      <dgm:spPr/>
      <dgm:t>
        <a:bodyPr/>
        <a:lstStyle/>
        <a:p>
          <a:endParaRPr lang="es-MX"/>
        </a:p>
      </dgm:t>
    </dgm:pt>
    <dgm:pt modelId="{B2C3E310-B0DF-4EDD-B348-95343A627414}" type="pres">
      <dgm:prSet presAssocID="{7C74CC05-8EE7-4FA2-B2FC-02A3C8CC89B6}" presName="composite" presStyleCnt="0"/>
      <dgm:spPr/>
      <dgm:t>
        <a:bodyPr/>
        <a:lstStyle/>
        <a:p>
          <a:endParaRPr lang="es-MX"/>
        </a:p>
      </dgm:t>
    </dgm:pt>
    <dgm:pt modelId="{B706714A-355F-4763-BE7A-F287FB91D147}" type="pres">
      <dgm:prSet presAssocID="{7C74CC05-8EE7-4FA2-B2FC-02A3C8CC89B6}" presName="parTx" presStyleLbl="alignNode1" presStyleIdx="1" presStyleCnt="2" custScaleY="100000">
        <dgm:presLayoutVars>
          <dgm:chMax val="0"/>
          <dgm:chPref val="0"/>
          <dgm:bulletEnabled val="1"/>
        </dgm:presLayoutVars>
      </dgm:prSet>
      <dgm:spPr/>
      <dgm:t>
        <a:bodyPr/>
        <a:lstStyle/>
        <a:p>
          <a:endParaRPr lang="es-MX"/>
        </a:p>
      </dgm:t>
    </dgm:pt>
    <dgm:pt modelId="{496C2ECF-C1D9-4A25-979A-24E06FC8FEA3}" type="pres">
      <dgm:prSet presAssocID="{7C74CC05-8EE7-4FA2-B2FC-02A3C8CC89B6}" presName="desTx" presStyleLbl="alignAccFollowNode1" presStyleIdx="1" presStyleCnt="2">
        <dgm:presLayoutVars>
          <dgm:bulletEnabled val="1"/>
        </dgm:presLayoutVars>
      </dgm:prSet>
      <dgm:spPr/>
      <dgm:t>
        <a:bodyPr/>
        <a:lstStyle/>
        <a:p>
          <a:endParaRPr lang="es-MX"/>
        </a:p>
      </dgm:t>
    </dgm:pt>
  </dgm:ptLst>
  <dgm:cxnLst>
    <dgm:cxn modelId="{05E5AFA2-E17C-4AD8-AF76-523C452511D3}" srcId="{7C74CC05-8EE7-4FA2-B2FC-02A3C8CC89B6}" destId="{28EBDDFD-B479-4BF6-B963-236F52B95F0F}" srcOrd="4" destOrd="0" parTransId="{A08F411D-FDB9-4727-8D72-ED844BE5E445}" sibTransId="{BDDEAD32-73DF-4ED5-8140-07F90804F3ED}"/>
    <dgm:cxn modelId="{FEC782F4-9763-40B8-B6F1-538C8AC2F1F7}" srcId="{7C74CC05-8EE7-4FA2-B2FC-02A3C8CC89B6}" destId="{6C1C7E0E-2006-4DA3-868A-D3EA8B6583D1}" srcOrd="0" destOrd="0" parTransId="{B74A1C9B-F9E4-4AB0-B37A-3751B58F1B87}" sibTransId="{2E972C5B-52F0-4F7E-A4BD-734EA6B399C3}"/>
    <dgm:cxn modelId="{996D5EB6-7A69-42EE-8FB8-1A247AE4F2DD}" srcId="{7C74CC05-8EE7-4FA2-B2FC-02A3C8CC89B6}" destId="{530F40B9-0D9E-42EC-94B7-9E1F82FCB03C}" srcOrd="7" destOrd="0" parTransId="{E155FBCA-2471-4A06-905E-38CC7ADB75F7}" sibTransId="{6AF2E20A-2F41-41FE-9601-4507A5FD3958}"/>
    <dgm:cxn modelId="{38A7E71C-FC08-4CDF-ABA6-171F883EFDC7}" srcId="{7C74CC05-8EE7-4FA2-B2FC-02A3C8CC89B6}" destId="{933307B7-3AB1-4909-8E82-F2686B8FF982}" srcOrd="1" destOrd="0" parTransId="{EFAD6B96-107F-487F-A6DE-BBC7676B95EA}" sibTransId="{62ABB397-D216-4E61-8A5A-FDC326AFD223}"/>
    <dgm:cxn modelId="{723C655A-48A5-4E51-8D7F-556C28C5E733}" srcId="{395FE623-82FE-4F1E-8034-96AE069AE0C8}" destId="{2151A5C3-D3EC-4CAF-9F04-40F204B4BA25}" srcOrd="5" destOrd="0" parTransId="{CA95FF7F-EDDC-4DE6-B6BD-8CEA36AFFAE3}" sibTransId="{650913A1-AECF-4E74-B10F-DFD7FFDA0BAC}"/>
    <dgm:cxn modelId="{FCC9123D-423A-472D-A141-638413117E62}" type="presOf" srcId="{C5658245-E709-45F0-A716-333346CD79FD}" destId="{78A469DF-314F-4639-AF65-D34E6701C350}" srcOrd="0" destOrd="1" presId="urn:microsoft.com/office/officeart/2005/8/layout/hList1"/>
    <dgm:cxn modelId="{3FBE1778-3661-41BB-A70E-013B5460F677}" type="presOf" srcId="{566155F8-5EF5-41FE-8FE0-998FE160AAA1}" destId="{496C2ECF-C1D9-4A25-979A-24E06FC8FEA3}" srcOrd="0" destOrd="8" presId="urn:microsoft.com/office/officeart/2005/8/layout/hList1"/>
    <dgm:cxn modelId="{F155D693-CC08-41AD-A230-100F2098E904}" type="presOf" srcId="{FA1B48BC-2D20-488B-B5F5-37A0B613BB99}" destId="{9686A37D-F145-419F-840F-A4CB366BD50A}" srcOrd="0" destOrd="0" presId="urn:microsoft.com/office/officeart/2005/8/layout/hList1"/>
    <dgm:cxn modelId="{5AC2AB3E-6916-48E5-9D72-D8A865DA283B}" srcId="{395FE623-82FE-4F1E-8034-96AE069AE0C8}" destId="{23149B83-EC94-4204-B6EF-177108724BA9}" srcOrd="4" destOrd="0" parTransId="{3C9CB710-7FBC-41D0-B748-9B128017D4CE}" sibTransId="{E0E3F9DD-BD08-4A7F-BAFA-2423A6817F43}"/>
    <dgm:cxn modelId="{D693354B-50B2-4493-93CA-CEDEF0CF0519}" type="presOf" srcId="{28EBDDFD-B479-4BF6-B963-236F52B95F0F}" destId="{496C2ECF-C1D9-4A25-979A-24E06FC8FEA3}" srcOrd="0" destOrd="4" presId="urn:microsoft.com/office/officeart/2005/8/layout/hList1"/>
    <dgm:cxn modelId="{93BFD974-685A-4D33-8EBF-EF866BAF2782}" srcId="{7C74CC05-8EE7-4FA2-B2FC-02A3C8CC89B6}" destId="{566155F8-5EF5-41FE-8FE0-998FE160AAA1}" srcOrd="8" destOrd="0" parTransId="{EBAE3F02-DE78-4B5C-81A9-CD20B26E9904}" sibTransId="{731DA8AC-96BD-4050-A1CE-AE5F3EBCF071}"/>
    <dgm:cxn modelId="{C42F417C-F3F6-4C76-AAED-19E1E3E816A4}" type="presOf" srcId="{6C1C7E0E-2006-4DA3-868A-D3EA8B6583D1}" destId="{496C2ECF-C1D9-4A25-979A-24E06FC8FEA3}" srcOrd="0" destOrd="0" presId="urn:microsoft.com/office/officeart/2005/8/layout/hList1"/>
    <dgm:cxn modelId="{13A53E9C-12C2-4E66-8328-6D1895E1DC4D}" type="presOf" srcId="{FFC0D350-11FD-4944-8EEA-638FFE62782D}" destId="{496C2ECF-C1D9-4A25-979A-24E06FC8FEA3}" srcOrd="0" destOrd="2" presId="urn:microsoft.com/office/officeart/2005/8/layout/hList1"/>
    <dgm:cxn modelId="{43DBCA88-BBA7-421E-8F1B-F26E675DB937}" type="presOf" srcId="{876648CC-F129-4091-A5B0-5CB6EE010DDB}" destId="{496C2ECF-C1D9-4A25-979A-24E06FC8FEA3}" srcOrd="0" destOrd="6" presId="urn:microsoft.com/office/officeart/2005/8/layout/hList1"/>
    <dgm:cxn modelId="{1DD8CB6E-CC95-417F-BCBC-CDF0171F1BE8}" type="presOf" srcId="{4ADDC949-AF03-4B84-BE76-51672640E275}" destId="{78A469DF-314F-4639-AF65-D34E6701C350}" srcOrd="0" destOrd="6" presId="urn:microsoft.com/office/officeart/2005/8/layout/hList1"/>
    <dgm:cxn modelId="{3079D1AC-0138-414B-9DB2-CB537DE14FB4}" srcId="{395FE623-82FE-4F1E-8034-96AE069AE0C8}" destId="{C5658245-E709-45F0-A716-333346CD79FD}" srcOrd="1" destOrd="0" parTransId="{66CF8083-B5EC-4BA2-9254-E82E7933787B}" sibTransId="{8ED915EE-DC0E-4584-A66C-030E5C5E62B2}"/>
    <dgm:cxn modelId="{7750E3E9-17CF-4E40-8D74-6AC46C5E648A}" srcId="{395FE623-82FE-4F1E-8034-96AE069AE0C8}" destId="{4ADDC949-AF03-4B84-BE76-51672640E275}" srcOrd="6" destOrd="0" parTransId="{F4638D82-0B7D-42B2-A9BD-29AC537A5D20}" sibTransId="{911C3E3C-1F59-42EB-AFFD-A79F4A97BADF}"/>
    <dgm:cxn modelId="{725B7DBE-70D1-487E-85F1-F92C07DDB86D}" type="presOf" srcId="{E25E1471-E4B3-4CDD-8E61-518460DE7726}" destId="{496C2ECF-C1D9-4A25-979A-24E06FC8FEA3}" srcOrd="0" destOrd="3" presId="urn:microsoft.com/office/officeart/2005/8/layout/hList1"/>
    <dgm:cxn modelId="{AB6D455E-E1DE-4CA0-B3C9-2F50A11D8EFD}" type="presOf" srcId="{7B8DBA02-C5A6-49DF-A2A9-A1015E12B19B}" destId="{78A469DF-314F-4639-AF65-D34E6701C350}" srcOrd="0" destOrd="2" presId="urn:microsoft.com/office/officeart/2005/8/layout/hList1"/>
    <dgm:cxn modelId="{1B68A23D-0DE4-40F8-8D0A-15AA279C8D5A}" srcId="{7C74CC05-8EE7-4FA2-B2FC-02A3C8CC89B6}" destId="{876648CC-F129-4091-A5B0-5CB6EE010DDB}" srcOrd="6" destOrd="0" parTransId="{EAF6784C-0BEF-4B59-BB9E-A72A3341FF0C}" sibTransId="{9E710E4E-C6EC-43EB-BA36-9C65FF80CD5E}"/>
    <dgm:cxn modelId="{672C414B-8626-499C-B613-CA0DA8BA3C95}" srcId="{FA1B48BC-2D20-488B-B5F5-37A0B613BB99}" destId="{395FE623-82FE-4F1E-8034-96AE069AE0C8}" srcOrd="0" destOrd="0" parTransId="{16BF1F08-E89E-4516-8890-69ADEA9FF96D}" sibTransId="{9EFB3854-0287-406C-A6EB-D7917A406234}"/>
    <dgm:cxn modelId="{EC643945-6542-48D1-A1B7-6041658B6694}" type="presOf" srcId="{2151A5C3-D3EC-4CAF-9F04-40F204B4BA25}" destId="{78A469DF-314F-4639-AF65-D34E6701C350}" srcOrd="0" destOrd="5" presId="urn:microsoft.com/office/officeart/2005/8/layout/hList1"/>
    <dgm:cxn modelId="{B3D353DC-A36F-43B2-9444-D73DD4F8520A}" srcId="{395FE623-82FE-4F1E-8034-96AE069AE0C8}" destId="{18EAA639-C127-4B1D-A9D8-5360B7C6DBB5}" srcOrd="3" destOrd="0" parTransId="{971BD949-161F-43EC-A2A7-F2654B43A762}" sibTransId="{CFB484C3-FC9B-4B33-89C7-3F6C9A3D9EB5}"/>
    <dgm:cxn modelId="{F1314653-B1B6-486C-8CB8-1C943F005CC0}" srcId="{7C74CC05-8EE7-4FA2-B2FC-02A3C8CC89B6}" destId="{FFC0D350-11FD-4944-8EEA-638FFE62782D}" srcOrd="2" destOrd="0" parTransId="{F889ECF8-A5BD-4701-B235-F4C8F39C03D1}" sibTransId="{90DF3EDB-5B66-4191-9FEF-786C2DC98CDC}"/>
    <dgm:cxn modelId="{AAF9677D-A2D6-4C79-9BB0-6021637AF79B}" type="presOf" srcId="{7C74CC05-8EE7-4FA2-B2FC-02A3C8CC89B6}" destId="{B706714A-355F-4763-BE7A-F287FB91D147}" srcOrd="0" destOrd="0" presId="urn:microsoft.com/office/officeart/2005/8/layout/hList1"/>
    <dgm:cxn modelId="{C966587F-2F62-406A-9A40-13D7EE836D40}" srcId="{395FE623-82FE-4F1E-8034-96AE069AE0C8}" destId="{9DF9BFDB-67F0-4109-A83C-893F7B2F95DC}" srcOrd="0" destOrd="0" parTransId="{D7C1BA4E-7AA8-420F-A965-E0972F3303DA}" sibTransId="{F034DEAE-6D65-40B0-95D1-65676FB09A4B}"/>
    <dgm:cxn modelId="{D963B56D-4C60-458A-A978-B94C9D4E43C8}" type="presOf" srcId="{67B6D94D-1F80-48F0-90F7-1401464AD9B5}" destId="{496C2ECF-C1D9-4A25-979A-24E06FC8FEA3}" srcOrd="0" destOrd="5" presId="urn:microsoft.com/office/officeart/2005/8/layout/hList1"/>
    <dgm:cxn modelId="{DABEA072-5816-420E-A7F3-2C13CE440A86}" type="presOf" srcId="{9DF9BFDB-67F0-4109-A83C-893F7B2F95DC}" destId="{78A469DF-314F-4639-AF65-D34E6701C350}" srcOrd="0" destOrd="0" presId="urn:microsoft.com/office/officeart/2005/8/layout/hList1"/>
    <dgm:cxn modelId="{4EF486F4-35E0-4E36-B482-545C5B57FAF4}" srcId="{7C74CC05-8EE7-4FA2-B2FC-02A3C8CC89B6}" destId="{67B6D94D-1F80-48F0-90F7-1401464AD9B5}" srcOrd="5" destOrd="0" parTransId="{2E0BC19C-B4FC-42B1-A564-78F4BE94BEC8}" sibTransId="{DC9CB7E0-AEC6-4771-B4E4-309938374942}"/>
    <dgm:cxn modelId="{50FB6333-5DEE-4737-9952-591D984662FA}" type="presOf" srcId="{395FE623-82FE-4F1E-8034-96AE069AE0C8}" destId="{4634E948-79D2-4816-AF06-847B714422B4}" srcOrd="0" destOrd="0" presId="urn:microsoft.com/office/officeart/2005/8/layout/hList1"/>
    <dgm:cxn modelId="{19D697C3-1B92-496B-B15E-746E561197C0}" srcId="{FA1B48BC-2D20-488B-B5F5-37A0B613BB99}" destId="{7C74CC05-8EE7-4FA2-B2FC-02A3C8CC89B6}" srcOrd="1" destOrd="0" parTransId="{66B483FB-AAD2-4B0B-ADC2-5B9E970ED907}" sibTransId="{B795D83C-41D6-43AC-8DFD-8516137331A0}"/>
    <dgm:cxn modelId="{779379D3-46CD-4E8A-8FCD-B4015FA4DC82}" srcId="{395FE623-82FE-4F1E-8034-96AE069AE0C8}" destId="{7B8DBA02-C5A6-49DF-A2A9-A1015E12B19B}" srcOrd="2" destOrd="0" parTransId="{362E86AF-A253-4073-B4C3-4EC0F853BA8D}" sibTransId="{506D5ABB-D486-44A1-BA4E-EE0F133A8A64}"/>
    <dgm:cxn modelId="{3089E42B-9D99-40D8-B99B-25457A76AFE1}" type="presOf" srcId="{B43C6F30-0B90-49BD-8752-259C58DC412F}" destId="{496C2ECF-C1D9-4A25-979A-24E06FC8FEA3}" srcOrd="0" destOrd="9" presId="urn:microsoft.com/office/officeart/2005/8/layout/hList1"/>
    <dgm:cxn modelId="{CE97684D-87E2-47FC-ACB4-534B19AEAF44}" type="presOf" srcId="{18EAA639-C127-4B1D-A9D8-5360B7C6DBB5}" destId="{78A469DF-314F-4639-AF65-D34E6701C350}" srcOrd="0" destOrd="3" presId="urn:microsoft.com/office/officeart/2005/8/layout/hList1"/>
    <dgm:cxn modelId="{81F84F95-23A8-4457-8DAB-6667A73D7630}" srcId="{7C74CC05-8EE7-4FA2-B2FC-02A3C8CC89B6}" destId="{E25E1471-E4B3-4CDD-8E61-518460DE7726}" srcOrd="3" destOrd="0" parTransId="{41047DB0-8DB0-46B1-BF9D-C66267B863A6}" sibTransId="{84BB867F-A583-438D-BACE-C9CA4F5BEC94}"/>
    <dgm:cxn modelId="{12FE6177-E4B9-451D-A772-EA1016BFFAD8}" srcId="{7C74CC05-8EE7-4FA2-B2FC-02A3C8CC89B6}" destId="{B43C6F30-0B90-49BD-8752-259C58DC412F}" srcOrd="9" destOrd="0" parTransId="{80209A9D-4B01-438E-8C22-E8DF82421AC5}" sibTransId="{FD6F897C-2AA2-472E-A2FB-967DDF6A101B}"/>
    <dgm:cxn modelId="{98D91B9C-5CB1-40F2-A1C3-98BF4E72A669}" type="presOf" srcId="{933307B7-3AB1-4909-8E82-F2686B8FF982}" destId="{496C2ECF-C1D9-4A25-979A-24E06FC8FEA3}" srcOrd="0" destOrd="1" presId="urn:microsoft.com/office/officeart/2005/8/layout/hList1"/>
    <dgm:cxn modelId="{643730C9-CF45-4230-98DA-E1D20B933456}" type="presOf" srcId="{530F40B9-0D9E-42EC-94B7-9E1F82FCB03C}" destId="{496C2ECF-C1D9-4A25-979A-24E06FC8FEA3}" srcOrd="0" destOrd="7" presId="urn:microsoft.com/office/officeart/2005/8/layout/hList1"/>
    <dgm:cxn modelId="{DB3F803C-CE0F-49EC-B8A2-9C050C851C70}" type="presOf" srcId="{23149B83-EC94-4204-B6EF-177108724BA9}" destId="{78A469DF-314F-4639-AF65-D34E6701C350}" srcOrd="0" destOrd="4" presId="urn:microsoft.com/office/officeart/2005/8/layout/hList1"/>
    <dgm:cxn modelId="{156CA032-4AA6-487B-8869-7FD50F1F2847}" type="presParOf" srcId="{9686A37D-F145-419F-840F-A4CB366BD50A}" destId="{FA3752F7-CA19-454D-8DAF-9B049EC93252}" srcOrd="0" destOrd="0" presId="urn:microsoft.com/office/officeart/2005/8/layout/hList1"/>
    <dgm:cxn modelId="{9D6422A1-E89C-4C8B-A371-FDB26A749B3A}" type="presParOf" srcId="{FA3752F7-CA19-454D-8DAF-9B049EC93252}" destId="{4634E948-79D2-4816-AF06-847B714422B4}" srcOrd="0" destOrd="0" presId="urn:microsoft.com/office/officeart/2005/8/layout/hList1"/>
    <dgm:cxn modelId="{EFAA1BCF-BB98-4514-9C8F-FEE3EF3DFFCA}" type="presParOf" srcId="{FA3752F7-CA19-454D-8DAF-9B049EC93252}" destId="{78A469DF-314F-4639-AF65-D34E6701C350}" srcOrd="1" destOrd="0" presId="urn:microsoft.com/office/officeart/2005/8/layout/hList1"/>
    <dgm:cxn modelId="{8962790B-31B4-49B7-BD53-47C0791A0C23}" type="presParOf" srcId="{9686A37D-F145-419F-840F-A4CB366BD50A}" destId="{DE4DCE5A-468E-4C44-A666-1FCC335A4889}" srcOrd="1" destOrd="0" presId="urn:microsoft.com/office/officeart/2005/8/layout/hList1"/>
    <dgm:cxn modelId="{81AFBC9D-1C7B-4BD5-8981-F47843B8984B}" type="presParOf" srcId="{9686A37D-F145-419F-840F-A4CB366BD50A}" destId="{B2C3E310-B0DF-4EDD-B348-95343A627414}" srcOrd="2" destOrd="0" presId="urn:microsoft.com/office/officeart/2005/8/layout/hList1"/>
    <dgm:cxn modelId="{B78AACA5-76EE-4695-82FD-D8BD3A299D47}" type="presParOf" srcId="{B2C3E310-B0DF-4EDD-B348-95343A627414}" destId="{B706714A-355F-4763-BE7A-F287FB91D147}" srcOrd="0" destOrd="0" presId="urn:microsoft.com/office/officeart/2005/8/layout/hList1"/>
    <dgm:cxn modelId="{5F720172-9075-427A-BC03-AE0B8F719813}" type="presParOf" srcId="{B2C3E310-B0DF-4EDD-B348-95343A627414}" destId="{496C2ECF-C1D9-4A25-979A-24E06FC8FEA3}" srcOrd="1" destOrd="0" presId="urn:microsoft.com/office/officeart/2005/8/layout/h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B740E8-D6EE-49E1-A114-6E4B86ACFD8C}" type="doc">
      <dgm:prSet loTypeId="urn:microsoft.com/office/officeart/2005/8/layout/radial1" loCatId="cycle" qsTypeId="urn:microsoft.com/office/officeart/2005/8/quickstyle/simple3" qsCatId="simple" csTypeId="urn:microsoft.com/office/officeart/2005/8/colors/colorful2" csCatId="colorful" phldr="1"/>
      <dgm:spPr/>
      <dgm:t>
        <a:bodyPr/>
        <a:lstStyle/>
        <a:p>
          <a:endParaRPr lang="es-EC"/>
        </a:p>
      </dgm:t>
    </dgm:pt>
    <dgm:pt modelId="{1351B74D-31A6-4C69-99C4-D6B3A9EEA573}">
      <dgm:prSet phldrT="[Texto]" custT="1"/>
      <dgm:spPr/>
      <dgm:t>
        <a:bodyPr/>
        <a:lstStyle/>
        <a:p>
          <a:pPr algn="ctr"/>
          <a:r>
            <a:rPr lang="es-EC" sz="1600" dirty="0" smtClean="0"/>
            <a:t>Interrelación existente entre distintas variables </a:t>
          </a:r>
          <a:endParaRPr lang="es-EC" sz="1600" dirty="0"/>
        </a:p>
      </dgm:t>
    </dgm:pt>
    <dgm:pt modelId="{78582813-572A-43F0-BE2D-7C3987E1A990}" type="parTrans" cxnId="{A2BBE912-4CBD-4232-9A08-E6D8391DACD3}">
      <dgm:prSet/>
      <dgm:spPr/>
      <dgm:t>
        <a:bodyPr/>
        <a:lstStyle/>
        <a:p>
          <a:endParaRPr lang="es-EC"/>
        </a:p>
      </dgm:t>
    </dgm:pt>
    <dgm:pt modelId="{D69E43CD-6A66-4C9A-BFD6-DCA54447BC4B}" type="sibTrans" cxnId="{A2BBE912-4CBD-4232-9A08-E6D8391DACD3}">
      <dgm:prSet/>
      <dgm:spPr/>
      <dgm:t>
        <a:bodyPr/>
        <a:lstStyle/>
        <a:p>
          <a:endParaRPr lang="es-EC"/>
        </a:p>
      </dgm:t>
    </dgm:pt>
    <dgm:pt modelId="{99255BBF-5EB7-4E45-A6B7-82476407F9C5}">
      <dgm:prSet phldrT="[Texto]" custT="1"/>
      <dgm:spPr/>
      <dgm:t>
        <a:bodyPr/>
        <a:lstStyle/>
        <a:p>
          <a:pPr algn="ctr"/>
          <a:r>
            <a:rPr lang="es-EC" sz="1600" dirty="0" smtClean="0"/>
            <a:t>Análisis de las principales variables de una empresa</a:t>
          </a:r>
          <a:endParaRPr lang="es-EC" sz="1600" dirty="0"/>
        </a:p>
      </dgm:t>
    </dgm:pt>
    <dgm:pt modelId="{793C27FD-9507-413C-98E5-138AD15BEE81}" type="parTrans" cxnId="{C1B12724-71FC-4F72-AD25-604DFDED8B6C}">
      <dgm:prSet/>
      <dgm:spPr/>
      <dgm:t>
        <a:bodyPr/>
        <a:lstStyle/>
        <a:p>
          <a:endParaRPr lang="es-EC"/>
        </a:p>
      </dgm:t>
    </dgm:pt>
    <dgm:pt modelId="{7D418325-C743-4DAB-8D26-5853EBDE4D14}" type="sibTrans" cxnId="{C1B12724-71FC-4F72-AD25-604DFDED8B6C}">
      <dgm:prSet/>
      <dgm:spPr/>
      <dgm:t>
        <a:bodyPr/>
        <a:lstStyle/>
        <a:p>
          <a:endParaRPr lang="es-EC"/>
        </a:p>
      </dgm:t>
    </dgm:pt>
    <dgm:pt modelId="{7CFC3D65-9961-4922-9DDF-9BFEC42EEBFB}">
      <dgm:prSet phldrT="[Texto]" custT="1"/>
      <dgm:spPr/>
      <dgm:t>
        <a:bodyPr/>
        <a:lstStyle/>
        <a:p>
          <a:pPr algn="ctr"/>
          <a:r>
            <a:rPr lang="es-EC" sz="1600" dirty="0" smtClean="0"/>
            <a:t>Comportamiento de la empresa después de la aplicación de ciertas políticas</a:t>
          </a:r>
          <a:endParaRPr lang="es-EC" sz="1600" dirty="0"/>
        </a:p>
      </dgm:t>
    </dgm:pt>
    <dgm:pt modelId="{E130D8B3-D925-45AA-8AA3-DEDF8F41229F}" type="parTrans" cxnId="{00C5FB00-661D-46BC-A216-68AD46E7523C}">
      <dgm:prSet/>
      <dgm:spPr/>
      <dgm:t>
        <a:bodyPr/>
        <a:lstStyle/>
        <a:p>
          <a:endParaRPr lang="es-EC"/>
        </a:p>
      </dgm:t>
    </dgm:pt>
    <dgm:pt modelId="{4FFA55F6-AEC6-4D8E-B3F8-431337549822}" type="sibTrans" cxnId="{00C5FB00-661D-46BC-A216-68AD46E7523C}">
      <dgm:prSet/>
      <dgm:spPr/>
      <dgm:t>
        <a:bodyPr/>
        <a:lstStyle/>
        <a:p>
          <a:endParaRPr lang="es-EC"/>
        </a:p>
      </dgm:t>
    </dgm:pt>
    <dgm:pt modelId="{5CB1E0F3-E035-4D3F-8773-13D1E7A1F785}">
      <dgm:prSet phldrT="[Texto]" custT="1"/>
      <dgm:spPr/>
      <dgm:t>
        <a:bodyPr/>
        <a:lstStyle/>
        <a:p>
          <a:r>
            <a:rPr lang="es-EC" sz="1600" dirty="0" smtClean="0"/>
            <a:t>Aplicación y ejecución de las políticas a cargo de los directivos de la empresa.</a:t>
          </a:r>
          <a:endParaRPr lang="es-EC" sz="1600" dirty="0"/>
        </a:p>
      </dgm:t>
    </dgm:pt>
    <dgm:pt modelId="{BC844ED8-B1CF-490C-8268-A4DB4A2FE6D6}" type="parTrans" cxnId="{CE59DE8E-A716-441D-89FA-2912F09C81CC}">
      <dgm:prSet/>
      <dgm:spPr/>
      <dgm:t>
        <a:bodyPr/>
        <a:lstStyle/>
        <a:p>
          <a:endParaRPr lang="es-EC"/>
        </a:p>
      </dgm:t>
    </dgm:pt>
    <dgm:pt modelId="{81854A0D-D7AB-4174-ADD6-A644A2FBEBA2}" type="sibTrans" cxnId="{CE59DE8E-A716-441D-89FA-2912F09C81CC}">
      <dgm:prSet/>
      <dgm:spPr/>
      <dgm:t>
        <a:bodyPr/>
        <a:lstStyle/>
        <a:p>
          <a:endParaRPr lang="es-EC"/>
        </a:p>
      </dgm:t>
    </dgm:pt>
    <dgm:pt modelId="{371AE6CA-F64C-4397-9101-DD5199260F49}">
      <dgm:prSet phldrT="[Texto]"/>
      <dgm:spPr>
        <a:blipFill rotWithShape="0">
          <a:blip xmlns:r="http://schemas.openxmlformats.org/officeDocument/2006/relationships" r:embed="rId1"/>
          <a:stretch>
            <a:fillRect/>
          </a:stretch>
        </a:blipFill>
      </dgm:spPr>
      <dgm:t>
        <a:bodyPr/>
        <a:lstStyle/>
        <a:p>
          <a:endParaRPr lang="es-EC" dirty="0"/>
        </a:p>
      </dgm:t>
    </dgm:pt>
    <dgm:pt modelId="{D93244D4-F247-48C6-B8AC-60BB9E00C8E5}" type="sibTrans" cxnId="{0C38FFD4-55FC-4B83-AB87-45AD50C88C4D}">
      <dgm:prSet/>
      <dgm:spPr/>
      <dgm:t>
        <a:bodyPr/>
        <a:lstStyle/>
        <a:p>
          <a:endParaRPr lang="es-EC"/>
        </a:p>
      </dgm:t>
    </dgm:pt>
    <dgm:pt modelId="{CBA7E2D5-82CD-473B-8272-15928A40319D}" type="parTrans" cxnId="{0C38FFD4-55FC-4B83-AB87-45AD50C88C4D}">
      <dgm:prSet/>
      <dgm:spPr/>
      <dgm:t>
        <a:bodyPr/>
        <a:lstStyle/>
        <a:p>
          <a:endParaRPr lang="es-EC"/>
        </a:p>
      </dgm:t>
    </dgm:pt>
    <dgm:pt modelId="{C297A6B7-819C-4EC5-BB23-1A736E213703}" type="pres">
      <dgm:prSet presAssocID="{64B740E8-D6EE-49E1-A114-6E4B86ACFD8C}" presName="cycle" presStyleCnt="0">
        <dgm:presLayoutVars>
          <dgm:chMax val="1"/>
          <dgm:dir/>
          <dgm:animLvl val="ctr"/>
          <dgm:resizeHandles val="exact"/>
        </dgm:presLayoutVars>
      </dgm:prSet>
      <dgm:spPr/>
      <dgm:t>
        <a:bodyPr/>
        <a:lstStyle/>
        <a:p>
          <a:endParaRPr lang="es-MX"/>
        </a:p>
      </dgm:t>
    </dgm:pt>
    <dgm:pt modelId="{D9FEB974-B05F-4216-B221-BB2D578C98B2}" type="pres">
      <dgm:prSet presAssocID="{371AE6CA-F64C-4397-9101-DD5199260F49}" presName="centerShape" presStyleLbl="node0" presStyleIdx="0" presStyleCnt="1" custScaleX="112353" custScaleY="109462"/>
      <dgm:spPr/>
      <dgm:t>
        <a:bodyPr/>
        <a:lstStyle/>
        <a:p>
          <a:endParaRPr lang="es-MX"/>
        </a:p>
      </dgm:t>
    </dgm:pt>
    <dgm:pt modelId="{A77C6E65-FE4B-4CE2-AF66-66A7D052CF9D}" type="pres">
      <dgm:prSet presAssocID="{78582813-572A-43F0-BE2D-7C3987E1A990}" presName="Name9" presStyleLbl="parChTrans1D2" presStyleIdx="0" presStyleCnt="4"/>
      <dgm:spPr/>
      <dgm:t>
        <a:bodyPr/>
        <a:lstStyle/>
        <a:p>
          <a:endParaRPr lang="es-MX"/>
        </a:p>
      </dgm:t>
    </dgm:pt>
    <dgm:pt modelId="{2F993EF7-7218-422D-AB3A-A5AE2F299C07}" type="pres">
      <dgm:prSet presAssocID="{78582813-572A-43F0-BE2D-7C3987E1A990}" presName="connTx" presStyleLbl="parChTrans1D2" presStyleIdx="0" presStyleCnt="4"/>
      <dgm:spPr/>
      <dgm:t>
        <a:bodyPr/>
        <a:lstStyle/>
        <a:p>
          <a:endParaRPr lang="es-MX"/>
        </a:p>
      </dgm:t>
    </dgm:pt>
    <dgm:pt modelId="{3AB4348A-943C-4F23-9CAA-DA3AAEE3F2E6}" type="pres">
      <dgm:prSet presAssocID="{1351B74D-31A6-4C69-99C4-D6B3A9EEA573}" presName="node" presStyleLbl="node1" presStyleIdx="0" presStyleCnt="4" custScaleX="133618" custRadScaleRad="91233" custRadScaleInc="2305">
        <dgm:presLayoutVars>
          <dgm:bulletEnabled val="1"/>
        </dgm:presLayoutVars>
      </dgm:prSet>
      <dgm:spPr/>
      <dgm:t>
        <a:bodyPr/>
        <a:lstStyle/>
        <a:p>
          <a:endParaRPr lang="es-MX"/>
        </a:p>
      </dgm:t>
    </dgm:pt>
    <dgm:pt modelId="{3A8751D2-63AD-4795-BAB6-543839F75426}" type="pres">
      <dgm:prSet presAssocID="{793C27FD-9507-413C-98E5-138AD15BEE81}" presName="Name9" presStyleLbl="parChTrans1D2" presStyleIdx="1" presStyleCnt="4"/>
      <dgm:spPr/>
      <dgm:t>
        <a:bodyPr/>
        <a:lstStyle/>
        <a:p>
          <a:endParaRPr lang="es-MX"/>
        </a:p>
      </dgm:t>
    </dgm:pt>
    <dgm:pt modelId="{0B5DCF56-EB52-487E-8628-1D723CA50889}" type="pres">
      <dgm:prSet presAssocID="{793C27FD-9507-413C-98E5-138AD15BEE81}" presName="connTx" presStyleLbl="parChTrans1D2" presStyleIdx="1" presStyleCnt="4"/>
      <dgm:spPr/>
      <dgm:t>
        <a:bodyPr/>
        <a:lstStyle/>
        <a:p>
          <a:endParaRPr lang="es-MX"/>
        </a:p>
      </dgm:t>
    </dgm:pt>
    <dgm:pt modelId="{CAA8CB6B-EBF5-47BE-8EC9-03394667EE2F}" type="pres">
      <dgm:prSet presAssocID="{99255BBF-5EB7-4E45-A6B7-82476407F9C5}" presName="node" presStyleLbl="node1" presStyleIdx="1" presStyleCnt="4" custScaleX="133618" custRadScaleRad="109195" custRadScaleInc="3360">
        <dgm:presLayoutVars>
          <dgm:bulletEnabled val="1"/>
        </dgm:presLayoutVars>
      </dgm:prSet>
      <dgm:spPr/>
      <dgm:t>
        <a:bodyPr/>
        <a:lstStyle/>
        <a:p>
          <a:endParaRPr lang="es-MX"/>
        </a:p>
      </dgm:t>
    </dgm:pt>
    <dgm:pt modelId="{A3CAAE6D-9815-4DBB-9896-31A8C651F978}" type="pres">
      <dgm:prSet presAssocID="{E130D8B3-D925-45AA-8AA3-DEDF8F41229F}" presName="Name9" presStyleLbl="parChTrans1D2" presStyleIdx="2" presStyleCnt="4"/>
      <dgm:spPr/>
      <dgm:t>
        <a:bodyPr/>
        <a:lstStyle/>
        <a:p>
          <a:endParaRPr lang="es-MX"/>
        </a:p>
      </dgm:t>
    </dgm:pt>
    <dgm:pt modelId="{47A35BB0-B408-44EB-BD6F-4C05E6992CF4}" type="pres">
      <dgm:prSet presAssocID="{E130D8B3-D925-45AA-8AA3-DEDF8F41229F}" presName="connTx" presStyleLbl="parChTrans1D2" presStyleIdx="2" presStyleCnt="4"/>
      <dgm:spPr/>
      <dgm:t>
        <a:bodyPr/>
        <a:lstStyle/>
        <a:p>
          <a:endParaRPr lang="es-MX"/>
        </a:p>
      </dgm:t>
    </dgm:pt>
    <dgm:pt modelId="{88DFD291-CB77-4D7A-862C-0BCE4DCCC79A}" type="pres">
      <dgm:prSet presAssocID="{7CFC3D65-9961-4922-9DDF-9BFEC42EEBFB}" presName="node" presStyleLbl="node1" presStyleIdx="2" presStyleCnt="4" custScaleX="133618">
        <dgm:presLayoutVars>
          <dgm:bulletEnabled val="1"/>
        </dgm:presLayoutVars>
      </dgm:prSet>
      <dgm:spPr/>
      <dgm:t>
        <a:bodyPr/>
        <a:lstStyle/>
        <a:p>
          <a:endParaRPr lang="es-MX"/>
        </a:p>
      </dgm:t>
    </dgm:pt>
    <dgm:pt modelId="{913F6CC6-6F3B-4ABF-A7C6-30DDC73975EB}" type="pres">
      <dgm:prSet presAssocID="{BC844ED8-B1CF-490C-8268-A4DB4A2FE6D6}" presName="Name9" presStyleLbl="parChTrans1D2" presStyleIdx="3" presStyleCnt="4"/>
      <dgm:spPr/>
      <dgm:t>
        <a:bodyPr/>
        <a:lstStyle/>
        <a:p>
          <a:endParaRPr lang="es-MX"/>
        </a:p>
      </dgm:t>
    </dgm:pt>
    <dgm:pt modelId="{ACE8BB1E-79F0-4DAD-A2DA-04C8E67D043A}" type="pres">
      <dgm:prSet presAssocID="{BC844ED8-B1CF-490C-8268-A4DB4A2FE6D6}" presName="connTx" presStyleLbl="parChTrans1D2" presStyleIdx="3" presStyleCnt="4"/>
      <dgm:spPr/>
      <dgm:t>
        <a:bodyPr/>
        <a:lstStyle/>
        <a:p>
          <a:endParaRPr lang="es-MX"/>
        </a:p>
      </dgm:t>
    </dgm:pt>
    <dgm:pt modelId="{38727B4F-F07A-4540-98FF-2874FED9164D}" type="pres">
      <dgm:prSet presAssocID="{5CB1E0F3-E035-4D3F-8773-13D1E7A1F785}" presName="node" presStyleLbl="node1" presStyleIdx="3" presStyleCnt="4" custScaleX="133618" custRadScaleRad="102636" custRadScaleInc="-3575">
        <dgm:presLayoutVars>
          <dgm:bulletEnabled val="1"/>
        </dgm:presLayoutVars>
      </dgm:prSet>
      <dgm:spPr/>
      <dgm:t>
        <a:bodyPr/>
        <a:lstStyle/>
        <a:p>
          <a:endParaRPr lang="es-MX"/>
        </a:p>
      </dgm:t>
    </dgm:pt>
  </dgm:ptLst>
  <dgm:cxnLst>
    <dgm:cxn modelId="{7F89E866-C1F4-4E59-9585-54FDE4EA0792}" type="presOf" srcId="{99255BBF-5EB7-4E45-A6B7-82476407F9C5}" destId="{CAA8CB6B-EBF5-47BE-8EC9-03394667EE2F}" srcOrd="0" destOrd="0" presId="urn:microsoft.com/office/officeart/2005/8/layout/radial1"/>
    <dgm:cxn modelId="{2072D7F2-1945-4802-8550-14EF1232DF6B}" type="presOf" srcId="{7CFC3D65-9961-4922-9DDF-9BFEC42EEBFB}" destId="{88DFD291-CB77-4D7A-862C-0BCE4DCCC79A}" srcOrd="0" destOrd="0" presId="urn:microsoft.com/office/officeart/2005/8/layout/radial1"/>
    <dgm:cxn modelId="{0C38FFD4-55FC-4B83-AB87-45AD50C88C4D}" srcId="{64B740E8-D6EE-49E1-A114-6E4B86ACFD8C}" destId="{371AE6CA-F64C-4397-9101-DD5199260F49}" srcOrd="0" destOrd="0" parTransId="{CBA7E2D5-82CD-473B-8272-15928A40319D}" sibTransId="{D93244D4-F247-48C6-B8AC-60BB9E00C8E5}"/>
    <dgm:cxn modelId="{A2BBE912-4CBD-4232-9A08-E6D8391DACD3}" srcId="{371AE6CA-F64C-4397-9101-DD5199260F49}" destId="{1351B74D-31A6-4C69-99C4-D6B3A9EEA573}" srcOrd="0" destOrd="0" parTransId="{78582813-572A-43F0-BE2D-7C3987E1A990}" sibTransId="{D69E43CD-6A66-4C9A-BFD6-DCA54447BC4B}"/>
    <dgm:cxn modelId="{7CB8F3D5-F8C3-40DF-BE9A-38B08ADCC85A}" type="presOf" srcId="{5CB1E0F3-E035-4D3F-8773-13D1E7A1F785}" destId="{38727B4F-F07A-4540-98FF-2874FED9164D}" srcOrd="0" destOrd="0" presId="urn:microsoft.com/office/officeart/2005/8/layout/radial1"/>
    <dgm:cxn modelId="{8F4A6580-62C4-47A5-A724-F1C139F4532E}" type="presOf" srcId="{78582813-572A-43F0-BE2D-7C3987E1A990}" destId="{A77C6E65-FE4B-4CE2-AF66-66A7D052CF9D}" srcOrd="0" destOrd="0" presId="urn:microsoft.com/office/officeart/2005/8/layout/radial1"/>
    <dgm:cxn modelId="{00C5FB00-661D-46BC-A216-68AD46E7523C}" srcId="{371AE6CA-F64C-4397-9101-DD5199260F49}" destId="{7CFC3D65-9961-4922-9DDF-9BFEC42EEBFB}" srcOrd="2" destOrd="0" parTransId="{E130D8B3-D925-45AA-8AA3-DEDF8F41229F}" sibTransId="{4FFA55F6-AEC6-4D8E-B3F8-431337549822}"/>
    <dgm:cxn modelId="{AAB58AF4-BFBF-4256-9B6C-5F7A46CAD69B}" type="presOf" srcId="{BC844ED8-B1CF-490C-8268-A4DB4A2FE6D6}" destId="{ACE8BB1E-79F0-4DAD-A2DA-04C8E67D043A}" srcOrd="1" destOrd="0" presId="urn:microsoft.com/office/officeart/2005/8/layout/radial1"/>
    <dgm:cxn modelId="{CE59DE8E-A716-441D-89FA-2912F09C81CC}" srcId="{371AE6CA-F64C-4397-9101-DD5199260F49}" destId="{5CB1E0F3-E035-4D3F-8773-13D1E7A1F785}" srcOrd="3" destOrd="0" parTransId="{BC844ED8-B1CF-490C-8268-A4DB4A2FE6D6}" sibTransId="{81854A0D-D7AB-4174-ADD6-A644A2FBEBA2}"/>
    <dgm:cxn modelId="{0DC9CAED-C7B2-4742-840B-F2CE3972C679}" type="presOf" srcId="{78582813-572A-43F0-BE2D-7C3987E1A990}" destId="{2F993EF7-7218-422D-AB3A-A5AE2F299C07}" srcOrd="1" destOrd="0" presId="urn:microsoft.com/office/officeart/2005/8/layout/radial1"/>
    <dgm:cxn modelId="{5747E4EB-2824-452C-AE82-E799F1C6981A}" type="presOf" srcId="{E130D8B3-D925-45AA-8AA3-DEDF8F41229F}" destId="{47A35BB0-B408-44EB-BD6F-4C05E6992CF4}" srcOrd="1" destOrd="0" presId="urn:microsoft.com/office/officeart/2005/8/layout/radial1"/>
    <dgm:cxn modelId="{CC45494F-8C7E-4E95-92F3-1C7FBE6616D7}" type="presOf" srcId="{64B740E8-D6EE-49E1-A114-6E4B86ACFD8C}" destId="{C297A6B7-819C-4EC5-BB23-1A736E213703}" srcOrd="0" destOrd="0" presId="urn:microsoft.com/office/officeart/2005/8/layout/radial1"/>
    <dgm:cxn modelId="{BBE00933-EF72-487D-B985-FB21685F08DE}" type="presOf" srcId="{1351B74D-31A6-4C69-99C4-D6B3A9EEA573}" destId="{3AB4348A-943C-4F23-9CAA-DA3AAEE3F2E6}" srcOrd="0" destOrd="0" presId="urn:microsoft.com/office/officeart/2005/8/layout/radial1"/>
    <dgm:cxn modelId="{B7144F55-1C96-428B-AB62-594963F91506}" type="presOf" srcId="{371AE6CA-F64C-4397-9101-DD5199260F49}" destId="{D9FEB974-B05F-4216-B221-BB2D578C98B2}" srcOrd="0" destOrd="0" presId="urn:microsoft.com/office/officeart/2005/8/layout/radial1"/>
    <dgm:cxn modelId="{DD153CF8-B638-46EE-B520-0D6351285C7E}" type="presOf" srcId="{793C27FD-9507-413C-98E5-138AD15BEE81}" destId="{0B5DCF56-EB52-487E-8628-1D723CA50889}" srcOrd="1" destOrd="0" presId="urn:microsoft.com/office/officeart/2005/8/layout/radial1"/>
    <dgm:cxn modelId="{A6BF7A9D-F1FD-45D6-81C5-95A6F7D9C5AE}" type="presOf" srcId="{BC844ED8-B1CF-490C-8268-A4DB4A2FE6D6}" destId="{913F6CC6-6F3B-4ABF-A7C6-30DDC73975EB}" srcOrd="0" destOrd="0" presId="urn:microsoft.com/office/officeart/2005/8/layout/radial1"/>
    <dgm:cxn modelId="{C1B12724-71FC-4F72-AD25-604DFDED8B6C}" srcId="{371AE6CA-F64C-4397-9101-DD5199260F49}" destId="{99255BBF-5EB7-4E45-A6B7-82476407F9C5}" srcOrd="1" destOrd="0" parTransId="{793C27FD-9507-413C-98E5-138AD15BEE81}" sibTransId="{7D418325-C743-4DAB-8D26-5853EBDE4D14}"/>
    <dgm:cxn modelId="{490E9FBF-7F88-49FA-9A81-6CDABD5AAF7B}" type="presOf" srcId="{793C27FD-9507-413C-98E5-138AD15BEE81}" destId="{3A8751D2-63AD-4795-BAB6-543839F75426}" srcOrd="0" destOrd="0" presId="urn:microsoft.com/office/officeart/2005/8/layout/radial1"/>
    <dgm:cxn modelId="{97F9B7B8-0420-44E6-87F9-7F059A05BDF7}" type="presOf" srcId="{E130D8B3-D925-45AA-8AA3-DEDF8F41229F}" destId="{A3CAAE6D-9815-4DBB-9896-31A8C651F978}" srcOrd="0" destOrd="0" presId="urn:microsoft.com/office/officeart/2005/8/layout/radial1"/>
    <dgm:cxn modelId="{EE3899F8-3B75-47BC-BC07-80B45414B641}" type="presParOf" srcId="{C297A6B7-819C-4EC5-BB23-1A736E213703}" destId="{D9FEB974-B05F-4216-B221-BB2D578C98B2}" srcOrd="0" destOrd="0" presId="urn:microsoft.com/office/officeart/2005/8/layout/radial1"/>
    <dgm:cxn modelId="{5DE04A84-2035-492F-85B4-683530EAED07}" type="presParOf" srcId="{C297A6B7-819C-4EC5-BB23-1A736E213703}" destId="{A77C6E65-FE4B-4CE2-AF66-66A7D052CF9D}" srcOrd="1" destOrd="0" presId="urn:microsoft.com/office/officeart/2005/8/layout/radial1"/>
    <dgm:cxn modelId="{C8C22591-06DF-4A6C-B927-6F3533FF9EDE}" type="presParOf" srcId="{A77C6E65-FE4B-4CE2-AF66-66A7D052CF9D}" destId="{2F993EF7-7218-422D-AB3A-A5AE2F299C07}" srcOrd="0" destOrd="0" presId="urn:microsoft.com/office/officeart/2005/8/layout/radial1"/>
    <dgm:cxn modelId="{08B4C16C-8E8D-4513-815A-BBB54A425C3B}" type="presParOf" srcId="{C297A6B7-819C-4EC5-BB23-1A736E213703}" destId="{3AB4348A-943C-4F23-9CAA-DA3AAEE3F2E6}" srcOrd="2" destOrd="0" presId="urn:microsoft.com/office/officeart/2005/8/layout/radial1"/>
    <dgm:cxn modelId="{ED7F5E67-8ED0-43BA-A592-D78459EFA801}" type="presParOf" srcId="{C297A6B7-819C-4EC5-BB23-1A736E213703}" destId="{3A8751D2-63AD-4795-BAB6-543839F75426}" srcOrd="3" destOrd="0" presId="urn:microsoft.com/office/officeart/2005/8/layout/radial1"/>
    <dgm:cxn modelId="{8BD7E067-EEEF-482C-B1BD-C6A3160BF49C}" type="presParOf" srcId="{3A8751D2-63AD-4795-BAB6-543839F75426}" destId="{0B5DCF56-EB52-487E-8628-1D723CA50889}" srcOrd="0" destOrd="0" presId="urn:microsoft.com/office/officeart/2005/8/layout/radial1"/>
    <dgm:cxn modelId="{0AE6FA2A-B9C3-4C4A-9833-2A90DF0B2D93}" type="presParOf" srcId="{C297A6B7-819C-4EC5-BB23-1A736E213703}" destId="{CAA8CB6B-EBF5-47BE-8EC9-03394667EE2F}" srcOrd="4" destOrd="0" presId="urn:microsoft.com/office/officeart/2005/8/layout/radial1"/>
    <dgm:cxn modelId="{64121E5A-C222-4D5D-9FF7-752A2A4BD9C7}" type="presParOf" srcId="{C297A6B7-819C-4EC5-BB23-1A736E213703}" destId="{A3CAAE6D-9815-4DBB-9896-31A8C651F978}" srcOrd="5" destOrd="0" presId="urn:microsoft.com/office/officeart/2005/8/layout/radial1"/>
    <dgm:cxn modelId="{D5B80E15-DDC1-47A7-A257-45F52B8C2B76}" type="presParOf" srcId="{A3CAAE6D-9815-4DBB-9896-31A8C651F978}" destId="{47A35BB0-B408-44EB-BD6F-4C05E6992CF4}" srcOrd="0" destOrd="0" presId="urn:microsoft.com/office/officeart/2005/8/layout/radial1"/>
    <dgm:cxn modelId="{5A658952-8DBD-4DAE-B6CF-DF2B4E6E6D9F}" type="presParOf" srcId="{C297A6B7-819C-4EC5-BB23-1A736E213703}" destId="{88DFD291-CB77-4D7A-862C-0BCE4DCCC79A}" srcOrd="6" destOrd="0" presId="urn:microsoft.com/office/officeart/2005/8/layout/radial1"/>
    <dgm:cxn modelId="{C1DF3F68-2594-4905-8AC3-BAD785F11293}" type="presParOf" srcId="{C297A6B7-819C-4EC5-BB23-1A736E213703}" destId="{913F6CC6-6F3B-4ABF-A7C6-30DDC73975EB}" srcOrd="7" destOrd="0" presId="urn:microsoft.com/office/officeart/2005/8/layout/radial1"/>
    <dgm:cxn modelId="{5FE448E2-F97E-4259-A932-5D8D03439D34}" type="presParOf" srcId="{913F6CC6-6F3B-4ABF-A7C6-30DDC73975EB}" destId="{ACE8BB1E-79F0-4DAD-A2DA-04C8E67D043A}" srcOrd="0" destOrd="0" presId="urn:microsoft.com/office/officeart/2005/8/layout/radial1"/>
    <dgm:cxn modelId="{9F75F92D-574D-4BD3-896E-92119D9F35C7}" type="presParOf" srcId="{C297A6B7-819C-4EC5-BB23-1A736E213703}" destId="{38727B4F-F07A-4540-98FF-2874FED9164D}"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8096F2F-B7CE-4AA7-AC54-2AA4640AC425}" type="doc">
      <dgm:prSet loTypeId="urn:microsoft.com/office/officeart/2005/8/layout/radial4" loCatId="relationship" qsTypeId="urn:microsoft.com/office/officeart/2005/8/quickstyle/simple3" qsCatId="simple" csTypeId="urn:microsoft.com/office/officeart/2005/8/colors/colorful4" csCatId="colorful" phldr="1"/>
      <dgm:spPr/>
      <dgm:t>
        <a:bodyPr/>
        <a:lstStyle/>
        <a:p>
          <a:endParaRPr lang="es-MX"/>
        </a:p>
      </dgm:t>
    </dgm:pt>
    <dgm:pt modelId="{6BE331A3-C434-46F1-AC85-69B8E9FC2C54}">
      <dgm:prSet phldrT="[Texto]"/>
      <dgm:spPr/>
      <dgm:t>
        <a:bodyPr/>
        <a:lstStyle/>
        <a:p>
          <a:r>
            <a:rPr lang="en-US" dirty="0" smtClean="0"/>
            <a:t>Se </a:t>
          </a:r>
          <a:r>
            <a:rPr lang="en-US" dirty="0" err="1" smtClean="0"/>
            <a:t>plantea</a:t>
          </a:r>
          <a:endParaRPr lang="es-MX" dirty="0"/>
        </a:p>
      </dgm:t>
    </dgm:pt>
    <dgm:pt modelId="{0EF75780-455B-47C3-87AA-1EFA29E152D4}" type="parTrans" cxnId="{E4E373F9-584D-460C-AA54-0260DE70232D}">
      <dgm:prSet/>
      <dgm:spPr/>
      <dgm:t>
        <a:bodyPr/>
        <a:lstStyle/>
        <a:p>
          <a:endParaRPr lang="es-MX"/>
        </a:p>
      </dgm:t>
    </dgm:pt>
    <dgm:pt modelId="{8B053DF4-DACD-4A08-B36B-959E0B2BC084}" type="sibTrans" cxnId="{E4E373F9-584D-460C-AA54-0260DE70232D}">
      <dgm:prSet/>
      <dgm:spPr/>
      <dgm:t>
        <a:bodyPr/>
        <a:lstStyle/>
        <a:p>
          <a:endParaRPr lang="es-MX"/>
        </a:p>
      </dgm:t>
    </dgm:pt>
    <dgm:pt modelId="{EDA6D035-B8AB-4D4B-92E4-303DC33FD0EE}">
      <dgm:prSet phldrT="[Texto]"/>
      <dgm:spPr/>
      <dgm:t>
        <a:bodyPr/>
        <a:lstStyle/>
        <a:p>
          <a:r>
            <a:rPr lang="en-US" b="1" dirty="0" err="1" smtClean="0"/>
            <a:t>Cuentas</a:t>
          </a:r>
          <a:r>
            <a:rPr lang="en-US" b="1" dirty="0" smtClean="0"/>
            <a:t> </a:t>
          </a:r>
          <a:r>
            <a:rPr lang="en-US" b="1" dirty="0" err="1" smtClean="0"/>
            <a:t>por</a:t>
          </a:r>
          <a:r>
            <a:rPr lang="en-US" b="1" dirty="0" smtClean="0"/>
            <a:t> </a:t>
          </a:r>
          <a:r>
            <a:rPr lang="en-US" b="1" dirty="0" err="1" smtClean="0"/>
            <a:t>Pagar</a:t>
          </a:r>
          <a:endParaRPr lang="es-MX" b="1" dirty="0"/>
        </a:p>
      </dgm:t>
    </dgm:pt>
    <dgm:pt modelId="{3A702954-615C-4E82-ACBE-6EC14F32F824}" type="parTrans" cxnId="{672BD219-97AA-49CA-A453-25C3C1A3EA0B}">
      <dgm:prSet/>
      <dgm:spPr/>
      <dgm:t>
        <a:bodyPr/>
        <a:lstStyle/>
        <a:p>
          <a:endParaRPr lang="es-MX"/>
        </a:p>
      </dgm:t>
    </dgm:pt>
    <dgm:pt modelId="{2128A260-089C-48AF-8ED8-B1B91B48F2F1}" type="sibTrans" cxnId="{672BD219-97AA-49CA-A453-25C3C1A3EA0B}">
      <dgm:prSet/>
      <dgm:spPr/>
      <dgm:t>
        <a:bodyPr/>
        <a:lstStyle/>
        <a:p>
          <a:endParaRPr lang="es-MX"/>
        </a:p>
      </dgm:t>
    </dgm:pt>
    <dgm:pt modelId="{8910DB52-76A0-4788-A17A-602674F8770C}">
      <dgm:prSet phldrT="[Texto]"/>
      <dgm:spPr/>
      <dgm:t>
        <a:bodyPr/>
        <a:lstStyle/>
        <a:p>
          <a:r>
            <a:rPr lang="en-US" b="1" dirty="0" smtClean="0"/>
            <a:t>Fuentes de </a:t>
          </a:r>
          <a:r>
            <a:rPr lang="en-US" b="1" dirty="0" err="1" smtClean="0"/>
            <a:t>financiamiento</a:t>
          </a:r>
          <a:endParaRPr lang="es-MX" b="1" dirty="0"/>
        </a:p>
      </dgm:t>
    </dgm:pt>
    <dgm:pt modelId="{8929C6BD-E995-48DD-AB66-9103E0E600B4}" type="parTrans" cxnId="{7781B8A7-2837-4D73-88E3-B03172A7B658}">
      <dgm:prSet/>
      <dgm:spPr/>
      <dgm:t>
        <a:bodyPr/>
        <a:lstStyle/>
        <a:p>
          <a:endParaRPr lang="es-MX"/>
        </a:p>
      </dgm:t>
    </dgm:pt>
    <dgm:pt modelId="{1F47648C-4CD8-4EF0-85FA-2490BC095C5F}" type="sibTrans" cxnId="{7781B8A7-2837-4D73-88E3-B03172A7B658}">
      <dgm:prSet/>
      <dgm:spPr/>
      <dgm:t>
        <a:bodyPr/>
        <a:lstStyle/>
        <a:p>
          <a:endParaRPr lang="es-MX"/>
        </a:p>
      </dgm:t>
    </dgm:pt>
    <dgm:pt modelId="{E2888AFD-03A6-429D-86FF-30E0AB1DC549}">
      <dgm:prSet phldrT="[Texto]"/>
      <dgm:spPr/>
      <dgm:t>
        <a:bodyPr/>
        <a:lstStyle/>
        <a:p>
          <a:r>
            <a:rPr lang="en-US" b="1" dirty="0" err="1" smtClean="0"/>
            <a:t>Estados</a:t>
          </a:r>
          <a:r>
            <a:rPr lang="en-US" b="1" dirty="0" smtClean="0"/>
            <a:t> </a:t>
          </a:r>
          <a:r>
            <a:rPr lang="en-US" b="1" dirty="0" err="1" smtClean="0"/>
            <a:t>Financieros</a:t>
          </a:r>
          <a:r>
            <a:rPr lang="en-US" b="1" dirty="0" smtClean="0"/>
            <a:t> </a:t>
          </a:r>
          <a:r>
            <a:rPr lang="en-US" b="1" dirty="0" err="1" smtClean="0"/>
            <a:t>Proforma</a:t>
          </a:r>
          <a:endParaRPr lang="es-MX" b="1" dirty="0"/>
        </a:p>
      </dgm:t>
    </dgm:pt>
    <dgm:pt modelId="{A432196E-B063-4751-A788-E48B87044A60}" type="parTrans" cxnId="{59311DC9-D5B4-4669-8EC8-A74080DF728D}">
      <dgm:prSet/>
      <dgm:spPr/>
      <dgm:t>
        <a:bodyPr/>
        <a:lstStyle/>
        <a:p>
          <a:endParaRPr lang="es-MX"/>
        </a:p>
      </dgm:t>
    </dgm:pt>
    <dgm:pt modelId="{5F0BFCD3-A317-4A0D-8486-0D1A23036CCB}" type="sibTrans" cxnId="{59311DC9-D5B4-4669-8EC8-A74080DF728D}">
      <dgm:prSet/>
      <dgm:spPr/>
      <dgm:t>
        <a:bodyPr/>
        <a:lstStyle/>
        <a:p>
          <a:endParaRPr lang="es-MX"/>
        </a:p>
      </dgm:t>
    </dgm:pt>
    <dgm:pt modelId="{5BC241A6-686F-4DAD-B594-A41C9A4D25FC}">
      <dgm:prSet/>
      <dgm:spPr/>
      <dgm:t>
        <a:bodyPr/>
        <a:lstStyle/>
        <a:p>
          <a:r>
            <a:rPr lang="en-US" b="1" dirty="0" err="1" smtClean="0"/>
            <a:t>Cuentas</a:t>
          </a:r>
          <a:r>
            <a:rPr lang="en-US" b="1" dirty="0" smtClean="0"/>
            <a:t> </a:t>
          </a:r>
          <a:r>
            <a:rPr lang="en-US" b="1" dirty="0" err="1" smtClean="0"/>
            <a:t>por</a:t>
          </a:r>
          <a:r>
            <a:rPr lang="en-US" b="1" dirty="0" smtClean="0"/>
            <a:t> </a:t>
          </a:r>
          <a:r>
            <a:rPr lang="en-US" b="1" dirty="0" err="1" smtClean="0"/>
            <a:t>Cobrar</a:t>
          </a:r>
          <a:endParaRPr lang="es-MX" b="1" dirty="0"/>
        </a:p>
      </dgm:t>
    </dgm:pt>
    <dgm:pt modelId="{F19702F0-C172-4EDB-B99D-237FF7D778DE}" type="parTrans" cxnId="{0B6F5F9F-BCFD-469D-8299-D1F6802A3FB1}">
      <dgm:prSet/>
      <dgm:spPr/>
      <dgm:t>
        <a:bodyPr/>
        <a:lstStyle/>
        <a:p>
          <a:endParaRPr lang="es-MX"/>
        </a:p>
      </dgm:t>
    </dgm:pt>
    <dgm:pt modelId="{BDE8E98F-CFDE-4C20-958E-89F8F48E37F7}" type="sibTrans" cxnId="{0B6F5F9F-BCFD-469D-8299-D1F6802A3FB1}">
      <dgm:prSet/>
      <dgm:spPr/>
      <dgm:t>
        <a:bodyPr/>
        <a:lstStyle/>
        <a:p>
          <a:endParaRPr lang="es-MX"/>
        </a:p>
      </dgm:t>
    </dgm:pt>
    <dgm:pt modelId="{FCADDE52-BFB5-4FAF-AD57-9B7DDA2BE4B6}">
      <dgm:prSet/>
      <dgm:spPr/>
      <dgm:t>
        <a:bodyPr/>
        <a:lstStyle/>
        <a:p>
          <a:r>
            <a:rPr lang="en-US" b="1" dirty="0" err="1" smtClean="0"/>
            <a:t>Presupuestos</a:t>
          </a:r>
          <a:r>
            <a:rPr lang="en-US" b="1" dirty="0" smtClean="0"/>
            <a:t> </a:t>
          </a:r>
          <a:endParaRPr lang="es-MX" b="1" dirty="0"/>
        </a:p>
      </dgm:t>
    </dgm:pt>
    <dgm:pt modelId="{2CDED0FD-4CF5-4C8E-A0A4-947F24FF8054}" type="parTrans" cxnId="{E6C69132-6EA2-49E7-BC42-98C5EF32CDF9}">
      <dgm:prSet/>
      <dgm:spPr/>
      <dgm:t>
        <a:bodyPr/>
        <a:lstStyle/>
        <a:p>
          <a:endParaRPr lang="es-MX"/>
        </a:p>
      </dgm:t>
    </dgm:pt>
    <dgm:pt modelId="{DDEE8CE3-9280-4A3C-9A32-4960B755D97B}" type="sibTrans" cxnId="{E6C69132-6EA2-49E7-BC42-98C5EF32CDF9}">
      <dgm:prSet/>
      <dgm:spPr/>
      <dgm:t>
        <a:bodyPr/>
        <a:lstStyle/>
        <a:p>
          <a:endParaRPr lang="es-MX"/>
        </a:p>
      </dgm:t>
    </dgm:pt>
    <dgm:pt modelId="{87AF7964-9ED6-4AD9-B521-97F7AB2190D5}">
      <dgm:prSet/>
      <dgm:spPr/>
      <dgm:t>
        <a:bodyPr/>
        <a:lstStyle/>
        <a:p>
          <a:r>
            <a:rPr lang="en-US" b="1" dirty="0" err="1" smtClean="0"/>
            <a:t>Pronósticos</a:t>
          </a:r>
          <a:r>
            <a:rPr lang="en-US" b="1" dirty="0" smtClean="0"/>
            <a:t> de </a:t>
          </a:r>
          <a:r>
            <a:rPr lang="en-US" b="1" dirty="0" err="1" smtClean="0"/>
            <a:t>ventas</a:t>
          </a:r>
          <a:endParaRPr lang="es-MX" b="1" dirty="0"/>
        </a:p>
      </dgm:t>
    </dgm:pt>
    <dgm:pt modelId="{53DB412D-3B87-4887-AA96-E18B7AC2EC04}" type="parTrans" cxnId="{EE395846-FA0D-4512-ACBB-217CD27D076D}">
      <dgm:prSet/>
      <dgm:spPr/>
      <dgm:t>
        <a:bodyPr/>
        <a:lstStyle/>
        <a:p>
          <a:endParaRPr lang="es-MX"/>
        </a:p>
      </dgm:t>
    </dgm:pt>
    <dgm:pt modelId="{3AE25E13-B3C9-453E-A3F5-C9E9A7EA3C54}" type="sibTrans" cxnId="{EE395846-FA0D-4512-ACBB-217CD27D076D}">
      <dgm:prSet/>
      <dgm:spPr/>
      <dgm:t>
        <a:bodyPr/>
        <a:lstStyle/>
        <a:p>
          <a:endParaRPr lang="es-MX"/>
        </a:p>
      </dgm:t>
    </dgm:pt>
    <dgm:pt modelId="{13405218-00FA-4B89-B432-5AD273D46513}" type="pres">
      <dgm:prSet presAssocID="{38096F2F-B7CE-4AA7-AC54-2AA4640AC425}" presName="cycle" presStyleCnt="0">
        <dgm:presLayoutVars>
          <dgm:chMax val="1"/>
          <dgm:dir/>
          <dgm:animLvl val="ctr"/>
          <dgm:resizeHandles val="exact"/>
        </dgm:presLayoutVars>
      </dgm:prSet>
      <dgm:spPr/>
      <dgm:t>
        <a:bodyPr/>
        <a:lstStyle/>
        <a:p>
          <a:endParaRPr lang="es-MX"/>
        </a:p>
      </dgm:t>
    </dgm:pt>
    <dgm:pt modelId="{C857EA0A-8478-4FB6-80F9-BF22E657FA41}" type="pres">
      <dgm:prSet presAssocID="{6BE331A3-C434-46F1-AC85-69B8E9FC2C54}" presName="centerShape" presStyleLbl="node0" presStyleIdx="0" presStyleCnt="1"/>
      <dgm:spPr/>
      <dgm:t>
        <a:bodyPr/>
        <a:lstStyle/>
        <a:p>
          <a:endParaRPr lang="es-MX"/>
        </a:p>
      </dgm:t>
    </dgm:pt>
    <dgm:pt modelId="{9509F981-5B4C-444E-96DD-533F3A6582FB}" type="pres">
      <dgm:prSet presAssocID="{F19702F0-C172-4EDB-B99D-237FF7D778DE}" presName="parTrans" presStyleLbl="bgSibTrans2D1" presStyleIdx="0" presStyleCnt="6" custAng="10991908" custScaleX="51063" custLinFactNeighborX="28394" custLinFactNeighborY="48272"/>
      <dgm:spPr/>
      <dgm:t>
        <a:bodyPr/>
        <a:lstStyle/>
        <a:p>
          <a:endParaRPr lang="es-MX"/>
        </a:p>
      </dgm:t>
    </dgm:pt>
    <dgm:pt modelId="{32565E6F-9FCF-4D50-8C99-8B875A8E8D64}" type="pres">
      <dgm:prSet presAssocID="{5BC241A6-686F-4DAD-B594-A41C9A4D25FC}" presName="node" presStyleLbl="node1" presStyleIdx="0" presStyleCnt="6">
        <dgm:presLayoutVars>
          <dgm:bulletEnabled val="1"/>
        </dgm:presLayoutVars>
      </dgm:prSet>
      <dgm:spPr/>
      <dgm:t>
        <a:bodyPr/>
        <a:lstStyle/>
        <a:p>
          <a:endParaRPr lang="es-MX"/>
        </a:p>
      </dgm:t>
    </dgm:pt>
    <dgm:pt modelId="{1EF671E7-B419-480D-A146-BAFB38F49B17}" type="pres">
      <dgm:prSet presAssocID="{3A702954-615C-4E82-ACBE-6EC14F32F824}" presName="parTrans" presStyleLbl="bgSibTrans2D1" presStyleIdx="1" presStyleCnt="6" custAng="10163391" custScaleX="40429" custLinFactNeighborX="7717" custLinFactNeighborY="65342"/>
      <dgm:spPr/>
      <dgm:t>
        <a:bodyPr/>
        <a:lstStyle/>
        <a:p>
          <a:endParaRPr lang="es-MX"/>
        </a:p>
      </dgm:t>
    </dgm:pt>
    <dgm:pt modelId="{557FDC42-ED31-4481-8937-4FB4B8FCFBF5}" type="pres">
      <dgm:prSet presAssocID="{EDA6D035-B8AB-4D4B-92E4-303DC33FD0EE}" presName="node" presStyleLbl="node1" presStyleIdx="1" presStyleCnt="6">
        <dgm:presLayoutVars>
          <dgm:bulletEnabled val="1"/>
        </dgm:presLayoutVars>
      </dgm:prSet>
      <dgm:spPr/>
      <dgm:t>
        <a:bodyPr/>
        <a:lstStyle/>
        <a:p>
          <a:endParaRPr lang="es-MX"/>
        </a:p>
      </dgm:t>
    </dgm:pt>
    <dgm:pt modelId="{77D921BD-3DB6-4859-94F7-47CA9D8C06F3}" type="pres">
      <dgm:prSet presAssocID="{8929C6BD-E995-48DD-AB66-9103E0E600B4}" presName="parTrans" presStyleLbl="bgSibTrans2D1" presStyleIdx="2" presStyleCnt="6" custAng="11058698" custScaleX="51195" custLinFactNeighborX="-11008" custLinFactNeighborY="63405"/>
      <dgm:spPr/>
      <dgm:t>
        <a:bodyPr/>
        <a:lstStyle/>
        <a:p>
          <a:endParaRPr lang="es-MX"/>
        </a:p>
      </dgm:t>
    </dgm:pt>
    <dgm:pt modelId="{9C44AA68-D1FC-41C1-B2C1-CA11A1514F49}" type="pres">
      <dgm:prSet presAssocID="{8910DB52-76A0-4788-A17A-602674F8770C}" presName="node" presStyleLbl="node1" presStyleIdx="2" presStyleCnt="6">
        <dgm:presLayoutVars>
          <dgm:bulletEnabled val="1"/>
        </dgm:presLayoutVars>
      </dgm:prSet>
      <dgm:spPr/>
      <dgm:t>
        <a:bodyPr/>
        <a:lstStyle/>
        <a:p>
          <a:endParaRPr lang="es-MX"/>
        </a:p>
      </dgm:t>
    </dgm:pt>
    <dgm:pt modelId="{F9354122-7E42-4817-A4FD-1FDA85EEEDA0}" type="pres">
      <dgm:prSet presAssocID="{53DB412D-3B87-4887-AA96-E18B7AC2EC04}" presName="parTrans" presStyleLbl="bgSibTrans2D1" presStyleIdx="3" presStyleCnt="6" custAng="10934216" custScaleX="43261" custLinFactNeighborX="-1747" custLinFactNeighborY="32827"/>
      <dgm:spPr/>
      <dgm:t>
        <a:bodyPr/>
        <a:lstStyle/>
        <a:p>
          <a:endParaRPr lang="es-MX"/>
        </a:p>
      </dgm:t>
    </dgm:pt>
    <dgm:pt modelId="{3E31EEF0-4FCE-42F2-AB4C-399223DC2E65}" type="pres">
      <dgm:prSet presAssocID="{87AF7964-9ED6-4AD9-B521-97F7AB2190D5}" presName="node" presStyleLbl="node1" presStyleIdx="3" presStyleCnt="6">
        <dgm:presLayoutVars>
          <dgm:bulletEnabled val="1"/>
        </dgm:presLayoutVars>
      </dgm:prSet>
      <dgm:spPr/>
      <dgm:t>
        <a:bodyPr/>
        <a:lstStyle/>
        <a:p>
          <a:endParaRPr lang="es-MX"/>
        </a:p>
      </dgm:t>
    </dgm:pt>
    <dgm:pt modelId="{B49643D1-7809-4B81-8136-7764143222AD}" type="pres">
      <dgm:prSet presAssocID="{2CDED0FD-4CF5-4C8E-A0A4-947F24FF8054}" presName="parTrans" presStyleLbl="bgSibTrans2D1" presStyleIdx="4" presStyleCnt="6" custAng="10881831" custScaleX="38316" custLinFactNeighborX="-14674" custLinFactNeighborY="30999"/>
      <dgm:spPr/>
      <dgm:t>
        <a:bodyPr/>
        <a:lstStyle/>
        <a:p>
          <a:endParaRPr lang="es-MX"/>
        </a:p>
      </dgm:t>
    </dgm:pt>
    <dgm:pt modelId="{D5132798-D8CA-4CB8-B058-C10FCA6A840B}" type="pres">
      <dgm:prSet presAssocID="{FCADDE52-BFB5-4FAF-AD57-9B7DDA2BE4B6}" presName="node" presStyleLbl="node1" presStyleIdx="4" presStyleCnt="6" custRadScaleRad="110174" custRadScaleInc="8477">
        <dgm:presLayoutVars>
          <dgm:bulletEnabled val="1"/>
        </dgm:presLayoutVars>
      </dgm:prSet>
      <dgm:spPr/>
      <dgm:t>
        <a:bodyPr/>
        <a:lstStyle/>
        <a:p>
          <a:endParaRPr lang="es-MX"/>
        </a:p>
      </dgm:t>
    </dgm:pt>
    <dgm:pt modelId="{3636F26C-DB3F-45E2-A148-B8B694B613E7}" type="pres">
      <dgm:prSet presAssocID="{A432196E-B063-4751-A788-E48B87044A60}" presName="parTrans" presStyleLbl="bgSibTrans2D1" presStyleIdx="5" presStyleCnt="6" custAng="10616705" custScaleX="41977" custLinFactNeighborX="-29106" custLinFactNeighborY="28457"/>
      <dgm:spPr/>
      <dgm:t>
        <a:bodyPr/>
        <a:lstStyle/>
        <a:p>
          <a:endParaRPr lang="es-MX"/>
        </a:p>
      </dgm:t>
    </dgm:pt>
    <dgm:pt modelId="{A09C9406-1BAB-4DBB-9EAD-731C3154C973}" type="pres">
      <dgm:prSet presAssocID="{E2888AFD-03A6-429D-86FF-30E0AB1DC549}" presName="node" presStyleLbl="node1" presStyleIdx="5" presStyleCnt="6">
        <dgm:presLayoutVars>
          <dgm:bulletEnabled val="1"/>
        </dgm:presLayoutVars>
      </dgm:prSet>
      <dgm:spPr/>
      <dgm:t>
        <a:bodyPr/>
        <a:lstStyle/>
        <a:p>
          <a:endParaRPr lang="es-MX"/>
        </a:p>
      </dgm:t>
    </dgm:pt>
  </dgm:ptLst>
  <dgm:cxnLst>
    <dgm:cxn modelId="{E6C69132-6EA2-49E7-BC42-98C5EF32CDF9}" srcId="{6BE331A3-C434-46F1-AC85-69B8E9FC2C54}" destId="{FCADDE52-BFB5-4FAF-AD57-9B7DDA2BE4B6}" srcOrd="4" destOrd="0" parTransId="{2CDED0FD-4CF5-4C8E-A0A4-947F24FF8054}" sibTransId="{DDEE8CE3-9280-4A3C-9A32-4960B755D97B}"/>
    <dgm:cxn modelId="{DA34414E-0B5F-4186-A458-736809F6C7E8}" type="presOf" srcId="{38096F2F-B7CE-4AA7-AC54-2AA4640AC425}" destId="{13405218-00FA-4B89-B432-5AD273D46513}" srcOrd="0" destOrd="0" presId="urn:microsoft.com/office/officeart/2005/8/layout/radial4"/>
    <dgm:cxn modelId="{E4E373F9-584D-460C-AA54-0260DE70232D}" srcId="{38096F2F-B7CE-4AA7-AC54-2AA4640AC425}" destId="{6BE331A3-C434-46F1-AC85-69B8E9FC2C54}" srcOrd="0" destOrd="0" parTransId="{0EF75780-455B-47C3-87AA-1EFA29E152D4}" sibTransId="{8B053DF4-DACD-4A08-B36B-959E0B2BC084}"/>
    <dgm:cxn modelId="{20AAB5F5-3AD3-4E99-BC05-496435064CB3}" type="presOf" srcId="{2CDED0FD-4CF5-4C8E-A0A4-947F24FF8054}" destId="{B49643D1-7809-4B81-8136-7764143222AD}" srcOrd="0" destOrd="0" presId="urn:microsoft.com/office/officeart/2005/8/layout/radial4"/>
    <dgm:cxn modelId="{7781B8A7-2837-4D73-88E3-B03172A7B658}" srcId="{6BE331A3-C434-46F1-AC85-69B8E9FC2C54}" destId="{8910DB52-76A0-4788-A17A-602674F8770C}" srcOrd="2" destOrd="0" parTransId="{8929C6BD-E995-48DD-AB66-9103E0E600B4}" sibTransId="{1F47648C-4CD8-4EF0-85FA-2490BC095C5F}"/>
    <dgm:cxn modelId="{C721188D-3B19-4D66-86DE-935CD9CFEC4F}" type="presOf" srcId="{A432196E-B063-4751-A788-E48B87044A60}" destId="{3636F26C-DB3F-45E2-A148-B8B694B613E7}" srcOrd="0" destOrd="0" presId="urn:microsoft.com/office/officeart/2005/8/layout/radial4"/>
    <dgm:cxn modelId="{93C07DEE-5A03-493A-A14A-A535F94CD2C6}" type="presOf" srcId="{8910DB52-76A0-4788-A17A-602674F8770C}" destId="{9C44AA68-D1FC-41C1-B2C1-CA11A1514F49}" srcOrd="0" destOrd="0" presId="urn:microsoft.com/office/officeart/2005/8/layout/radial4"/>
    <dgm:cxn modelId="{162709DF-75C9-49E0-BE0E-FD87AF500FEE}" type="presOf" srcId="{53DB412D-3B87-4887-AA96-E18B7AC2EC04}" destId="{F9354122-7E42-4817-A4FD-1FDA85EEEDA0}" srcOrd="0" destOrd="0" presId="urn:microsoft.com/office/officeart/2005/8/layout/radial4"/>
    <dgm:cxn modelId="{59311DC9-D5B4-4669-8EC8-A74080DF728D}" srcId="{6BE331A3-C434-46F1-AC85-69B8E9FC2C54}" destId="{E2888AFD-03A6-429D-86FF-30E0AB1DC549}" srcOrd="5" destOrd="0" parTransId="{A432196E-B063-4751-A788-E48B87044A60}" sibTransId="{5F0BFCD3-A317-4A0D-8486-0D1A23036CCB}"/>
    <dgm:cxn modelId="{A72AAECA-A8D4-4D14-BED1-448171786B28}" type="presOf" srcId="{EDA6D035-B8AB-4D4B-92E4-303DC33FD0EE}" destId="{557FDC42-ED31-4481-8937-4FB4B8FCFBF5}" srcOrd="0" destOrd="0" presId="urn:microsoft.com/office/officeart/2005/8/layout/radial4"/>
    <dgm:cxn modelId="{6E19A207-B8AF-48D0-9B84-F130C99C20A9}" type="presOf" srcId="{F19702F0-C172-4EDB-B99D-237FF7D778DE}" destId="{9509F981-5B4C-444E-96DD-533F3A6582FB}" srcOrd="0" destOrd="0" presId="urn:microsoft.com/office/officeart/2005/8/layout/radial4"/>
    <dgm:cxn modelId="{168AED4F-7686-456F-88E7-672CA545930D}" type="presOf" srcId="{FCADDE52-BFB5-4FAF-AD57-9B7DDA2BE4B6}" destId="{D5132798-D8CA-4CB8-B058-C10FCA6A840B}" srcOrd="0" destOrd="0" presId="urn:microsoft.com/office/officeart/2005/8/layout/radial4"/>
    <dgm:cxn modelId="{EE395846-FA0D-4512-ACBB-217CD27D076D}" srcId="{6BE331A3-C434-46F1-AC85-69B8E9FC2C54}" destId="{87AF7964-9ED6-4AD9-B521-97F7AB2190D5}" srcOrd="3" destOrd="0" parTransId="{53DB412D-3B87-4887-AA96-E18B7AC2EC04}" sibTransId="{3AE25E13-B3C9-453E-A3F5-C9E9A7EA3C54}"/>
    <dgm:cxn modelId="{0B6F5F9F-BCFD-469D-8299-D1F6802A3FB1}" srcId="{6BE331A3-C434-46F1-AC85-69B8E9FC2C54}" destId="{5BC241A6-686F-4DAD-B594-A41C9A4D25FC}" srcOrd="0" destOrd="0" parTransId="{F19702F0-C172-4EDB-B99D-237FF7D778DE}" sibTransId="{BDE8E98F-CFDE-4C20-958E-89F8F48E37F7}"/>
    <dgm:cxn modelId="{672BD219-97AA-49CA-A453-25C3C1A3EA0B}" srcId="{6BE331A3-C434-46F1-AC85-69B8E9FC2C54}" destId="{EDA6D035-B8AB-4D4B-92E4-303DC33FD0EE}" srcOrd="1" destOrd="0" parTransId="{3A702954-615C-4E82-ACBE-6EC14F32F824}" sibTransId="{2128A260-089C-48AF-8ED8-B1B91B48F2F1}"/>
    <dgm:cxn modelId="{4E94077B-1640-408C-A91D-E828B10F7360}" type="presOf" srcId="{5BC241A6-686F-4DAD-B594-A41C9A4D25FC}" destId="{32565E6F-9FCF-4D50-8C99-8B875A8E8D64}" srcOrd="0" destOrd="0" presId="urn:microsoft.com/office/officeart/2005/8/layout/radial4"/>
    <dgm:cxn modelId="{21A0F870-EC60-4B5B-8AA8-4322CDFF4346}" type="presOf" srcId="{3A702954-615C-4E82-ACBE-6EC14F32F824}" destId="{1EF671E7-B419-480D-A146-BAFB38F49B17}" srcOrd="0" destOrd="0" presId="urn:microsoft.com/office/officeart/2005/8/layout/radial4"/>
    <dgm:cxn modelId="{FEF3803F-29F7-43F2-8BC2-760F45DBC1E6}" type="presOf" srcId="{6BE331A3-C434-46F1-AC85-69B8E9FC2C54}" destId="{C857EA0A-8478-4FB6-80F9-BF22E657FA41}" srcOrd="0" destOrd="0" presId="urn:microsoft.com/office/officeart/2005/8/layout/radial4"/>
    <dgm:cxn modelId="{244184C8-18A1-4EA0-A677-F685A08444A2}" type="presOf" srcId="{E2888AFD-03A6-429D-86FF-30E0AB1DC549}" destId="{A09C9406-1BAB-4DBB-9EAD-731C3154C973}" srcOrd="0" destOrd="0" presId="urn:microsoft.com/office/officeart/2005/8/layout/radial4"/>
    <dgm:cxn modelId="{FF489A4D-8FD8-48AE-846B-10E223542340}" type="presOf" srcId="{87AF7964-9ED6-4AD9-B521-97F7AB2190D5}" destId="{3E31EEF0-4FCE-42F2-AB4C-399223DC2E65}" srcOrd="0" destOrd="0" presId="urn:microsoft.com/office/officeart/2005/8/layout/radial4"/>
    <dgm:cxn modelId="{9C2E1547-A73E-44D7-BF29-A425DFA0DA05}" type="presOf" srcId="{8929C6BD-E995-48DD-AB66-9103E0E600B4}" destId="{77D921BD-3DB6-4859-94F7-47CA9D8C06F3}" srcOrd="0" destOrd="0" presId="urn:microsoft.com/office/officeart/2005/8/layout/radial4"/>
    <dgm:cxn modelId="{D534050A-5BCE-46AA-9B44-C8AB619E430F}" type="presParOf" srcId="{13405218-00FA-4B89-B432-5AD273D46513}" destId="{C857EA0A-8478-4FB6-80F9-BF22E657FA41}" srcOrd="0" destOrd="0" presId="urn:microsoft.com/office/officeart/2005/8/layout/radial4"/>
    <dgm:cxn modelId="{2A3A0E99-7455-4B09-9BA5-5AFD34522392}" type="presParOf" srcId="{13405218-00FA-4B89-B432-5AD273D46513}" destId="{9509F981-5B4C-444E-96DD-533F3A6582FB}" srcOrd="1" destOrd="0" presId="urn:microsoft.com/office/officeart/2005/8/layout/radial4"/>
    <dgm:cxn modelId="{C929BA89-AB2B-46EA-BDD8-5329B63D3355}" type="presParOf" srcId="{13405218-00FA-4B89-B432-5AD273D46513}" destId="{32565E6F-9FCF-4D50-8C99-8B875A8E8D64}" srcOrd="2" destOrd="0" presId="urn:microsoft.com/office/officeart/2005/8/layout/radial4"/>
    <dgm:cxn modelId="{16C64D19-4E01-45AD-824E-14FC554B4312}" type="presParOf" srcId="{13405218-00FA-4B89-B432-5AD273D46513}" destId="{1EF671E7-B419-480D-A146-BAFB38F49B17}" srcOrd="3" destOrd="0" presId="urn:microsoft.com/office/officeart/2005/8/layout/radial4"/>
    <dgm:cxn modelId="{51A879F1-F207-4FBF-8B5A-C68621BB2A3F}" type="presParOf" srcId="{13405218-00FA-4B89-B432-5AD273D46513}" destId="{557FDC42-ED31-4481-8937-4FB4B8FCFBF5}" srcOrd="4" destOrd="0" presId="urn:microsoft.com/office/officeart/2005/8/layout/radial4"/>
    <dgm:cxn modelId="{D8B165B6-127C-48CD-B4F7-ABE86A280D43}" type="presParOf" srcId="{13405218-00FA-4B89-B432-5AD273D46513}" destId="{77D921BD-3DB6-4859-94F7-47CA9D8C06F3}" srcOrd="5" destOrd="0" presId="urn:microsoft.com/office/officeart/2005/8/layout/radial4"/>
    <dgm:cxn modelId="{96B729FD-940D-4B67-8E43-E3D45E5667CF}" type="presParOf" srcId="{13405218-00FA-4B89-B432-5AD273D46513}" destId="{9C44AA68-D1FC-41C1-B2C1-CA11A1514F49}" srcOrd="6" destOrd="0" presId="urn:microsoft.com/office/officeart/2005/8/layout/radial4"/>
    <dgm:cxn modelId="{28D26B7C-A7EB-4DC5-86B1-6E8F9696C4A9}" type="presParOf" srcId="{13405218-00FA-4B89-B432-5AD273D46513}" destId="{F9354122-7E42-4817-A4FD-1FDA85EEEDA0}" srcOrd="7" destOrd="0" presId="urn:microsoft.com/office/officeart/2005/8/layout/radial4"/>
    <dgm:cxn modelId="{750B9E05-C1AC-42B5-A73C-AEA3A91157A9}" type="presParOf" srcId="{13405218-00FA-4B89-B432-5AD273D46513}" destId="{3E31EEF0-4FCE-42F2-AB4C-399223DC2E65}" srcOrd="8" destOrd="0" presId="urn:microsoft.com/office/officeart/2005/8/layout/radial4"/>
    <dgm:cxn modelId="{6BB0BA1C-B3D3-4700-A545-D8363E620648}" type="presParOf" srcId="{13405218-00FA-4B89-B432-5AD273D46513}" destId="{B49643D1-7809-4B81-8136-7764143222AD}" srcOrd="9" destOrd="0" presId="urn:microsoft.com/office/officeart/2005/8/layout/radial4"/>
    <dgm:cxn modelId="{58381EE2-8F57-457A-B67F-6C212A7A212D}" type="presParOf" srcId="{13405218-00FA-4B89-B432-5AD273D46513}" destId="{D5132798-D8CA-4CB8-B058-C10FCA6A840B}" srcOrd="10" destOrd="0" presId="urn:microsoft.com/office/officeart/2005/8/layout/radial4"/>
    <dgm:cxn modelId="{BC216069-10AC-451B-A8FF-41B6A84BCC13}" type="presParOf" srcId="{13405218-00FA-4B89-B432-5AD273D46513}" destId="{3636F26C-DB3F-45E2-A148-B8B694B613E7}" srcOrd="11" destOrd="0" presId="urn:microsoft.com/office/officeart/2005/8/layout/radial4"/>
    <dgm:cxn modelId="{8C5BAB35-3B5E-4B72-ABAC-0137AD538D3A}" type="presParOf" srcId="{13405218-00FA-4B89-B432-5AD273D46513}" destId="{A09C9406-1BAB-4DBB-9EAD-731C3154C973}"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B1FC4-DF6E-4F50-A1DF-7E93C86BC7BC}">
      <dsp:nvSpPr>
        <dsp:cNvPr id="0" name=""/>
        <dsp:cNvSpPr/>
      </dsp:nvSpPr>
      <dsp:spPr>
        <a:xfrm rot="16200000">
          <a:off x="1512167" y="-1368157"/>
          <a:ext cx="1368153" cy="4392488"/>
        </a:xfrm>
        <a:prstGeom prst="round1Rect">
          <a:avLst/>
        </a:prstGeom>
        <a:gradFill rotWithShape="0">
          <a:gsLst>
            <a:gs pos="0">
              <a:schemeClr val="lt1">
                <a:hueOff val="0"/>
                <a:satOff val="0"/>
                <a:lumOff val="0"/>
                <a:alphaOff val="0"/>
                <a:tint val="60000"/>
                <a:satMod val="250000"/>
              </a:schemeClr>
            </a:gs>
            <a:gs pos="35000">
              <a:schemeClr val="lt1">
                <a:hueOff val="0"/>
                <a:satOff val="0"/>
                <a:lumOff val="0"/>
                <a:alphaOff val="0"/>
                <a:tint val="47000"/>
                <a:satMod val="275000"/>
              </a:schemeClr>
            </a:gs>
            <a:gs pos="100000">
              <a:schemeClr val="l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t>Octava</a:t>
          </a:r>
          <a:r>
            <a:rPr lang="en-US" sz="2400" kern="1200" dirty="0" smtClean="0"/>
            <a:t> en </a:t>
          </a:r>
          <a:r>
            <a:rPr lang="en-US" sz="2400" kern="1200" dirty="0" err="1" smtClean="0"/>
            <a:t>América</a:t>
          </a:r>
          <a:r>
            <a:rPr lang="en-US" sz="2400" kern="1200" dirty="0" smtClean="0"/>
            <a:t> Latina</a:t>
          </a:r>
        </a:p>
        <a:p>
          <a:pPr lvl="0" algn="ctr" defTabSz="1066800">
            <a:lnSpc>
              <a:spcPct val="90000"/>
            </a:lnSpc>
            <a:spcBef>
              <a:spcPct val="0"/>
            </a:spcBef>
            <a:spcAft>
              <a:spcPct val="35000"/>
            </a:spcAft>
          </a:pPr>
          <a:endParaRPr lang="es-MX" sz="2400" kern="1200" dirty="0"/>
        </a:p>
      </dsp:txBody>
      <dsp:txXfrm rot="5400000">
        <a:off x="0" y="144010"/>
        <a:ext cx="4392488" cy="1026115"/>
      </dsp:txXfrm>
    </dsp:sp>
    <dsp:sp modelId="{9FBC18E1-0409-4C15-8EC1-DC74EC5BFD69}">
      <dsp:nvSpPr>
        <dsp:cNvPr id="0" name=""/>
        <dsp:cNvSpPr/>
      </dsp:nvSpPr>
      <dsp:spPr>
        <a:xfrm>
          <a:off x="4212967" y="144010"/>
          <a:ext cx="4392488" cy="1368153"/>
        </a:xfrm>
        <a:prstGeom prst="round1Rect">
          <a:avLst/>
        </a:prstGeom>
        <a:gradFill rotWithShape="0">
          <a:gsLst>
            <a:gs pos="0">
              <a:schemeClr val="lt1">
                <a:hueOff val="0"/>
                <a:satOff val="0"/>
                <a:lumOff val="0"/>
                <a:alphaOff val="0"/>
                <a:tint val="60000"/>
                <a:satMod val="250000"/>
              </a:schemeClr>
            </a:gs>
            <a:gs pos="35000">
              <a:schemeClr val="lt1">
                <a:hueOff val="0"/>
                <a:satOff val="0"/>
                <a:lumOff val="0"/>
                <a:alphaOff val="0"/>
                <a:tint val="47000"/>
                <a:satMod val="275000"/>
              </a:schemeClr>
            </a:gs>
            <a:gs pos="100000">
              <a:schemeClr val="l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t>Dependencia</a:t>
          </a:r>
          <a:r>
            <a:rPr lang="en-US" sz="2400" kern="1200" dirty="0" smtClean="0"/>
            <a:t> del </a:t>
          </a:r>
          <a:r>
            <a:rPr lang="en-US" sz="2400" kern="1200" dirty="0" err="1" smtClean="0"/>
            <a:t>petróleo</a:t>
          </a:r>
          <a:endParaRPr lang="en-US" sz="2400" kern="1200" dirty="0" smtClean="0"/>
        </a:p>
        <a:p>
          <a:pPr lvl="0" algn="ctr" defTabSz="1066800">
            <a:lnSpc>
              <a:spcPct val="90000"/>
            </a:lnSpc>
            <a:spcBef>
              <a:spcPct val="0"/>
            </a:spcBef>
            <a:spcAft>
              <a:spcPct val="35000"/>
            </a:spcAft>
          </a:pPr>
          <a:endParaRPr lang="es-MX" sz="2400" kern="1200" dirty="0"/>
        </a:p>
      </dsp:txBody>
      <dsp:txXfrm>
        <a:off x="4212967" y="144010"/>
        <a:ext cx="4392488" cy="1026115"/>
      </dsp:txXfrm>
    </dsp:sp>
    <dsp:sp modelId="{B36B1637-4D37-4EA3-B467-74E2B69A79C8}">
      <dsp:nvSpPr>
        <dsp:cNvPr id="0" name=""/>
        <dsp:cNvSpPr/>
      </dsp:nvSpPr>
      <dsp:spPr>
        <a:xfrm rot="10800000">
          <a:off x="0" y="3024327"/>
          <a:ext cx="4392488" cy="1368153"/>
        </a:xfrm>
        <a:prstGeom prst="round1Rect">
          <a:avLst/>
        </a:prstGeom>
        <a:gradFill rotWithShape="0">
          <a:gsLst>
            <a:gs pos="0">
              <a:schemeClr val="lt1">
                <a:hueOff val="0"/>
                <a:satOff val="0"/>
                <a:lumOff val="0"/>
                <a:alphaOff val="0"/>
                <a:tint val="60000"/>
                <a:satMod val="250000"/>
              </a:schemeClr>
            </a:gs>
            <a:gs pos="35000">
              <a:schemeClr val="lt1">
                <a:hueOff val="0"/>
                <a:satOff val="0"/>
                <a:lumOff val="0"/>
                <a:alphaOff val="0"/>
                <a:tint val="47000"/>
                <a:satMod val="275000"/>
              </a:schemeClr>
            </a:gs>
            <a:gs pos="100000">
              <a:schemeClr val="l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en-US" sz="2400" b="0" kern="1200" dirty="0" smtClean="0"/>
        </a:p>
        <a:p>
          <a:pPr lvl="0" algn="ctr" defTabSz="1066800">
            <a:lnSpc>
              <a:spcPct val="90000"/>
            </a:lnSpc>
            <a:spcBef>
              <a:spcPct val="0"/>
            </a:spcBef>
            <a:spcAft>
              <a:spcPct val="35000"/>
            </a:spcAft>
          </a:pPr>
          <a:endParaRPr lang="en-US" sz="2400" b="0" kern="1200" dirty="0" smtClean="0"/>
        </a:p>
        <a:p>
          <a:pPr lvl="0" algn="ctr" defTabSz="1066800">
            <a:lnSpc>
              <a:spcPct val="90000"/>
            </a:lnSpc>
            <a:spcBef>
              <a:spcPct val="0"/>
            </a:spcBef>
            <a:spcAft>
              <a:spcPct val="35000"/>
            </a:spcAft>
          </a:pPr>
          <a:endParaRPr lang="en-US" sz="2400" b="0" kern="1200" dirty="0" smtClean="0"/>
        </a:p>
        <a:p>
          <a:pPr lvl="0" algn="ctr" defTabSz="1066800">
            <a:lnSpc>
              <a:spcPct val="90000"/>
            </a:lnSpc>
            <a:spcBef>
              <a:spcPct val="0"/>
            </a:spcBef>
            <a:spcAft>
              <a:spcPct val="35000"/>
            </a:spcAft>
          </a:pPr>
          <a:endParaRPr lang="en-US" sz="2400" b="0" kern="1200" dirty="0" smtClean="0"/>
        </a:p>
        <a:p>
          <a:pPr lvl="0" algn="ctr" defTabSz="1066800">
            <a:lnSpc>
              <a:spcPct val="90000"/>
            </a:lnSpc>
            <a:spcBef>
              <a:spcPct val="0"/>
            </a:spcBef>
            <a:spcAft>
              <a:spcPct val="35000"/>
            </a:spcAft>
          </a:pPr>
          <a:endParaRPr lang="en-US" sz="2400" b="0" kern="1200" dirty="0" smtClean="0"/>
        </a:p>
        <a:p>
          <a:pPr lvl="0" algn="ctr" defTabSz="1066800">
            <a:lnSpc>
              <a:spcPct val="90000"/>
            </a:lnSpc>
            <a:spcBef>
              <a:spcPct val="0"/>
            </a:spcBef>
            <a:spcAft>
              <a:spcPct val="35000"/>
            </a:spcAft>
          </a:pPr>
          <a:r>
            <a:rPr lang="en-US" sz="2400" b="0" kern="1200" dirty="0" err="1" smtClean="0"/>
            <a:t>Transitar</a:t>
          </a:r>
          <a:r>
            <a:rPr lang="en-US" sz="2400" b="0" kern="1200" dirty="0" smtClean="0"/>
            <a:t> a </a:t>
          </a:r>
          <a:r>
            <a:rPr lang="en-US" sz="2400" b="0" kern="1200" dirty="0" err="1" smtClean="0"/>
            <a:t>una</a:t>
          </a:r>
          <a:r>
            <a:rPr lang="en-US" sz="2400" b="0" kern="1200" dirty="0" smtClean="0"/>
            <a:t> </a:t>
          </a:r>
          <a:r>
            <a:rPr lang="en-US" sz="2400" b="0" kern="1200" dirty="0" err="1" smtClean="0"/>
            <a:t>economía</a:t>
          </a:r>
          <a:r>
            <a:rPr lang="en-US" sz="2400" b="0" kern="1200" dirty="0" smtClean="0"/>
            <a:t> de </a:t>
          </a:r>
          <a:r>
            <a:rPr lang="en-US" sz="2400" b="0" kern="1200" dirty="0" err="1" smtClean="0"/>
            <a:t>crecimiento</a:t>
          </a:r>
          <a:r>
            <a:rPr lang="en-US" sz="2400" b="0" kern="1200" dirty="0" smtClean="0"/>
            <a:t> y  valor </a:t>
          </a:r>
          <a:r>
            <a:rPr lang="en-US" sz="2400" b="0" kern="1200" dirty="0" err="1" smtClean="0"/>
            <a:t>agregado</a:t>
          </a:r>
          <a:endParaRPr lang="en-US" sz="2400" b="0" kern="1200" dirty="0" smtClean="0"/>
        </a:p>
        <a:p>
          <a:pPr lvl="0" algn="ctr" defTabSz="1066800">
            <a:lnSpc>
              <a:spcPct val="90000"/>
            </a:lnSpc>
            <a:spcBef>
              <a:spcPct val="0"/>
            </a:spcBef>
            <a:spcAft>
              <a:spcPct val="35000"/>
            </a:spcAft>
          </a:pPr>
          <a:endParaRPr lang="en-US" sz="2400" b="0" kern="1200" dirty="0" smtClean="0"/>
        </a:p>
        <a:p>
          <a:pPr lvl="0" algn="ctr" defTabSz="1066800">
            <a:lnSpc>
              <a:spcPct val="90000"/>
            </a:lnSpc>
            <a:spcBef>
              <a:spcPct val="0"/>
            </a:spcBef>
            <a:spcAft>
              <a:spcPct val="35000"/>
            </a:spcAft>
          </a:pPr>
          <a:endParaRPr lang="en-US" sz="2400" b="0" kern="1200" dirty="0" smtClean="0"/>
        </a:p>
        <a:p>
          <a:pPr lvl="0" algn="ctr" defTabSz="1066800">
            <a:lnSpc>
              <a:spcPct val="90000"/>
            </a:lnSpc>
            <a:spcBef>
              <a:spcPct val="0"/>
            </a:spcBef>
            <a:spcAft>
              <a:spcPct val="35000"/>
            </a:spcAft>
          </a:pPr>
          <a:endParaRPr lang="en-US" sz="2400" b="0" kern="1200" dirty="0" smtClean="0"/>
        </a:p>
        <a:p>
          <a:pPr lvl="0" algn="ctr" defTabSz="1066800">
            <a:lnSpc>
              <a:spcPct val="90000"/>
            </a:lnSpc>
            <a:spcBef>
              <a:spcPct val="0"/>
            </a:spcBef>
            <a:spcAft>
              <a:spcPct val="35000"/>
            </a:spcAft>
          </a:pPr>
          <a:endParaRPr lang="en-US" sz="2400" b="0" kern="1200" dirty="0" smtClean="0"/>
        </a:p>
        <a:p>
          <a:pPr lvl="0" algn="ctr" defTabSz="1066800">
            <a:lnSpc>
              <a:spcPct val="90000"/>
            </a:lnSpc>
            <a:spcBef>
              <a:spcPct val="0"/>
            </a:spcBef>
            <a:spcAft>
              <a:spcPct val="35000"/>
            </a:spcAft>
          </a:pPr>
          <a:endParaRPr lang="en-US" sz="2400" b="0" kern="1200" dirty="0" smtClean="0"/>
        </a:p>
        <a:p>
          <a:pPr lvl="0" algn="ctr" defTabSz="1066800">
            <a:lnSpc>
              <a:spcPct val="90000"/>
            </a:lnSpc>
            <a:spcBef>
              <a:spcPct val="0"/>
            </a:spcBef>
            <a:spcAft>
              <a:spcPct val="35000"/>
            </a:spcAft>
          </a:pPr>
          <a:endParaRPr lang="es-MX" sz="2400" kern="1200" dirty="0"/>
        </a:p>
      </dsp:txBody>
      <dsp:txXfrm rot="10800000">
        <a:off x="0" y="3366365"/>
        <a:ext cx="4392488" cy="1026115"/>
      </dsp:txXfrm>
    </dsp:sp>
    <dsp:sp modelId="{49B68472-D974-461F-B182-2C9691A2109D}">
      <dsp:nvSpPr>
        <dsp:cNvPr id="0" name=""/>
        <dsp:cNvSpPr/>
      </dsp:nvSpPr>
      <dsp:spPr>
        <a:xfrm rot="5400000">
          <a:off x="5904655" y="1512160"/>
          <a:ext cx="1368153" cy="4392488"/>
        </a:xfrm>
        <a:prstGeom prst="round1Rect">
          <a:avLst/>
        </a:prstGeom>
        <a:gradFill rotWithShape="0">
          <a:gsLst>
            <a:gs pos="0">
              <a:schemeClr val="lt1">
                <a:hueOff val="0"/>
                <a:satOff val="0"/>
                <a:lumOff val="0"/>
                <a:alphaOff val="0"/>
                <a:tint val="60000"/>
                <a:satMod val="250000"/>
              </a:schemeClr>
            </a:gs>
            <a:gs pos="35000">
              <a:schemeClr val="lt1">
                <a:hueOff val="0"/>
                <a:satOff val="0"/>
                <a:lumOff val="0"/>
                <a:alphaOff val="0"/>
                <a:tint val="47000"/>
                <a:satMod val="275000"/>
              </a:schemeClr>
            </a:gs>
            <a:gs pos="100000">
              <a:schemeClr val="l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r>
            <a:rPr lang="en-US" sz="2400" kern="1200" dirty="0" smtClean="0"/>
            <a:t>Actual </a:t>
          </a:r>
          <a:r>
            <a:rPr lang="en-US" sz="2400" kern="1200" dirty="0" err="1" smtClean="0"/>
            <a:t>gobierno</a:t>
          </a:r>
          <a:r>
            <a:rPr lang="en-US" sz="2400" kern="1200" dirty="0" smtClean="0"/>
            <a:t> </a:t>
          </a:r>
          <a:r>
            <a:rPr lang="en-US" sz="2400" kern="1200" dirty="0" err="1" smtClean="0"/>
            <a:t>alta</a:t>
          </a:r>
          <a:r>
            <a:rPr lang="en-US" sz="2400" kern="1200" dirty="0" smtClean="0"/>
            <a:t> </a:t>
          </a:r>
          <a:r>
            <a:rPr lang="es-EC" sz="2400" kern="1200" dirty="0" smtClean="0"/>
            <a:t>inversión pública en infraestructura</a:t>
          </a:r>
        </a:p>
        <a:p>
          <a:pPr lvl="0" algn="just" defTabSz="1066800">
            <a:lnSpc>
              <a:spcPct val="90000"/>
            </a:lnSpc>
            <a:spcBef>
              <a:spcPct val="0"/>
            </a:spcBef>
            <a:spcAft>
              <a:spcPct val="35000"/>
            </a:spcAft>
          </a:pPr>
          <a:endParaRPr lang="es-MX" sz="2400" kern="1200" dirty="0"/>
        </a:p>
      </dsp:txBody>
      <dsp:txXfrm rot="-5400000">
        <a:off x="4392488" y="3366365"/>
        <a:ext cx="4392488" cy="1026115"/>
      </dsp:txXfrm>
    </dsp:sp>
    <dsp:sp modelId="{17FB55A4-EC79-422C-88A7-E468A9CF9BE8}">
      <dsp:nvSpPr>
        <dsp:cNvPr id="0" name=""/>
        <dsp:cNvSpPr/>
      </dsp:nvSpPr>
      <dsp:spPr>
        <a:xfrm>
          <a:off x="2664289" y="1574999"/>
          <a:ext cx="3268907" cy="1362564"/>
        </a:xfrm>
        <a:prstGeom prst="roundRect">
          <a:avLst/>
        </a:prstGeom>
        <a:gradFill rotWithShape="0">
          <a:gsLst>
            <a:gs pos="0">
              <a:schemeClr val="dk1">
                <a:tint val="60000"/>
                <a:hueOff val="0"/>
                <a:satOff val="0"/>
                <a:lumOff val="0"/>
                <a:alphaOff val="0"/>
                <a:tint val="60000"/>
                <a:satMod val="250000"/>
              </a:schemeClr>
            </a:gs>
            <a:gs pos="35000">
              <a:schemeClr val="dk1">
                <a:tint val="60000"/>
                <a:hueOff val="0"/>
                <a:satOff val="0"/>
                <a:lumOff val="0"/>
                <a:alphaOff val="0"/>
                <a:tint val="47000"/>
                <a:satMod val="275000"/>
              </a:schemeClr>
            </a:gs>
            <a:gs pos="100000">
              <a:schemeClr val="dk1">
                <a:tint val="60000"/>
                <a:hueOff val="0"/>
                <a:satOff val="0"/>
                <a:lumOff val="0"/>
                <a:alphaOff val="0"/>
                <a:tint val="25000"/>
                <a:satMod val="300000"/>
              </a:schemeClr>
            </a:gs>
          </a:gsLst>
          <a:lin ang="16200000" scaled="1"/>
        </a:gradFill>
        <a:ln w="12700"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err="1" smtClean="0"/>
            <a:t>Economía</a:t>
          </a:r>
          <a:r>
            <a:rPr lang="en-US" sz="3200" kern="1200" dirty="0" smtClean="0"/>
            <a:t> </a:t>
          </a:r>
          <a:r>
            <a:rPr lang="en-US" sz="3200" kern="1200" dirty="0" err="1" smtClean="0"/>
            <a:t>Ecuatoriana</a:t>
          </a:r>
          <a:endParaRPr lang="es-MX" sz="3200" kern="1200" dirty="0"/>
        </a:p>
      </dsp:txBody>
      <dsp:txXfrm>
        <a:off x="2730804" y="1641514"/>
        <a:ext cx="3135877" cy="12295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7CA46-CFEB-4AC1-9606-E65D6EF6A3E8}">
      <dsp:nvSpPr>
        <dsp:cNvPr id="0" name=""/>
        <dsp:cNvSpPr/>
      </dsp:nvSpPr>
      <dsp:spPr>
        <a:xfrm>
          <a:off x="0" y="347020"/>
          <a:ext cx="60960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1A9DD80-2F24-43C1-A414-861532A3DED1}">
      <dsp:nvSpPr>
        <dsp:cNvPr id="0" name=""/>
        <dsp:cNvSpPr/>
      </dsp:nvSpPr>
      <dsp:spPr>
        <a:xfrm>
          <a:off x="304800" y="7539"/>
          <a:ext cx="4267200" cy="678960"/>
        </a:xfrm>
        <a:prstGeom prst="round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en-US" sz="2300" kern="1200" dirty="0" err="1" smtClean="0"/>
            <a:t>Reestructuración</a:t>
          </a:r>
          <a:r>
            <a:rPr lang="en-US" sz="2300" kern="1200" dirty="0" smtClean="0"/>
            <a:t> </a:t>
          </a:r>
          <a:r>
            <a:rPr lang="en-US" sz="2300" kern="1200" dirty="0" err="1" smtClean="0"/>
            <a:t>deuda</a:t>
          </a:r>
          <a:r>
            <a:rPr lang="en-US" sz="2300" kern="1200" dirty="0" smtClean="0"/>
            <a:t> </a:t>
          </a:r>
          <a:r>
            <a:rPr lang="en-US" sz="2300" kern="1200" dirty="0" err="1" smtClean="0"/>
            <a:t>accionistas</a:t>
          </a:r>
          <a:endParaRPr lang="es-MX" sz="2300" kern="1200" dirty="0"/>
        </a:p>
      </dsp:txBody>
      <dsp:txXfrm>
        <a:off x="337944" y="40683"/>
        <a:ext cx="4200912" cy="612672"/>
      </dsp:txXfrm>
    </dsp:sp>
    <dsp:sp modelId="{A79AE1BC-9AD1-4FAC-93C5-90EA9D317677}">
      <dsp:nvSpPr>
        <dsp:cNvPr id="0" name=""/>
        <dsp:cNvSpPr/>
      </dsp:nvSpPr>
      <dsp:spPr>
        <a:xfrm>
          <a:off x="0" y="1390300"/>
          <a:ext cx="60960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1DBBCE3-0F6F-41B0-AE23-5418A0B47DBC}">
      <dsp:nvSpPr>
        <dsp:cNvPr id="0" name=""/>
        <dsp:cNvSpPr/>
      </dsp:nvSpPr>
      <dsp:spPr>
        <a:xfrm>
          <a:off x="304800" y="1050819"/>
          <a:ext cx="4267200" cy="678960"/>
        </a:xfrm>
        <a:prstGeom prst="round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en-US" sz="2300" kern="1200" dirty="0" err="1" smtClean="0"/>
            <a:t>Puntualidad</a:t>
          </a:r>
          <a:r>
            <a:rPr lang="en-US" sz="2300" kern="1200" dirty="0" smtClean="0"/>
            <a:t> </a:t>
          </a:r>
          <a:r>
            <a:rPr lang="en-US" sz="2300" kern="1200" dirty="0" err="1" smtClean="0"/>
            <a:t>pagos</a:t>
          </a:r>
          <a:r>
            <a:rPr lang="en-US" sz="2300" kern="1200" dirty="0" smtClean="0"/>
            <a:t> y control</a:t>
          </a:r>
          <a:endParaRPr lang="es-MX" sz="2300" kern="1200" dirty="0"/>
        </a:p>
      </dsp:txBody>
      <dsp:txXfrm>
        <a:off x="337944" y="1083963"/>
        <a:ext cx="4200912" cy="612672"/>
      </dsp:txXfrm>
    </dsp:sp>
    <dsp:sp modelId="{93276836-7204-420C-A041-A05028324E71}">
      <dsp:nvSpPr>
        <dsp:cNvPr id="0" name=""/>
        <dsp:cNvSpPr/>
      </dsp:nvSpPr>
      <dsp:spPr>
        <a:xfrm>
          <a:off x="0" y="2433580"/>
          <a:ext cx="60960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9E3BCFB-15CB-4D3D-B9F8-5DB965AA104B}">
      <dsp:nvSpPr>
        <dsp:cNvPr id="0" name=""/>
        <dsp:cNvSpPr/>
      </dsp:nvSpPr>
      <dsp:spPr>
        <a:xfrm>
          <a:off x="304800" y="2094100"/>
          <a:ext cx="4267200" cy="678960"/>
        </a:xfrm>
        <a:prstGeom prst="round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en-US" sz="2300" kern="1200" dirty="0" err="1" smtClean="0"/>
            <a:t>Nuevos</a:t>
          </a:r>
          <a:r>
            <a:rPr lang="en-US" sz="2300" kern="1200" dirty="0" smtClean="0"/>
            <a:t> </a:t>
          </a:r>
          <a:r>
            <a:rPr lang="en-US" sz="2300" kern="1200" dirty="0" err="1" smtClean="0"/>
            <a:t>proveedores-negociar</a:t>
          </a:r>
          <a:endParaRPr lang="es-MX" sz="2300" kern="1200" dirty="0"/>
        </a:p>
      </dsp:txBody>
      <dsp:txXfrm>
        <a:off x="337944" y="2127244"/>
        <a:ext cx="4200912" cy="612672"/>
      </dsp:txXfrm>
    </dsp:sp>
    <dsp:sp modelId="{C7CCEE8B-97BB-43DB-8860-6BDCC0A582A4}">
      <dsp:nvSpPr>
        <dsp:cNvPr id="0" name=""/>
        <dsp:cNvSpPr/>
      </dsp:nvSpPr>
      <dsp:spPr>
        <a:xfrm>
          <a:off x="0" y="3476860"/>
          <a:ext cx="6096000"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9C92045-68AC-4E1E-9157-E5D91B91DD47}">
      <dsp:nvSpPr>
        <dsp:cNvPr id="0" name=""/>
        <dsp:cNvSpPr/>
      </dsp:nvSpPr>
      <dsp:spPr>
        <a:xfrm>
          <a:off x="304800" y="3137380"/>
          <a:ext cx="4267200" cy="678960"/>
        </a:xfrm>
        <a:prstGeom prst="round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en-US" sz="2300" kern="1200" dirty="0" err="1" smtClean="0"/>
            <a:t>Referencias</a:t>
          </a:r>
          <a:r>
            <a:rPr lang="en-US" sz="2300" kern="1200" dirty="0" smtClean="0"/>
            <a:t> </a:t>
          </a:r>
          <a:r>
            <a:rPr lang="en-US" sz="2300" kern="1200" dirty="0" err="1" smtClean="0"/>
            <a:t>crédito</a:t>
          </a:r>
          <a:endParaRPr lang="es-MX" sz="2300" kern="1200" dirty="0"/>
        </a:p>
      </dsp:txBody>
      <dsp:txXfrm>
        <a:off x="337944" y="3170524"/>
        <a:ext cx="4200912" cy="61267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29DE9-0955-4149-960F-E6AAD7F6A9F3}">
      <dsp:nvSpPr>
        <dsp:cNvPr id="0" name=""/>
        <dsp:cNvSpPr/>
      </dsp:nvSpPr>
      <dsp:spPr>
        <a:xfrm>
          <a:off x="457199" y="0"/>
          <a:ext cx="5181600" cy="1178389"/>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9A5FAB-3DD0-45EB-AE3E-7B4D0BBF277A}">
      <dsp:nvSpPr>
        <dsp:cNvPr id="0" name=""/>
        <dsp:cNvSpPr/>
      </dsp:nvSpPr>
      <dsp:spPr>
        <a:xfrm>
          <a:off x="334" y="324778"/>
          <a:ext cx="1870843" cy="528833"/>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t>Proveedores</a:t>
          </a:r>
          <a:endParaRPr lang="es-MX" sz="1600" kern="1200" dirty="0"/>
        </a:p>
      </dsp:txBody>
      <dsp:txXfrm>
        <a:off x="26149" y="350593"/>
        <a:ext cx="1819213" cy="477203"/>
      </dsp:txXfrm>
    </dsp:sp>
    <dsp:sp modelId="{B0B04DDB-39C0-4B51-A24E-4AABFFA4B959}">
      <dsp:nvSpPr>
        <dsp:cNvPr id="0" name=""/>
        <dsp:cNvSpPr/>
      </dsp:nvSpPr>
      <dsp:spPr>
        <a:xfrm>
          <a:off x="2112578" y="324778"/>
          <a:ext cx="1870843" cy="528833"/>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t>Instituciones</a:t>
          </a:r>
          <a:r>
            <a:rPr lang="en-US" sz="1600" kern="1200" dirty="0" smtClean="0"/>
            <a:t> </a:t>
          </a:r>
          <a:r>
            <a:rPr lang="en-US" sz="1600" kern="1200" dirty="0" err="1" smtClean="0"/>
            <a:t>financieras</a:t>
          </a:r>
          <a:endParaRPr lang="es-MX" sz="1600" kern="1200" dirty="0"/>
        </a:p>
      </dsp:txBody>
      <dsp:txXfrm>
        <a:off x="2138393" y="350593"/>
        <a:ext cx="1819213" cy="477203"/>
      </dsp:txXfrm>
    </dsp:sp>
    <dsp:sp modelId="{0D5554DA-4C06-4300-B97E-E09C0B9DF317}">
      <dsp:nvSpPr>
        <dsp:cNvPr id="0" name=""/>
        <dsp:cNvSpPr/>
      </dsp:nvSpPr>
      <dsp:spPr>
        <a:xfrm>
          <a:off x="4224821" y="324778"/>
          <a:ext cx="1870843" cy="528833"/>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t>Accionistas</a:t>
          </a:r>
          <a:endParaRPr lang="es-MX" sz="1600" kern="1200" dirty="0"/>
        </a:p>
      </dsp:txBody>
      <dsp:txXfrm>
        <a:off x="4250636" y="350593"/>
        <a:ext cx="1819213" cy="4772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3F8B4-DB79-46BD-83FE-C4881765FF86}">
      <dsp:nvSpPr>
        <dsp:cNvPr id="0" name=""/>
        <dsp:cNvSpPr/>
      </dsp:nvSpPr>
      <dsp:spPr>
        <a:xfrm rot="10800000">
          <a:off x="1551632" y="173"/>
          <a:ext cx="4053840" cy="883473"/>
        </a:xfrm>
        <a:prstGeom prst="homePlate">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9587" tIns="72390" rIns="135128" bIns="72390" numCol="1" spcCol="1270" anchor="ctr" anchorCtr="0">
          <a:noAutofit/>
        </a:bodyPr>
        <a:lstStyle/>
        <a:p>
          <a:pPr lvl="0" algn="ctr" defTabSz="844550">
            <a:lnSpc>
              <a:spcPct val="90000"/>
            </a:lnSpc>
            <a:spcBef>
              <a:spcPct val="0"/>
            </a:spcBef>
            <a:spcAft>
              <a:spcPct val="35000"/>
            </a:spcAft>
          </a:pPr>
          <a:r>
            <a:rPr lang="en-US" sz="1900" kern="1200" dirty="0" err="1" smtClean="0"/>
            <a:t>Crédito</a:t>
          </a:r>
          <a:r>
            <a:rPr lang="en-US" sz="1900" kern="1200" dirty="0" smtClean="0"/>
            <a:t> </a:t>
          </a:r>
          <a:r>
            <a:rPr lang="en-US" sz="1900" kern="1200" dirty="0" err="1" smtClean="0"/>
            <a:t>Segmento</a:t>
          </a:r>
          <a:r>
            <a:rPr lang="en-US" sz="1900" kern="1200" dirty="0" smtClean="0"/>
            <a:t> </a:t>
          </a:r>
          <a:r>
            <a:rPr lang="en-US" sz="1900" kern="1200" dirty="0" err="1" smtClean="0"/>
            <a:t>Productivo</a:t>
          </a:r>
          <a:r>
            <a:rPr lang="en-US" sz="1900" kern="1200" dirty="0" smtClean="0"/>
            <a:t> </a:t>
          </a:r>
          <a:r>
            <a:rPr lang="en-US" sz="1900" kern="1200" dirty="0" err="1" smtClean="0"/>
            <a:t>Empresarial</a:t>
          </a:r>
          <a:r>
            <a:rPr lang="en-US" sz="1900" kern="1200" dirty="0" smtClean="0"/>
            <a:t> (9,53%)</a:t>
          </a:r>
          <a:endParaRPr lang="es-MX" sz="1900" kern="1200" dirty="0"/>
        </a:p>
      </dsp:txBody>
      <dsp:txXfrm rot="10800000">
        <a:off x="1772500" y="173"/>
        <a:ext cx="3832972" cy="883473"/>
      </dsp:txXfrm>
    </dsp:sp>
    <dsp:sp modelId="{6E1F0154-082A-46FC-849D-1CC236821D22}">
      <dsp:nvSpPr>
        <dsp:cNvPr id="0" name=""/>
        <dsp:cNvSpPr/>
      </dsp:nvSpPr>
      <dsp:spPr>
        <a:xfrm>
          <a:off x="0" y="0"/>
          <a:ext cx="2122209" cy="88347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4DB5D740-503E-4D66-AC9B-01F875F62935}">
      <dsp:nvSpPr>
        <dsp:cNvPr id="0" name=""/>
        <dsp:cNvSpPr/>
      </dsp:nvSpPr>
      <dsp:spPr>
        <a:xfrm rot="10800000">
          <a:off x="1551632" y="1147370"/>
          <a:ext cx="4053840" cy="883473"/>
        </a:xfrm>
        <a:prstGeom prst="homePlate">
          <a:avLst/>
        </a:prstGeom>
        <a:gradFill rotWithShape="0">
          <a:gsLst>
            <a:gs pos="0">
              <a:schemeClr val="accent4">
                <a:hueOff val="-1141406"/>
                <a:satOff val="12011"/>
                <a:lumOff val="687"/>
                <a:alphaOff val="0"/>
                <a:tint val="60000"/>
                <a:satMod val="250000"/>
              </a:schemeClr>
            </a:gs>
            <a:gs pos="35000">
              <a:schemeClr val="accent4">
                <a:hueOff val="-1141406"/>
                <a:satOff val="12011"/>
                <a:lumOff val="687"/>
                <a:alphaOff val="0"/>
                <a:tint val="47000"/>
                <a:satMod val="275000"/>
              </a:schemeClr>
            </a:gs>
            <a:gs pos="100000">
              <a:schemeClr val="accent4">
                <a:hueOff val="-1141406"/>
                <a:satOff val="12011"/>
                <a:lumOff val="687"/>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9587" tIns="72390" rIns="135128" bIns="72390" numCol="1" spcCol="1270" anchor="ctr" anchorCtr="0">
          <a:noAutofit/>
        </a:bodyPr>
        <a:lstStyle/>
        <a:p>
          <a:pPr lvl="0" algn="ctr" defTabSz="844550">
            <a:lnSpc>
              <a:spcPct val="90000"/>
            </a:lnSpc>
            <a:spcBef>
              <a:spcPct val="0"/>
            </a:spcBef>
            <a:spcAft>
              <a:spcPct val="35000"/>
            </a:spcAft>
          </a:pPr>
          <a:r>
            <a:rPr lang="en-US" sz="1900" kern="1200" dirty="0" err="1" smtClean="0"/>
            <a:t>Proveedores</a:t>
          </a:r>
          <a:endParaRPr lang="es-MX" sz="1900" kern="1200" dirty="0"/>
        </a:p>
      </dsp:txBody>
      <dsp:txXfrm rot="10800000">
        <a:off x="1772500" y="1147370"/>
        <a:ext cx="3832972" cy="883473"/>
      </dsp:txXfrm>
    </dsp:sp>
    <dsp:sp modelId="{8DE02F60-8B7A-4EA4-90BF-2BF432287AD1}">
      <dsp:nvSpPr>
        <dsp:cNvPr id="0" name=""/>
        <dsp:cNvSpPr/>
      </dsp:nvSpPr>
      <dsp:spPr>
        <a:xfrm>
          <a:off x="0" y="1116819"/>
          <a:ext cx="2122209" cy="883473"/>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65F0EC8C-CB4A-493B-88EC-E1489863CA12}">
      <dsp:nvSpPr>
        <dsp:cNvPr id="0" name=""/>
        <dsp:cNvSpPr/>
      </dsp:nvSpPr>
      <dsp:spPr>
        <a:xfrm rot="10800000">
          <a:off x="1551632" y="2294567"/>
          <a:ext cx="4053840" cy="883473"/>
        </a:xfrm>
        <a:prstGeom prst="homePlate">
          <a:avLst/>
        </a:prstGeom>
        <a:gradFill rotWithShape="0">
          <a:gsLst>
            <a:gs pos="0">
              <a:schemeClr val="accent4">
                <a:hueOff val="-2282812"/>
                <a:satOff val="24021"/>
                <a:lumOff val="1373"/>
                <a:alphaOff val="0"/>
                <a:tint val="60000"/>
                <a:satMod val="250000"/>
              </a:schemeClr>
            </a:gs>
            <a:gs pos="35000">
              <a:schemeClr val="accent4">
                <a:hueOff val="-2282812"/>
                <a:satOff val="24021"/>
                <a:lumOff val="1373"/>
                <a:alphaOff val="0"/>
                <a:tint val="47000"/>
                <a:satMod val="275000"/>
              </a:schemeClr>
            </a:gs>
            <a:gs pos="100000">
              <a:schemeClr val="accent4">
                <a:hueOff val="-2282812"/>
                <a:satOff val="24021"/>
                <a:lumOff val="1373"/>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9587" tIns="72390" rIns="135128" bIns="72390" numCol="1" spcCol="1270" anchor="ctr" anchorCtr="0">
          <a:noAutofit/>
        </a:bodyPr>
        <a:lstStyle/>
        <a:p>
          <a:pPr lvl="0" algn="ctr" defTabSz="844550">
            <a:lnSpc>
              <a:spcPct val="90000"/>
            </a:lnSpc>
            <a:spcBef>
              <a:spcPct val="0"/>
            </a:spcBef>
            <a:spcAft>
              <a:spcPct val="35000"/>
            </a:spcAft>
          </a:pPr>
          <a:r>
            <a:rPr lang="en-US" sz="1900" kern="1200" dirty="0" err="1" smtClean="0"/>
            <a:t>Línea</a:t>
          </a:r>
          <a:r>
            <a:rPr lang="en-US" sz="1900" kern="1200" dirty="0" smtClean="0"/>
            <a:t> de </a:t>
          </a:r>
          <a:r>
            <a:rPr lang="en-US" sz="1900" kern="1200" dirty="0" err="1" smtClean="0"/>
            <a:t>Crédito</a:t>
          </a:r>
          <a:r>
            <a:rPr lang="en-US" sz="1900" kern="1200" dirty="0" smtClean="0"/>
            <a:t> Formal</a:t>
          </a:r>
          <a:endParaRPr lang="es-MX" sz="1900" kern="1200" dirty="0"/>
        </a:p>
      </dsp:txBody>
      <dsp:txXfrm rot="10800000">
        <a:off x="1772500" y="2294567"/>
        <a:ext cx="3832972" cy="883473"/>
      </dsp:txXfrm>
    </dsp:sp>
    <dsp:sp modelId="{15A0BB33-2FA6-4F95-8CE0-ADC975B0A255}">
      <dsp:nvSpPr>
        <dsp:cNvPr id="0" name=""/>
        <dsp:cNvSpPr/>
      </dsp:nvSpPr>
      <dsp:spPr>
        <a:xfrm>
          <a:off x="0" y="2264016"/>
          <a:ext cx="2122209" cy="883473"/>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2E4EEE94-6611-4166-8114-CBC969E52276}">
      <dsp:nvSpPr>
        <dsp:cNvPr id="0" name=""/>
        <dsp:cNvSpPr/>
      </dsp:nvSpPr>
      <dsp:spPr>
        <a:xfrm rot="10800000">
          <a:off x="1551632" y="3441764"/>
          <a:ext cx="4053840" cy="883473"/>
        </a:xfrm>
        <a:prstGeom prst="homePlate">
          <a:avLst/>
        </a:prstGeom>
        <a:gradFill rotWithShape="0">
          <a:gsLst>
            <a:gs pos="0">
              <a:schemeClr val="accent4">
                <a:hueOff val="-3424218"/>
                <a:satOff val="36032"/>
                <a:lumOff val="2060"/>
                <a:alphaOff val="0"/>
                <a:tint val="60000"/>
                <a:satMod val="250000"/>
              </a:schemeClr>
            </a:gs>
            <a:gs pos="35000">
              <a:schemeClr val="accent4">
                <a:hueOff val="-3424218"/>
                <a:satOff val="36032"/>
                <a:lumOff val="2060"/>
                <a:alphaOff val="0"/>
                <a:tint val="47000"/>
                <a:satMod val="275000"/>
              </a:schemeClr>
            </a:gs>
            <a:gs pos="100000">
              <a:schemeClr val="accent4">
                <a:hueOff val="-3424218"/>
                <a:satOff val="36032"/>
                <a:lumOff val="206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9587" tIns="72390" rIns="135128" bIns="72390" numCol="1" spcCol="1270" anchor="ctr" anchorCtr="0">
          <a:noAutofit/>
        </a:bodyPr>
        <a:lstStyle/>
        <a:p>
          <a:pPr lvl="0" algn="ctr" defTabSz="844550">
            <a:lnSpc>
              <a:spcPct val="90000"/>
            </a:lnSpc>
            <a:spcBef>
              <a:spcPct val="0"/>
            </a:spcBef>
            <a:spcAft>
              <a:spcPct val="35000"/>
            </a:spcAft>
          </a:pPr>
          <a:r>
            <a:rPr lang="en-US" sz="1900" kern="1200" dirty="0" err="1" smtClean="0"/>
            <a:t>Apalancarse</a:t>
          </a:r>
          <a:r>
            <a:rPr lang="en-US" sz="1900" kern="1200" dirty="0" smtClean="0"/>
            <a:t> con </a:t>
          </a:r>
          <a:r>
            <a:rPr lang="en-US" sz="1900" kern="1200" dirty="0" err="1" smtClean="0"/>
            <a:t>terceros</a:t>
          </a:r>
          <a:r>
            <a:rPr lang="en-US" sz="1900" kern="1200" dirty="0" smtClean="0"/>
            <a:t> </a:t>
          </a:r>
          <a:r>
            <a:rPr lang="en-US" sz="1900" kern="1200" dirty="0" err="1" smtClean="0"/>
            <a:t>mayoritariamente</a:t>
          </a:r>
          <a:endParaRPr lang="es-MX" sz="1900" kern="1200" dirty="0"/>
        </a:p>
      </dsp:txBody>
      <dsp:txXfrm rot="10800000">
        <a:off x="1772500" y="3441764"/>
        <a:ext cx="3832972" cy="883473"/>
      </dsp:txXfrm>
    </dsp:sp>
    <dsp:sp modelId="{BE2776EE-B563-41EE-82B6-B85D1AC10A09}">
      <dsp:nvSpPr>
        <dsp:cNvPr id="0" name=""/>
        <dsp:cNvSpPr/>
      </dsp:nvSpPr>
      <dsp:spPr>
        <a:xfrm>
          <a:off x="0" y="3411213"/>
          <a:ext cx="2122209" cy="883473"/>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2C12B5E4-CFDC-4C05-A8DB-6C46B284935F}">
      <dsp:nvSpPr>
        <dsp:cNvPr id="0" name=""/>
        <dsp:cNvSpPr/>
      </dsp:nvSpPr>
      <dsp:spPr>
        <a:xfrm rot="10800000">
          <a:off x="1532376" y="4589134"/>
          <a:ext cx="4053840" cy="883473"/>
        </a:xfrm>
        <a:prstGeom prst="homePlate">
          <a:avLst/>
        </a:prstGeom>
        <a:gradFill rotWithShape="0">
          <a:gsLst>
            <a:gs pos="0">
              <a:schemeClr val="accent4">
                <a:hueOff val="-4565624"/>
                <a:satOff val="48042"/>
                <a:lumOff val="2746"/>
                <a:alphaOff val="0"/>
                <a:tint val="60000"/>
                <a:satMod val="250000"/>
              </a:schemeClr>
            </a:gs>
            <a:gs pos="35000">
              <a:schemeClr val="accent4">
                <a:hueOff val="-4565624"/>
                <a:satOff val="48042"/>
                <a:lumOff val="2746"/>
                <a:alphaOff val="0"/>
                <a:tint val="47000"/>
                <a:satMod val="275000"/>
              </a:schemeClr>
            </a:gs>
            <a:gs pos="100000">
              <a:schemeClr val="accent4">
                <a:hueOff val="-4565624"/>
                <a:satOff val="48042"/>
                <a:lumOff val="2746"/>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9587" tIns="72390" rIns="135128" bIns="72390" numCol="1" spcCol="1270" anchor="ctr" anchorCtr="0">
          <a:noAutofit/>
        </a:bodyPr>
        <a:lstStyle/>
        <a:p>
          <a:pPr lvl="0" algn="ctr" defTabSz="844550">
            <a:lnSpc>
              <a:spcPct val="90000"/>
            </a:lnSpc>
            <a:spcBef>
              <a:spcPct val="0"/>
            </a:spcBef>
            <a:spcAft>
              <a:spcPct val="35000"/>
            </a:spcAft>
          </a:pPr>
          <a:r>
            <a:rPr lang="en-US" sz="1900" kern="1200" dirty="0" smtClean="0"/>
            <a:t>Factoring </a:t>
          </a:r>
          <a:endParaRPr lang="es-MX" sz="1900" kern="1200" dirty="0"/>
        </a:p>
      </dsp:txBody>
      <dsp:txXfrm rot="10800000">
        <a:off x="1753244" y="4589134"/>
        <a:ext cx="3832972" cy="883473"/>
      </dsp:txXfrm>
    </dsp:sp>
    <dsp:sp modelId="{6299705C-B906-4861-AC0D-9DCC7A643F0C}">
      <dsp:nvSpPr>
        <dsp:cNvPr id="0" name=""/>
        <dsp:cNvSpPr/>
      </dsp:nvSpPr>
      <dsp:spPr>
        <a:xfrm>
          <a:off x="0" y="4558410"/>
          <a:ext cx="2122209" cy="883473"/>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99082-3D72-4BC5-8365-3CBB8B5D99DE}">
      <dsp:nvSpPr>
        <dsp:cNvPr id="0" name=""/>
        <dsp:cNvSpPr/>
      </dsp:nvSpPr>
      <dsp:spPr>
        <a:xfrm>
          <a:off x="0" y="555807"/>
          <a:ext cx="8640960" cy="856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862FEC-5509-4C28-8053-CC6F20F07713}">
      <dsp:nvSpPr>
        <dsp:cNvPr id="0" name=""/>
        <dsp:cNvSpPr/>
      </dsp:nvSpPr>
      <dsp:spPr>
        <a:xfrm>
          <a:off x="432048" y="53967"/>
          <a:ext cx="8208894" cy="1003680"/>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 defTabSz="622300">
            <a:lnSpc>
              <a:spcPct val="90000"/>
            </a:lnSpc>
            <a:spcBef>
              <a:spcPct val="0"/>
            </a:spcBef>
            <a:spcAft>
              <a:spcPct val="35000"/>
            </a:spcAft>
          </a:pPr>
          <a:r>
            <a:rPr lang="es-EC" sz="1400" kern="1200" dirty="0" smtClean="0"/>
            <a:t>Directmarket Cía. Ltda. es una empresa familiar y ecuatoriana establecida en Quito en el año de 1999 dedicada a la provisión de equipos y servicios para la industria petrolera, principalmente.  Su línea de provisión cuenta con equipos en algunas ramas: Medición de Caudal, Instrumentación, Seguridad, Bombas, Válvulas, Mantenimiento y Servicios.</a:t>
          </a:r>
          <a:endParaRPr lang="es-MX" sz="1400" kern="1200" dirty="0"/>
        </a:p>
      </dsp:txBody>
      <dsp:txXfrm>
        <a:off x="481044" y="102963"/>
        <a:ext cx="8110902" cy="905688"/>
      </dsp:txXfrm>
    </dsp:sp>
    <dsp:sp modelId="{1B8B086B-B4C0-4C97-8E0E-69D56F50785D}">
      <dsp:nvSpPr>
        <dsp:cNvPr id="0" name=""/>
        <dsp:cNvSpPr/>
      </dsp:nvSpPr>
      <dsp:spPr>
        <a:xfrm>
          <a:off x="0" y="2098047"/>
          <a:ext cx="8640960" cy="856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BAA6D6-0845-4AA4-A3AD-0DB2570F8876}">
      <dsp:nvSpPr>
        <dsp:cNvPr id="0" name=""/>
        <dsp:cNvSpPr/>
      </dsp:nvSpPr>
      <dsp:spPr>
        <a:xfrm>
          <a:off x="432048" y="1596207"/>
          <a:ext cx="8208894" cy="1003680"/>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 defTabSz="622300">
            <a:lnSpc>
              <a:spcPct val="90000"/>
            </a:lnSpc>
            <a:spcBef>
              <a:spcPct val="0"/>
            </a:spcBef>
            <a:spcAft>
              <a:spcPct val="35000"/>
            </a:spcAft>
          </a:pPr>
          <a:r>
            <a:rPr lang="es-MX" sz="1400" kern="1200" dirty="0" smtClean="0"/>
            <a:t>El entorno macro ambiental para la empresa Directmarket Cía. Ltda. es positivo lo cual ha hecho que ésta se posicione notablemente en la industria petrolera y en menor magnitud en otras industrias; manteniendo relaciones comerciales con las principales operadoras de petróleo, campos marginales y empresas de ingeniería y construcción.  </a:t>
          </a:r>
          <a:endParaRPr lang="es-MX" sz="1400" kern="1200" dirty="0"/>
        </a:p>
      </dsp:txBody>
      <dsp:txXfrm>
        <a:off x="481044" y="1645203"/>
        <a:ext cx="8110902" cy="905688"/>
      </dsp:txXfrm>
    </dsp:sp>
    <dsp:sp modelId="{827C9F99-03BD-46F1-A1D3-0DEA287F0CBB}">
      <dsp:nvSpPr>
        <dsp:cNvPr id="0" name=""/>
        <dsp:cNvSpPr/>
      </dsp:nvSpPr>
      <dsp:spPr>
        <a:xfrm>
          <a:off x="0" y="3640287"/>
          <a:ext cx="8640960" cy="856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28B200-DECE-47E3-B68A-66BB2730AF56}">
      <dsp:nvSpPr>
        <dsp:cNvPr id="0" name=""/>
        <dsp:cNvSpPr/>
      </dsp:nvSpPr>
      <dsp:spPr>
        <a:xfrm>
          <a:off x="432048" y="3138447"/>
          <a:ext cx="8208894" cy="1003680"/>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 defTabSz="622300">
            <a:lnSpc>
              <a:spcPct val="90000"/>
            </a:lnSpc>
            <a:spcBef>
              <a:spcPct val="0"/>
            </a:spcBef>
            <a:spcAft>
              <a:spcPct val="35000"/>
            </a:spcAft>
          </a:pPr>
          <a:r>
            <a:rPr lang="es-MX" sz="1400" kern="1200" dirty="0" smtClean="0"/>
            <a:t>El principal cliente de la empresa es la estatal Petroamazonas EP que actualmente controla el 70% de la producción total del crudo del Ecuador.  El sector petrolero en el cual la empresa se desarrolla mayoritariamente, es uno de los más importantes en el Ecuador y el cual  genera la mayor fuente de  ingresos para el país, es así que se han registrado balanzas petroleras superavitarias durante los últimos años.</a:t>
          </a:r>
          <a:endParaRPr lang="es-MX" sz="1400" kern="1200" dirty="0"/>
        </a:p>
      </dsp:txBody>
      <dsp:txXfrm>
        <a:off x="481044" y="3187443"/>
        <a:ext cx="8110902" cy="905688"/>
      </dsp:txXfrm>
    </dsp:sp>
    <dsp:sp modelId="{E7353429-45A7-478D-B76B-C8FDD698DD08}">
      <dsp:nvSpPr>
        <dsp:cNvPr id="0" name=""/>
        <dsp:cNvSpPr/>
      </dsp:nvSpPr>
      <dsp:spPr>
        <a:xfrm>
          <a:off x="0" y="5182527"/>
          <a:ext cx="8640960" cy="856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194167-19A8-41CF-9A1E-B903A159FD0F}">
      <dsp:nvSpPr>
        <dsp:cNvPr id="0" name=""/>
        <dsp:cNvSpPr/>
      </dsp:nvSpPr>
      <dsp:spPr>
        <a:xfrm>
          <a:off x="432048" y="4680687"/>
          <a:ext cx="8208894" cy="1003680"/>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 defTabSz="622300">
            <a:lnSpc>
              <a:spcPct val="90000"/>
            </a:lnSpc>
            <a:spcBef>
              <a:spcPct val="0"/>
            </a:spcBef>
            <a:spcAft>
              <a:spcPct val="35000"/>
            </a:spcAft>
          </a:pPr>
          <a:r>
            <a:rPr lang="es-MX" sz="1400" kern="1200" dirty="0" smtClean="0"/>
            <a:t>Directmarket Cía. Ltda. ha logrado posicionar lar marcas que distribuye satisfactoriamente y ha conseguido que estas sean incluidas como marcas aceptadas en la mayoría de las empresas del sector, lo cual asegura su crecimiento y estabilidad en el mercado.   </a:t>
          </a:r>
          <a:endParaRPr lang="es-MX" sz="1400" kern="1200" dirty="0"/>
        </a:p>
      </dsp:txBody>
      <dsp:txXfrm>
        <a:off x="481044" y="4729683"/>
        <a:ext cx="8110902" cy="9056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769B1-426C-430A-967A-29A7F121A8E6}">
      <dsp:nvSpPr>
        <dsp:cNvPr id="0" name=""/>
        <dsp:cNvSpPr/>
      </dsp:nvSpPr>
      <dsp:spPr>
        <a:xfrm>
          <a:off x="0" y="1087712"/>
          <a:ext cx="8640960" cy="478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A6377C-1721-4F39-A013-858ED3350B34}">
      <dsp:nvSpPr>
        <dsp:cNvPr id="0" name=""/>
        <dsp:cNvSpPr/>
      </dsp:nvSpPr>
      <dsp:spPr>
        <a:xfrm>
          <a:off x="432048" y="4204"/>
          <a:ext cx="8208894" cy="1363947"/>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 defTabSz="622300">
            <a:lnSpc>
              <a:spcPct val="90000"/>
            </a:lnSpc>
            <a:spcBef>
              <a:spcPct val="0"/>
            </a:spcBef>
            <a:spcAft>
              <a:spcPct val="35000"/>
            </a:spcAft>
          </a:pPr>
          <a:r>
            <a:rPr lang="es-MX" sz="1400" kern="1200" dirty="0" smtClean="0"/>
            <a:t>El diagnóstico financiero realizado a la empresa denota valores positivos como un crecimiento en la generación de utilidad durante este periodo, tendencia creciente en ventas e inversión en activos fijos; sin embargo, existen algunos aspectos negativos entre los que se detalla la falta de una correcta política de crédito, inexistencia de un límite de riesgo, no hay instrumentos de cobro establecidos, falta de nuevas alternativas de financiamiento pues la empresa se apalanca principalmente a través de sus proveedores, iliquidez e inexistencia de un  plan financiero adecuado.  </a:t>
          </a:r>
          <a:endParaRPr lang="es-MX" sz="1400" kern="1200" dirty="0"/>
        </a:p>
      </dsp:txBody>
      <dsp:txXfrm>
        <a:off x="498630" y="70786"/>
        <a:ext cx="8075730" cy="1230783"/>
      </dsp:txXfrm>
    </dsp:sp>
    <dsp:sp modelId="{0DDE85CE-5F36-4C31-81C4-4A0F9DBB2E4B}">
      <dsp:nvSpPr>
        <dsp:cNvPr id="0" name=""/>
        <dsp:cNvSpPr/>
      </dsp:nvSpPr>
      <dsp:spPr>
        <a:xfrm>
          <a:off x="0" y="2489174"/>
          <a:ext cx="8640960" cy="478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DC6CC7-2F13-4D6F-B0DF-ACC8F3B489A7}">
      <dsp:nvSpPr>
        <dsp:cNvPr id="0" name=""/>
        <dsp:cNvSpPr/>
      </dsp:nvSpPr>
      <dsp:spPr>
        <a:xfrm>
          <a:off x="432048" y="1669112"/>
          <a:ext cx="8208894" cy="1100502"/>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 defTabSz="622300">
            <a:lnSpc>
              <a:spcPct val="90000"/>
            </a:lnSpc>
            <a:spcBef>
              <a:spcPct val="0"/>
            </a:spcBef>
            <a:spcAft>
              <a:spcPct val="35000"/>
            </a:spcAft>
          </a:pPr>
          <a:r>
            <a:rPr lang="es-MX" sz="1400" kern="1200" dirty="0" smtClean="0"/>
            <a:t>El modelo financiero propuesto se enmarca en aspectos que se consideran esenciales para mejorar la actual gestión administrativa y financiera de la empresa.  Se proponen políticas de gestión financiera a corto y a largo plazo entre las que se detallan: gestión de cuentas por cobrar, gestión de cuentas por pagar, políticas y fuentes de financiamiento, realización de pronósticos, políticas de presupuesto y construcción de estados financieros proforma.</a:t>
          </a:r>
          <a:endParaRPr lang="es-MX" sz="1400" kern="1200" dirty="0"/>
        </a:p>
      </dsp:txBody>
      <dsp:txXfrm>
        <a:off x="485770" y="1722834"/>
        <a:ext cx="8101450" cy="993058"/>
      </dsp:txXfrm>
    </dsp:sp>
    <dsp:sp modelId="{1B2417F3-F739-42DC-9360-A9A7BE5E79EB}">
      <dsp:nvSpPr>
        <dsp:cNvPr id="0" name=""/>
        <dsp:cNvSpPr/>
      </dsp:nvSpPr>
      <dsp:spPr>
        <a:xfrm>
          <a:off x="0" y="3493708"/>
          <a:ext cx="8640960" cy="478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B35DFD-7823-44BE-8392-BFB2363BDA09}">
      <dsp:nvSpPr>
        <dsp:cNvPr id="0" name=""/>
        <dsp:cNvSpPr/>
      </dsp:nvSpPr>
      <dsp:spPr>
        <a:xfrm>
          <a:off x="432048" y="3070574"/>
          <a:ext cx="8208894" cy="703573"/>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 defTabSz="622300">
            <a:lnSpc>
              <a:spcPct val="90000"/>
            </a:lnSpc>
            <a:spcBef>
              <a:spcPct val="0"/>
            </a:spcBef>
            <a:spcAft>
              <a:spcPct val="35000"/>
            </a:spcAft>
          </a:pPr>
          <a:r>
            <a:rPr lang="es-MX" sz="1400" kern="1200" dirty="0" smtClean="0"/>
            <a:t>Con la aplicación de las políticas propuestas para la empresa, se elaboró pronósticos de ventas, presupuestos y estados financieros proforma a fin de determinar los resultados a futuro de Directmarket Cía. Ltda.</a:t>
          </a:r>
          <a:endParaRPr lang="es-MX" sz="1400" kern="1200" dirty="0"/>
        </a:p>
      </dsp:txBody>
      <dsp:txXfrm>
        <a:off x="466394" y="3104920"/>
        <a:ext cx="8140202" cy="634881"/>
      </dsp:txXfrm>
    </dsp:sp>
    <dsp:sp modelId="{209D661C-8C28-4C23-8831-0B6EA3C78C11}">
      <dsp:nvSpPr>
        <dsp:cNvPr id="0" name=""/>
        <dsp:cNvSpPr/>
      </dsp:nvSpPr>
      <dsp:spPr>
        <a:xfrm>
          <a:off x="0" y="4510794"/>
          <a:ext cx="8640960" cy="478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DEC229-8FB8-42EF-A81D-690B996F78FA}">
      <dsp:nvSpPr>
        <dsp:cNvPr id="0" name=""/>
        <dsp:cNvSpPr/>
      </dsp:nvSpPr>
      <dsp:spPr>
        <a:xfrm>
          <a:off x="432048" y="4075108"/>
          <a:ext cx="8208894" cy="716125"/>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 defTabSz="622300">
            <a:lnSpc>
              <a:spcPct val="90000"/>
            </a:lnSpc>
            <a:spcBef>
              <a:spcPct val="0"/>
            </a:spcBef>
            <a:spcAft>
              <a:spcPct val="35000"/>
            </a:spcAft>
          </a:pPr>
          <a:r>
            <a:rPr lang="es-MX" sz="1400" kern="1200" dirty="0" smtClean="0"/>
            <a:t>El análisis de los escenarios optimista y pesimista con la variación de algunos aspectos claves dentro de la empresa como  las ventas y gastos; revelan resultados adecuados en el aspecto financiero de la empresa.</a:t>
          </a:r>
          <a:endParaRPr lang="es-MX" sz="1400" kern="1200" dirty="0"/>
        </a:p>
      </dsp:txBody>
      <dsp:txXfrm>
        <a:off x="467006" y="4110066"/>
        <a:ext cx="8138978" cy="646209"/>
      </dsp:txXfrm>
    </dsp:sp>
    <dsp:sp modelId="{0C48C028-6901-4D77-A013-A194520A69A3}">
      <dsp:nvSpPr>
        <dsp:cNvPr id="0" name=""/>
        <dsp:cNvSpPr/>
      </dsp:nvSpPr>
      <dsp:spPr>
        <a:xfrm>
          <a:off x="0" y="5754307"/>
          <a:ext cx="8640960" cy="478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62E463-8A9A-4ED8-9069-E9C5D033EB36}">
      <dsp:nvSpPr>
        <dsp:cNvPr id="0" name=""/>
        <dsp:cNvSpPr/>
      </dsp:nvSpPr>
      <dsp:spPr>
        <a:xfrm>
          <a:off x="432048" y="5092194"/>
          <a:ext cx="8208894" cy="942553"/>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 defTabSz="622300">
            <a:lnSpc>
              <a:spcPct val="90000"/>
            </a:lnSpc>
            <a:spcBef>
              <a:spcPct val="0"/>
            </a:spcBef>
            <a:spcAft>
              <a:spcPct val="35000"/>
            </a:spcAft>
          </a:pPr>
          <a:r>
            <a:rPr lang="es-MX" sz="1400" kern="1200" dirty="0" smtClean="0"/>
            <a:t>Los resultados obtenidos son positivos para Directmarket Cía. Ltda. mostrando un crecimiento en ventas razonable y manteniendo la tendencia creciente que ha tenido la empresa en su periodo histórico; también se determina crecimiento de la utilidad y creación de un flujo de efectivo superior al millón de dólares a partir del tercer año.</a:t>
          </a:r>
          <a:endParaRPr lang="es-MX" sz="1400" kern="1200" dirty="0"/>
        </a:p>
      </dsp:txBody>
      <dsp:txXfrm>
        <a:off x="478060" y="5138206"/>
        <a:ext cx="8116870" cy="8505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E8121-DF8E-42DB-9010-D56A1119E686}">
      <dsp:nvSpPr>
        <dsp:cNvPr id="0" name=""/>
        <dsp:cNvSpPr/>
      </dsp:nvSpPr>
      <dsp:spPr>
        <a:xfrm>
          <a:off x="0" y="598857"/>
          <a:ext cx="8208911" cy="604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502FA9-31FF-4354-86F3-7A3B234A8407}">
      <dsp:nvSpPr>
        <dsp:cNvPr id="0" name=""/>
        <dsp:cNvSpPr/>
      </dsp:nvSpPr>
      <dsp:spPr>
        <a:xfrm>
          <a:off x="405635" y="51691"/>
          <a:ext cx="7800479" cy="901406"/>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94" tIns="0" rIns="217194" bIns="0" numCol="1" spcCol="1270" anchor="ctr" anchorCtr="0">
          <a:noAutofit/>
        </a:bodyPr>
        <a:lstStyle/>
        <a:p>
          <a:pPr lvl="0" algn="just" defTabSz="711200">
            <a:lnSpc>
              <a:spcPct val="90000"/>
            </a:lnSpc>
            <a:spcBef>
              <a:spcPct val="0"/>
            </a:spcBef>
            <a:spcAft>
              <a:spcPct val="35000"/>
            </a:spcAft>
          </a:pPr>
          <a:r>
            <a:rPr lang="es-EC" sz="1600" b="0" kern="1200" dirty="0" smtClean="0"/>
            <a:t>Directmarket Cía. Ltda. puede considerar las estrategias planteadas a través del presente modelo, como una herramienta para la toma de decisiones, que ayuden a mejorar la actual gestión administrativa y financiera de la empresa.</a:t>
          </a:r>
          <a:endParaRPr lang="es-MX" sz="1600" kern="1200" dirty="0"/>
        </a:p>
      </dsp:txBody>
      <dsp:txXfrm>
        <a:off x="449638" y="95694"/>
        <a:ext cx="7712473" cy="813400"/>
      </dsp:txXfrm>
    </dsp:sp>
    <dsp:sp modelId="{C5C37052-AF41-433D-81E4-C62C6A12AFF7}">
      <dsp:nvSpPr>
        <dsp:cNvPr id="0" name=""/>
        <dsp:cNvSpPr/>
      </dsp:nvSpPr>
      <dsp:spPr>
        <a:xfrm>
          <a:off x="0" y="2283959"/>
          <a:ext cx="8208911" cy="604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74EC8E-3E04-42C5-889C-AFBD009FE600}">
      <dsp:nvSpPr>
        <dsp:cNvPr id="0" name=""/>
        <dsp:cNvSpPr/>
      </dsp:nvSpPr>
      <dsp:spPr>
        <a:xfrm>
          <a:off x="405635" y="1333257"/>
          <a:ext cx="7800479" cy="1304942"/>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94" tIns="0" rIns="217194" bIns="0" numCol="1" spcCol="1270" anchor="ctr" anchorCtr="0">
          <a:noAutofit/>
        </a:bodyPr>
        <a:lstStyle/>
        <a:p>
          <a:pPr lvl="0" algn="just" defTabSz="711200">
            <a:lnSpc>
              <a:spcPct val="90000"/>
            </a:lnSpc>
            <a:spcBef>
              <a:spcPct val="0"/>
            </a:spcBef>
            <a:spcAft>
              <a:spcPct val="35000"/>
            </a:spcAft>
          </a:pPr>
          <a:r>
            <a:rPr lang="es-EC" sz="1600" b="0" kern="1200" dirty="0" smtClean="0"/>
            <a:t>La empresa debe considerar la elaboración de un plan financiero conformado por pronósticos, presupuestos y estados financieros proforma a fin de determinar las necesidades de la empresa y los objetivos que desea alcanzar tanto en el corto como en el largo plazo; esto le ayudará a la empresa a determinar las acciones que puedan tomarse para conseguir dichos objetivos.</a:t>
          </a:r>
          <a:endParaRPr lang="es-MX" sz="1600" kern="1200" dirty="0"/>
        </a:p>
      </dsp:txBody>
      <dsp:txXfrm>
        <a:off x="469337" y="1396959"/>
        <a:ext cx="7673075" cy="1177538"/>
      </dsp:txXfrm>
    </dsp:sp>
    <dsp:sp modelId="{15554413-3630-4A46-9E0A-8EDC5A2799DA}">
      <dsp:nvSpPr>
        <dsp:cNvPr id="0" name=""/>
        <dsp:cNvSpPr/>
      </dsp:nvSpPr>
      <dsp:spPr>
        <a:xfrm>
          <a:off x="0" y="3606199"/>
          <a:ext cx="8208911" cy="604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2C095A-3831-4586-91D0-A4662A95BB68}">
      <dsp:nvSpPr>
        <dsp:cNvPr id="0" name=""/>
        <dsp:cNvSpPr/>
      </dsp:nvSpPr>
      <dsp:spPr>
        <a:xfrm>
          <a:off x="405635" y="3018359"/>
          <a:ext cx="7800479" cy="942080"/>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94" tIns="0" rIns="217194" bIns="0" numCol="1" spcCol="1270" anchor="ctr" anchorCtr="0">
          <a:noAutofit/>
        </a:bodyPr>
        <a:lstStyle/>
        <a:p>
          <a:pPr lvl="0" algn="just" defTabSz="711200">
            <a:lnSpc>
              <a:spcPct val="90000"/>
            </a:lnSpc>
            <a:spcBef>
              <a:spcPct val="0"/>
            </a:spcBef>
            <a:spcAft>
              <a:spcPct val="35000"/>
            </a:spcAft>
          </a:pPr>
          <a:r>
            <a:rPr lang="es-EC" sz="1600" b="0" kern="1200" dirty="0" smtClean="0"/>
            <a:t>Reconocer claramente sus oportunidades y amenazas; así como, sus fortalezas y debilidades para mantener las ventajas competitivas que la empresa ha logrado conseguir a lo largo de sus catorce años proveyendo equipos y servicios para la industria petrolera.</a:t>
          </a:r>
          <a:endParaRPr lang="es-MX" sz="1600" kern="1200" dirty="0"/>
        </a:p>
      </dsp:txBody>
      <dsp:txXfrm>
        <a:off x="451624" y="3064348"/>
        <a:ext cx="7708501" cy="850102"/>
      </dsp:txXfrm>
    </dsp:sp>
    <dsp:sp modelId="{4CBF3F23-4C14-424B-81CD-4B846041ACB4}">
      <dsp:nvSpPr>
        <dsp:cNvPr id="0" name=""/>
        <dsp:cNvSpPr/>
      </dsp:nvSpPr>
      <dsp:spPr>
        <a:xfrm>
          <a:off x="0" y="5320172"/>
          <a:ext cx="8208911" cy="604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C6E127-D8C3-4A18-A8A7-40C8526D720E}">
      <dsp:nvSpPr>
        <dsp:cNvPr id="0" name=""/>
        <dsp:cNvSpPr/>
      </dsp:nvSpPr>
      <dsp:spPr>
        <a:xfrm>
          <a:off x="405635" y="4340599"/>
          <a:ext cx="7800479" cy="1333812"/>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94" tIns="0" rIns="217194" bIns="0" numCol="1" spcCol="1270" anchor="ctr" anchorCtr="0">
          <a:noAutofit/>
        </a:bodyPr>
        <a:lstStyle/>
        <a:p>
          <a:pPr lvl="0" algn="just" defTabSz="711200">
            <a:lnSpc>
              <a:spcPct val="90000"/>
            </a:lnSpc>
            <a:spcBef>
              <a:spcPct val="0"/>
            </a:spcBef>
            <a:spcAft>
              <a:spcPct val="35000"/>
            </a:spcAft>
          </a:pPr>
          <a:r>
            <a:rPr lang="es-EC" sz="1600" b="0" kern="1200" dirty="0" smtClean="0"/>
            <a:t>Debido al gran crecimiento que la empresa ha manifestado en sus últimos años y que se espera conseguir para los próximos cinco años, se recomienda a Directmarket Cía. Ltda. incursionar en el mercado de valores para obtener financiamiento y sostener su crecimiento en ventas, a través de la emisión de obligaciones financieras, con lo cual la empresa puede obtener liquidez a una tasa de interés más baja. </a:t>
          </a:r>
          <a:endParaRPr lang="es-MX" sz="1600" kern="1200" dirty="0"/>
        </a:p>
      </dsp:txBody>
      <dsp:txXfrm>
        <a:off x="470746" y="4405710"/>
        <a:ext cx="7670257" cy="120359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52078-5591-4838-82F3-E9C473748DA8}">
      <dsp:nvSpPr>
        <dsp:cNvPr id="0" name=""/>
        <dsp:cNvSpPr/>
      </dsp:nvSpPr>
      <dsp:spPr>
        <a:xfrm>
          <a:off x="0" y="690803"/>
          <a:ext cx="8208911" cy="1108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38DB3D-6883-4411-872E-3E49705ED862}">
      <dsp:nvSpPr>
        <dsp:cNvPr id="0" name=""/>
        <dsp:cNvSpPr/>
      </dsp:nvSpPr>
      <dsp:spPr>
        <a:xfrm>
          <a:off x="410445" y="41363"/>
          <a:ext cx="7415922" cy="1298880"/>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94" tIns="0" rIns="217194" bIns="0" numCol="1" spcCol="1270" anchor="ctr" anchorCtr="0">
          <a:noAutofit/>
        </a:bodyPr>
        <a:lstStyle/>
        <a:p>
          <a:pPr lvl="0" algn="l" defTabSz="711200">
            <a:lnSpc>
              <a:spcPct val="90000"/>
            </a:lnSpc>
            <a:spcBef>
              <a:spcPct val="0"/>
            </a:spcBef>
            <a:spcAft>
              <a:spcPct val="35000"/>
            </a:spcAft>
          </a:pPr>
          <a:r>
            <a:rPr lang="es-EC" sz="1600" b="0" kern="1200" dirty="0" smtClean="0"/>
            <a:t>Mantener las buenas relaciones que la empresa ha conseguido con sus proveedores cumpliendo con los términos de pago establecidos, a fin de que Directmarket Cía. Ltda. pueda seguir beneficiándose del crédito por parte de los mismos.</a:t>
          </a:r>
          <a:endParaRPr lang="es-MX" sz="1600" kern="1200" dirty="0"/>
        </a:p>
      </dsp:txBody>
      <dsp:txXfrm>
        <a:off x="473851" y="104769"/>
        <a:ext cx="7289110" cy="1172068"/>
      </dsp:txXfrm>
    </dsp:sp>
    <dsp:sp modelId="{281DD9CC-40D8-491D-843C-E4E1C67D0C3B}">
      <dsp:nvSpPr>
        <dsp:cNvPr id="0" name=""/>
        <dsp:cNvSpPr/>
      </dsp:nvSpPr>
      <dsp:spPr>
        <a:xfrm>
          <a:off x="0" y="2686643"/>
          <a:ext cx="8208911" cy="1108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90D3A-885D-4965-9B7F-113BB724CAC5}">
      <dsp:nvSpPr>
        <dsp:cNvPr id="0" name=""/>
        <dsp:cNvSpPr/>
      </dsp:nvSpPr>
      <dsp:spPr>
        <a:xfrm>
          <a:off x="410445" y="2037203"/>
          <a:ext cx="7415922" cy="1298880"/>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94" tIns="0" rIns="217194" bIns="0" numCol="1" spcCol="1270" anchor="ctr" anchorCtr="0">
          <a:noAutofit/>
        </a:bodyPr>
        <a:lstStyle/>
        <a:p>
          <a:pPr lvl="0" algn="just" defTabSz="711200">
            <a:lnSpc>
              <a:spcPct val="90000"/>
            </a:lnSpc>
            <a:spcBef>
              <a:spcPct val="0"/>
            </a:spcBef>
            <a:spcAft>
              <a:spcPct val="35000"/>
            </a:spcAft>
          </a:pPr>
          <a:r>
            <a:rPr lang="es-EC" sz="1600" b="0" kern="1200" dirty="0" smtClean="0"/>
            <a:t>Confeccionar manuales de procedimientos para cada uno de los departamentos de la empresa, los cuales contribuirán a la mejora de las actividades y a un direccionamiento más claro de las mismas.</a:t>
          </a:r>
          <a:endParaRPr lang="es-MX" sz="1600" kern="1200" dirty="0"/>
        </a:p>
      </dsp:txBody>
      <dsp:txXfrm>
        <a:off x="473851" y="2100609"/>
        <a:ext cx="7289110" cy="1172068"/>
      </dsp:txXfrm>
    </dsp:sp>
    <dsp:sp modelId="{FF499871-CA5D-417C-9313-B65AE2674CFA}">
      <dsp:nvSpPr>
        <dsp:cNvPr id="0" name=""/>
        <dsp:cNvSpPr/>
      </dsp:nvSpPr>
      <dsp:spPr>
        <a:xfrm>
          <a:off x="0" y="4682484"/>
          <a:ext cx="8208911" cy="1108800"/>
        </a:xfrm>
        <a:prstGeom prst="rect">
          <a:avLst/>
        </a:prstGeom>
        <a:solidFill>
          <a:schemeClr val="dk1">
            <a:alpha val="90000"/>
            <a:tint val="40000"/>
            <a:hueOff val="0"/>
            <a:satOff val="0"/>
            <a:lumOff val="0"/>
            <a:alphaOff val="0"/>
          </a:schemeClr>
        </a:solidFill>
        <a:ln w="285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47A5CC-2E45-4F50-B7F5-18F7C7D55C79}">
      <dsp:nvSpPr>
        <dsp:cNvPr id="0" name=""/>
        <dsp:cNvSpPr/>
      </dsp:nvSpPr>
      <dsp:spPr>
        <a:xfrm>
          <a:off x="410445" y="4033043"/>
          <a:ext cx="7415922" cy="1298880"/>
        </a:xfrm>
        <a:prstGeom prst="roundRect">
          <a:avLst/>
        </a:prstGeom>
        <a:solidFill>
          <a:schemeClr val="lt1">
            <a:hueOff val="0"/>
            <a:satOff val="0"/>
            <a:lumOff val="0"/>
            <a:alphaOff val="0"/>
          </a:schemeClr>
        </a:solidFill>
        <a:ln w="285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94" tIns="0" rIns="217194" bIns="0" numCol="1" spcCol="1270" anchor="ctr" anchorCtr="0">
          <a:noAutofit/>
        </a:bodyPr>
        <a:lstStyle/>
        <a:p>
          <a:pPr lvl="0" algn="just" defTabSz="711200">
            <a:lnSpc>
              <a:spcPct val="90000"/>
            </a:lnSpc>
            <a:spcBef>
              <a:spcPct val="0"/>
            </a:spcBef>
            <a:spcAft>
              <a:spcPct val="35000"/>
            </a:spcAft>
          </a:pPr>
          <a:r>
            <a:rPr lang="es-EC" sz="1600" b="0" kern="1200" smtClean="0"/>
            <a:t>Incursionar en otras industrias como la minera, farmacéutica, química o de agua potable, puesto que las marcas que la empresa distribuye pueden ser comercializadas en otras industrias y no solo en la petrolera.</a:t>
          </a:r>
          <a:endParaRPr lang="es-MX" sz="1600" kern="1200"/>
        </a:p>
      </dsp:txBody>
      <dsp:txXfrm>
        <a:off x="473851" y="4096449"/>
        <a:ext cx="7289110" cy="1172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BDD72-FA4E-496E-8E66-33667D0E70F3}">
      <dsp:nvSpPr>
        <dsp:cNvPr id="0" name=""/>
        <dsp:cNvSpPr/>
      </dsp:nvSpPr>
      <dsp:spPr>
        <a:xfrm>
          <a:off x="3204221" y="1309848"/>
          <a:ext cx="2470265" cy="1889918"/>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3556000">
            <a:lnSpc>
              <a:spcPct val="90000"/>
            </a:lnSpc>
            <a:spcBef>
              <a:spcPct val="0"/>
            </a:spcBef>
            <a:spcAft>
              <a:spcPct val="35000"/>
            </a:spcAft>
          </a:pPr>
          <a:r>
            <a:rPr lang="en-US" sz="8000" kern="1200" dirty="0" smtClean="0"/>
            <a:t> </a:t>
          </a:r>
          <a:endParaRPr lang="es-MX" sz="8000" kern="1200" dirty="0"/>
        </a:p>
      </dsp:txBody>
      <dsp:txXfrm>
        <a:off x="3565983" y="1586620"/>
        <a:ext cx="1746741" cy="1336374"/>
      </dsp:txXfrm>
    </dsp:sp>
    <dsp:sp modelId="{C40A79D4-4779-4198-8CD6-1DC4D04E8543}">
      <dsp:nvSpPr>
        <dsp:cNvPr id="0" name=""/>
        <dsp:cNvSpPr/>
      </dsp:nvSpPr>
      <dsp:spPr>
        <a:xfrm rot="1934179">
          <a:off x="2665461" y="1546763"/>
          <a:ext cx="545509" cy="411983"/>
        </a:xfrm>
        <a:prstGeom prst="leftArrow">
          <a:avLst>
            <a:gd name="adj1" fmla="val 60000"/>
            <a:gd name="adj2" fmla="val 50000"/>
          </a:avLst>
        </a:prstGeom>
        <a:gradFill rotWithShape="0">
          <a:gsLst>
            <a:gs pos="0">
              <a:schemeClr val="dk1">
                <a:tint val="60000"/>
                <a:hueOff val="0"/>
                <a:satOff val="0"/>
                <a:lumOff val="0"/>
                <a:alphaOff val="0"/>
                <a:tint val="60000"/>
                <a:satMod val="250000"/>
              </a:schemeClr>
            </a:gs>
            <a:gs pos="35000">
              <a:schemeClr val="dk1">
                <a:tint val="60000"/>
                <a:hueOff val="0"/>
                <a:satOff val="0"/>
                <a:lumOff val="0"/>
                <a:alphaOff val="0"/>
                <a:tint val="47000"/>
                <a:satMod val="275000"/>
              </a:schemeClr>
            </a:gs>
            <a:gs pos="100000">
              <a:schemeClr val="dk1">
                <a:tint val="60000"/>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sp>
    <dsp:sp modelId="{041EA03E-4340-41B9-B70C-989E6B77043B}">
      <dsp:nvSpPr>
        <dsp:cNvPr id="0" name=""/>
        <dsp:cNvSpPr/>
      </dsp:nvSpPr>
      <dsp:spPr>
        <a:xfrm>
          <a:off x="288030" y="72021"/>
          <a:ext cx="2190459" cy="1758629"/>
        </a:xfrm>
        <a:prstGeom prst="roundRect">
          <a:avLst>
            <a:gd name="adj" fmla="val 10000"/>
          </a:avLst>
        </a:prstGeom>
        <a:gradFill rotWithShape="0">
          <a:gsLst>
            <a:gs pos="0">
              <a:schemeClr val="lt1">
                <a:hueOff val="0"/>
                <a:satOff val="0"/>
                <a:lumOff val="0"/>
                <a:alphaOff val="0"/>
                <a:tint val="60000"/>
                <a:satMod val="250000"/>
              </a:schemeClr>
            </a:gs>
            <a:gs pos="35000">
              <a:schemeClr val="lt1">
                <a:hueOff val="0"/>
                <a:satOff val="0"/>
                <a:lumOff val="0"/>
                <a:alphaOff val="0"/>
                <a:tint val="47000"/>
                <a:satMod val="275000"/>
              </a:schemeClr>
            </a:gs>
            <a:gs pos="100000">
              <a:schemeClr val="l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l" defTabSz="800100">
            <a:lnSpc>
              <a:spcPct val="90000"/>
            </a:lnSpc>
            <a:spcBef>
              <a:spcPct val="0"/>
            </a:spcBef>
            <a:spcAft>
              <a:spcPct val="35000"/>
            </a:spcAft>
          </a:pPr>
          <a:r>
            <a:rPr lang="en-US" sz="1800" b="1" u="sng" kern="1200" dirty="0" err="1" smtClean="0"/>
            <a:t>Limitantes</a:t>
          </a:r>
          <a:r>
            <a:rPr lang="en-US" sz="1800" b="1" u="sng" kern="1200" dirty="0" smtClean="0"/>
            <a:t>: </a:t>
          </a:r>
        </a:p>
        <a:p>
          <a:pPr lvl="0" algn="l" defTabSz="800100">
            <a:lnSpc>
              <a:spcPct val="90000"/>
            </a:lnSpc>
            <a:spcBef>
              <a:spcPct val="0"/>
            </a:spcBef>
            <a:spcAft>
              <a:spcPct val="35000"/>
            </a:spcAft>
          </a:pPr>
          <a:r>
            <a:rPr lang="en-US" sz="1800" kern="1200" dirty="0" err="1" smtClean="0"/>
            <a:t>Financiamiento</a:t>
          </a:r>
          <a:endParaRPr lang="en-US" sz="1800" kern="1200" dirty="0" smtClean="0"/>
        </a:p>
        <a:p>
          <a:pPr lvl="0" algn="l" defTabSz="800100">
            <a:lnSpc>
              <a:spcPct val="90000"/>
            </a:lnSpc>
            <a:spcBef>
              <a:spcPct val="0"/>
            </a:spcBef>
            <a:spcAft>
              <a:spcPct val="35000"/>
            </a:spcAft>
          </a:pPr>
          <a:r>
            <a:rPr lang="en-US" sz="1800" kern="1200" dirty="0" err="1" smtClean="0"/>
            <a:t>Mejoramiento</a:t>
          </a:r>
          <a:endParaRPr lang="en-US" sz="1800" kern="1200" dirty="0" smtClean="0"/>
        </a:p>
        <a:p>
          <a:pPr lvl="0" algn="l" defTabSz="800100">
            <a:lnSpc>
              <a:spcPct val="90000"/>
            </a:lnSpc>
            <a:spcBef>
              <a:spcPct val="0"/>
            </a:spcBef>
            <a:spcAft>
              <a:spcPct val="35000"/>
            </a:spcAft>
          </a:pPr>
          <a:r>
            <a:rPr lang="en-US" sz="1800" kern="1200" dirty="0" err="1" smtClean="0"/>
            <a:t>Ampliación</a:t>
          </a:r>
          <a:endParaRPr lang="en-US" sz="1800" kern="1200" dirty="0" smtClean="0"/>
        </a:p>
        <a:p>
          <a:pPr lvl="0" algn="l" defTabSz="800100">
            <a:lnSpc>
              <a:spcPct val="90000"/>
            </a:lnSpc>
            <a:spcBef>
              <a:spcPct val="0"/>
            </a:spcBef>
            <a:spcAft>
              <a:spcPct val="35000"/>
            </a:spcAft>
          </a:pPr>
          <a:r>
            <a:rPr lang="en-US" sz="1800" kern="1200" dirty="0" err="1" smtClean="0"/>
            <a:t>Especialización</a:t>
          </a:r>
          <a:endParaRPr lang="es-MX" sz="1800" kern="1200" dirty="0"/>
        </a:p>
      </dsp:txBody>
      <dsp:txXfrm>
        <a:off x="339538" y="123529"/>
        <a:ext cx="2087443" cy="1655613"/>
      </dsp:txXfrm>
    </dsp:sp>
    <dsp:sp modelId="{A1D4439C-7B55-44A1-961C-21994CCEFE8F}">
      <dsp:nvSpPr>
        <dsp:cNvPr id="0" name=""/>
        <dsp:cNvSpPr/>
      </dsp:nvSpPr>
      <dsp:spPr>
        <a:xfrm rot="16210116" flipH="1">
          <a:off x="4132709" y="888667"/>
          <a:ext cx="459913" cy="411983"/>
        </a:xfrm>
        <a:prstGeom prst="leftArrow">
          <a:avLst>
            <a:gd name="adj1" fmla="val 60000"/>
            <a:gd name="adj2" fmla="val 50000"/>
          </a:avLst>
        </a:prstGeom>
        <a:gradFill rotWithShape="0">
          <a:gsLst>
            <a:gs pos="0">
              <a:schemeClr val="dk1">
                <a:tint val="60000"/>
                <a:hueOff val="0"/>
                <a:satOff val="0"/>
                <a:lumOff val="0"/>
                <a:alphaOff val="0"/>
                <a:tint val="60000"/>
                <a:satMod val="250000"/>
              </a:schemeClr>
            </a:gs>
            <a:gs pos="35000">
              <a:schemeClr val="dk1">
                <a:tint val="60000"/>
                <a:hueOff val="0"/>
                <a:satOff val="0"/>
                <a:lumOff val="0"/>
                <a:alphaOff val="0"/>
                <a:tint val="47000"/>
                <a:satMod val="275000"/>
              </a:schemeClr>
            </a:gs>
            <a:gs pos="100000">
              <a:schemeClr val="dk1">
                <a:tint val="60000"/>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sp>
    <dsp:sp modelId="{9CCE96BC-AC54-4E8D-959F-DE8D28CD2C8A}">
      <dsp:nvSpPr>
        <dsp:cNvPr id="0" name=""/>
        <dsp:cNvSpPr/>
      </dsp:nvSpPr>
      <dsp:spPr>
        <a:xfrm>
          <a:off x="2901324" y="75636"/>
          <a:ext cx="3065539" cy="782581"/>
        </a:xfrm>
        <a:prstGeom prst="roundRect">
          <a:avLst>
            <a:gd name="adj" fmla="val 10000"/>
          </a:avLst>
        </a:prstGeom>
        <a:gradFill rotWithShape="0">
          <a:gsLst>
            <a:gs pos="0">
              <a:schemeClr val="lt1">
                <a:hueOff val="0"/>
                <a:satOff val="0"/>
                <a:lumOff val="0"/>
                <a:alphaOff val="0"/>
                <a:tint val="60000"/>
                <a:satMod val="250000"/>
              </a:schemeClr>
            </a:gs>
            <a:gs pos="35000">
              <a:schemeClr val="lt1">
                <a:hueOff val="0"/>
                <a:satOff val="0"/>
                <a:lumOff val="0"/>
                <a:alphaOff val="0"/>
                <a:tint val="47000"/>
                <a:satMod val="275000"/>
              </a:schemeClr>
            </a:gs>
            <a:gs pos="100000">
              <a:schemeClr val="l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err="1" smtClean="0"/>
            <a:t>Composición</a:t>
          </a:r>
          <a:r>
            <a:rPr lang="en-US" sz="1800" kern="1200" dirty="0" smtClean="0"/>
            <a:t> </a:t>
          </a:r>
          <a:r>
            <a:rPr lang="en-US" sz="1800" kern="1200" dirty="0" err="1" smtClean="0"/>
            <a:t>reducida</a:t>
          </a:r>
          <a:r>
            <a:rPr lang="en-US" sz="1800" kern="1200" dirty="0" smtClean="0"/>
            <a:t> – mayor </a:t>
          </a:r>
          <a:r>
            <a:rPr lang="en-US" sz="1800" kern="1200" dirty="0" err="1" smtClean="0"/>
            <a:t>atención</a:t>
          </a:r>
          <a:r>
            <a:rPr lang="en-US" sz="1800" kern="1200" dirty="0" smtClean="0"/>
            <a:t> </a:t>
          </a:r>
          <a:r>
            <a:rPr lang="en-US" sz="1800" kern="1200" dirty="0" err="1" smtClean="0"/>
            <a:t>cliente</a:t>
          </a:r>
          <a:endParaRPr lang="es-MX" sz="1800" kern="1200" dirty="0"/>
        </a:p>
      </dsp:txBody>
      <dsp:txXfrm>
        <a:off x="2924245" y="98557"/>
        <a:ext cx="3019697" cy="736739"/>
      </dsp:txXfrm>
    </dsp:sp>
    <dsp:sp modelId="{72C969C1-A711-4786-B197-398A86D863F3}">
      <dsp:nvSpPr>
        <dsp:cNvPr id="0" name=""/>
        <dsp:cNvSpPr/>
      </dsp:nvSpPr>
      <dsp:spPr>
        <a:xfrm rot="9291370">
          <a:off x="5564116" y="1296803"/>
          <a:ext cx="650246" cy="411983"/>
        </a:xfrm>
        <a:prstGeom prst="leftArrow">
          <a:avLst>
            <a:gd name="adj1" fmla="val 60000"/>
            <a:gd name="adj2" fmla="val 50000"/>
          </a:avLst>
        </a:prstGeom>
        <a:gradFill rotWithShape="0">
          <a:gsLst>
            <a:gs pos="0">
              <a:schemeClr val="dk1">
                <a:tint val="60000"/>
                <a:hueOff val="0"/>
                <a:satOff val="0"/>
                <a:lumOff val="0"/>
                <a:alphaOff val="0"/>
                <a:tint val="60000"/>
                <a:satMod val="250000"/>
              </a:schemeClr>
            </a:gs>
            <a:gs pos="35000">
              <a:schemeClr val="dk1">
                <a:tint val="60000"/>
                <a:hueOff val="0"/>
                <a:satOff val="0"/>
                <a:lumOff val="0"/>
                <a:alphaOff val="0"/>
                <a:tint val="47000"/>
                <a:satMod val="275000"/>
              </a:schemeClr>
            </a:gs>
            <a:gs pos="100000">
              <a:schemeClr val="dk1">
                <a:tint val="60000"/>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sp>
    <dsp:sp modelId="{22DA356A-46E1-476E-9773-857F256DB949}">
      <dsp:nvSpPr>
        <dsp:cNvPr id="0" name=""/>
        <dsp:cNvSpPr/>
      </dsp:nvSpPr>
      <dsp:spPr>
        <a:xfrm>
          <a:off x="6192692" y="216018"/>
          <a:ext cx="2291024" cy="1014588"/>
        </a:xfrm>
        <a:prstGeom prst="roundRect">
          <a:avLst>
            <a:gd name="adj" fmla="val 10000"/>
          </a:avLst>
        </a:prstGeom>
        <a:gradFill rotWithShape="0">
          <a:gsLst>
            <a:gs pos="0">
              <a:schemeClr val="lt1">
                <a:hueOff val="0"/>
                <a:satOff val="0"/>
                <a:lumOff val="0"/>
                <a:alphaOff val="0"/>
                <a:tint val="60000"/>
                <a:satMod val="250000"/>
              </a:schemeClr>
            </a:gs>
            <a:gs pos="35000">
              <a:schemeClr val="lt1">
                <a:hueOff val="0"/>
                <a:satOff val="0"/>
                <a:lumOff val="0"/>
                <a:alphaOff val="0"/>
                <a:tint val="47000"/>
                <a:satMod val="275000"/>
              </a:schemeClr>
            </a:gs>
            <a:gs pos="100000">
              <a:schemeClr val="l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err="1" smtClean="0"/>
            <a:t>Aportan</a:t>
          </a:r>
          <a:r>
            <a:rPr lang="en-US" sz="1800" kern="1200" dirty="0" smtClean="0"/>
            <a:t> </a:t>
          </a:r>
          <a:r>
            <a:rPr lang="en-US" sz="1800" kern="1200" dirty="0" err="1" smtClean="0"/>
            <a:t>crecimiento</a:t>
          </a:r>
          <a:r>
            <a:rPr lang="en-US" sz="1800" kern="1200" dirty="0" smtClean="0"/>
            <a:t> </a:t>
          </a:r>
          <a:r>
            <a:rPr lang="en-US" sz="1800" kern="1200" dirty="0" err="1" smtClean="0"/>
            <a:t>económico</a:t>
          </a:r>
          <a:r>
            <a:rPr lang="en-US" sz="1800" kern="1200" dirty="0" smtClean="0"/>
            <a:t> – </a:t>
          </a:r>
          <a:r>
            <a:rPr lang="en-US" sz="1800" kern="1200" dirty="0" err="1" smtClean="0"/>
            <a:t>generación</a:t>
          </a:r>
          <a:r>
            <a:rPr lang="en-US" sz="1800" kern="1200" dirty="0" smtClean="0"/>
            <a:t> </a:t>
          </a:r>
          <a:r>
            <a:rPr lang="en-US" sz="1800" kern="1200" dirty="0" err="1" smtClean="0"/>
            <a:t>empleo</a:t>
          </a:r>
          <a:endParaRPr lang="es-MX" sz="1800" kern="1200" dirty="0"/>
        </a:p>
      </dsp:txBody>
      <dsp:txXfrm>
        <a:off x="6222408" y="245734"/>
        <a:ext cx="2231592" cy="9551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99EB2-A2B1-4BB3-B97D-C6BC0027A693}">
      <dsp:nvSpPr>
        <dsp:cNvPr id="0" name=""/>
        <dsp:cNvSpPr/>
      </dsp:nvSpPr>
      <dsp:spPr>
        <a:xfrm>
          <a:off x="2415499" y="846827"/>
          <a:ext cx="504658" cy="91440"/>
        </a:xfrm>
        <a:custGeom>
          <a:avLst/>
          <a:gdLst/>
          <a:ahLst/>
          <a:cxnLst/>
          <a:rect l="0" t="0" r="0" b="0"/>
          <a:pathLst>
            <a:path>
              <a:moveTo>
                <a:pt x="0" y="78815"/>
              </a:moveTo>
              <a:lnTo>
                <a:pt x="269429" y="78815"/>
              </a:lnTo>
              <a:lnTo>
                <a:pt x="269429" y="45720"/>
              </a:lnTo>
              <a:lnTo>
                <a:pt x="504658" y="45720"/>
              </a:lnTo>
            </a:path>
          </a:pathLst>
        </a:custGeom>
        <a:noFill/>
        <a:ln w="12700" cap="flat" cmpd="sng" algn="ctr">
          <a:solidFill>
            <a:schemeClr val="dk1">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MX" sz="700" kern="1200">
            <a:solidFill>
              <a:schemeClr val="tx1">
                <a:lumMod val="95000"/>
                <a:lumOff val="5000"/>
              </a:schemeClr>
            </a:solidFill>
          </a:endParaRPr>
        </a:p>
      </dsp:txBody>
      <dsp:txXfrm>
        <a:off x="2654421" y="889794"/>
        <a:ext cx="26814" cy="5506"/>
      </dsp:txXfrm>
    </dsp:sp>
    <dsp:sp modelId="{F61823E1-7EC9-4B97-9129-13B7AB580955}">
      <dsp:nvSpPr>
        <dsp:cNvPr id="0" name=""/>
        <dsp:cNvSpPr/>
      </dsp:nvSpPr>
      <dsp:spPr>
        <a:xfrm>
          <a:off x="25297" y="208042"/>
          <a:ext cx="2392001" cy="1435200"/>
        </a:xfrm>
        <a:prstGeom prst="rect">
          <a:avLst/>
        </a:prstGeom>
        <a:solidFill>
          <a:schemeClr val="lt1">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tx1">
                  <a:lumMod val="95000"/>
                  <a:lumOff val="5000"/>
                </a:schemeClr>
              </a:solidFill>
            </a:rPr>
            <a:t>Fundada</a:t>
          </a:r>
          <a:r>
            <a:rPr lang="en-US" sz="2000" kern="1200" dirty="0" smtClean="0">
              <a:solidFill>
                <a:schemeClr val="tx1">
                  <a:lumMod val="95000"/>
                  <a:lumOff val="5000"/>
                </a:schemeClr>
              </a:solidFill>
            </a:rPr>
            <a:t> en 1999</a:t>
          </a:r>
          <a:endParaRPr lang="es-MX" sz="2000" kern="1200" dirty="0">
            <a:solidFill>
              <a:schemeClr val="tx1">
                <a:lumMod val="95000"/>
                <a:lumOff val="5000"/>
              </a:schemeClr>
            </a:solidFill>
          </a:endParaRPr>
        </a:p>
      </dsp:txBody>
      <dsp:txXfrm>
        <a:off x="25297" y="208042"/>
        <a:ext cx="2392001" cy="1435200"/>
      </dsp:txXfrm>
    </dsp:sp>
    <dsp:sp modelId="{FDF68ED9-02E2-4B50-BC4E-8C8B1272D286}">
      <dsp:nvSpPr>
        <dsp:cNvPr id="0" name=""/>
        <dsp:cNvSpPr/>
      </dsp:nvSpPr>
      <dsp:spPr>
        <a:xfrm>
          <a:off x="5342758" y="846827"/>
          <a:ext cx="519560" cy="91440"/>
        </a:xfrm>
        <a:custGeom>
          <a:avLst/>
          <a:gdLst/>
          <a:ahLst/>
          <a:cxnLst/>
          <a:rect l="0" t="0" r="0" b="0"/>
          <a:pathLst>
            <a:path>
              <a:moveTo>
                <a:pt x="0" y="45720"/>
              </a:moveTo>
              <a:lnTo>
                <a:pt x="519560" y="45720"/>
              </a:lnTo>
            </a:path>
          </a:pathLst>
        </a:custGeom>
        <a:noFill/>
        <a:ln w="12700" cap="flat" cmpd="sng" algn="ctr">
          <a:solidFill>
            <a:schemeClr val="dk1">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MX" sz="700" kern="1200">
            <a:solidFill>
              <a:schemeClr val="tx1">
                <a:lumMod val="95000"/>
                <a:lumOff val="5000"/>
              </a:schemeClr>
            </a:solidFill>
          </a:endParaRPr>
        </a:p>
      </dsp:txBody>
      <dsp:txXfrm>
        <a:off x="5588784" y="889794"/>
        <a:ext cx="27508" cy="5506"/>
      </dsp:txXfrm>
    </dsp:sp>
    <dsp:sp modelId="{53CAD9CE-CC05-4F1B-8704-35D54758F5FE}">
      <dsp:nvSpPr>
        <dsp:cNvPr id="0" name=""/>
        <dsp:cNvSpPr/>
      </dsp:nvSpPr>
      <dsp:spPr>
        <a:xfrm>
          <a:off x="2952557" y="174947"/>
          <a:ext cx="2392001" cy="1435200"/>
        </a:xfrm>
        <a:prstGeom prst="rect">
          <a:avLst/>
        </a:prstGeom>
        <a:solidFill>
          <a:schemeClr val="lt1">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just" defTabSz="889000">
            <a:lnSpc>
              <a:spcPct val="90000"/>
            </a:lnSpc>
            <a:spcBef>
              <a:spcPct val="0"/>
            </a:spcBef>
            <a:spcAft>
              <a:spcPct val="35000"/>
            </a:spcAft>
          </a:pPr>
          <a:r>
            <a:rPr lang="en-US" sz="2000" kern="1200" dirty="0" err="1" smtClean="0">
              <a:solidFill>
                <a:schemeClr val="tx1">
                  <a:lumMod val="95000"/>
                  <a:lumOff val="5000"/>
                </a:schemeClr>
              </a:solidFill>
            </a:rPr>
            <a:t>Empresa</a:t>
          </a:r>
          <a:r>
            <a:rPr lang="en-US" sz="2000" kern="1200" dirty="0" smtClean="0">
              <a:solidFill>
                <a:schemeClr val="tx1">
                  <a:lumMod val="95000"/>
                  <a:lumOff val="5000"/>
                </a:schemeClr>
              </a:solidFill>
            </a:rPr>
            <a:t> familiar</a:t>
          </a:r>
          <a:endParaRPr lang="es-MX" sz="2000" kern="1200" dirty="0">
            <a:solidFill>
              <a:schemeClr val="tx1">
                <a:lumMod val="95000"/>
                <a:lumOff val="5000"/>
              </a:schemeClr>
            </a:solidFill>
          </a:endParaRPr>
        </a:p>
      </dsp:txBody>
      <dsp:txXfrm>
        <a:off x="2952557" y="174947"/>
        <a:ext cx="2392001" cy="1435200"/>
      </dsp:txXfrm>
    </dsp:sp>
    <dsp:sp modelId="{E62287CD-2985-4773-AB3D-76D0924929EF}">
      <dsp:nvSpPr>
        <dsp:cNvPr id="0" name=""/>
        <dsp:cNvSpPr/>
      </dsp:nvSpPr>
      <dsp:spPr>
        <a:xfrm>
          <a:off x="1206396" y="1608347"/>
          <a:ext cx="5884323" cy="710420"/>
        </a:xfrm>
        <a:custGeom>
          <a:avLst/>
          <a:gdLst/>
          <a:ahLst/>
          <a:cxnLst/>
          <a:rect l="0" t="0" r="0" b="0"/>
          <a:pathLst>
            <a:path>
              <a:moveTo>
                <a:pt x="5884323" y="0"/>
              </a:moveTo>
              <a:lnTo>
                <a:pt x="5884323" y="372310"/>
              </a:lnTo>
              <a:lnTo>
                <a:pt x="0" y="372310"/>
              </a:lnTo>
              <a:lnTo>
                <a:pt x="0" y="710420"/>
              </a:lnTo>
            </a:path>
          </a:pathLst>
        </a:custGeom>
        <a:noFill/>
        <a:ln w="12700" cap="flat" cmpd="sng" algn="ctr">
          <a:solidFill>
            <a:schemeClr val="dk1">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MX" sz="700" kern="1200">
            <a:solidFill>
              <a:schemeClr val="tx1">
                <a:lumMod val="95000"/>
                <a:lumOff val="5000"/>
              </a:schemeClr>
            </a:solidFill>
          </a:endParaRPr>
        </a:p>
      </dsp:txBody>
      <dsp:txXfrm>
        <a:off x="4000287" y="1960804"/>
        <a:ext cx="296539" cy="5506"/>
      </dsp:txXfrm>
    </dsp:sp>
    <dsp:sp modelId="{922BA04E-F51E-4C3B-919E-15AE711455CB}">
      <dsp:nvSpPr>
        <dsp:cNvPr id="0" name=""/>
        <dsp:cNvSpPr/>
      </dsp:nvSpPr>
      <dsp:spPr>
        <a:xfrm>
          <a:off x="5894718" y="174947"/>
          <a:ext cx="2392001" cy="1435200"/>
        </a:xfrm>
        <a:prstGeom prst="rect">
          <a:avLst/>
        </a:prstGeom>
        <a:solidFill>
          <a:schemeClr val="lt1">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just" defTabSz="889000">
            <a:lnSpc>
              <a:spcPct val="90000"/>
            </a:lnSpc>
            <a:spcBef>
              <a:spcPct val="0"/>
            </a:spcBef>
            <a:spcAft>
              <a:spcPct val="35000"/>
            </a:spcAft>
          </a:pPr>
          <a:r>
            <a:rPr lang="en-US" sz="2000" kern="1200" dirty="0" err="1" smtClean="0">
              <a:solidFill>
                <a:schemeClr val="tx1">
                  <a:lumMod val="95000"/>
                  <a:lumOff val="5000"/>
                </a:schemeClr>
              </a:solidFill>
            </a:rPr>
            <a:t>Proveyendo</a:t>
          </a:r>
          <a:r>
            <a:rPr lang="en-US" sz="2000" kern="1200" dirty="0" smtClean="0">
              <a:solidFill>
                <a:schemeClr val="tx1">
                  <a:lumMod val="95000"/>
                  <a:lumOff val="5000"/>
                </a:schemeClr>
              </a:solidFill>
            </a:rPr>
            <a:t> </a:t>
          </a:r>
          <a:r>
            <a:rPr lang="en-US" sz="2000" kern="1200" dirty="0" err="1" smtClean="0">
              <a:solidFill>
                <a:schemeClr val="tx1">
                  <a:lumMod val="95000"/>
                  <a:lumOff val="5000"/>
                </a:schemeClr>
              </a:solidFill>
            </a:rPr>
            <a:t>servicios</a:t>
          </a:r>
          <a:r>
            <a:rPr lang="en-US" sz="2000" kern="1200" dirty="0" smtClean="0">
              <a:solidFill>
                <a:schemeClr val="tx1">
                  <a:lumMod val="95000"/>
                  <a:lumOff val="5000"/>
                </a:schemeClr>
              </a:solidFill>
            </a:rPr>
            <a:t> de </a:t>
          </a:r>
          <a:r>
            <a:rPr lang="en-US" sz="2000" kern="1200" dirty="0" err="1" smtClean="0">
              <a:solidFill>
                <a:schemeClr val="tx1">
                  <a:lumMod val="95000"/>
                  <a:lumOff val="5000"/>
                </a:schemeClr>
              </a:solidFill>
            </a:rPr>
            <a:t>mercadeo</a:t>
          </a:r>
          <a:endParaRPr lang="es-MX" sz="2000" kern="1200" dirty="0">
            <a:solidFill>
              <a:schemeClr val="tx1">
                <a:lumMod val="95000"/>
                <a:lumOff val="5000"/>
              </a:schemeClr>
            </a:solidFill>
          </a:endParaRPr>
        </a:p>
      </dsp:txBody>
      <dsp:txXfrm>
        <a:off x="5894718" y="174947"/>
        <a:ext cx="2392001" cy="1435200"/>
      </dsp:txXfrm>
    </dsp:sp>
    <dsp:sp modelId="{7BC2A0B8-3B96-4C9C-A99B-D7F240737E20}">
      <dsp:nvSpPr>
        <dsp:cNvPr id="0" name=""/>
        <dsp:cNvSpPr/>
      </dsp:nvSpPr>
      <dsp:spPr>
        <a:xfrm>
          <a:off x="2400596" y="3023048"/>
          <a:ext cx="519560" cy="91440"/>
        </a:xfrm>
        <a:custGeom>
          <a:avLst/>
          <a:gdLst/>
          <a:ahLst/>
          <a:cxnLst/>
          <a:rect l="0" t="0" r="0" b="0"/>
          <a:pathLst>
            <a:path>
              <a:moveTo>
                <a:pt x="0" y="45720"/>
              </a:moveTo>
              <a:lnTo>
                <a:pt x="519560" y="45720"/>
              </a:lnTo>
            </a:path>
          </a:pathLst>
        </a:custGeom>
        <a:noFill/>
        <a:ln w="12700" cap="flat" cmpd="sng" algn="ctr">
          <a:solidFill>
            <a:schemeClr val="dk1">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MX" sz="700" kern="1200">
            <a:solidFill>
              <a:schemeClr val="tx1">
                <a:lumMod val="95000"/>
                <a:lumOff val="5000"/>
              </a:schemeClr>
            </a:solidFill>
          </a:endParaRPr>
        </a:p>
      </dsp:txBody>
      <dsp:txXfrm>
        <a:off x="2646623" y="3066015"/>
        <a:ext cx="27508" cy="5506"/>
      </dsp:txXfrm>
    </dsp:sp>
    <dsp:sp modelId="{F95F621A-C1E1-4627-99AC-6CF99B2A236A}">
      <dsp:nvSpPr>
        <dsp:cNvPr id="0" name=""/>
        <dsp:cNvSpPr/>
      </dsp:nvSpPr>
      <dsp:spPr>
        <a:xfrm>
          <a:off x="10395" y="2351168"/>
          <a:ext cx="2392001" cy="1435200"/>
        </a:xfrm>
        <a:prstGeom prst="rect">
          <a:avLst/>
        </a:prstGeom>
        <a:solidFill>
          <a:schemeClr val="lt1">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just" defTabSz="889000">
            <a:lnSpc>
              <a:spcPct val="90000"/>
            </a:lnSpc>
            <a:spcBef>
              <a:spcPct val="0"/>
            </a:spcBef>
            <a:spcAft>
              <a:spcPct val="35000"/>
            </a:spcAft>
          </a:pPr>
          <a:r>
            <a:rPr lang="en-US" sz="2000" kern="1200" dirty="0" err="1" smtClean="0">
              <a:solidFill>
                <a:schemeClr val="tx1">
                  <a:lumMod val="95000"/>
                  <a:lumOff val="5000"/>
                </a:schemeClr>
              </a:solidFill>
            </a:rPr>
            <a:t>Representación</a:t>
          </a:r>
          <a:r>
            <a:rPr lang="en-US" sz="2000" kern="1200" dirty="0" smtClean="0">
              <a:solidFill>
                <a:schemeClr val="tx1">
                  <a:lumMod val="95000"/>
                  <a:lumOff val="5000"/>
                </a:schemeClr>
              </a:solidFill>
            </a:rPr>
            <a:t> y </a:t>
          </a:r>
          <a:r>
            <a:rPr lang="en-US" sz="2000" kern="1200" dirty="0" err="1" smtClean="0">
              <a:solidFill>
                <a:schemeClr val="tx1">
                  <a:lumMod val="95000"/>
                  <a:lumOff val="5000"/>
                </a:schemeClr>
              </a:solidFill>
            </a:rPr>
            <a:t>comercialización</a:t>
          </a:r>
          <a:r>
            <a:rPr lang="en-US" sz="2000" kern="1200" dirty="0" smtClean="0">
              <a:solidFill>
                <a:schemeClr val="tx1">
                  <a:lumMod val="95000"/>
                  <a:lumOff val="5000"/>
                </a:schemeClr>
              </a:solidFill>
            </a:rPr>
            <a:t> </a:t>
          </a:r>
          <a:r>
            <a:rPr lang="en-US" sz="2000" kern="1200" dirty="0" err="1" smtClean="0">
              <a:solidFill>
                <a:schemeClr val="tx1">
                  <a:lumMod val="95000"/>
                  <a:lumOff val="5000"/>
                </a:schemeClr>
              </a:solidFill>
            </a:rPr>
            <a:t>equipos</a:t>
          </a:r>
          <a:r>
            <a:rPr lang="en-US" sz="2000" kern="1200" dirty="0" smtClean="0">
              <a:solidFill>
                <a:schemeClr val="tx1">
                  <a:lumMod val="95000"/>
                  <a:lumOff val="5000"/>
                </a:schemeClr>
              </a:solidFill>
            </a:rPr>
            <a:t> y </a:t>
          </a:r>
          <a:r>
            <a:rPr lang="en-US" sz="2000" kern="1200" dirty="0" err="1" smtClean="0">
              <a:solidFill>
                <a:schemeClr val="tx1">
                  <a:lumMod val="95000"/>
                  <a:lumOff val="5000"/>
                </a:schemeClr>
              </a:solidFill>
            </a:rPr>
            <a:t>servicios</a:t>
          </a:r>
          <a:endParaRPr lang="es-MX" sz="2000" kern="1200" dirty="0">
            <a:solidFill>
              <a:schemeClr val="tx1">
                <a:lumMod val="95000"/>
                <a:lumOff val="5000"/>
              </a:schemeClr>
            </a:solidFill>
          </a:endParaRPr>
        </a:p>
      </dsp:txBody>
      <dsp:txXfrm>
        <a:off x="10395" y="2351168"/>
        <a:ext cx="2392001" cy="1435200"/>
      </dsp:txXfrm>
    </dsp:sp>
    <dsp:sp modelId="{01782B93-3D5F-4D1B-AD21-99173C1C9372}">
      <dsp:nvSpPr>
        <dsp:cNvPr id="0" name=""/>
        <dsp:cNvSpPr/>
      </dsp:nvSpPr>
      <dsp:spPr>
        <a:xfrm>
          <a:off x="5342758" y="3023048"/>
          <a:ext cx="519560" cy="91440"/>
        </a:xfrm>
        <a:custGeom>
          <a:avLst/>
          <a:gdLst/>
          <a:ahLst/>
          <a:cxnLst/>
          <a:rect l="0" t="0" r="0" b="0"/>
          <a:pathLst>
            <a:path>
              <a:moveTo>
                <a:pt x="0" y="45720"/>
              </a:moveTo>
              <a:lnTo>
                <a:pt x="519560" y="45720"/>
              </a:lnTo>
            </a:path>
          </a:pathLst>
        </a:custGeom>
        <a:noFill/>
        <a:ln w="12700" cap="flat" cmpd="sng" algn="ctr">
          <a:solidFill>
            <a:schemeClr val="dk1">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MX" sz="700" kern="1200">
            <a:solidFill>
              <a:schemeClr val="tx1">
                <a:lumMod val="95000"/>
                <a:lumOff val="5000"/>
              </a:schemeClr>
            </a:solidFill>
          </a:endParaRPr>
        </a:p>
      </dsp:txBody>
      <dsp:txXfrm>
        <a:off x="5588784" y="3066015"/>
        <a:ext cx="27508" cy="5506"/>
      </dsp:txXfrm>
    </dsp:sp>
    <dsp:sp modelId="{9556F346-14DE-46F4-B17D-49A9A9243AB6}">
      <dsp:nvSpPr>
        <dsp:cNvPr id="0" name=""/>
        <dsp:cNvSpPr/>
      </dsp:nvSpPr>
      <dsp:spPr>
        <a:xfrm>
          <a:off x="2952557" y="2351168"/>
          <a:ext cx="2392001" cy="1435200"/>
        </a:xfrm>
        <a:prstGeom prst="rect">
          <a:avLst/>
        </a:prstGeom>
        <a:solidFill>
          <a:schemeClr val="lt1">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just" defTabSz="889000">
            <a:lnSpc>
              <a:spcPct val="90000"/>
            </a:lnSpc>
            <a:spcBef>
              <a:spcPct val="0"/>
            </a:spcBef>
            <a:spcAft>
              <a:spcPct val="35000"/>
            </a:spcAft>
          </a:pPr>
          <a:r>
            <a:rPr lang="en-US" sz="2000" kern="1200" dirty="0" err="1" smtClean="0">
              <a:solidFill>
                <a:schemeClr val="tx1">
                  <a:lumMod val="95000"/>
                  <a:lumOff val="5000"/>
                </a:schemeClr>
              </a:solidFill>
            </a:rPr>
            <a:t>Representa</a:t>
          </a:r>
          <a:r>
            <a:rPr lang="en-US" sz="2000" kern="1200" dirty="0" smtClean="0">
              <a:solidFill>
                <a:schemeClr val="tx1">
                  <a:lumMod val="95000"/>
                  <a:lumOff val="5000"/>
                </a:schemeClr>
              </a:solidFill>
            </a:rPr>
            <a:t> a 19 </a:t>
          </a:r>
          <a:r>
            <a:rPr lang="en-US" sz="2000" kern="1200" dirty="0" err="1" smtClean="0">
              <a:solidFill>
                <a:schemeClr val="tx1">
                  <a:lumMod val="95000"/>
                  <a:lumOff val="5000"/>
                </a:schemeClr>
              </a:solidFill>
            </a:rPr>
            <a:t>fabricantes</a:t>
          </a:r>
          <a:endParaRPr lang="es-MX" sz="2000" kern="1200" dirty="0">
            <a:solidFill>
              <a:schemeClr val="tx1">
                <a:lumMod val="95000"/>
                <a:lumOff val="5000"/>
              </a:schemeClr>
            </a:solidFill>
          </a:endParaRPr>
        </a:p>
      </dsp:txBody>
      <dsp:txXfrm>
        <a:off x="2952557" y="2351168"/>
        <a:ext cx="2392001" cy="1435200"/>
      </dsp:txXfrm>
    </dsp:sp>
    <dsp:sp modelId="{DE3C4EB6-C959-4C2D-AFEE-AF9963309F99}">
      <dsp:nvSpPr>
        <dsp:cNvPr id="0" name=""/>
        <dsp:cNvSpPr/>
      </dsp:nvSpPr>
      <dsp:spPr>
        <a:xfrm>
          <a:off x="1206396" y="3975429"/>
          <a:ext cx="5884323" cy="519560"/>
        </a:xfrm>
        <a:custGeom>
          <a:avLst/>
          <a:gdLst/>
          <a:ahLst/>
          <a:cxnLst/>
          <a:rect l="0" t="0" r="0" b="0"/>
          <a:pathLst>
            <a:path>
              <a:moveTo>
                <a:pt x="5884323" y="0"/>
              </a:moveTo>
              <a:lnTo>
                <a:pt x="5884323" y="276880"/>
              </a:lnTo>
              <a:lnTo>
                <a:pt x="0" y="276880"/>
              </a:lnTo>
              <a:lnTo>
                <a:pt x="0" y="519560"/>
              </a:lnTo>
            </a:path>
          </a:pathLst>
        </a:custGeom>
        <a:noFill/>
        <a:ln w="12700" cap="flat" cmpd="sng" algn="ctr">
          <a:solidFill>
            <a:schemeClr val="dk1">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solidFill>
              <a:schemeClr val="tx1">
                <a:lumMod val="95000"/>
                <a:lumOff val="5000"/>
              </a:schemeClr>
            </a:solidFill>
          </a:endParaRPr>
        </a:p>
      </dsp:txBody>
      <dsp:txXfrm>
        <a:off x="4000808" y="4232456"/>
        <a:ext cx="295499" cy="5506"/>
      </dsp:txXfrm>
    </dsp:sp>
    <dsp:sp modelId="{AB334A5D-7B69-41D5-A9B1-B33EFCE51862}">
      <dsp:nvSpPr>
        <dsp:cNvPr id="0" name=""/>
        <dsp:cNvSpPr/>
      </dsp:nvSpPr>
      <dsp:spPr>
        <a:xfrm>
          <a:off x="5894718" y="2160308"/>
          <a:ext cx="2392001" cy="1816921"/>
        </a:xfrm>
        <a:prstGeom prst="rect">
          <a:avLst/>
        </a:prstGeom>
        <a:solidFill>
          <a:schemeClr val="lt1">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just" defTabSz="889000">
            <a:lnSpc>
              <a:spcPct val="90000"/>
            </a:lnSpc>
            <a:spcBef>
              <a:spcPct val="0"/>
            </a:spcBef>
            <a:spcAft>
              <a:spcPct val="35000"/>
            </a:spcAft>
          </a:pPr>
          <a:r>
            <a:rPr lang="es-EC" sz="2000" kern="1200" dirty="0" smtClean="0"/>
            <a:t>Instrumentación, Seguridad, Medición, Bombas, Válvulas,  Mantenimiento y Servicios</a:t>
          </a:r>
          <a:endParaRPr lang="es-MX" sz="2000" kern="1200" dirty="0">
            <a:solidFill>
              <a:schemeClr val="tx1">
                <a:lumMod val="95000"/>
                <a:lumOff val="5000"/>
              </a:schemeClr>
            </a:solidFill>
          </a:endParaRPr>
        </a:p>
      </dsp:txBody>
      <dsp:txXfrm>
        <a:off x="5894718" y="2160308"/>
        <a:ext cx="2392001" cy="1816921"/>
      </dsp:txXfrm>
    </dsp:sp>
    <dsp:sp modelId="{9C0A78C7-D770-4979-9C53-90FEBA8044C7}">
      <dsp:nvSpPr>
        <dsp:cNvPr id="0" name=""/>
        <dsp:cNvSpPr/>
      </dsp:nvSpPr>
      <dsp:spPr>
        <a:xfrm>
          <a:off x="2400596" y="4997129"/>
          <a:ext cx="519560" cy="91440"/>
        </a:xfrm>
        <a:custGeom>
          <a:avLst/>
          <a:gdLst/>
          <a:ahLst/>
          <a:cxnLst/>
          <a:rect l="0" t="0" r="0" b="0"/>
          <a:pathLst>
            <a:path>
              <a:moveTo>
                <a:pt x="0" y="45720"/>
              </a:moveTo>
              <a:lnTo>
                <a:pt x="519560" y="45720"/>
              </a:lnTo>
            </a:path>
          </a:pathLst>
        </a:custGeom>
        <a:noFill/>
        <a:ln w="12700" cap="flat" cmpd="sng" algn="ctr">
          <a:solidFill>
            <a:schemeClr val="dk1">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solidFill>
              <a:schemeClr val="tx1">
                <a:lumMod val="95000"/>
                <a:lumOff val="5000"/>
              </a:schemeClr>
            </a:solidFill>
          </a:endParaRPr>
        </a:p>
      </dsp:txBody>
      <dsp:txXfrm>
        <a:off x="2646623" y="5040095"/>
        <a:ext cx="27508" cy="5506"/>
      </dsp:txXfrm>
    </dsp:sp>
    <dsp:sp modelId="{8C181244-3AB8-4C01-ACC1-6200E04FBBD8}">
      <dsp:nvSpPr>
        <dsp:cNvPr id="0" name=""/>
        <dsp:cNvSpPr/>
      </dsp:nvSpPr>
      <dsp:spPr>
        <a:xfrm>
          <a:off x="10395" y="4527389"/>
          <a:ext cx="2392001" cy="1030919"/>
        </a:xfrm>
        <a:prstGeom prst="rect">
          <a:avLst/>
        </a:prstGeom>
        <a:solidFill>
          <a:schemeClr val="lt1">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just" defTabSz="889000">
            <a:lnSpc>
              <a:spcPct val="90000"/>
            </a:lnSpc>
            <a:spcBef>
              <a:spcPct val="0"/>
            </a:spcBef>
            <a:spcAft>
              <a:spcPct val="35000"/>
            </a:spcAft>
          </a:pPr>
          <a:r>
            <a:rPr lang="en-US" sz="2000" kern="1200" dirty="0" err="1" smtClean="0">
              <a:solidFill>
                <a:schemeClr val="tx1">
                  <a:lumMod val="95000"/>
                  <a:lumOff val="5000"/>
                </a:schemeClr>
              </a:solidFill>
            </a:rPr>
            <a:t>Importantes</a:t>
          </a:r>
          <a:r>
            <a:rPr lang="en-US" sz="2000" kern="1200" dirty="0" smtClean="0">
              <a:solidFill>
                <a:schemeClr val="tx1">
                  <a:lumMod val="95000"/>
                  <a:lumOff val="5000"/>
                </a:schemeClr>
              </a:solidFill>
            </a:rPr>
            <a:t> </a:t>
          </a:r>
          <a:r>
            <a:rPr lang="en-US" sz="2000" kern="1200" dirty="0" err="1" smtClean="0">
              <a:solidFill>
                <a:schemeClr val="tx1">
                  <a:lumMod val="95000"/>
                  <a:lumOff val="5000"/>
                </a:schemeClr>
              </a:solidFill>
            </a:rPr>
            <a:t>proyectos</a:t>
          </a:r>
          <a:r>
            <a:rPr lang="en-US" sz="2000" kern="1200" dirty="0" smtClean="0">
              <a:solidFill>
                <a:schemeClr val="tx1">
                  <a:lumMod val="95000"/>
                  <a:lumOff val="5000"/>
                </a:schemeClr>
              </a:solidFill>
            </a:rPr>
            <a:t> en el </a:t>
          </a:r>
          <a:r>
            <a:rPr lang="en-US" sz="2000" kern="1200" dirty="0" err="1" smtClean="0">
              <a:solidFill>
                <a:schemeClr val="tx1">
                  <a:lumMod val="95000"/>
                  <a:lumOff val="5000"/>
                </a:schemeClr>
              </a:solidFill>
            </a:rPr>
            <a:t>país</a:t>
          </a:r>
          <a:endParaRPr lang="es-MX" sz="2000" kern="1200" dirty="0">
            <a:solidFill>
              <a:schemeClr val="tx1">
                <a:lumMod val="95000"/>
                <a:lumOff val="5000"/>
              </a:schemeClr>
            </a:solidFill>
          </a:endParaRPr>
        </a:p>
      </dsp:txBody>
      <dsp:txXfrm>
        <a:off x="10395" y="4527389"/>
        <a:ext cx="2392001" cy="1030919"/>
      </dsp:txXfrm>
    </dsp:sp>
    <dsp:sp modelId="{D20C444C-7E2D-4465-86AF-59C6123AE4A5}">
      <dsp:nvSpPr>
        <dsp:cNvPr id="0" name=""/>
        <dsp:cNvSpPr/>
      </dsp:nvSpPr>
      <dsp:spPr>
        <a:xfrm>
          <a:off x="5342758" y="4997129"/>
          <a:ext cx="519560" cy="91440"/>
        </a:xfrm>
        <a:custGeom>
          <a:avLst/>
          <a:gdLst/>
          <a:ahLst/>
          <a:cxnLst/>
          <a:rect l="0" t="0" r="0" b="0"/>
          <a:pathLst>
            <a:path>
              <a:moveTo>
                <a:pt x="0" y="45720"/>
              </a:moveTo>
              <a:lnTo>
                <a:pt x="519560" y="45720"/>
              </a:lnTo>
            </a:path>
          </a:pathLst>
        </a:custGeom>
        <a:noFill/>
        <a:ln w="12700" cap="flat" cmpd="sng" algn="ctr">
          <a:solidFill>
            <a:schemeClr val="dk1">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MX" sz="500" kern="1200">
            <a:solidFill>
              <a:schemeClr val="tx1">
                <a:lumMod val="95000"/>
                <a:lumOff val="5000"/>
              </a:schemeClr>
            </a:solidFill>
          </a:endParaRPr>
        </a:p>
      </dsp:txBody>
      <dsp:txXfrm>
        <a:off x="5588784" y="5040095"/>
        <a:ext cx="27508" cy="5506"/>
      </dsp:txXfrm>
    </dsp:sp>
    <dsp:sp modelId="{7E92B1DD-6404-4596-BD0C-1D8EB44507C9}">
      <dsp:nvSpPr>
        <dsp:cNvPr id="0" name=""/>
        <dsp:cNvSpPr/>
      </dsp:nvSpPr>
      <dsp:spPr>
        <a:xfrm>
          <a:off x="2952557" y="4527389"/>
          <a:ext cx="2392001" cy="1030919"/>
        </a:xfrm>
        <a:prstGeom prst="rect">
          <a:avLst/>
        </a:prstGeom>
        <a:solidFill>
          <a:schemeClr val="lt1">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tx1">
                  <a:lumMod val="95000"/>
                  <a:lumOff val="5000"/>
                </a:schemeClr>
              </a:solidFill>
            </a:rPr>
            <a:t>Posicionamiento</a:t>
          </a:r>
          <a:r>
            <a:rPr lang="en-US" sz="2000" kern="1200" dirty="0" smtClean="0">
              <a:solidFill>
                <a:schemeClr val="tx1">
                  <a:lumMod val="95000"/>
                  <a:lumOff val="5000"/>
                </a:schemeClr>
              </a:solidFill>
            </a:rPr>
            <a:t> en la </a:t>
          </a:r>
          <a:r>
            <a:rPr lang="en-US" sz="2000" kern="1200" dirty="0" err="1" smtClean="0">
              <a:solidFill>
                <a:schemeClr val="tx1">
                  <a:lumMod val="95000"/>
                  <a:lumOff val="5000"/>
                </a:schemeClr>
              </a:solidFill>
            </a:rPr>
            <a:t>industria</a:t>
          </a:r>
          <a:r>
            <a:rPr lang="en-US" sz="2000" kern="1200" dirty="0" smtClean="0">
              <a:solidFill>
                <a:schemeClr val="tx1">
                  <a:lumMod val="95000"/>
                  <a:lumOff val="5000"/>
                </a:schemeClr>
              </a:solidFill>
            </a:rPr>
            <a:t> </a:t>
          </a:r>
          <a:endParaRPr lang="es-MX" sz="2000" kern="1200" dirty="0">
            <a:solidFill>
              <a:schemeClr val="tx1">
                <a:lumMod val="95000"/>
                <a:lumOff val="5000"/>
              </a:schemeClr>
            </a:solidFill>
          </a:endParaRPr>
        </a:p>
      </dsp:txBody>
      <dsp:txXfrm>
        <a:off x="2952557" y="4527389"/>
        <a:ext cx="2392001" cy="1030919"/>
      </dsp:txXfrm>
    </dsp:sp>
    <dsp:sp modelId="{4070855B-2B6C-40A7-A9A8-A5D1CAD59E1A}">
      <dsp:nvSpPr>
        <dsp:cNvPr id="0" name=""/>
        <dsp:cNvSpPr/>
      </dsp:nvSpPr>
      <dsp:spPr>
        <a:xfrm>
          <a:off x="5894718" y="4589490"/>
          <a:ext cx="2773836" cy="906716"/>
        </a:xfrm>
        <a:prstGeom prst="rect">
          <a:avLst/>
        </a:prstGeom>
        <a:solidFill>
          <a:schemeClr val="lt1">
            <a:hueOff val="0"/>
            <a:satOff val="0"/>
            <a:lumOff val="0"/>
            <a:alphaOff val="0"/>
          </a:schemeClr>
        </a:solidFill>
        <a:ln>
          <a:noFill/>
        </a:ln>
        <a:effectLst>
          <a:outerShdw blurRad="39999" dist="23000" algn="bl"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just" defTabSz="889000">
            <a:lnSpc>
              <a:spcPct val="90000"/>
            </a:lnSpc>
            <a:spcBef>
              <a:spcPct val="0"/>
            </a:spcBef>
            <a:spcAft>
              <a:spcPct val="35000"/>
            </a:spcAft>
          </a:pPr>
          <a:r>
            <a:rPr lang="en-US" sz="2000" kern="1200" dirty="0" err="1" smtClean="0">
              <a:solidFill>
                <a:schemeClr val="tx1">
                  <a:lumMod val="95000"/>
                  <a:lumOff val="5000"/>
                </a:schemeClr>
              </a:solidFill>
            </a:rPr>
            <a:t>Oficinas</a:t>
          </a:r>
          <a:r>
            <a:rPr lang="en-US" sz="2000" kern="1200" dirty="0" smtClean="0">
              <a:solidFill>
                <a:schemeClr val="tx1">
                  <a:lumMod val="95000"/>
                  <a:lumOff val="5000"/>
                </a:schemeClr>
              </a:solidFill>
            </a:rPr>
            <a:t> en Quito y </a:t>
          </a:r>
          <a:r>
            <a:rPr lang="en-US" sz="2000" kern="1200" dirty="0" err="1" smtClean="0">
              <a:solidFill>
                <a:schemeClr val="tx1">
                  <a:lumMod val="95000"/>
                  <a:lumOff val="5000"/>
                </a:schemeClr>
              </a:solidFill>
            </a:rPr>
            <a:t>desde</a:t>
          </a:r>
          <a:r>
            <a:rPr lang="en-US" sz="2000" kern="1200" dirty="0" smtClean="0">
              <a:solidFill>
                <a:schemeClr val="tx1">
                  <a:lumMod val="95000"/>
                  <a:lumOff val="5000"/>
                </a:schemeClr>
              </a:solidFill>
            </a:rPr>
            <a:t> el 2011 filial en </a:t>
          </a:r>
          <a:r>
            <a:rPr lang="en-US" sz="2000" kern="1200" dirty="0" err="1" smtClean="0">
              <a:solidFill>
                <a:schemeClr val="tx1">
                  <a:lumMod val="95000"/>
                  <a:lumOff val="5000"/>
                </a:schemeClr>
              </a:solidFill>
            </a:rPr>
            <a:t>Estados</a:t>
          </a:r>
          <a:r>
            <a:rPr lang="en-US" sz="2000" kern="1200" dirty="0" smtClean="0">
              <a:solidFill>
                <a:schemeClr val="tx1">
                  <a:lumMod val="95000"/>
                  <a:lumOff val="5000"/>
                </a:schemeClr>
              </a:solidFill>
            </a:rPr>
            <a:t> </a:t>
          </a:r>
          <a:r>
            <a:rPr lang="en-US" sz="2000" kern="1200" dirty="0" err="1" smtClean="0">
              <a:solidFill>
                <a:schemeClr val="tx1">
                  <a:lumMod val="95000"/>
                  <a:lumOff val="5000"/>
                </a:schemeClr>
              </a:solidFill>
            </a:rPr>
            <a:t>Unidos</a:t>
          </a:r>
          <a:endParaRPr lang="es-MX" sz="2000" kern="1200" dirty="0">
            <a:solidFill>
              <a:schemeClr val="tx1">
                <a:lumMod val="95000"/>
                <a:lumOff val="5000"/>
              </a:schemeClr>
            </a:solidFill>
          </a:endParaRPr>
        </a:p>
      </dsp:txBody>
      <dsp:txXfrm>
        <a:off x="5894718" y="4589490"/>
        <a:ext cx="2773836" cy="9067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A2EAC-04CA-4FF1-B1E5-496C07607F15}">
      <dsp:nvSpPr>
        <dsp:cNvPr id="0" name=""/>
        <dsp:cNvSpPr/>
      </dsp:nvSpPr>
      <dsp:spPr>
        <a:xfrm rot="5400000">
          <a:off x="-380686" y="285641"/>
          <a:ext cx="1876983" cy="1313888"/>
        </a:xfrm>
        <a:prstGeom prst="chevron">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w="12700"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MISIÓN</a:t>
          </a:r>
          <a:endParaRPr lang="es-MX" sz="1600" b="1" kern="1200" dirty="0"/>
        </a:p>
      </dsp:txBody>
      <dsp:txXfrm rot="-5400000">
        <a:off x="-99138" y="661037"/>
        <a:ext cx="1313888" cy="563095"/>
      </dsp:txXfrm>
    </dsp:sp>
    <dsp:sp modelId="{85A6EE24-3472-4746-AD68-D4E6FCF351A4}">
      <dsp:nvSpPr>
        <dsp:cNvPr id="0" name=""/>
        <dsp:cNvSpPr/>
      </dsp:nvSpPr>
      <dsp:spPr>
        <a:xfrm rot="5400000">
          <a:off x="4284661" y="-3065818"/>
          <a:ext cx="1220039" cy="7359863"/>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just" defTabSz="622300">
            <a:lnSpc>
              <a:spcPct val="90000"/>
            </a:lnSpc>
            <a:spcBef>
              <a:spcPct val="0"/>
            </a:spcBef>
            <a:spcAft>
              <a:spcPct val="15000"/>
            </a:spcAft>
            <a:buChar char="••"/>
          </a:pPr>
          <a:r>
            <a:rPr lang="es-EC" sz="1400" kern="1200" dirty="0" smtClean="0"/>
            <a:t>Proveer soluciones técnico - efectivas de bajo costo basadas en calidad, servicio y entregas oportunas, manteniendo personal técnico especializado, productos de calidad provistos por empresas representadas que comparten los valores de Directmarket y el compromiso de cumplir con los requerimientos técnicos y comerciales de todos sus clientes</a:t>
          </a:r>
          <a:endParaRPr lang="es-MX" sz="1400" kern="1200" dirty="0"/>
        </a:p>
      </dsp:txBody>
      <dsp:txXfrm rot="-5400000">
        <a:off x="1214750" y="63650"/>
        <a:ext cx="7300306" cy="1100925"/>
      </dsp:txXfrm>
    </dsp:sp>
    <dsp:sp modelId="{F374CCF6-8979-4BF6-88E3-551B982F4B42}">
      <dsp:nvSpPr>
        <dsp:cNvPr id="0" name=""/>
        <dsp:cNvSpPr/>
      </dsp:nvSpPr>
      <dsp:spPr>
        <a:xfrm rot="5400000">
          <a:off x="-380686" y="1971347"/>
          <a:ext cx="1876983" cy="1313888"/>
        </a:xfrm>
        <a:prstGeom prst="chevron">
          <a:avLst/>
        </a:prstGeom>
        <a:gradFill rotWithShape="0">
          <a:gsLst>
            <a:gs pos="0">
              <a:schemeClr val="accent2">
                <a:hueOff val="861382"/>
                <a:satOff val="-29880"/>
                <a:lumOff val="490"/>
                <a:alphaOff val="0"/>
                <a:tint val="60000"/>
                <a:satMod val="250000"/>
              </a:schemeClr>
            </a:gs>
            <a:gs pos="35000">
              <a:schemeClr val="accent2">
                <a:hueOff val="861382"/>
                <a:satOff val="-29880"/>
                <a:lumOff val="490"/>
                <a:alphaOff val="0"/>
                <a:tint val="47000"/>
                <a:satMod val="275000"/>
              </a:schemeClr>
            </a:gs>
            <a:gs pos="100000">
              <a:schemeClr val="accent2">
                <a:hueOff val="861382"/>
                <a:satOff val="-29880"/>
                <a:lumOff val="490"/>
                <a:alphaOff val="0"/>
                <a:tint val="25000"/>
                <a:satMod val="300000"/>
              </a:schemeClr>
            </a:gs>
          </a:gsLst>
          <a:lin ang="16200000" scaled="1"/>
        </a:gradFill>
        <a:ln w="12700" cap="flat" cmpd="sng" algn="ctr">
          <a:solidFill>
            <a:schemeClr val="accent2">
              <a:hueOff val="861382"/>
              <a:satOff val="-29880"/>
              <a:lumOff val="49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VISIÓN</a:t>
          </a:r>
          <a:endParaRPr lang="es-MX" sz="1600" b="1" kern="1200" dirty="0"/>
        </a:p>
      </dsp:txBody>
      <dsp:txXfrm rot="-5400000">
        <a:off x="-99138" y="2346743"/>
        <a:ext cx="1313888" cy="563095"/>
      </dsp:txXfrm>
    </dsp:sp>
    <dsp:sp modelId="{A3627955-E689-4BB1-AE00-0C32179F029A}">
      <dsp:nvSpPr>
        <dsp:cNvPr id="0" name=""/>
        <dsp:cNvSpPr/>
      </dsp:nvSpPr>
      <dsp:spPr>
        <a:xfrm rot="5400000">
          <a:off x="4284661" y="-1380111"/>
          <a:ext cx="1220039" cy="7359863"/>
        </a:xfrm>
        <a:prstGeom prst="round2SameRect">
          <a:avLst/>
        </a:prstGeom>
        <a:solidFill>
          <a:schemeClr val="lt1">
            <a:alpha val="90000"/>
            <a:hueOff val="0"/>
            <a:satOff val="0"/>
            <a:lumOff val="0"/>
            <a:alphaOff val="0"/>
          </a:schemeClr>
        </a:solidFill>
        <a:ln w="12700" cap="flat" cmpd="sng" algn="ctr">
          <a:solidFill>
            <a:schemeClr val="accent2">
              <a:hueOff val="861382"/>
              <a:satOff val="-29880"/>
              <a:lumOff val="49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just" defTabSz="622300">
            <a:lnSpc>
              <a:spcPct val="90000"/>
            </a:lnSpc>
            <a:spcBef>
              <a:spcPct val="0"/>
            </a:spcBef>
            <a:spcAft>
              <a:spcPct val="15000"/>
            </a:spcAft>
            <a:buChar char="••"/>
          </a:pPr>
          <a:r>
            <a:rPr lang="es-EC" sz="1400" kern="1200" dirty="0" smtClean="0"/>
            <a:t>Ser una de las empresas de mayor variedad y confiabilidad en la provisión de equipos y servicios para las industrias petrolera y energética en el Ecuador y América Latina, a través de la representación y comercialización de fabricantes de productos de calidad y junto con alianzas estratégicas que permitan ofrecer soluciones técnicas y servicios que satisfagan las necesidades de todos sus clientes</a:t>
          </a:r>
          <a:endParaRPr lang="es-MX" sz="1400" kern="1200" dirty="0"/>
        </a:p>
      </dsp:txBody>
      <dsp:txXfrm rot="-5400000">
        <a:off x="1214750" y="1749357"/>
        <a:ext cx="7300306" cy="1100925"/>
      </dsp:txXfrm>
    </dsp:sp>
    <dsp:sp modelId="{C0A260E0-DB2E-42DC-9956-452316105FA2}">
      <dsp:nvSpPr>
        <dsp:cNvPr id="0" name=""/>
        <dsp:cNvSpPr/>
      </dsp:nvSpPr>
      <dsp:spPr>
        <a:xfrm rot="5400000">
          <a:off x="-182408" y="3458775"/>
          <a:ext cx="1876983" cy="1710446"/>
        </a:xfrm>
        <a:prstGeom prst="chevron">
          <a:avLst/>
        </a:prstGeom>
        <a:gradFill rotWithShape="0">
          <a:gsLst>
            <a:gs pos="0">
              <a:schemeClr val="accent2">
                <a:hueOff val="1722763"/>
                <a:satOff val="-59760"/>
                <a:lumOff val="981"/>
                <a:alphaOff val="0"/>
                <a:tint val="60000"/>
                <a:satMod val="250000"/>
              </a:schemeClr>
            </a:gs>
            <a:gs pos="35000">
              <a:schemeClr val="accent2">
                <a:hueOff val="1722763"/>
                <a:satOff val="-59760"/>
                <a:lumOff val="981"/>
                <a:alphaOff val="0"/>
                <a:tint val="47000"/>
                <a:satMod val="275000"/>
              </a:schemeClr>
            </a:gs>
            <a:gs pos="100000">
              <a:schemeClr val="accent2">
                <a:hueOff val="1722763"/>
                <a:satOff val="-59760"/>
                <a:lumOff val="981"/>
                <a:alphaOff val="0"/>
                <a:tint val="25000"/>
                <a:satMod val="300000"/>
              </a:schemeClr>
            </a:gs>
          </a:gsLst>
          <a:lin ang="16200000" scaled="1"/>
        </a:gradFill>
        <a:ln w="12700" cap="flat" cmpd="sng" algn="ctr">
          <a:solidFill>
            <a:schemeClr val="accent2">
              <a:hueOff val="1722763"/>
              <a:satOff val="-59760"/>
              <a:lumOff val="981"/>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b="1" kern="1200" dirty="0" smtClean="0"/>
        </a:p>
        <a:p>
          <a:pPr lvl="0" algn="ctr" defTabSz="533400">
            <a:lnSpc>
              <a:spcPct val="90000"/>
            </a:lnSpc>
            <a:spcBef>
              <a:spcPct val="0"/>
            </a:spcBef>
            <a:spcAft>
              <a:spcPct val="35000"/>
            </a:spcAft>
          </a:pPr>
          <a:r>
            <a:rPr lang="en-US" sz="1200" b="1" kern="1200" dirty="0" smtClean="0"/>
            <a:t>OBJETIVOS EMPRESARIALES</a:t>
          </a:r>
          <a:endParaRPr lang="es-MX" sz="1200" b="1" kern="1200" dirty="0"/>
        </a:p>
      </dsp:txBody>
      <dsp:txXfrm rot="-5400000">
        <a:off x="-99139" y="4230729"/>
        <a:ext cx="1710446" cy="166537"/>
      </dsp:txXfrm>
    </dsp:sp>
    <dsp:sp modelId="{ED908B16-1DC0-481B-949D-810D14C30900}">
      <dsp:nvSpPr>
        <dsp:cNvPr id="0" name=""/>
        <dsp:cNvSpPr/>
      </dsp:nvSpPr>
      <dsp:spPr>
        <a:xfrm rot="5400000">
          <a:off x="4482619" y="295600"/>
          <a:ext cx="1220680" cy="7359863"/>
        </a:xfrm>
        <a:prstGeom prst="round2SameRect">
          <a:avLst/>
        </a:prstGeom>
        <a:solidFill>
          <a:schemeClr val="lt1">
            <a:alpha val="90000"/>
            <a:hueOff val="0"/>
            <a:satOff val="0"/>
            <a:lumOff val="0"/>
            <a:alphaOff val="0"/>
          </a:schemeClr>
        </a:solidFill>
        <a:ln w="12700" cap="flat" cmpd="sng" algn="ctr">
          <a:solidFill>
            <a:schemeClr val="accent2">
              <a:hueOff val="1722763"/>
              <a:satOff val="-59760"/>
              <a:lumOff val="98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Asegurar y desarrollar fortalezas en calidad de servicio y precios </a:t>
          </a:r>
          <a:endParaRPr lang="es-MX" sz="1400" kern="1200" dirty="0"/>
        </a:p>
        <a:p>
          <a:pPr marL="114300" lvl="1" indent="-114300" algn="l" defTabSz="622300">
            <a:lnSpc>
              <a:spcPct val="90000"/>
            </a:lnSpc>
            <a:spcBef>
              <a:spcPct val="0"/>
            </a:spcBef>
            <a:spcAft>
              <a:spcPct val="15000"/>
            </a:spcAft>
            <a:buChar char="••"/>
          </a:pPr>
          <a:r>
            <a:rPr lang="es-EC" sz="1400" kern="1200" dirty="0" smtClean="0"/>
            <a:t>Incentivar en la organización una capacidad de respuesta rápida y ágil acorde con las exigencias de la industria</a:t>
          </a:r>
          <a:endParaRPr lang="es-MX" sz="1400" kern="1200" dirty="0"/>
        </a:p>
        <a:p>
          <a:pPr marL="114300" lvl="1" indent="-114300" algn="l" defTabSz="622300">
            <a:lnSpc>
              <a:spcPct val="90000"/>
            </a:lnSpc>
            <a:spcBef>
              <a:spcPct val="0"/>
            </a:spcBef>
            <a:spcAft>
              <a:spcPct val="15000"/>
            </a:spcAft>
            <a:buChar char="••"/>
          </a:pPr>
          <a:r>
            <a:rPr lang="es-EC" sz="1400" kern="1200" dirty="0" smtClean="0"/>
            <a:t>Optimizar los recursos humanos y tecnológicos para alcanzar un incremento sostenido de la rentabilidad de la empresa</a:t>
          </a:r>
          <a:endParaRPr lang="es-MX" sz="1400" kern="1200" dirty="0"/>
        </a:p>
      </dsp:txBody>
      <dsp:txXfrm rot="-5400000">
        <a:off x="1413028" y="3424781"/>
        <a:ext cx="7300274" cy="1101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5C4E3-C38D-4E2D-95A3-A463D7E1D749}">
      <dsp:nvSpPr>
        <dsp:cNvPr id="0" name=""/>
        <dsp:cNvSpPr/>
      </dsp:nvSpPr>
      <dsp:spPr>
        <a:xfrm rot="5400000">
          <a:off x="4742922" y="-1414495"/>
          <a:ext cx="2114496" cy="5263612"/>
        </a:xfrm>
        <a:prstGeom prst="round2Same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t>En al año 2002 asume la presidencia</a:t>
          </a:r>
          <a:endParaRPr lang="es-MX" sz="1600" kern="1200" dirty="0"/>
        </a:p>
        <a:p>
          <a:pPr marL="171450" lvl="1" indent="-171450" algn="l" defTabSz="711200">
            <a:lnSpc>
              <a:spcPct val="90000"/>
            </a:lnSpc>
            <a:spcBef>
              <a:spcPct val="0"/>
            </a:spcBef>
            <a:spcAft>
              <a:spcPct val="15000"/>
            </a:spcAft>
            <a:buChar char="••"/>
          </a:pPr>
          <a:r>
            <a:rPr lang="es-ES" sz="1600" kern="1200" dirty="0" smtClean="0"/>
            <a:t>Altos índices de corrupción</a:t>
          </a:r>
          <a:endParaRPr lang="es-ES" sz="1600" kern="1200" dirty="0"/>
        </a:p>
        <a:p>
          <a:pPr marL="171450" lvl="1" indent="-171450" algn="l" defTabSz="711200">
            <a:lnSpc>
              <a:spcPct val="90000"/>
            </a:lnSpc>
            <a:spcBef>
              <a:spcPct val="0"/>
            </a:spcBef>
            <a:spcAft>
              <a:spcPct val="15000"/>
            </a:spcAft>
            <a:buChar char="••"/>
          </a:pPr>
          <a:r>
            <a:rPr lang="es-ES" sz="1600" kern="1200" smtClean="0"/>
            <a:t>Crecimiento económico del 6,7%</a:t>
          </a:r>
          <a:endParaRPr lang="es-ES" sz="1600" kern="1200" dirty="0"/>
        </a:p>
        <a:p>
          <a:pPr marL="171450" lvl="1" indent="-171450" algn="l" defTabSz="711200">
            <a:lnSpc>
              <a:spcPct val="90000"/>
            </a:lnSpc>
            <a:spcBef>
              <a:spcPct val="0"/>
            </a:spcBef>
            <a:spcAft>
              <a:spcPct val="15000"/>
            </a:spcAft>
            <a:buChar char="••"/>
          </a:pPr>
          <a:r>
            <a:rPr lang="es-ES" sz="1600" kern="1200" smtClean="0"/>
            <a:t>Inflación 2,7% promedio anual</a:t>
          </a:r>
          <a:endParaRPr lang="es-ES" sz="1600" kern="1200" dirty="0"/>
        </a:p>
        <a:p>
          <a:pPr marL="171450" lvl="1" indent="-171450" algn="l" defTabSz="711200">
            <a:lnSpc>
              <a:spcPct val="90000"/>
            </a:lnSpc>
            <a:spcBef>
              <a:spcPct val="0"/>
            </a:spcBef>
            <a:spcAft>
              <a:spcPct val="15000"/>
            </a:spcAft>
            <a:buChar char="••"/>
          </a:pPr>
          <a:r>
            <a:rPr lang="es-ES" sz="1600" kern="1200" dirty="0" smtClean="0"/>
            <a:t>Aumento de desempleo</a:t>
          </a:r>
          <a:endParaRPr lang="es-ES" sz="1600" kern="1200" dirty="0"/>
        </a:p>
        <a:p>
          <a:pPr marL="171450" lvl="1" indent="-171450" algn="l" defTabSz="711200">
            <a:lnSpc>
              <a:spcPct val="90000"/>
            </a:lnSpc>
            <a:spcBef>
              <a:spcPct val="0"/>
            </a:spcBef>
            <a:spcAft>
              <a:spcPct val="15000"/>
            </a:spcAft>
            <a:buChar char="••"/>
          </a:pPr>
          <a:r>
            <a:rPr lang="es-ES" sz="1600" kern="1200" dirty="0" smtClean="0"/>
            <a:t>Reestructuró la Corte Suprema de Justicia</a:t>
          </a:r>
          <a:endParaRPr lang="es-ES" sz="1600" kern="1200" dirty="0"/>
        </a:p>
        <a:p>
          <a:pPr marL="171450" lvl="1" indent="-171450" algn="l" defTabSz="711200">
            <a:lnSpc>
              <a:spcPct val="90000"/>
            </a:lnSpc>
            <a:spcBef>
              <a:spcPct val="0"/>
            </a:spcBef>
            <a:spcAft>
              <a:spcPct val="15000"/>
            </a:spcAft>
            <a:buChar char="••"/>
          </a:pPr>
          <a:r>
            <a:rPr lang="es-ES" sz="1600" kern="1200" dirty="0" smtClean="0"/>
            <a:t>Inestabilidad política </a:t>
          </a:r>
          <a:endParaRPr lang="es-ES" sz="1600" kern="1200" dirty="0"/>
        </a:p>
        <a:p>
          <a:pPr marL="171450" lvl="1" indent="-171450" algn="l" defTabSz="711200">
            <a:lnSpc>
              <a:spcPct val="90000"/>
            </a:lnSpc>
            <a:spcBef>
              <a:spcPct val="0"/>
            </a:spcBef>
            <a:spcAft>
              <a:spcPct val="15000"/>
            </a:spcAft>
            <a:buChar char="••"/>
          </a:pPr>
          <a:endParaRPr lang="es-MX" sz="1600" kern="1200" dirty="0"/>
        </a:p>
      </dsp:txBody>
      <dsp:txXfrm rot="-5400000">
        <a:off x="3168365" y="263283"/>
        <a:ext cx="5160391" cy="1908054"/>
      </dsp:txXfrm>
    </dsp:sp>
    <dsp:sp modelId="{19FEC428-5144-4953-A6E4-6E5D5AEF3C75}">
      <dsp:nvSpPr>
        <dsp:cNvPr id="0" name=""/>
        <dsp:cNvSpPr/>
      </dsp:nvSpPr>
      <dsp:spPr>
        <a:xfrm>
          <a:off x="354173" y="2477"/>
          <a:ext cx="2070964" cy="2251994"/>
        </a:xfrm>
        <a:prstGeom prst="roundRect">
          <a:avLst/>
        </a:prstGeom>
        <a:blipFill rotWithShape="0">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s-MX" sz="6500" kern="1200" dirty="0"/>
        </a:p>
      </dsp:txBody>
      <dsp:txXfrm>
        <a:off x="455269" y="103573"/>
        <a:ext cx="1868772" cy="2049802"/>
      </dsp:txXfrm>
    </dsp:sp>
    <dsp:sp modelId="{23D84256-AEC0-4CFB-B933-407D785C9D56}">
      <dsp:nvSpPr>
        <dsp:cNvPr id="0" name=""/>
        <dsp:cNvSpPr/>
      </dsp:nvSpPr>
      <dsp:spPr>
        <a:xfrm rot="5400000">
          <a:off x="4474184" y="1128939"/>
          <a:ext cx="2564174" cy="5193329"/>
        </a:xfrm>
        <a:prstGeom prst="round2Same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t>En al año 2007 asume la presidencia</a:t>
          </a:r>
          <a:endParaRPr lang="es-MX" sz="1600" kern="1200" dirty="0"/>
        </a:p>
        <a:p>
          <a:pPr marL="171450" lvl="1" indent="-171450" algn="l" defTabSz="711200">
            <a:lnSpc>
              <a:spcPct val="90000"/>
            </a:lnSpc>
            <a:spcBef>
              <a:spcPct val="0"/>
            </a:spcBef>
            <a:spcAft>
              <a:spcPct val="15000"/>
            </a:spcAft>
            <a:buChar char="••"/>
          </a:pPr>
          <a:r>
            <a:rPr lang="es-ES" sz="1600" kern="1200" dirty="0" smtClean="0"/>
            <a:t>Establece la Asamblea Nacional</a:t>
          </a:r>
          <a:endParaRPr lang="es-MX" sz="1600" kern="1200" dirty="0"/>
        </a:p>
        <a:p>
          <a:pPr marL="171450" lvl="1" indent="-171450" algn="l" defTabSz="711200">
            <a:lnSpc>
              <a:spcPct val="90000"/>
            </a:lnSpc>
            <a:spcBef>
              <a:spcPct val="0"/>
            </a:spcBef>
            <a:spcAft>
              <a:spcPct val="15000"/>
            </a:spcAft>
            <a:buChar char="••"/>
          </a:pPr>
          <a:r>
            <a:rPr lang="es-ES" sz="1600" kern="1200" dirty="0" smtClean="0"/>
            <a:t>Nueva Constitución del Ecuador</a:t>
          </a:r>
          <a:endParaRPr lang="es-MX" sz="1600" kern="1200" dirty="0"/>
        </a:p>
        <a:p>
          <a:pPr marL="171450" lvl="1" indent="-171450" algn="l" defTabSz="711200">
            <a:lnSpc>
              <a:spcPct val="90000"/>
            </a:lnSpc>
            <a:spcBef>
              <a:spcPct val="0"/>
            </a:spcBef>
            <a:spcAft>
              <a:spcPct val="15000"/>
            </a:spcAft>
            <a:buChar char="••"/>
          </a:pPr>
          <a:r>
            <a:rPr lang="es-ES" sz="1600" kern="1200" dirty="0" smtClean="0"/>
            <a:t>Establece políticas claras de carácter económico</a:t>
          </a:r>
          <a:endParaRPr lang="es-MX" sz="1600" kern="1200" dirty="0"/>
        </a:p>
        <a:p>
          <a:pPr marL="171450" lvl="1" indent="-171450" algn="l" defTabSz="711200">
            <a:lnSpc>
              <a:spcPct val="90000"/>
            </a:lnSpc>
            <a:spcBef>
              <a:spcPct val="0"/>
            </a:spcBef>
            <a:spcAft>
              <a:spcPct val="15000"/>
            </a:spcAft>
            <a:buChar char="••"/>
          </a:pPr>
          <a:r>
            <a:rPr lang="es-EC" sz="1600" kern="1200" dirty="0" smtClean="0"/>
            <a:t>Presupuesto para la vivienda, la salud y educación.</a:t>
          </a:r>
          <a:endParaRPr lang="es-MX" sz="1600" kern="1200" dirty="0"/>
        </a:p>
        <a:p>
          <a:pPr marL="171450" lvl="1" indent="-171450" algn="l" defTabSz="711200">
            <a:lnSpc>
              <a:spcPct val="90000"/>
            </a:lnSpc>
            <a:spcBef>
              <a:spcPct val="0"/>
            </a:spcBef>
            <a:spcAft>
              <a:spcPct val="15000"/>
            </a:spcAft>
            <a:buChar char="••"/>
          </a:pPr>
          <a:r>
            <a:rPr lang="es-EC" sz="1600" kern="1200" dirty="0" smtClean="0"/>
            <a:t>Inversión pública.</a:t>
          </a:r>
          <a:endParaRPr lang="es-MX" sz="1600" kern="1200" dirty="0"/>
        </a:p>
        <a:p>
          <a:pPr marL="171450" lvl="1" indent="-171450" algn="l" defTabSz="711200">
            <a:lnSpc>
              <a:spcPct val="90000"/>
            </a:lnSpc>
            <a:spcBef>
              <a:spcPct val="0"/>
            </a:spcBef>
            <a:spcAft>
              <a:spcPct val="15000"/>
            </a:spcAft>
            <a:buChar char="••"/>
          </a:pPr>
          <a:r>
            <a:rPr lang="es-EC" sz="1600" kern="1200" dirty="0" smtClean="0"/>
            <a:t>Reducción de la pobreza</a:t>
          </a:r>
          <a:endParaRPr lang="es-MX" sz="1600" kern="1200" dirty="0"/>
        </a:p>
        <a:p>
          <a:pPr marL="171450" lvl="1" indent="-171450" algn="l" defTabSz="711200">
            <a:lnSpc>
              <a:spcPct val="90000"/>
            </a:lnSpc>
            <a:spcBef>
              <a:spcPct val="0"/>
            </a:spcBef>
            <a:spcAft>
              <a:spcPct val="15000"/>
            </a:spcAft>
            <a:buChar char="••"/>
          </a:pPr>
          <a:r>
            <a:rPr lang="es-EC" sz="1600" kern="1200" dirty="0" smtClean="0"/>
            <a:t>Renegociación de la deuda externa.</a:t>
          </a:r>
          <a:endParaRPr lang="es-MX" sz="1600" kern="1200" dirty="0"/>
        </a:p>
        <a:p>
          <a:pPr marL="171450" lvl="1" indent="-171450" algn="l" defTabSz="711200">
            <a:lnSpc>
              <a:spcPct val="90000"/>
            </a:lnSpc>
            <a:spcBef>
              <a:spcPct val="0"/>
            </a:spcBef>
            <a:spcAft>
              <a:spcPct val="15000"/>
            </a:spcAft>
            <a:buChar char="••"/>
          </a:pPr>
          <a:r>
            <a:rPr lang="es-EC" sz="1600" kern="1200" dirty="0" smtClean="0"/>
            <a:t>Reforma a la Ley de Hidrocarburos</a:t>
          </a:r>
          <a:endParaRPr lang="es-MX" sz="1600" kern="1200" dirty="0"/>
        </a:p>
      </dsp:txBody>
      <dsp:txXfrm rot="-5400000">
        <a:off x="3159607" y="2568690"/>
        <a:ext cx="5068156" cy="2313828"/>
      </dsp:txXfrm>
    </dsp:sp>
    <dsp:sp modelId="{C22C2E34-6F0B-4CEE-BE3B-230FF1B3370C}">
      <dsp:nvSpPr>
        <dsp:cNvPr id="0" name=""/>
        <dsp:cNvSpPr/>
      </dsp:nvSpPr>
      <dsp:spPr>
        <a:xfrm>
          <a:off x="354173" y="2240486"/>
          <a:ext cx="2667275" cy="2638143"/>
        </a:xfrm>
        <a:prstGeom prst="roundRect">
          <a:avLst/>
        </a:prstGeom>
        <a:blipFill rotWithShape="0">
          <a:blip xmlns:r="http://schemas.openxmlformats.org/officeDocument/2006/relationships" r:embed="rId2"/>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s-MX" sz="6500" kern="1200" dirty="0"/>
        </a:p>
      </dsp:txBody>
      <dsp:txXfrm>
        <a:off x="482957" y="2369270"/>
        <a:ext cx="2409707" cy="23805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26F2A-8C70-4F42-8425-C9234159F71E}">
      <dsp:nvSpPr>
        <dsp:cNvPr id="0" name=""/>
        <dsp:cNvSpPr/>
      </dsp:nvSpPr>
      <dsp:spPr>
        <a:xfrm>
          <a:off x="527789" y="280697"/>
          <a:ext cx="1519914" cy="911948"/>
        </a:xfrm>
        <a:prstGeom prst="roundRect">
          <a:avLst>
            <a:gd name="adj" fmla="val 10000"/>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err="1" smtClean="0"/>
            <a:t>Eje</a:t>
          </a:r>
          <a:r>
            <a:rPr lang="en-US" sz="1800" b="0" kern="1200" dirty="0" smtClean="0"/>
            <a:t> de la </a:t>
          </a:r>
          <a:r>
            <a:rPr lang="en-US" sz="1800" b="0" kern="1200" dirty="0" err="1" smtClean="0"/>
            <a:t>economía</a:t>
          </a:r>
          <a:endParaRPr lang="es-EC" sz="1800" b="0" kern="1200" dirty="0"/>
        </a:p>
      </dsp:txBody>
      <dsp:txXfrm>
        <a:off x="554499" y="307407"/>
        <a:ext cx="1466494" cy="858528"/>
      </dsp:txXfrm>
    </dsp:sp>
    <dsp:sp modelId="{03EFA1C3-F3A8-48F2-A554-7F453AA0CC38}">
      <dsp:nvSpPr>
        <dsp:cNvPr id="0" name=""/>
        <dsp:cNvSpPr/>
      </dsp:nvSpPr>
      <dsp:spPr>
        <a:xfrm>
          <a:off x="2181456" y="548202"/>
          <a:ext cx="322221" cy="376938"/>
        </a:xfrm>
        <a:prstGeom prst="rightArrow">
          <a:avLst>
            <a:gd name="adj1" fmla="val 60000"/>
            <a:gd name="adj2" fmla="val 50000"/>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0" kern="1200"/>
        </a:p>
      </dsp:txBody>
      <dsp:txXfrm>
        <a:off x="2181456" y="623590"/>
        <a:ext cx="225555" cy="226162"/>
      </dsp:txXfrm>
    </dsp:sp>
    <dsp:sp modelId="{DFD94B77-2DC2-4F42-A121-13B6B31A8270}">
      <dsp:nvSpPr>
        <dsp:cNvPr id="0" name=""/>
        <dsp:cNvSpPr/>
      </dsp:nvSpPr>
      <dsp:spPr>
        <a:xfrm>
          <a:off x="2655669" y="280697"/>
          <a:ext cx="1519914" cy="911948"/>
        </a:xfrm>
        <a:prstGeom prst="roundRect">
          <a:avLst>
            <a:gd name="adj" fmla="val 10000"/>
          </a:avLst>
        </a:prstGeom>
        <a:gradFill rotWithShape="0">
          <a:gsLst>
            <a:gs pos="0">
              <a:schemeClr val="accent4">
                <a:hueOff val="-456562"/>
                <a:satOff val="4804"/>
                <a:lumOff val="275"/>
                <a:alphaOff val="0"/>
                <a:tint val="60000"/>
                <a:satMod val="250000"/>
              </a:schemeClr>
            </a:gs>
            <a:gs pos="35000">
              <a:schemeClr val="accent4">
                <a:hueOff val="-456562"/>
                <a:satOff val="4804"/>
                <a:lumOff val="275"/>
                <a:alphaOff val="0"/>
                <a:tint val="47000"/>
                <a:satMod val="275000"/>
              </a:schemeClr>
            </a:gs>
            <a:gs pos="100000">
              <a:schemeClr val="accent4">
                <a:hueOff val="-456562"/>
                <a:satOff val="4804"/>
                <a:lumOff val="275"/>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t>1972: Boom </a:t>
          </a:r>
          <a:r>
            <a:rPr lang="en-US" sz="1800" b="0" kern="1200" dirty="0" err="1" smtClean="0"/>
            <a:t>petrolero</a:t>
          </a:r>
          <a:endParaRPr lang="es-EC" sz="1800" b="0" kern="1200" dirty="0"/>
        </a:p>
      </dsp:txBody>
      <dsp:txXfrm>
        <a:off x="2682379" y="307407"/>
        <a:ext cx="1466494" cy="858528"/>
      </dsp:txXfrm>
    </dsp:sp>
    <dsp:sp modelId="{72602D04-02AC-4FE9-92B9-0AE02FDB832D}">
      <dsp:nvSpPr>
        <dsp:cNvPr id="0" name=""/>
        <dsp:cNvSpPr/>
      </dsp:nvSpPr>
      <dsp:spPr>
        <a:xfrm>
          <a:off x="4309336" y="548202"/>
          <a:ext cx="322221" cy="376938"/>
        </a:xfrm>
        <a:prstGeom prst="rightArrow">
          <a:avLst>
            <a:gd name="adj1" fmla="val 60000"/>
            <a:gd name="adj2" fmla="val 50000"/>
          </a:avLst>
        </a:prstGeom>
        <a:gradFill rotWithShape="0">
          <a:gsLst>
            <a:gs pos="0">
              <a:schemeClr val="accent4">
                <a:hueOff val="-507292"/>
                <a:satOff val="5338"/>
                <a:lumOff val="305"/>
                <a:alphaOff val="0"/>
                <a:tint val="60000"/>
                <a:satMod val="250000"/>
              </a:schemeClr>
            </a:gs>
            <a:gs pos="35000">
              <a:schemeClr val="accent4">
                <a:hueOff val="-507292"/>
                <a:satOff val="5338"/>
                <a:lumOff val="305"/>
                <a:alphaOff val="0"/>
                <a:tint val="47000"/>
                <a:satMod val="275000"/>
              </a:schemeClr>
            </a:gs>
            <a:gs pos="100000">
              <a:schemeClr val="accent4">
                <a:hueOff val="-507292"/>
                <a:satOff val="5338"/>
                <a:lumOff val="305"/>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0" kern="1200"/>
        </a:p>
      </dsp:txBody>
      <dsp:txXfrm>
        <a:off x="4309336" y="623590"/>
        <a:ext cx="225555" cy="226162"/>
      </dsp:txXfrm>
    </dsp:sp>
    <dsp:sp modelId="{12C6DD7C-B946-4819-8B2D-6685264C4B27}">
      <dsp:nvSpPr>
        <dsp:cNvPr id="0" name=""/>
        <dsp:cNvSpPr/>
      </dsp:nvSpPr>
      <dsp:spPr>
        <a:xfrm>
          <a:off x="4783550" y="683"/>
          <a:ext cx="1519914" cy="1471976"/>
        </a:xfrm>
        <a:prstGeom prst="roundRect">
          <a:avLst>
            <a:gd name="adj" fmla="val 10000"/>
          </a:avLst>
        </a:prstGeom>
        <a:gradFill rotWithShape="0">
          <a:gsLst>
            <a:gs pos="0">
              <a:schemeClr val="accent4">
                <a:hueOff val="-913125"/>
                <a:satOff val="9608"/>
                <a:lumOff val="549"/>
                <a:alphaOff val="0"/>
                <a:tint val="60000"/>
                <a:satMod val="250000"/>
              </a:schemeClr>
            </a:gs>
            <a:gs pos="35000">
              <a:schemeClr val="accent4">
                <a:hueOff val="-913125"/>
                <a:satOff val="9608"/>
                <a:lumOff val="549"/>
                <a:alphaOff val="0"/>
                <a:tint val="47000"/>
                <a:satMod val="275000"/>
              </a:schemeClr>
            </a:gs>
            <a:gs pos="100000">
              <a:schemeClr val="accent4">
                <a:hueOff val="-913125"/>
                <a:satOff val="9608"/>
                <a:lumOff val="549"/>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kern="1200" dirty="0" smtClean="0"/>
            <a:t>2006: </a:t>
          </a:r>
          <a:r>
            <a:rPr lang="en-US" sz="1600" b="0" kern="1200" dirty="0" err="1" smtClean="0"/>
            <a:t>Reforma</a:t>
          </a:r>
          <a:r>
            <a:rPr lang="en-US" sz="1600" b="0" kern="1200" dirty="0" smtClean="0"/>
            <a:t> Ley de </a:t>
          </a:r>
          <a:r>
            <a:rPr lang="en-US" sz="1600" b="0" kern="1200" dirty="0" err="1" smtClean="0"/>
            <a:t>Hidrocarburos</a:t>
          </a:r>
          <a:r>
            <a:rPr lang="en-US" sz="1600" b="0" kern="1200" dirty="0" smtClean="0"/>
            <a:t> /  50% </a:t>
          </a:r>
          <a:r>
            <a:rPr lang="en-US" sz="1600" b="0" kern="1200" dirty="0" err="1" smtClean="0"/>
            <a:t>ganancias</a:t>
          </a:r>
          <a:r>
            <a:rPr lang="en-US" sz="1600" b="0" kern="1200" dirty="0" smtClean="0"/>
            <a:t> </a:t>
          </a:r>
          <a:endParaRPr lang="es-EC" sz="1600" b="0" kern="1200" dirty="0"/>
        </a:p>
      </dsp:txBody>
      <dsp:txXfrm>
        <a:off x="4826663" y="43796"/>
        <a:ext cx="1433688" cy="1385750"/>
      </dsp:txXfrm>
    </dsp:sp>
    <dsp:sp modelId="{34657DEF-B92F-4AA6-ACBA-EDEC50337CF2}">
      <dsp:nvSpPr>
        <dsp:cNvPr id="0" name=""/>
        <dsp:cNvSpPr/>
      </dsp:nvSpPr>
      <dsp:spPr>
        <a:xfrm>
          <a:off x="6437217" y="548202"/>
          <a:ext cx="322221" cy="376938"/>
        </a:xfrm>
        <a:prstGeom prst="rightArrow">
          <a:avLst>
            <a:gd name="adj1" fmla="val 60000"/>
            <a:gd name="adj2" fmla="val 50000"/>
          </a:avLst>
        </a:prstGeom>
        <a:gradFill rotWithShape="0">
          <a:gsLst>
            <a:gs pos="0">
              <a:schemeClr val="accent4">
                <a:hueOff val="-1014583"/>
                <a:satOff val="10676"/>
                <a:lumOff val="610"/>
                <a:alphaOff val="0"/>
                <a:tint val="60000"/>
                <a:satMod val="250000"/>
              </a:schemeClr>
            </a:gs>
            <a:gs pos="35000">
              <a:schemeClr val="accent4">
                <a:hueOff val="-1014583"/>
                <a:satOff val="10676"/>
                <a:lumOff val="610"/>
                <a:alphaOff val="0"/>
                <a:tint val="47000"/>
                <a:satMod val="275000"/>
              </a:schemeClr>
            </a:gs>
            <a:gs pos="100000">
              <a:schemeClr val="accent4">
                <a:hueOff val="-1014583"/>
                <a:satOff val="10676"/>
                <a:lumOff val="61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0" kern="1200"/>
        </a:p>
      </dsp:txBody>
      <dsp:txXfrm>
        <a:off x="6437217" y="623590"/>
        <a:ext cx="225555" cy="226162"/>
      </dsp:txXfrm>
    </dsp:sp>
    <dsp:sp modelId="{F4AC47C8-0A5D-43B5-9852-873B87D0B857}">
      <dsp:nvSpPr>
        <dsp:cNvPr id="0" name=""/>
        <dsp:cNvSpPr/>
      </dsp:nvSpPr>
      <dsp:spPr>
        <a:xfrm>
          <a:off x="6911430" y="280697"/>
          <a:ext cx="1519914" cy="911948"/>
        </a:xfrm>
        <a:prstGeom prst="roundRect">
          <a:avLst>
            <a:gd name="adj" fmla="val 10000"/>
          </a:avLst>
        </a:prstGeom>
        <a:gradFill rotWithShape="0">
          <a:gsLst>
            <a:gs pos="0">
              <a:schemeClr val="accent4">
                <a:hueOff val="-1369687"/>
                <a:satOff val="14413"/>
                <a:lumOff val="824"/>
                <a:alphaOff val="0"/>
                <a:tint val="60000"/>
                <a:satMod val="250000"/>
              </a:schemeClr>
            </a:gs>
            <a:gs pos="35000">
              <a:schemeClr val="accent4">
                <a:hueOff val="-1369687"/>
                <a:satOff val="14413"/>
                <a:lumOff val="824"/>
                <a:alphaOff val="0"/>
                <a:tint val="47000"/>
                <a:satMod val="275000"/>
              </a:schemeClr>
            </a:gs>
            <a:gs pos="100000">
              <a:schemeClr val="accent4">
                <a:hueOff val="-1369687"/>
                <a:satOff val="14413"/>
                <a:lumOff val="824"/>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2007: </a:t>
          </a:r>
          <a:r>
            <a:rPr lang="en-US" sz="1800" b="0" kern="1200" dirty="0" err="1" smtClean="0"/>
            <a:t>Reingreso</a:t>
          </a:r>
          <a:r>
            <a:rPr lang="en-US" sz="1800" b="0" kern="1200" dirty="0" smtClean="0"/>
            <a:t> a la OPEP</a:t>
          </a:r>
          <a:endParaRPr lang="es-EC" sz="1800" b="0" kern="1200" dirty="0"/>
        </a:p>
      </dsp:txBody>
      <dsp:txXfrm>
        <a:off x="6938140" y="307407"/>
        <a:ext cx="1466494" cy="858528"/>
      </dsp:txXfrm>
    </dsp:sp>
    <dsp:sp modelId="{CFAEA8A8-FD91-400F-A44A-AD6CA0AEBA18}">
      <dsp:nvSpPr>
        <dsp:cNvPr id="0" name=""/>
        <dsp:cNvSpPr/>
      </dsp:nvSpPr>
      <dsp:spPr>
        <a:xfrm rot="5461380">
          <a:off x="7477390" y="1333510"/>
          <a:ext cx="359947" cy="376938"/>
        </a:xfrm>
        <a:prstGeom prst="rightArrow">
          <a:avLst>
            <a:gd name="adj1" fmla="val 60000"/>
            <a:gd name="adj2" fmla="val 50000"/>
          </a:avLst>
        </a:prstGeom>
        <a:gradFill rotWithShape="0">
          <a:gsLst>
            <a:gs pos="0">
              <a:schemeClr val="accent4">
                <a:hueOff val="-1521875"/>
                <a:satOff val="16014"/>
                <a:lumOff val="915"/>
                <a:alphaOff val="0"/>
                <a:tint val="60000"/>
                <a:satMod val="250000"/>
              </a:schemeClr>
            </a:gs>
            <a:gs pos="35000">
              <a:schemeClr val="accent4">
                <a:hueOff val="-1521875"/>
                <a:satOff val="16014"/>
                <a:lumOff val="915"/>
                <a:alphaOff val="0"/>
                <a:tint val="47000"/>
                <a:satMod val="275000"/>
              </a:schemeClr>
            </a:gs>
            <a:gs pos="100000">
              <a:schemeClr val="accent4">
                <a:hueOff val="-1521875"/>
                <a:satOff val="16014"/>
                <a:lumOff val="915"/>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0" kern="1200"/>
        </a:p>
      </dsp:txBody>
      <dsp:txXfrm rot="-5400000">
        <a:off x="7545246" y="1342015"/>
        <a:ext cx="226162" cy="251963"/>
      </dsp:txXfrm>
    </dsp:sp>
    <dsp:sp modelId="{684FDB02-083E-4F6B-8117-A8C9871A7B73}">
      <dsp:nvSpPr>
        <dsp:cNvPr id="0" name=""/>
        <dsp:cNvSpPr/>
      </dsp:nvSpPr>
      <dsp:spPr>
        <a:xfrm>
          <a:off x="6877156" y="1871684"/>
          <a:ext cx="1519914" cy="1568752"/>
        </a:xfrm>
        <a:prstGeom prst="roundRect">
          <a:avLst>
            <a:gd name="adj" fmla="val 10000"/>
          </a:avLst>
        </a:prstGeom>
        <a:gradFill rotWithShape="0">
          <a:gsLst>
            <a:gs pos="0">
              <a:schemeClr val="accent4">
                <a:hueOff val="-1826250"/>
                <a:satOff val="19217"/>
                <a:lumOff val="1098"/>
                <a:alphaOff val="0"/>
                <a:tint val="60000"/>
                <a:satMod val="250000"/>
              </a:schemeClr>
            </a:gs>
            <a:gs pos="35000">
              <a:schemeClr val="accent4">
                <a:hueOff val="-1826250"/>
                <a:satOff val="19217"/>
                <a:lumOff val="1098"/>
                <a:alphaOff val="0"/>
                <a:tint val="47000"/>
                <a:satMod val="275000"/>
              </a:schemeClr>
            </a:gs>
            <a:gs pos="100000">
              <a:schemeClr val="accent4">
                <a:hueOff val="-1826250"/>
                <a:satOff val="19217"/>
                <a:lumOff val="1098"/>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2008: </a:t>
          </a:r>
          <a:r>
            <a:rPr lang="en-US" sz="1800" b="0" kern="1200" dirty="0" err="1" smtClean="0"/>
            <a:t>Aumento</a:t>
          </a:r>
          <a:r>
            <a:rPr lang="en-US" sz="1800" b="0" kern="1200" dirty="0" smtClean="0"/>
            <a:t> de </a:t>
          </a:r>
          <a:r>
            <a:rPr lang="en-US" sz="1800" b="0" kern="1200" dirty="0" err="1" smtClean="0"/>
            <a:t>precios</a:t>
          </a:r>
          <a:r>
            <a:rPr lang="en-US" sz="1800" b="0" kern="1200" dirty="0" smtClean="0"/>
            <a:t> </a:t>
          </a:r>
          <a:r>
            <a:rPr lang="en-US" sz="1800" b="0" kern="1200" dirty="0" err="1" smtClean="0"/>
            <a:t>petróleo</a:t>
          </a:r>
          <a:endParaRPr lang="es-EC" sz="1800" b="0" kern="1200" dirty="0"/>
        </a:p>
      </dsp:txBody>
      <dsp:txXfrm>
        <a:off x="6921673" y="1916201"/>
        <a:ext cx="1430880" cy="1479718"/>
      </dsp:txXfrm>
    </dsp:sp>
    <dsp:sp modelId="{8DE96CC9-B220-4A7F-B0CF-D9DF11769AE9}">
      <dsp:nvSpPr>
        <dsp:cNvPr id="0" name=""/>
        <dsp:cNvSpPr/>
      </dsp:nvSpPr>
      <dsp:spPr>
        <a:xfrm rot="10800000">
          <a:off x="6421182" y="2467591"/>
          <a:ext cx="322221" cy="376938"/>
        </a:xfrm>
        <a:prstGeom prst="rightArrow">
          <a:avLst>
            <a:gd name="adj1" fmla="val 60000"/>
            <a:gd name="adj2" fmla="val 50000"/>
          </a:avLst>
        </a:prstGeom>
        <a:gradFill rotWithShape="0">
          <a:gsLst>
            <a:gs pos="0">
              <a:schemeClr val="accent4">
                <a:hueOff val="-2029166"/>
                <a:satOff val="21352"/>
                <a:lumOff val="1220"/>
                <a:alphaOff val="0"/>
                <a:tint val="60000"/>
                <a:satMod val="250000"/>
              </a:schemeClr>
            </a:gs>
            <a:gs pos="35000">
              <a:schemeClr val="accent4">
                <a:hueOff val="-2029166"/>
                <a:satOff val="21352"/>
                <a:lumOff val="1220"/>
                <a:alphaOff val="0"/>
                <a:tint val="47000"/>
                <a:satMod val="275000"/>
              </a:schemeClr>
            </a:gs>
            <a:gs pos="100000">
              <a:schemeClr val="accent4">
                <a:hueOff val="-2029166"/>
                <a:satOff val="21352"/>
                <a:lumOff val="122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0" kern="1200"/>
        </a:p>
      </dsp:txBody>
      <dsp:txXfrm rot="10800000">
        <a:off x="6517848" y="2542979"/>
        <a:ext cx="225555" cy="226162"/>
      </dsp:txXfrm>
    </dsp:sp>
    <dsp:sp modelId="{937218B7-3551-4645-BE91-9867D06EC09F}">
      <dsp:nvSpPr>
        <dsp:cNvPr id="0" name=""/>
        <dsp:cNvSpPr/>
      </dsp:nvSpPr>
      <dsp:spPr>
        <a:xfrm>
          <a:off x="4749276" y="1799631"/>
          <a:ext cx="1519914" cy="1712858"/>
        </a:xfrm>
        <a:prstGeom prst="roundRect">
          <a:avLst>
            <a:gd name="adj" fmla="val 10000"/>
          </a:avLst>
        </a:prstGeom>
        <a:gradFill rotWithShape="0">
          <a:gsLst>
            <a:gs pos="0">
              <a:schemeClr val="accent4">
                <a:hueOff val="-2282812"/>
                <a:satOff val="24021"/>
                <a:lumOff val="1373"/>
                <a:alphaOff val="0"/>
                <a:tint val="60000"/>
                <a:satMod val="250000"/>
              </a:schemeClr>
            </a:gs>
            <a:gs pos="35000">
              <a:schemeClr val="accent4">
                <a:hueOff val="-2282812"/>
                <a:satOff val="24021"/>
                <a:lumOff val="1373"/>
                <a:alphaOff val="0"/>
                <a:tint val="47000"/>
                <a:satMod val="275000"/>
              </a:schemeClr>
            </a:gs>
            <a:gs pos="100000">
              <a:schemeClr val="accent4">
                <a:hueOff val="-2282812"/>
                <a:satOff val="24021"/>
                <a:lumOff val="1373"/>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2010: </a:t>
          </a:r>
          <a:r>
            <a:rPr lang="en-US" sz="1800" b="0" kern="1200" dirty="0" err="1" smtClean="0"/>
            <a:t>Cambio</a:t>
          </a:r>
          <a:r>
            <a:rPr lang="en-US" sz="1800" b="0" kern="1200" dirty="0" smtClean="0"/>
            <a:t> de </a:t>
          </a:r>
          <a:r>
            <a:rPr lang="en-US" sz="1800" b="0" kern="1200" dirty="0" err="1" smtClean="0"/>
            <a:t>contratos</a:t>
          </a:r>
          <a:r>
            <a:rPr lang="en-US" sz="1800" b="0" kern="1200" dirty="0" smtClean="0"/>
            <a:t> </a:t>
          </a:r>
          <a:r>
            <a:rPr lang="en-US" sz="1800" b="0" kern="1200" dirty="0" err="1" smtClean="0"/>
            <a:t>petroleros</a:t>
          </a:r>
          <a:endParaRPr lang="es-EC" sz="1800" b="0" kern="1200" dirty="0"/>
        </a:p>
      </dsp:txBody>
      <dsp:txXfrm>
        <a:off x="4793793" y="1844148"/>
        <a:ext cx="1430880" cy="1623824"/>
      </dsp:txXfrm>
    </dsp:sp>
    <dsp:sp modelId="{4F3BFA22-C133-4BBC-B2E0-435BDBFD0D74}">
      <dsp:nvSpPr>
        <dsp:cNvPr id="0" name=""/>
        <dsp:cNvSpPr/>
      </dsp:nvSpPr>
      <dsp:spPr>
        <a:xfrm rot="10800000">
          <a:off x="4293301" y="2467591"/>
          <a:ext cx="322221" cy="376938"/>
        </a:xfrm>
        <a:prstGeom prst="rightArrow">
          <a:avLst>
            <a:gd name="adj1" fmla="val 60000"/>
            <a:gd name="adj2" fmla="val 50000"/>
          </a:avLst>
        </a:prstGeom>
        <a:gradFill rotWithShape="0">
          <a:gsLst>
            <a:gs pos="0">
              <a:schemeClr val="accent4">
                <a:hueOff val="-2536458"/>
                <a:satOff val="26690"/>
                <a:lumOff val="1526"/>
                <a:alphaOff val="0"/>
                <a:tint val="60000"/>
                <a:satMod val="250000"/>
              </a:schemeClr>
            </a:gs>
            <a:gs pos="35000">
              <a:schemeClr val="accent4">
                <a:hueOff val="-2536458"/>
                <a:satOff val="26690"/>
                <a:lumOff val="1526"/>
                <a:alphaOff val="0"/>
                <a:tint val="47000"/>
                <a:satMod val="275000"/>
              </a:schemeClr>
            </a:gs>
            <a:gs pos="100000">
              <a:schemeClr val="accent4">
                <a:hueOff val="-2536458"/>
                <a:satOff val="26690"/>
                <a:lumOff val="1526"/>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0" kern="1200"/>
        </a:p>
      </dsp:txBody>
      <dsp:txXfrm rot="10800000">
        <a:off x="4389967" y="2542979"/>
        <a:ext cx="225555" cy="226162"/>
      </dsp:txXfrm>
    </dsp:sp>
    <dsp:sp modelId="{F85F4915-84B6-491C-984D-C0196CCC7BF4}">
      <dsp:nvSpPr>
        <dsp:cNvPr id="0" name=""/>
        <dsp:cNvSpPr/>
      </dsp:nvSpPr>
      <dsp:spPr>
        <a:xfrm>
          <a:off x="2621395" y="1720369"/>
          <a:ext cx="1519914" cy="1871382"/>
        </a:xfrm>
        <a:prstGeom prst="roundRect">
          <a:avLst>
            <a:gd name="adj" fmla="val 10000"/>
          </a:avLst>
        </a:prstGeom>
        <a:gradFill rotWithShape="0">
          <a:gsLst>
            <a:gs pos="0">
              <a:schemeClr val="accent4">
                <a:hueOff val="-2739375"/>
                <a:satOff val="28825"/>
                <a:lumOff val="1648"/>
                <a:alphaOff val="0"/>
                <a:tint val="60000"/>
                <a:satMod val="250000"/>
              </a:schemeClr>
            </a:gs>
            <a:gs pos="35000">
              <a:schemeClr val="accent4">
                <a:hueOff val="-2739375"/>
                <a:satOff val="28825"/>
                <a:lumOff val="1648"/>
                <a:alphaOff val="0"/>
                <a:tint val="47000"/>
                <a:satMod val="275000"/>
              </a:schemeClr>
            </a:gs>
            <a:gs pos="100000">
              <a:schemeClr val="accent4">
                <a:hueOff val="-2739375"/>
                <a:satOff val="28825"/>
                <a:lumOff val="1648"/>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0" kern="1200" dirty="0" smtClean="0"/>
            <a:t>Abandonan el país Petrobras, EDC, Canadá Grande, CNPC, </a:t>
          </a:r>
          <a:r>
            <a:rPr lang="es-EC" sz="1800" b="0" kern="1200" dirty="0" err="1" smtClean="0"/>
            <a:t>Bellwether</a:t>
          </a:r>
          <a:endParaRPr lang="es-EC" sz="1800" b="0" kern="1200" dirty="0"/>
        </a:p>
      </dsp:txBody>
      <dsp:txXfrm>
        <a:off x="2665912" y="1764886"/>
        <a:ext cx="1430880" cy="1782348"/>
      </dsp:txXfrm>
    </dsp:sp>
    <dsp:sp modelId="{E061E5DD-1485-44E6-AE43-F82A1433A13D}">
      <dsp:nvSpPr>
        <dsp:cNvPr id="0" name=""/>
        <dsp:cNvSpPr/>
      </dsp:nvSpPr>
      <dsp:spPr>
        <a:xfrm rot="10800000">
          <a:off x="2165421" y="2467591"/>
          <a:ext cx="322221" cy="376938"/>
        </a:xfrm>
        <a:prstGeom prst="rightArrow">
          <a:avLst>
            <a:gd name="adj1" fmla="val 60000"/>
            <a:gd name="adj2" fmla="val 50000"/>
          </a:avLst>
        </a:prstGeom>
        <a:gradFill rotWithShape="0">
          <a:gsLst>
            <a:gs pos="0">
              <a:schemeClr val="accent4">
                <a:hueOff val="-3043749"/>
                <a:satOff val="32028"/>
                <a:lumOff val="1831"/>
                <a:alphaOff val="0"/>
                <a:tint val="60000"/>
                <a:satMod val="250000"/>
              </a:schemeClr>
            </a:gs>
            <a:gs pos="35000">
              <a:schemeClr val="accent4">
                <a:hueOff val="-3043749"/>
                <a:satOff val="32028"/>
                <a:lumOff val="1831"/>
                <a:alphaOff val="0"/>
                <a:tint val="47000"/>
                <a:satMod val="275000"/>
              </a:schemeClr>
            </a:gs>
            <a:gs pos="100000">
              <a:schemeClr val="accent4">
                <a:hueOff val="-3043749"/>
                <a:satOff val="32028"/>
                <a:lumOff val="1831"/>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0" kern="1200"/>
        </a:p>
      </dsp:txBody>
      <dsp:txXfrm rot="10800000">
        <a:off x="2262087" y="2542979"/>
        <a:ext cx="225555" cy="226162"/>
      </dsp:txXfrm>
    </dsp:sp>
    <dsp:sp modelId="{4E9D5ED3-3C66-4A2E-A7CB-E9B3E44701CE}">
      <dsp:nvSpPr>
        <dsp:cNvPr id="0" name=""/>
        <dsp:cNvSpPr/>
      </dsp:nvSpPr>
      <dsp:spPr>
        <a:xfrm>
          <a:off x="181005" y="1805919"/>
          <a:ext cx="1832424" cy="1700282"/>
        </a:xfrm>
        <a:prstGeom prst="roundRect">
          <a:avLst>
            <a:gd name="adj" fmla="val 10000"/>
          </a:avLst>
        </a:prstGeom>
        <a:gradFill rotWithShape="0">
          <a:gsLst>
            <a:gs pos="0">
              <a:schemeClr val="accent4">
                <a:hueOff val="-3195937"/>
                <a:satOff val="33629"/>
                <a:lumOff val="1922"/>
                <a:alphaOff val="0"/>
                <a:tint val="60000"/>
                <a:satMod val="250000"/>
              </a:schemeClr>
            </a:gs>
            <a:gs pos="35000">
              <a:schemeClr val="accent4">
                <a:hueOff val="-3195937"/>
                <a:satOff val="33629"/>
                <a:lumOff val="1922"/>
                <a:alphaOff val="0"/>
                <a:tint val="47000"/>
                <a:satMod val="275000"/>
              </a:schemeClr>
            </a:gs>
            <a:gs pos="100000">
              <a:schemeClr val="accent4">
                <a:hueOff val="-3195937"/>
                <a:satOff val="33629"/>
                <a:lumOff val="1922"/>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t>Repsol YPF, </a:t>
          </a:r>
          <a:r>
            <a:rPr lang="es-EC" sz="1800" kern="1200" dirty="0" err="1" smtClean="0"/>
            <a:t>Agip</a:t>
          </a:r>
          <a:r>
            <a:rPr lang="es-EC" sz="1800" kern="1200" dirty="0" smtClean="0"/>
            <a:t> </a:t>
          </a:r>
          <a:r>
            <a:rPr lang="es-EC" sz="1800" kern="1200" dirty="0" err="1" smtClean="0"/>
            <a:t>Oil</a:t>
          </a:r>
          <a:r>
            <a:rPr lang="es-EC" sz="1800" kern="1200" dirty="0" smtClean="0"/>
            <a:t>, </a:t>
          </a:r>
          <a:r>
            <a:rPr lang="es-EC" sz="1800" kern="1200" dirty="0" err="1" smtClean="0"/>
            <a:t>Petrosud</a:t>
          </a:r>
          <a:r>
            <a:rPr lang="es-EC" sz="1800" kern="1200" dirty="0" smtClean="0"/>
            <a:t> </a:t>
          </a:r>
          <a:r>
            <a:rPr lang="es-EC" sz="1800" kern="1200" dirty="0" err="1" smtClean="0"/>
            <a:t>Petroriva</a:t>
          </a:r>
          <a:r>
            <a:rPr lang="es-EC" sz="1800" kern="1200" dirty="0" smtClean="0"/>
            <a:t>, </a:t>
          </a:r>
          <a:r>
            <a:rPr lang="es-EC" sz="1800" kern="1200" dirty="0" err="1" smtClean="0"/>
            <a:t>Petrobell</a:t>
          </a:r>
          <a:r>
            <a:rPr lang="es-EC" sz="1800" kern="1200" dirty="0" smtClean="0"/>
            <a:t>, </a:t>
          </a:r>
          <a:r>
            <a:rPr lang="es-EC" sz="1800" kern="1200" dirty="0" err="1" smtClean="0"/>
            <a:t>Tecpecuador</a:t>
          </a:r>
          <a:r>
            <a:rPr lang="es-EC" sz="1800" kern="1200" dirty="0" smtClean="0"/>
            <a:t>  y Pegaso</a:t>
          </a:r>
          <a:endParaRPr lang="es-EC" sz="1800" b="0" kern="1200" dirty="0"/>
        </a:p>
      </dsp:txBody>
      <dsp:txXfrm>
        <a:off x="230805" y="1855719"/>
        <a:ext cx="1732824" cy="1600682"/>
      </dsp:txXfrm>
    </dsp:sp>
    <dsp:sp modelId="{537A9600-4E2B-4C51-9033-5056553DA4D6}">
      <dsp:nvSpPr>
        <dsp:cNvPr id="0" name=""/>
        <dsp:cNvSpPr/>
      </dsp:nvSpPr>
      <dsp:spPr>
        <a:xfrm rot="4970702">
          <a:off x="1137197" y="3474710"/>
          <a:ext cx="172889" cy="376938"/>
        </a:xfrm>
        <a:prstGeom prst="rightArrow">
          <a:avLst>
            <a:gd name="adj1" fmla="val 60000"/>
            <a:gd name="adj2" fmla="val 50000"/>
          </a:avLst>
        </a:prstGeom>
        <a:gradFill rotWithShape="0">
          <a:gsLst>
            <a:gs pos="0">
              <a:schemeClr val="accent4">
                <a:hueOff val="-3551041"/>
                <a:satOff val="37366"/>
                <a:lumOff val="2136"/>
                <a:alphaOff val="0"/>
                <a:tint val="60000"/>
                <a:satMod val="250000"/>
              </a:schemeClr>
            </a:gs>
            <a:gs pos="35000">
              <a:schemeClr val="accent4">
                <a:hueOff val="-3551041"/>
                <a:satOff val="37366"/>
                <a:lumOff val="2136"/>
                <a:alphaOff val="0"/>
                <a:tint val="47000"/>
                <a:satMod val="275000"/>
              </a:schemeClr>
            </a:gs>
            <a:gs pos="100000">
              <a:schemeClr val="accent4">
                <a:hueOff val="-3551041"/>
                <a:satOff val="37366"/>
                <a:lumOff val="2136"/>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0" kern="1200"/>
        </a:p>
      </dsp:txBody>
      <dsp:txXfrm rot="-5400000">
        <a:off x="1107330" y="3576936"/>
        <a:ext cx="226162" cy="121022"/>
      </dsp:txXfrm>
    </dsp:sp>
    <dsp:sp modelId="{85934EC4-5BBF-40E7-8D47-1EBE9B65E122}">
      <dsp:nvSpPr>
        <dsp:cNvPr id="0" name=""/>
        <dsp:cNvSpPr/>
      </dsp:nvSpPr>
      <dsp:spPr>
        <a:xfrm>
          <a:off x="220523" y="3829867"/>
          <a:ext cx="2162564" cy="911948"/>
        </a:xfrm>
        <a:prstGeom prst="roundRect">
          <a:avLst>
            <a:gd name="adj" fmla="val 10000"/>
          </a:avLst>
        </a:prstGeom>
        <a:gradFill rotWithShape="0">
          <a:gsLst>
            <a:gs pos="0">
              <a:schemeClr val="accent4">
                <a:hueOff val="-3652499"/>
                <a:satOff val="38434"/>
                <a:lumOff val="2197"/>
                <a:alphaOff val="0"/>
                <a:tint val="60000"/>
                <a:satMod val="250000"/>
              </a:schemeClr>
            </a:gs>
            <a:gs pos="35000">
              <a:schemeClr val="accent4">
                <a:hueOff val="-3652499"/>
                <a:satOff val="38434"/>
                <a:lumOff val="2197"/>
                <a:alphaOff val="0"/>
                <a:tint val="47000"/>
                <a:satMod val="275000"/>
              </a:schemeClr>
            </a:gs>
            <a:gs pos="100000">
              <a:schemeClr val="accent4">
                <a:hueOff val="-3652499"/>
                <a:satOff val="38434"/>
                <a:lumOff val="2197"/>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err="1" smtClean="0"/>
            <a:t>Financiamiento</a:t>
          </a:r>
          <a:r>
            <a:rPr lang="en-US" sz="1800" b="0" kern="1200" dirty="0" smtClean="0"/>
            <a:t> </a:t>
          </a:r>
          <a:r>
            <a:rPr lang="en-US" sz="1800" b="0" kern="1200" dirty="0" err="1" smtClean="0"/>
            <a:t>proyectos</a:t>
          </a:r>
          <a:endParaRPr lang="es-EC" sz="1800" b="0" kern="1200" dirty="0"/>
        </a:p>
      </dsp:txBody>
      <dsp:txXfrm>
        <a:off x="247233" y="3856577"/>
        <a:ext cx="2109144" cy="858528"/>
      </dsp:txXfrm>
    </dsp:sp>
    <dsp:sp modelId="{2E0FFC6B-C842-4951-B354-473E8280F80D}">
      <dsp:nvSpPr>
        <dsp:cNvPr id="0" name=""/>
        <dsp:cNvSpPr/>
      </dsp:nvSpPr>
      <dsp:spPr>
        <a:xfrm rot="21594779">
          <a:off x="2536398" y="4095217"/>
          <a:ext cx="369339" cy="376938"/>
        </a:xfrm>
        <a:prstGeom prst="rightArrow">
          <a:avLst>
            <a:gd name="adj1" fmla="val 60000"/>
            <a:gd name="adj2" fmla="val 50000"/>
          </a:avLst>
        </a:prstGeom>
        <a:gradFill rotWithShape="0">
          <a:gsLst>
            <a:gs pos="0">
              <a:schemeClr val="accent4">
                <a:hueOff val="-4058333"/>
                <a:satOff val="42704"/>
                <a:lumOff val="2441"/>
                <a:alphaOff val="0"/>
                <a:tint val="60000"/>
                <a:satMod val="250000"/>
              </a:schemeClr>
            </a:gs>
            <a:gs pos="35000">
              <a:schemeClr val="accent4">
                <a:hueOff val="-4058333"/>
                <a:satOff val="42704"/>
                <a:lumOff val="2441"/>
                <a:alphaOff val="0"/>
                <a:tint val="47000"/>
                <a:satMod val="275000"/>
              </a:schemeClr>
            </a:gs>
            <a:gs pos="100000">
              <a:schemeClr val="accent4">
                <a:hueOff val="-4058333"/>
                <a:satOff val="42704"/>
                <a:lumOff val="2441"/>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0" kern="1200"/>
        </a:p>
      </dsp:txBody>
      <dsp:txXfrm>
        <a:off x="2536398" y="4170689"/>
        <a:ext cx="258537" cy="226162"/>
      </dsp:txXfrm>
    </dsp:sp>
    <dsp:sp modelId="{CA7232DE-B396-46F8-A509-1F229C76F809}">
      <dsp:nvSpPr>
        <dsp:cNvPr id="0" name=""/>
        <dsp:cNvSpPr/>
      </dsp:nvSpPr>
      <dsp:spPr>
        <a:xfrm>
          <a:off x="3079954" y="3825490"/>
          <a:ext cx="2207843" cy="911948"/>
        </a:xfrm>
        <a:prstGeom prst="roundRect">
          <a:avLst>
            <a:gd name="adj" fmla="val 10000"/>
          </a:avLst>
        </a:prstGeom>
        <a:gradFill rotWithShape="0">
          <a:gsLst>
            <a:gs pos="0">
              <a:schemeClr val="accent4">
                <a:hueOff val="-4109062"/>
                <a:satOff val="43238"/>
                <a:lumOff val="2471"/>
                <a:alphaOff val="0"/>
                <a:tint val="60000"/>
                <a:satMod val="250000"/>
              </a:schemeClr>
            </a:gs>
            <a:gs pos="35000">
              <a:schemeClr val="accent4">
                <a:hueOff val="-4109062"/>
                <a:satOff val="43238"/>
                <a:lumOff val="2471"/>
                <a:alphaOff val="0"/>
                <a:tint val="47000"/>
                <a:satMod val="275000"/>
              </a:schemeClr>
            </a:gs>
            <a:gs pos="100000">
              <a:schemeClr val="accent4">
                <a:hueOff val="-4109062"/>
                <a:satOff val="43238"/>
                <a:lumOff val="2471"/>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err="1" smtClean="0"/>
            <a:t>Recuperación</a:t>
          </a:r>
          <a:r>
            <a:rPr lang="en-US" sz="1800" b="0" kern="1200" dirty="0" smtClean="0"/>
            <a:t> </a:t>
          </a:r>
          <a:r>
            <a:rPr lang="en-US" sz="1800" b="0" kern="1200" dirty="0" err="1" smtClean="0"/>
            <a:t>campos</a:t>
          </a:r>
          <a:r>
            <a:rPr lang="en-US" sz="1800" b="0" kern="1200" dirty="0" smtClean="0"/>
            <a:t> </a:t>
          </a:r>
          <a:r>
            <a:rPr lang="en-US" sz="1800" b="0" kern="1200" dirty="0" err="1" smtClean="0"/>
            <a:t>maduros</a:t>
          </a:r>
          <a:r>
            <a:rPr lang="en-US" sz="1800" b="0" kern="1200" dirty="0" smtClean="0"/>
            <a:t>, </a:t>
          </a:r>
          <a:r>
            <a:rPr lang="en-US" sz="1800" b="0" kern="1200" dirty="0" err="1" smtClean="0"/>
            <a:t>poliductos</a:t>
          </a:r>
          <a:r>
            <a:rPr lang="en-US" sz="1800" b="0" kern="1200" dirty="0" smtClean="0"/>
            <a:t>, etc.</a:t>
          </a:r>
          <a:endParaRPr lang="es-EC" sz="1800" b="0" kern="1200" dirty="0"/>
        </a:p>
      </dsp:txBody>
      <dsp:txXfrm>
        <a:off x="3106664" y="3852200"/>
        <a:ext cx="2154423" cy="858528"/>
      </dsp:txXfrm>
    </dsp:sp>
    <dsp:sp modelId="{54A0F99C-0833-447E-BA36-68298710F24F}">
      <dsp:nvSpPr>
        <dsp:cNvPr id="0" name=""/>
        <dsp:cNvSpPr/>
      </dsp:nvSpPr>
      <dsp:spPr>
        <a:xfrm rot="5645">
          <a:off x="5401991" y="4095221"/>
          <a:ext cx="275105" cy="376938"/>
        </a:xfrm>
        <a:prstGeom prst="rightArrow">
          <a:avLst>
            <a:gd name="adj1" fmla="val 60000"/>
            <a:gd name="adj2" fmla="val 50000"/>
          </a:avLst>
        </a:prstGeom>
        <a:gradFill rotWithShape="0">
          <a:gsLst>
            <a:gs pos="0">
              <a:schemeClr val="accent4">
                <a:hueOff val="-4565624"/>
                <a:satOff val="48042"/>
                <a:lumOff val="2746"/>
                <a:alphaOff val="0"/>
                <a:tint val="60000"/>
                <a:satMod val="250000"/>
              </a:schemeClr>
            </a:gs>
            <a:gs pos="35000">
              <a:schemeClr val="accent4">
                <a:hueOff val="-4565624"/>
                <a:satOff val="48042"/>
                <a:lumOff val="2746"/>
                <a:alphaOff val="0"/>
                <a:tint val="47000"/>
                <a:satMod val="275000"/>
              </a:schemeClr>
            </a:gs>
            <a:gs pos="100000">
              <a:schemeClr val="accent4">
                <a:hueOff val="-4565624"/>
                <a:satOff val="48042"/>
                <a:lumOff val="2746"/>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0" kern="1200"/>
        </a:p>
      </dsp:txBody>
      <dsp:txXfrm>
        <a:off x="5401991" y="4170541"/>
        <a:ext cx="192574" cy="226162"/>
      </dsp:txXfrm>
    </dsp:sp>
    <dsp:sp modelId="{4CF237BB-D44C-4573-82AC-20DFC4F15A54}">
      <dsp:nvSpPr>
        <dsp:cNvPr id="0" name=""/>
        <dsp:cNvSpPr/>
      </dsp:nvSpPr>
      <dsp:spPr>
        <a:xfrm>
          <a:off x="5806863" y="3829867"/>
          <a:ext cx="2085854" cy="911948"/>
        </a:xfrm>
        <a:prstGeom prst="roundRect">
          <a:avLst>
            <a:gd name="adj" fmla="val 10000"/>
          </a:avLst>
        </a:prstGeom>
        <a:gradFill rotWithShape="0">
          <a:gsLst>
            <a:gs pos="0">
              <a:schemeClr val="accent4">
                <a:hueOff val="-4565624"/>
                <a:satOff val="48042"/>
                <a:lumOff val="2746"/>
                <a:alphaOff val="0"/>
                <a:tint val="60000"/>
                <a:satMod val="250000"/>
              </a:schemeClr>
            </a:gs>
            <a:gs pos="35000">
              <a:schemeClr val="accent4">
                <a:hueOff val="-4565624"/>
                <a:satOff val="48042"/>
                <a:lumOff val="2746"/>
                <a:alphaOff val="0"/>
                <a:tint val="47000"/>
                <a:satMod val="275000"/>
              </a:schemeClr>
            </a:gs>
            <a:gs pos="100000">
              <a:schemeClr val="accent4">
                <a:hueOff val="-4565624"/>
                <a:satOff val="48042"/>
                <a:lumOff val="2746"/>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err="1" smtClean="0"/>
            <a:t>Absorción</a:t>
          </a:r>
          <a:r>
            <a:rPr lang="en-US" sz="1800" kern="1200" dirty="0" smtClean="0"/>
            <a:t> </a:t>
          </a:r>
          <a:r>
            <a:rPr lang="en-US" sz="1800" kern="1200" dirty="0" err="1" smtClean="0"/>
            <a:t>campos</a:t>
          </a:r>
          <a:r>
            <a:rPr lang="en-US" sz="1800" kern="1200" dirty="0" smtClean="0"/>
            <a:t> Petroamazonas</a:t>
          </a:r>
          <a:endParaRPr lang="es-EC" sz="1800" kern="1200" dirty="0"/>
        </a:p>
      </dsp:txBody>
      <dsp:txXfrm>
        <a:off x="5833573" y="3856577"/>
        <a:ext cx="2032434" cy="8585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4E948-79D2-4816-AF06-847B714422B4}">
      <dsp:nvSpPr>
        <dsp:cNvPr id="0" name=""/>
        <dsp:cNvSpPr/>
      </dsp:nvSpPr>
      <dsp:spPr>
        <a:xfrm>
          <a:off x="38" y="17163"/>
          <a:ext cx="3701309" cy="1411200"/>
        </a:xfrm>
        <a:prstGeom prst="rect">
          <a:avLst/>
        </a:prstGeom>
        <a:gradFill rotWithShape="0">
          <a:gsLst>
            <a:gs pos="0">
              <a:schemeClr val="accent5">
                <a:hueOff val="0"/>
                <a:satOff val="0"/>
                <a:lumOff val="0"/>
                <a:alphaOff val="0"/>
                <a:tint val="60000"/>
                <a:satMod val="250000"/>
              </a:schemeClr>
            </a:gs>
            <a:gs pos="35000">
              <a:schemeClr val="accent5">
                <a:hueOff val="0"/>
                <a:satOff val="0"/>
                <a:lumOff val="0"/>
                <a:alphaOff val="0"/>
                <a:tint val="47000"/>
                <a:satMod val="275000"/>
              </a:schemeClr>
            </a:gs>
            <a:gs pos="100000">
              <a:schemeClr val="accent5">
                <a:hueOff val="0"/>
                <a:satOff val="0"/>
                <a:lumOff val="0"/>
                <a:alphaOff val="0"/>
                <a:tint val="25000"/>
                <a:satMod val="300000"/>
              </a:schemeClr>
            </a:gs>
          </a:gsLst>
          <a:lin ang="16200000" scaled="1"/>
        </a:gradFill>
        <a:ln w="12700" cap="flat"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MX" sz="1600" b="1" kern="1200">
              <a:latin typeface="+mj-lt"/>
              <a:cs typeface="Times New Roman" pitchFamily="18" charset="0"/>
            </a:rPr>
            <a:t>Fortalezas</a:t>
          </a:r>
        </a:p>
      </dsp:txBody>
      <dsp:txXfrm>
        <a:off x="38" y="17163"/>
        <a:ext cx="3701309" cy="1411200"/>
      </dsp:txXfrm>
    </dsp:sp>
    <dsp:sp modelId="{78A469DF-314F-4639-AF65-D34E6701C350}">
      <dsp:nvSpPr>
        <dsp:cNvPr id="0" name=""/>
        <dsp:cNvSpPr/>
      </dsp:nvSpPr>
      <dsp:spPr>
        <a:xfrm>
          <a:off x="38" y="1428363"/>
          <a:ext cx="3701309" cy="453113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endParaRPr lang="es-MX" sz="1600" kern="1200" dirty="0">
            <a:latin typeface="+mj-lt"/>
            <a:cs typeface="Times New Roman" pitchFamily="18" charset="0"/>
          </a:endParaRPr>
        </a:p>
        <a:p>
          <a:pPr marL="171450" lvl="1" indent="-171450" algn="l" defTabSz="711200">
            <a:lnSpc>
              <a:spcPct val="90000"/>
            </a:lnSpc>
            <a:spcBef>
              <a:spcPct val="0"/>
            </a:spcBef>
            <a:spcAft>
              <a:spcPct val="15000"/>
            </a:spcAft>
            <a:buChar char="••"/>
          </a:pPr>
          <a:endParaRPr lang="es-MX" sz="1600" kern="1200" dirty="0">
            <a:latin typeface="+mj-lt"/>
            <a:cs typeface="Times New Roman" pitchFamily="18" charset="0"/>
          </a:endParaRPr>
        </a:p>
        <a:p>
          <a:pPr marL="171450" lvl="1" indent="-171450" algn="just" defTabSz="711200">
            <a:lnSpc>
              <a:spcPct val="90000"/>
            </a:lnSpc>
            <a:spcBef>
              <a:spcPct val="0"/>
            </a:spcBef>
            <a:spcAft>
              <a:spcPct val="15000"/>
            </a:spcAft>
            <a:buChar char="••"/>
          </a:pPr>
          <a:r>
            <a:rPr lang="es-MX" sz="1600" kern="1200" dirty="0">
              <a:latin typeface="+mj-lt"/>
              <a:cs typeface="Times New Roman" pitchFamily="18" charset="0"/>
            </a:rPr>
            <a:t>Mayor fuente de financiamiento es a través de los accionistas. </a:t>
          </a:r>
        </a:p>
        <a:p>
          <a:pPr marL="171450" lvl="1" indent="-171450" algn="just" defTabSz="711200">
            <a:lnSpc>
              <a:spcPct val="90000"/>
            </a:lnSpc>
            <a:spcBef>
              <a:spcPct val="0"/>
            </a:spcBef>
            <a:spcAft>
              <a:spcPct val="15000"/>
            </a:spcAft>
            <a:buChar char="••"/>
          </a:pPr>
          <a:r>
            <a:rPr lang="es-MX" sz="1600" kern="1200" dirty="0">
              <a:latin typeface="+mj-lt"/>
              <a:cs typeface="Times New Roman" pitchFamily="18" charset="0"/>
            </a:rPr>
            <a:t>Buenos plazos promedio de pago con sus proveedores</a:t>
          </a:r>
        </a:p>
        <a:p>
          <a:pPr marL="171450" lvl="1" indent="-171450" algn="just" defTabSz="711200">
            <a:lnSpc>
              <a:spcPct val="90000"/>
            </a:lnSpc>
            <a:spcBef>
              <a:spcPct val="0"/>
            </a:spcBef>
            <a:spcAft>
              <a:spcPct val="15000"/>
            </a:spcAft>
            <a:buChar char="••"/>
          </a:pPr>
          <a:r>
            <a:rPr lang="es-MX" sz="1600" kern="1200" dirty="0">
              <a:latin typeface="+mj-lt"/>
              <a:cs typeface="Times New Roman" pitchFamily="18" charset="0"/>
            </a:rPr>
            <a:t>El 90% de las compras son a crédito</a:t>
          </a:r>
        </a:p>
        <a:p>
          <a:pPr marL="171450" lvl="1" indent="-171450" algn="just" defTabSz="711200">
            <a:lnSpc>
              <a:spcPct val="90000"/>
            </a:lnSpc>
            <a:spcBef>
              <a:spcPct val="0"/>
            </a:spcBef>
            <a:spcAft>
              <a:spcPct val="15000"/>
            </a:spcAft>
            <a:buChar char="••"/>
          </a:pPr>
          <a:r>
            <a:rPr lang="es-MX" sz="1600" kern="1200" dirty="0">
              <a:latin typeface="+mj-lt"/>
              <a:cs typeface="Times New Roman" pitchFamily="18" charset="0"/>
            </a:rPr>
            <a:t> Buen posicionamiento de las marcas que la </a:t>
          </a:r>
          <a:r>
            <a:rPr lang="es-MX" sz="1600" kern="1200" dirty="0" smtClean="0">
              <a:latin typeface="+mj-lt"/>
              <a:cs typeface="Times New Roman" pitchFamily="18" charset="0"/>
            </a:rPr>
            <a:t>empresa </a:t>
          </a:r>
          <a:r>
            <a:rPr lang="es-MX" sz="1600" kern="1200" dirty="0">
              <a:latin typeface="+mj-lt"/>
              <a:cs typeface="Times New Roman" pitchFamily="18" charset="0"/>
            </a:rPr>
            <a:t>vende lo que ha hecho que las ventas incrementen.</a:t>
          </a:r>
        </a:p>
        <a:p>
          <a:pPr marL="171450" lvl="1" indent="-171450" algn="just" defTabSz="711200">
            <a:lnSpc>
              <a:spcPct val="90000"/>
            </a:lnSpc>
            <a:spcBef>
              <a:spcPct val="0"/>
            </a:spcBef>
            <a:spcAft>
              <a:spcPct val="15000"/>
            </a:spcAft>
            <a:buChar char="••"/>
          </a:pPr>
          <a:r>
            <a:rPr lang="es-MX" sz="1600" kern="1200" dirty="0">
              <a:latin typeface="+mj-lt"/>
              <a:cs typeface="Times New Roman" pitchFamily="18" charset="0"/>
            </a:rPr>
            <a:t>Inversión en activos fijos</a:t>
          </a:r>
        </a:p>
      </dsp:txBody>
      <dsp:txXfrm>
        <a:off x="38" y="1428363"/>
        <a:ext cx="3701309" cy="4531137"/>
      </dsp:txXfrm>
    </dsp:sp>
    <dsp:sp modelId="{B706714A-355F-4763-BE7A-F287FB91D147}">
      <dsp:nvSpPr>
        <dsp:cNvPr id="0" name=""/>
        <dsp:cNvSpPr/>
      </dsp:nvSpPr>
      <dsp:spPr>
        <a:xfrm>
          <a:off x="4219531" y="17163"/>
          <a:ext cx="3701309" cy="1411200"/>
        </a:xfrm>
        <a:prstGeom prst="rect">
          <a:avLst/>
        </a:prstGeom>
        <a:gradFill rotWithShape="0">
          <a:gsLst>
            <a:gs pos="0">
              <a:schemeClr val="accent5">
                <a:hueOff val="2679977"/>
                <a:satOff val="-18634"/>
                <a:lumOff val="-2354"/>
                <a:alphaOff val="0"/>
                <a:tint val="60000"/>
                <a:satMod val="250000"/>
              </a:schemeClr>
            </a:gs>
            <a:gs pos="35000">
              <a:schemeClr val="accent5">
                <a:hueOff val="2679977"/>
                <a:satOff val="-18634"/>
                <a:lumOff val="-2354"/>
                <a:alphaOff val="0"/>
                <a:tint val="47000"/>
                <a:satMod val="275000"/>
              </a:schemeClr>
            </a:gs>
            <a:gs pos="100000">
              <a:schemeClr val="accent5">
                <a:hueOff val="2679977"/>
                <a:satOff val="-18634"/>
                <a:lumOff val="-2354"/>
                <a:alphaOff val="0"/>
                <a:tint val="25000"/>
                <a:satMod val="300000"/>
              </a:schemeClr>
            </a:gs>
          </a:gsLst>
          <a:lin ang="16200000" scaled="1"/>
        </a:gradFill>
        <a:ln w="12700" cap="flat" cmpd="sng" algn="ctr">
          <a:solidFill>
            <a:schemeClr val="accent5">
              <a:hueOff val="2679977"/>
              <a:satOff val="-18634"/>
              <a:lumOff val="-2354"/>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MX" sz="1600" b="1" kern="1200" dirty="0">
              <a:latin typeface="+mj-lt"/>
              <a:cs typeface="Times New Roman" pitchFamily="18" charset="0"/>
            </a:rPr>
            <a:t>Debilidades</a:t>
          </a:r>
        </a:p>
      </dsp:txBody>
      <dsp:txXfrm>
        <a:off x="4219531" y="17163"/>
        <a:ext cx="3701309" cy="1411200"/>
      </dsp:txXfrm>
    </dsp:sp>
    <dsp:sp modelId="{496C2ECF-C1D9-4A25-979A-24E06FC8FEA3}">
      <dsp:nvSpPr>
        <dsp:cNvPr id="0" name=""/>
        <dsp:cNvSpPr/>
      </dsp:nvSpPr>
      <dsp:spPr>
        <a:xfrm>
          <a:off x="4219531" y="1428363"/>
          <a:ext cx="3701309" cy="4531137"/>
        </a:xfrm>
        <a:prstGeom prst="rect">
          <a:avLst/>
        </a:prstGeom>
        <a:solidFill>
          <a:schemeClr val="accent5">
            <a:tint val="40000"/>
            <a:alpha val="90000"/>
            <a:hueOff val="3759449"/>
            <a:satOff val="-28831"/>
            <a:lumOff val="-2166"/>
            <a:alphaOff val="0"/>
          </a:schemeClr>
        </a:solidFill>
        <a:ln w="12700" cap="flat" cmpd="sng" algn="ctr">
          <a:solidFill>
            <a:schemeClr val="accent5">
              <a:tint val="40000"/>
              <a:alpha val="90000"/>
              <a:hueOff val="3759449"/>
              <a:satOff val="-28831"/>
              <a:lumOff val="-216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just" defTabSz="711200">
            <a:lnSpc>
              <a:spcPct val="90000"/>
            </a:lnSpc>
            <a:spcBef>
              <a:spcPct val="0"/>
            </a:spcBef>
            <a:spcAft>
              <a:spcPct val="15000"/>
            </a:spcAft>
            <a:buChar char="••"/>
          </a:pPr>
          <a:endParaRPr lang="es-MX" sz="1600" kern="1200">
            <a:latin typeface="+mj-lt"/>
            <a:cs typeface="Times New Roman" pitchFamily="18" charset="0"/>
          </a:endParaRPr>
        </a:p>
        <a:p>
          <a:pPr marL="171450" lvl="1" indent="-171450" algn="just" defTabSz="711200">
            <a:lnSpc>
              <a:spcPct val="90000"/>
            </a:lnSpc>
            <a:spcBef>
              <a:spcPct val="0"/>
            </a:spcBef>
            <a:spcAft>
              <a:spcPct val="15000"/>
            </a:spcAft>
            <a:buChar char="••"/>
          </a:pPr>
          <a:endParaRPr lang="es-MX" sz="1600" kern="1200">
            <a:latin typeface="+mj-lt"/>
            <a:cs typeface="Times New Roman" pitchFamily="18" charset="0"/>
          </a:endParaRPr>
        </a:p>
        <a:p>
          <a:pPr marL="171450" lvl="1" indent="-171450" algn="just" defTabSz="711200">
            <a:lnSpc>
              <a:spcPct val="90000"/>
            </a:lnSpc>
            <a:spcBef>
              <a:spcPct val="0"/>
            </a:spcBef>
            <a:spcAft>
              <a:spcPct val="15000"/>
            </a:spcAft>
            <a:buChar char="••"/>
          </a:pPr>
          <a:r>
            <a:rPr lang="es-MX" sz="1600" kern="1200" dirty="0">
              <a:latin typeface="+mj-lt"/>
              <a:cs typeface="Times New Roman" pitchFamily="18" charset="0"/>
            </a:rPr>
            <a:t>La empresa tiene un capital de trabajo negativo</a:t>
          </a:r>
        </a:p>
        <a:p>
          <a:pPr marL="171450" lvl="1" indent="-171450" algn="just" defTabSz="711200">
            <a:lnSpc>
              <a:spcPct val="90000"/>
            </a:lnSpc>
            <a:spcBef>
              <a:spcPct val="0"/>
            </a:spcBef>
            <a:spcAft>
              <a:spcPct val="15000"/>
            </a:spcAft>
            <a:buChar char="••"/>
          </a:pPr>
          <a:r>
            <a:rPr lang="es-MX" sz="1600" kern="1200" dirty="0">
              <a:latin typeface="+mj-lt"/>
              <a:cs typeface="Times New Roman" pitchFamily="18" charset="0"/>
            </a:rPr>
            <a:t>No existe una adecuada política de cobro</a:t>
          </a:r>
        </a:p>
        <a:p>
          <a:pPr marL="171450" lvl="1" indent="-171450" algn="just" defTabSz="711200">
            <a:lnSpc>
              <a:spcPct val="90000"/>
            </a:lnSpc>
            <a:spcBef>
              <a:spcPct val="0"/>
            </a:spcBef>
            <a:spcAft>
              <a:spcPct val="15000"/>
            </a:spcAft>
            <a:buChar char="••"/>
          </a:pPr>
          <a:r>
            <a:rPr lang="es-MX" sz="1600" kern="1200" dirty="0">
              <a:latin typeface="+mj-lt"/>
              <a:cs typeface="Times New Roman" pitchFamily="18" charset="0"/>
            </a:rPr>
            <a:t>La empresa no tiene </a:t>
          </a:r>
          <a:r>
            <a:rPr lang="es-MX" sz="1600" kern="1200" dirty="0" smtClean="0">
              <a:latin typeface="+mj-lt"/>
              <a:cs typeface="Times New Roman" pitchFamily="18" charset="0"/>
            </a:rPr>
            <a:t>políticas </a:t>
          </a:r>
          <a:r>
            <a:rPr lang="es-MX" sz="1600" kern="1200" dirty="0">
              <a:latin typeface="+mj-lt"/>
              <a:cs typeface="Times New Roman" pitchFamily="18" charset="0"/>
            </a:rPr>
            <a:t>de pago al trabajar con nuevos proveedores </a:t>
          </a:r>
        </a:p>
        <a:p>
          <a:pPr marL="171450" lvl="1" indent="-171450" algn="just" defTabSz="711200">
            <a:lnSpc>
              <a:spcPct val="90000"/>
            </a:lnSpc>
            <a:spcBef>
              <a:spcPct val="0"/>
            </a:spcBef>
            <a:spcAft>
              <a:spcPct val="15000"/>
            </a:spcAft>
            <a:buChar char="••"/>
          </a:pPr>
          <a:r>
            <a:rPr lang="es-MX" sz="1600" kern="1200" dirty="0">
              <a:latin typeface="+mj-lt"/>
              <a:cs typeface="Times New Roman" pitchFamily="18" charset="0"/>
            </a:rPr>
            <a:t>No tiene capacidad para cubrir sus deudas en el corto plazo debido a la falta de capital de trabajo</a:t>
          </a:r>
        </a:p>
        <a:p>
          <a:pPr marL="171450" lvl="1" indent="-171450" algn="just" defTabSz="711200">
            <a:lnSpc>
              <a:spcPct val="90000"/>
            </a:lnSpc>
            <a:spcBef>
              <a:spcPct val="0"/>
            </a:spcBef>
            <a:spcAft>
              <a:spcPct val="15000"/>
            </a:spcAft>
            <a:buChar char="••"/>
          </a:pPr>
          <a:r>
            <a:rPr lang="es-MX" sz="1600" kern="1200" dirty="0">
              <a:latin typeface="+mj-lt"/>
              <a:cs typeface="Times New Roman" pitchFamily="18" charset="0"/>
            </a:rPr>
            <a:t>Crecimiento de gastos operativos </a:t>
          </a:r>
        </a:p>
        <a:p>
          <a:pPr marL="171450" lvl="1" indent="-171450" algn="just" defTabSz="711200">
            <a:lnSpc>
              <a:spcPct val="90000"/>
            </a:lnSpc>
            <a:spcBef>
              <a:spcPct val="0"/>
            </a:spcBef>
            <a:spcAft>
              <a:spcPct val="15000"/>
            </a:spcAft>
            <a:buChar char="••"/>
          </a:pPr>
          <a:r>
            <a:rPr lang="es-MX" sz="1600" kern="1200" dirty="0">
              <a:latin typeface="+mj-lt"/>
              <a:cs typeface="Times New Roman" pitchFamily="18" charset="0"/>
            </a:rPr>
            <a:t> La empresa no cuenta con nuevas alternativas de financiamiento</a:t>
          </a:r>
        </a:p>
        <a:p>
          <a:pPr marL="171450" lvl="1" indent="-171450" algn="just" defTabSz="711200">
            <a:lnSpc>
              <a:spcPct val="90000"/>
            </a:lnSpc>
            <a:spcBef>
              <a:spcPct val="0"/>
            </a:spcBef>
            <a:spcAft>
              <a:spcPct val="15000"/>
            </a:spcAft>
            <a:buChar char="••"/>
          </a:pPr>
          <a:r>
            <a:rPr lang="es-MX" sz="1600" kern="1200" dirty="0">
              <a:latin typeface="+mj-lt"/>
              <a:cs typeface="Times New Roman" pitchFamily="18" charset="0"/>
            </a:rPr>
            <a:t> Falta de liquidez. </a:t>
          </a:r>
        </a:p>
        <a:p>
          <a:pPr marL="171450" lvl="1" indent="-171450" algn="just" defTabSz="711200">
            <a:lnSpc>
              <a:spcPct val="90000"/>
            </a:lnSpc>
            <a:spcBef>
              <a:spcPct val="0"/>
            </a:spcBef>
            <a:spcAft>
              <a:spcPct val="15000"/>
            </a:spcAft>
            <a:buChar char="••"/>
          </a:pPr>
          <a:r>
            <a:rPr lang="es-MX" sz="1600" kern="1200" dirty="0">
              <a:latin typeface="+mj-lt"/>
              <a:cs typeface="Times New Roman" pitchFamily="18" charset="0"/>
            </a:rPr>
            <a:t>No existe límite de riesgo ni instrumentos de cobro cuando se concede crédito a un cliente</a:t>
          </a:r>
        </a:p>
      </dsp:txBody>
      <dsp:txXfrm>
        <a:off x="4219531" y="1428363"/>
        <a:ext cx="3701309" cy="45311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EB974-B05F-4216-B221-BB2D578C98B2}">
      <dsp:nvSpPr>
        <dsp:cNvPr id="0" name=""/>
        <dsp:cNvSpPr/>
      </dsp:nvSpPr>
      <dsp:spPr>
        <a:xfrm>
          <a:off x="3024338" y="2153346"/>
          <a:ext cx="1907698" cy="1858610"/>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s-EC" sz="6500" kern="1200" dirty="0"/>
        </a:p>
      </dsp:txBody>
      <dsp:txXfrm>
        <a:off x="3303714" y="2425533"/>
        <a:ext cx="1348946" cy="1314236"/>
      </dsp:txXfrm>
    </dsp:sp>
    <dsp:sp modelId="{A77C6E65-FE4B-4CE2-AF66-66A7D052CF9D}">
      <dsp:nvSpPr>
        <dsp:cNvPr id="0" name=""/>
        <dsp:cNvSpPr/>
      </dsp:nvSpPr>
      <dsp:spPr>
        <a:xfrm rot="16262235">
          <a:off x="3878046" y="2015183"/>
          <a:ext cx="238241" cy="38413"/>
        </a:xfrm>
        <a:custGeom>
          <a:avLst/>
          <a:gdLst/>
          <a:ahLst/>
          <a:cxnLst/>
          <a:rect l="0" t="0" r="0" b="0"/>
          <a:pathLst>
            <a:path>
              <a:moveTo>
                <a:pt x="0" y="19206"/>
              </a:moveTo>
              <a:lnTo>
                <a:pt x="238241" y="19206"/>
              </a:lnTo>
            </a:path>
          </a:pathLst>
        </a:custGeom>
        <a:noFill/>
        <a:ln w="285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991211" y="2028433"/>
        <a:ext cx="11912" cy="11912"/>
      </dsp:txXfrm>
    </dsp:sp>
    <dsp:sp modelId="{3AB4348A-943C-4F23-9CAA-DA3AAEE3F2E6}">
      <dsp:nvSpPr>
        <dsp:cNvPr id="0" name=""/>
        <dsp:cNvSpPr/>
      </dsp:nvSpPr>
      <dsp:spPr>
        <a:xfrm>
          <a:off x="2880309" y="217416"/>
          <a:ext cx="2268767" cy="1697950"/>
        </a:xfrm>
        <a:prstGeom prst="ellipse">
          <a:avLst/>
        </a:prstGeom>
        <a:gradFill rotWithShape="0">
          <a:gsLst>
            <a:gs pos="0">
              <a:schemeClr val="accent2">
                <a:hueOff val="0"/>
                <a:satOff val="0"/>
                <a:lumOff val="0"/>
                <a:alphaOff val="0"/>
                <a:tint val="60000"/>
                <a:satMod val="250000"/>
              </a:schemeClr>
            </a:gs>
            <a:gs pos="35000">
              <a:schemeClr val="accent2">
                <a:hueOff val="0"/>
                <a:satOff val="0"/>
                <a:lumOff val="0"/>
                <a:alphaOff val="0"/>
                <a:tint val="47000"/>
                <a:satMod val="275000"/>
              </a:schemeClr>
            </a:gs>
            <a:gs pos="100000">
              <a:schemeClr val="accent2">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Interrelación existente entre distintas variables </a:t>
          </a:r>
          <a:endParaRPr lang="es-EC" sz="1600" kern="1200" dirty="0"/>
        </a:p>
      </dsp:txBody>
      <dsp:txXfrm>
        <a:off x="3212562" y="466075"/>
        <a:ext cx="1604261" cy="1200632"/>
      </dsp:txXfrm>
    </dsp:sp>
    <dsp:sp modelId="{3A8751D2-63AD-4795-BAB6-543839F75426}">
      <dsp:nvSpPr>
        <dsp:cNvPr id="0" name=""/>
        <dsp:cNvSpPr/>
      </dsp:nvSpPr>
      <dsp:spPr>
        <a:xfrm rot="90720">
          <a:off x="4931630" y="3092910"/>
          <a:ext cx="325713" cy="38413"/>
        </a:xfrm>
        <a:custGeom>
          <a:avLst/>
          <a:gdLst/>
          <a:ahLst/>
          <a:cxnLst/>
          <a:rect l="0" t="0" r="0" b="0"/>
          <a:pathLst>
            <a:path>
              <a:moveTo>
                <a:pt x="0" y="19206"/>
              </a:moveTo>
              <a:lnTo>
                <a:pt x="325713" y="19206"/>
              </a:lnTo>
            </a:path>
          </a:pathLst>
        </a:custGeom>
        <a:noFill/>
        <a:ln w="285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086344" y="3103974"/>
        <a:ext cx="16285" cy="16285"/>
      </dsp:txXfrm>
    </dsp:sp>
    <dsp:sp modelId="{CAA8CB6B-EBF5-47BE-8EC9-03394667EE2F}">
      <dsp:nvSpPr>
        <dsp:cNvPr id="0" name=""/>
        <dsp:cNvSpPr/>
      </dsp:nvSpPr>
      <dsp:spPr>
        <a:xfrm>
          <a:off x="5256582" y="2297363"/>
          <a:ext cx="2268767" cy="1697950"/>
        </a:xfrm>
        <a:prstGeom prst="ellipse">
          <a:avLst/>
        </a:prstGeom>
        <a:gradFill rotWithShape="0">
          <a:gsLst>
            <a:gs pos="0">
              <a:schemeClr val="accent2">
                <a:hueOff val="574254"/>
                <a:satOff val="-19920"/>
                <a:lumOff val="327"/>
                <a:alphaOff val="0"/>
                <a:tint val="60000"/>
                <a:satMod val="250000"/>
              </a:schemeClr>
            </a:gs>
            <a:gs pos="35000">
              <a:schemeClr val="accent2">
                <a:hueOff val="574254"/>
                <a:satOff val="-19920"/>
                <a:lumOff val="327"/>
                <a:alphaOff val="0"/>
                <a:tint val="47000"/>
                <a:satMod val="275000"/>
              </a:schemeClr>
            </a:gs>
            <a:gs pos="100000">
              <a:schemeClr val="accent2">
                <a:hueOff val="574254"/>
                <a:satOff val="-19920"/>
                <a:lumOff val="327"/>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Análisis de las principales variables de una empresa</a:t>
          </a:r>
          <a:endParaRPr lang="es-EC" sz="1600" kern="1200" dirty="0"/>
        </a:p>
      </dsp:txBody>
      <dsp:txXfrm>
        <a:off x="5588835" y="2546022"/>
        <a:ext cx="1604261" cy="1200632"/>
      </dsp:txXfrm>
    </dsp:sp>
    <dsp:sp modelId="{A3CAAE6D-9815-4DBB-9896-31A8C651F978}">
      <dsp:nvSpPr>
        <dsp:cNvPr id="0" name=""/>
        <dsp:cNvSpPr/>
      </dsp:nvSpPr>
      <dsp:spPr>
        <a:xfrm rot="5400000">
          <a:off x="3762140" y="4208797"/>
          <a:ext cx="432094" cy="38413"/>
        </a:xfrm>
        <a:custGeom>
          <a:avLst/>
          <a:gdLst/>
          <a:ahLst/>
          <a:cxnLst/>
          <a:rect l="0" t="0" r="0" b="0"/>
          <a:pathLst>
            <a:path>
              <a:moveTo>
                <a:pt x="0" y="19206"/>
              </a:moveTo>
              <a:lnTo>
                <a:pt x="432094" y="19206"/>
              </a:lnTo>
            </a:path>
          </a:pathLst>
        </a:custGeom>
        <a:noFill/>
        <a:ln w="285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967385" y="4217201"/>
        <a:ext cx="21604" cy="21604"/>
      </dsp:txXfrm>
    </dsp:sp>
    <dsp:sp modelId="{88DFD291-CB77-4D7A-862C-0BCE4DCCC79A}">
      <dsp:nvSpPr>
        <dsp:cNvPr id="0" name=""/>
        <dsp:cNvSpPr/>
      </dsp:nvSpPr>
      <dsp:spPr>
        <a:xfrm>
          <a:off x="2843804" y="4444051"/>
          <a:ext cx="2268767" cy="1697950"/>
        </a:xfrm>
        <a:prstGeom prst="ellipse">
          <a:avLst/>
        </a:prstGeom>
        <a:gradFill rotWithShape="0">
          <a:gsLst>
            <a:gs pos="0">
              <a:schemeClr val="accent2">
                <a:hueOff val="1148509"/>
                <a:satOff val="-39840"/>
                <a:lumOff val="654"/>
                <a:alphaOff val="0"/>
                <a:tint val="60000"/>
                <a:satMod val="250000"/>
              </a:schemeClr>
            </a:gs>
            <a:gs pos="35000">
              <a:schemeClr val="accent2">
                <a:hueOff val="1148509"/>
                <a:satOff val="-39840"/>
                <a:lumOff val="654"/>
                <a:alphaOff val="0"/>
                <a:tint val="47000"/>
                <a:satMod val="275000"/>
              </a:schemeClr>
            </a:gs>
            <a:gs pos="100000">
              <a:schemeClr val="accent2">
                <a:hueOff val="1148509"/>
                <a:satOff val="-39840"/>
                <a:lumOff val="654"/>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Comportamiento de la empresa después de la aplicación de ciertas políticas</a:t>
          </a:r>
          <a:endParaRPr lang="es-EC" sz="1600" kern="1200" dirty="0"/>
        </a:p>
      </dsp:txBody>
      <dsp:txXfrm>
        <a:off x="3176057" y="4692710"/>
        <a:ext cx="1604261" cy="1200632"/>
      </dsp:txXfrm>
    </dsp:sp>
    <dsp:sp modelId="{913F6CC6-6F3B-4ABF-A7C6-30DDC73975EB}">
      <dsp:nvSpPr>
        <dsp:cNvPr id="0" name=""/>
        <dsp:cNvSpPr/>
      </dsp:nvSpPr>
      <dsp:spPr>
        <a:xfrm rot="10703475">
          <a:off x="2843992" y="3092761"/>
          <a:ext cx="180778" cy="38413"/>
        </a:xfrm>
        <a:custGeom>
          <a:avLst/>
          <a:gdLst/>
          <a:ahLst/>
          <a:cxnLst/>
          <a:rect l="0" t="0" r="0" b="0"/>
          <a:pathLst>
            <a:path>
              <a:moveTo>
                <a:pt x="0" y="19206"/>
              </a:moveTo>
              <a:lnTo>
                <a:pt x="180778" y="19206"/>
              </a:lnTo>
            </a:path>
          </a:pathLst>
        </a:custGeom>
        <a:noFill/>
        <a:ln w="285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0800000">
        <a:off x="2929861" y="3107448"/>
        <a:ext cx="9038" cy="9038"/>
      </dsp:txXfrm>
    </dsp:sp>
    <dsp:sp modelId="{38727B4F-F07A-4540-98FF-2874FED9164D}">
      <dsp:nvSpPr>
        <dsp:cNvPr id="0" name=""/>
        <dsp:cNvSpPr/>
      </dsp:nvSpPr>
      <dsp:spPr>
        <a:xfrm>
          <a:off x="576058" y="2297367"/>
          <a:ext cx="2268767" cy="1697950"/>
        </a:xfrm>
        <a:prstGeom prst="ellipse">
          <a:avLst/>
        </a:prstGeom>
        <a:gradFill rotWithShape="0">
          <a:gsLst>
            <a:gs pos="0">
              <a:schemeClr val="accent2">
                <a:hueOff val="1722763"/>
                <a:satOff val="-59760"/>
                <a:lumOff val="981"/>
                <a:alphaOff val="0"/>
                <a:tint val="60000"/>
                <a:satMod val="250000"/>
              </a:schemeClr>
            </a:gs>
            <a:gs pos="35000">
              <a:schemeClr val="accent2">
                <a:hueOff val="1722763"/>
                <a:satOff val="-59760"/>
                <a:lumOff val="981"/>
                <a:alphaOff val="0"/>
                <a:tint val="47000"/>
                <a:satMod val="275000"/>
              </a:schemeClr>
            </a:gs>
            <a:gs pos="100000">
              <a:schemeClr val="accent2">
                <a:hueOff val="1722763"/>
                <a:satOff val="-59760"/>
                <a:lumOff val="981"/>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Aplicación y ejecución de las políticas a cargo de los directivos de la empresa.</a:t>
          </a:r>
          <a:endParaRPr lang="es-EC" sz="1600" kern="1200" dirty="0"/>
        </a:p>
      </dsp:txBody>
      <dsp:txXfrm>
        <a:off x="908311" y="2546026"/>
        <a:ext cx="1604261" cy="12006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7EA0A-8478-4FB6-80F9-BF22E657FA41}">
      <dsp:nvSpPr>
        <dsp:cNvPr id="0" name=""/>
        <dsp:cNvSpPr/>
      </dsp:nvSpPr>
      <dsp:spPr>
        <a:xfrm>
          <a:off x="3214327" y="2699173"/>
          <a:ext cx="2212305" cy="2212305"/>
        </a:xfrm>
        <a:prstGeom prst="ellipse">
          <a:avLst/>
        </a:prstGeom>
        <a:gradFill rotWithShape="0">
          <a:gsLst>
            <a:gs pos="0">
              <a:schemeClr val="accent3">
                <a:hueOff val="0"/>
                <a:satOff val="0"/>
                <a:lumOff val="0"/>
                <a:alphaOff val="0"/>
                <a:tint val="60000"/>
                <a:satMod val="250000"/>
              </a:schemeClr>
            </a:gs>
            <a:gs pos="35000">
              <a:schemeClr val="accent3">
                <a:hueOff val="0"/>
                <a:satOff val="0"/>
                <a:lumOff val="0"/>
                <a:alphaOff val="0"/>
                <a:tint val="47000"/>
                <a:satMod val="275000"/>
              </a:schemeClr>
            </a:gs>
            <a:gs pos="100000">
              <a:schemeClr val="accent3">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Se </a:t>
          </a:r>
          <a:r>
            <a:rPr lang="en-US" sz="3600" kern="1200" dirty="0" err="1" smtClean="0"/>
            <a:t>plantea</a:t>
          </a:r>
          <a:endParaRPr lang="es-MX" sz="3600" kern="1200" dirty="0"/>
        </a:p>
      </dsp:txBody>
      <dsp:txXfrm>
        <a:off x="3538312" y="3023158"/>
        <a:ext cx="1564335" cy="1564335"/>
      </dsp:txXfrm>
    </dsp:sp>
    <dsp:sp modelId="{9509F981-5B4C-444E-96DD-533F3A6582FB}">
      <dsp:nvSpPr>
        <dsp:cNvPr id="0" name=""/>
        <dsp:cNvSpPr/>
      </dsp:nvSpPr>
      <dsp:spPr>
        <a:xfrm rot="191908">
          <a:off x="2091921" y="3794431"/>
          <a:ext cx="1082250" cy="630506"/>
        </a:xfrm>
        <a:prstGeom prst="leftArrow">
          <a:avLst>
            <a:gd name="adj1" fmla="val 60000"/>
            <a:gd name="adj2" fmla="val 50000"/>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sp>
    <dsp:sp modelId="{32565E6F-9FCF-4D50-8C99-8B875A8E8D64}">
      <dsp:nvSpPr>
        <dsp:cNvPr id="0" name=""/>
        <dsp:cNvSpPr/>
      </dsp:nvSpPr>
      <dsp:spPr>
        <a:xfrm>
          <a:off x="197224" y="3185880"/>
          <a:ext cx="1548613" cy="1238890"/>
        </a:xfrm>
        <a:prstGeom prst="roundRect">
          <a:avLst>
            <a:gd name="adj" fmla="val 10000"/>
          </a:avLst>
        </a:prstGeom>
        <a:gradFill rotWithShape="0">
          <a:gsLst>
            <a:gs pos="0">
              <a:schemeClr val="accent4">
                <a:hueOff val="0"/>
                <a:satOff val="0"/>
                <a:lumOff val="0"/>
                <a:alphaOff val="0"/>
                <a:tint val="60000"/>
                <a:satMod val="250000"/>
              </a:schemeClr>
            </a:gs>
            <a:gs pos="35000">
              <a:schemeClr val="accent4">
                <a:hueOff val="0"/>
                <a:satOff val="0"/>
                <a:lumOff val="0"/>
                <a:alphaOff val="0"/>
                <a:tint val="47000"/>
                <a:satMod val="275000"/>
              </a:schemeClr>
            </a:gs>
            <a:gs pos="100000">
              <a:schemeClr val="accent4">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b="1" kern="1200" dirty="0" err="1" smtClean="0"/>
            <a:t>Cuentas</a:t>
          </a:r>
          <a:r>
            <a:rPr lang="en-US" sz="1500" b="1" kern="1200" dirty="0" smtClean="0"/>
            <a:t> </a:t>
          </a:r>
          <a:r>
            <a:rPr lang="en-US" sz="1500" b="1" kern="1200" dirty="0" err="1" smtClean="0"/>
            <a:t>por</a:t>
          </a:r>
          <a:r>
            <a:rPr lang="en-US" sz="1500" b="1" kern="1200" dirty="0" smtClean="0"/>
            <a:t> </a:t>
          </a:r>
          <a:r>
            <a:rPr lang="en-US" sz="1500" b="1" kern="1200" dirty="0" err="1" smtClean="0"/>
            <a:t>Cobrar</a:t>
          </a:r>
          <a:endParaRPr lang="es-MX" sz="1500" b="1" kern="1200" dirty="0"/>
        </a:p>
      </dsp:txBody>
      <dsp:txXfrm>
        <a:off x="233510" y="3222166"/>
        <a:ext cx="1476041" cy="1166318"/>
      </dsp:txXfrm>
    </dsp:sp>
    <dsp:sp modelId="{1EF671E7-B419-480D-A146-BAFB38F49B17}">
      <dsp:nvSpPr>
        <dsp:cNvPr id="0" name=""/>
        <dsp:cNvSpPr/>
      </dsp:nvSpPr>
      <dsp:spPr>
        <a:xfrm rot="1523391">
          <a:off x="2203578" y="2556484"/>
          <a:ext cx="856869" cy="630506"/>
        </a:xfrm>
        <a:prstGeom prst="leftArrow">
          <a:avLst>
            <a:gd name="adj1" fmla="val 60000"/>
            <a:gd name="adj2" fmla="val 50000"/>
          </a:avLst>
        </a:prstGeom>
        <a:gradFill rotWithShape="0">
          <a:gsLst>
            <a:gs pos="0">
              <a:schemeClr val="accent4">
                <a:hueOff val="-913125"/>
                <a:satOff val="9608"/>
                <a:lumOff val="549"/>
                <a:alphaOff val="0"/>
                <a:tint val="60000"/>
                <a:satMod val="250000"/>
              </a:schemeClr>
            </a:gs>
            <a:gs pos="35000">
              <a:schemeClr val="accent4">
                <a:hueOff val="-913125"/>
                <a:satOff val="9608"/>
                <a:lumOff val="549"/>
                <a:alphaOff val="0"/>
                <a:tint val="47000"/>
                <a:satMod val="275000"/>
              </a:schemeClr>
            </a:gs>
            <a:gs pos="100000">
              <a:schemeClr val="accent4">
                <a:hueOff val="-913125"/>
                <a:satOff val="9608"/>
                <a:lumOff val="549"/>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sp>
    <dsp:sp modelId="{557FDC42-ED31-4481-8937-4FB4B8FCFBF5}">
      <dsp:nvSpPr>
        <dsp:cNvPr id="0" name=""/>
        <dsp:cNvSpPr/>
      </dsp:nvSpPr>
      <dsp:spPr>
        <a:xfrm>
          <a:off x="836816" y="1217418"/>
          <a:ext cx="1548613" cy="1238890"/>
        </a:xfrm>
        <a:prstGeom prst="roundRect">
          <a:avLst>
            <a:gd name="adj" fmla="val 10000"/>
          </a:avLst>
        </a:prstGeom>
        <a:gradFill rotWithShape="0">
          <a:gsLst>
            <a:gs pos="0">
              <a:schemeClr val="accent4">
                <a:hueOff val="-913125"/>
                <a:satOff val="9608"/>
                <a:lumOff val="549"/>
                <a:alphaOff val="0"/>
                <a:tint val="60000"/>
                <a:satMod val="250000"/>
              </a:schemeClr>
            </a:gs>
            <a:gs pos="35000">
              <a:schemeClr val="accent4">
                <a:hueOff val="-913125"/>
                <a:satOff val="9608"/>
                <a:lumOff val="549"/>
                <a:alphaOff val="0"/>
                <a:tint val="47000"/>
                <a:satMod val="275000"/>
              </a:schemeClr>
            </a:gs>
            <a:gs pos="100000">
              <a:schemeClr val="accent4">
                <a:hueOff val="-913125"/>
                <a:satOff val="9608"/>
                <a:lumOff val="549"/>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b="1" kern="1200" dirty="0" err="1" smtClean="0"/>
            <a:t>Cuentas</a:t>
          </a:r>
          <a:r>
            <a:rPr lang="en-US" sz="1500" b="1" kern="1200" dirty="0" smtClean="0"/>
            <a:t> </a:t>
          </a:r>
          <a:r>
            <a:rPr lang="en-US" sz="1500" b="1" kern="1200" dirty="0" err="1" smtClean="0"/>
            <a:t>por</a:t>
          </a:r>
          <a:r>
            <a:rPr lang="en-US" sz="1500" b="1" kern="1200" dirty="0" smtClean="0"/>
            <a:t> </a:t>
          </a:r>
          <a:r>
            <a:rPr lang="en-US" sz="1500" b="1" kern="1200" dirty="0" err="1" smtClean="0"/>
            <a:t>Pagar</a:t>
          </a:r>
          <a:endParaRPr lang="es-MX" sz="1500" b="1" kern="1200" dirty="0"/>
        </a:p>
      </dsp:txBody>
      <dsp:txXfrm>
        <a:off x="873102" y="1253704"/>
        <a:ext cx="1476041" cy="1166318"/>
      </dsp:txXfrm>
    </dsp:sp>
    <dsp:sp modelId="{77D921BD-3DB6-4859-94F7-47CA9D8C06F3}">
      <dsp:nvSpPr>
        <dsp:cNvPr id="0" name=""/>
        <dsp:cNvSpPr/>
      </dsp:nvSpPr>
      <dsp:spPr>
        <a:xfrm rot="4578698">
          <a:off x="2837237" y="1712660"/>
          <a:ext cx="1085048" cy="630506"/>
        </a:xfrm>
        <a:prstGeom prst="leftArrow">
          <a:avLst>
            <a:gd name="adj1" fmla="val 60000"/>
            <a:gd name="adj2" fmla="val 50000"/>
          </a:avLst>
        </a:prstGeom>
        <a:gradFill rotWithShape="0">
          <a:gsLst>
            <a:gs pos="0">
              <a:schemeClr val="accent4">
                <a:hueOff val="-1826250"/>
                <a:satOff val="19217"/>
                <a:lumOff val="1098"/>
                <a:alphaOff val="0"/>
                <a:tint val="60000"/>
                <a:satMod val="250000"/>
              </a:schemeClr>
            </a:gs>
            <a:gs pos="35000">
              <a:schemeClr val="accent4">
                <a:hueOff val="-1826250"/>
                <a:satOff val="19217"/>
                <a:lumOff val="1098"/>
                <a:alphaOff val="0"/>
                <a:tint val="47000"/>
                <a:satMod val="275000"/>
              </a:schemeClr>
            </a:gs>
            <a:gs pos="100000">
              <a:schemeClr val="accent4">
                <a:hueOff val="-1826250"/>
                <a:satOff val="19217"/>
                <a:lumOff val="1098"/>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sp>
    <dsp:sp modelId="{9C44AA68-D1FC-41C1-B2C1-CA11A1514F49}">
      <dsp:nvSpPr>
        <dsp:cNvPr id="0" name=""/>
        <dsp:cNvSpPr/>
      </dsp:nvSpPr>
      <dsp:spPr>
        <a:xfrm>
          <a:off x="2511291" y="841"/>
          <a:ext cx="1548613" cy="1238890"/>
        </a:xfrm>
        <a:prstGeom prst="roundRect">
          <a:avLst>
            <a:gd name="adj" fmla="val 10000"/>
          </a:avLst>
        </a:prstGeom>
        <a:gradFill rotWithShape="0">
          <a:gsLst>
            <a:gs pos="0">
              <a:schemeClr val="accent4">
                <a:hueOff val="-1826250"/>
                <a:satOff val="19217"/>
                <a:lumOff val="1098"/>
                <a:alphaOff val="0"/>
                <a:tint val="60000"/>
                <a:satMod val="250000"/>
              </a:schemeClr>
            </a:gs>
            <a:gs pos="35000">
              <a:schemeClr val="accent4">
                <a:hueOff val="-1826250"/>
                <a:satOff val="19217"/>
                <a:lumOff val="1098"/>
                <a:alphaOff val="0"/>
                <a:tint val="47000"/>
                <a:satMod val="275000"/>
              </a:schemeClr>
            </a:gs>
            <a:gs pos="100000">
              <a:schemeClr val="accent4">
                <a:hueOff val="-1826250"/>
                <a:satOff val="19217"/>
                <a:lumOff val="1098"/>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b="1" kern="1200" dirty="0" smtClean="0"/>
            <a:t>Fuentes de </a:t>
          </a:r>
          <a:r>
            <a:rPr lang="en-US" sz="1500" b="1" kern="1200" dirty="0" err="1" smtClean="0"/>
            <a:t>financiamiento</a:t>
          </a:r>
          <a:endParaRPr lang="es-MX" sz="1500" b="1" kern="1200" dirty="0"/>
        </a:p>
      </dsp:txBody>
      <dsp:txXfrm>
        <a:off x="2547577" y="37127"/>
        <a:ext cx="1476041" cy="1166318"/>
      </dsp:txXfrm>
    </dsp:sp>
    <dsp:sp modelId="{F9354122-7E42-4817-A4FD-1FDA85EEEDA0}">
      <dsp:nvSpPr>
        <dsp:cNvPr id="0" name=""/>
        <dsp:cNvSpPr/>
      </dsp:nvSpPr>
      <dsp:spPr>
        <a:xfrm rot="6614216">
          <a:off x="4532417" y="1519864"/>
          <a:ext cx="916892" cy="630506"/>
        </a:xfrm>
        <a:prstGeom prst="leftArrow">
          <a:avLst>
            <a:gd name="adj1" fmla="val 60000"/>
            <a:gd name="adj2" fmla="val 50000"/>
          </a:avLst>
        </a:prstGeom>
        <a:gradFill rotWithShape="0">
          <a:gsLst>
            <a:gs pos="0">
              <a:schemeClr val="accent4">
                <a:hueOff val="-2739375"/>
                <a:satOff val="28825"/>
                <a:lumOff val="1648"/>
                <a:alphaOff val="0"/>
                <a:tint val="60000"/>
                <a:satMod val="250000"/>
              </a:schemeClr>
            </a:gs>
            <a:gs pos="35000">
              <a:schemeClr val="accent4">
                <a:hueOff val="-2739375"/>
                <a:satOff val="28825"/>
                <a:lumOff val="1648"/>
                <a:alphaOff val="0"/>
                <a:tint val="47000"/>
                <a:satMod val="275000"/>
              </a:schemeClr>
            </a:gs>
            <a:gs pos="100000">
              <a:schemeClr val="accent4">
                <a:hueOff val="-2739375"/>
                <a:satOff val="28825"/>
                <a:lumOff val="1648"/>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sp>
    <dsp:sp modelId="{3E31EEF0-4FCE-42F2-AB4C-399223DC2E65}">
      <dsp:nvSpPr>
        <dsp:cNvPr id="0" name=""/>
        <dsp:cNvSpPr/>
      </dsp:nvSpPr>
      <dsp:spPr>
        <a:xfrm>
          <a:off x="4581055" y="841"/>
          <a:ext cx="1548613" cy="1238890"/>
        </a:xfrm>
        <a:prstGeom prst="roundRect">
          <a:avLst>
            <a:gd name="adj" fmla="val 10000"/>
          </a:avLst>
        </a:prstGeom>
        <a:gradFill rotWithShape="0">
          <a:gsLst>
            <a:gs pos="0">
              <a:schemeClr val="accent4">
                <a:hueOff val="-2739375"/>
                <a:satOff val="28825"/>
                <a:lumOff val="1648"/>
                <a:alphaOff val="0"/>
                <a:tint val="60000"/>
                <a:satMod val="250000"/>
              </a:schemeClr>
            </a:gs>
            <a:gs pos="35000">
              <a:schemeClr val="accent4">
                <a:hueOff val="-2739375"/>
                <a:satOff val="28825"/>
                <a:lumOff val="1648"/>
                <a:alphaOff val="0"/>
                <a:tint val="47000"/>
                <a:satMod val="275000"/>
              </a:schemeClr>
            </a:gs>
            <a:gs pos="100000">
              <a:schemeClr val="accent4">
                <a:hueOff val="-2739375"/>
                <a:satOff val="28825"/>
                <a:lumOff val="1648"/>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b="1" kern="1200" dirty="0" err="1" smtClean="0"/>
            <a:t>Pronósticos</a:t>
          </a:r>
          <a:r>
            <a:rPr lang="en-US" sz="1500" b="1" kern="1200" dirty="0" smtClean="0"/>
            <a:t> de </a:t>
          </a:r>
          <a:r>
            <a:rPr lang="en-US" sz="1500" b="1" kern="1200" dirty="0" err="1" smtClean="0"/>
            <a:t>ventas</a:t>
          </a:r>
          <a:endParaRPr lang="es-MX" sz="1500" b="1" kern="1200" dirty="0"/>
        </a:p>
      </dsp:txBody>
      <dsp:txXfrm>
        <a:off x="4617341" y="37127"/>
        <a:ext cx="1476041" cy="1166318"/>
      </dsp:txXfrm>
    </dsp:sp>
    <dsp:sp modelId="{B49643D1-7809-4B81-8136-7764143222AD}">
      <dsp:nvSpPr>
        <dsp:cNvPr id="0" name=""/>
        <dsp:cNvSpPr/>
      </dsp:nvSpPr>
      <dsp:spPr>
        <a:xfrm rot="8874417">
          <a:off x="5554351" y="2324363"/>
          <a:ext cx="935456" cy="630506"/>
        </a:xfrm>
        <a:prstGeom prst="leftArrow">
          <a:avLst>
            <a:gd name="adj1" fmla="val 60000"/>
            <a:gd name="adj2" fmla="val 50000"/>
          </a:avLst>
        </a:prstGeom>
        <a:gradFill rotWithShape="0">
          <a:gsLst>
            <a:gs pos="0">
              <a:schemeClr val="accent4">
                <a:hueOff val="-3652499"/>
                <a:satOff val="38434"/>
                <a:lumOff val="2197"/>
                <a:alphaOff val="0"/>
                <a:tint val="60000"/>
                <a:satMod val="250000"/>
              </a:schemeClr>
            </a:gs>
            <a:gs pos="35000">
              <a:schemeClr val="accent4">
                <a:hueOff val="-3652499"/>
                <a:satOff val="38434"/>
                <a:lumOff val="2197"/>
                <a:alphaOff val="0"/>
                <a:tint val="47000"/>
                <a:satMod val="275000"/>
              </a:schemeClr>
            </a:gs>
            <a:gs pos="100000">
              <a:schemeClr val="accent4">
                <a:hueOff val="-3652499"/>
                <a:satOff val="38434"/>
                <a:lumOff val="2197"/>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sp>
    <dsp:sp modelId="{D5132798-D8CA-4CB8-B058-C10FCA6A840B}">
      <dsp:nvSpPr>
        <dsp:cNvPr id="0" name=""/>
        <dsp:cNvSpPr/>
      </dsp:nvSpPr>
      <dsp:spPr>
        <a:xfrm>
          <a:off x="6624468" y="1151729"/>
          <a:ext cx="1548613" cy="1238890"/>
        </a:xfrm>
        <a:prstGeom prst="roundRect">
          <a:avLst>
            <a:gd name="adj" fmla="val 10000"/>
          </a:avLst>
        </a:prstGeom>
        <a:gradFill rotWithShape="0">
          <a:gsLst>
            <a:gs pos="0">
              <a:schemeClr val="accent4">
                <a:hueOff val="-3652499"/>
                <a:satOff val="38434"/>
                <a:lumOff val="2197"/>
                <a:alphaOff val="0"/>
                <a:tint val="60000"/>
                <a:satMod val="250000"/>
              </a:schemeClr>
            </a:gs>
            <a:gs pos="35000">
              <a:schemeClr val="accent4">
                <a:hueOff val="-3652499"/>
                <a:satOff val="38434"/>
                <a:lumOff val="2197"/>
                <a:alphaOff val="0"/>
                <a:tint val="47000"/>
                <a:satMod val="275000"/>
              </a:schemeClr>
            </a:gs>
            <a:gs pos="100000">
              <a:schemeClr val="accent4">
                <a:hueOff val="-3652499"/>
                <a:satOff val="38434"/>
                <a:lumOff val="2197"/>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b="1" kern="1200" dirty="0" err="1" smtClean="0"/>
            <a:t>Presupuestos</a:t>
          </a:r>
          <a:r>
            <a:rPr lang="en-US" sz="1500" b="1" kern="1200" dirty="0" smtClean="0"/>
            <a:t> </a:t>
          </a:r>
          <a:endParaRPr lang="es-MX" sz="1500" b="1" kern="1200" dirty="0"/>
        </a:p>
      </dsp:txBody>
      <dsp:txXfrm>
        <a:off x="6660754" y="1188015"/>
        <a:ext cx="1476041" cy="1166318"/>
      </dsp:txXfrm>
    </dsp:sp>
    <dsp:sp modelId="{3636F26C-DB3F-45E2-A148-B8B694B613E7}">
      <dsp:nvSpPr>
        <dsp:cNvPr id="0" name=""/>
        <dsp:cNvSpPr/>
      </dsp:nvSpPr>
      <dsp:spPr>
        <a:xfrm rot="10616705">
          <a:off x="5547983" y="3669496"/>
          <a:ext cx="889678" cy="630506"/>
        </a:xfrm>
        <a:prstGeom prst="leftArrow">
          <a:avLst>
            <a:gd name="adj1" fmla="val 60000"/>
            <a:gd name="adj2" fmla="val 50000"/>
          </a:avLst>
        </a:prstGeom>
        <a:gradFill rotWithShape="0">
          <a:gsLst>
            <a:gs pos="0">
              <a:schemeClr val="accent4">
                <a:hueOff val="-4565624"/>
                <a:satOff val="48042"/>
                <a:lumOff val="2746"/>
                <a:alphaOff val="0"/>
                <a:tint val="60000"/>
                <a:satMod val="250000"/>
              </a:schemeClr>
            </a:gs>
            <a:gs pos="35000">
              <a:schemeClr val="accent4">
                <a:hueOff val="-4565624"/>
                <a:satOff val="48042"/>
                <a:lumOff val="2746"/>
                <a:alphaOff val="0"/>
                <a:tint val="47000"/>
                <a:satMod val="275000"/>
              </a:schemeClr>
            </a:gs>
            <a:gs pos="100000">
              <a:schemeClr val="accent4">
                <a:hueOff val="-4565624"/>
                <a:satOff val="48042"/>
                <a:lumOff val="2746"/>
                <a:alphaOff val="0"/>
                <a:tint val="25000"/>
                <a:satMod val="300000"/>
              </a:schemeClr>
            </a:gs>
          </a:gsLst>
          <a:lin ang="16200000" scaled="1"/>
        </a:gradFill>
        <a:ln>
          <a:noFill/>
        </a:ln>
        <a:effectLst/>
      </dsp:spPr>
      <dsp:style>
        <a:lnRef idx="0">
          <a:scrgbClr r="0" g="0" b="0"/>
        </a:lnRef>
        <a:fillRef idx="2">
          <a:scrgbClr r="0" g="0" b="0"/>
        </a:fillRef>
        <a:effectRef idx="1">
          <a:scrgbClr r="0" g="0" b="0"/>
        </a:effectRef>
        <a:fontRef idx="minor">
          <a:schemeClr val="dk1"/>
        </a:fontRef>
      </dsp:style>
    </dsp:sp>
    <dsp:sp modelId="{A09C9406-1BAB-4DBB-9EAD-731C3154C973}">
      <dsp:nvSpPr>
        <dsp:cNvPr id="0" name=""/>
        <dsp:cNvSpPr/>
      </dsp:nvSpPr>
      <dsp:spPr>
        <a:xfrm>
          <a:off x="6895122" y="3185880"/>
          <a:ext cx="1548613" cy="1238890"/>
        </a:xfrm>
        <a:prstGeom prst="roundRect">
          <a:avLst>
            <a:gd name="adj" fmla="val 10000"/>
          </a:avLst>
        </a:prstGeom>
        <a:gradFill rotWithShape="0">
          <a:gsLst>
            <a:gs pos="0">
              <a:schemeClr val="accent4">
                <a:hueOff val="-4565624"/>
                <a:satOff val="48042"/>
                <a:lumOff val="2746"/>
                <a:alphaOff val="0"/>
                <a:tint val="60000"/>
                <a:satMod val="250000"/>
              </a:schemeClr>
            </a:gs>
            <a:gs pos="35000">
              <a:schemeClr val="accent4">
                <a:hueOff val="-4565624"/>
                <a:satOff val="48042"/>
                <a:lumOff val="2746"/>
                <a:alphaOff val="0"/>
                <a:tint val="47000"/>
                <a:satMod val="275000"/>
              </a:schemeClr>
            </a:gs>
            <a:gs pos="100000">
              <a:schemeClr val="accent4">
                <a:hueOff val="-4565624"/>
                <a:satOff val="48042"/>
                <a:lumOff val="2746"/>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b="1" kern="1200" dirty="0" err="1" smtClean="0"/>
            <a:t>Estados</a:t>
          </a:r>
          <a:r>
            <a:rPr lang="en-US" sz="1500" b="1" kern="1200" dirty="0" smtClean="0"/>
            <a:t> </a:t>
          </a:r>
          <a:r>
            <a:rPr lang="en-US" sz="1500" b="1" kern="1200" dirty="0" err="1" smtClean="0"/>
            <a:t>Financieros</a:t>
          </a:r>
          <a:r>
            <a:rPr lang="en-US" sz="1500" b="1" kern="1200" dirty="0" smtClean="0"/>
            <a:t> </a:t>
          </a:r>
          <a:r>
            <a:rPr lang="en-US" sz="1500" b="1" kern="1200" dirty="0" err="1" smtClean="0"/>
            <a:t>Proforma</a:t>
          </a:r>
          <a:endParaRPr lang="es-MX" sz="1500" b="1" kern="1200" dirty="0"/>
        </a:p>
      </dsp:txBody>
      <dsp:txXfrm>
        <a:off x="6931408" y="3222166"/>
        <a:ext cx="1476041" cy="116631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AF6409-B957-425A-8E46-1B434438E4F7}" type="datetimeFigureOut">
              <a:rPr lang="es-EC" smtClean="0"/>
              <a:t>30/05/2013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E23A79-76B6-4104-8059-208E868C0AD5}" type="slidenum">
              <a:rPr lang="es-EC" smtClean="0"/>
              <a:t>‹Nº›</a:t>
            </a:fld>
            <a:endParaRPr lang="es-EC"/>
          </a:p>
        </p:txBody>
      </p:sp>
    </p:spTree>
    <p:extLst>
      <p:ext uri="{BB962C8B-B14F-4D97-AF65-F5344CB8AC3E}">
        <p14:creationId xmlns:p14="http://schemas.microsoft.com/office/powerpoint/2010/main" val="3487368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E23A79-76B6-4104-8059-208E868C0AD5}" type="slidenum">
              <a:rPr lang="es-EC" smtClean="0"/>
              <a:t>1</a:t>
            </a:fld>
            <a:endParaRPr lang="es-EC"/>
          </a:p>
        </p:txBody>
      </p:sp>
    </p:spTree>
    <p:extLst>
      <p:ext uri="{BB962C8B-B14F-4D97-AF65-F5344CB8AC3E}">
        <p14:creationId xmlns:p14="http://schemas.microsoft.com/office/powerpoint/2010/main" val="397561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E23A79-76B6-4104-8059-208E868C0AD5}" type="slidenum">
              <a:rPr lang="es-EC" smtClean="0"/>
              <a:t>4</a:t>
            </a:fld>
            <a:endParaRPr lang="es-EC"/>
          </a:p>
        </p:txBody>
      </p:sp>
    </p:spTree>
    <p:extLst>
      <p:ext uri="{BB962C8B-B14F-4D97-AF65-F5344CB8AC3E}">
        <p14:creationId xmlns:p14="http://schemas.microsoft.com/office/powerpoint/2010/main" val="1510812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E23A79-76B6-4104-8059-208E868C0AD5}" type="slidenum">
              <a:rPr lang="es-EC" smtClean="0"/>
              <a:t>8</a:t>
            </a:fld>
            <a:endParaRPr lang="es-EC"/>
          </a:p>
        </p:txBody>
      </p:sp>
    </p:spTree>
    <p:extLst>
      <p:ext uri="{BB962C8B-B14F-4D97-AF65-F5344CB8AC3E}">
        <p14:creationId xmlns:p14="http://schemas.microsoft.com/office/powerpoint/2010/main" val="850919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E23A79-76B6-4104-8059-208E868C0AD5}" type="slidenum">
              <a:rPr lang="es-EC" smtClean="0"/>
              <a:t>9</a:t>
            </a:fld>
            <a:endParaRPr lang="es-EC"/>
          </a:p>
        </p:txBody>
      </p:sp>
    </p:spTree>
    <p:extLst>
      <p:ext uri="{BB962C8B-B14F-4D97-AF65-F5344CB8AC3E}">
        <p14:creationId xmlns:p14="http://schemas.microsoft.com/office/powerpoint/2010/main" val="272214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E23A79-76B6-4104-8059-208E868C0AD5}" type="slidenum">
              <a:rPr lang="es-EC" smtClean="0"/>
              <a:t>10</a:t>
            </a:fld>
            <a:endParaRPr lang="es-EC"/>
          </a:p>
        </p:txBody>
      </p:sp>
    </p:spTree>
    <p:extLst>
      <p:ext uri="{BB962C8B-B14F-4D97-AF65-F5344CB8AC3E}">
        <p14:creationId xmlns:p14="http://schemas.microsoft.com/office/powerpoint/2010/main" val="125691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E23A79-76B6-4104-8059-208E868C0AD5}" type="slidenum">
              <a:rPr lang="es-EC" smtClean="0"/>
              <a:t>14</a:t>
            </a:fld>
            <a:endParaRPr lang="es-EC"/>
          </a:p>
        </p:txBody>
      </p:sp>
    </p:spTree>
    <p:extLst>
      <p:ext uri="{BB962C8B-B14F-4D97-AF65-F5344CB8AC3E}">
        <p14:creationId xmlns:p14="http://schemas.microsoft.com/office/powerpoint/2010/main" val="2292570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E23A79-76B6-4104-8059-208E868C0AD5}" type="slidenum">
              <a:rPr lang="es-EC" smtClean="0"/>
              <a:t>16</a:t>
            </a:fld>
            <a:endParaRPr lang="es-EC"/>
          </a:p>
        </p:txBody>
      </p:sp>
    </p:spTree>
    <p:extLst>
      <p:ext uri="{BB962C8B-B14F-4D97-AF65-F5344CB8AC3E}">
        <p14:creationId xmlns:p14="http://schemas.microsoft.com/office/powerpoint/2010/main" val="2072603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E23A79-76B6-4104-8059-208E868C0AD5}" type="slidenum">
              <a:rPr lang="es-EC" smtClean="0"/>
              <a:t>54</a:t>
            </a:fld>
            <a:endParaRPr lang="es-EC"/>
          </a:p>
        </p:txBody>
      </p:sp>
    </p:spTree>
    <p:extLst>
      <p:ext uri="{BB962C8B-B14F-4D97-AF65-F5344CB8AC3E}">
        <p14:creationId xmlns:p14="http://schemas.microsoft.com/office/powerpoint/2010/main" val="1544937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6E23A79-76B6-4104-8059-208E868C0AD5}" type="slidenum">
              <a:rPr lang="es-EC" smtClean="0"/>
              <a:t>61</a:t>
            </a:fld>
            <a:endParaRPr lang="es-EC"/>
          </a:p>
        </p:txBody>
      </p:sp>
    </p:spTree>
    <p:extLst>
      <p:ext uri="{BB962C8B-B14F-4D97-AF65-F5344CB8AC3E}">
        <p14:creationId xmlns:p14="http://schemas.microsoft.com/office/powerpoint/2010/main" val="3959017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1149F91C-41BE-4355-A36A-1BA88176FEFD}" type="datetimeFigureOut">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7A668F8-2E35-4A49-AA61-C9B45836B714}" type="slidenum">
              <a:rPr lang="en-US" smtClean="0"/>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149F91C-41BE-4355-A36A-1BA88176FEFD}" type="datetimeFigureOut">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668F8-2E35-4A49-AA61-C9B45836B714}" type="slidenum">
              <a:rPr lang="en-US" smtClean="0"/>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149F91C-41BE-4355-A36A-1BA88176FEFD}" type="datetimeFigureOut">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668F8-2E35-4A49-AA61-C9B45836B714}" type="slidenum">
              <a:rPr lang="en-US" smtClean="0"/>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149F91C-41BE-4355-A36A-1BA88176FEFD}" type="datetimeFigureOut">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668F8-2E35-4A49-AA61-C9B45836B714}" type="slidenum">
              <a:rPr lang="en-US" smtClean="0"/>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1149F91C-41BE-4355-A36A-1BA88176FEFD}" type="datetimeFigureOut">
              <a:rPr lang="en-US" smtClean="0"/>
              <a:t>5/30/2013</a:t>
            </a:fld>
            <a:endParaRPr lang="en-US"/>
          </a:p>
        </p:txBody>
      </p:sp>
      <p:sp>
        <p:nvSpPr>
          <p:cNvPr id="8" name="Slide Number Placeholder 7"/>
          <p:cNvSpPr>
            <a:spLocks noGrp="1"/>
          </p:cNvSpPr>
          <p:nvPr>
            <p:ph type="sldNum" sz="quarter" idx="11"/>
          </p:nvPr>
        </p:nvSpPr>
        <p:spPr/>
        <p:txBody>
          <a:bodyPr/>
          <a:lstStyle/>
          <a:p>
            <a:fld id="{D7A668F8-2E35-4A49-AA61-C9B45836B714}" type="slidenum">
              <a:rPr lang="en-US" smtClean="0"/>
              <a:t>‹Nº›</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149F91C-41BE-4355-A36A-1BA88176FEFD}" type="datetimeFigureOut">
              <a:rPr lang="en-US" smtClean="0"/>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668F8-2E35-4A49-AA61-C9B45836B714}" type="slidenum">
              <a:rPr lang="en-US" smtClean="0"/>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s-ES" smtClean="0"/>
              <a:t>Haga clic para modificar el estilo de texto del patrón</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149F91C-41BE-4355-A36A-1BA88176FEFD}" type="datetimeFigureOut">
              <a:rPr lang="en-US" smtClean="0"/>
              <a:t>5/30/2013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A668F8-2E35-4A49-AA61-C9B45836B714}" type="slidenum">
              <a:rPr lang="en-US" smtClean="0"/>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1149F91C-41BE-4355-A36A-1BA88176FEFD}" type="datetimeFigureOut">
              <a:rPr lang="en-US" smtClean="0"/>
              <a:t>5/30/2013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A668F8-2E35-4A49-AA61-C9B45836B714}"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49F91C-41BE-4355-A36A-1BA88176FEFD}" type="datetimeFigureOut">
              <a:rPr lang="en-US" smtClean="0"/>
              <a:t>5/30/2013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A668F8-2E35-4A49-AA61-C9B45836B714}"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149F91C-41BE-4355-A36A-1BA88176FEFD}" type="datetimeFigureOut">
              <a:rPr lang="en-US" smtClean="0"/>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668F8-2E35-4A49-AA61-C9B45836B714}" type="slidenum">
              <a:rPr lang="en-US" smtClean="0"/>
              <a:t>‹Nº›</a:t>
            </a:fld>
            <a:endParaRPr lang="en-US"/>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149F91C-41BE-4355-A36A-1BA88176FEFD}" type="datetimeFigureOut">
              <a:rPr lang="en-US" smtClean="0"/>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7A668F8-2E35-4A49-AA61-C9B45836B714}" type="slidenum">
              <a:rPr lang="en-US" smtClean="0"/>
              <a:t>‹Nº›</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s-ES" smtClean="0"/>
              <a:t>Haga clic para modificar el estilo de título del patrón</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149F91C-41BE-4355-A36A-1BA88176FEFD}" type="datetimeFigureOut">
              <a:rPr lang="en-US" smtClean="0"/>
              <a:t>5/30/2013</a:t>
            </a:fld>
            <a:endParaRPr 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D7A668F8-2E35-4A49-AA61-C9B45836B714}" type="slidenum">
              <a:rPr lang="en-US" smtClean="0"/>
              <a:t>‹Nº›</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4.xml"/><Relationship Id="rId7" Type="http://schemas.openxmlformats.org/officeDocument/2006/relationships/image" Target="../media/image2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5.pn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6.xml"/><Relationship Id="rId7" Type="http://schemas.openxmlformats.org/officeDocument/2006/relationships/image" Target="../media/image50.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2.jpeg"/><Relationship Id="rId7" Type="http://schemas.openxmlformats.org/officeDocument/2006/relationships/diagramColors" Target="../diagrams/colors11.xml"/><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6.png"/><Relationship Id="rId5" Type="http://schemas.openxmlformats.org/officeDocument/2006/relationships/diagramQuickStyle" Target="../diagrams/quickStyle1.xml"/><Relationship Id="rId10" Type="http://schemas.openxmlformats.org/officeDocument/2006/relationships/image" Target="../media/image15.png"/><Relationship Id="rId4" Type="http://schemas.openxmlformats.org/officeDocument/2006/relationships/diagramLayout" Target="../diagrams/layout1.xml"/><Relationship Id="rId9"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9.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GO ESPE ORIGINAL 2"/>
          <p:cNvPicPr/>
          <p:nvPr/>
        </p:nvPicPr>
        <p:blipFill>
          <a:blip r:embed="rId3" cstate="print"/>
          <a:srcRect/>
          <a:stretch>
            <a:fillRect/>
          </a:stretch>
        </p:blipFill>
        <p:spPr bwMode="auto">
          <a:xfrm>
            <a:off x="2051720" y="116632"/>
            <a:ext cx="4681220" cy="1083310"/>
          </a:xfrm>
          <a:prstGeom prst="rect">
            <a:avLst/>
          </a:prstGeom>
          <a:noFill/>
          <a:ln w="9525">
            <a:noFill/>
            <a:miter lim="800000"/>
            <a:headEnd/>
            <a:tailEnd/>
          </a:ln>
        </p:spPr>
      </p:pic>
      <p:sp>
        <p:nvSpPr>
          <p:cNvPr id="5" name="Rectangle 1"/>
          <p:cNvSpPr>
            <a:spLocks noChangeArrowheads="1"/>
          </p:cNvSpPr>
          <p:nvPr/>
        </p:nvSpPr>
        <p:spPr bwMode="auto">
          <a:xfrm>
            <a:off x="467544" y="1385994"/>
            <a:ext cx="8146212" cy="5178341"/>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962150" algn="l"/>
                <a:tab pos="2879725" algn="ctr"/>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DEPARTAMENTO DE CIENCIAS ECONÓMICAS, ADMINISTRATIVAS Y DE COMERCIO</a:t>
            </a:r>
          </a:p>
          <a:p>
            <a:pPr marL="0" marR="0" lvl="0" indent="0" algn="ctr" defTabSz="914400" rtl="0" eaLnBrk="1" fontAlgn="base" latinLnBrk="0" hangingPunct="1">
              <a:lnSpc>
                <a:spcPct val="100000"/>
              </a:lnSpc>
              <a:spcBef>
                <a:spcPct val="0"/>
              </a:spcBef>
              <a:spcAft>
                <a:spcPct val="0"/>
              </a:spcAft>
              <a:buClrTx/>
              <a:buSzTx/>
              <a:buFontTx/>
              <a:buNone/>
              <a:tabLst>
                <a:tab pos="1962150" algn="l"/>
                <a:tab pos="2879725" algn="ctr"/>
              </a:tabLst>
            </a:pPr>
            <a:endPar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1962150" algn="l"/>
                <a:tab pos="2879725" algn="ctr"/>
              </a:tabLst>
            </a:pPr>
            <a:endPar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r>
              <a:rPr kumimoji="0" lang="es-EC"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TESIS DE GRADO PREVIO A LA OBTENCIÓN DEL TÍTULO DE: INGENIERÍA EN FINANZAS - CONTADOR PÚBLICO – AUDITOR</a:t>
            </a: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endParaRPr kumimoji="0" lang="es-EC" sz="1600"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r>
              <a:rPr kumimoji="0" lang="es-EC" b="1" i="0" u="none" strike="noStrike" cap="none" normalizeH="0" baseline="0" dirty="0" smtClean="0">
                <a:ln>
                  <a:noFill/>
                </a:ln>
                <a:solidFill>
                  <a:schemeClr val="tx1"/>
                </a:solidFill>
                <a:effectLst/>
                <a:latin typeface="Arial" pitchFamily="34" charset="0"/>
                <a:ea typeface="Calibri" pitchFamily="34" charset="0"/>
                <a:cs typeface="Arial" pitchFamily="34" charset="0"/>
              </a:rPr>
              <a:t>“MODELO DE GESTIÓN FINANCIERA PARA</a:t>
            </a:r>
            <a:r>
              <a:rPr kumimoji="0" lang="es-EC" b="1" i="0" u="none" strike="noStrike" cap="none" normalizeH="0" dirty="0" smtClean="0">
                <a:ln>
                  <a:noFill/>
                </a:ln>
                <a:solidFill>
                  <a:schemeClr val="tx1"/>
                </a:solidFill>
                <a:effectLst/>
                <a:latin typeface="Arial" pitchFamily="34" charset="0"/>
                <a:ea typeface="Calibri" pitchFamily="34" charset="0"/>
                <a:cs typeface="Arial" pitchFamily="34" charset="0"/>
              </a:rPr>
              <a:t> LA EMPRESA DIRECTMARKET  CÍA. LTDA.</a:t>
            </a:r>
            <a:r>
              <a:rPr kumimoji="0" lang="es-EC" b="1"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lang="es-EC" b="1" dirty="0" smtClean="0">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r>
              <a:rPr kumimoji="0" lang="es-EC" b="1" i="0" u="none" strike="noStrike" cap="none" normalizeH="0" baseline="0" dirty="0" smtClean="0">
                <a:ln>
                  <a:noFill/>
                </a:ln>
                <a:solidFill>
                  <a:schemeClr val="tx1"/>
                </a:solidFill>
                <a:effectLst/>
                <a:latin typeface="Arial" pitchFamily="34" charset="0"/>
                <a:ea typeface="Calibri" pitchFamily="34" charset="0"/>
                <a:cs typeface="Arial" pitchFamily="34" charset="0"/>
              </a:rPr>
              <a:t>AUTOR: MARÍA JAEL LUDEÑA SALAZAR</a:t>
            </a: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endParaRPr kumimoji="0" lang="es-EC"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endParaRPr kumimoji="0" lang="es-EC"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r>
              <a:rPr kumimoji="0" lang="es-EC"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lang="es-EC" sz="1050" dirty="0">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r>
              <a:rPr kumimoji="0" lang="es-EC"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Eco.</a:t>
            </a:r>
            <a:r>
              <a:rPr kumimoji="0" lang="es-EC" sz="1600" b="0" i="0" u="none" strike="noStrike" cap="none" normalizeH="0" dirty="0" smtClean="0">
                <a:ln>
                  <a:noFill/>
                </a:ln>
                <a:solidFill>
                  <a:schemeClr val="tx1"/>
                </a:solidFill>
                <a:effectLst/>
                <a:latin typeface="Arial" pitchFamily="34" charset="0"/>
                <a:ea typeface="Times New Roman" pitchFamily="18" charset="0"/>
                <a:cs typeface="Arial" pitchFamily="34" charset="0"/>
              </a:rPr>
              <a:t> Lorenzo Armijos</a:t>
            </a:r>
            <a:r>
              <a:rPr kumimoji="0" lang="es-EC"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lang="es-EC" sz="1600" dirty="0" smtClean="0">
                <a:latin typeface="Arial" pitchFamily="34" charset="0"/>
                <a:ea typeface="Times New Roman" pitchFamily="18" charset="0"/>
                <a:cs typeface="Arial" pitchFamily="34" charset="0"/>
              </a:rPr>
              <a:t>E</a:t>
            </a:r>
            <a:r>
              <a:rPr kumimoji="0" lang="es-EC"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 Fernando Beltrán </a:t>
            </a:r>
            <a:endParaRPr lang="es-EC" sz="1050" dirty="0">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r>
              <a:rPr kumimoji="0" lang="es-EC" sz="1050" b="1"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s-EC" b="1" i="0" u="none" strike="noStrike" cap="none" normalizeH="0" baseline="0" dirty="0" smtClean="0">
                <a:ln>
                  <a:noFill/>
                </a:ln>
                <a:solidFill>
                  <a:schemeClr val="tx1"/>
                </a:solidFill>
                <a:effectLst/>
                <a:latin typeface="Arial" pitchFamily="34" charset="0"/>
                <a:ea typeface="Calibri" pitchFamily="34" charset="0"/>
                <a:cs typeface="Arial" pitchFamily="34" charset="0"/>
              </a:rPr>
              <a:t>DIRECTOR                                   CODIRECTOR</a:t>
            </a: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962150" algn="l"/>
                <a:tab pos="2879725" algn="ctr"/>
              </a:tabLst>
            </a:pPr>
            <a:r>
              <a:rPr kumimoji="0" lang="es-EC" b="1" i="0" u="none" strike="noStrike" cap="none" normalizeH="0" baseline="0" dirty="0" smtClean="0">
                <a:ln>
                  <a:noFill/>
                </a:ln>
                <a:solidFill>
                  <a:schemeClr val="tx1"/>
                </a:solidFill>
                <a:effectLst/>
                <a:latin typeface="Arial" pitchFamily="34" charset="0"/>
                <a:ea typeface="Calibri" pitchFamily="34" charset="0"/>
                <a:cs typeface="Arial" pitchFamily="34" charset="0"/>
              </a:rPr>
              <a:t>SANGOLQUÍ, </a:t>
            </a:r>
            <a:r>
              <a:rPr lang="es-EC" b="1" dirty="0" smtClean="0">
                <a:latin typeface="Arial" pitchFamily="34" charset="0"/>
                <a:ea typeface="Calibri" pitchFamily="34" charset="0"/>
                <a:cs typeface="Arial" pitchFamily="34" charset="0"/>
              </a:rPr>
              <a:t>ABRIL</a:t>
            </a:r>
            <a:r>
              <a:rPr kumimoji="0" lang="es-EC" b="1" i="0" u="none" strike="noStrike" cap="none" normalizeH="0" baseline="0" dirty="0" smtClean="0">
                <a:ln>
                  <a:noFill/>
                </a:ln>
                <a:solidFill>
                  <a:schemeClr val="tx1"/>
                </a:solidFill>
                <a:effectLst/>
                <a:latin typeface="Arial" pitchFamily="34" charset="0"/>
                <a:ea typeface="Calibri" pitchFamily="34" charset="0"/>
                <a:cs typeface="Arial" pitchFamily="34" charset="0"/>
              </a:rPr>
              <a:t> DE 2013</a:t>
            </a:r>
            <a:endParaRPr kumimoji="0" lang="es-EC"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224567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31840" y="122839"/>
            <a:ext cx="3816424" cy="687606"/>
          </a:xfrm>
        </p:spPr>
        <p:txBody>
          <a:bodyPr/>
          <a:lstStyle/>
          <a:p>
            <a:r>
              <a:rPr lang="en-US" b="1" dirty="0" smtClean="0">
                <a:effectLst>
                  <a:outerShdw blurRad="38100" dist="38100" dir="2700000" algn="tl">
                    <a:srgbClr val="000000">
                      <a:alpha val="43137"/>
                    </a:srgbClr>
                  </a:outerShdw>
                </a:effectLst>
              </a:rPr>
              <a:t>LA COMPAÑÍA</a:t>
            </a:r>
            <a:endParaRPr lang="es-MX" b="1" dirty="0">
              <a:effectLst>
                <a:outerShdw blurRad="38100" dist="38100" dir="2700000" algn="tl">
                  <a:srgbClr val="000000">
                    <a:alpha val="43137"/>
                  </a:srgbClr>
                </a:outerShdw>
              </a:effectLst>
            </a:endParaRPr>
          </a:p>
        </p:txBody>
      </p:sp>
      <p:graphicFrame>
        <p:nvGraphicFramePr>
          <p:cNvPr id="5" name="4 Diagrama"/>
          <p:cNvGraphicFramePr/>
          <p:nvPr>
            <p:extLst>
              <p:ext uri="{D42A27DB-BD31-4B8C-83A1-F6EECF244321}">
                <p14:modId xmlns:p14="http://schemas.microsoft.com/office/powerpoint/2010/main" val="2445303814"/>
              </p:ext>
            </p:extLst>
          </p:nvPr>
        </p:nvGraphicFramePr>
        <p:xfrm>
          <a:off x="183508" y="1245161"/>
          <a:ext cx="8678951" cy="573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529" y="23033"/>
            <a:ext cx="1506537"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Flecha curvada hacia abajo"/>
          <p:cNvSpPr/>
          <p:nvPr/>
        </p:nvSpPr>
        <p:spPr>
          <a:xfrm rot="3727710">
            <a:off x="1698560" y="677333"/>
            <a:ext cx="619686" cy="400585"/>
          </a:xfrm>
          <a:prstGeom prst="curved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31289141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2987824" y="28983"/>
            <a:ext cx="3816424" cy="687606"/>
          </a:xfrm>
        </p:spPr>
        <p:txBody>
          <a:bodyPr/>
          <a:lstStyle/>
          <a:p>
            <a:r>
              <a:rPr lang="en-US" b="1" dirty="0" smtClean="0">
                <a:effectLst>
                  <a:outerShdw blurRad="38100" dist="38100" dir="2700000" algn="tl">
                    <a:srgbClr val="000000">
                      <a:alpha val="43137"/>
                    </a:srgbClr>
                  </a:outerShdw>
                </a:effectLst>
              </a:rPr>
              <a:t>LA COMPAÑÍA</a:t>
            </a:r>
            <a:endParaRPr lang="es-MX" b="1" dirty="0">
              <a:effectLst>
                <a:outerShdw blurRad="38100" dist="38100" dir="2700000" algn="tl">
                  <a:srgbClr val="000000">
                    <a:alpha val="43137"/>
                  </a:srgbClr>
                </a:outerShdw>
              </a:effectLst>
            </a:endParaRPr>
          </a:p>
        </p:txBody>
      </p:sp>
      <p:pic>
        <p:nvPicPr>
          <p:cNvPr id="513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095624"/>
            <a:ext cx="6399481" cy="220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 Título"/>
          <p:cNvSpPr txBox="1">
            <a:spLocks/>
          </p:cNvSpPr>
          <p:nvPr/>
        </p:nvSpPr>
        <p:spPr>
          <a:xfrm>
            <a:off x="11576" y="1725659"/>
            <a:ext cx="1872208" cy="9486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400" b="1" cap="none" dirty="0" err="1">
                <a:solidFill>
                  <a:schemeClr val="tx1">
                    <a:lumMod val="95000"/>
                    <a:lumOff val="5000"/>
                  </a:schemeClr>
                </a:solidFill>
              </a:rPr>
              <a:t>R</a:t>
            </a:r>
            <a:r>
              <a:rPr lang="en-US" sz="2400" b="1" cap="none" dirty="0" err="1" smtClean="0">
                <a:solidFill>
                  <a:schemeClr val="tx1">
                    <a:lumMod val="95000"/>
                    <a:lumOff val="5000"/>
                  </a:schemeClr>
                </a:solidFill>
              </a:rPr>
              <a:t>epartición</a:t>
            </a:r>
            <a:r>
              <a:rPr lang="en-US" sz="2400" b="1" cap="none" dirty="0" smtClean="0">
                <a:solidFill>
                  <a:schemeClr val="tx1">
                    <a:lumMod val="95000"/>
                    <a:lumOff val="5000"/>
                  </a:schemeClr>
                </a:solidFill>
              </a:rPr>
              <a:t> del capital</a:t>
            </a:r>
            <a:endParaRPr lang="es-MX" sz="2400" b="1" cap="none" dirty="0">
              <a:solidFill>
                <a:schemeClr val="tx1">
                  <a:lumMod val="95000"/>
                  <a:lumOff val="5000"/>
                </a:schemeClr>
              </a:solidFill>
            </a:endParaRPr>
          </a:p>
        </p:txBody>
      </p:sp>
      <p:pic>
        <p:nvPicPr>
          <p:cNvPr id="51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44" y="3969060"/>
            <a:ext cx="6264937"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88640"/>
            <a:ext cx="1506537"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1 Título"/>
          <p:cNvSpPr txBox="1">
            <a:spLocks/>
          </p:cNvSpPr>
          <p:nvPr/>
        </p:nvSpPr>
        <p:spPr>
          <a:xfrm>
            <a:off x="7236297" y="4761148"/>
            <a:ext cx="1718960" cy="936104"/>
          </a:xfrm>
          <a:prstGeom prst="rect">
            <a:avLst/>
          </a:prstGeom>
          <a:ln>
            <a:noFill/>
          </a:ln>
        </p:spPr>
        <p:style>
          <a:lnRef idx="2">
            <a:schemeClr val="accent1"/>
          </a:lnRef>
          <a:fillRef idx="1003">
            <a:schemeClr val="lt1"/>
          </a:fillRef>
          <a:effectRef idx="0">
            <a:schemeClr val="accent1"/>
          </a:effectRef>
          <a:fontRef idx="minor">
            <a:schemeClr val="dk1"/>
          </a:fontRef>
        </p:style>
        <p:txBody>
          <a:bodyPr vert="horz" lIns="91440" tIns="45720" rIns="91440" bIns="45720" rtlCol="0" anchor="b">
            <a:normAutofit fontScale="92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400" b="1" cap="none" dirty="0" err="1">
                <a:solidFill>
                  <a:schemeClr val="tx1">
                    <a:lumMod val="95000"/>
                    <a:lumOff val="5000"/>
                  </a:schemeClr>
                </a:solidFill>
              </a:rPr>
              <a:t>I</a:t>
            </a:r>
            <a:r>
              <a:rPr lang="en-US" sz="2400" b="1" cap="none" dirty="0" err="1" smtClean="0">
                <a:solidFill>
                  <a:schemeClr val="tx1">
                    <a:lumMod val="95000"/>
                    <a:lumOff val="5000"/>
                  </a:schemeClr>
                </a:solidFill>
              </a:rPr>
              <a:t>ntegración</a:t>
            </a:r>
            <a:r>
              <a:rPr lang="en-US" sz="2400" b="1" cap="none" dirty="0" smtClean="0">
                <a:solidFill>
                  <a:schemeClr val="tx1">
                    <a:lumMod val="95000"/>
                    <a:lumOff val="5000"/>
                  </a:schemeClr>
                </a:solidFill>
              </a:rPr>
              <a:t> del capital</a:t>
            </a:r>
            <a:endParaRPr lang="es-MX" sz="2400" b="1" cap="none" dirty="0">
              <a:solidFill>
                <a:schemeClr val="tx1">
                  <a:lumMod val="95000"/>
                  <a:lumOff val="5000"/>
                </a:schemeClr>
              </a:solidFill>
            </a:endParaRPr>
          </a:p>
        </p:txBody>
      </p:sp>
      <p:sp>
        <p:nvSpPr>
          <p:cNvPr id="10" name="9 Flecha izquierda"/>
          <p:cNvSpPr/>
          <p:nvPr/>
        </p:nvSpPr>
        <p:spPr>
          <a:xfrm>
            <a:off x="6437981" y="5085184"/>
            <a:ext cx="782107" cy="360040"/>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a:p>
        </p:txBody>
      </p:sp>
      <p:sp>
        <p:nvSpPr>
          <p:cNvPr id="24" name="23 Flecha izquierda"/>
          <p:cNvSpPr/>
          <p:nvPr/>
        </p:nvSpPr>
        <p:spPr>
          <a:xfrm rot="10800000">
            <a:off x="1945582" y="2019941"/>
            <a:ext cx="582290" cy="360040"/>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5505738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060848"/>
            <a:ext cx="8456613" cy="4694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 Título"/>
          <p:cNvSpPr txBox="1">
            <a:spLocks/>
          </p:cNvSpPr>
          <p:nvPr/>
        </p:nvSpPr>
        <p:spPr>
          <a:xfrm>
            <a:off x="2987824" y="28983"/>
            <a:ext cx="3816424" cy="687606"/>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b="1" dirty="0" smtClean="0">
                <a:effectLst>
                  <a:outerShdw blurRad="38100" dist="38100" dir="2700000" algn="tl">
                    <a:srgbClr val="000000">
                      <a:alpha val="43137"/>
                    </a:srgbClr>
                  </a:outerShdw>
                </a:effectLst>
              </a:rPr>
              <a:t>LA COMPAÑÍA</a:t>
            </a:r>
            <a:endParaRPr lang="es-MX" b="1" dirty="0">
              <a:effectLst>
                <a:outerShdw blurRad="38100" dist="38100" dir="2700000" algn="tl">
                  <a:srgbClr val="000000">
                    <a:alpha val="43137"/>
                  </a:srgbClr>
                </a:outerShdw>
              </a:effectLst>
            </a:endParaRPr>
          </a:p>
        </p:txBody>
      </p:sp>
      <p:sp>
        <p:nvSpPr>
          <p:cNvPr id="14" name="1 Título"/>
          <p:cNvSpPr txBox="1">
            <a:spLocks/>
          </p:cNvSpPr>
          <p:nvPr/>
        </p:nvSpPr>
        <p:spPr>
          <a:xfrm>
            <a:off x="163830" y="980728"/>
            <a:ext cx="2956329" cy="562898"/>
          </a:xfrm>
          <a:prstGeom prst="rect">
            <a:avLst/>
          </a:prstGeom>
          <a:ln>
            <a:noFill/>
          </a:ln>
        </p:spPr>
        <p:style>
          <a:lnRef idx="2">
            <a:schemeClr val="accent1"/>
          </a:lnRef>
          <a:fillRef idx="1003">
            <a:schemeClr val="lt1"/>
          </a:fillRef>
          <a:effectRef idx="0">
            <a:schemeClr val="accent1"/>
          </a:effectRef>
          <a:fontRef idx="minor">
            <a:schemeClr val="dk1"/>
          </a:fontRef>
        </p:style>
        <p:txBody>
          <a:bodyPr vert="horz" lIns="91440" tIns="45720" rIns="91440" bIns="45720" rtlCol="0" anchor="t">
            <a:normAutofit fontScale="92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400" b="1" cap="none" dirty="0" err="1" smtClean="0">
                <a:solidFill>
                  <a:schemeClr val="tx1">
                    <a:lumMod val="95000"/>
                    <a:lumOff val="5000"/>
                  </a:schemeClr>
                </a:solidFill>
              </a:rPr>
              <a:t>Organización</a:t>
            </a:r>
            <a:r>
              <a:rPr lang="en-US" sz="2400" b="1" cap="none" dirty="0" smtClean="0">
                <a:solidFill>
                  <a:schemeClr val="tx1">
                    <a:lumMod val="95000"/>
                    <a:lumOff val="5000"/>
                  </a:schemeClr>
                </a:solidFill>
              </a:rPr>
              <a:t> </a:t>
            </a:r>
            <a:r>
              <a:rPr lang="en-US" sz="2400" b="1" cap="none" dirty="0" err="1" smtClean="0">
                <a:solidFill>
                  <a:schemeClr val="tx1">
                    <a:lumMod val="95000"/>
                    <a:lumOff val="5000"/>
                  </a:schemeClr>
                </a:solidFill>
              </a:rPr>
              <a:t>Interna</a:t>
            </a:r>
            <a:endParaRPr lang="es-MX" sz="2400" b="1" cap="none" dirty="0">
              <a:solidFill>
                <a:schemeClr val="tx1">
                  <a:lumMod val="95000"/>
                  <a:lumOff val="5000"/>
                </a:schemeClr>
              </a:solidFill>
            </a:endParaRPr>
          </a:p>
        </p:txBody>
      </p:sp>
    </p:spTree>
    <p:extLst>
      <p:ext uri="{BB962C8B-B14F-4D97-AF65-F5344CB8AC3E}">
        <p14:creationId xmlns:p14="http://schemas.microsoft.com/office/powerpoint/2010/main" val="907943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360535438"/>
              </p:ext>
            </p:extLst>
          </p:nvPr>
        </p:nvGraphicFramePr>
        <p:xfrm>
          <a:off x="179512" y="1575979"/>
          <a:ext cx="867375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304" y="72005"/>
            <a:ext cx="1386644" cy="1386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2987824" y="372786"/>
            <a:ext cx="3816424" cy="687606"/>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b="1" dirty="0" smtClean="0">
                <a:effectLst>
                  <a:outerShdw blurRad="38100" dist="38100" dir="2700000" algn="tl">
                    <a:srgbClr val="000000">
                      <a:alpha val="43137"/>
                    </a:srgbClr>
                  </a:outerShdw>
                </a:effectLst>
              </a:rPr>
              <a:t>LA COMPAÑÍA</a:t>
            </a:r>
            <a:endParaRPr lang="es-MX" b="1" dirty="0">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137471"/>
            <a:ext cx="1506537"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0374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420718"/>
            <a:ext cx="4685638" cy="52330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2915816" y="-68239"/>
            <a:ext cx="3816424" cy="687606"/>
          </a:xfrm>
        </p:spPr>
        <p:txBody>
          <a:bodyPr/>
          <a:lstStyle/>
          <a:p>
            <a:r>
              <a:rPr lang="en-US" b="1" dirty="0" smtClean="0">
                <a:effectLst>
                  <a:outerShdw blurRad="38100" dist="38100" dir="2700000" algn="tl">
                    <a:srgbClr val="000000">
                      <a:alpha val="43137"/>
                    </a:srgbClr>
                  </a:outerShdw>
                </a:effectLst>
              </a:rPr>
              <a:t>LA COMPAÑÍA</a:t>
            </a:r>
            <a:endParaRPr lang="es-MX" b="1" dirty="0">
              <a:effectLst>
                <a:outerShdw blurRad="38100" dist="38100" dir="2700000" algn="tl">
                  <a:srgbClr val="000000">
                    <a:alpha val="43137"/>
                  </a:srgbClr>
                </a:outerShdw>
              </a:effectLst>
            </a:endParaRPr>
          </a:p>
        </p:txBody>
      </p:sp>
      <p:sp>
        <p:nvSpPr>
          <p:cNvPr id="6" name="1 Título"/>
          <p:cNvSpPr txBox="1">
            <a:spLocks/>
          </p:cNvSpPr>
          <p:nvPr/>
        </p:nvSpPr>
        <p:spPr>
          <a:xfrm>
            <a:off x="9754" y="690904"/>
            <a:ext cx="2952328"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400" b="1" cap="none" dirty="0" err="1" smtClean="0">
                <a:solidFill>
                  <a:schemeClr val="tx1">
                    <a:lumMod val="95000"/>
                    <a:lumOff val="5000"/>
                  </a:schemeClr>
                </a:solidFill>
              </a:rPr>
              <a:t>Línea</a:t>
            </a:r>
            <a:r>
              <a:rPr lang="en-US" sz="2400" b="1" cap="none" dirty="0" smtClean="0">
                <a:solidFill>
                  <a:schemeClr val="tx1">
                    <a:lumMod val="95000"/>
                    <a:lumOff val="5000"/>
                  </a:schemeClr>
                </a:solidFill>
              </a:rPr>
              <a:t> de </a:t>
            </a:r>
            <a:r>
              <a:rPr lang="en-US" sz="2400" b="1" cap="none" dirty="0" err="1" smtClean="0">
                <a:solidFill>
                  <a:schemeClr val="tx1">
                    <a:lumMod val="95000"/>
                    <a:lumOff val="5000"/>
                  </a:schemeClr>
                </a:solidFill>
              </a:rPr>
              <a:t>provisión</a:t>
            </a:r>
            <a:endParaRPr lang="es-MX" sz="2400" b="1" cap="none" dirty="0">
              <a:solidFill>
                <a:schemeClr val="tx1">
                  <a:lumMod val="95000"/>
                  <a:lumOff val="5000"/>
                </a:schemeClr>
              </a:solidFill>
            </a:endParaRPr>
          </a:p>
        </p:txBody>
      </p:sp>
    </p:spTree>
    <p:extLst>
      <p:ext uri="{BB962C8B-B14F-4D97-AF65-F5344CB8AC3E}">
        <p14:creationId xmlns:p14="http://schemas.microsoft.com/office/powerpoint/2010/main" val="3052536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755576" y="980728"/>
            <a:ext cx="7992888" cy="1927617"/>
          </a:xfrm>
        </p:spPr>
        <p:txBody>
          <a:bodyPr>
            <a:noAutofit/>
          </a:bodyPr>
          <a:lstStyle/>
          <a:p>
            <a:pPr algn="ctr"/>
            <a:r>
              <a:rPr lang="en-US" sz="4000" b="1" dirty="0" smtClean="0">
                <a:effectLst>
                  <a:outerShdw blurRad="38100" dist="38100" dir="2700000" algn="tl">
                    <a:srgbClr val="000000">
                      <a:alpha val="43137"/>
                    </a:srgbClr>
                  </a:outerShdw>
                </a:effectLst>
              </a:rPr>
              <a:t>CAPÍTULO II: </a:t>
            </a:r>
            <a:br>
              <a:rPr lang="en-US" sz="4000" b="1" dirty="0" smtClean="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
            </a:r>
            <a:br>
              <a:rPr lang="en-US" sz="4000" b="1" dirty="0">
                <a:effectLst>
                  <a:outerShdw blurRad="38100" dist="38100" dir="2700000" algn="tl">
                    <a:srgbClr val="000000">
                      <a:alpha val="43137"/>
                    </a:srgbClr>
                  </a:outerShdw>
                </a:effectLst>
              </a:rPr>
            </a:br>
            <a:r>
              <a:rPr lang="en-US" sz="4000" dirty="0" smtClean="0"/>
              <a:t>ANÁLISIS SITUACIONAL</a:t>
            </a:r>
            <a:endParaRPr lang="es-MX" sz="4000" dirty="0"/>
          </a:p>
        </p:txBody>
      </p:sp>
      <p:pic>
        <p:nvPicPr>
          <p:cNvPr id="4" name="Picture 1"/>
          <p:cNvPicPr>
            <a:picLocks noChangeAspect="1" noChangeArrowheads="1"/>
          </p:cNvPicPr>
          <p:nvPr/>
        </p:nvPicPr>
        <p:blipFill>
          <a:blip r:embed="rId2" cstate="print"/>
          <a:srcRect/>
          <a:stretch>
            <a:fillRect/>
          </a:stretch>
        </p:blipFill>
        <p:spPr bwMode="auto">
          <a:xfrm>
            <a:off x="3497291" y="3501008"/>
            <a:ext cx="2719055" cy="2268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4281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23728" y="0"/>
            <a:ext cx="4968552" cy="759614"/>
          </a:xfrm>
        </p:spPr>
        <p:txBody>
          <a:bodyPr>
            <a:normAutofit/>
          </a:bodyPr>
          <a:lstStyle/>
          <a:p>
            <a:r>
              <a:rPr lang="en-US" sz="4000" b="1" dirty="0" smtClean="0">
                <a:effectLst>
                  <a:outerShdw blurRad="38100" dist="38100" dir="2700000" algn="tl">
                    <a:srgbClr val="000000">
                      <a:alpha val="43137"/>
                    </a:srgbClr>
                  </a:outerShdw>
                </a:effectLst>
              </a:rPr>
              <a:t>MACROAMBIENTE</a:t>
            </a:r>
            <a:endParaRPr lang="es-MX" sz="4000" b="1" dirty="0">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0"/>
            <a:ext cx="2042542" cy="182172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a:xfrm rot="16200000">
            <a:off x="-2206625" y="3299862"/>
            <a:ext cx="4968552"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400" b="1" cap="none" dirty="0" err="1" smtClean="0">
                <a:solidFill>
                  <a:schemeClr val="tx1">
                    <a:lumMod val="95000"/>
                    <a:lumOff val="5000"/>
                  </a:schemeClr>
                </a:solidFill>
              </a:rPr>
              <a:t>Entorno</a:t>
            </a:r>
            <a:r>
              <a:rPr lang="en-US" sz="2400" b="1" cap="none" dirty="0" smtClean="0">
                <a:solidFill>
                  <a:schemeClr val="tx1">
                    <a:lumMod val="95000"/>
                    <a:lumOff val="5000"/>
                  </a:schemeClr>
                </a:solidFill>
              </a:rPr>
              <a:t> </a:t>
            </a:r>
            <a:r>
              <a:rPr lang="en-US" sz="2400" b="1" cap="none" dirty="0" err="1" smtClean="0">
                <a:solidFill>
                  <a:schemeClr val="tx1">
                    <a:lumMod val="95000"/>
                    <a:lumOff val="5000"/>
                  </a:schemeClr>
                </a:solidFill>
              </a:rPr>
              <a:t>Político</a:t>
            </a:r>
            <a:endParaRPr lang="es-MX" sz="2400" b="1" cap="none" dirty="0">
              <a:solidFill>
                <a:schemeClr val="tx1">
                  <a:lumMod val="95000"/>
                  <a:lumOff val="5000"/>
                </a:schemeClr>
              </a:solidFill>
            </a:endParaRPr>
          </a:p>
        </p:txBody>
      </p:sp>
      <p:graphicFrame>
        <p:nvGraphicFramePr>
          <p:cNvPr id="4" name="3 Diagrama"/>
          <p:cNvGraphicFramePr/>
          <p:nvPr>
            <p:extLst>
              <p:ext uri="{D42A27DB-BD31-4B8C-83A1-F6EECF244321}">
                <p14:modId xmlns:p14="http://schemas.microsoft.com/office/powerpoint/2010/main" val="1366969042"/>
              </p:ext>
            </p:extLst>
          </p:nvPr>
        </p:nvGraphicFramePr>
        <p:xfrm>
          <a:off x="251520" y="1661668"/>
          <a:ext cx="8568952" cy="50076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18767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363719" y="-181638"/>
            <a:ext cx="4968552" cy="730319"/>
          </a:xfrm>
        </p:spPr>
        <p:txBody>
          <a:bodyPr>
            <a:normAutofit/>
          </a:bodyPr>
          <a:lstStyle/>
          <a:p>
            <a:r>
              <a:rPr lang="en-US" sz="4000" b="1" dirty="0" smtClean="0">
                <a:effectLst>
                  <a:outerShdw blurRad="38100" dist="38100" dir="2700000" algn="tl">
                    <a:srgbClr val="000000">
                      <a:alpha val="43137"/>
                    </a:srgbClr>
                  </a:outerShdw>
                </a:effectLst>
              </a:rPr>
              <a:t>MACROAMBIENTE</a:t>
            </a:r>
            <a:endParaRPr lang="es-MX" sz="40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1946755" y="3155847"/>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400" b="1" cap="none" dirty="0" err="1" smtClean="0">
                <a:solidFill>
                  <a:schemeClr val="tx1">
                    <a:lumMod val="95000"/>
                    <a:lumOff val="5000"/>
                  </a:schemeClr>
                </a:solidFill>
              </a:rPr>
              <a:t>Entorno</a:t>
            </a:r>
            <a:r>
              <a:rPr lang="en-US" sz="2400" b="1" cap="none" dirty="0" smtClean="0">
                <a:solidFill>
                  <a:schemeClr val="tx1">
                    <a:lumMod val="95000"/>
                    <a:lumOff val="5000"/>
                  </a:schemeClr>
                </a:solidFill>
              </a:rPr>
              <a:t> </a:t>
            </a:r>
            <a:r>
              <a:rPr lang="en-US" sz="2400" b="1" cap="none" dirty="0" err="1" smtClean="0">
                <a:solidFill>
                  <a:schemeClr val="tx1">
                    <a:lumMod val="95000"/>
                    <a:lumOff val="5000"/>
                  </a:schemeClr>
                </a:solidFill>
              </a:rPr>
              <a:t>Económico</a:t>
            </a:r>
            <a:endParaRPr lang="es-MX" sz="2400" b="1" cap="none" dirty="0">
              <a:solidFill>
                <a:schemeClr val="tx1">
                  <a:lumMod val="95000"/>
                  <a:lumOff val="5000"/>
                </a:schemeClr>
              </a:solidFill>
            </a:endParaRPr>
          </a:p>
        </p:txBody>
      </p:sp>
      <p:pic>
        <p:nvPicPr>
          <p:cNvPr id="102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7721" y="478497"/>
            <a:ext cx="1357365" cy="119896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76672"/>
            <a:ext cx="4316265"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3086" y="3374829"/>
            <a:ext cx="4711834" cy="338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1368" y="3789039"/>
            <a:ext cx="1577377" cy="969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5574215" y="1678409"/>
            <a:ext cx="3384376" cy="131723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itchFamily="34" charset="0"/>
              <a:buChar char="•"/>
            </a:pPr>
            <a:r>
              <a:rPr lang="es-MX" sz="1400" dirty="0" smtClean="0"/>
              <a:t>Asume presidencia Correa en 2007</a:t>
            </a:r>
          </a:p>
          <a:p>
            <a:pPr marL="285750" indent="-285750" algn="just">
              <a:buFont typeface="Arial" pitchFamily="34" charset="0"/>
              <a:buChar char="•"/>
            </a:pPr>
            <a:r>
              <a:rPr lang="es-MX" sz="1400" dirty="0" smtClean="0"/>
              <a:t>Riesgo de una inversión económica </a:t>
            </a:r>
          </a:p>
          <a:p>
            <a:pPr marL="285750" indent="-285750" algn="just">
              <a:buFont typeface="Arial" pitchFamily="34" charset="0"/>
              <a:buChar char="•"/>
            </a:pPr>
            <a:r>
              <a:rPr lang="es-MX" sz="1400" dirty="0" smtClean="0"/>
              <a:t>Moratoria de pagos de deuda externa (2008)</a:t>
            </a:r>
          </a:p>
          <a:p>
            <a:pPr marL="285750" indent="-285750" algn="just">
              <a:buFont typeface="Arial" pitchFamily="34" charset="0"/>
              <a:buChar char="•"/>
            </a:pPr>
            <a:r>
              <a:rPr lang="es-MX" sz="1400" dirty="0" smtClean="0"/>
              <a:t>Renegociación deuda externa (2009)</a:t>
            </a:r>
          </a:p>
          <a:p>
            <a:pPr marL="285750" indent="-285750" algn="just">
              <a:buFont typeface="Arial" pitchFamily="34" charset="0"/>
              <a:buChar char="•"/>
            </a:pPr>
            <a:r>
              <a:rPr lang="es-MX" sz="1400" dirty="0" smtClean="0"/>
              <a:t>Conflicto de 30 S (2009)</a:t>
            </a:r>
            <a:endParaRPr lang="es-MX" sz="1400" dirty="0"/>
          </a:p>
        </p:txBody>
      </p:sp>
      <p:sp>
        <p:nvSpPr>
          <p:cNvPr id="9" name="8 Rectángulo"/>
          <p:cNvSpPr/>
          <p:nvPr/>
        </p:nvSpPr>
        <p:spPr>
          <a:xfrm>
            <a:off x="524169" y="4897243"/>
            <a:ext cx="3479541" cy="186118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itchFamily="34" charset="0"/>
              <a:buChar char="•"/>
            </a:pPr>
            <a:r>
              <a:rPr lang="es-EC" sz="1400" dirty="0"/>
              <a:t>Efectos climáticos que afectaron a los cultivos</a:t>
            </a:r>
          </a:p>
          <a:p>
            <a:pPr marL="285750" indent="-285750" algn="just">
              <a:buFont typeface="Arial" pitchFamily="34" charset="0"/>
              <a:buChar char="•"/>
            </a:pPr>
            <a:r>
              <a:rPr lang="es-EC" sz="1400" dirty="0"/>
              <a:t>Aumento de las importaciones </a:t>
            </a:r>
          </a:p>
          <a:p>
            <a:pPr marL="285750" indent="-285750" algn="just">
              <a:buFont typeface="Arial" pitchFamily="34" charset="0"/>
              <a:buChar char="•"/>
            </a:pPr>
            <a:r>
              <a:rPr lang="es-EC" sz="1400" dirty="0" smtClean="0"/>
              <a:t>Aumento </a:t>
            </a:r>
            <a:r>
              <a:rPr lang="es-EC" sz="1400" dirty="0"/>
              <a:t>del costo de materias primas en el </a:t>
            </a:r>
            <a:r>
              <a:rPr lang="es-EC" sz="1400" dirty="0" smtClean="0"/>
              <a:t>mercado internacional </a:t>
            </a:r>
            <a:r>
              <a:rPr lang="es-EC" sz="1400" dirty="0"/>
              <a:t>lo que da como resultado el aumento de precios en productos </a:t>
            </a:r>
            <a:r>
              <a:rPr lang="es-EC" sz="1400" dirty="0" smtClean="0"/>
              <a:t>importados.</a:t>
            </a:r>
          </a:p>
          <a:p>
            <a:pPr marL="285750" indent="-285750" algn="just">
              <a:buFont typeface="Arial" pitchFamily="34" charset="0"/>
              <a:buChar char="•"/>
            </a:pPr>
            <a:r>
              <a:rPr lang="es-EC" sz="1400" dirty="0" smtClean="0"/>
              <a:t>Precios </a:t>
            </a:r>
            <a:r>
              <a:rPr lang="es-EC" sz="1400" dirty="0"/>
              <a:t>internacionales</a:t>
            </a:r>
            <a:endParaRPr lang="es-MX" sz="1400" dirty="0" smtClean="0"/>
          </a:p>
          <a:p>
            <a:pPr marL="285750" indent="-285750" algn="just">
              <a:buFont typeface="Arial" pitchFamily="34" charset="0"/>
              <a:buChar char="•"/>
            </a:pPr>
            <a:r>
              <a:rPr lang="es-MX" sz="1400" dirty="0" smtClean="0"/>
              <a:t>Inversión publica</a:t>
            </a:r>
          </a:p>
          <a:p>
            <a:pPr algn="just"/>
            <a:endParaRPr lang="es-MX" sz="1400" dirty="0" smtClean="0"/>
          </a:p>
        </p:txBody>
      </p:sp>
    </p:spTree>
    <p:extLst>
      <p:ext uri="{BB962C8B-B14F-4D97-AF65-F5344CB8AC3E}">
        <p14:creationId xmlns:p14="http://schemas.microsoft.com/office/powerpoint/2010/main" val="2362365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362033" y="-81887"/>
            <a:ext cx="4968552" cy="764724"/>
          </a:xfrm>
        </p:spPr>
        <p:txBody>
          <a:bodyPr>
            <a:normAutofit/>
          </a:bodyPr>
          <a:lstStyle/>
          <a:p>
            <a:r>
              <a:rPr lang="en-US" sz="4000" b="1" dirty="0" smtClean="0">
                <a:effectLst>
                  <a:outerShdw blurRad="38100" dist="38100" dir="2700000" algn="tl">
                    <a:srgbClr val="000000">
                      <a:alpha val="43137"/>
                    </a:srgbClr>
                  </a:outerShdw>
                </a:effectLst>
              </a:rPr>
              <a:t>MACROAMBIENTE</a:t>
            </a:r>
            <a:endParaRPr lang="es-MX" sz="4000" b="1" dirty="0">
              <a:effectLst>
                <a:outerShdw blurRad="38100" dist="38100" dir="2700000" algn="tl">
                  <a:srgbClr val="000000">
                    <a:alpha val="43137"/>
                  </a:srgbClr>
                </a:outerShdw>
              </a:effectLst>
            </a:endParaRPr>
          </a:p>
        </p:txBody>
      </p:sp>
      <p:pic>
        <p:nvPicPr>
          <p:cNvPr id="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16740"/>
            <a:ext cx="4724400"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705" y="1124744"/>
            <a:ext cx="2411081" cy="158417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7" y="3432092"/>
            <a:ext cx="5077609" cy="339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4490559"/>
            <a:ext cx="2339573"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 Título"/>
          <p:cNvSpPr txBox="1">
            <a:spLocks/>
          </p:cNvSpPr>
          <p:nvPr/>
        </p:nvSpPr>
        <p:spPr>
          <a:xfrm rot="16200000">
            <a:off x="-2147041" y="315584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400" b="1" cap="none" dirty="0" err="1" smtClean="0">
                <a:solidFill>
                  <a:schemeClr val="tx1">
                    <a:lumMod val="95000"/>
                    <a:lumOff val="5000"/>
                  </a:schemeClr>
                </a:solidFill>
              </a:rPr>
              <a:t>Entorno</a:t>
            </a:r>
            <a:r>
              <a:rPr lang="en-US" sz="2400" b="1" cap="none" dirty="0" smtClean="0">
                <a:solidFill>
                  <a:schemeClr val="tx1">
                    <a:lumMod val="95000"/>
                    <a:lumOff val="5000"/>
                  </a:schemeClr>
                </a:solidFill>
              </a:rPr>
              <a:t> </a:t>
            </a:r>
            <a:r>
              <a:rPr lang="en-US" sz="2400" b="1" cap="none" dirty="0" err="1" smtClean="0">
                <a:solidFill>
                  <a:schemeClr val="tx1">
                    <a:lumMod val="95000"/>
                    <a:lumOff val="5000"/>
                  </a:schemeClr>
                </a:solidFill>
              </a:rPr>
              <a:t>Económico</a:t>
            </a:r>
            <a:endParaRPr lang="es-MX" sz="2400" b="1" cap="none" dirty="0">
              <a:solidFill>
                <a:schemeClr val="tx1">
                  <a:lumMod val="95000"/>
                  <a:lumOff val="5000"/>
                </a:schemeClr>
              </a:solidFill>
            </a:endParaRPr>
          </a:p>
        </p:txBody>
      </p:sp>
    </p:spTree>
    <p:extLst>
      <p:ext uri="{BB962C8B-B14F-4D97-AF65-F5344CB8AC3E}">
        <p14:creationId xmlns:p14="http://schemas.microsoft.com/office/powerpoint/2010/main" val="550287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362033" y="-81887"/>
            <a:ext cx="4968552" cy="764724"/>
          </a:xfrm>
        </p:spPr>
        <p:txBody>
          <a:bodyPr>
            <a:normAutofit/>
          </a:bodyPr>
          <a:lstStyle/>
          <a:p>
            <a:r>
              <a:rPr lang="en-US" sz="4000" b="1" dirty="0" smtClean="0">
                <a:effectLst>
                  <a:outerShdw blurRad="38100" dist="38100" dir="2700000" algn="tl">
                    <a:srgbClr val="000000">
                      <a:alpha val="43137"/>
                    </a:srgbClr>
                  </a:outerShdw>
                </a:effectLst>
              </a:rPr>
              <a:t>MACROAMBIENTE</a:t>
            </a:r>
            <a:endParaRPr lang="es-MX" sz="40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147041" y="315584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400" b="1" cap="none" dirty="0" err="1" smtClean="0">
                <a:solidFill>
                  <a:schemeClr val="tx1">
                    <a:lumMod val="95000"/>
                    <a:lumOff val="5000"/>
                  </a:schemeClr>
                </a:solidFill>
              </a:rPr>
              <a:t>Entorno</a:t>
            </a:r>
            <a:r>
              <a:rPr lang="en-US" sz="2400" b="1" cap="none" dirty="0" smtClean="0">
                <a:solidFill>
                  <a:schemeClr val="tx1">
                    <a:lumMod val="95000"/>
                    <a:lumOff val="5000"/>
                  </a:schemeClr>
                </a:solidFill>
              </a:rPr>
              <a:t> </a:t>
            </a:r>
            <a:r>
              <a:rPr lang="en-US" sz="2400" b="1" cap="none" dirty="0" err="1" smtClean="0">
                <a:solidFill>
                  <a:schemeClr val="tx1">
                    <a:lumMod val="95000"/>
                    <a:lumOff val="5000"/>
                  </a:schemeClr>
                </a:solidFill>
              </a:rPr>
              <a:t>Económico</a:t>
            </a:r>
            <a:endParaRPr lang="es-MX" sz="2400" b="1" cap="none" dirty="0">
              <a:solidFill>
                <a:schemeClr val="tx1">
                  <a:lumMod val="95000"/>
                  <a:lumOff val="5000"/>
                </a:schemeClr>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385" y="764703"/>
            <a:ext cx="4273747" cy="295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536911"/>
            <a:ext cx="4802320" cy="324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5459" y="503652"/>
            <a:ext cx="1707434" cy="129894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3951754"/>
            <a:ext cx="1789040" cy="119269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19 Rectángulo"/>
          <p:cNvSpPr/>
          <p:nvPr/>
        </p:nvSpPr>
        <p:spPr>
          <a:xfrm>
            <a:off x="5262413" y="1802599"/>
            <a:ext cx="3376549" cy="15904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itchFamily="34" charset="0"/>
              <a:buChar char="•"/>
            </a:pPr>
            <a:r>
              <a:rPr lang="es-MX" sz="1400" dirty="0" smtClean="0"/>
              <a:t>Alimentos y bebidas no alcohólicas (2008)</a:t>
            </a:r>
          </a:p>
          <a:p>
            <a:pPr marL="285750" indent="-285750" algn="just">
              <a:buFont typeface="Arial" pitchFamily="34" charset="0"/>
              <a:buChar char="•"/>
            </a:pPr>
            <a:r>
              <a:rPr lang="es-MX" sz="1400" dirty="0" smtClean="0"/>
              <a:t>Estabilización Precios (2009)</a:t>
            </a:r>
          </a:p>
          <a:p>
            <a:pPr marL="285750" indent="-285750" algn="just">
              <a:buFont typeface="Arial" pitchFamily="34" charset="0"/>
              <a:buChar char="•"/>
            </a:pPr>
            <a:r>
              <a:rPr lang="es-EC" sz="1400" dirty="0"/>
              <a:t>A</a:t>
            </a:r>
            <a:r>
              <a:rPr lang="es-EC" sz="1400" dirty="0" smtClean="0"/>
              <a:t>umento </a:t>
            </a:r>
            <a:r>
              <a:rPr lang="es-EC" sz="1400" dirty="0"/>
              <a:t>del precio del petróleo lo que ocasionó el aumento de precios en algunos bienes de consumo y de </a:t>
            </a:r>
            <a:r>
              <a:rPr lang="es-EC" sz="1400" dirty="0" smtClean="0"/>
              <a:t>servicios (2011)</a:t>
            </a:r>
            <a:endParaRPr lang="es-MX" sz="1400" dirty="0" smtClean="0"/>
          </a:p>
        </p:txBody>
      </p:sp>
      <p:sp>
        <p:nvSpPr>
          <p:cNvPr id="21" name="20 Rectángulo"/>
          <p:cNvSpPr/>
          <p:nvPr/>
        </p:nvSpPr>
        <p:spPr>
          <a:xfrm>
            <a:off x="767096" y="5109119"/>
            <a:ext cx="3062144" cy="158421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itchFamily="34" charset="0"/>
              <a:buChar char="•"/>
            </a:pPr>
            <a:r>
              <a:rPr lang="es-EC" sz="1400" dirty="0"/>
              <a:t>2007 y 2008 son los que presentan el porcentaje más amplio debido a la crisis y fenómenos internacionales. </a:t>
            </a:r>
            <a:endParaRPr lang="es-EC" sz="1400" dirty="0" smtClean="0"/>
          </a:p>
          <a:p>
            <a:pPr marL="285750" indent="-285750" algn="just">
              <a:buFont typeface="Arial" pitchFamily="34" charset="0"/>
              <a:buChar char="•"/>
            </a:pPr>
            <a:r>
              <a:rPr lang="es-EC" sz="1400" dirty="0" smtClean="0"/>
              <a:t>A </a:t>
            </a:r>
            <a:r>
              <a:rPr lang="es-EC" sz="1400" dirty="0"/>
              <a:t>partir del 2009, la inflación del Índice de Precios al Productor tiene una tendencia a la baja</a:t>
            </a:r>
            <a:r>
              <a:rPr lang="es-EC" sz="1400" dirty="0" smtClean="0"/>
              <a:t>.     </a:t>
            </a:r>
            <a:endParaRPr lang="es-MX" sz="1400" dirty="0" smtClean="0"/>
          </a:p>
        </p:txBody>
      </p:sp>
    </p:spTree>
    <p:extLst>
      <p:ext uri="{BB962C8B-B14F-4D97-AF65-F5344CB8AC3E}">
        <p14:creationId xmlns:p14="http://schemas.microsoft.com/office/powerpoint/2010/main" val="112551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79712" y="116632"/>
            <a:ext cx="5544616" cy="620688"/>
          </a:xfrm>
        </p:spPr>
        <p:txBody>
          <a:bodyPr>
            <a:normAutofit fontScale="90000"/>
          </a:bodyPr>
          <a:lstStyle/>
          <a:p>
            <a:r>
              <a:rPr lang="en-US" sz="4400" b="1" dirty="0" smtClean="0">
                <a:effectLst>
                  <a:outerShdw blurRad="38100" dist="38100" dir="2700000" algn="tl">
                    <a:srgbClr val="000000">
                      <a:alpha val="43137"/>
                    </a:srgbClr>
                  </a:outerShdw>
                </a:effectLst>
                <a:latin typeface="Arial" pitchFamily="34" charset="0"/>
                <a:cs typeface="Arial" pitchFamily="34" charset="0"/>
              </a:rPr>
              <a:t>Plan </a:t>
            </a:r>
            <a:r>
              <a:rPr lang="en-US" sz="4400" b="1" dirty="0" err="1" smtClean="0">
                <a:effectLst>
                  <a:outerShdw blurRad="38100" dist="38100" dir="2700000" algn="tl">
                    <a:srgbClr val="000000">
                      <a:alpha val="43137"/>
                    </a:srgbClr>
                  </a:outerShdw>
                </a:effectLst>
                <a:latin typeface="Arial" pitchFamily="34" charset="0"/>
                <a:cs typeface="Arial" pitchFamily="34" charset="0"/>
              </a:rPr>
              <a:t>Analítico</a:t>
            </a:r>
            <a:endParaRPr lang="es-MX" sz="4400" b="1" dirty="0">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85" y="908720"/>
            <a:ext cx="4248472" cy="56886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0824"/>
          <a:stretch/>
        </p:blipFill>
        <p:spPr bwMode="auto">
          <a:xfrm>
            <a:off x="4610323" y="908720"/>
            <a:ext cx="4210521" cy="56886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497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362033" y="-81887"/>
            <a:ext cx="4968552" cy="764724"/>
          </a:xfrm>
        </p:spPr>
        <p:txBody>
          <a:bodyPr>
            <a:normAutofit/>
          </a:bodyPr>
          <a:lstStyle/>
          <a:p>
            <a:r>
              <a:rPr lang="en-US" sz="4000" b="1" dirty="0" smtClean="0">
                <a:effectLst>
                  <a:outerShdw blurRad="38100" dist="38100" dir="2700000" algn="tl">
                    <a:srgbClr val="000000">
                      <a:alpha val="43137"/>
                    </a:srgbClr>
                  </a:outerShdw>
                </a:effectLst>
              </a:rPr>
              <a:t>MACROAMBIENTE</a:t>
            </a:r>
            <a:endParaRPr lang="es-MX" sz="40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147041" y="315584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400" b="1" cap="none" dirty="0" err="1" smtClean="0">
                <a:solidFill>
                  <a:schemeClr val="tx1">
                    <a:lumMod val="95000"/>
                    <a:lumOff val="5000"/>
                  </a:schemeClr>
                </a:solidFill>
              </a:rPr>
              <a:t>Entorno</a:t>
            </a:r>
            <a:r>
              <a:rPr lang="en-US" sz="2400" b="1" cap="none" dirty="0" smtClean="0">
                <a:solidFill>
                  <a:schemeClr val="tx1">
                    <a:lumMod val="95000"/>
                    <a:lumOff val="5000"/>
                  </a:schemeClr>
                </a:solidFill>
              </a:rPr>
              <a:t> </a:t>
            </a:r>
            <a:r>
              <a:rPr lang="en-US" sz="2400" b="1" cap="none" dirty="0" err="1" smtClean="0">
                <a:solidFill>
                  <a:schemeClr val="tx1">
                    <a:lumMod val="95000"/>
                    <a:lumOff val="5000"/>
                  </a:schemeClr>
                </a:solidFill>
              </a:rPr>
              <a:t>Económico</a:t>
            </a:r>
            <a:endParaRPr lang="es-MX" sz="2400" b="1" cap="none" dirty="0">
              <a:solidFill>
                <a:schemeClr val="tx1">
                  <a:lumMod val="95000"/>
                  <a:lumOff val="5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80730"/>
            <a:ext cx="4167392" cy="28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784230"/>
            <a:ext cx="4375042" cy="299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Rectángulo"/>
          <p:cNvSpPr/>
          <p:nvPr/>
        </p:nvSpPr>
        <p:spPr>
          <a:xfrm>
            <a:off x="4860032" y="1356805"/>
            <a:ext cx="2880320" cy="2246769"/>
          </a:xfrm>
          <a:prstGeom prst="rect">
            <a:avLst/>
          </a:prstGeom>
        </p:spPr>
        <p:txBody>
          <a:bodyPr wrap="square">
            <a:spAutoFit/>
          </a:bodyPr>
          <a:lstStyle/>
          <a:p>
            <a:pPr marL="285750" indent="-285750">
              <a:buFont typeface="Arial" pitchFamily="34" charset="0"/>
              <a:buChar char="•"/>
            </a:pPr>
            <a:r>
              <a:rPr lang="es-EC" sz="1400" dirty="0"/>
              <a:t>P</a:t>
            </a:r>
            <a:r>
              <a:rPr lang="es-EC" sz="1400" dirty="0" smtClean="0"/>
              <a:t>roductivo corporativo</a:t>
            </a:r>
          </a:p>
          <a:p>
            <a:pPr marL="285750" indent="-285750">
              <a:buFont typeface="Arial" pitchFamily="34" charset="0"/>
              <a:buChar char="•"/>
            </a:pPr>
            <a:r>
              <a:rPr lang="es-EC" sz="1400" dirty="0"/>
              <a:t>P</a:t>
            </a:r>
            <a:r>
              <a:rPr lang="es-EC" sz="1400" dirty="0" smtClean="0"/>
              <a:t>roductivo empresarial</a:t>
            </a:r>
          </a:p>
          <a:p>
            <a:pPr marL="285750" indent="-285750">
              <a:buFont typeface="Arial" pitchFamily="34" charset="0"/>
              <a:buChar char="•"/>
            </a:pPr>
            <a:r>
              <a:rPr lang="es-EC" sz="1400" dirty="0"/>
              <a:t>P</a:t>
            </a:r>
            <a:r>
              <a:rPr lang="es-EC" sz="1400" dirty="0" smtClean="0"/>
              <a:t>roductivo Pymes</a:t>
            </a:r>
          </a:p>
          <a:p>
            <a:pPr marL="285750" indent="-285750">
              <a:buFont typeface="Arial" pitchFamily="34" charset="0"/>
              <a:buChar char="•"/>
            </a:pPr>
            <a:r>
              <a:rPr lang="es-EC" sz="1400" dirty="0" smtClean="0"/>
              <a:t>Consumo</a:t>
            </a:r>
          </a:p>
          <a:p>
            <a:pPr marL="285750" indent="-285750">
              <a:buFont typeface="Arial" pitchFamily="34" charset="0"/>
              <a:buChar char="•"/>
            </a:pPr>
            <a:r>
              <a:rPr lang="es-EC" sz="1400" dirty="0" smtClean="0"/>
              <a:t>Vivienda</a:t>
            </a:r>
            <a:endParaRPr lang="es-EC" sz="1400" dirty="0"/>
          </a:p>
          <a:p>
            <a:pPr marL="285750" indent="-285750">
              <a:buFont typeface="Arial" pitchFamily="34" charset="0"/>
              <a:buChar char="•"/>
            </a:pPr>
            <a:r>
              <a:rPr lang="es-EC" sz="1400" dirty="0" smtClean="0"/>
              <a:t>Microcrédito </a:t>
            </a:r>
            <a:r>
              <a:rPr lang="es-EC" sz="1400" dirty="0"/>
              <a:t>acumulación </a:t>
            </a:r>
            <a:r>
              <a:rPr lang="es-EC" sz="1400" dirty="0" smtClean="0"/>
              <a:t>ampliada</a:t>
            </a:r>
          </a:p>
          <a:p>
            <a:pPr marL="285750" indent="-285750">
              <a:buFont typeface="Arial" pitchFamily="34" charset="0"/>
              <a:buChar char="•"/>
            </a:pPr>
            <a:r>
              <a:rPr lang="es-EC" sz="1400" dirty="0" smtClean="0"/>
              <a:t>Microcrédito </a:t>
            </a:r>
            <a:r>
              <a:rPr lang="es-EC" sz="1400" dirty="0"/>
              <a:t>acumulación simple y </a:t>
            </a:r>
            <a:r>
              <a:rPr lang="es-EC" sz="1400" dirty="0" smtClean="0"/>
              <a:t>Microcrédito </a:t>
            </a:r>
            <a:r>
              <a:rPr lang="es-EC" sz="1400" dirty="0"/>
              <a:t>minoristas.  </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551" y="1556792"/>
            <a:ext cx="1570859" cy="111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Rectángulo"/>
          <p:cNvSpPr/>
          <p:nvPr/>
        </p:nvSpPr>
        <p:spPr>
          <a:xfrm>
            <a:off x="1043608" y="4264091"/>
            <a:ext cx="2016224" cy="2031325"/>
          </a:xfrm>
          <a:prstGeom prst="rect">
            <a:avLst/>
          </a:prstGeom>
        </p:spPr>
        <p:txBody>
          <a:bodyPr wrap="square">
            <a:spAutoFit/>
          </a:bodyPr>
          <a:lstStyle/>
          <a:p>
            <a:r>
              <a:rPr lang="en-US" sz="1400" b="1" dirty="0" err="1" smtClean="0"/>
              <a:t>Instrumentos</a:t>
            </a:r>
            <a:r>
              <a:rPr lang="en-US" sz="1400" b="1" dirty="0" smtClean="0"/>
              <a:t> </a:t>
            </a:r>
            <a:endParaRPr lang="es-EC" sz="1400" b="1" dirty="0" smtClean="0"/>
          </a:p>
          <a:p>
            <a:pPr marL="285750" indent="-285750">
              <a:buFont typeface="Arial" pitchFamily="34" charset="0"/>
              <a:buChar char="•"/>
            </a:pPr>
            <a:r>
              <a:rPr lang="es-EC" sz="1400" dirty="0" smtClean="0"/>
              <a:t>Depósitos a plazo</a:t>
            </a:r>
          </a:p>
          <a:p>
            <a:pPr marL="285750" indent="-285750">
              <a:buFont typeface="Arial" pitchFamily="34" charset="0"/>
              <a:buChar char="•"/>
            </a:pPr>
            <a:r>
              <a:rPr lang="es-EC" sz="1400" dirty="0" smtClean="0"/>
              <a:t>Depósito Monetario</a:t>
            </a:r>
          </a:p>
          <a:p>
            <a:pPr marL="285750" indent="-285750">
              <a:buFont typeface="Arial" pitchFamily="34" charset="0"/>
              <a:buChar char="•"/>
            </a:pPr>
            <a:r>
              <a:rPr lang="es-EC" sz="1400" dirty="0" smtClean="0"/>
              <a:t>Operaciones de Reporto</a:t>
            </a:r>
          </a:p>
          <a:p>
            <a:r>
              <a:rPr lang="en-US" sz="1400" b="1" dirty="0" err="1" smtClean="0"/>
              <a:t>Plazo</a:t>
            </a:r>
            <a:endParaRPr lang="en-US" sz="1400" b="1" dirty="0" smtClean="0"/>
          </a:p>
          <a:p>
            <a:pPr marL="285750" indent="-285750">
              <a:buFont typeface="Arial" pitchFamily="34" charset="0"/>
              <a:buChar char="•"/>
            </a:pPr>
            <a:r>
              <a:rPr lang="en-US" sz="1400" dirty="0" smtClean="0"/>
              <a:t>30-60</a:t>
            </a:r>
          </a:p>
          <a:p>
            <a:pPr marL="285750" indent="-285750">
              <a:buFont typeface="Arial" pitchFamily="34" charset="0"/>
              <a:buChar char="•"/>
            </a:pPr>
            <a:r>
              <a:rPr lang="en-US" sz="1400" dirty="0" smtClean="0"/>
              <a:t>61-90</a:t>
            </a:r>
          </a:p>
          <a:p>
            <a:pPr marL="285750" indent="-285750">
              <a:buFont typeface="Arial" pitchFamily="34" charset="0"/>
              <a:buChar char="•"/>
            </a:pPr>
            <a:r>
              <a:rPr lang="en-US" sz="1400" dirty="0" smtClean="0"/>
              <a:t>91-120</a:t>
            </a:r>
            <a:endParaRPr lang="es-EC" sz="1400" dirty="0" smtClean="0"/>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5256616"/>
            <a:ext cx="1431243" cy="78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056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362033" y="-81887"/>
            <a:ext cx="4968552" cy="764724"/>
          </a:xfrm>
        </p:spPr>
        <p:txBody>
          <a:bodyPr>
            <a:normAutofit/>
          </a:bodyPr>
          <a:lstStyle/>
          <a:p>
            <a:r>
              <a:rPr lang="en-US" sz="4000" b="1" dirty="0" smtClean="0">
                <a:effectLst>
                  <a:outerShdw blurRad="38100" dist="38100" dir="2700000" algn="tl">
                    <a:srgbClr val="000000">
                      <a:alpha val="43137"/>
                    </a:srgbClr>
                  </a:outerShdw>
                </a:effectLst>
              </a:rPr>
              <a:t>MACROAMBIENTE</a:t>
            </a:r>
            <a:endParaRPr lang="es-MX" sz="40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147041" y="315584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400" b="1" cap="none" dirty="0" err="1" smtClean="0">
                <a:solidFill>
                  <a:schemeClr val="tx1">
                    <a:lumMod val="95000"/>
                    <a:lumOff val="5000"/>
                  </a:schemeClr>
                </a:solidFill>
              </a:rPr>
              <a:t>Entorno</a:t>
            </a:r>
            <a:r>
              <a:rPr lang="en-US" sz="2400" b="1" cap="none" dirty="0" smtClean="0">
                <a:solidFill>
                  <a:schemeClr val="tx1">
                    <a:lumMod val="95000"/>
                    <a:lumOff val="5000"/>
                  </a:schemeClr>
                </a:solidFill>
              </a:rPr>
              <a:t> </a:t>
            </a:r>
            <a:r>
              <a:rPr lang="en-US" sz="2400" b="1" cap="none" dirty="0" err="1" smtClean="0">
                <a:solidFill>
                  <a:schemeClr val="tx1">
                    <a:lumMod val="95000"/>
                    <a:lumOff val="5000"/>
                  </a:schemeClr>
                </a:solidFill>
              </a:rPr>
              <a:t>Económico</a:t>
            </a:r>
            <a:endParaRPr lang="es-MX" sz="2400" b="1" cap="none" dirty="0">
              <a:solidFill>
                <a:schemeClr val="tx1">
                  <a:lumMod val="95000"/>
                  <a:lumOff val="5000"/>
                </a:scheme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241" y="3789040"/>
            <a:ext cx="4135616"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620688"/>
            <a:ext cx="4942111" cy="309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p:cNvSpPr/>
          <p:nvPr/>
        </p:nvSpPr>
        <p:spPr>
          <a:xfrm>
            <a:off x="5796136" y="764704"/>
            <a:ext cx="3240360" cy="280831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itchFamily="34" charset="0"/>
              <a:buChar char="•"/>
            </a:pPr>
            <a:endParaRPr lang="es-MX" sz="1200" dirty="0" smtClean="0"/>
          </a:p>
          <a:p>
            <a:pPr marL="285750" indent="-285750" algn="just">
              <a:buFont typeface="Arial" pitchFamily="34" charset="0"/>
              <a:buChar char="•"/>
            </a:pPr>
            <a:endParaRPr lang="es-MX" sz="1200" dirty="0" smtClean="0"/>
          </a:p>
          <a:p>
            <a:pPr marL="285750" indent="-285750" algn="just">
              <a:buFont typeface="Arial" pitchFamily="34" charset="0"/>
              <a:buChar char="•"/>
            </a:pPr>
            <a:r>
              <a:rPr lang="es-MX" sz="1200" dirty="0" smtClean="0"/>
              <a:t>Balanza deficitaria</a:t>
            </a:r>
          </a:p>
          <a:p>
            <a:pPr marL="285750" indent="-285750" algn="just">
              <a:buFont typeface="Arial" pitchFamily="34" charset="0"/>
              <a:buChar char="•"/>
            </a:pPr>
            <a:r>
              <a:rPr lang="es-MX" sz="1200" dirty="0" smtClean="0"/>
              <a:t>Mala política Comercial (2009)</a:t>
            </a:r>
          </a:p>
          <a:p>
            <a:pPr marL="285750" indent="-285750" algn="just">
              <a:buFont typeface="Arial" pitchFamily="34" charset="0"/>
              <a:buChar char="•"/>
            </a:pPr>
            <a:r>
              <a:rPr lang="es-MX" sz="1200" dirty="0" smtClean="0"/>
              <a:t>Mayores compras de materias primas, exportaciones de crudo, banano, plátano (2011)</a:t>
            </a:r>
          </a:p>
          <a:p>
            <a:pPr marL="285750" indent="-285750" algn="just">
              <a:buFont typeface="Arial" pitchFamily="34" charset="0"/>
              <a:buChar char="•"/>
            </a:pPr>
            <a:r>
              <a:rPr lang="es-MX" sz="1200" dirty="0" smtClean="0"/>
              <a:t>Restricción de importaciones (2009)</a:t>
            </a:r>
          </a:p>
          <a:p>
            <a:pPr marL="285750" indent="-285750" algn="just">
              <a:buFont typeface="Arial" pitchFamily="34" charset="0"/>
              <a:buChar char="•"/>
            </a:pPr>
            <a:r>
              <a:rPr lang="es-MX" sz="1200" dirty="0" smtClean="0"/>
              <a:t>Balanza comercial superavitaria gracias exportaciones petroleras (2012)</a:t>
            </a:r>
          </a:p>
          <a:p>
            <a:pPr marL="285750" indent="-285750">
              <a:buFont typeface="Arial" pitchFamily="34" charset="0"/>
              <a:buChar char="•"/>
            </a:pPr>
            <a:r>
              <a:rPr lang="es-ES" sz="1200" dirty="0"/>
              <a:t>Exportaciones tradicionales como: banano, camarón, cacao y elaborados, atún y pescado; café/ No tradicionales como enlatados, flores, </a:t>
            </a:r>
            <a:r>
              <a:rPr lang="es-ES" sz="1200" dirty="0" err="1"/>
              <a:t>vehiculos</a:t>
            </a:r>
            <a:r>
              <a:rPr lang="es-ES" sz="1200" dirty="0"/>
              <a:t>, </a:t>
            </a:r>
            <a:r>
              <a:rPr lang="es-ES" sz="1200" dirty="0" err="1"/>
              <a:t>etc</a:t>
            </a:r>
            <a:endParaRPr lang="es-ES" sz="1200" dirty="0"/>
          </a:p>
          <a:p>
            <a:pPr marL="285750" indent="-285750">
              <a:buFont typeface="Arial" pitchFamily="34" charset="0"/>
              <a:buChar char="•"/>
            </a:pPr>
            <a:r>
              <a:rPr lang="es-ES" sz="1200" dirty="0"/>
              <a:t>Bienes de consumo, materias primas para la agricultura, la industria, materiales de construcción </a:t>
            </a:r>
            <a:endParaRPr lang="es-MX" sz="1200" dirty="0"/>
          </a:p>
          <a:p>
            <a:pPr marL="285750" indent="-285750" algn="just">
              <a:buFont typeface="Arial" pitchFamily="34" charset="0"/>
              <a:buChar char="•"/>
            </a:pPr>
            <a:endParaRPr lang="es-MX" sz="1200" dirty="0" smtClean="0"/>
          </a:p>
          <a:p>
            <a:pPr algn="just"/>
            <a:endParaRPr lang="es-MX" sz="1200"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3789040"/>
            <a:ext cx="4032448" cy="2812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6338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362033" y="-81887"/>
            <a:ext cx="4968552" cy="764724"/>
          </a:xfrm>
        </p:spPr>
        <p:txBody>
          <a:bodyPr>
            <a:normAutofit/>
          </a:bodyPr>
          <a:lstStyle/>
          <a:p>
            <a:r>
              <a:rPr lang="en-US" sz="4000" b="1" dirty="0" smtClean="0">
                <a:effectLst>
                  <a:outerShdw blurRad="38100" dist="38100" dir="2700000" algn="tl">
                    <a:srgbClr val="000000">
                      <a:alpha val="43137"/>
                    </a:srgbClr>
                  </a:outerShdw>
                </a:effectLst>
              </a:rPr>
              <a:t>MACROAMBIENTE</a:t>
            </a:r>
            <a:endParaRPr lang="es-MX" sz="40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147041" y="315584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400" b="1" cap="none" dirty="0" err="1" smtClean="0">
                <a:solidFill>
                  <a:schemeClr val="tx1">
                    <a:lumMod val="95000"/>
                    <a:lumOff val="5000"/>
                  </a:schemeClr>
                </a:solidFill>
              </a:rPr>
              <a:t>Entorno</a:t>
            </a:r>
            <a:r>
              <a:rPr lang="en-US" sz="2400" b="1" cap="none" dirty="0" smtClean="0">
                <a:solidFill>
                  <a:schemeClr val="tx1">
                    <a:lumMod val="95000"/>
                    <a:lumOff val="5000"/>
                  </a:schemeClr>
                </a:solidFill>
              </a:rPr>
              <a:t> Socio-Cultural</a:t>
            </a:r>
            <a:endParaRPr lang="es-MX" sz="2400" b="1" cap="none" dirty="0">
              <a:solidFill>
                <a:schemeClr val="tx1">
                  <a:lumMod val="95000"/>
                  <a:lumOff val="5000"/>
                </a:scheme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79" y="800706"/>
            <a:ext cx="3859620" cy="284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5500" y="620687"/>
            <a:ext cx="4336979" cy="30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29" y="3897052"/>
            <a:ext cx="453650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Rectángulo"/>
          <p:cNvSpPr/>
          <p:nvPr/>
        </p:nvSpPr>
        <p:spPr>
          <a:xfrm>
            <a:off x="5652120" y="4869160"/>
            <a:ext cx="3062144" cy="792088"/>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itchFamily="34" charset="0"/>
              <a:buChar char="•"/>
            </a:pPr>
            <a:r>
              <a:rPr lang="es-MX" sz="1400" dirty="0" smtClean="0"/>
              <a:t>2009 incremento de salarios, eliminación de tercerización. </a:t>
            </a:r>
            <a:endParaRPr lang="es-MX" sz="1400" dirty="0"/>
          </a:p>
        </p:txBody>
      </p:sp>
    </p:spTree>
    <p:extLst>
      <p:ext uri="{BB962C8B-B14F-4D97-AF65-F5344CB8AC3E}">
        <p14:creationId xmlns:p14="http://schemas.microsoft.com/office/powerpoint/2010/main" val="34826544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362033" y="-81887"/>
            <a:ext cx="4968552" cy="764724"/>
          </a:xfrm>
        </p:spPr>
        <p:txBody>
          <a:bodyPr>
            <a:normAutofit/>
          </a:bodyPr>
          <a:lstStyle/>
          <a:p>
            <a:r>
              <a:rPr lang="en-US" sz="4000" b="1" dirty="0" err="1" smtClean="0">
                <a:effectLst>
                  <a:outerShdw blurRad="38100" dist="38100" dir="2700000" algn="tl">
                    <a:srgbClr val="000000">
                      <a:alpha val="43137"/>
                    </a:srgbClr>
                  </a:outerShdw>
                </a:effectLst>
              </a:rPr>
              <a:t>MiCROAMBIENTE</a:t>
            </a:r>
            <a:endParaRPr lang="es-MX" sz="40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214008" y="3153720"/>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Mercado</a:t>
            </a:r>
            <a:endParaRPr lang="es-MX" sz="2800" b="1" cap="none" dirty="0">
              <a:solidFill>
                <a:schemeClr val="tx1">
                  <a:lumMod val="95000"/>
                  <a:lumOff val="5000"/>
                </a:schemeClr>
              </a:solidFill>
            </a:endParaRPr>
          </a:p>
        </p:txBody>
      </p:sp>
      <p:graphicFrame>
        <p:nvGraphicFramePr>
          <p:cNvPr id="6" name="5 Diagrama"/>
          <p:cNvGraphicFramePr/>
          <p:nvPr>
            <p:extLst>
              <p:ext uri="{D42A27DB-BD31-4B8C-83A1-F6EECF244321}">
                <p14:modId xmlns:p14="http://schemas.microsoft.com/office/powerpoint/2010/main" val="2585738220"/>
              </p:ext>
            </p:extLst>
          </p:nvPr>
        </p:nvGraphicFramePr>
        <p:xfrm>
          <a:off x="464711" y="797657"/>
          <a:ext cx="8646625" cy="5472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5705872"/>
            <a:ext cx="1739348" cy="115212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024" y="5560915"/>
            <a:ext cx="2165226" cy="144204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97902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362033" y="-81887"/>
            <a:ext cx="4968552" cy="764724"/>
          </a:xfrm>
        </p:spPr>
        <p:txBody>
          <a:bodyPr>
            <a:normAutofit/>
          </a:bodyPr>
          <a:lstStyle/>
          <a:p>
            <a:r>
              <a:rPr lang="en-US" sz="4000" b="1" dirty="0" smtClean="0">
                <a:effectLst>
                  <a:outerShdw blurRad="38100" dist="38100" dir="2700000" algn="tl">
                    <a:srgbClr val="000000">
                      <a:alpha val="43137"/>
                    </a:srgbClr>
                  </a:outerShdw>
                </a:effectLst>
              </a:rPr>
              <a:t>MICROAMBIENTE</a:t>
            </a:r>
            <a:endParaRPr lang="es-MX" sz="4000" b="1" dirty="0">
              <a:effectLst>
                <a:outerShdw blurRad="38100" dist="38100" dir="2700000" algn="tl">
                  <a:srgbClr val="000000">
                    <a:alpha val="43137"/>
                  </a:srgbClr>
                </a:outerShdw>
              </a:effectLst>
            </a:endParaRPr>
          </a:p>
        </p:txBody>
      </p:sp>
      <p:sp>
        <p:nvSpPr>
          <p:cNvPr id="6" name="1 Título"/>
          <p:cNvSpPr txBox="1">
            <a:spLocks/>
          </p:cNvSpPr>
          <p:nvPr/>
        </p:nvSpPr>
        <p:spPr>
          <a:xfrm rot="16200000">
            <a:off x="-2147041" y="315584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Mercado</a:t>
            </a:r>
            <a:endParaRPr lang="es-MX" sz="2800" b="1" cap="none" dirty="0">
              <a:solidFill>
                <a:schemeClr val="tx1">
                  <a:lumMod val="95000"/>
                  <a:lumOff val="5000"/>
                </a:schemeClr>
              </a:solidFill>
            </a:endParaRPr>
          </a:p>
        </p:txBody>
      </p:sp>
      <p:graphicFrame>
        <p:nvGraphicFramePr>
          <p:cNvPr id="7" name="6 Tabla"/>
          <p:cNvGraphicFramePr>
            <a:graphicFrameLocks noGrp="1"/>
          </p:cNvGraphicFramePr>
          <p:nvPr>
            <p:extLst>
              <p:ext uri="{D42A27DB-BD31-4B8C-83A1-F6EECF244321}">
                <p14:modId xmlns:p14="http://schemas.microsoft.com/office/powerpoint/2010/main" val="789295105"/>
              </p:ext>
            </p:extLst>
          </p:nvPr>
        </p:nvGraphicFramePr>
        <p:xfrm>
          <a:off x="489203" y="4900101"/>
          <a:ext cx="6912766" cy="1252845"/>
        </p:xfrm>
        <a:graphic>
          <a:graphicData uri="http://schemas.openxmlformats.org/drawingml/2006/table">
            <a:tbl>
              <a:tblPr>
                <a:tableStyleId>{8A107856-5554-42FB-B03E-39F5DBC370BA}</a:tableStyleId>
              </a:tblPr>
              <a:tblGrid>
                <a:gridCol w="1585942"/>
                <a:gridCol w="887804"/>
                <a:gridCol w="887804"/>
                <a:gridCol w="887804"/>
                <a:gridCol w="887804"/>
                <a:gridCol w="887804"/>
                <a:gridCol w="887804"/>
              </a:tblGrid>
              <a:tr h="0">
                <a:tc>
                  <a:txBody>
                    <a:bodyPr/>
                    <a:lstStyle/>
                    <a:p>
                      <a:pPr algn="just" fontAlgn="ctr"/>
                      <a:r>
                        <a:rPr lang="en-US" sz="1600" b="1" u="none" strike="noStrike" dirty="0" err="1">
                          <a:effectLst/>
                        </a:rPr>
                        <a:t>Tipo</a:t>
                      </a:r>
                      <a:r>
                        <a:rPr lang="en-US" sz="1600" b="1" u="none" strike="noStrike" dirty="0">
                          <a:effectLst/>
                        </a:rPr>
                        <a:t> de </a:t>
                      </a:r>
                      <a:r>
                        <a:rPr lang="en-US" sz="1600" b="1" u="none" strike="noStrike" dirty="0" err="1">
                          <a:effectLst/>
                        </a:rPr>
                        <a:t>Crudo</a:t>
                      </a:r>
                      <a:endParaRPr lang="es-EC" sz="1600" b="1" i="0" u="none" strike="noStrike" dirty="0">
                        <a:solidFill>
                          <a:srgbClr val="000000"/>
                        </a:solidFill>
                        <a:effectLst/>
                        <a:latin typeface="Arial"/>
                      </a:endParaRPr>
                    </a:p>
                  </a:txBody>
                  <a:tcPr marL="9525" marR="9525" marT="9525" marB="0" anchor="ctr"/>
                </a:tc>
                <a:tc>
                  <a:txBody>
                    <a:bodyPr/>
                    <a:lstStyle/>
                    <a:p>
                      <a:pPr algn="ctr" fontAlgn="ctr"/>
                      <a:r>
                        <a:rPr lang="en-US" sz="1600" b="1" u="none" strike="noStrike" dirty="0">
                          <a:effectLst/>
                        </a:rPr>
                        <a:t>2007</a:t>
                      </a:r>
                      <a:endParaRPr lang="es-EC" sz="1600" b="1" i="0" u="none" strike="noStrike" dirty="0">
                        <a:solidFill>
                          <a:srgbClr val="000000"/>
                        </a:solidFill>
                        <a:effectLst/>
                        <a:latin typeface="Arial"/>
                      </a:endParaRPr>
                    </a:p>
                  </a:txBody>
                  <a:tcPr marL="9525" marR="9525" marT="9525" marB="0" anchor="ctr"/>
                </a:tc>
                <a:tc>
                  <a:txBody>
                    <a:bodyPr/>
                    <a:lstStyle/>
                    <a:p>
                      <a:pPr algn="ctr" fontAlgn="ctr"/>
                      <a:r>
                        <a:rPr lang="en-US" sz="1600" b="1" u="none" strike="noStrike" dirty="0">
                          <a:effectLst/>
                        </a:rPr>
                        <a:t>2008</a:t>
                      </a:r>
                      <a:endParaRPr lang="es-EC" sz="1600" b="1" i="0" u="none" strike="noStrike" dirty="0">
                        <a:solidFill>
                          <a:srgbClr val="000000"/>
                        </a:solidFill>
                        <a:effectLst/>
                        <a:latin typeface="Arial"/>
                      </a:endParaRPr>
                    </a:p>
                  </a:txBody>
                  <a:tcPr marL="9525" marR="9525" marT="9525" marB="0" anchor="ctr"/>
                </a:tc>
                <a:tc>
                  <a:txBody>
                    <a:bodyPr/>
                    <a:lstStyle/>
                    <a:p>
                      <a:pPr algn="ctr" fontAlgn="ctr"/>
                      <a:r>
                        <a:rPr lang="en-US" sz="1600" b="1" u="none" strike="noStrike" dirty="0">
                          <a:effectLst/>
                        </a:rPr>
                        <a:t>2009</a:t>
                      </a:r>
                      <a:endParaRPr lang="es-EC" sz="1600" b="1" i="0" u="none" strike="noStrike" dirty="0">
                        <a:solidFill>
                          <a:srgbClr val="000000"/>
                        </a:solidFill>
                        <a:effectLst/>
                        <a:latin typeface="Arial"/>
                      </a:endParaRPr>
                    </a:p>
                  </a:txBody>
                  <a:tcPr marL="9525" marR="9525" marT="9525" marB="0" anchor="ctr"/>
                </a:tc>
                <a:tc>
                  <a:txBody>
                    <a:bodyPr/>
                    <a:lstStyle/>
                    <a:p>
                      <a:pPr algn="ctr" fontAlgn="ctr"/>
                      <a:r>
                        <a:rPr lang="en-US" sz="1600" b="1" u="none" strike="noStrike" dirty="0">
                          <a:effectLst/>
                        </a:rPr>
                        <a:t>2010</a:t>
                      </a:r>
                      <a:endParaRPr lang="es-EC" sz="1600" b="1" i="0" u="none" strike="noStrike" dirty="0">
                        <a:solidFill>
                          <a:srgbClr val="000000"/>
                        </a:solidFill>
                        <a:effectLst/>
                        <a:latin typeface="Arial"/>
                      </a:endParaRPr>
                    </a:p>
                  </a:txBody>
                  <a:tcPr marL="9525" marR="9525" marT="9525" marB="0" anchor="ctr"/>
                </a:tc>
                <a:tc>
                  <a:txBody>
                    <a:bodyPr/>
                    <a:lstStyle/>
                    <a:p>
                      <a:pPr algn="ctr" fontAlgn="ctr"/>
                      <a:r>
                        <a:rPr lang="en-US" sz="1600" b="1" u="none" strike="noStrike" dirty="0">
                          <a:effectLst/>
                        </a:rPr>
                        <a:t>2011</a:t>
                      </a:r>
                      <a:endParaRPr lang="es-EC" sz="1600" b="1" i="0" u="none" strike="noStrike" dirty="0">
                        <a:solidFill>
                          <a:srgbClr val="000000"/>
                        </a:solidFill>
                        <a:effectLst/>
                        <a:latin typeface="Arial"/>
                      </a:endParaRPr>
                    </a:p>
                  </a:txBody>
                  <a:tcPr marL="9525" marR="9525" marT="9525" marB="0" anchor="ctr"/>
                </a:tc>
                <a:tc>
                  <a:txBody>
                    <a:bodyPr/>
                    <a:lstStyle/>
                    <a:p>
                      <a:pPr algn="ctr" fontAlgn="ctr"/>
                      <a:r>
                        <a:rPr lang="en-US" sz="1600" b="1" u="none" strike="noStrike" dirty="0">
                          <a:effectLst/>
                        </a:rPr>
                        <a:t>2012</a:t>
                      </a:r>
                      <a:endParaRPr lang="es-EC" sz="1600" b="1" i="0" u="none" strike="noStrike" dirty="0">
                        <a:solidFill>
                          <a:srgbClr val="000000"/>
                        </a:solidFill>
                        <a:effectLst/>
                        <a:latin typeface="Arial"/>
                      </a:endParaRPr>
                    </a:p>
                  </a:txBody>
                  <a:tcPr marL="9525" marR="9525" marT="9525" marB="0" anchor="ctr"/>
                </a:tc>
              </a:tr>
              <a:tr h="333160">
                <a:tc>
                  <a:txBody>
                    <a:bodyPr/>
                    <a:lstStyle/>
                    <a:p>
                      <a:pPr algn="just" fontAlgn="ctr"/>
                      <a:r>
                        <a:rPr lang="en-US" sz="1600" u="none" strike="noStrike">
                          <a:effectLst/>
                        </a:rPr>
                        <a:t>NAPO</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a:effectLst/>
                        </a:rPr>
                        <a:t>61,84</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dirty="0">
                          <a:effectLst/>
                        </a:rPr>
                        <a:t>85,39</a:t>
                      </a:r>
                      <a:endParaRPr lang="es-EC" sz="1600" b="0" i="0" u="none" strike="noStrike" dirty="0">
                        <a:solidFill>
                          <a:srgbClr val="000000"/>
                        </a:solidFill>
                        <a:effectLst/>
                        <a:latin typeface="Arial"/>
                      </a:endParaRPr>
                    </a:p>
                  </a:txBody>
                  <a:tcPr marL="9525" marR="9525" marT="9525" marB="0" anchor="ctr"/>
                </a:tc>
                <a:tc>
                  <a:txBody>
                    <a:bodyPr/>
                    <a:lstStyle/>
                    <a:p>
                      <a:pPr algn="ctr" fontAlgn="ctr"/>
                      <a:r>
                        <a:rPr lang="en-US" sz="1600" u="none" strike="noStrike">
                          <a:effectLst/>
                        </a:rPr>
                        <a:t>54,22</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a:effectLst/>
                        </a:rPr>
                        <a:t>72,36</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a:effectLst/>
                        </a:rPr>
                        <a:t>99,21</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dirty="0">
                          <a:effectLst/>
                        </a:rPr>
                        <a:t>100,93</a:t>
                      </a:r>
                      <a:endParaRPr lang="es-EC" sz="1600" b="0" i="0" u="none" strike="noStrike" dirty="0">
                        <a:solidFill>
                          <a:srgbClr val="000000"/>
                        </a:solidFill>
                        <a:effectLst/>
                        <a:latin typeface="Arial"/>
                      </a:endParaRPr>
                    </a:p>
                  </a:txBody>
                  <a:tcPr marL="9525" marR="9525" marT="9525" marB="0" anchor="ctr"/>
                </a:tc>
              </a:tr>
              <a:tr h="333160">
                <a:tc>
                  <a:txBody>
                    <a:bodyPr/>
                    <a:lstStyle/>
                    <a:p>
                      <a:pPr algn="just" fontAlgn="ctr"/>
                      <a:r>
                        <a:rPr lang="en-US" sz="1600" u="none" strike="noStrike">
                          <a:effectLst/>
                        </a:rPr>
                        <a:t>ORIENTE</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a:effectLst/>
                        </a:rPr>
                        <a:t>57,01</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a:effectLst/>
                        </a:rPr>
                        <a:t>80,77</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a:effectLst/>
                        </a:rPr>
                        <a:t>49,95</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a:effectLst/>
                        </a:rPr>
                        <a:t>69,29</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a:effectLst/>
                        </a:rPr>
                        <a:t>95,16</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a:effectLst/>
                        </a:rPr>
                        <a:t>96,99</a:t>
                      </a:r>
                      <a:endParaRPr lang="es-EC" sz="1600" b="0" i="0" u="none" strike="noStrike">
                        <a:solidFill>
                          <a:srgbClr val="000000"/>
                        </a:solidFill>
                        <a:effectLst/>
                        <a:latin typeface="Arial"/>
                      </a:endParaRPr>
                    </a:p>
                  </a:txBody>
                  <a:tcPr marL="9525" marR="9525" marT="9525" marB="0" anchor="ctr"/>
                </a:tc>
              </a:tr>
              <a:tr h="333160">
                <a:tc>
                  <a:txBody>
                    <a:bodyPr/>
                    <a:lstStyle/>
                    <a:p>
                      <a:pPr algn="just" fontAlgn="ctr"/>
                      <a:r>
                        <a:rPr lang="en-US" sz="1600" u="none" strike="noStrike">
                          <a:effectLst/>
                        </a:rPr>
                        <a:t>WTI</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a:effectLst/>
                        </a:rPr>
                        <a:t>72,2</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a:effectLst/>
                        </a:rPr>
                        <a:t>100,06</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dirty="0">
                          <a:effectLst/>
                        </a:rPr>
                        <a:t>61,92</a:t>
                      </a:r>
                      <a:endParaRPr lang="es-EC" sz="1600" b="0" i="0" u="none" strike="noStrike" dirty="0">
                        <a:solidFill>
                          <a:srgbClr val="000000"/>
                        </a:solidFill>
                        <a:effectLst/>
                        <a:latin typeface="Arial"/>
                      </a:endParaRPr>
                    </a:p>
                  </a:txBody>
                  <a:tcPr marL="9525" marR="9525" marT="9525" marB="0" anchor="ctr"/>
                </a:tc>
                <a:tc>
                  <a:txBody>
                    <a:bodyPr/>
                    <a:lstStyle/>
                    <a:p>
                      <a:pPr algn="ctr" fontAlgn="ctr"/>
                      <a:r>
                        <a:rPr lang="en-US" sz="1600" u="none" strike="noStrike">
                          <a:effectLst/>
                        </a:rPr>
                        <a:t>79,45</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a:effectLst/>
                        </a:rPr>
                        <a:t>95,04</a:t>
                      </a:r>
                      <a:endParaRPr lang="es-EC" sz="1600" b="0" i="0" u="none" strike="noStrike">
                        <a:solidFill>
                          <a:srgbClr val="000000"/>
                        </a:solidFill>
                        <a:effectLst/>
                        <a:latin typeface="Arial"/>
                      </a:endParaRPr>
                    </a:p>
                  </a:txBody>
                  <a:tcPr marL="9525" marR="9525" marT="9525" marB="0" anchor="ctr"/>
                </a:tc>
                <a:tc>
                  <a:txBody>
                    <a:bodyPr/>
                    <a:lstStyle/>
                    <a:p>
                      <a:pPr algn="ctr" fontAlgn="ctr"/>
                      <a:r>
                        <a:rPr lang="en-US" sz="1600" u="none" strike="noStrike" dirty="0">
                          <a:effectLst/>
                        </a:rPr>
                        <a:t>94,12</a:t>
                      </a:r>
                      <a:endParaRPr lang="es-EC" sz="1600" b="0" i="0" u="none" strike="noStrike" dirty="0">
                        <a:solidFill>
                          <a:srgbClr val="000000"/>
                        </a:solidFill>
                        <a:effectLst/>
                        <a:latin typeface="Arial"/>
                      </a:endParaRPr>
                    </a:p>
                  </a:txBody>
                  <a:tcPr marL="9525" marR="9525" marT="9525" marB="0" anchor="ctr"/>
                </a:tc>
              </a:tr>
            </a:tbl>
          </a:graphicData>
        </a:graphic>
      </p:graphicFrame>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09" y="676396"/>
            <a:ext cx="5477090" cy="412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6376562" y="1167113"/>
            <a:ext cx="2515917" cy="3416320"/>
          </a:xfrm>
          <a:prstGeom prst="rect">
            <a:avLst/>
          </a:prstGeom>
          <a:noFill/>
        </p:spPr>
        <p:txBody>
          <a:bodyPr wrap="square" rtlCol="0">
            <a:spAutoFit/>
          </a:bodyPr>
          <a:lstStyle/>
          <a:p>
            <a:pPr marL="285750" indent="-285750">
              <a:buFont typeface="Arial" pitchFamily="34" charset="0"/>
              <a:buChar char="•"/>
            </a:pPr>
            <a:r>
              <a:rPr lang="es-EC" dirty="0"/>
              <a:t>Exploración y </a:t>
            </a:r>
            <a:r>
              <a:rPr lang="es-EC" dirty="0" smtClean="0"/>
              <a:t>Producción </a:t>
            </a:r>
            <a:r>
              <a:rPr lang="es-EC" dirty="0"/>
              <a:t>Transporte y </a:t>
            </a:r>
            <a:r>
              <a:rPr lang="es-EC" dirty="0" smtClean="0"/>
              <a:t>Almacenamiento</a:t>
            </a:r>
          </a:p>
          <a:p>
            <a:pPr marL="285750" indent="-285750">
              <a:buFont typeface="Arial" pitchFamily="34" charset="0"/>
              <a:buChar char="•"/>
            </a:pPr>
            <a:r>
              <a:rPr lang="es-EC" dirty="0" smtClean="0"/>
              <a:t>Refinación</a:t>
            </a:r>
            <a:endParaRPr lang="es-EC" dirty="0"/>
          </a:p>
          <a:p>
            <a:pPr marL="285750" indent="-285750">
              <a:buFont typeface="Arial" pitchFamily="34" charset="0"/>
              <a:buChar char="•"/>
            </a:pPr>
            <a:r>
              <a:rPr lang="es-EC" dirty="0" smtClean="0"/>
              <a:t>Importación </a:t>
            </a:r>
            <a:r>
              <a:rPr lang="es-EC" dirty="0"/>
              <a:t>de </a:t>
            </a:r>
            <a:r>
              <a:rPr lang="es-EC" dirty="0" smtClean="0"/>
              <a:t>Derivados</a:t>
            </a:r>
          </a:p>
          <a:p>
            <a:pPr marL="285750" indent="-285750">
              <a:buFont typeface="Arial" pitchFamily="34" charset="0"/>
              <a:buChar char="•"/>
            </a:pPr>
            <a:r>
              <a:rPr lang="es-EC" dirty="0" smtClean="0"/>
              <a:t>Exportación</a:t>
            </a:r>
          </a:p>
          <a:p>
            <a:pPr marL="285750" indent="-285750">
              <a:buFont typeface="Arial" pitchFamily="34" charset="0"/>
              <a:buChar char="•"/>
            </a:pPr>
            <a:r>
              <a:rPr lang="es-EC" dirty="0" smtClean="0"/>
              <a:t>Consumo </a:t>
            </a:r>
            <a:r>
              <a:rPr lang="es-EC" dirty="0"/>
              <a:t>Interno</a:t>
            </a:r>
            <a:r>
              <a:rPr lang="es-EC" dirty="0" smtClean="0"/>
              <a:t>.</a:t>
            </a:r>
          </a:p>
          <a:p>
            <a:pPr marL="285750" indent="-285750">
              <a:buFont typeface="Arial" pitchFamily="34" charset="0"/>
              <a:buChar char="•"/>
            </a:pPr>
            <a:r>
              <a:rPr lang="es-EC" dirty="0" smtClean="0"/>
              <a:t>Producción pública es mayor </a:t>
            </a:r>
            <a:endParaRPr lang="es-EC" dirty="0"/>
          </a:p>
          <a:p>
            <a:endParaRPr lang="es-EC" dirty="0"/>
          </a:p>
        </p:txBody>
      </p:sp>
      <p:sp>
        <p:nvSpPr>
          <p:cNvPr id="12" name="11 Rectángulo"/>
          <p:cNvSpPr/>
          <p:nvPr/>
        </p:nvSpPr>
        <p:spPr>
          <a:xfrm>
            <a:off x="2123728" y="6309320"/>
            <a:ext cx="3356753" cy="369332"/>
          </a:xfrm>
          <a:prstGeom prst="rect">
            <a:avLst/>
          </a:prstGeom>
        </p:spPr>
        <p:txBody>
          <a:bodyPr wrap="none">
            <a:spAutoFit/>
          </a:bodyPr>
          <a:lstStyle/>
          <a:p>
            <a:r>
              <a:rPr lang="es-EC" dirty="0"/>
              <a:t>West Texas </a:t>
            </a:r>
            <a:r>
              <a:rPr lang="es-EC" dirty="0" err="1"/>
              <a:t>Intermediate</a:t>
            </a:r>
            <a:r>
              <a:rPr lang="es-EC" dirty="0"/>
              <a:t> (WTI)</a:t>
            </a:r>
          </a:p>
        </p:txBody>
      </p:sp>
    </p:spTree>
    <p:extLst>
      <p:ext uri="{BB962C8B-B14F-4D97-AF65-F5344CB8AC3E}">
        <p14:creationId xmlns:p14="http://schemas.microsoft.com/office/powerpoint/2010/main" val="22450696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2362033" y="-81887"/>
            <a:ext cx="4968552" cy="764724"/>
          </a:xfrm>
        </p:spPr>
        <p:txBody>
          <a:bodyPr>
            <a:normAutofit/>
          </a:bodyPr>
          <a:lstStyle/>
          <a:p>
            <a:r>
              <a:rPr lang="en-US" sz="4000" b="1" dirty="0" smtClean="0">
                <a:effectLst>
                  <a:outerShdw blurRad="38100" dist="38100" dir="2700000" algn="tl">
                    <a:srgbClr val="000000">
                      <a:alpha val="43137"/>
                    </a:srgbClr>
                  </a:outerShdw>
                </a:effectLst>
              </a:rPr>
              <a:t>MICROAMBIENTE</a:t>
            </a:r>
            <a:endParaRPr lang="es-MX" sz="4000" b="1" dirty="0">
              <a:effectLst>
                <a:outerShdw blurRad="38100" dist="38100" dir="2700000" algn="tl">
                  <a:srgbClr val="000000">
                    <a:alpha val="43137"/>
                  </a:srgbClr>
                </a:outerShdw>
              </a:effectLst>
            </a:endParaRPr>
          </a:p>
        </p:txBody>
      </p:sp>
      <p:sp>
        <p:nvSpPr>
          <p:cNvPr id="6" name="1 Título"/>
          <p:cNvSpPr txBox="1">
            <a:spLocks/>
          </p:cNvSpPr>
          <p:nvPr/>
        </p:nvSpPr>
        <p:spPr>
          <a:xfrm rot="16200000">
            <a:off x="-2147041" y="315584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Mercado</a:t>
            </a:r>
            <a:endParaRPr lang="es-MX" sz="2800" b="1" cap="none" dirty="0">
              <a:solidFill>
                <a:schemeClr val="tx1">
                  <a:lumMod val="95000"/>
                  <a:lumOff val="5000"/>
                </a:schemeClr>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76" y="670463"/>
            <a:ext cx="4641354" cy="35168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76" y="4419582"/>
            <a:ext cx="4641354" cy="18537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525" y="670463"/>
            <a:ext cx="3238671" cy="1749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525" y="2564300"/>
            <a:ext cx="3238671" cy="32037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ortar rectángulo de esquina diagonal"/>
          <p:cNvSpPr/>
          <p:nvPr/>
        </p:nvSpPr>
        <p:spPr>
          <a:xfrm>
            <a:off x="5868144" y="6021288"/>
            <a:ext cx="2862544" cy="504056"/>
          </a:xfrm>
          <a:prstGeom prst="snip2Diag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Principal </a:t>
            </a:r>
            <a:r>
              <a:rPr lang="en-US" dirty="0" err="1" smtClean="0">
                <a:solidFill>
                  <a:schemeClr val="tx1"/>
                </a:solidFill>
              </a:rPr>
              <a:t>cliente</a:t>
            </a:r>
            <a:r>
              <a:rPr lang="en-US" dirty="0" smtClean="0">
                <a:solidFill>
                  <a:schemeClr val="tx1"/>
                </a:solidFill>
              </a:rPr>
              <a:t> Petroamazonas</a:t>
            </a:r>
            <a:endParaRPr lang="es-EC" dirty="0">
              <a:solidFill>
                <a:schemeClr val="tx1"/>
              </a:solidFill>
            </a:endParaRPr>
          </a:p>
        </p:txBody>
      </p:sp>
    </p:spTree>
    <p:extLst>
      <p:ext uri="{BB962C8B-B14F-4D97-AF65-F5344CB8AC3E}">
        <p14:creationId xmlns:p14="http://schemas.microsoft.com/office/powerpoint/2010/main" val="3177780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699792" y="-99392"/>
            <a:ext cx="4032448" cy="593324"/>
          </a:xfrm>
        </p:spPr>
        <p:txBody>
          <a:bodyPr>
            <a:normAutofit fontScale="90000"/>
          </a:bodyPr>
          <a:lstStyle/>
          <a:p>
            <a:r>
              <a:rPr lang="en-US" b="1" dirty="0" smtClean="0">
                <a:effectLst>
                  <a:outerShdw blurRad="38100" dist="38100" dir="2700000" algn="tl">
                    <a:srgbClr val="000000">
                      <a:alpha val="43137"/>
                    </a:srgbClr>
                  </a:outerShdw>
                </a:effectLst>
              </a:rPr>
              <a:t>MICROAMBIENTE</a:t>
            </a:r>
            <a:endParaRPr lang="es-MX"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147041" y="315584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Clientes</a:t>
            </a:r>
            <a:endParaRPr lang="es-MX" sz="2800" b="1" cap="none" dirty="0">
              <a:solidFill>
                <a:schemeClr val="tx1">
                  <a:lumMod val="95000"/>
                  <a:lumOff val="5000"/>
                </a:schemeClr>
              </a:solidFill>
            </a:endParaRPr>
          </a:p>
        </p:txBody>
      </p:sp>
      <p:graphicFrame>
        <p:nvGraphicFramePr>
          <p:cNvPr id="6" name="5 Tabla"/>
          <p:cNvGraphicFramePr>
            <a:graphicFrameLocks noGrp="1"/>
          </p:cNvGraphicFramePr>
          <p:nvPr>
            <p:extLst>
              <p:ext uri="{D42A27DB-BD31-4B8C-83A1-F6EECF244321}">
                <p14:modId xmlns:p14="http://schemas.microsoft.com/office/powerpoint/2010/main" val="146922191"/>
              </p:ext>
            </p:extLst>
          </p:nvPr>
        </p:nvGraphicFramePr>
        <p:xfrm>
          <a:off x="611560" y="476672"/>
          <a:ext cx="8172400" cy="6279032"/>
        </p:xfrm>
        <a:graphic>
          <a:graphicData uri="http://schemas.openxmlformats.org/drawingml/2006/table">
            <a:tbl>
              <a:tblPr>
                <a:tableStyleId>{D7AC3CCA-C797-4891-BE02-D94E43425B78}</a:tableStyleId>
              </a:tblPr>
              <a:tblGrid>
                <a:gridCol w="3346962"/>
                <a:gridCol w="1474932"/>
                <a:gridCol w="3350506"/>
              </a:tblGrid>
              <a:tr h="333038">
                <a:tc>
                  <a:txBody>
                    <a:bodyPr/>
                    <a:lstStyle/>
                    <a:p>
                      <a:pPr algn="l" fontAlgn="ctr"/>
                      <a:r>
                        <a:rPr lang="es-MX" sz="1200" u="none" strike="noStrike" dirty="0">
                          <a:effectLst/>
                        </a:rPr>
                        <a:t>Segmento</a:t>
                      </a:r>
                      <a:endParaRPr lang="es-EC" sz="1200" b="1" i="0" u="none" strike="noStrike" dirty="0">
                        <a:solidFill>
                          <a:srgbClr val="000000"/>
                        </a:solidFill>
                        <a:effectLst/>
                        <a:latin typeface="Arial"/>
                      </a:endParaRPr>
                    </a:p>
                  </a:txBody>
                  <a:tcPr marL="6141" marR="6141" marT="6141" marB="0" anchor="ctr"/>
                </a:tc>
                <a:tc>
                  <a:txBody>
                    <a:bodyPr/>
                    <a:lstStyle/>
                    <a:p>
                      <a:pPr lvl="0" algn="ctr" fontAlgn="ctr"/>
                      <a:r>
                        <a:rPr lang="es-MX" sz="1200" u="none" strike="noStrike" dirty="0">
                          <a:effectLst/>
                        </a:rPr>
                        <a:t>Participación</a:t>
                      </a:r>
                      <a:endParaRPr lang="es-EC" sz="1200" b="1" i="0" u="none" strike="noStrike" dirty="0">
                        <a:solidFill>
                          <a:srgbClr val="000000"/>
                        </a:solidFill>
                        <a:effectLst/>
                        <a:latin typeface="Arial"/>
                      </a:endParaRPr>
                    </a:p>
                  </a:txBody>
                  <a:tcPr marL="6141" marR="6141" marT="6141" marB="0" anchor="ctr"/>
                </a:tc>
                <a:tc>
                  <a:txBody>
                    <a:bodyPr/>
                    <a:lstStyle/>
                    <a:p>
                      <a:pPr lvl="1" algn="l" fontAlgn="ctr"/>
                      <a:r>
                        <a:rPr lang="es-MX" sz="1200" u="none" strike="noStrike" dirty="0">
                          <a:effectLst/>
                        </a:rPr>
                        <a:t>Clientes</a:t>
                      </a:r>
                      <a:endParaRPr lang="es-EC" sz="1200" b="1" i="0" u="none" strike="noStrike" dirty="0">
                        <a:solidFill>
                          <a:srgbClr val="000000"/>
                        </a:solidFill>
                        <a:effectLst/>
                        <a:latin typeface="Arial"/>
                      </a:endParaRPr>
                    </a:p>
                  </a:txBody>
                  <a:tcPr marL="6141" marR="6141" marT="6141" marB="0" anchor="ctr"/>
                </a:tc>
              </a:tr>
              <a:tr h="162153">
                <a:tc rowSpan="5">
                  <a:txBody>
                    <a:bodyPr/>
                    <a:lstStyle/>
                    <a:p>
                      <a:pPr algn="l" fontAlgn="ctr"/>
                      <a:r>
                        <a:rPr lang="es-MX" sz="1200" u="none" strike="noStrike" dirty="0">
                          <a:effectLst/>
                        </a:rPr>
                        <a:t>Operadoras de petróleo</a:t>
                      </a:r>
                      <a:endParaRPr lang="es-EC" sz="1200" b="1" i="0" u="none" strike="noStrike" dirty="0">
                        <a:solidFill>
                          <a:srgbClr val="000000"/>
                        </a:solidFill>
                        <a:effectLst/>
                        <a:latin typeface="Arial"/>
                      </a:endParaRPr>
                    </a:p>
                  </a:txBody>
                  <a:tcPr marL="6141" marR="6141" marT="6141" marB="0" anchor="ctr"/>
                </a:tc>
                <a:tc rowSpan="5">
                  <a:txBody>
                    <a:bodyPr/>
                    <a:lstStyle/>
                    <a:p>
                      <a:pPr lvl="1" algn="l" fontAlgn="ctr"/>
                      <a:r>
                        <a:rPr lang="es-MX" sz="1200" u="none" strike="noStrike" dirty="0">
                          <a:effectLst/>
                        </a:rPr>
                        <a:t>80%</a:t>
                      </a:r>
                      <a:endParaRPr lang="es-EC" sz="1200" b="0" i="0" u="none" strike="noStrike" dirty="0">
                        <a:solidFill>
                          <a:srgbClr val="000000"/>
                        </a:solidFill>
                        <a:effectLst/>
                        <a:latin typeface="Arial"/>
                      </a:endParaRPr>
                    </a:p>
                  </a:txBody>
                  <a:tcPr marL="6141" marR="6141" marT="6141" marB="0" anchor="ctr"/>
                </a:tc>
                <a:tc>
                  <a:txBody>
                    <a:bodyPr/>
                    <a:lstStyle/>
                    <a:p>
                      <a:pPr lvl="1" algn="l" fontAlgn="ctr"/>
                      <a:r>
                        <a:rPr lang="es-MX" sz="1200" u="none" strike="noStrike" dirty="0" err="1">
                          <a:effectLst/>
                        </a:rPr>
                        <a:t>Agip</a:t>
                      </a:r>
                      <a:r>
                        <a:rPr lang="es-MX" sz="1200" u="none" strike="noStrike" dirty="0">
                          <a:effectLst/>
                        </a:rPr>
                        <a:t> </a:t>
                      </a:r>
                      <a:r>
                        <a:rPr lang="es-MX" sz="1200" u="none" strike="noStrike" dirty="0" err="1">
                          <a:effectLst/>
                        </a:rPr>
                        <a:t>Oil</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a:effectLst/>
                        </a:rPr>
                        <a:t>Andes Petroleum</a:t>
                      </a:r>
                      <a:endParaRPr lang="es-EC" sz="1200" b="0" i="0" u="none" strike="noStrike" dirty="0">
                        <a:solidFill>
                          <a:srgbClr val="000000"/>
                        </a:solidFill>
                        <a:effectLst/>
                        <a:latin typeface="Arial"/>
                      </a:endParaRPr>
                    </a:p>
                  </a:txBody>
                  <a:tcPr marL="6141" marR="6141" marT="6141" marB="0" anchor="ctr"/>
                </a:tc>
              </a:tr>
              <a:tr h="216974">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a:effectLst/>
                        </a:rPr>
                        <a:t>Gerencia de Producción (Petroproducción)</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a:effectLst/>
                        </a:rPr>
                        <a:t>Petroamazonas</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a:effectLst/>
                        </a:rPr>
                        <a:t>Repsol</a:t>
                      </a:r>
                      <a:endParaRPr lang="es-EC" sz="1200" b="0" i="0" u="none" strike="noStrike" dirty="0">
                        <a:solidFill>
                          <a:srgbClr val="000000"/>
                        </a:solidFill>
                        <a:effectLst/>
                        <a:latin typeface="Arial"/>
                      </a:endParaRPr>
                    </a:p>
                  </a:txBody>
                  <a:tcPr marL="6141" marR="6141" marT="6141" marB="0" anchor="ctr"/>
                </a:tc>
              </a:tr>
              <a:tr h="247411">
                <a:tc>
                  <a:txBody>
                    <a:bodyPr/>
                    <a:lstStyle/>
                    <a:p>
                      <a:pPr algn="l" fontAlgn="ctr"/>
                      <a:r>
                        <a:rPr lang="es-MX" sz="1200" u="none" strike="noStrike" dirty="0">
                          <a:effectLst/>
                        </a:rPr>
                        <a:t>Empresas de Transporte y Almacenamiento</a:t>
                      </a:r>
                      <a:endParaRPr lang="es-EC" sz="1200" b="1" i="0" u="none" strike="noStrike" dirty="0">
                        <a:solidFill>
                          <a:srgbClr val="000000"/>
                        </a:solidFill>
                        <a:effectLst/>
                        <a:latin typeface="Arial"/>
                      </a:endParaRPr>
                    </a:p>
                  </a:txBody>
                  <a:tcPr marL="6141" marR="6141" marT="6141" marB="0" anchor="ctr"/>
                </a:tc>
                <a:tc>
                  <a:txBody>
                    <a:bodyPr/>
                    <a:lstStyle/>
                    <a:p>
                      <a:pPr lvl="1" algn="l" fontAlgn="ctr"/>
                      <a:r>
                        <a:rPr lang="es-MX" sz="1200" u="none" strike="noStrike" dirty="0">
                          <a:effectLst/>
                        </a:rPr>
                        <a:t>5%</a:t>
                      </a:r>
                      <a:endParaRPr lang="es-EC" sz="1200" b="0" i="0" u="none" strike="noStrike" dirty="0">
                        <a:solidFill>
                          <a:srgbClr val="000000"/>
                        </a:solidFill>
                        <a:effectLst/>
                        <a:latin typeface="Arial"/>
                      </a:endParaRPr>
                    </a:p>
                  </a:txBody>
                  <a:tcPr marL="6141" marR="6141" marT="6141" marB="0" anchor="ctr"/>
                </a:tc>
                <a:tc>
                  <a:txBody>
                    <a:bodyPr/>
                    <a:lstStyle/>
                    <a:p>
                      <a:pPr lvl="1" algn="l" fontAlgn="ctr"/>
                      <a:r>
                        <a:rPr lang="es-MX" sz="1200" u="none" strike="noStrike" dirty="0">
                          <a:effectLst/>
                        </a:rPr>
                        <a:t>Oleoducto de Crudos Pesados (OCP)</a:t>
                      </a:r>
                      <a:endParaRPr lang="es-EC" sz="1200" b="0" i="0" u="none" strike="noStrike" dirty="0">
                        <a:solidFill>
                          <a:srgbClr val="000000"/>
                        </a:solidFill>
                        <a:effectLst/>
                        <a:latin typeface="Arial"/>
                      </a:endParaRPr>
                    </a:p>
                  </a:txBody>
                  <a:tcPr marL="6141" marR="6141" marT="6141" marB="0" anchor="ctr"/>
                </a:tc>
              </a:tr>
              <a:tr h="162153">
                <a:tc rowSpan="5">
                  <a:txBody>
                    <a:bodyPr/>
                    <a:lstStyle/>
                    <a:p>
                      <a:pPr algn="l" fontAlgn="ctr"/>
                      <a:r>
                        <a:rPr lang="es-MX" sz="1200" u="none" strike="noStrike" dirty="0">
                          <a:effectLst/>
                        </a:rPr>
                        <a:t>Empresas operadoras de campos marginales</a:t>
                      </a:r>
                      <a:endParaRPr lang="es-EC" sz="1200" b="1" i="0" u="none" strike="noStrike" dirty="0">
                        <a:solidFill>
                          <a:srgbClr val="000000"/>
                        </a:solidFill>
                        <a:effectLst/>
                        <a:latin typeface="Arial"/>
                      </a:endParaRPr>
                    </a:p>
                  </a:txBody>
                  <a:tcPr marL="6141" marR="6141" marT="6141" marB="0" anchor="ctr"/>
                </a:tc>
                <a:tc rowSpan="5">
                  <a:txBody>
                    <a:bodyPr/>
                    <a:lstStyle/>
                    <a:p>
                      <a:pPr lvl="1" algn="l" fontAlgn="ctr"/>
                      <a:r>
                        <a:rPr lang="es-MX" sz="1200" u="none" strike="noStrike" dirty="0">
                          <a:effectLst/>
                        </a:rPr>
                        <a:t>5%</a:t>
                      </a:r>
                      <a:endParaRPr lang="es-EC" sz="1200" b="0" i="0" u="none" strike="noStrike" dirty="0">
                        <a:solidFill>
                          <a:srgbClr val="000000"/>
                        </a:solidFill>
                        <a:effectLst/>
                        <a:latin typeface="Arial"/>
                      </a:endParaRPr>
                    </a:p>
                  </a:txBody>
                  <a:tcPr marL="6141" marR="6141" marT="6141" marB="0" anchor="ctr"/>
                </a:tc>
                <a:tc>
                  <a:txBody>
                    <a:bodyPr/>
                    <a:lstStyle/>
                    <a:p>
                      <a:pPr lvl="1" algn="l" fontAlgn="ctr"/>
                      <a:r>
                        <a:rPr lang="es-MX" sz="1200" u="none" strike="noStrike" dirty="0" err="1">
                          <a:effectLst/>
                        </a:rPr>
                        <a:t>Pacifpetrol</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Petrobell</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Petrosud</a:t>
                      </a:r>
                      <a:r>
                        <a:rPr lang="es-MX" sz="1200" u="none" strike="noStrike" dirty="0">
                          <a:effectLst/>
                        </a:rPr>
                        <a:t> </a:t>
                      </a:r>
                      <a:r>
                        <a:rPr lang="es-MX" sz="1200" u="none" strike="noStrike" dirty="0" err="1">
                          <a:effectLst/>
                        </a:rPr>
                        <a:t>Petroriva</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Sipec</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Tecpecuador</a:t>
                      </a:r>
                      <a:endParaRPr lang="es-EC" sz="1200" b="0" i="0" u="none" strike="noStrike" dirty="0">
                        <a:solidFill>
                          <a:srgbClr val="000000"/>
                        </a:solidFill>
                        <a:effectLst/>
                        <a:latin typeface="Arial"/>
                      </a:endParaRPr>
                    </a:p>
                  </a:txBody>
                  <a:tcPr marL="6141" marR="6141" marT="6141" marB="0" anchor="ctr"/>
                </a:tc>
              </a:tr>
              <a:tr h="162153">
                <a:tc rowSpan="2">
                  <a:txBody>
                    <a:bodyPr/>
                    <a:lstStyle/>
                    <a:p>
                      <a:pPr algn="l" fontAlgn="ctr"/>
                      <a:r>
                        <a:rPr lang="es-MX" sz="1200" u="none" strike="noStrike" dirty="0">
                          <a:effectLst/>
                        </a:rPr>
                        <a:t>Refinerías</a:t>
                      </a:r>
                      <a:endParaRPr lang="es-EC" sz="1200" b="1" i="0" u="none" strike="noStrike" dirty="0">
                        <a:solidFill>
                          <a:srgbClr val="000000"/>
                        </a:solidFill>
                        <a:effectLst/>
                        <a:latin typeface="Arial"/>
                      </a:endParaRPr>
                    </a:p>
                  </a:txBody>
                  <a:tcPr marL="6141" marR="6141" marT="6141" marB="0" anchor="ctr"/>
                </a:tc>
                <a:tc rowSpan="2">
                  <a:txBody>
                    <a:bodyPr/>
                    <a:lstStyle/>
                    <a:p>
                      <a:pPr lvl="1" algn="l" fontAlgn="ctr"/>
                      <a:r>
                        <a:rPr lang="es-MX" sz="1200" u="none" strike="noStrike" dirty="0">
                          <a:effectLst/>
                        </a:rPr>
                        <a:t>3%</a:t>
                      </a:r>
                      <a:endParaRPr lang="es-EC" sz="1200" b="0" i="0" u="none" strike="noStrike" dirty="0">
                        <a:solidFill>
                          <a:srgbClr val="000000"/>
                        </a:solidFill>
                        <a:effectLst/>
                        <a:latin typeface="Arial"/>
                      </a:endParaRPr>
                    </a:p>
                  </a:txBody>
                  <a:tcPr marL="6141" marR="6141" marT="6141" marB="0" anchor="ctr"/>
                </a:tc>
                <a:tc>
                  <a:txBody>
                    <a:bodyPr/>
                    <a:lstStyle/>
                    <a:p>
                      <a:pPr lvl="1" algn="l" fontAlgn="ctr"/>
                      <a:r>
                        <a:rPr lang="es-MX" sz="1200" u="none" strike="noStrike" dirty="0">
                          <a:effectLst/>
                        </a:rPr>
                        <a:t>Refinería de Esmeraldas</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a:effectLst/>
                        </a:rPr>
                        <a:t>Refinería de Shushufindi</a:t>
                      </a:r>
                      <a:endParaRPr lang="es-EC" sz="1200" b="0" i="0" u="none" strike="noStrike" dirty="0">
                        <a:solidFill>
                          <a:srgbClr val="000000"/>
                        </a:solidFill>
                        <a:effectLst/>
                        <a:latin typeface="Arial"/>
                      </a:endParaRPr>
                    </a:p>
                  </a:txBody>
                  <a:tcPr marL="6141" marR="6141" marT="6141" marB="0" anchor="ctr"/>
                </a:tc>
              </a:tr>
              <a:tr h="162153">
                <a:tc rowSpan="15">
                  <a:txBody>
                    <a:bodyPr/>
                    <a:lstStyle/>
                    <a:p>
                      <a:pPr algn="l" fontAlgn="ctr"/>
                      <a:r>
                        <a:rPr lang="es-MX" sz="1200" u="none" strike="noStrike" dirty="0">
                          <a:effectLst/>
                        </a:rPr>
                        <a:t>Empresas de Ingeniería y Construcción</a:t>
                      </a:r>
                      <a:endParaRPr lang="es-EC" sz="1200" b="1" i="0" u="none" strike="noStrike" dirty="0">
                        <a:solidFill>
                          <a:srgbClr val="000000"/>
                        </a:solidFill>
                        <a:effectLst/>
                        <a:latin typeface="Arial"/>
                      </a:endParaRPr>
                    </a:p>
                  </a:txBody>
                  <a:tcPr marL="6141" marR="6141" marT="6141" marB="0" anchor="ctr"/>
                </a:tc>
                <a:tc rowSpan="15">
                  <a:txBody>
                    <a:bodyPr/>
                    <a:lstStyle/>
                    <a:p>
                      <a:pPr lvl="1" algn="l" fontAlgn="ctr"/>
                      <a:r>
                        <a:rPr lang="es-MX" sz="1200" u="none" strike="noStrike" dirty="0">
                          <a:effectLst/>
                        </a:rPr>
                        <a:t>5%</a:t>
                      </a:r>
                      <a:endParaRPr lang="es-EC" sz="1200" b="0" i="0" u="none" strike="noStrike" dirty="0">
                        <a:solidFill>
                          <a:srgbClr val="000000"/>
                        </a:solidFill>
                        <a:effectLst/>
                        <a:latin typeface="Arial"/>
                      </a:endParaRPr>
                    </a:p>
                  </a:txBody>
                  <a:tcPr marL="6141" marR="6141" marT="6141" marB="0" anchor="ctr"/>
                </a:tc>
                <a:tc>
                  <a:txBody>
                    <a:bodyPr/>
                    <a:lstStyle/>
                    <a:p>
                      <a:pPr lvl="1" algn="l" fontAlgn="ctr"/>
                      <a:r>
                        <a:rPr lang="es-MX" sz="1200" u="none" strike="noStrike" dirty="0">
                          <a:effectLst/>
                        </a:rPr>
                        <a:t>Azul</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Caminosca</a:t>
                      </a:r>
                      <a:r>
                        <a:rPr lang="es-MX" sz="1200" u="none" strike="noStrike" dirty="0">
                          <a:effectLst/>
                        </a:rPr>
                        <a:t> </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Conduto</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Danielcom</a:t>
                      </a:r>
                      <a:r>
                        <a:rPr lang="es-MX" sz="1200" u="none" strike="noStrike" dirty="0">
                          <a:effectLst/>
                        </a:rPr>
                        <a:t> / FES</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Gasdynca</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Incopro</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Orienco</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a:effectLst/>
                        </a:rPr>
                        <a:t>Petroleum </a:t>
                      </a:r>
                      <a:r>
                        <a:rPr lang="es-MX" sz="1200" u="none" strike="noStrike" dirty="0" err="1">
                          <a:effectLst/>
                        </a:rPr>
                        <a:t>Contracting</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a:effectLst/>
                        </a:rPr>
                        <a:t>PIL</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a:effectLst/>
                        </a:rPr>
                        <a:t>Santos CMI</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Schlumberger</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Sertecpet</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Smartpro</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Tecna</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Tectotal</a:t>
                      </a:r>
                      <a:endParaRPr lang="es-EC" sz="1200" b="0" i="0" u="none" strike="noStrike" dirty="0">
                        <a:solidFill>
                          <a:srgbClr val="000000"/>
                        </a:solidFill>
                        <a:effectLst/>
                        <a:latin typeface="Arial"/>
                      </a:endParaRPr>
                    </a:p>
                  </a:txBody>
                  <a:tcPr marL="6141" marR="6141" marT="6141" marB="0" anchor="ctr"/>
                </a:tc>
              </a:tr>
              <a:tr h="162153">
                <a:tc rowSpan="3">
                  <a:txBody>
                    <a:bodyPr/>
                    <a:lstStyle/>
                    <a:p>
                      <a:pPr algn="l" fontAlgn="ctr"/>
                      <a:r>
                        <a:rPr lang="es-MX" sz="1200" u="none" strike="noStrike" dirty="0">
                          <a:effectLst/>
                        </a:rPr>
                        <a:t>Otras industrias</a:t>
                      </a:r>
                      <a:endParaRPr lang="es-EC" sz="1200" b="1" i="0" u="none" strike="noStrike" dirty="0">
                        <a:solidFill>
                          <a:srgbClr val="000000"/>
                        </a:solidFill>
                        <a:effectLst/>
                        <a:latin typeface="Arial"/>
                      </a:endParaRPr>
                    </a:p>
                  </a:txBody>
                  <a:tcPr marL="6141" marR="6141" marT="6141" marB="0" anchor="ctr"/>
                </a:tc>
                <a:tc rowSpan="3">
                  <a:txBody>
                    <a:bodyPr/>
                    <a:lstStyle/>
                    <a:p>
                      <a:pPr lvl="1" algn="l" fontAlgn="ctr"/>
                      <a:r>
                        <a:rPr lang="es-MX" sz="1200" u="none" strike="noStrike" dirty="0">
                          <a:effectLst/>
                        </a:rPr>
                        <a:t>2%</a:t>
                      </a:r>
                      <a:endParaRPr lang="es-EC" sz="1200" b="0" i="0" u="none" strike="noStrike" dirty="0">
                        <a:solidFill>
                          <a:srgbClr val="000000"/>
                        </a:solidFill>
                        <a:effectLst/>
                        <a:latin typeface="Arial"/>
                      </a:endParaRPr>
                    </a:p>
                  </a:txBody>
                  <a:tcPr marL="6141" marR="6141" marT="6141" marB="0" anchor="ctr"/>
                </a:tc>
                <a:tc>
                  <a:txBody>
                    <a:bodyPr/>
                    <a:lstStyle/>
                    <a:p>
                      <a:pPr lvl="1" algn="l" fontAlgn="ctr"/>
                      <a:r>
                        <a:rPr lang="es-MX" sz="1200" u="none" strike="noStrike" dirty="0">
                          <a:effectLst/>
                        </a:rPr>
                        <a:t>AGA</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Astap</a:t>
                      </a:r>
                      <a:endParaRPr lang="es-EC" sz="1200" b="0" i="0" u="none" strike="noStrike" dirty="0">
                        <a:solidFill>
                          <a:srgbClr val="000000"/>
                        </a:solidFill>
                        <a:effectLst/>
                        <a:latin typeface="Arial"/>
                      </a:endParaRPr>
                    </a:p>
                  </a:txBody>
                  <a:tcPr marL="6141" marR="6141" marT="6141" marB="0" anchor="ctr"/>
                </a:tc>
              </a:tr>
              <a:tr h="162153">
                <a:tc vMerge="1">
                  <a:txBody>
                    <a:bodyPr/>
                    <a:lstStyle/>
                    <a:p>
                      <a:endParaRPr lang="es-EC"/>
                    </a:p>
                  </a:txBody>
                  <a:tcPr/>
                </a:tc>
                <a:tc vMerge="1">
                  <a:txBody>
                    <a:bodyPr/>
                    <a:lstStyle/>
                    <a:p>
                      <a:endParaRPr lang="es-EC"/>
                    </a:p>
                  </a:txBody>
                  <a:tcPr/>
                </a:tc>
                <a:tc>
                  <a:txBody>
                    <a:bodyPr/>
                    <a:lstStyle/>
                    <a:p>
                      <a:pPr lvl="1" algn="l" fontAlgn="ctr"/>
                      <a:r>
                        <a:rPr lang="es-MX" sz="1200" u="none" strike="noStrike" dirty="0" err="1">
                          <a:effectLst/>
                        </a:rPr>
                        <a:t>Holcim</a:t>
                      </a:r>
                      <a:endParaRPr lang="es-EC" sz="1200" b="0" i="0" u="none" strike="noStrike" dirty="0">
                        <a:solidFill>
                          <a:srgbClr val="000000"/>
                        </a:solidFill>
                        <a:effectLst/>
                        <a:latin typeface="Arial"/>
                      </a:endParaRPr>
                    </a:p>
                  </a:txBody>
                  <a:tcPr marL="6141" marR="6141" marT="6141" marB="0" anchor="ctr"/>
                </a:tc>
              </a:tr>
            </a:tbl>
          </a:graphicData>
        </a:graphic>
      </p:graphicFrame>
    </p:spTree>
    <p:extLst>
      <p:ext uri="{BB962C8B-B14F-4D97-AF65-F5344CB8AC3E}">
        <p14:creationId xmlns:p14="http://schemas.microsoft.com/office/powerpoint/2010/main" val="41407908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362033" y="-81887"/>
            <a:ext cx="4968552" cy="764724"/>
          </a:xfrm>
        </p:spPr>
        <p:txBody>
          <a:bodyPr>
            <a:normAutofit/>
          </a:bodyPr>
          <a:lstStyle/>
          <a:p>
            <a:r>
              <a:rPr lang="en-US" sz="4000" b="1" dirty="0" smtClean="0">
                <a:effectLst>
                  <a:outerShdw blurRad="38100" dist="38100" dir="2700000" algn="tl">
                    <a:srgbClr val="000000">
                      <a:alpha val="43137"/>
                    </a:srgbClr>
                  </a:outerShdw>
                </a:effectLst>
              </a:rPr>
              <a:t>MICROAMBIENTE</a:t>
            </a:r>
            <a:endParaRPr lang="es-MX" sz="40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147041" y="315584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Competencia</a:t>
            </a:r>
            <a:endParaRPr lang="es-MX" sz="2800" b="1" cap="none" dirty="0">
              <a:solidFill>
                <a:schemeClr val="tx1">
                  <a:lumMod val="95000"/>
                  <a:lumOff val="5000"/>
                </a:schemeClr>
              </a:solidFill>
            </a:endParaRPr>
          </a:p>
        </p:txBody>
      </p:sp>
      <p:graphicFrame>
        <p:nvGraphicFramePr>
          <p:cNvPr id="6" name="5 Tabla"/>
          <p:cNvGraphicFramePr>
            <a:graphicFrameLocks noGrp="1"/>
          </p:cNvGraphicFramePr>
          <p:nvPr>
            <p:extLst>
              <p:ext uri="{D42A27DB-BD31-4B8C-83A1-F6EECF244321}">
                <p14:modId xmlns:p14="http://schemas.microsoft.com/office/powerpoint/2010/main" val="4134284607"/>
              </p:ext>
            </p:extLst>
          </p:nvPr>
        </p:nvGraphicFramePr>
        <p:xfrm>
          <a:off x="611560" y="670603"/>
          <a:ext cx="3919182" cy="5547360"/>
        </p:xfrm>
        <a:graphic>
          <a:graphicData uri="http://schemas.openxmlformats.org/drawingml/2006/table">
            <a:tbl>
              <a:tblPr firstRow="1" firstCol="1" bandRow="1">
                <a:tableStyleId>{ED083AE6-46FA-4A59-8FB0-9F97EB10719F}</a:tableStyleId>
              </a:tblPr>
              <a:tblGrid>
                <a:gridCol w="3919182"/>
              </a:tblGrid>
              <a:tr h="141083">
                <a:tc>
                  <a:txBody>
                    <a:bodyPr/>
                    <a:lstStyle/>
                    <a:p>
                      <a:pPr indent="457200" algn="just">
                        <a:lnSpc>
                          <a:spcPct val="200000"/>
                        </a:lnSpc>
                        <a:spcBef>
                          <a:spcPts val="200"/>
                        </a:spcBef>
                        <a:spcAft>
                          <a:spcPts val="0"/>
                        </a:spcAft>
                      </a:pPr>
                      <a:r>
                        <a:rPr lang="es-ES" sz="1200" dirty="0" err="1">
                          <a:effectLst/>
                        </a:rPr>
                        <a:t>Cayman</a:t>
                      </a:r>
                      <a:r>
                        <a:rPr lang="es-ES" sz="1200" dirty="0">
                          <a:effectLst/>
                        </a:rPr>
                        <a:t> International </a:t>
                      </a:r>
                      <a:endParaRPr lang="es-EC" sz="1400" dirty="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a:effectLst/>
                        </a:rPr>
                        <a:t>Clipper Energy Supply</a:t>
                      </a:r>
                      <a:endParaRPr lang="es-EC" sz="1400">
                        <a:solidFill>
                          <a:srgbClr val="000000"/>
                        </a:solidFill>
                        <a:effectLst/>
                        <a:latin typeface="Times New Roman"/>
                        <a:ea typeface="SimSun"/>
                        <a:cs typeface="Times New Roman"/>
                      </a:endParaRPr>
                    </a:p>
                  </a:txBody>
                  <a:tcPr marL="20575" marR="20575" marT="0" marB="0" anchor="ctr"/>
                </a:tc>
              </a:tr>
              <a:tr h="282165">
                <a:tc>
                  <a:txBody>
                    <a:bodyPr/>
                    <a:lstStyle/>
                    <a:p>
                      <a:pPr indent="457200" algn="just">
                        <a:lnSpc>
                          <a:spcPct val="200000"/>
                        </a:lnSpc>
                        <a:spcBef>
                          <a:spcPts val="200"/>
                        </a:spcBef>
                        <a:spcAft>
                          <a:spcPts val="0"/>
                        </a:spcAft>
                      </a:pPr>
                      <a:r>
                        <a:rPr lang="es-ES" sz="1200">
                          <a:effectLst/>
                        </a:rPr>
                        <a:t>Constructora Villacreces Andrade</a:t>
                      </a:r>
                      <a:endParaRPr lang="es-EC" sz="140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a:effectLst/>
                        </a:rPr>
                        <a:t>Digitec</a:t>
                      </a:r>
                      <a:endParaRPr lang="es-EC" sz="140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a:effectLst/>
                        </a:rPr>
                        <a:t>Drillfor</a:t>
                      </a:r>
                      <a:endParaRPr lang="es-EC" sz="140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dirty="0" err="1">
                          <a:effectLst/>
                        </a:rPr>
                        <a:t>Ecuanet</a:t>
                      </a:r>
                      <a:endParaRPr lang="es-EC" sz="1400" dirty="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dirty="0" err="1">
                          <a:effectLst/>
                        </a:rPr>
                        <a:t>Explocen</a:t>
                      </a:r>
                      <a:endParaRPr lang="es-EC" sz="1400" dirty="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a:effectLst/>
                        </a:rPr>
                        <a:t>Ferreteria Española</a:t>
                      </a:r>
                      <a:endParaRPr lang="es-EC" sz="140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dirty="0">
                          <a:effectLst/>
                        </a:rPr>
                        <a:t>Halliburton</a:t>
                      </a:r>
                      <a:endParaRPr lang="es-EC" sz="1400" dirty="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n-US" sz="1400" dirty="0" err="1" smtClean="0">
                          <a:solidFill>
                            <a:srgbClr val="000000"/>
                          </a:solidFill>
                          <a:effectLst/>
                          <a:latin typeface="Times New Roman"/>
                          <a:ea typeface="SimSun"/>
                          <a:cs typeface="Times New Roman"/>
                        </a:rPr>
                        <a:t>Imcopro</a:t>
                      </a:r>
                      <a:endParaRPr lang="es-EC" sz="1400" dirty="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C" sz="1200" dirty="0" err="1">
                          <a:effectLst/>
                        </a:rPr>
                        <a:t>Importexa</a:t>
                      </a:r>
                      <a:endParaRPr lang="es-EC" sz="1400" dirty="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a:effectLst/>
                        </a:rPr>
                        <a:t>Iiasa Caterpillar</a:t>
                      </a:r>
                      <a:endParaRPr lang="es-EC" sz="140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a:effectLst/>
                        </a:rPr>
                        <a:t>La Llave</a:t>
                      </a:r>
                      <a:endParaRPr lang="es-EC" sz="140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a:effectLst/>
                        </a:rPr>
                        <a:t>Nabors Drilling</a:t>
                      </a:r>
                      <a:endParaRPr lang="es-EC" sz="140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dirty="0" err="1">
                          <a:effectLst/>
                        </a:rPr>
                        <a:t>Oil</a:t>
                      </a:r>
                      <a:r>
                        <a:rPr lang="es-ES" sz="1200" dirty="0">
                          <a:effectLst/>
                        </a:rPr>
                        <a:t> </a:t>
                      </a:r>
                      <a:r>
                        <a:rPr lang="es-ES" sz="1200" dirty="0" err="1">
                          <a:effectLst/>
                        </a:rPr>
                        <a:t>Company</a:t>
                      </a:r>
                      <a:r>
                        <a:rPr lang="es-ES" sz="1200" dirty="0">
                          <a:effectLst/>
                        </a:rPr>
                        <a:t> Guevara</a:t>
                      </a:r>
                      <a:endParaRPr lang="es-EC" sz="1400" dirty="0">
                        <a:solidFill>
                          <a:srgbClr val="000000"/>
                        </a:solidFill>
                        <a:effectLst/>
                        <a:latin typeface="Times New Roman"/>
                        <a:ea typeface="SimSun"/>
                        <a:cs typeface="Times New Roman"/>
                      </a:endParaRPr>
                    </a:p>
                  </a:txBody>
                  <a:tcPr marL="20575" marR="20575" marT="0" marB="0" anchor="ctr"/>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294470852"/>
              </p:ext>
            </p:extLst>
          </p:nvPr>
        </p:nvGraphicFramePr>
        <p:xfrm>
          <a:off x="4669087" y="692696"/>
          <a:ext cx="3919182" cy="3291840"/>
        </p:xfrm>
        <a:graphic>
          <a:graphicData uri="http://schemas.openxmlformats.org/drawingml/2006/table">
            <a:tbl>
              <a:tblPr firstRow="1" firstCol="1" bandRow="1">
                <a:tableStyleId>{ED083AE6-46FA-4A59-8FB0-9F97EB10719F}</a:tableStyleId>
              </a:tblPr>
              <a:tblGrid>
                <a:gridCol w="3919182"/>
              </a:tblGrid>
              <a:tr h="141083">
                <a:tc>
                  <a:txBody>
                    <a:bodyPr/>
                    <a:lstStyle/>
                    <a:p>
                      <a:pPr indent="457200" algn="just">
                        <a:lnSpc>
                          <a:spcPct val="200000"/>
                        </a:lnSpc>
                        <a:spcBef>
                          <a:spcPts val="200"/>
                        </a:spcBef>
                        <a:spcAft>
                          <a:spcPts val="0"/>
                        </a:spcAft>
                      </a:pPr>
                      <a:r>
                        <a:rPr lang="es-ES" sz="1200" dirty="0" err="1">
                          <a:effectLst/>
                        </a:rPr>
                        <a:t>Sein</a:t>
                      </a:r>
                      <a:endParaRPr lang="es-EC" sz="1400" dirty="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dirty="0">
                          <a:effectLst/>
                        </a:rPr>
                        <a:t>Serpean &amp; </a:t>
                      </a:r>
                      <a:r>
                        <a:rPr lang="es-ES" sz="1200" dirty="0" err="1">
                          <a:effectLst/>
                        </a:rPr>
                        <a:t>Ney</a:t>
                      </a:r>
                      <a:r>
                        <a:rPr lang="es-ES" sz="1200" dirty="0">
                          <a:effectLst/>
                        </a:rPr>
                        <a:t> Barrionuevo</a:t>
                      </a:r>
                      <a:endParaRPr lang="es-EC" sz="1400" dirty="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a:effectLst/>
                        </a:rPr>
                        <a:t>Servicios Tecnicos Industriales</a:t>
                      </a:r>
                      <a:endParaRPr lang="es-EC" sz="140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a:effectLst/>
                        </a:rPr>
                        <a:t>Solipet</a:t>
                      </a:r>
                      <a:endParaRPr lang="es-EC" sz="140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C" sz="1200">
                          <a:effectLst/>
                        </a:rPr>
                        <a:t>South Logic</a:t>
                      </a:r>
                      <a:endParaRPr lang="es-EC" sz="140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a:effectLst/>
                        </a:rPr>
                        <a:t>Supply Company</a:t>
                      </a:r>
                      <a:endParaRPr lang="es-EC" sz="140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a:effectLst/>
                        </a:rPr>
                        <a:t>Triboilgas</a:t>
                      </a:r>
                      <a:endParaRPr lang="es-EC" sz="140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a:effectLst/>
                        </a:rPr>
                        <a:t>Utc Overseas</a:t>
                      </a:r>
                      <a:endParaRPr lang="es-EC" sz="1400">
                        <a:solidFill>
                          <a:srgbClr val="000000"/>
                        </a:solidFill>
                        <a:effectLst/>
                        <a:latin typeface="Times New Roman"/>
                        <a:ea typeface="SimSun"/>
                        <a:cs typeface="Times New Roman"/>
                      </a:endParaRPr>
                    </a:p>
                  </a:txBody>
                  <a:tcPr marL="20575" marR="20575" marT="0" marB="0" anchor="ctr"/>
                </a:tc>
              </a:tr>
              <a:tr h="141083">
                <a:tc>
                  <a:txBody>
                    <a:bodyPr/>
                    <a:lstStyle/>
                    <a:p>
                      <a:pPr indent="457200" algn="just">
                        <a:lnSpc>
                          <a:spcPct val="200000"/>
                        </a:lnSpc>
                        <a:spcBef>
                          <a:spcPts val="200"/>
                        </a:spcBef>
                        <a:spcAft>
                          <a:spcPts val="0"/>
                        </a:spcAft>
                      </a:pPr>
                      <a:r>
                        <a:rPr lang="es-ES" sz="1200" dirty="0" err="1">
                          <a:effectLst/>
                        </a:rPr>
                        <a:t>Weatherford</a:t>
                      </a:r>
                      <a:endParaRPr lang="es-EC" sz="1400" dirty="0">
                        <a:solidFill>
                          <a:srgbClr val="000000"/>
                        </a:solidFill>
                        <a:effectLst/>
                        <a:latin typeface="Times New Roman"/>
                        <a:ea typeface="SimSun"/>
                        <a:cs typeface="Times New Roman"/>
                      </a:endParaRPr>
                    </a:p>
                  </a:txBody>
                  <a:tcPr marL="20575" marR="20575" marT="0" marB="0" anchor="ctr"/>
                </a:tc>
              </a:tr>
            </a:tbl>
          </a:graphicData>
        </a:graphic>
      </p:graphicFrame>
      <p:pic>
        <p:nvPicPr>
          <p:cNvPr id="92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149080"/>
            <a:ext cx="1605284" cy="189126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6300192" y="3998045"/>
            <a:ext cx="2515321" cy="2862322"/>
          </a:xfrm>
          <a:prstGeom prst="rect">
            <a:avLst/>
          </a:prstGeom>
          <a:noFill/>
        </p:spPr>
        <p:txBody>
          <a:bodyPr wrap="square" rtlCol="0">
            <a:spAutoFit/>
          </a:bodyPr>
          <a:lstStyle/>
          <a:p>
            <a:pPr marL="285750" indent="-285750">
              <a:buFont typeface="Arial" pitchFamily="34" charset="0"/>
              <a:buChar char="•"/>
            </a:pPr>
            <a:r>
              <a:rPr lang="en-US" dirty="0" err="1" smtClean="0"/>
              <a:t>Experiencia</a:t>
            </a:r>
            <a:endParaRPr lang="en-US" dirty="0" smtClean="0"/>
          </a:p>
          <a:p>
            <a:pPr marL="285750" indent="-285750">
              <a:buFont typeface="Arial" pitchFamily="34" charset="0"/>
              <a:buChar char="•"/>
            </a:pPr>
            <a:r>
              <a:rPr lang="en-US" dirty="0" err="1" smtClean="0"/>
              <a:t>Distintas</a:t>
            </a:r>
            <a:r>
              <a:rPr lang="en-US" dirty="0" smtClean="0"/>
              <a:t> </a:t>
            </a:r>
            <a:r>
              <a:rPr lang="en-US" dirty="0" err="1" smtClean="0"/>
              <a:t>tecnologías</a:t>
            </a:r>
            <a:endParaRPr lang="en-US" dirty="0" smtClean="0"/>
          </a:p>
          <a:p>
            <a:pPr marL="285750" indent="-285750">
              <a:buFont typeface="Arial" pitchFamily="34" charset="0"/>
              <a:buChar char="•"/>
            </a:pPr>
            <a:r>
              <a:rPr lang="en-US" dirty="0" err="1" smtClean="0"/>
              <a:t>Fábricas</a:t>
            </a:r>
            <a:r>
              <a:rPr lang="en-US" dirty="0" smtClean="0"/>
              <a:t> </a:t>
            </a:r>
            <a:r>
              <a:rPr lang="en-US" dirty="0" err="1" smtClean="0"/>
              <a:t>automatizadas</a:t>
            </a:r>
            <a:endParaRPr lang="en-US" dirty="0" smtClean="0"/>
          </a:p>
          <a:p>
            <a:pPr marL="285750" indent="-285750">
              <a:buFont typeface="Arial" pitchFamily="34" charset="0"/>
              <a:buChar char="•"/>
            </a:pPr>
            <a:r>
              <a:rPr lang="en-US" dirty="0" err="1" smtClean="0"/>
              <a:t>Menores</a:t>
            </a:r>
            <a:r>
              <a:rPr lang="en-US" dirty="0" smtClean="0"/>
              <a:t> </a:t>
            </a:r>
            <a:r>
              <a:rPr lang="en-US" dirty="0" err="1" smtClean="0"/>
              <a:t>tiempos</a:t>
            </a:r>
            <a:r>
              <a:rPr lang="en-US" dirty="0" smtClean="0"/>
              <a:t> de </a:t>
            </a:r>
            <a:r>
              <a:rPr lang="en-US" dirty="0" err="1" smtClean="0"/>
              <a:t>entrega</a:t>
            </a:r>
            <a:endParaRPr lang="en-US" dirty="0" smtClean="0"/>
          </a:p>
          <a:p>
            <a:pPr marL="285750" indent="-285750">
              <a:buFont typeface="Arial" pitchFamily="34" charset="0"/>
              <a:buChar char="•"/>
            </a:pPr>
            <a:r>
              <a:rPr lang="en-US" dirty="0" err="1" smtClean="0"/>
              <a:t>Posicionamiento</a:t>
            </a:r>
            <a:r>
              <a:rPr lang="en-US" dirty="0" smtClean="0"/>
              <a:t> </a:t>
            </a:r>
          </a:p>
          <a:p>
            <a:pPr marL="285750" indent="-285750">
              <a:buFont typeface="Arial" pitchFamily="34" charset="0"/>
              <a:buChar char="•"/>
            </a:pPr>
            <a:r>
              <a:rPr lang="en-US" dirty="0" err="1" smtClean="0"/>
              <a:t>Representación</a:t>
            </a:r>
            <a:r>
              <a:rPr lang="en-US" dirty="0" smtClean="0"/>
              <a:t> </a:t>
            </a:r>
            <a:r>
              <a:rPr lang="en-US" dirty="0" err="1" smtClean="0"/>
              <a:t>exclusiva</a:t>
            </a:r>
            <a:endParaRPr lang="es-EC" dirty="0"/>
          </a:p>
        </p:txBody>
      </p:sp>
    </p:spTree>
    <p:extLst>
      <p:ext uri="{BB962C8B-B14F-4D97-AF65-F5344CB8AC3E}">
        <p14:creationId xmlns:p14="http://schemas.microsoft.com/office/powerpoint/2010/main" val="3331175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555776" y="0"/>
            <a:ext cx="4010167" cy="682837"/>
          </a:xfrm>
        </p:spPr>
        <p:txBody>
          <a:bodyPr>
            <a:normAutofit fontScale="90000"/>
          </a:bodyPr>
          <a:lstStyle/>
          <a:p>
            <a:r>
              <a:rPr lang="en-US" sz="4000" b="1" dirty="0" smtClean="0">
                <a:effectLst>
                  <a:outerShdw blurRad="38100" dist="38100" dir="2700000" algn="tl">
                    <a:srgbClr val="000000">
                      <a:alpha val="43137"/>
                    </a:srgbClr>
                  </a:outerShdw>
                </a:effectLst>
              </a:rPr>
              <a:t>MICROAMBIENTE</a:t>
            </a:r>
            <a:endParaRPr lang="es-MX" sz="40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147041" y="315584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Proveedores</a:t>
            </a:r>
            <a:endParaRPr lang="es-MX" sz="2800" b="1" cap="none" dirty="0">
              <a:solidFill>
                <a:schemeClr val="tx1">
                  <a:lumMod val="95000"/>
                  <a:lumOff val="5000"/>
                </a:schemeClr>
              </a:solidFill>
            </a:endParaRPr>
          </a:p>
        </p:txBody>
      </p:sp>
      <p:pic>
        <p:nvPicPr>
          <p:cNvPr id="1024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240" y="3660300"/>
            <a:ext cx="6592607" cy="228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908719"/>
            <a:ext cx="6592606" cy="264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5091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821879"/>
            <a:ext cx="6120680" cy="1886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2362033" y="-1"/>
            <a:ext cx="4010167" cy="682837"/>
          </a:xfrm>
        </p:spPr>
        <p:txBody>
          <a:bodyPr>
            <a:normAutofit fontScale="90000"/>
          </a:bodyPr>
          <a:lstStyle/>
          <a:p>
            <a:r>
              <a:rPr lang="en-US" sz="4000" b="1" dirty="0" smtClean="0">
                <a:effectLst>
                  <a:outerShdw blurRad="38100" dist="38100" dir="2700000" algn="tl">
                    <a:srgbClr val="000000">
                      <a:alpha val="43137"/>
                    </a:srgbClr>
                  </a:outerShdw>
                </a:effectLst>
              </a:rPr>
              <a:t>MICROAMBIENTE</a:t>
            </a:r>
            <a:endParaRPr lang="es-MX" sz="4000" b="1" dirty="0">
              <a:effectLst>
                <a:outerShdw blurRad="38100" dist="38100" dir="2700000" algn="tl">
                  <a:srgbClr val="000000">
                    <a:alpha val="43137"/>
                  </a:srgbClr>
                </a:outerShdw>
              </a:effectLst>
            </a:endParaRPr>
          </a:p>
        </p:txBody>
      </p:sp>
      <p:sp>
        <p:nvSpPr>
          <p:cNvPr id="6" name="1 Título"/>
          <p:cNvSpPr txBox="1">
            <a:spLocks/>
          </p:cNvSpPr>
          <p:nvPr/>
        </p:nvSpPr>
        <p:spPr>
          <a:xfrm rot="16200000">
            <a:off x="-2147041" y="315584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Proveedores</a:t>
            </a:r>
            <a:endParaRPr lang="es-MX" sz="2800" b="1" cap="none" dirty="0">
              <a:solidFill>
                <a:schemeClr val="tx1">
                  <a:lumMod val="95000"/>
                  <a:lumOff val="5000"/>
                </a:schemeClr>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907993"/>
            <a:ext cx="6120680" cy="1666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4797152"/>
            <a:ext cx="6120680" cy="1169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2646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a:spLocks noGrp="1"/>
          </p:cNvSpPr>
          <p:nvPr>
            <p:ph type="title"/>
          </p:nvPr>
        </p:nvSpPr>
        <p:spPr>
          <a:xfrm>
            <a:off x="2195736" y="87040"/>
            <a:ext cx="5544616" cy="620688"/>
          </a:xfrm>
        </p:spPr>
        <p:txBody>
          <a:bodyPr>
            <a:normAutofit fontScale="90000"/>
          </a:bodyPr>
          <a:lstStyle/>
          <a:p>
            <a:r>
              <a:rPr lang="en-US" sz="4400" b="1" dirty="0" smtClean="0">
                <a:effectLst>
                  <a:outerShdw blurRad="38100" dist="38100" dir="2700000" algn="tl">
                    <a:srgbClr val="000000">
                      <a:alpha val="43137"/>
                    </a:srgbClr>
                  </a:outerShdw>
                </a:effectLst>
              </a:rPr>
              <a:t>Plan </a:t>
            </a:r>
            <a:r>
              <a:rPr lang="en-US" sz="4400" b="1" dirty="0" err="1" smtClean="0">
                <a:effectLst>
                  <a:outerShdw blurRad="38100" dist="38100" dir="2700000" algn="tl">
                    <a:srgbClr val="000000">
                      <a:alpha val="43137"/>
                    </a:srgbClr>
                  </a:outerShdw>
                </a:effectLst>
              </a:rPr>
              <a:t>Analítico</a:t>
            </a:r>
            <a:endParaRPr lang="es-MX" sz="4400" b="1" dirty="0">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66304"/>
            <a:ext cx="4477455" cy="58326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6798" r="10047"/>
          <a:stretch/>
        </p:blipFill>
        <p:spPr bwMode="auto">
          <a:xfrm>
            <a:off x="4855708" y="836712"/>
            <a:ext cx="3964764" cy="58326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0548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836712"/>
            <a:ext cx="6394872" cy="2694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1 Título"/>
          <p:cNvSpPr>
            <a:spLocks noGrp="1"/>
          </p:cNvSpPr>
          <p:nvPr>
            <p:ph type="title"/>
          </p:nvPr>
        </p:nvSpPr>
        <p:spPr>
          <a:xfrm>
            <a:off x="2362033" y="-1"/>
            <a:ext cx="4010167" cy="682837"/>
          </a:xfrm>
        </p:spPr>
        <p:txBody>
          <a:bodyPr>
            <a:normAutofit fontScale="90000"/>
          </a:bodyPr>
          <a:lstStyle/>
          <a:p>
            <a:r>
              <a:rPr lang="en-US" sz="4000" b="1" dirty="0" smtClean="0">
                <a:effectLst>
                  <a:outerShdw blurRad="38100" dist="38100" dir="2700000" algn="tl">
                    <a:srgbClr val="000000">
                      <a:alpha val="43137"/>
                    </a:srgbClr>
                  </a:outerShdw>
                </a:effectLst>
              </a:rPr>
              <a:t>MICROAMBIENTE</a:t>
            </a:r>
            <a:endParaRPr lang="es-MX" sz="4000" b="1" dirty="0">
              <a:effectLst>
                <a:outerShdw blurRad="38100" dist="38100" dir="2700000" algn="tl">
                  <a:srgbClr val="000000">
                    <a:alpha val="43137"/>
                  </a:srgbClr>
                </a:outerShdw>
              </a:effectLst>
            </a:endParaRPr>
          </a:p>
        </p:txBody>
      </p:sp>
      <p:sp>
        <p:nvSpPr>
          <p:cNvPr id="11" name="1 Título"/>
          <p:cNvSpPr txBox="1">
            <a:spLocks/>
          </p:cNvSpPr>
          <p:nvPr/>
        </p:nvSpPr>
        <p:spPr>
          <a:xfrm rot="16200000">
            <a:off x="-2147041" y="315584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t">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Proveedores</a:t>
            </a:r>
            <a:endParaRPr lang="es-MX" sz="2800" b="1" cap="none" dirty="0">
              <a:solidFill>
                <a:schemeClr val="tx1">
                  <a:lumMod val="95000"/>
                  <a:lumOff val="5000"/>
                </a:schemeClr>
              </a:solidFill>
            </a:endParaRPr>
          </a:p>
        </p:txBody>
      </p:sp>
      <p:pic>
        <p:nvPicPr>
          <p:cNvPr id="419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789040"/>
            <a:ext cx="6394872" cy="998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823" y="5116165"/>
            <a:ext cx="8907463"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1642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835697" y="-1"/>
            <a:ext cx="5616624" cy="682837"/>
          </a:xfrm>
        </p:spPr>
        <p:txBody>
          <a:bodyPr>
            <a:normAutofit fontScale="90000"/>
          </a:bodyPr>
          <a:lstStyle/>
          <a:p>
            <a:r>
              <a:rPr lang="en-US" sz="4000" b="1" dirty="0" smtClean="0">
                <a:effectLst>
                  <a:outerShdw blurRad="38100" dist="38100" dir="2700000" algn="tl">
                    <a:srgbClr val="000000">
                      <a:alpha val="43137"/>
                    </a:srgbClr>
                  </a:outerShdw>
                </a:effectLst>
              </a:rPr>
              <a:t>PROCESOS INTERNOS</a:t>
            </a:r>
            <a:endParaRPr lang="es-MX" sz="4000" b="1" dirty="0">
              <a:effectLst>
                <a:outerShdw blurRad="38100" dist="38100" dir="2700000" algn="tl">
                  <a:srgbClr val="000000">
                    <a:alpha val="43137"/>
                  </a:srgbClr>
                </a:outerShdw>
              </a:effectLst>
            </a:endParaRPr>
          </a:p>
        </p:txBody>
      </p:sp>
      <p:pic>
        <p:nvPicPr>
          <p:cNvPr id="5" name="Picture 1"/>
          <p:cNvPicPr>
            <a:picLocks noChangeAspect="1" noChangeArrowheads="1"/>
          </p:cNvPicPr>
          <p:nvPr/>
        </p:nvPicPr>
        <p:blipFill>
          <a:blip r:embed="rId2" cstate="print"/>
          <a:srcRect/>
          <a:stretch>
            <a:fillRect/>
          </a:stretch>
        </p:blipFill>
        <p:spPr bwMode="auto">
          <a:xfrm>
            <a:off x="833403" y="1134751"/>
            <a:ext cx="1812109"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7" name="6 Tabla"/>
          <p:cNvGraphicFramePr>
            <a:graphicFrameLocks noGrp="1"/>
          </p:cNvGraphicFramePr>
          <p:nvPr>
            <p:extLst>
              <p:ext uri="{D42A27DB-BD31-4B8C-83A1-F6EECF244321}">
                <p14:modId xmlns:p14="http://schemas.microsoft.com/office/powerpoint/2010/main" val="781683458"/>
              </p:ext>
            </p:extLst>
          </p:nvPr>
        </p:nvGraphicFramePr>
        <p:xfrm>
          <a:off x="3923928" y="1664804"/>
          <a:ext cx="4536504" cy="3672407"/>
        </p:xfrm>
        <a:graphic>
          <a:graphicData uri="http://schemas.openxmlformats.org/drawingml/2006/table">
            <a:tbl>
              <a:tblPr firstRow="1" firstCol="1" bandRow="1">
                <a:tableStyleId>{69CF1AB2-1976-4502-BF36-3FF5EA218861}</a:tableStyleId>
              </a:tblPr>
              <a:tblGrid>
                <a:gridCol w="4536504"/>
              </a:tblGrid>
              <a:tr h="825179">
                <a:tc>
                  <a:txBody>
                    <a:bodyPr/>
                    <a:lstStyle/>
                    <a:p>
                      <a:pPr indent="457200" algn="l">
                        <a:lnSpc>
                          <a:spcPct val="200000"/>
                        </a:lnSpc>
                        <a:spcBef>
                          <a:spcPts val="200"/>
                        </a:spcBef>
                        <a:spcAft>
                          <a:spcPts val="0"/>
                        </a:spcAft>
                      </a:pPr>
                      <a:r>
                        <a:rPr lang="es-EC" sz="1600" b="0" dirty="0">
                          <a:effectLst/>
                        </a:rPr>
                        <a:t>Departamento Administrativo-Financiero</a:t>
                      </a:r>
                      <a:endParaRPr lang="es-EC" sz="2400" b="0" dirty="0">
                        <a:solidFill>
                          <a:srgbClr val="000000"/>
                        </a:solidFill>
                        <a:effectLst/>
                        <a:latin typeface="Times New Roman"/>
                        <a:ea typeface="SimSun"/>
                        <a:cs typeface="Times New Roman"/>
                      </a:endParaRPr>
                    </a:p>
                  </a:txBody>
                  <a:tcPr marL="44450" marR="44450" marT="0" marB="0" anchor="ctr"/>
                </a:tc>
              </a:tr>
              <a:tr h="711807">
                <a:tc>
                  <a:txBody>
                    <a:bodyPr/>
                    <a:lstStyle/>
                    <a:p>
                      <a:pPr indent="457200" algn="l">
                        <a:lnSpc>
                          <a:spcPct val="200000"/>
                        </a:lnSpc>
                        <a:spcBef>
                          <a:spcPts val="200"/>
                        </a:spcBef>
                        <a:spcAft>
                          <a:spcPts val="0"/>
                        </a:spcAft>
                      </a:pPr>
                      <a:r>
                        <a:rPr lang="es-EC" sz="1600" b="0" dirty="0">
                          <a:effectLst/>
                        </a:rPr>
                        <a:t>Departamento de Recursos Humanos</a:t>
                      </a:r>
                      <a:endParaRPr lang="es-EC" sz="2400" b="0" dirty="0">
                        <a:solidFill>
                          <a:srgbClr val="000000"/>
                        </a:solidFill>
                        <a:effectLst/>
                        <a:latin typeface="Times New Roman"/>
                        <a:ea typeface="SimSun"/>
                        <a:cs typeface="Times New Roman"/>
                      </a:endParaRPr>
                    </a:p>
                  </a:txBody>
                  <a:tcPr marL="44450" marR="44450" marT="0" marB="0" anchor="ctr"/>
                </a:tc>
              </a:tr>
              <a:tr h="711807">
                <a:tc>
                  <a:txBody>
                    <a:bodyPr/>
                    <a:lstStyle/>
                    <a:p>
                      <a:pPr indent="457200" algn="l">
                        <a:lnSpc>
                          <a:spcPct val="200000"/>
                        </a:lnSpc>
                        <a:spcBef>
                          <a:spcPts val="200"/>
                        </a:spcBef>
                        <a:spcAft>
                          <a:spcPts val="0"/>
                        </a:spcAft>
                      </a:pPr>
                      <a:r>
                        <a:rPr lang="es-EC" sz="1600" b="0" dirty="0">
                          <a:effectLst/>
                        </a:rPr>
                        <a:t>Departamento de Proyectos</a:t>
                      </a:r>
                      <a:endParaRPr lang="es-EC" sz="2400" b="0" dirty="0">
                        <a:solidFill>
                          <a:srgbClr val="000000"/>
                        </a:solidFill>
                        <a:effectLst/>
                        <a:latin typeface="Times New Roman"/>
                        <a:ea typeface="SimSun"/>
                        <a:cs typeface="Times New Roman"/>
                      </a:endParaRPr>
                    </a:p>
                  </a:txBody>
                  <a:tcPr marL="44450" marR="44450" marT="0" marB="0" anchor="ctr"/>
                </a:tc>
              </a:tr>
              <a:tr h="711807">
                <a:tc>
                  <a:txBody>
                    <a:bodyPr/>
                    <a:lstStyle/>
                    <a:p>
                      <a:pPr indent="457200" algn="l">
                        <a:lnSpc>
                          <a:spcPct val="200000"/>
                        </a:lnSpc>
                        <a:spcBef>
                          <a:spcPts val="200"/>
                        </a:spcBef>
                        <a:spcAft>
                          <a:spcPts val="0"/>
                        </a:spcAft>
                      </a:pPr>
                      <a:r>
                        <a:rPr lang="es-EC" sz="1600" b="0">
                          <a:effectLst/>
                        </a:rPr>
                        <a:t>Departamento de Ventas</a:t>
                      </a:r>
                      <a:endParaRPr lang="es-EC" sz="2400" b="0">
                        <a:solidFill>
                          <a:srgbClr val="000000"/>
                        </a:solidFill>
                        <a:effectLst/>
                        <a:latin typeface="Times New Roman"/>
                        <a:ea typeface="SimSun"/>
                        <a:cs typeface="Times New Roman"/>
                      </a:endParaRPr>
                    </a:p>
                  </a:txBody>
                  <a:tcPr marL="44450" marR="44450" marT="0" marB="0" anchor="ctr"/>
                </a:tc>
              </a:tr>
              <a:tr h="711807">
                <a:tc>
                  <a:txBody>
                    <a:bodyPr/>
                    <a:lstStyle/>
                    <a:p>
                      <a:pPr indent="457200" algn="l">
                        <a:lnSpc>
                          <a:spcPct val="200000"/>
                        </a:lnSpc>
                        <a:spcBef>
                          <a:spcPts val="200"/>
                        </a:spcBef>
                        <a:spcAft>
                          <a:spcPts val="0"/>
                        </a:spcAft>
                      </a:pPr>
                      <a:r>
                        <a:rPr lang="es-EC" sz="1600" b="0" dirty="0">
                          <a:effectLst/>
                        </a:rPr>
                        <a:t>Departamento de Importaciones</a:t>
                      </a:r>
                      <a:endParaRPr lang="es-EC" sz="2400" b="0" dirty="0">
                        <a:solidFill>
                          <a:srgbClr val="000000"/>
                        </a:solidFill>
                        <a:effectLst/>
                        <a:latin typeface="Times New Roman"/>
                        <a:ea typeface="SimSun"/>
                        <a:cs typeface="Times New Roman"/>
                      </a:endParaRPr>
                    </a:p>
                  </a:txBody>
                  <a:tcPr marL="44450" marR="44450" marT="0" marB="0" anchor="ctr"/>
                </a:tc>
              </a:tr>
            </a:tbl>
          </a:graphicData>
        </a:graphic>
      </p:graphicFrame>
      <p:sp>
        <p:nvSpPr>
          <p:cNvPr id="9" name="8 Flecha curvada hacia arriba"/>
          <p:cNvSpPr/>
          <p:nvPr/>
        </p:nvSpPr>
        <p:spPr>
          <a:xfrm rot="1591620">
            <a:off x="1039057" y="3301842"/>
            <a:ext cx="2749015" cy="878149"/>
          </a:xfrm>
          <a:prstGeom prst="curvedUpArrow">
            <a:avLst>
              <a:gd name="adj1" fmla="val 25000"/>
              <a:gd name="adj2" fmla="val 82668"/>
              <a:gd name="adj3" fmla="val 25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a:solidFill>
                <a:schemeClr val="tx1"/>
              </a:solidFill>
            </a:endParaRPr>
          </a:p>
        </p:txBody>
      </p:sp>
      <p:sp>
        <p:nvSpPr>
          <p:cNvPr id="11" name="10 CuadroTexto"/>
          <p:cNvSpPr txBox="1"/>
          <p:nvPr/>
        </p:nvSpPr>
        <p:spPr>
          <a:xfrm>
            <a:off x="274822" y="4710417"/>
            <a:ext cx="3117666" cy="1754326"/>
          </a:xfrm>
          <a:prstGeom prst="rect">
            <a:avLst/>
          </a:prstGeom>
          <a:noFill/>
        </p:spPr>
        <p:txBody>
          <a:bodyPr wrap="square" rtlCol="0">
            <a:spAutoFit/>
          </a:bodyPr>
          <a:lstStyle/>
          <a:p>
            <a:pPr marL="285750" indent="-285750">
              <a:buFont typeface="Arial" pitchFamily="34" charset="0"/>
              <a:buChar char="•"/>
            </a:pPr>
            <a:r>
              <a:rPr lang="en-US" dirty="0" err="1" smtClean="0"/>
              <a:t>Buen</a:t>
            </a:r>
            <a:r>
              <a:rPr lang="en-US" dirty="0" smtClean="0"/>
              <a:t> </a:t>
            </a:r>
            <a:r>
              <a:rPr lang="en-US" dirty="0" err="1" smtClean="0"/>
              <a:t>clima</a:t>
            </a:r>
            <a:r>
              <a:rPr lang="en-US" dirty="0" smtClean="0"/>
              <a:t> </a:t>
            </a:r>
            <a:r>
              <a:rPr lang="en-US" dirty="0" err="1" smtClean="0"/>
              <a:t>laboral</a:t>
            </a:r>
            <a:endParaRPr lang="en-US" dirty="0" smtClean="0"/>
          </a:p>
          <a:p>
            <a:pPr marL="285750" indent="-285750">
              <a:buFont typeface="Arial" pitchFamily="34" charset="0"/>
              <a:buChar char="•"/>
            </a:pPr>
            <a:r>
              <a:rPr lang="en-US" dirty="0" err="1" smtClean="0"/>
              <a:t>Pocos</a:t>
            </a:r>
            <a:r>
              <a:rPr lang="en-US" dirty="0" smtClean="0"/>
              <a:t> </a:t>
            </a:r>
            <a:r>
              <a:rPr lang="en-US" dirty="0" err="1" smtClean="0"/>
              <a:t>empleados</a:t>
            </a:r>
            <a:endParaRPr lang="en-US" dirty="0" smtClean="0"/>
          </a:p>
          <a:p>
            <a:pPr marL="285750" indent="-285750">
              <a:buFont typeface="Arial" pitchFamily="34" charset="0"/>
              <a:buChar char="•"/>
            </a:pPr>
            <a:r>
              <a:rPr lang="en-US" dirty="0" err="1" smtClean="0"/>
              <a:t>Dependencia</a:t>
            </a:r>
            <a:r>
              <a:rPr lang="en-US" dirty="0" smtClean="0"/>
              <a:t> de </a:t>
            </a:r>
            <a:r>
              <a:rPr lang="en-US" dirty="0" err="1" smtClean="0"/>
              <a:t>departamentos</a:t>
            </a:r>
            <a:r>
              <a:rPr lang="en-US" dirty="0" smtClean="0"/>
              <a:t> de la </a:t>
            </a:r>
            <a:r>
              <a:rPr lang="en-US" dirty="0" err="1" smtClean="0"/>
              <a:t>Presidencia</a:t>
            </a:r>
            <a:endParaRPr lang="en-US" dirty="0" smtClean="0"/>
          </a:p>
          <a:p>
            <a:pPr marL="285750" indent="-285750">
              <a:buFont typeface="Arial" pitchFamily="34" charset="0"/>
              <a:buChar char="•"/>
            </a:pPr>
            <a:endParaRPr lang="es-EC" dirty="0"/>
          </a:p>
        </p:txBody>
      </p:sp>
    </p:spTree>
    <p:extLst>
      <p:ext uri="{BB962C8B-B14F-4D97-AF65-F5344CB8AC3E}">
        <p14:creationId xmlns:p14="http://schemas.microsoft.com/office/powerpoint/2010/main" val="29833298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627784" y="0"/>
            <a:ext cx="4536503" cy="566205"/>
          </a:xfrm>
        </p:spPr>
        <p:txBody>
          <a:bodyPr>
            <a:noAutofit/>
          </a:bodyPr>
          <a:lstStyle/>
          <a:p>
            <a:r>
              <a:rPr lang="en-US" b="1" dirty="0" smtClean="0">
                <a:effectLst>
                  <a:outerShdw blurRad="38100" dist="38100" dir="2700000" algn="tl">
                    <a:srgbClr val="000000">
                      <a:alpha val="43137"/>
                    </a:srgbClr>
                  </a:outerShdw>
                </a:effectLst>
              </a:rPr>
              <a:t>ANÁLISIS FODA</a:t>
            </a:r>
            <a:endParaRPr lang="es-MX" b="1" dirty="0">
              <a:effectLst>
                <a:outerShdw blurRad="38100" dist="38100" dir="2700000" algn="tl">
                  <a:srgbClr val="000000">
                    <a:alpha val="43137"/>
                  </a:srgbClr>
                </a:outerShdw>
              </a:effectLst>
            </a:endParaRP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99498"/>
            <a:ext cx="5544616" cy="6226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 Título"/>
          <p:cNvSpPr txBox="1">
            <a:spLocks/>
          </p:cNvSpPr>
          <p:nvPr/>
        </p:nvSpPr>
        <p:spPr>
          <a:xfrm rot="16200000">
            <a:off x="-1909891" y="3155850"/>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Matriz</a:t>
            </a:r>
            <a:r>
              <a:rPr lang="en-US" sz="2800" b="1" cap="none" dirty="0" smtClean="0">
                <a:solidFill>
                  <a:schemeClr val="tx1">
                    <a:lumMod val="95000"/>
                    <a:lumOff val="5000"/>
                  </a:schemeClr>
                </a:solidFill>
              </a:rPr>
              <a:t> de </a:t>
            </a:r>
            <a:r>
              <a:rPr lang="en-US" sz="2800" b="1" cap="none" dirty="0" err="1" smtClean="0">
                <a:solidFill>
                  <a:schemeClr val="tx1">
                    <a:lumMod val="95000"/>
                    <a:lumOff val="5000"/>
                  </a:schemeClr>
                </a:solidFill>
              </a:rPr>
              <a:t>Análisis</a:t>
            </a:r>
            <a:r>
              <a:rPr lang="en-US" sz="2800" b="1" cap="none" dirty="0" smtClean="0">
                <a:solidFill>
                  <a:schemeClr val="tx1">
                    <a:lumMod val="95000"/>
                    <a:lumOff val="5000"/>
                  </a:schemeClr>
                </a:solidFill>
              </a:rPr>
              <a:t> </a:t>
            </a:r>
            <a:r>
              <a:rPr lang="en-US" sz="2800" b="1" cap="none" dirty="0" err="1" smtClean="0">
                <a:solidFill>
                  <a:schemeClr val="tx1">
                    <a:lumMod val="95000"/>
                    <a:lumOff val="5000"/>
                  </a:schemeClr>
                </a:solidFill>
              </a:rPr>
              <a:t>Externo</a:t>
            </a:r>
            <a:endParaRPr lang="es-MX" sz="2800" b="1" cap="none" dirty="0">
              <a:solidFill>
                <a:schemeClr val="tx1">
                  <a:lumMod val="95000"/>
                  <a:lumOff val="5000"/>
                </a:schemeClr>
              </a:solidFill>
            </a:endParaRPr>
          </a:p>
        </p:txBody>
      </p:sp>
    </p:spTree>
    <p:extLst>
      <p:ext uri="{BB962C8B-B14F-4D97-AF65-F5344CB8AC3E}">
        <p14:creationId xmlns:p14="http://schemas.microsoft.com/office/powerpoint/2010/main" val="37343107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890588"/>
            <a:ext cx="5828878" cy="534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2627784" y="0"/>
            <a:ext cx="4536503" cy="566205"/>
          </a:xfrm>
        </p:spPr>
        <p:txBody>
          <a:bodyPr>
            <a:noAutofit/>
          </a:bodyPr>
          <a:lstStyle/>
          <a:p>
            <a:r>
              <a:rPr lang="en-US" b="1" dirty="0" smtClean="0">
                <a:effectLst>
                  <a:outerShdw blurRad="38100" dist="38100" dir="2700000" algn="tl">
                    <a:srgbClr val="000000">
                      <a:alpha val="43137"/>
                    </a:srgbClr>
                  </a:outerShdw>
                </a:effectLst>
              </a:rPr>
              <a:t>ANÁLISIS FODA</a:t>
            </a:r>
            <a:endParaRPr lang="es-MX" b="1" dirty="0">
              <a:effectLst>
                <a:outerShdw blurRad="38100" dist="38100" dir="2700000" algn="tl">
                  <a:srgbClr val="000000">
                    <a:alpha val="43137"/>
                  </a:srgbClr>
                </a:outerShdw>
              </a:effectLst>
            </a:endParaRPr>
          </a:p>
        </p:txBody>
      </p:sp>
      <p:sp>
        <p:nvSpPr>
          <p:cNvPr id="7" name="1 Título"/>
          <p:cNvSpPr txBox="1">
            <a:spLocks/>
          </p:cNvSpPr>
          <p:nvPr/>
        </p:nvSpPr>
        <p:spPr>
          <a:xfrm rot="16200000">
            <a:off x="-1909891" y="3155850"/>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Matriz</a:t>
            </a:r>
            <a:r>
              <a:rPr lang="en-US" sz="2800" b="1" cap="none" dirty="0" smtClean="0">
                <a:solidFill>
                  <a:schemeClr val="tx1">
                    <a:lumMod val="95000"/>
                    <a:lumOff val="5000"/>
                  </a:schemeClr>
                </a:solidFill>
              </a:rPr>
              <a:t> de </a:t>
            </a:r>
            <a:r>
              <a:rPr lang="en-US" sz="2800" b="1" cap="none" dirty="0" err="1" smtClean="0">
                <a:solidFill>
                  <a:schemeClr val="tx1">
                    <a:lumMod val="95000"/>
                    <a:lumOff val="5000"/>
                  </a:schemeClr>
                </a:solidFill>
              </a:rPr>
              <a:t>Análisis</a:t>
            </a:r>
            <a:r>
              <a:rPr lang="en-US" sz="2800" b="1" cap="none" dirty="0" smtClean="0">
                <a:solidFill>
                  <a:schemeClr val="tx1">
                    <a:lumMod val="95000"/>
                    <a:lumOff val="5000"/>
                  </a:schemeClr>
                </a:solidFill>
              </a:rPr>
              <a:t> </a:t>
            </a:r>
            <a:r>
              <a:rPr lang="en-US" sz="2800" b="1" cap="none" dirty="0" err="1" smtClean="0">
                <a:solidFill>
                  <a:schemeClr val="tx1">
                    <a:lumMod val="95000"/>
                    <a:lumOff val="5000"/>
                  </a:schemeClr>
                </a:solidFill>
              </a:rPr>
              <a:t>Externo</a:t>
            </a:r>
            <a:endParaRPr lang="es-MX" sz="2800" b="1" cap="none" dirty="0">
              <a:solidFill>
                <a:schemeClr val="tx1">
                  <a:lumMod val="95000"/>
                  <a:lumOff val="5000"/>
                </a:schemeClr>
              </a:solidFill>
            </a:endParaRPr>
          </a:p>
        </p:txBody>
      </p:sp>
    </p:spTree>
    <p:extLst>
      <p:ext uri="{BB962C8B-B14F-4D97-AF65-F5344CB8AC3E}">
        <p14:creationId xmlns:p14="http://schemas.microsoft.com/office/powerpoint/2010/main" val="3382325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627784" y="0"/>
            <a:ext cx="4536503" cy="566205"/>
          </a:xfrm>
        </p:spPr>
        <p:txBody>
          <a:bodyPr>
            <a:noAutofit/>
          </a:bodyPr>
          <a:lstStyle/>
          <a:p>
            <a:r>
              <a:rPr lang="en-US" b="1" dirty="0" smtClean="0">
                <a:effectLst>
                  <a:outerShdw blurRad="38100" dist="38100" dir="2700000" algn="tl">
                    <a:srgbClr val="000000">
                      <a:alpha val="43137"/>
                    </a:srgbClr>
                  </a:outerShdw>
                </a:effectLst>
              </a:rPr>
              <a:t>ANÁLISIS FODA</a:t>
            </a:r>
            <a:endParaRPr lang="es-MX"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1909891" y="3155850"/>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Matriz</a:t>
            </a:r>
            <a:r>
              <a:rPr lang="en-US" sz="2800" b="1" cap="none" dirty="0" smtClean="0">
                <a:solidFill>
                  <a:schemeClr val="tx1">
                    <a:lumMod val="95000"/>
                    <a:lumOff val="5000"/>
                  </a:schemeClr>
                </a:solidFill>
              </a:rPr>
              <a:t> de </a:t>
            </a:r>
            <a:r>
              <a:rPr lang="en-US" sz="2800" b="1" cap="none" dirty="0" err="1" smtClean="0">
                <a:solidFill>
                  <a:schemeClr val="tx1">
                    <a:lumMod val="95000"/>
                    <a:lumOff val="5000"/>
                  </a:schemeClr>
                </a:solidFill>
              </a:rPr>
              <a:t>Análisis</a:t>
            </a:r>
            <a:r>
              <a:rPr lang="en-US" sz="2800" b="1" cap="none" dirty="0" smtClean="0">
                <a:solidFill>
                  <a:schemeClr val="tx1">
                    <a:lumMod val="95000"/>
                    <a:lumOff val="5000"/>
                  </a:schemeClr>
                </a:solidFill>
              </a:rPr>
              <a:t> </a:t>
            </a:r>
            <a:r>
              <a:rPr lang="en-US" sz="2800" b="1" cap="none" dirty="0" err="1" smtClean="0">
                <a:solidFill>
                  <a:schemeClr val="tx1">
                    <a:lumMod val="95000"/>
                    <a:lumOff val="5000"/>
                  </a:schemeClr>
                </a:solidFill>
              </a:rPr>
              <a:t>Interno</a:t>
            </a:r>
            <a:endParaRPr lang="es-MX" sz="2800" b="1" cap="none" dirty="0">
              <a:solidFill>
                <a:schemeClr val="tx1">
                  <a:lumMod val="95000"/>
                  <a:lumOff val="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488479"/>
            <a:ext cx="5756870" cy="618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3715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627784" y="0"/>
            <a:ext cx="4536503" cy="566205"/>
          </a:xfrm>
        </p:spPr>
        <p:txBody>
          <a:bodyPr>
            <a:noAutofit/>
          </a:bodyPr>
          <a:lstStyle/>
          <a:p>
            <a:r>
              <a:rPr lang="en-US" b="1" dirty="0" smtClean="0">
                <a:effectLst>
                  <a:outerShdw blurRad="38100" dist="38100" dir="2700000" algn="tl">
                    <a:srgbClr val="000000">
                      <a:alpha val="43137"/>
                    </a:srgbClr>
                  </a:outerShdw>
                </a:effectLst>
              </a:rPr>
              <a:t>ANÁLISIS FODA</a:t>
            </a:r>
            <a:endParaRPr lang="es-MX"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1909891" y="3155850"/>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Matriz</a:t>
            </a:r>
            <a:r>
              <a:rPr lang="en-US" sz="2800" b="1" cap="none" dirty="0" smtClean="0">
                <a:solidFill>
                  <a:schemeClr val="tx1">
                    <a:lumMod val="95000"/>
                    <a:lumOff val="5000"/>
                  </a:schemeClr>
                </a:solidFill>
              </a:rPr>
              <a:t> de </a:t>
            </a:r>
            <a:r>
              <a:rPr lang="en-US" sz="2800" b="1" cap="none" dirty="0" err="1" smtClean="0">
                <a:solidFill>
                  <a:schemeClr val="tx1">
                    <a:lumMod val="95000"/>
                    <a:lumOff val="5000"/>
                  </a:schemeClr>
                </a:solidFill>
              </a:rPr>
              <a:t>Análisis</a:t>
            </a:r>
            <a:r>
              <a:rPr lang="en-US" sz="2800" b="1" cap="none" dirty="0" smtClean="0">
                <a:solidFill>
                  <a:schemeClr val="tx1">
                    <a:lumMod val="95000"/>
                    <a:lumOff val="5000"/>
                  </a:schemeClr>
                </a:solidFill>
              </a:rPr>
              <a:t> </a:t>
            </a:r>
            <a:r>
              <a:rPr lang="en-US" sz="2800" b="1" cap="none" dirty="0" err="1" smtClean="0">
                <a:solidFill>
                  <a:schemeClr val="tx1">
                    <a:lumMod val="95000"/>
                    <a:lumOff val="5000"/>
                  </a:schemeClr>
                </a:solidFill>
              </a:rPr>
              <a:t>Interno</a:t>
            </a:r>
            <a:endParaRPr lang="es-MX" sz="2800" b="1" cap="none" dirty="0">
              <a:solidFill>
                <a:schemeClr val="tx1">
                  <a:lumMod val="95000"/>
                  <a:lumOff val="5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763232"/>
            <a:ext cx="7151904" cy="5259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06945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0"/>
            <a:ext cx="6408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rot="16200000">
            <a:off x="-1909891" y="3155850"/>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Matriz</a:t>
            </a:r>
            <a:r>
              <a:rPr lang="en-US" sz="2800" b="1" cap="none" dirty="0" smtClean="0">
                <a:solidFill>
                  <a:schemeClr val="tx1">
                    <a:lumMod val="95000"/>
                    <a:lumOff val="5000"/>
                  </a:schemeClr>
                </a:solidFill>
              </a:rPr>
              <a:t> FODA </a:t>
            </a:r>
            <a:r>
              <a:rPr lang="en-US" sz="2800" b="1" cap="none" dirty="0" err="1" smtClean="0">
                <a:solidFill>
                  <a:schemeClr val="tx1">
                    <a:lumMod val="95000"/>
                    <a:lumOff val="5000"/>
                  </a:schemeClr>
                </a:solidFill>
              </a:rPr>
              <a:t>Priorizada</a:t>
            </a:r>
            <a:endParaRPr lang="es-MX" sz="2800" b="1" cap="none" dirty="0">
              <a:solidFill>
                <a:schemeClr val="tx1">
                  <a:lumMod val="95000"/>
                  <a:lumOff val="5000"/>
                </a:schemeClr>
              </a:solidFill>
            </a:endParaRPr>
          </a:p>
        </p:txBody>
      </p:sp>
    </p:spTree>
    <p:extLst>
      <p:ext uri="{BB962C8B-B14F-4D97-AF65-F5344CB8AC3E}">
        <p14:creationId xmlns:p14="http://schemas.microsoft.com/office/powerpoint/2010/main" val="4012097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755576" y="980728"/>
            <a:ext cx="7992888" cy="1927617"/>
          </a:xfrm>
        </p:spPr>
        <p:txBody>
          <a:bodyPr>
            <a:noAutofit/>
          </a:bodyPr>
          <a:lstStyle/>
          <a:p>
            <a:pPr algn="ctr"/>
            <a:r>
              <a:rPr lang="en-US" sz="4000" b="1" dirty="0" smtClean="0">
                <a:effectLst>
                  <a:outerShdw blurRad="38100" dist="38100" dir="2700000" algn="tl">
                    <a:srgbClr val="000000">
                      <a:alpha val="43137"/>
                    </a:srgbClr>
                  </a:outerShdw>
                </a:effectLst>
              </a:rPr>
              <a:t>CAPÍTULO III: </a:t>
            </a:r>
            <a:br>
              <a:rPr lang="en-US" sz="4000" b="1" dirty="0" smtClean="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
            </a:r>
            <a:br>
              <a:rPr lang="en-US" sz="4000" b="1" dirty="0">
                <a:effectLst>
                  <a:outerShdw blurRad="38100" dist="38100" dir="2700000" algn="tl">
                    <a:srgbClr val="000000">
                      <a:alpha val="43137"/>
                    </a:srgbClr>
                  </a:outerShdw>
                </a:effectLst>
              </a:rPr>
            </a:br>
            <a:r>
              <a:rPr lang="en-US" sz="4000" dirty="0" smtClean="0"/>
              <a:t>DIAGNÓSTICO FINANCIERO</a:t>
            </a:r>
            <a:endParaRPr lang="es-MX" sz="4000" dirty="0"/>
          </a:p>
        </p:txBody>
      </p:sp>
      <p:pic>
        <p:nvPicPr>
          <p:cNvPr id="4" name="Picture 1"/>
          <p:cNvPicPr>
            <a:picLocks noChangeAspect="1" noChangeArrowheads="1"/>
          </p:cNvPicPr>
          <p:nvPr/>
        </p:nvPicPr>
        <p:blipFill>
          <a:blip r:embed="rId2" cstate="print"/>
          <a:srcRect/>
          <a:stretch>
            <a:fillRect/>
          </a:stretch>
        </p:blipFill>
        <p:spPr bwMode="auto">
          <a:xfrm>
            <a:off x="3497291" y="3501008"/>
            <a:ext cx="2719055" cy="2268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18126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123728" y="0"/>
            <a:ext cx="5544616" cy="449573"/>
          </a:xfrm>
        </p:spPr>
        <p:txBody>
          <a:bodyPr>
            <a:noAutofit/>
          </a:bodyPr>
          <a:lstStyle/>
          <a:p>
            <a:r>
              <a:rPr lang="en-US" sz="3200" b="1" dirty="0" smtClean="0">
                <a:effectLst>
                  <a:outerShdw blurRad="38100" dist="38100" dir="2700000" algn="tl">
                    <a:srgbClr val="000000">
                      <a:alpha val="43137"/>
                    </a:srgbClr>
                  </a:outerShdw>
                </a:effectLst>
              </a:rPr>
              <a:t>ANÁLISIS HORIZONTAL</a:t>
            </a:r>
            <a:endParaRPr lang="es-MX" sz="32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175118" y="3155852"/>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Balance General</a:t>
            </a:r>
            <a:endParaRPr lang="es-MX" sz="2800" b="1" cap="none" dirty="0">
              <a:solidFill>
                <a:schemeClr val="tx1">
                  <a:lumMod val="95000"/>
                  <a:lumOff val="5000"/>
                </a:schemeClr>
              </a:solidFill>
            </a:endParaRP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65" y="404664"/>
            <a:ext cx="8188091"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8005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958594" y="29546"/>
            <a:ext cx="5544616" cy="449573"/>
          </a:xfrm>
        </p:spPr>
        <p:txBody>
          <a:bodyPr>
            <a:noAutofit/>
          </a:bodyPr>
          <a:lstStyle/>
          <a:p>
            <a:r>
              <a:rPr lang="en-US" sz="3200" b="1" dirty="0" smtClean="0">
                <a:effectLst>
                  <a:outerShdw blurRad="38100" dist="38100" dir="2700000" algn="tl">
                    <a:srgbClr val="000000">
                      <a:alpha val="43137"/>
                    </a:srgbClr>
                  </a:outerShdw>
                </a:effectLst>
              </a:rPr>
              <a:t>ANÁLISIS HORIZONTAL</a:t>
            </a:r>
            <a:endParaRPr lang="es-MX" sz="32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175118" y="3155852"/>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Balance General</a:t>
            </a:r>
            <a:endParaRPr lang="es-MX" sz="2800" b="1" cap="none" dirty="0">
              <a:solidFill>
                <a:schemeClr val="tx1">
                  <a:lumMod val="95000"/>
                  <a:lumOff val="5000"/>
                </a:schemeClr>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961" y="476672"/>
            <a:ext cx="8405519" cy="629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471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2303748" y="130019"/>
            <a:ext cx="5544616" cy="620688"/>
          </a:xfrm>
        </p:spPr>
        <p:txBody>
          <a:bodyPr>
            <a:normAutofit fontScale="90000"/>
          </a:bodyPr>
          <a:lstStyle/>
          <a:p>
            <a:r>
              <a:rPr lang="en-US" sz="4400" b="1" dirty="0" smtClean="0">
                <a:effectLst>
                  <a:outerShdw blurRad="38100" dist="38100" dir="2700000" algn="tl">
                    <a:srgbClr val="000000">
                      <a:alpha val="43137"/>
                    </a:srgbClr>
                  </a:outerShdw>
                </a:effectLst>
              </a:rPr>
              <a:t>Plan </a:t>
            </a:r>
            <a:r>
              <a:rPr lang="en-US" sz="4400" b="1" dirty="0" err="1" smtClean="0">
                <a:effectLst>
                  <a:outerShdw blurRad="38100" dist="38100" dir="2700000" algn="tl">
                    <a:srgbClr val="000000">
                      <a:alpha val="43137"/>
                    </a:srgbClr>
                  </a:outerShdw>
                </a:effectLst>
              </a:rPr>
              <a:t>Analítico</a:t>
            </a:r>
            <a:endParaRPr lang="es-MX" sz="4400" b="1"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165"/>
          <a:stretch/>
        </p:blipFill>
        <p:spPr bwMode="auto">
          <a:xfrm>
            <a:off x="184697" y="908720"/>
            <a:ext cx="4104455" cy="57606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9645"/>
          <a:stretch/>
        </p:blipFill>
        <p:spPr bwMode="auto">
          <a:xfrm>
            <a:off x="4937224" y="908720"/>
            <a:ext cx="3888432" cy="57606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7906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rot="16200000">
            <a:off x="-1995606" y="3155853"/>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Balance General</a:t>
            </a:r>
            <a:endParaRPr lang="es-MX" sz="2800" b="1" cap="none" dirty="0">
              <a:solidFill>
                <a:schemeClr val="tx1">
                  <a:lumMod val="95000"/>
                  <a:lumOff val="5000"/>
                </a:schemeClr>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1054772"/>
            <a:ext cx="7747768" cy="448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2770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958594" y="29546"/>
            <a:ext cx="5544616" cy="449573"/>
          </a:xfrm>
        </p:spPr>
        <p:txBody>
          <a:bodyPr>
            <a:noAutofit/>
          </a:bodyPr>
          <a:lstStyle/>
          <a:p>
            <a:r>
              <a:rPr lang="en-US" sz="3200" b="1" dirty="0" smtClean="0">
                <a:effectLst>
                  <a:outerShdw blurRad="38100" dist="38100" dir="2700000" algn="tl">
                    <a:srgbClr val="000000">
                      <a:alpha val="43137"/>
                    </a:srgbClr>
                  </a:outerShdw>
                </a:effectLst>
              </a:rPr>
              <a:t>ANÁLISIS HORIZONTAL</a:t>
            </a:r>
            <a:endParaRPr lang="es-MX" sz="32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175118" y="3155852"/>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Estado de </a:t>
            </a:r>
            <a:r>
              <a:rPr lang="en-US" sz="2800" b="1" cap="none" dirty="0" err="1" smtClean="0">
                <a:solidFill>
                  <a:schemeClr val="tx1">
                    <a:lumMod val="95000"/>
                    <a:lumOff val="5000"/>
                  </a:schemeClr>
                </a:solidFill>
              </a:rPr>
              <a:t>Resultados</a:t>
            </a:r>
            <a:endParaRPr lang="es-MX" sz="2800" b="1" cap="none" dirty="0">
              <a:solidFill>
                <a:schemeClr val="tx1">
                  <a:lumMod val="95000"/>
                  <a:lumOff val="5000"/>
                </a:schemeClr>
              </a:solidFill>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63" y="751182"/>
            <a:ext cx="8352928" cy="555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8773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Título"/>
          <p:cNvSpPr txBox="1">
            <a:spLocks/>
          </p:cNvSpPr>
          <p:nvPr/>
        </p:nvSpPr>
        <p:spPr>
          <a:xfrm rot="16200000">
            <a:off x="-2067614" y="3155853"/>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Estado de </a:t>
            </a:r>
            <a:r>
              <a:rPr lang="en-US" sz="2800" b="1" cap="none" dirty="0" err="1" smtClean="0">
                <a:solidFill>
                  <a:schemeClr val="tx1">
                    <a:lumMod val="95000"/>
                    <a:lumOff val="5000"/>
                  </a:schemeClr>
                </a:solidFill>
              </a:rPr>
              <a:t>Resultados</a:t>
            </a:r>
            <a:endParaRPr lang="es-MX" sz="2800" b="1" cap="none" dirty="0">
              <a:solidFill>
                <a:schemeClr val="tx1">
                  <a:lumMod val="95000"/>
                  <a:lumOff val="5000"/>
                </a:schemeClr>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219" y="4882860"/>
            <a:ext cx="1850155" cy="184482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956" y="476672"/>
            <a:ext cx="7849912" cy="423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2097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451300" y="116632"/>
            <a:ext cx="4485614" cy="449573"/>
          </a:xfrm>
        </p:spPr>
        <p:txBody>
          <a:bodyPr>
            <a:noAutofit/>
          </a:bodyPr>
          <a:lstStyle/>
          <a:p>
            <a:r>
              <a:rPr lang="en-US" sz="3200" b="1" dirty="0" smtClean="0">
                <a:effectLst>
                  <a:outerShdw blurRad="38100" dist="38100" dir="2700000" algn="tl">
                    <a:srgbClr val="000000">
                      <a:alpha val="43137"/>
                    </a:srgbClr>
                  </a:outerShdw>
                </a:effectLst>
              </a:rPr>
              <a:t>ANÁLISIS VERTICAL</a:t>
            </a:r>
            <a:endParaRPr lang="es-MX" sz="32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175118" y="3155852"/>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Balance General</a:t>
            </a:r>
            <a:endParaRPr lang="es-MX" sz="2800" b="1" cap="none" dirty="0">
              <a:solidFill>
                <a:schemeClr val="tx1">
                  <a:lumMod val="95000"/>
                  <a:lumOff val="5000"/>
                </a:scheme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22" y="548680"/>
            <a:ext cx="8346171" cy="609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72854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551912" y="116632"/>
            <a:ext cx="4485614" cy="449573"/>
          </a:xfrm>
        </p:spPr>
        <p:txBody>
          <a:bodyPr>
            <a:noAutofit/>
          </a:bodyPr>
          <a:lstStyle/>
          <a:p>
            <a:r>
              <a:rPr lang="en-US" sz="3200" b="1" dirty="0" smtClean="0">
                <a:effectLst>
                  <a:outerShdw blurRad="38100" dist="38100" dir="2700000" algn="tl">
                    <a:srgbClr val="000000">
                      <a:alpha val="43137"/>
                    </a:srgbClr>
                  </a:outerShdw>
                </a:effectLst>
              </a:rPr>
              <a:t>ANÁLISIS VERTICAL</a:t>
            </a:r>
            <a:endParaRPr lang="es-MX" sz="32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175118" y="3155852"/>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Balance General</a:t>
            </a:r>
            <a:endParaRPr lang="es-MX" sz="2800" b="1" cap="none" dirty="0">
              <a:solidFill>
                <a:schemeClr val="tx1">
                  <a:lumMod val="95000"/>
                  <a:lumOff val="5000"/>
                </a:scheme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255" y="908729"/>
            <a:ext cx="8352928" cy="4968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48495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rot="16200000">
            <a:off x="-2067614" y="3147536"/>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Balance General</a:t>
            </a:r>
            <a:endParaRPr lang="es-MX" sz="2800" b="1" cap="none" dirty="0">
              <a:solidFill>
                <a:schemeClr val="tx1">
                  <a:lumMod val="95000"/>
                  <a:lumOff val="5000"/>
                </a:schemeClr>
              </a:solidFill>
            </a:endParaRPr>
          </a:p>
        </p:txBody>
      </p:sp>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35037"/>
            <a:ext cx="8151813" cy="498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4976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rot="16200000">
            <a:off x="-2067614" y="3147536"/>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Balance General</a:t>
            </a:r>
            <a:endParaRPr lang="es-MX" sz="2800" b="1" cap="none" dirty="0">
              <a:solidFill>
                <a:schemeClr val="tx1">
                  <a:lumMod val="95000"/>
                  <a:lumOff val="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88441"/>
            <a:ext cx="7950200"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57016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24744"/>
            <a:ext cx="8258175"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2551912" y="116632"/>
            <a:ext cx="4485614" cy="449573"/>
          </a:xfrm>
        </p:spPr>
        <p:txBody>
          <a:bodyPr>
            <a:noAutofit/>
          </a:bodyPr>
          <a:lstStyle/>
          <a:p>
            <a:r>
              <a:rPr lang="en-US" sz="3200" b="1" dirty="0" smtClean="0">
                <a:effectLst>
                  <a:outerShdw blurRad="38100" dist="38100" dir="2700000" algn="tl">
                    <a:srgbClr val="000000">
                      <a:alpha val="43137"/>
                    </a:srgbClr>
                  </a:outerShdw>
                </a:effectLst>
              </a:rPr>
              <a:t>ANÁLISIS VERTICAL</a:t>
            </a:r>
            <a:endParaRPr lang="es-MX" sz="3200" b="1" dirty="0">
              <a:effectLst>
                <a:outerShdw blurRad="38100" dist="38100" dir="2700000" algn="tl">
                  <a:srgbClr val="000000">
                    <a:alpha val="43137"/>
                  </a:srgbClr>
                </a:outerShdw>
              </a:effectLst>
            </a:endParaRPr>
          </a:p>
        </p:txBody>
      </p:sp>
      <p:sp>
        <p:nvSpPr>
          <p:cNvPr id="6" name="1 Título"/>
          <p:cNvSpPr txBox="1">
            <a:spLocks/>
          </p:cNvSpPr>
          <p:nvPr/>
        </p:nvSpPr>
        <p:spPr>
          <a:xfrm rot="16200000">
            <a:off x="-2067614" y="3147536"/>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Estado de </a:t>
            </a:r>
            <a:r>
              <a:rPr lang="en-US" sz="2800" b="1" cap="none" dirty="0" err="1" smtClean="0">
                <a:solidFill>
                  <a:schemeClr val="tx1">
                    <a:lumMod val="95000"/>
                    <a:lumOff val="5000"/>
                  </a:schemeClr>
                </a:solidFill>
              </a:rPr>
              <a:t>Resultados</a:t>
            </a:r>
            <a:endParaRPr lang="es-MX" sz="2800" b="1" cap="none" dirty="0">
              <a:solidFill>
                <a:schemeClr val="tx1">
                  <a:lumMod val="95000"/>
                  <a:lumOff val="5000"/>
                </a:schemeClr>
              </a:solidFill>
            </a:endParaRPr>
          </a:p>
        </p:txBody>
      </p:sp>
    </p:spTree>
    <p:extLst>
      <p:ext uri="{BB962C8B-B14F-4D97-AF65-F5344CB8AC3E}">
        <p14:creationId xmlns:p14="http://schemas.microsoft.com/office/powerpoint/2010/main" val="13376878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79512" y="260648"/>
            <a:ext cx="8496944" cy="449573"/>
          </a:xfrm>
        </p:spPr>
        <p:txBody>
          <a:bodyPr>
            <a:noAutofit/>
          </a:bodyPr>
          <a:lstStyle/>
          <a:p>
            <a:r>
              <a:rPr lang="en-US" sz="2800" b="1" dirty="0" smtClean="0">
                <a:effectLst>
                  <a:outerShdw blurRad="38100" dist="38100" dir="2700000" algn="tl">
                    <a:srgbClr val="000000">
                      <a:alpha val="43137"/>
                    </a:srgbClr>
                  </a:outerShdw>
                </a:effectLst>
              </a:rPr>
              <a:t>ANÁLISIS de </a:t>
            </a:r>
            <a:r>
              <a:rPr lang="en-US" sz="2800" b="1" dirty="0" err="1" smtClean="0">
                <a:effectLst>
                  <a:outerShdw blurRad="38100" dist="38100" dir="2700000" algn="tl">
                    <a:srgbClr val="000000">
                      <a:alpha val="43137"/>
                    </a:srgbClr>
                  </a:outerShdw>
                </a:effectLst>
              </a:rPr>
              <a:t>índices</a:t>
            </a:r>
            <a:r>
              <a:rPr lang="en-US" sz="2800" b="1" dirty="0" smtClean="0">
                <a:effectLst>
                  <a:outerShdw blurRad="38100" dist="38100" dir="2700000" algn="tl">
                    <a:srgbClr val="000000">
                      <a:alpha val="43137"/>
                    </a:srgbClr>
                  </a:outerShdw>
                </a:effectLst>
              </a:rPr>
              <a:t> y </a:t>
            </a:r>
            <a:r>
              <a:rPr lang="en-US" sz="2800" b="1" dirty="0" err="1" smtClean="0">
                <a:effectLst>
                  <a:outerShdw blurRad="38100" dist="38100" dir="2700000" algn="tl">
                    <a:srgbClr val="000000">
                      <a:alpha val="43137"/>
                    </a:srgbClr>
                  </a:outerShdw>
                </a:effectLst>
              </a:rPr>
              <a:t>razones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financieras</a:t>
            </a:r>
            <a:endParaRPr lang="es-MX" sz="2800" b="1" dirty="0">
              <a:effectLst>
                <a:outerShdw blurRad="38100" dist="38100" dir="2700000" algn="tl">
                  <a:srgbClr val="000000">
                    <a:alpha val="43137"/>
                  </a:srgbClr>
                </a:outerShdw>
              </a:effectLst>
            </a:endParaRPr>
          </a:p>
        </p:txBody>
      </p:sp>
      <p:sp>
        <p:nvSpPr>
          <p:cNvPr id="5" name="1 Título"/>
          <p:cNvSpPr txBox="1">
            <a:spLocks/>
          </p:cNvSpPr>
          <p:nvPr/>
        </p:nvSpPr>
        <p:spPr>
          <a:xfrm rot="16200000">
            <a:off x="-2067614" y="3147536"/>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Liquidez</a:t>
            </a:r>
            <a:endParaRPr lang="es-MX" sz="2800" b="1" cap="none" dirty="0">
              <a:solidFill>
                <a:schemeClr val="tx1">
                  <a:lumMod val="95000"/>
                  <a:lumOff val="5000"/>
                </a:schemeClr>
              </a:solidFill>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13568"/>
            <a:ext cx="8273975" cy="578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6472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764704"/>
            <a:ext cx="8211275" cy="577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395536" y="260648"/>
            <a:ext cx="8496944" cy="449573"/>
          </a:xfrm>
        </p:spPr>
        <p:txBody>
          <a:bodyPr>
            <a:noAutofit/>
          </a:bodyPr>
          <a:lstStyle/>
          <a:p>
            <a:r>
              <a:rPr lang="en-US" sz="2800" b="1" dirty="0" smtClean="0">
                <a:effectLst>
                  <a:outerShdw blurRad="38100" dist="38100" dir="2700000" algn="tl">
                    <a:srgbClr val="000000">
                      <a:alpha val="43137"/>
                    </a:srgbClr>
                  </a:outerShdw>
                </a:effectLst>
              </a:rPr>
              <a:t>ANÁLISIS de </a:t>
            </a:r>
            <a:r>
              <a:rPr lang="en-US" sz="2800" b="1" dirty="0" err="1" smtClean="0">
                <a:effectLst>
                  <a:outerShdw blurRad="38100" dist="38100" dir="2700000" algn="tl">
                    <a:srgbClr val="000000">
                      <a:alpha val="43137"/>
                    </a:srgbClr>
                  </a:outerShdw>
                </a:effectLst>
              </a:rPr>
              <a:t>índices</a:t>
            </a:r>
            <a:r>
              <a:rPr lang="en-US" sz="2800" b="1" dirty="0" smtClean="0">
                <a:effectLst>
                  <a:outerShdw blurRad="38100" dist="38100" dir="2700000" algn="tl">
                    <a:srgbClr val="000000">
                      <a:alpha val="43137"/>
                    </a:srgbClr>
                  </a:outerShdw>
                </a:effectLst>
              </a:rPr>
              <a:t> y </a:t>
            </a:r>
            <a:r>
              <a:rPr lang="en-US" sz="2800" b="1" dirty="0" err="1" smtClean="0">
                <a:effectLst>
                  <a:outerShdw blurRad="38100" dist="38100" dir="2700000" algn="tl">
                    <a:srgbClr val="000000">
                      <a:alpha val="43137"/>
                    </a:srgbClr>
                  </a:outerShdw>
                </a:effectLst>
              </a:rPr>
              <a:t>razones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financieras</a:t>
            </a:r>
            <a:endParaRPr lang="es-MX" sz="2800" b="1" dirty="0">
              <a:effectLst>
                <a:outerShdw blurRad="38100" dist="38100" dir="2700000" algn="tl">
                  <a:srgbClr val="000000">
                    <a:alpha val="43137"/>
                  </a:srgbClr>
                </a:outerShdw>
              </a:effectLst>
            </a:endParaRPr>
          </a:p>
        </p:txBody>
      </p:sp>
      <p:sp>
        <p:nvSpPr>
          <p:cNvPr id="6" name="1 Título"/>
          <p:cNvSpPr txBox="1">
            <a:spLocks/>
          </p:cNvSpPr>
          <p:nvPr/>
        </p:nvSpPr>
        <p:spPr>
          <a:xfrm rot="16200000">
            <a:off x="-2067614" y="3147536"/>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Endeudamiento</a:t>
            </a:r>
            <a:endParaRPr lang="es-MX" sz="2800" b="1" cap="none" dirty="0">
              <a:solidFill>
                <a:schemeClr val="tx1">
                  <a:lumMod val="95000"/>
                  <a:lumOff val="5000"/>
                </a:schemeClr>
              </a:solidFill>
            </a:endParaRPr>
          </a:p>
        </p:txBody>
      </p:sp>
    </p:spTree>
    <p:extLst>
      <p:ext uri="{BB962C8B-B14F-4D97-AF65-F5344CB8AC3E}">
        <p14:creationId xmlns:p14="http://schemas.microsoft.com/office/powerpoint/2010/main" val="233400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35696" y="260648"/>
            <a:ext cx="5791200" cy="687606"/>
          </a:xfrm>
        </p:spPr>
        <p:txBody>
          <a:bodyPr>
            <a:noAutofit/>
          </a:bodyPr>
          <a:lstStyle/>
          <a:p>
            <a:r>
              <a:rPr lang="en-US" sz="4000" b="1" dirty="0" err="1" smtClean="0">
                <a:effectLst>
                  <a:outerShdw blurRad="38100" dist="38100" dir="2700000" algn="tl">
                    <a:srgbClr val="000000">
                      <a:alpha val="43137"/>
                    </a:srgbClr>
                  </a:outerShdw>
                </a:effectLst>
              </a:rPr>
              <a:t>Objetivo</a:t>
            </a:r>
            <a:r>
              <a:rPr lang="en-US" sz="4000" b="1" dirty="0" smtClean="0">
                <a:effectLst>
                  <a:outerShdw blurRad="38100" dist="38100" dir="2700000" algn="tl">
                    <a:srgbClr val="000000">
                      <a:alpha val="43137"/>
                    </a:srgbClr>
                  </a:outerShdw>
                </a:effectLst>
              </a:rPr>
              <a:t> general </a:t>
            </a:r>
            <a:endParaRPr lang="es-MX" sz="4000" b="1" dirty="0">
              <a:effectLst>
                <a:outerShdw blurRad="38100" dist="38100" dir="2700000" algn="tl">
                  <a:srgbClr val="000000">
                    <a:alpha val="43137"/>
                  </a:srgbClr>
                </a:outerShdw>
              </a:effectLst>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4368" y="2708920"/>
            <a:ext cx="2962898" cy="19659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squina doblada"/>
          <p:cNvSpPr/>
          <p:nvPr/>
        </p:nvSpPr>
        <p:spPr>
          <a:xfrm>
            <a:off x="539552" y="1844824"/>
            <a:ext cx="4320480" cy="4248472"/>
          </a:xfrm>
          <a:prstGeom prst="foldedCorner">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just"/>
            <a:endParaRPr lang="es-EC" sz="2400" dirty="0" smtClean="0"/>
          </a:p>
          <a:p>
            <a:pPr algn="just"/>
            <a:endParaRPr lang="es-EC" sz="2400" dirty="0"/>
          </a:p>
          <a:p>
            <a:pPr algn="just"/>
            <a:r>
              <a:rPr lang="es-EC" sz="2400" dirty="0" smtClean="0"/>
              <a:t>Diseñar </a:t>
            </a:r>
            <a:r>
              <a:rPr lang="es-EC" sz="2400" dirty="0"/>
              <a:t>un Modelo de Gestión Financiera para la Empresa Directmarket Cía. Ltda. con la finalidad de optimizar  los recursos económico-financieros disponibles en la organización; y así, garantizar la consecución de objetivos y la toma de </a:t>
            </a:r>
            <a:r>
              <a:rPr lang="es-EC" sz="2400" dirty="0" smtClean="0"/>
              <a:t>decisiones.</a:t>
            </a:r>
            <a:endParaRPr lang="es-MX" sz="2400" dirty="0"/>
          </a:p>
          <a:p>
            <a:pPr algn="just"/>
            <a:endParaRPr lang="es-MX" sz="24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2" y="1122982"/>
            <a:ext cx="8510587" cy="14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7911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95536" y="260648"/>
            <a:ext cx="8496944" cy="449573"/>
          </a:xfrm>
        </p:spPr>
        <p:txBody>
          <a:bodyPr>
            <a:noAutofit/>
          </a:bodyPr>
          <a:lstStyle/>
          <a:p>
            <a:r>
              <a:rPr lang="en-US" sz="2800" b="1" dirty="0" smtClean="0">
                <a:effectLst>
                  <a:outerShdw blurRad="38100" dist="38100" dir="2700000" algn="tl">
                    <a:srgbClr val="000000">
                      <a:alpha val="43137"/>
                    </a:srgbClr>
                  </a:outerShdw>
                </a:effectLst>
              </a:rPr>
              <a:t>ANÁLISIS de </a:t>
            </a:r>
            <a:r>
              <a:rPr lang="en-US" sz="2800" b="1" dirty="0" err="1" smtClean="0">
                <a:effectLst>
                  <a:outerShdw blurRad="38100" dist="38100" dir="2700000" algn="tl">
                    <a:srgbClr val="000000">
                      <a:alpha val="43137"/>
                    </a:srgbClr>
                  </a:outerShdw>
                </a:effectLst>
              </a:rPr>
              <a:t>índices</a:t>
            </a:r>
            <a:r>
              <a:rPr lang="en-US" sz="2800" b="1" dirty="0" smtClean="0">
                <a:effectLst>
                  <a:outerShdw blurRad="38100" dist="38100" dir="2700000" algn="tl">
                    <a:srgbClr val="000000">
                      <a:alpha val="43137"/>
                    </a:srgbClr>
                  </a:outerShdw>
                </a:effectLst>
              </a:rPr>
              <a:t> y </a:t>
            </a:r>
            <a:r>
              <a:rPr lang="en-US" sz="2800" b="1" dirty="0" err="1" smtClean="0">
                <a:effectLst>
                  <a:outerShdw blurRad="38100" dist="38100" dir="2700000" algn="tl">
                    <a:srgbClr val="000000">
                      <a:alpha val="43137"/>
                    </a:srgbClr>
                  </a:outerShdw>
                </a:effectLst>
              </a:rPr>
              <a:t>razones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financieras</a:t>
            </a:r>
            <a:endParaRPr lang="es-MX" sz="2800" b="1"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41388"/>
            <a:ext cx="8197924" cy="5439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rot="16200000">
            <a:off x="-2067614" y="3147536"/>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Actividad</a:t>
            </a:r>
            <a:endParaRPr lang="es-MX" sz="2800" b="1" cap="none" dirty="0">
              <a:solidFill>
                <a:schemeClr val="tx1">
                  <a:lumMod val="95000"/>
                  <a:lumOff val="5000"/>
                </a:schemeClr>
              </a:solidFill>
            </a:endParaRPr>
          </a:p>
        </p:txBody>
      </p:sp>
    </p:spTree>
    <p:extLst>
      <p:ext uri="{BB962C8B-B14F-4D97-AF65-F5344CB8AC3E}">
        <p14:creationId xmlns:p14="http://schemas.microsoft.com/office/powerpoint/2010/main" val="37150821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049" y="764704"/>
            <a:ext cx="8026239" cy="592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a:xfrm rot="16200000">
            <a:off x="-2067614" y="3147536"/>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Rentabilidad</a:t>
            </a:r>
            <a:endParaRPr lang="es-MX" sz="2800" b="1" cap="none" dirty="0">
              <a:solidFill>
                <a:schemeClr val="tx1">
                  <a:lumMod val="95000"/>
                  <a:lumOff val="5000"/>
                </a:schemeClr>
              </a:solidFill>
            </a:endParaRPr>
          </a:p>
        </p:txBody>
      </p:sp>
      <p:sp>
        <p:nvSpPr>
          <p:cNvPr id="6" name="1 Título"/>
          <p:cNvSpPr>
            <a:spLocks noGrp="1"/>
          </p:cNvSpPr>
          <p:nvPr>
            <p:ph type="title"/>
          </p:nvPr>
        </p:nvSpPr>
        <p:spPr>
          <a:xfrm>
            <a:off x="395536" y="260648"/>
            <a:ext cx="8496944" cy="449573"/>
          </a:xfrm>
        </p:spPr>
        <p:txBody>
          <a:bodyPr>
            <a:noAutofit/>
          </a:bodyPr>
          <a:lstStyle/>
          <a:p>
            <a:r>
              <a:rPr lang="en-US" sz="2800" b="1" dirty="0" smtClean="0">
                <a:effectLst>
                  <a:outerShdw blurRad="38100" dist="38100" dir="2700000" algn="tl">
                    <a:srgbClr val="000000">
                      <a:alpha val="43137"/>
                    </a:srgbClr>
                  </a:outerShdw>
                </a:effectLst>
              </a:rPr>
              <a:t>ANÁLISIS de </a:t>
            </a:r>
            <a:r>
              <a:rPr lang="en-US" sz="2800" b="1" dirty="0" err="1" smtClean="0">
                <a:effectLst>
                  <a:outerShdw blurRad="38100" dist="38100" dir="2700000" algn="tl">
                    <a:srgbClr val="000000">
                      <a:alpha val="43137"/>
                    </a:srgbClr>
                  </a:outerShdw>
                </a:effectLst>
              </a:rPr>
              <a:t>índices</a:t>
            </a:r>
            <a:r>
              <a:rPr lang="en-US" sz="2800" b="1" dirty="0" smtClean="0">
                <a:effectLst>
                  <a:outerShdw blurRad="38100" dist="38100" dir="2700000" algn="tl">
                    <a:srgbClr val="000000">
                      <a:alpha val="43137"/>
                    </a:srgbClr>
                  </a:outerShdw>
                </a:effectLst>
              </a:rPr>
              <a:t> y </a:t>
            </a:r>
            <a:r>
              <a:rPr lang="en-US" sz="2800" b="1" dirty="0" err="1" smtClean="0">
                <a:effectLst>
                  <a:outerShdw blurRad="38100" dist="38100" dir="2700000" algn="tl">
                    <a:srgbClr val="000000">
                      <a:alpha val="43137"/>
                    </a:srgbClr>
                  </a:outerShdw>
                </a:effectLst>
              </a:rPr>
              <a:t>razones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financieras</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9538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05" y="1691483"/>
            <a:ext cx="8407025" cy="293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Título"/>
          <p:cNvSpPr>
            <a:spLocks noGrp="1"/>
          </p:cNvSpPr>
          <p:nvPr>
            <p:ph type="title"/>
          </p:nvPr>
        </p:nvSpPr>
        <p:spPr>
          <a:xfrm>
            <a:off x="395536" y="260648"/>
            <a:ext cx="8496944" cy="449573"/>
          </a:xfrm>
        </p:spPr>
        <p:txBody>
          <a:bodyPr>
            <a:noAutofit/>
          </a:bodyPr>
          <a:lstStyle/>
          <a:p>
            <a:r>
              <a:rPr lang="en-US" sz="2800" b="1" dirty="0" smtClean="0">
                <a:effectLst>
                  <a:outerShdw blurRad="38100" dist="38100" dir="2700000" algn="tl">
                    <a:srgbClr val="000000">
                      <a:alpha val="43137"/>
                    </a:srgbClr>
                  </a:outerShdw>
                </a:effectLst>
              </a:rPr>
              <a:t>ANÁLISIS de </a:t>
            </a:r>
            <a:r>
              <a:rPr lang="en-US" sz="2800" b="1" dirty="0" err="1" smtClean="0">
                <a:effectLst>
                  <a:outerShdw blurRad="38100" dist="38100" dir="2700000" algn="tl">
                    <a:srgbClr val="000000">
                      <a:alpha val="43137"/>
                    </a:srgbClr>
                  </a:outerShdw>
                </a:effectLst>
              </a:rPr>
              <a:t>índices</a:t>
            </a:r>
            <a:r>
              <a:rPr lang="en-US" sz="2800" b="1" dirty="0" smtClean="0">
                <a:effectLst>
                  <a:outerShdw blurRad="38100" dist="38100" dir="2700000" algn="tl">
                    <a:srgbClr val="000000">
                      <a:alpha val="43137"/>
                    </a:srgbClr>
                  </a:outerShdw>
                </a:effectLst>
              </a:rPr>
              <a:t> y </a:t>
            </a:r>
            <a:r>
              <a:rPr lang="en-US" sz="2800" b="1" dirty="0" err="1" smtClean="0">
                <a:effectLst>
                  <a:outerShdw blurRad="38100" dist="38100" dir="2700000" algn="tl">
                    <a:srgbClr val="000000">
                      <a:alpha val="43137"/>
                    </a:srgbClr>
                  </a:outerShdw>
                </a:effectLst>
              </a:rPr>
              <a:t>razones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financieras</a:t>
            </a:r>
            <a:endParaRPr lang="es-MX" sz="2800" b="1" dirty="0">
              <a:effectLst>
                <a:outerShdw blurRad="38100" dist="38100" dir="2700000" algn="tl">
                  <a:srgbClr val="000000">
                    <a:alpha val="43137"/>
                  </a:srgbClr>
                </a:outerShdw>
              </a:effectLst>
            </a:endParaRPr>
          </a:p>
        </p:txBody>
      </p:sp>
      <p:sp>
        <p:nvSpPr>
          <p:cNvPr id="10" name="1 Título"/>
          <p:cNvSpPr txBox="1">
            <a:spLocks/>
          </p:cNvSpPr>
          <p:nvPr/>
        </p:nvSpPr>
        <p:spPr>
          <a:xfrm rot="16200000">
            <a:off x="-2175118" y="3178638"/>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Du Pont</a:t>
            </a:r>
            <a:endParaRPr lang="es-MX" sz="2800" b="1" cap="none" dirty="0">
              <a:solidFill>
                <a:schemeClr val="tx1">
                  <a:lumMod val="95000"/>
                  <a:lumOff val="5000"/>
                </a:schemeClr>
              </a:solidFill>
            </a:endParaRPr>
          </a:p>
        </p:txBody>
      </p:sp>
    </p:spTree>
    <p:extLst>
      <p:ext uri="{BB962C8B-B14F-4D97-AF65-F5344CB8AC3E}">
        <p14:creationId xmlns:p14="http://schemas.microsoft.com/office/powerpoint/2010/main" val="2944113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rot="16200000">
            <a:off x="-1954986" y="317863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Du Pont</a:t>
            </a:r>
            <a:endParaRPr lang="es-MX" sz="2800" b="1" cap="none" dirty="0">
              <a:solidFill>
                <a:schemeClr val="tx1">
                  <a:lumMod val="95000"/>
                  <a:lumOff val="5000"/>
                </a:schemeClr>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20688"/>
            <a:ext cx="7761287" cy="597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Título"/>
          <p:cNvSpPr>
            <a:spLocks noGrp="1"/>
          </p:cNvSpPr>
          <p:nvPr>
            <p:ph type="title"/>
          </p:nvPr>
        </p:nvSpPr>
        <p:spPr>
          <a:xfrm>
            <a:off x="395536" y="10840"/>
            <a:ext cx="8496944" cy="449573"/>
          </a:xfrm>
        </p:spPr>
        <p:txBody>
          <a:bodyPr>
            <a:noAutofit/>
          </a:bodyPr>
          <a:lstStyle/>
          <a:p>
            <a:r>
              <a:rPr lang="en-US" sz="2800" b="1" dirty="0" smtClean="0">
                <a:effectLst>
                  <a:outerShdw blurRad="38100" dist="38100" dir="2700000" algn="tl">
                    <a:srgbClr val="000000">
                      <a:alpha val="43137"/>
                    </a:srgbClr>
                  </a:outerShdw>
                </a:effectLst>
              </a:rPr>
              <a:t>ANÁLISIS de </a:t>
            </a:r>
            <a:r>
              <a:rPr lang="en-US" sz="2800" b="1" dirty="0" err="1" smtClean="0">
                <a:effectLst>
                  <a:outerShdw blurRad="38100" dist="38100" dir="2700000" algn="tl">
                    <a:srgbClr val="000000">
                      <a:alpha val="43137"/>
                    </a:srgbClr>
                  </a:outerShdw>
                </a:effectLst>
              </a:rPr>
              <a:t>índices</a:t>
            </a:r>
            <a:r>
              <a:rPr lang="en-US" sz="2800" b="1" dirty="0" smtClean="0">
                <a:effectLst>
                  <a:outerShdw blurRad="38100" dist="38100" dir="2700000" algn="tl">
                    <a:srgbClr val="000000">
                      <a:alpha val="43137"/>
                    </a:srgbClr>
                  </a:outerShdw>
                </a:effectLst>
              </a:rPr>
              <a:t> y </a:t>
            </a:r>
            <a:r>
              <a:rPr lang="en-US" sz="2800" b="1" dirty="0" err="1" smtClean="0">
                <a:effectLst>
                  <a:outerShdw blurRad="38100" dist="38100" dir="2700000" algn="tl">
                    <a:srgbClr val="000000">
                      <a:alpha val="43137"/>
                    </a:srgbClr>
                  </a:outerShdw>
                </a:effectLst>
              </a:rPr>
              <a:t>razones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financieras</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00095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rot="16200000">
            <a:off x="-2175118" y="3239574"/>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Du Pont</a:t>
            </a:r>
            <a:endParaRPr lang="es-MX" sz="2800" b="1" cap="none" dirty="0">
              <a:solidFill>
                <a:schemeClr val="tx1">
                  <a:lumMod val="95000"/>
                  <a:lumOff val="5000"/>
                </a:schemeClr>
              </a:solidFill>
            </a:endParaRPr>
          </a:p>
        </p:txBody>
      </p:sp>
      <p:sp>
        <p:nvSpPr>
          <p:cNvPr id="5" name="1 Título"/>
          <p:cNvSpPr>
            <a:spLocks noGrp="1"/>
          </p:cNvSpPr>
          <p:nvPr>
            <p:ph type="title"/>
          </p:nvPr>
        </p:nvSpPr>
        <p:spPr>
          <a:xfrm>
            <a:off x="395536" y="10840"/>
            <a:ext cx="8496944" cy="449573"/>
          </a:xfrm>
        </p:spPr>
        <p:txBody>
          <a:bodyPr>
            <a:noAutofit/>
          </a:bodyPr>
          <a:lstStyle/>
          <a:p>
            <a:r>
              <a:rPr lang="en-US" sz="2800" b="1" dirty="0" smtClean="0">
                <a:effectLst>
                  <a:outerShdw blurRad="38100" dist="38100" dir="2700000" algn="tl">
                    <a:srgbClr val="000000">
                      <a:alpha val="43137"/>
                    </a:srgbClr>
                  </a:outerShdw>
                </a:effectLst>
              </a:rPr>
              <a:t>ANÁLISIS de </a:t>
            </a:r>
            <a:r>
              <a:rPr lang="en-US" sz="2800" b="1" dirty="0" err="1" smtClean="0">
                <a:effectLst>
                  <a:outerShdw blurRad="38100" dist="38100" dir="2700000" algn="tl">
                    <a:srgbClr val="000000">
                      <a:alpha val="43137"/>
                    </a:srgbClr>
                  </a:outerShdw>
                </a:effectLst>
              </a:rPr>
              <a:t>índices</a:t>
            </a:r>
            <a:r>
              <a:rPr lang="en-US" sz="2800" b="1" dirty="0" smtClean="0">
                <a:effectLst>
                  <a:outerShdw blurRad="38100" dist="38100" dir="2700000" algn="tl">
                    <a:srgbClr val="000000">
                      <a:alpha val="43137"/>
                    </a:srgbClr>
                  </a:outerShdw>
                </a:effectLst>
              </a:rPr>
              <a:t> y </a:t>
            </a:r>
            <a:r>
              <a:rPr lang="en-US" sz="2800" b="1" dirty="0" err="1" smtClean="0">
                <a:effectLst>
                  <a:outerShdw blurRad="38100" dist="38100" dir="2700000" algn="tl">
                    <a:srgbClr val="000000">
                      <a:alpha val="43137"/>
                    </a:srgbClr>
                  </a:outerShdw>
                </a:effectLst>
              </a:rPr>
              <a:t>razones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financieras</a:t>
            </a:r>
            <a:endParaRPr lang="es-MX" sz="2800" b="1" dirty="0">
              <a:effectLst>
                <a:outerShdw blurRad="38100" dist="38100" dir="2700000" algn="tl">
                  <a:srgbClr val="000000">
                    <a:alpha val="43137"/>
                  </a:srgbClr>
                </a:outerShdw>
              </a:effectLst>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29" y="764705"/>
            <a:ext cx="8224837" cy="557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5297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rot="16200000">
            <a:off x="-1954986" y="3178639"/>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Du Pont</a:t>
            </a:r>
            <a:endParaRPr lang="es-MX" sz="2800" b="1" cap="none" dirty="0">
              <a:solidFill>
                <a:schemeClr val="tx1">
                  <a:lumMod val="95000"/>
                  <a:lumOff val="5000"/>
                </a:schemeClr>
              </a:solidFill>
            </a:endParaRPr>
          </a:p>
        </p:txBody>
      </p:sp>
      <p:sp>
        <p:nvSpPr>
          <p:cNvPr id="3" name="1 Título"/>
          <p:cNvSpPr>
            <a:spLocks noGrp="1"/>
          </p:cNvSpPr>
          <p:nvPr>
            <p:ph type="title"/>
          </p:nvPr>
        </p:nvSpPr>
        <p:spPr>
          <a:xfrm>
            <a:off x="395536" y="10840"/>
            <a:ext cx="8496944" cy="449573"/>
          </a:xfrm>
        </p:spPr>
        <p:txBody>
          <a:bodyPr>
            <a:noAutofit/>
          </a:bodyPr>
          <a:lstStyle/>
          <a:p>
            <a:r>
              <a:rPr lang="en-US" sz="2800" b="1" dirty="0" smtClean="0">
                <a:effectLst>
                  <a:outerShdw blurRad="38100" dist="38100" dir="2700000" algn="tl">
                    <a:srgbClr val="000000">
                      <a:alpha val="43137"/>
                    </a:srgbClr>
                  </a:outerShdw>
                </a:effectLst>
              </a:rPr>
              <a:t>ANÁLISIS de </a:t>
            </a:r>
            <a:r>
              <a:rPr lang="en-US" sz="2800" b="1" dirty="0" err="1" smtClean="0">
                <a:effectLst>
                  <a:outerShdw blurRad="38100" dist="38100" dir="2700000" algn="tl">
                    <a:srgbClr val="000000">
                      <a:alpha val="43137"/>
                    </a:srgbClr>
                  </a:outerShdw>
                </a:effectLst>
              </a:rPr>
              <a:t>índices</a:t>
            </a:r>
            <a:r>
              <a:rPr lang="en-US" sz="2800" b="1" dirty="0" smtClean="0">
                <a:effectLst>
                  <a:outerShdw blurRad="38100" dist="38100" dir="2700000" algn="tl">
                    <a:srgbClr val="000000">
                      <a:alpha val="43137"/>
                    </a:srgbClr>
                  </a:outerShdw>
                </a:effectLst>
              </a:rPr>
              <a:t> y </a:t>
            </a:r>
            <a:r>
              <a:rPr lang="en-US" sz="2800" b="1" dirty="0" err="1" smtClean="0">
                <a:effectLst>
                  <a:outerShdw blurRad="38100" dist="38100" dir="2700000" algn="tl">
                    <a:srgbClr val="000000">
                      <a:alpha val="43137"/>
                    </a:srgbClr>
                  </a:outerShdw>
                </a:effectLst>
              </a:rPr>
              <a:t>razones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financieras</a:t>
            </a:r>
            <a:endParaRPr lang="es-MX" sz="2800" b="1" dirty="0">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92696"/>
            <a:ext cx="7858125"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5297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rot="16200000">
            <a:off x="-2021457" y="3429504"/>
            <a:ext cx="4824537"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smtClean="0">
                <a:solidFill>
                  <a:schemeClr val="tx1">
                    <a:lumMod val="95000"/>
                    <a:lumOff val="5000"/>
                  </a:schemeClr>
                </a:solidFill>
              </a:rPr>
              <a:t>Du Pont</a:t>
            </a:r>
            <a:endParaRPr lang="es-MX" sz="2800" b="1" cap="none" dirty="0">
              <a:solidFill>
                <a:schemeClr val="tx1">
                  <a:lumMod val="95000"/>
                  <a:lumOff val="5000"/>
                </a:schemeClr>
              </a:solidFill>
            </a:endParaRPr>
          </a:p>
        </p:txBody>
      </p:sp>
      <p:sp>
        <p:nvSpPr>
          <p:cNvPr id="3" name="1 Título"/>
          <p:cNvSpPr>
            <a:spLocks noGrp="1"/>
          </p:cNvSpPr>
          <p:nvPr>
            <p:ph type="title"/>
          </p:nvPr>
        </p:nvSpPr>
        <p:spPr>
          <a:xfrm>
            <a:off x="395536" y="10840"/>
            <a:ext cx="8496944" cy="449573"/>
          </a:xfrm>
        </p:spPr>
        <p:txBody>
          <a:bodyPr>
            <a:noAutofit/>
          </a:bodyPr>
          <a:lstStyle/>
          <a:p>
            <a:r>
              <a:rPr lang="en-US" sz="2800" b="1" dirty="0" smtClean="0">
                <a:effectLst>
                  <a:outerShdw blurRad="38100" dist="38100" dir="2700000" algn="tl">
                    <a:srgbClr val="000000">
                      <a:alpha val="43137"/>
                    </a:srgbClr>
                  </a:outerShdw>
                </a:effectLst>
              </a:rPr>
              <a:t>ANÁLISIS de </a:t>
            </a:r>
            <a:r>
              <a:rPr lang="en-US" sz="2800" b="1" dirty="0" err="1">
                <a:effectLst>
                  <a:outerShdw blurRad="38100" dist="38100" dir="2700000" algn="tl">
                    <a:srgbClr val="000000">
                      <a:alpha val="43137"/>
                    </a:srgbClr>
                  </a:outerShdw>
                </a:effectLst>
              </a:rPr>
              <a:t>Í</a:t>
            </a:r>
            <a:r>
              <a:rPr lang="en-US" sz="2800" b="1" dirty="0" err="1" smtClean="0">
                <a:effectLst>
                  <a:outerShdw blurRad="38100" dist="38100" dir="2700000" algn="tl">
                    <a:srgbClr val="000000">
                      <a:alpha val="43137"/>
                    </a:srgbClr>
                  </a:outerShdw>
                </a:effectLst>
              </a:rPr>
              <a:t>ndices</a:t>
            </a:r>
            <a:r>
              <a:rPr lang="en-US" sz="2800" b="1" dirty="0" smtClean="0">
                <a:effectLst>
                  <a:outerShdw blurRad="38100" dist="38100" dir="2700000" algn="tl">
                    <a:srgbClr val="000000">
                      <a:alpha val="43137"/>
                    </a:srgbClr>
                  </a:outerShdw>
                </a:effectLst>
              </a:rPr>
              <a:t> y </a:t>
            </a:r>
            <a:r>
              <a:rPr lang="en-US" sz="2800" b="1" dirty="0" err="1" smtClean="0">
                <a:effectLst>
                  <a:outerShdw blurRad="38100" dist="38100" dir="2700000" algn="tl">
                    <a:srgbClr val="000000">
                      <a:alpha val="43137"/>
                    </a:srgbClr>
                  </a:outerShdw>
                </a:effectLst>
              </a:rPr>
              <a:t>razones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financieras</a:t>
            </a:r>
            <a:endParaRPr lang="es-MX" sz="2800" b="1" dirty="0">
              <a:effectLst>
                <a:outerShdw blurRad="38100" dist="38100" dir="2700000" algn="tl">
                  <a:srgbClr val="000000">
                    <a:alpha val="43137"/>
                  </a:srgbClr>
                </a:outerShdw>
              </a:effectLst>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433" y="764704"/>
            <a:ext cx="8010525"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5297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822475922"/>
              </p:ext>
            </p:extLst>
          </p:nvPr>
        </p:nvGraphicFramePr>
        <p:xfrm>
          <a:off x="611560" y="404664"/>
          <a:ext cx="792088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25297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79512" y="980728"/>
            <a:ext cx="8856984" cy="1927617"/>
          </a:xfrm>
        </p:spPr>
        <p:txBody>
          <a:bodyPr>
            <a:noAutofit/>
          </a:bodyPr>
          <a:lstStyle/>
          <a:p>
            <a:pPr algn="ctr"/>
            <a:r>
              <a:rPr lang="en-US" sz="4000" b="1" dirty="0" smtClean="0">
                <a:effectLst>
                  <a:outerShdw blurRad="38100" dist="38100" dir="2700000" algn="tl">
                    <a:srgbClr val="000000">
                      <a:alpha val="43137"/>
                    </a:srgbClr>
                  </a:outerShdw>
                </a:effectLst>
              </a:rPr>
              <a:t>CAPÍTULO Iv: </a:t>
            </a:r>
            <a:br>
              <a:rPr lang="en-US" sz="4000" b="1" dirty="0" smtClean="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
            </a:r>
            <a:br>
              <a:rPr lang="en-US" sz="4000" b="1" dirty="0">
                <a:effectLst>
                  <a:outerShdw blurRad="38100" dist="38100" dir="2700000" algn="tl">
                    <a:srgbClr val="000000">
                      <a:alpha val="43137"/>
                    </a:srgbClr>
                  </a:outerShdw>
                </a:effectLst>
              </a:rPr>
            </a:br>
            <a:r>
              <a:rPr lang="en-US" sz="4000" dirty="0" smtClean="0"/>
              <a:t>MODELO DE GESTIÓN FINANCIERA</a:t>
            </a:r>
            <a:endParaRPr lang="es-MX" sz="4000" dirty="0"/>
          </a:p>
        </p:txBody>
      </p:sp>
      <p:pic>
        <p:nvPicPr>
          <p:cNvPr id="4" name="Picture 1"/>
          <p:cNvPicPr>
            <a:picLocks noChangeAspect="1" noChangeArrowheads="1"/>
          </p:cNvPicPr>
          <p:nvPr/>
        </p:nvPicPr>
        <p:blipFill>
          <a:blip r:embed="rId2" cstate="print"/>
          <a:srcRect/>
          <a:stretch>
            <a:fillRect/>
          </a:stretch>
        </p:blipFill>
        <p:spPr bwMode="auto">
          <a:xfrm>
            <a:off x="3497291" y="3501008"/>
            <a:ext cx="2719055" cy="2268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89403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116632"/>
            <a:ext cx="6696744" cy="449573"/>
          </a:xfrm>
        </p:spPr>
        <p:txBody>
          <a:bodyPr>
            <a:noAutofit/>
          </a:bodyPr>
          <a:lstStyle/>
          <a:p>
            <a:r>
              <a:rPr lang="en-US" sz="2800" b="1" dirty="0" smtClean="0">
                <a:effectLst>
                  <a:outerShdw blurRad="38100" dist="38100" dir="2700000" algn="tl">
                    <a:srgbClr val="000000">
                      <a:alpha val="43137"/>
                    </a:srgbClr>
                  </a:outerShdw>
                </a:effectLst>
              </a:rPr>
              <a:t>MODELO DE GESTIÓN FINANCIERA</a:t>
            </a:r>
            <a:endParaRPr lang="es-MX" sz="2800" b="1" dirty="0">
              <a:effectLst>
                <a:outerShdw blurRad="38100" dist="38100" dir="2700000" algn="tl">
                  <a:srgbClr val="000000">
                    <a:alpha val="43137"/>
                  </a:srgbClr>
                </a:outerShdw>
              </a:effectLst>
            </a:endParaRPr>
          </a:p>
        </p:txBody>
      </p:sp>
      <p:graphicFrame>
        <p:nvGraphicFramePr>
          <p:cNvPr id="4" name="3 Diagrama"/>
          <p:cNvGraphicFramePr/>
          <p:nvPr>
            <p:extLst>
              <p:ext uri="{D42A27DB-BD31-4B8C-83A1-F6EECF244321}">
                <p14:modId xmlns:p14="http://schemas.microsoft.com/office/powerpoint/2010/main" val="4019720743"/>
              </p:ext>
            </p:extLst>
          </p:nvPr>
        </p:nvGraphicFramePr>
        <p:xfrm>
          <a:off x="611560" y="548680"/>
          <a:ext cx="7956376" cy="6165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4705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0" y="27296"/>
            <a:ext cx="9036496" cy="570974"/>
          </a:xfrm>
        </p:spPr>
        <p:txBody>
          <a:bodyPr>
            <a:noAutofit/>
          </a:bodyPr>
          <a:lstStyle/>
          <a:p>
            <a:pPr algn="ctr"/>
            <a:r>
              <a:rPr lang="en-US" b="1" dirty="0" err="1" smtClean="0">
                <a:effectLst>
                  <a:outerShdw blurRad="38100" dist="38100" dir="2700000" algn="tl">
                    <a:srgbClr val="000000">
                      <a:alpha val="43137"/>
                    </a:srgbClr>
                  </a:outerShdw>
                </a:effectLst>
              </a:rPr>
              <a:t>ObjetivoS</a:t>
            </a:r>
            <a:r>
              <a:rPr lang="en-US" b="1" dirty="0" smtClean="0">
                <a:effectLst>
                  <a:outerShdw blurRad="38100" dist="38100" dir="2700000" algn="tl">
                    <a:srgbClr val="000000">
                      <a:alpha val="43137"/>
                    </a:srgbClr>
                  </a:outerShdw>
                </a:effectLst>
              </a:rPr>
              <a:t> ESPECÍFICOS </a:t>
            </a:r>
            <a:endParaRPr lang="es-MX" b="1" dirty="0">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71" y="546918"/>
            <a:ext cx="8510587" cy="14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82157"/>
            <a:ext cx="8610538"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6801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738" y="998538"/>
            <a:ext cx="6486525" cy="486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a:spLocks noGrp="1"/>
          </p:cNvSpPr>
          <p:nvPr>
            <p:ph type="title"/>
          </p:nvPr>
        </p:nvSpPr>
        <p:spPr>
          <a:xfrm>
            <a:off x="1547664" y="116632"/>
            <a:ext cx="6696744" cy="449573"/>
          </a:xfrm>
        </p:spPr>
        <p:txBody>
          <a:bodyPr>
            <a:noAutofit/>
          </a:bodyPr>
          <a:lstStyle/>
          <a:p>
            <a:r>
              <a:rPr lang="en-US" sz="2800" b="1" dirty="0" smtClean="0">
                <a:effectLst>
                  <a:outerShdw blurRad="38100" dist="38100" dir="2700000" algn="tl">
                    <a:srgbClr val="000000">
                      <a:alpha val="43137"/>
                    </a:srgbClr>
                  </a:outerShdw>
                </a:effectLst>
              </a:rPr>
              <a:t>MODELO DE GESTIÓN FINANCIERA</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73149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3820818652"/>
              </p:ext>
            </p:extLst>
          </p:nvPr>
        </p:nvGraphicFramePr>
        <p:xfrm>
          <a:off x="251520" y="1124744"/>
          <a:ext cx="8640960" cy="4912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1 Título"/>
          <p:cNvSpPr>
            <a:spLocks noGrp="1"/>
          </p:cNvSpPr>
          <p:nvPr>
            <p:ph type="title"/>
          </p:nvPr>
        </p:nvSpPr>
        <p:spPr>
          <a:xfrm>
            <a:off x="1547664" y="116632"/>
            <a:ext cx="6696744" cy="449573"/>
          </a:xfrm>
        </p:spPr>
        <p:txBody>
          <a:bodyPr>
            <a:noAutofit/>
          </a:bodyPr>
          <a:lstStyle/>
          <a:p>
            <a:r>
              <a:rPr lang="en-US" sz="2800" b="1" dirty="0" smtClean="0">
                <a:effectLst>
                  <a:outerShdw blurRad="38100" dist="38100" dir="2700000" algn="tl">
                    <a:srgbClr val="000000">
                      <a:alpha val="43137"/>
                    </a:srgbClr>
                  </a:outerShdw>
                </a:effectLst>
              </a:rPr>
              <a:t>MODELO DE GESTIÓN FINANCIERA</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34073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610544" y="116632"/>
            <a:ext cx="8353944" cy="449573"/>
          </a:xfrm>
        </p:spPr>
        <p:txBody>
          <a:bodyPr>
            <a:noAutofit/>
          </a:bodyPr>
          <a:lstStyle/>
          <a:p>
            <a:r>
              <a:rPr lang="en-US" sz="2800" b="1" dirty="0" smtClean="0">
                <a:effectLst>
                  <a:outerShdw blurRad="38100" dist="38100" dir="2700000" algn="tl">
                    <a:srgbClr val="000000">
                      <a:alpha val="43137"/>
                    </a:srgbClr>
                  </a:outerShdw>
                </a:effectLst>
              </a:rPr>
              <a:t>GESTIÓN FINANCIERA CUENTAS POR COBRAR</a:t>
            </a:r>
            <a:endParaRPr lang="es-MX" sz="2800" b="1" dirty="0">
              <a:effectLst>
                <a:outerShdw blurRad="38100" dist="38100" dir="2700000" algn="tl">
                  <a:srgbClr val="000000">
                    <a:alpha val="43137"/>
                  </a:srgbClr>
                </a:outerShdw>
              </a:effectLst>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5538181"/>
            <a:ext cx="1179947" cy="117994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836712"/>
            <a:ext cx="7714505"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3149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rot="16200000">
            <a:off x="-3036135" y="3180231"/>
            <a:ext cx="6601495"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Políticas</a:t>
            </a:r>
            <a:r>
              <a:rPr lang="en-US" sz="2800" b="1" cap="none" dirty="0" smtClean="0">
                <a:solidFill>
                  <a:schemeClr val="tx1">
                    <a:lumMod val="95000"/>
                    <a:lumOff val="5000"/>
                  </a:schemeClr>
                </a:solidFill>
              </a:rPr>
              <a:t> </a:t>
            </a:r>
            <a:r>
              <a:rPr lang="en-US" sz="2800" b="1" cap="none" dirty="0" err="1" smtClean="0">
                <a:solidFill>
                  <a:schemeClr val="tx1">
                    <a:lumMod val="95000"/>
                    <a:lumOff val="5000"/>
                  </a:schemeClr>
                </a:solidFill>
              </a:rPr>
              <a:t>Planteadas</a:t>
            </a:r>
            <a:endParaRPr lang="es-MX" sz="2800" b="1" cap="none" dirty="0">
              <a:solidFill>
                <a:schemeClr val="tx1">
                  <a:lumMod val="95000"/>
                  <a:lumOff val="5000"/>
                </a:schemeClr>
              </a:solidFill>
            </a:endParaRPr>
          </a:p>
        </p:txBody>
      </p:sp>
      <p:sp>
        <p:nvSpPr>
          <p:cNvPr id="7" name="1 Título"/>
          <p:cNvSpPr txBox="1">
            <a:spLocks/>
          </p:cNvSpPr>
          <p:nvPr/>
        </p:nvSpPr>
        <p:spPr>
          <a:xfrm>
            <a:off x="610544" y="116633"/>
            <a:ext cx="8353944" cy="449573"/>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sz="2800" b="1" dirty="0" smtClean="0">
                <a:effectLst>
                  <a:outerShdw blurRad="38100" dist="38100" dir="2700000" algn="tl">
                    <a:srgbClr val="000000">
                      <a:alpha val="43137"/>
                    </a:srgbClr>
                  </a:outerShdw>
                </a:effectLst>
              </a:rPr>
              <a:t>GESTIÓN FINANCIERA CUENTAS POR COBRAR</a:t>
            </a:r>
            <a:endParaRPr lang="es-MX" sz="2800" b="1" dirty="0">
              <a:effectLst>
                <a:outerShdw blurRad="38100" dist="38100" dir="2700000" algn="tl">
                  <a:srgbClr val="000000">
                    <a:alpha val="43137"/>
                  </a:srgbClr>
                </a:outerShdw>
              </a:effectLst>
            </a:endParaRPr>
          </a:p>
        </p:txBody>
      </p:sp>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12589"/>
          <a:stretch/>
        </p:blipFill>
        <p:spPr bwMode="auto">
          <a:xfrm>
            <a:off x="610544" y="864168"/>
            <a:ext cx="8435854" cy="561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3149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extLst>
              <a:ext uri="{28A0092B-C50C-407E-A947-70E740481C1C}">
                <a14:useLocalDpi xmlns:a14="http://schemas.microsoft.com/office/drawing/2010/main" val="0"/>
              </a:ext>
            </a:extLst>
          </a:blip>
          <a:srcRect b="39011"/>
          <a:stretch/>
        </p:blipFill>
        <p:spPr bwMode="auto">
          <a:xfrm>
            <a:off x="827584" y="620688"/>
            <a:ext cx="7920880" cy="5921198"/>
          </a:xfrm>
          <a:prstGeom prst="rect">
            <a:avLst/>
          </a:prstGeom>
          <a:noFill/>
          <a:ln>
            <a:noFill/>
          </a:ln>
        </p:spPr>
      </p:pic>
      <p:sp>
        <p:nvSpPr>
          <p:cNvPr id="3" name="1 Título"/>
          <p:cNvSpPr txBox="1">
            <a:spLocks/>
          </p:cNvSpPr>
          <p:nvPr/>
        </p:nvSpPr>
        <p:spPr>
          <a:xfrm rot="16200000">
            <a:off x="-3036135" y="3180231"/>
            <a:ext cx="6601495"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Solicitud</a:t>
            </a:r>
            <a:r>
              <a:rPr lang="en-US" sz="2800" b="1" cap="none" dirty="0" smtClean="0">
                <a:solidFill>
                  <a:schemeClr val="tx1">
                    <a:lumMod val="95000"/>
                    <a:lumOff val="5000"/>
                  </a:schemeClr>
                </a:solidFill>
              </a:rPr>
              <a:t> de </a:t>
            </a:r>
            <a:r>
              <a:rPr lang="en-US" sz="2800" b="1" cap="none" dirty="0" err="1" smtClean="0">
                <a:solidFill>
                  <a:schemeClr val="tx1">
                    <a:lumMod val="95000"/>
                    <a:lumOff val="5000"/>
                  </a:schemeClr>
                </a:solidFill>
              </a:rPr>
              <a:t>Crédito</a:t>
            </a:r>
            <a:endParaRPr lang="es-MX" sz="2800" b="1" cap="none" dirty="0">
              <a:solidFill>
                <a:schemeClr val="tx1">
                  <a:lumMod val="95000"/>
                  <a:lumOff val="5000"/>
                </a:schemeClr>
              </a:solidFill>
            </a:endParaRPr>
          </a:p>
        </p:txBody>
      </p:sp>
      <p:sp>
        <p:nvSpPr>
          <p:cNvPr id="4" name="1 Título"/>
          <p:cNvSpPr>
            <a:spLocks noGrp="1"/>
          </p:cNvSpPr>
          <p:nvPr>
            <p:ph type="title"/>
          </p:nvPr>
        </p:nvSpPr>
        <p:spPr>
          <a:xfrm>
            <a:off x="610544" y="116632"/>
            <a:ext cx="8353944" cy="449573"/>
          </a:xfrm>
        </p:spPr>
        <p:txBody>
          <a:bodyPr>
            <a:noAutofit/>
          </a:bodyPr>
          <a:lstStyle/>
          <a:p>
            <a:r>
              <a:rPr lang="en-US" sz="2800" b="1" dirty="0" smtClean="0">
                <a:effectLst>
                  <a:outerShdw blurRad="38100" dist="38100" dir="2700000" algn="tl">
                    <a:srgbClr val="000000">
                      <a:alpha val="43137"/>
                    </a:srgbClr>
                  </a:outerShdw>
                </a:effectLst>
              </a:rPr>
              <a:t>GESTIÓN FINANCIERA CUENTAS POR COBRAR</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47055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extLst>
              <a:ext uri="{28A0092B-C50C-407E-A947-70E740481C1C}">
                <a14:useLocalDpi xmlns:a14="http://schemas.microsoft.com/office/drawing/2010/main" val="0"/>
              </a:ext>
            </a:extLst>
          </a:blip>
          <a:srcRect t="60594"/>
          <a:stretch/>
        </p:blipFill>
        <p:spPr bwMode="auto">
          <a:xfrm>
            <a:off x="683568" y="908720"/>
            <a:ext cx="8031760" cy="5316836"/>
          </a:xfrm>
          <a:prstGeom prst="rect">
            <a:avLst/>
          </a:prstGeom>
          <a:noFill/>
          <a:ln>
            <a:noFill/>
          </a:ln>
        </p:spPr>
      </p:pic>
      <p:sp>
        <p:nvSpPr>
          <p:cNvPr id="3" name="1 Título"/>
          <p:cNvSpPr txBox="1">
            <a:spLocks/>
          </p:cNvSpPr>
          <p:nvPr/>
        </p:nvSpPr>
        <p:spPr>
          <a:xfrm rot="16200000">
            <a:off x="-3036135" y="3180231"/>
            <a:ext cx="6601495"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Solicitud</a:t>
            </a:r>
            <a:r>
              <a:rPr lang="en-US" sz="2800" b="1" cap="none" dirty="0" smtClean="0">
                <a:solidFill>
                  <a:schemeClr val="tx1">
                    <a:lumMod val="95000"/>
                    <a:lumOff val="5000"/>
                  </a:schemeClr>
                </a:solidFill>
              </a:rPr>
              <a:t> de </a:t>
            </a:r>
            <a:r>
              <a:rPr lang="en-US" sz="2800" b="1" cap="none" dirty="0" err="1" smtClean="0">
                <a:solidFill>
                  <a:schemeClr val="tx1">
                    <a:lumMod val="95000"/>
                    <a:lumOff val="5000"/>
                  </a:schemeClr>
                </a:solidFill>
              </a:rPr>
              <a:t>Crédito</a:t>
            </a:r>
            <a:endParaRPr lang="es-MX" sz="2800" b="1" cap="none" dirty="0">
              <a:solidFill>
                <a:schemeClr val="tx1">
                  <a:lumMod val="95000"/>
                  <a:lumOff val="5000"/>
                </a:schemeClr>
              </a:solidFill>
            </a:endParaRPr>
          </a:p>
        </p:txBody>
      </p:sp>
      <p:sp>
        <p:nvSpPr>
          <p:cNvPr id="4" name="1 Título"/>
          <p:cNvSpPr>
            <a:spLocks noGrp="1"/>
          </p:cNvSpPr>
          <p:nvPr>
            <p:ph type="title"/>
          </p:nvPr>
        </p:nvSpPr>
        <p:spPr>
          <a:xfrm>
            <a:off x="610544" y="116632"/>
            <a:ext cx="8353944" cy="449573"/>
          </a:xfrm>
        </p:spPr>
        <p:txBody>
          <a:bodyPr>
            <a:noAutofit/>
          </a:bodyPr>
          <a:lstStyle/>
          <a:p>
            <a:r>
              <a:rPr lang="en-US" sz="2800" b="1" dirty="0" smtClean="0">
                <a:effectLst>
                  <a:outerShdw blurRad="38100" dist="38100" dir="2700000" algn="tl">
                    <a:srgbClr val="000000">
                      <a:alpha val="43137"/>
                    </a:srgbClr>
                  </a:outerShdw>
                </a:effectLst>
              </a:rPr>
              <a:t>GESTIÓN FINANCIERA CUENTAS POR COBRAR</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47055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233" y="188640"/>
            <a:ext cx="5863943" cy="331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836" y="3717032"/>
            <a:ext cx="5048643" cy="297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33" y="4453099"/>
            <a:ext cx="3354357" cy="150558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7" y="806285"/>
            <a:ext cx="2216995" cy="265901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3149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467544" y="3655581"/>
            <a:ext cx="8064896" cy="3132446"/>
          </a:xfrm>
          <a:prstGeom prst="rect">
            <a:avLst/>
          </a:prstGeom>
          <a:noFill/>
          <a:ln>
            <a:noFill/>
          </a:ln>
        </p:spPr>
      </p:pic>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483014" y="476672"/>
            <a:ext cx="8082313" cy="3168352"/>
          </a:xfrm>
          <a:prstGeom prst="rect">
            <a:avLst/>
          </a:prstGeom>
          <a:noFill/>
          <a:ln>
            <a:noFill/>
          </a:ln>
        </p:spPr>
      </p:pic>
      <p:sp>
        <p:nvSpPr>
          <p:cNvPr id="5" name="1 Título"/>
          <p:cNvSpPr>
            <a:spLocks noGrp="1"/>
          </p:cNvSpPr>
          <p:nvPr>
            <p:ph type="title"/>
          </p:nvPr>
        </p:nvSpPr>
        <p:spPr>
          <a:xfrm>
            <a:off x="610544" y="116632"/>
            <a:ext cx="8353944" cy="449573"/>
          </a:xfrm>
        </p:spPr>
        <p:txBody>
          <a:bodyPr>
            <a:noAutofit/>
          </a:bodyPr>
          <a:lstStyle/>
          <a:p>
            <a:r>
              <a:rPr lang="en-US" sz="2800" b="1" dirty="0" smtClean="0">
                <a:effectLst>
                  <a:outerShdw blurRad="38100" dist="38100" dir="2700000" algn="tl">
                    <a:srgbClr val="000000">
                      <a:alpha val="43137"/>
                    </a:srgbClr>
                  </a:outerShdw>
                </a:effectLst>
              </a:rPr>
              <a:t>GESTIÓN FINANCIERA CUENTAS POR COBRAR</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73149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10544" y="116632"/>
            <a:ext cx="8353944" cy="449573"/>
          </a:xfrm>
        </p:spPr>
        <p:txBody>
          <a:bodyPr>
            <a:noAutofit/>
          </a:bodyPr>
          <a:lstStyle/>
          <a:p>
            <a:r>
              <a:rPr lang="en-US" sz="2800" b="1" dirty="0" smtClean="0">
                <a:effectLst>
                  <a:outerShdw blurRad="38100" dist="38100" dir="2700000" algn="tl">
                    <a:srgbClr val="000000">
                      <a:alpha val="43137"/>
                    </a:srgbClr>
                  </a:outerShdw>
                </a:effectLst>
              </a:rPr>
              <a:t>GESTIÓN FINANCIERA CUENTAS POR PAGAR</a:t>
            </a:r>
            <a:endParaRPr lang="es-MX" sz="2800" b="1" dirty="0">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026" b="29693"/>
          <a:stretch/>
        </p:blipFill>
        <p:spPr bwMode="auto">
          <a:xfrm>
            <a:off x="1547664" y="548680"/>
            <a:ext cx="6151563" cy="171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Diagrama"/>
          <p:cNvGraphicFramePr/>
          <p:nvPr>
            <p:extLst>
              <p:ext uri="{D42A27DB-BD31-4B8C-83A1-F6EECF244321}">
                <p14:modId xmlns:p14="http://schemas.microsoft.com/office/powerpoint/2010/main" val="73909785"/>
              </p:ext>
            </p:extLst>
          </p:nvPr>
        </p:nvGraphicFramePr>
        <p:xfrm>
          <a:off x="1603869"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36747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294929" y="1268760"/>
            <a:ext cx="8568952" cy="4176464"/>
          </a:xfrm>
          <a:prstGeom prst="rect">
            <a:avLst/>
          </a:prstGeom>
          <a:noFill/>
          <a:ln>
            <a:noFill/>
          </a:ln>
        </p:spPr>
      </p:pic>
      <p:sp>
        <p:nvSpPr>
          <p:cNvPr id="4" name="1 Título"/>
          <p:cNvSpPr>
            <a:spLocks noGrp="1"/>
          </p:cNvSpPr>
          <p:nvPr>
            <p:ph type="title"/>
          </p:nvPr>
        </p:nvSpPr>
        <p:spPr>
          <a:xfrm>
            <a:off x="610544" y="116632"/>
            <a:ext cx="8353944" cy="449573"/>
          </a:xfrm>
        </p:spPr>
        <p:txBody>
          <a:bodyPr>
            <a:noAutofit/>
          </a:bodyPr>
          <a:lstStyle/>
          <a:p>
            <a:r>
              <a:rPr lang="en-US" sz="2800" b="1" dirty="0" smtClean="0">
                <a:effectLst>
                  <a:outerShdw blurRad="38100" dist="38100" dir="2700000" algn="tl">
                    <a:srgbClr val="000000">
                      <a:alpha val="43137"/>
                    </a:srgbClr>
                  </a:outerShdw>
                </a:effectLst>
              </a:rPr>
              <a:t>GESTIÓN FINANCIERA CUENTAS POR PAGAR</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23325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755576" y="980728"/>
            <a:ext cx="7992888" cy="1927617"/>
          </a:xfrm>
        </p:spPr>
        <p:txBody>
          <a:bodyPr>
            <a:noAutofit/>
          </a:bodyPr>
          <a:lstStyle/>
          <a:p>
            <a:pPr algn="ctr"/>
            <a:r>
              <a:rPr lang="en-US" sz="4000" b="1" dirty="0" smtClean="0">
                <a:effectLst>
                  <a:outerShdw blurRad="38100" dist="38100" dir="2700000" algn="tl">
                    <a:srgbClr val="000000">
                      <a:alpha val="43137"/>
                    </a:srgbClr>
                  </a:outerShdw>
                </a:effectLst>
              </a:rPr>
              <a:t>CAPÍTULO I: </a:t>
            </a:r>
            <a:br>
              <a:rPr lang="en-US" sz="4000" b="1" dirty="0" smtClean="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
            </a:r>
            <a:br>
              <a:rPr lang="en-US" sz="4000" b="1" dirty="0">
                <a:effectLst>
                  <a:outerShdw blurRad="38100" dist="38100" dir="2700000" algn="tl">
                    <a:srgbClr val="000000">
                      <a:alpha val="43137"/>
                    </a:srgbClr>
                  </a:outerShdw>
                </a:effectLst>
              </a:rPr>
            </a:br>
            <a:r>
              <a:rPr lang="en-US" sz="4000" dirty="0" err="1" smtClean="0"/>
              <a:t>Descripción</a:t>
            </a:r>
            <a:r>
              <a:rPr lang="en-US" sz="4000" dirty="0" smtClean="0"/>
              <a:t> de la </a:t>
            </a:r>
            <a:r>
              <a:rPr lang="en-US" sz="4000" dirty="0" err="1" smtClean="0"/>
              <a:t>empresa</a:t>
            </a:r>
            <a:endParaRPr lang="es-MX" sz="4000" dirty="0"/>
          </a:p>
        </p:txBody>
      </p:sp>
      <p:pic>
        <p:nvPicPr>
          <p:cNvPr id="4" name="Picture 1"/>
          <p:cNvPicPr>
            <a:picLocks noChangeAspect="1" noChangeArrowheads="1"/>
          </p:cNvPicPr>
          <p:nvPr/>
        </p:nvPicPr>
        <p:blipFill>
          <a:blip r:embed="rId2" cstate="print"/>
          <a:srcRect/>
          <a:stretch>
            <a:fillRect/>
          </a:stretch>
        </p:blipFill>
        <p:spPr bwMode="auto">
          <a:xfrm>
            <a:off x="3392433" y="3263393"/>
            <a:ext cx="2719055" cy="2268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20213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4520" y="7450"/>
            <a:ext cx="8353944" cy="449573"/>
          </a:xfrm>
        </p:spPr>
        <p:txBody>
          <a:bodyPr>
            <a:noAutofit/>
          </a:bodyPr>
          <a:lstStyle/>
          <a:p>
            <a:r>
              <a:rPr lang="en-US" sz="2800" b="1" dirty="0" smtClean="0">
                <a:effectLst>
                  <a:outerShdw blurRad="38100" dist="38100" dir="2700000" algn="tl">
                    <a:srgbClr val="000000">
                      <a:alpha val="43137"/>
                    </a:srgbClr>
                  </a:outerShdw>
                </a:effectLst>
              </a:rPr>
              <a:t>Fuentes de </a:t>
            </a:r>
            <a:r>
              <a:rPr lang="en-US" sz="2800" b="1" dirty="0" err="1" smtClean="0">
                <a:effectLst>
                  <a:outerShdw blurRad="38100" dist="38100" dir="2700000" algn="tl">
                    <a:srgbClr val="000000">
                      <a:alpha val="43137"/>
                    </a:srgbClr>
                  </a:outerShdw>
                </a:effectLst>
              </a:rPr>
              <a:t>financiamiento</a:t>
            </a:r>
            <a:r>
              <a:rPr lang="en-US" sz="2800" b="1" dirty="0" smtClean="0">
                <a:effectLst>
                  <a:outerShdw blurRad="38100" dist="38100" dir="2700000" algn="tl">
                    <a:srgbClr val="000000">
                      <a:alpha val="43137"/>
                    </a:srgbClr>
                  </a:outerShdw>
                </a:effectLst>
              </a:rPr>
              <a:t> a </a:t>
            </a:r>
            <a:r>
              <a:rPr lang="en-US" sz="2800" b="1" dirty="0" err="1" smtClean="0">
                <a:effectLst>
                  <a:outerShdw blurRad="38100" dist="38100" dir="2700000" algn="tl">
                    <a:srgbClr val="000000">
                      <a:alpha val="43137"/>
                    </a:srgbClr>
                  </a:outerShdw>
                </a:effectLst>
              </a:rPr>
              <a:t>corto</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plazo</a:t>
            </a:r>
            <a:endParaRPr lang="es-MX" sz="28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8" y="764704"/>
            <a:ext cx="8934459" cy="409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p:cNvPicPr>
            <a:picLocks noChangeAspect="1" noChangeArrowheads="1"/>
          </p:cNvPicPr>
          <p:nvPr/>
        </p:nvPicPr>
        <p:blipFill>
          <a:blip r:embed="rId3" cstate="print"/>
          <a:srcRect/>
          <a:stretch>
            <a:fillRect/>
          </a:stretch>
        </p:blipFill>
        <p:spPr bwMode="auto">
          <a:xfrm>
            <a:off x="179512" y="5085184"/>
            <a:ext cx="1597273" cy="13328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9" name="8 Diagrama"/>
          <p:cNvGraphicFramePr/>
          <p:nvPr>
            <p:extLst>
              <p:ext uri="{D42A27DB-BD31-4B8C-83A1-F6EECF244321}">
                <p14:modId xmlns:p14="http://schemas.microsoft.com/office/powerpoint/2010/main" val="3137361492"/>
              </p:ext>
            </p:extLst>
          </p:nvPr>
        </p:nvGraphicFramePr>
        <p:xfrm>
          <a:off x="2627784" y="5399884"/>
          <a:ext cx="6096000" cy="11783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9 Flecha derecha"/>
          <p:cNvSpPr/>
          <p:nvPr/>
        </p:nvSpPr>
        <p:spPr>
          <a:xfrm>
            <a:off x="1868661" y="5773055"/>
            <a:ext cx="576064" cy="43204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2233256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49" y="31107"/>
            <a:ext cx="7656513" cy="3183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429000"/>
            <a:ext cx="6376987" cy="3225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33256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118878" y="1484784"/>
            <a:ext cx="2070983"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4" name="3 Diagrama"/>
          <p:cNvGraphicFramePr/>
          <p:nvPr>
            <p:extLst>
              <p:ext uri="{D42A27DB-BD31-4B8C-83A1-F6EECF244321}">
                <p14:modId xmlns:p14="http://schemas.microsoft.com/office/powerpoint/2010/main" val="3390733715"/>
              </p:ext>
            </p:extLst>
          </p:nvPr>
        </p:nvGraphicFramePr>
        <p:xfrm>
          <a:off x="2771800" y="155195"/>
          <a:ext cx="6096000"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Abrir llave"/>
          <p:cNvSpPr/>
          <p:nvPr/>
        </p:nvSpPr>
        <p:spPr>
          <a:xfrm>
            <a:off x="2189861" y="29671"/>
            <a:ext cx="778992" cy="5598131"/>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s-MX"/>
          </a:p>
        </p:txBody>
      </p:sp>
      <p:sp>
        <p:nvSpPr>
          <p:cNvPr id="7" name="6 CuadroTexto"/>
          <p:cNvSpPr txBox="1"/>
          <p:nvPr/>
        </p:nvSpPr>
        <p:spPr>
          <a:xfrm>
            <a:off x="4932040" y="5627803"/>
            <a:ext cx="3456384" cy="1200329"/>
          </a:xfrm>
          <a:prstGeom prst="rect">
            <a:avLst/>
          </a:prstGeom>
          <a:noFill/>
        </p:spPr>
        <p:txBody>
          <a:bodyPr wrap="square" rtlCol="0">
            <a:spAutoFit/>
          </a:bodyPr>
          <a:lstStyle/>
          <a:p>
            <a:pPr marL="285750" indent="-285750">
              <a:buFont typeface="Wingdings" pitchFamily="2" charset="2"/>
              <a:buChar char="q"/>
            </a:pPr>
            <a:r>
              <a:rPr lang="en-US" dirty="0" err="1" smtClean="0"/>
              <a:t>Planificación</a:t>
            </a:r>
            <a:endParaRPr lang="en-US" dirty="0" smtClean="0"/>
          </a:p>
          <a:p>
            <a:pPr marL="285750" indent="-285750">
              <a:buFont typeface="Wingdings" pitchFamily="2" charset="2"/>
              <a:buChar char="q"/>
            </a:pPr>
            <a:r>
              <a:rPr lang="en-US" dirty="0" err="1" smtClean="0"/>
              <a:t>Gestión</a:t>
            </a:r>
            <a:r>
              <a:rPr lang="en-US" dirty="0" smtClean="0"/>
              <a:t> </a:t>
            </a:r>
            <a:r>
              <a:rPr lang="en-US" dirty="0" err="1" smtClean="0"/>
              <a:t>Cobranza</a:t>
            </a:r>
            <a:endParaRPr lang="en-US" dirty="0" smtClean="0"/>
          </a:p>
          <a:p>
            <a:pPr marL="285750" indent="-285750">
              <a:buFont typeface="Wingdings" pitchFamily="2" charset="2"/>
              <a:buChar char="q"/>
            </a:pPr>
            <a:r>
              <a:rPr lang="en-US" dirty="0" err="1" smtClean="0"/>
              <a:t>Descuentos</a:t>
            </a:r>
            <a:r>
              <a:rPr lang="en-US" dirty="0" smtClean="0"/>
              <a:t> </a:t>
            </a:r>
            <a:r>
              <a:rPr lang="en-US" dirty="0" err="1" smtClean="0"/>
              <a:t>por</a:t>
            </a:r>
            <a:r>
              <a:rPr lang="en-US" dirty="0" smtClean="0"/>
              <a:t> pronto </a:t>
            </a:r>
            <a:r>
              <a:rPr lang="en-US" dirty="0" err="1" smtClean="0"/>
              <a:t>pago</a:t>
            </a:r>
            <a:endParaRPr lang="en-US" dirty="0" smtClean="0"/>
          </a:p>
          <a:p>
            <a:pPr marL="285750" indent="-285750">
              <a:buFont typeface="Wingdings" pitchFamily="2" charset="2"/>
              <a:buChar char="q"/>
            </a:pPr>
            <a:r>
              <a:rPr lang="en-US" dirty="0" err="1" smtClean="0"/>
              <a:t>Efectivo</a:t>
            </a:r>
            <a:r>
              <a:rPr lang="en-US" dirty="0" smtClean="0"/>
              <a:t> </a:t>
            </a:r>
            <a:r>
              <a:rPr lang="en-US" dirty="0" err="1" smtClean="0"/>
              <a:t>anticipado</a:t>
            </a:r>
            <a:endParaRPr lang="es-MX" dirty="0"/>
          </a:p>
        </p:txBody>
      </p:sp>
    </p:spTree>
    <p:extLst>
      <p:ext uri="{BB962C8B-B14F-4D97-AF65-F5344CB8AC3E}">
        <p14:creationId xmlns:p14="http://schemas.microsoft.com/office/powerpoint/2010/main" val="42233256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4520" y="7450"/>
            <a:ext cx="8353944" cy="449573"/>
          </a:xfrm>
        </p:spPr>
        <p:txBody>
          <a:bodyPr>
            <a:noAutofit/>
          </a:bodyPr>
          <a:lstStyle/>
          <a:p>
            <a:r>
              <a:rPr lang="en-US" sz="2800" b="1" dirty="0" smtClean="0">
                <a:effectLst>
                  <a:outerShdw blurRad="38100" dist="38100" dir="2700000" algn="tl">
                    <a:srgbClr val="000000">
                      <a:alpha val="43137"/>
                    </a:srgbClr>
                  </a:outerShdw>
                </a:effectLst>
              </a:rPr>
              <a:t>Fuentes de </a:t>
            </a:r>
            <a:r>
              <a:rPr lang="en-US" sz="2800" b="1" dirty="0" err="1" smtClean="0">
                <a:effectLst>
                  <a:outerShdw blurRad="38100" dist="38100" dir="2700000" algn="tl">
                    <a:srgbClr val="000000">
                      <a:alpha val="43137"/>
                    </a:srgbClr>
                  </a:outerShdw>
                </a:effectLst>
              </a:rPr>
              <a:t>financiamiento</a:t>
            </a:r>
            <a:r>
              <a:rPr lang="en-US" sz="2800" b="1" dirty="0" smtClean="0">
                <a:effectLst>
                  <a:outerShdw blurRad="38100" dist="38100" dir="2700000" algn="tl">
                    <a:srgbClr val="000000">
                      <a:alpha val="43137"/>
                    </a:srgbClr>
                  </a:outerShdw>
                </a:effectLst>
              </a:rPr>
              <a:t> a LARGO </a:t>
            </a:r>
            <a:r>
              <a:rPr lang="en-US" sz="2800" b="1" dirty="0" err="1" smtClean="0">
                <a:effectLst>
                  <a:outerShdw blurRad="38100" dist="38100" dir="2700000" algn="tl">
                    <a:srgbClr val="000000">
                      <a:alpha val="43137"/>
                    </a:srgbClr>
                  </a:outerShdw>
                </a:effectLst>
              </a:rPr>
              <a:t>plazo</a:t>
            </a:r>
            <a:endParaRPr lang="es-MX" sz="2800" b="1"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194" y="2132856"/>
            <a:ext cx="5832647" cy="458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Documento"/>
          <p:cNvSpPr/>
          <p:nvPr/>
        </p:nvSpPr>
        <p:spPr>
          <a:xfrm>
            <a:off x="266601" y="836712"/>
            <a:ext cx="3960440" cy="864096"/>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err="1" smtClean="0"/>
              <a:t>Emisión</a:t>
            </a:r>
            <a:r>
              <a:rPr lang="en-US" b="1" dirty="0" smtClean="0"/>
              <a:t> de </a:t>
            </a:r>
            <a:r>
              <a:rPr lang="en-US" b="1" dirty="0" err="1" smtClean="0"/>
              <a:t>obligaciones</a:t>
            </a:r>
            <a:r>
              <a:rPr lang="en-US" b="1" dirty="0" smtClean="0"/>
              <a:t> </a:t>
            </a:r>
            <a:r>
              <a:rPr lang="en-US" b="1" dirty="0" err="1" smtClean="0"/>
              <a:t>financieras</a:t>
            </a:r>
            <a:endParaRPr lang="es-MX" b="1" dirty="0"/>
          </a:p>
        </p:txBody>
      </p:sp>
      <p:sp>
        <p:nvSpPr>
          <p:cNvPr id="5" name="4 Flecha curvada hacia abajo"/>
          <p:cNvSpPr/>
          <p:nvPr/>
        </p:nvSpPr>
        <p:spPr>
          <a:xfrm rot="1766029">
            <a:off x="4491552" y="968097"/>
            <a:ext cx="1512168" cy="771756"/>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42233256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79512" y="980728"/>
            <a:ext cx="8856984" cy="1927617"/>
          </a:xfrm>
        </p:spPr>
        <p:txBody>
          <a:bodyPr>
            <a:noAutofit/>
          </a:bodyPr>
          <a:lstStyle/>
          <a:p>
            <a:pPr algn="ctr"/>
            <a:r>
              <a:rPr lang="en-US" sz="4000" b="1" dirty="0" smtClean="0">
                <a:effectLst>
                  <a:outerShdw blurRad="38100" dist="38100" dir="2700000" algn="tl">
                    <a:srgbClr val="000000">
                      <a:alpha val="43137"/>
                    </a:srgbClr>
                  </a:outerShdw>
                </a:effectLst>
              </a:rPr>
              <a:t>CAPÍTULO v: </a:t>
            </a:r>
            <a:br>
              <a:rPr lang="en-US" sz="4000" b="1" dirty="0" smtClean="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
            </a:r>
            <a:br>
              <a:rPr lang="en-US" sz="4000" b="1" dirty="0">
                <a:effectLst>
                  <a:outerShdw blurRad="38100" dist="38100" dir="2700000" algn="tl">
                    <a:srgbClr val="000000">
                      <a:alpha val="43137"/>
                    </a:srgbClr>
                  </a:outerShdw>
                </a:effectLst>
              </a:rPr>
            </a:br>
            <a:r>
              <a:rPr lang="en-US" sz="4000" dirty="0" smtClean="0"/>
              <a:t>APLICACIÓN DEL MODELO DE GESTIÓN FINANCIERA</a:t>
            </a:r>
            <a:endParaRPr lang="es-MX" sz="4000" dirty="0"/>
          </a:p>
        </p:txBody>
      </p:sp>
      <p:pic>
        <p:nvPicPr>
          <p:cNvPr id="4" name="Picture 1"/>
          <p:cNvPicPr>
            <a:picLocks noChangeAspect="1" noChangeArrowheads="1"/>
          </p:cNvPicPr>
          <p:nvPr/>
        </p:nvPicPr>
        <p:blipFill>
          <a:blip r:embed="rId2" cstate="print"/>
          <a:srcRect/>
          <a:stretch>
            <a:fillRect/>
          </a:stretch>
        </p:blipFill>
        <p:spPr bwMode="auto">
          <a:xfrm>
            <a:off x="3497291" y="3501008"/>
            <a:ext cx="2719055" cy="2268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991944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837" y="332656"/>
            <a:ext cx="4511675"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 Título"/>
          <p:cNvSpPr>
            <a:spLocks noGrp="1"/>
          </p:cNvSpPr>
          <p:nvPr>
            <p:ph type="title"/>
          </p:nvPr>
        </p:nvSpPr>
        <p:spPr>
          <a:xfrm>
            <a:off x="3131840" y="11219"/>
            <a:ext cx="3024336" cy="449573"/>
          </a:xfrm>
        </p:spPr>
        <p:txBody>
          <a:bodyPr>
            <a:noAutofit/>
          </a:bodyPr>
          <a:lstStyle/>
          <a:p>
            <a:r>
              <a:rPr lang="en-US" sz="2800" b="1" dirty="0" smtClean="0">
                <a:effectLst>
                  <a:outerShdw blurRad="38100" dist="38100" dir="2700000" algn="tl">
                    <a:srgbClr val="000000">
                      <a:alpha val="43137"/>
                    </a:srgbClr>
                  </a:outerShdw>
                </a:effectLst>
              </a:rPr>
              <a:t>PRONÓSTICOS</a:t>
            </a:r>
            <a:endParaRPr lang="es-MX" sz="2800" b="1" dirty="0">
              <a:effectLst>
                <a:outerShdw blurRad="38100" dist="38100" dir="2700000" algn="tl">
                  <a:srgbClr val="000000">
                    <a:alpha val="43137"/>
                  </a:srgbClr>
                </a:outerShdw>
              </a:effectLst>
            </a:endParaRPr>
          </a:p>
        </p:txBody>
      </p:sp>
      <p:graphicFrame>
        <p:nvGraphicFramePr>
          <p:cNvPr id="10" name="9 Gráfico"/>
          <p:cNvGraphicFramePr/>
          <p:nvPr>
            <p:extLst>
              <p:ext uri="{D42A27DB-BD31-4B8C-83A1-F6EECF244321}">
                <p14:modId xmlns:p14="http://schemas.microsoft.com/office/powerpoint/2010/main" val="941945980"/>
              </p:ext>
            </p:extLst>
          </p:nvPr>
        </p:nvGraphicFramePr>
        <p:xfrm>
          <a:off x="438230" y="3195950"/>
          <a:ext cx="7992888" cy="35010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89069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8096788" cy="2682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422618"/>
            <a:ext cx="4462463" cy="260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1355" y="3448018"/>
            <a:ext cx="3360969" cy="2578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33256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117" y="0"/>
            <a:ext cx="4956175" cy="30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356992"/>
            <a:ext cx="7065963"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33256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2" y="404664"/>
            <a:ext cx="8497887" cy="624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1294208" y="0"/>
            <a:ext cx="6553994" cy="449573"/>
          </a:xfrm>
        </p:spPr>
        <p:txBody>
          <a:bodyPr>
            <a:noAutofit/>
          </a:bodyPr>
          <a:lstStyle/>
          <a:p>
            <a:r>
              <a:rPr lang="en-US" sz="2800" b="1" dirty="0" smtClean="0">
                <a:effectLst>
                  <a:outerShdw blurRad="38100" dist="38100" dir="2700000" algn="tl">
                    <a:srgbClr val="000000">
                      <a:alpha val="43137"/>
                    </a:srgbClr>
                  </a:outerShdw>
                </a:effectLst>
              </a:rPr>
              <a:t>ESTADOS FINANCIEROS PROFORMA</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233256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8496944" cy="547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 Título"/>
          <p:cNvSpPr>
            <a:spLocks noGrp="1"/>
          </p:cNvSpPr>
          <p:nvPr>
            <p:ph type="title"/>
          </p:nvPr>
        </p:nvSpPr>
        <p:spPr>
          <a:xfrm>
            <a:off x="1259632" y="260648"/>
            <a:ext cx="6553994" cy="449573"/>
          </a:xfrm>
        </p:spPr>
        <p:txBody>
          <a:bodyPr>
            <a:noAutofit/>
          </a:bodyPr>
          <a:lstStyle/>
          <a:p>
            <a:r>
              <a:rPr lang="en-US" sz="2800" b="1" dirty="0" smtClean="0">
                <a:effectLst>
                  <a:outerShdw blurRad="38100" dist="38100" dir="2700000" algn="tl">
                    <a:srgbClr val="000000">
                      <a:alpha val="43137"/>
                    </a:srgbClr>
                  </a:outerShdw>
                </a:effectLst>
              </a:rPr>
              <a:t>ESTADOS FINANCIEROS PROFORMA</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3891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233112859"/>
              </p:ext>
            </p:extLst>
          </p:nvPr>
        </p:nvGraphicFramePr>
        <p:xfrm>
          <a:off x="179512" y="1124744"/>
          <a:ext cx="8784976"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1 Título"/>
          <p:cNvSpPr>
            <a:spLocks noGrp="1"/>
          </p:cNvSpPr>
          <p:nvPr>
            <p:ph type="title"/>
          </p:nvPr>
        </p:nvSpPr>
        <p:spPr>
          <a:xfrm>
            <a:off x="2293392" y="116632"/>
            <a:ext cx="4441949" cy="756002"/>
          </a:xfrm>
        </p:spPr>
        <p:txBody>
          <a:bodyPr>
            <a:noAutofit/>
          </a:bodyPr>
          <a:lstStyle/>
          <a:p>
            <a:r>
              <a:rPr lang="en-US" b="1" dirty="0" err="1" smtClean="0">
                <a:effectLst>
                  <a:outerShdw blurRad="38100" dist="38100" dir="2700000" algn="tl">
                    <a:srgbClr val="000000">
                      <a:alpha val="43137"/>
                    </a:srgbClr>
                  </a:outerShdw>
                </a:effectLst>
              </a:rPr>
              <a:t>Generalidades</a:t>
            </a:r>
            <a:endParaRPr lang="es-MX" b="1" dirty="0">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t="8139" r="16984" b="12622"/>
          <a:stretch/>
        </p:blipFill>
        <p:spPr bwMode="auto">
          <a:xfrm>
            <a:off x="971600" y="2143248"/>
            <a:ext cx="1728192" cy="11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00192" y="2060848"/>
            <a:ext cx="2186186" cy="127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5616" y="5205566"/>
            <a:ext cx="2494529" cy="172363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4128" y="5246444"/>
            <a:ext cx="2546226" cy="164187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4423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762" y="692696"/>
            <a:ext cx="7416824"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26" y="3573016"/>
            <a:ext cx="8212137"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Título"/>
          <p:cNvSpPr>
            <a:spLocks noGrp="1"/>
          </p:cNvSpPr>
          <p:nvPr>
            <p:ph type="title"/>
          </p:nvPr>
        </p:nvSpPr>
        <p:spPr>
          <a:xfrm>
            <a:off x="1257177" y="116632"/>
            <a:ext cx="6553994" cy="449573"/>
          </a:xfrm>
        </p:spPr>
        <p:txBody>
          <a:bodyPr>
            <a:noAutofit/>
          </a:bodyPr>
          <a:lstStyle/>
          <a:p>
            <a:r>
              <a:rPr lang="en-US" sz="2800" b="1" dirty="0" smtClean="0">
                <a:effectLst>
                  <a:outerShdw blurRad="38100" dist="38100" dir="2700000" algn="tl">
                    <a:srgbClr val="000000">
                      <a:alpha val="43137"/>
                    </a:srgbClr>
                  </a:outerShdw>
                </a:effectLst>
              </a:rPr>
              <a:t>ESTADOS FINANCIEROS PROFORMA</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11189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1" y="620688"/>
            <a:ext cx="8812331" cy="610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 Título"/>
          <p:cNvSpPr>
            <a:spLocks noGrp="1"/>
          </p:cNvSpPr>
          <p:nvPr>
            <p:ph type="title"/>
          </p:nvPr>
        </p:nvSpPr>
        <p:spPr>
          <a:xfrm>
            <a:off x="1403648" y="14988"/>
            <a:ext cx="6553994" cy="449573"/>
          </a:xfrm>
        </p:spPr>
        <p:txBody>
          <a:bodyPr>
            <a:noAutofit/>
          </a:bodyPr>
          <a:lstStyle/>
          <a:p>
            <a:r>
              <a:rPr lang="en-US" sz="2800" b="1" dirty="0" smtClean="0">
                <a:effectLst>
                  <a:outerShdw blurRad="38100" dist="38100" dir="2700000" algn="tl">
                    <a:srgbClr val="000000">
                      <a:alpha val="43137"/>
                    </a:srgbClr>
                  </a:outerShdw>
                </a:effectLst>
              </a:rPr>
              <a:t>ESTADOS FINANCIEROS PROFORMA</a:t>
            </a:r>
            <a:endParaRPr lang="es-MX"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85054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728"/>
          <a:stretch/>
        </p:blipFill>
        <p:spPr bwMode="auto">
          <a:xfrm>
            <a:off x="2704802" y="3871068"/>
            <a:ext cx="4099445" cy="277547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07" y="327818"/>
            <a:ext cx="8465236" cy="331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7360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86338" y="116633"/>
            <a:ext cx="4968552" cy="449573"/>
          </a:xfrm>
        </p:spPr>
        <p:txBody>
          <a:bodyPr>
            <a:noAutofit/>
          </a:bodyPr>
          <a:lstStyle/>
          <a:p>
            <a:r>
              <a:rPr lang="en-US" sz="2800" b="1" dirty="0" smtClean="0">
                <a:effectLst>
                  <a:outerShdw blurRad="38100" dist="38100" dir="2700000" algn="tl">
                    <a:srgbClr val="000000">
                      <a:alpha val="43137"/>
                    </a:srgbClr>
                  </a:outerShdw>
                </a:effectLst>
              </a:rPr>
              <a:t>ANÁLISIS DE SENSIBILIDAD</a:t>
            </a:r>
            <a:endParaRPr lang="es-MX" sz="2800" b="1" dirty="0">
              <a:effectLst>
                <a:outerShdw blurRad="38100" dist="38100" dir="2700000" algn="tl">
                  <a:srgbClr val="000000">
                    <a:alpha val="43137"/>
                  </a:srgbClr>
                </a:outerShdw>
              </a:effectLst>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613" y="655040"/>
            <a:ext cx="4608512"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613" y="1945743"/>
            <a:ext cx="4608512" cy="477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a:xfrm rot="16200000">
            <a:off x="-3036135" y="3180231"/>
            <a:ext cx="6601495"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Escenario</a:t>
            </a:r>
            <a:r>
              <a:rPr lang="en-US" sz="2800" b="1" cap="none" dirty="0" smtClean="0">
                <a:solidFill>
                  <a:schemeClr val="tx1">
                    <a:lumMod val="95000"/>
                    <a:lumOff val="5000"/>
                  </a:schemeClr>
                </a:solidFill>
              </a:rPr>
              <a:t> </a:t>
            </a:r>
            <a:r>
              <a:rPr lang="en-US" sz="2800" b="1" cap="none" dirty="0" err="1" smtClean="0">
                <a:solidFill>
                  <a:schemeClr val="tx1">
                    <a:lumMod val="95000"/>
                    <a:lumOff val="5000"/>
                  </a:schemeClr>
                </a:solidFill>
              </a:rPr>
              <a:t>Optimista</a:t>
            </a:r>
            <a:endParaRPr lang="es-MX" sz="2800" b="1" cap="none" dirty="0">
              <a:solidFill>
                <a:schemeClr val="tx1">
                  <a:lumMod val="95000"/>
                  <a:lumOff val="5000"/>
                </a:schemeClr>
              </a:solidFill>
            </a:endParaRPr>
          </a:p>
        </p:txBody>
      </p:sp>
    </p:spTree>
    <p:extLst>
      <p:ext uri="{BB962C8B-B14F-4D97-AF65-F5344CB8AC3E}">
        <p14:creationId xmlns:p14="http://schemas.microsoft.com/office/powerpoint/2010/main" val="13286879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48680"/>
            <a:ext cx="8136904" cy="5343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 Título"/>
          <p:cNvSpPr txBox="1">
            <a:spLocks/>
          </p:cNvSpPr>
          <p:nvPr/>
        </p:nvSpPr>
        <p:spPr>
          <a:xfrm rot="16200000">
            <a:off x="-3036135" y="3180231"/>
            <a:ext cx="6601495"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Escenario</a:t>
            </a:r>
            <a:r>
              <a:rPr lang="en-US" sz="2800" b="1" cap="none" dirty="0" smtClean="0">
                <a:solidFill>
                  <a:schemeClr val="tx1">
                    <a:lumMod val="95000"/>
                    <a:lumOff val="5000"/>
                  </a:schemeClr>
                </a:solidFill>
              </a:rPr>
              <a:t> </a:t>
            </a:r>
            <a:r>
              <a:rPr lang="en-US" sz="2800" b="1" cap="none" dirty="0" err="1" smtClean="0">
                <a:solidFill>
                  <a:schemeClr val="tx1">
                    <a:lumMod val="95000"/>
                    <a:lumOff val="5000"/>
                  </a:schemeClr>
                </a:solidFill>
              </a:rPr>
              <a:t>Optimista</a:t>
            </a:r>
            <a:endParaRPr lang="es-MX" sz="2800" b="1" cap="none" dirty="0">
              <a:solidFill>
                <a:schemeClr val="tx1">
                  <a:lumMod val="95000"/>
                  <a:lumOff val="5000"/>
                </a:schemeClr>
              </a:solidFill>
            </a:endParaRPr>
          </a:p>
        </p:txBody>
      </p:sp>
    </p:spTree>
    <p:extLst>
      <p:ext uri="{BB962C8B-B14F-4D97-AF65-F5344CB8AC3E}">
        <p14:creationId xmlns:p14="http://schemas.microsoft.com/office/powerpoint/2010/main" val="36852951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994" y="577627"/>
            <a:ext cx="4963243"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2086338" y="116633"/>
            <a:ext cx="4968552" cy="449573"/>
          </a:xfrm>
        </p:spPr>
        <p:txBody>
          <a:bodyPr>
            <a:noAutofit/>
          </a:bodyPr>
          <a:lstStyle/>
          <a:p>
            <a:r>
              <a:rPr lang="en-US" sz="2800" b="1" dirty="0" smtClean="0">
                <a:effectLst>
                  <a:outerShdw blurRad="38100" dist="38100" dir="2700000" algn="tl">
                    <a:srgbClr val="000000">
                      <a:alpha val="43137"/>
                    </a:srgbClr>
                  </a:outerShdw>
                </a:effectLst>
              </a:rPr>
              <a:t>ANÁLISIS DE SENSIBILIDAD</a:t>
            </a:r>
            <a:endParaRPr lang="es-MX" sz="2800" b="1" dirty="0">
              <a:effectLst>
                <a:outerShdw blurRad="38100" dist="38100" dir="2700000" algn="tl">
                  <a:srgbClr val="000000">
                    <a:alpha val="43137"/>
                  </a:srgbClr>
                </a:outerShdw>
              </a:effectLst>
            </a:endParaRPr>
          </a:p>
        </p:txBody>
      </p:sp>
      <p:sp>
        <p:nvSpPr>
          <p:cNvPr id="4" name="1 Título"/>
          <p:cNvSpPr txBox="1">
            <a:spLocks/>
          </p:cNvSpPr>
          <p:nvPr/>
        </p:nvSpPr>
        <p:spPr>
          <a:xfrm rot="16200000">
            <a:off x="-3036135" y="3180231"/>
            <a:ext cx="6601495"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Escenario</a:t>
            </a:r>
            <a:r>
              <a:rPr lang="en-US" sz="2800" b="1" cap="none" dirty="0" smtClean="0">
                <a:solidFill>
                  <a:schemeClr val="tx1">
                    <a:lumMod val="95000"/>
                    <a:lumOff val="5000"/>
                  </a:schemeClr>
                </a:solidFill>
              </a:rPr>
              <a:t> </a:t>
            </a:r>
            <a:r>
              <a:rPr lang="en-US" sz="2800" b="1" cap="none" dirty="0" err="1" smtClean="0">
                <a:solidFill>
                  <a:schemeClr val="tx1">
                    <a:lumMod val="95000"/>
                    <a:lumOff val="5000"/>
                  </a:schemeClr>
                </a:solidFill>
              </a:rPr>
              <a:t>Pesimista</a:t>
            </a:r>
            <a:endParaRPr lang="es-MX" sz="2800" b="1" cap="none" dirty="0">
              <a:solidFill>
                <a:schemeClr val="tx1">
                  <a:lumMod val="95000"/>
                  <a:lumOff val="5000"/>
                </a:schemeClr>
              </a:solidFill>
            </a:endParaRP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995" y="1916831"/>
            <a:ext cx="4963243" cy="480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6879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559450"/>
            <a:ext cx="8115052" cy="571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a:xfrm rot="16200000">
            <a:off x="-3036135" y="3180231"/>
            <a:ext cx="6601495" cy="474300"/>
          </a:xfrm>
          <a:prstGeom prst="rect">
            <a:avLst/>
          </a:prstGeom>
          <a:ln>
            <a:noFill/>
          </a:ln>
        </p:spPr>
        <p:style>
          <a:lnRef idx="1">
            <a:schemeClr val="dk1"/>
          </a:lnRef>
          <a:fillRef idx="1003">
            <a:schemeClr val="lt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2800" b="1" cap="none" dirty="0" err="1" smtClean="0">
                <a:solidFill>
                  <a:schemeClr val="tx1">
                    <a:lumMod val="95000"/>
                    <a:lumOff val="5000"/>
                  </a:schemeClr>
                </a:solidFill>
              </a:rPr>
              <a:t>Escenario</a:t>
            </a:r>
            <a:r>
              <a:rPr lang="en-US" sz="2800" b="1" cap="none" dirty="0" smtClean="0">
                <a:solidFill>
                  <a:schemeClr val="tx1">
                    <a:lumMod val="95000"/>
                    <a:lumOff val="5000"/>
                  </a:schemeClr>
                </a:solidFill>
              </a:rPr>
              <a:t> </a:t>
            </a:r>
            <a:r>
              <a:rPr lang="en-US" sz="2800" b="1" cap="none" dirty="0" err="1" smtClean="0">
                <a:solidFill>
                  <a:schemeClr val="tx1">
                    <a:lumMod val="95000"/>
                    <a:lumOff val="5000"/>
                  </a:schemeClr>
                </a:solidFill>
              </a:rPr>
              <a:t>Pesimista</a:t>
            </a:r>
            <a:endParaRPr lang="es-MX" sz="2800" b="1" cap="none" dirty="0">
              <a:solidFill>
                <a:schemeClr val="tx1">
                  <a:lumMod val="95000"/>
                  <a:lumOff val="5000"/>
                </a:schemeClr>
              </a:solidFill>
            </a:endParaRPr>
          </a:p>
        </p:txBody>
      </p:sp>
    </p:spTree>
    <p:extLst>
      <p:ext uri="{BB962C8B-B14F-4D97-AF65-F5344CB8AC3E}">
        <p14:creationId xmlns:p14="http://schemas.microsoft.com/office/powerpoint/2010/main" val="13286879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8170" y="1268760"/>
            <a:ext cx="8856984" cy="1927617"/>
          </a:xfrm>
        </p:spPr>
        <p:txBody>
          <a:bodyPr>
            <a:noAutofit/>
          </a:bodyPr>
          <a:lstStyle/>
          <a:p>
            <a:pPr algn="ctr"/>
            <a:r>
              <a:rPr lang="en-US" sz="4000" b="1" dirty="0" smtClean="0">
                <a:effectLst>
                  <a:outerShdw blurRad="38100" dist="38100" dir="2700000" algn="tl">
                    <a:srgbClr val="000000">
                      <a:alpha val="43137"/>
                    </a:srgbClr>
                  </a:outerShdw>
                </a:effectLst>
              </a:rPr>
              <a:t>CAPÍTULO </a:t>
            </a:r>
            <a:r>
              <a:rPr lang="en-US" sz="4000" b="1" dirty="0" err="1" smtClean="0">
                <a:effectLst>
                  <a:outerShdw blurRad="38100" dist="38100" dir="2700000" algn="tl">
                    <a:srgbClr val="000000">
                      <a:alpha val="43137"/>
                    </a:srgbClr>
                  </a:outerShdw>
                </a:effectLst>
              </a:rPr>
              <a:t>vI</a:t>
            </a:r>
            <a:r>
              <a:rPr lang="en-US" sz="4000" b="1" dirty="0" smtClean="0">
                <a:effectLst>
                  <a:outerShdw blurRad="38100" dist="38100" dir="2700000" algn="tl">
                    <a:srgbClr val="000000">
                      <a:alpha val="43137"/>
                    </a:srgbClr>
                  </a:outerShdw>
                </a:effectLst>
              </a:rPr>
              <a:t>: </a:t>
            </a:r>
            <a:br>
              <a:rPr lang="en-US" sz="4000" b="1" dirty="0" smtClean="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
            </a:r>
            <a:br>
              <a:rPr lang="en-US" sz="4000" b="1" dirty="0">
                <a:effectLst>
                  <a:outerShdw blurRad="38100" dist="38100" dir="2700000" algn="tl">
                    <a:srgbClr val="000000">
                      <a:alpha val="43137"/>
                    </a:srgbClr>
                  </a:outerShdw>
                </a:effectLst>
              </a:rPr>
            </a:br>
            <a:r>
              <a:rPr lang="en-US" sz="4000" dirty="0" smtClean="0"/>
              <a:t>CONCLUSIONES </a:t>
            </a:r>
            <a:br>
              <a:rPr lang="en-US" sz="4000" dirty="0" smtClean="0"/>
            </a:br>
            <a:r>
              <a:rPr lang="en-US" sz="4000" dirty="0" smtClean="0"/>
              <a:t>Y </a:t>
            </a:r>
            <a:br>
              <a:rPr lang="en-US" sz="4000" dirty="0" smtClean="0"/>
            </a:br>
            <a:r>
              <a:rPr lang="en-US" sz="4000" dirty="0" smtClean="0"/>
              <a:t>RECOMENDACIONES</a:t>
            </a:r>
            <a:endParaRPr lang="es-MX" sz="4000" dirty="0"/>
          </a:p>
        </p:txBody>
      </p:sp>
      <p:pic>
        <p:nvPicPr>
          <p:cNvPr id="4" name="Picture 1"/>
          <p:cNvPicPr>
            <a:picLocks noChangeAspect="1" noChangeArrowheads="1"/>
          </p:cNvPicPr>
          <p:nvPr/>
        </p:nvPicPr>
        <p:blipFill>
          <a:blip r:embed="rId2" cstate="print"/>
          <a:srcRect/>
          <a:stretch>
            <a:fillRect/>
          </a:stretch>
        </p:blipFill>
        <p:spPr bwMode="auto">
          <a:xfrm>
            <a:off x="3497291" y="3501008"/>
            <a:ext cx="2719055" cy="2268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751957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2087723" y="188640"/>
            <a:ext cx="4968552" cy="449573"/>
          </a:xfrm>
        </p:spPr>
        <p:txBody>
          <a:bodyPr>
            <a:noAutofit/>
          </a:bodyPr>
          <a:lstStyle/>
          <a:p>
            <a:pPr algn="ctr"/>
            <a:r>
              <a:rPr lang="en-US" sz="3200" b="1" dirty="0" smtClean="0">
                <a:effectLst>
                  <a:outerShdw blurRad="38100" dist="38100" dir="2700000" algn="tl">
                    <a:srgbClr val="000000">
                      <a:alpha val="43137"/>
                    </a:srgbClr>
                  </a:outerShdw>
                </a:effectLst>
              </a:rPr>
              <a:t>CONCLUSIONES</a:t>
            </a:r>
            <a:endParaRPr lang="es-MX" sz="3200" b="1" dirty="0">
              <a:effectLst>
                <a:outerShdw blurRad="38100" dist="38100" dir="2700000" algn="tl">
                  <a:srgbClr val="000000">
                    <a:alpha val="43137"/>
                  </a:srgbClr>
                </a:outerShdw>
              </a:effectLst>
            </a:endParaRPr>
          </a:p>
        </p:txBody>
      </p:sp>
      <p:graphicFrame>
        <p:nvGraphicFramePr>
          <p:cNvPr id="2" name="1 Diagrama"/>
          <p:cNvGraphicFramePr/>
          <p:nvPr>
            <p:extLst>
              <p:ext uri="{D42A27DB-BD31-4B8C-83A1-F6EECF244321}">
                <p14:modId xmlns:p14="http://schemas.microsoft.com/office/powerpoint/2010/main" val="2066558562"/>
              </p:ext>
            </p:extLst>
          </p:nvPr>
        </p:nvGraphicFramePr>
        <p:xfrm>
          <a:off x="179512" y="764704"/>
          <a:ext cx="8640960"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66621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110154821"/>
              </p:ext>
            </p:extLst>
          </p:nvPr>
        </p:nvGraphicFramePr>
        <p:xfrm>
          <a:off x="107504" y="609810"/>
          <a:ext cx="8640960"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1 Título"/>
          <p:cNvSpPr txBox="1">
            <a:spLocks/>
          </p:cNvSpPr>
          <p:nvPr/>
        </p:nvSpPr>
        <p:spPr>
          <a:xfrm>
            <a:off x="2627784" y="26491"/>
            <a:ext cx="3600400" cy="449573"/>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just"/>
            <a:r>
              <a:rPr lang="en-US" sz="3200" b="1" dirty="0" smtClean="0">
                <a:effectLst>
                  <a:outerShdw blurRad="38100" dist="38100" dir="2700000" algn="tl">
                    <a:srgbClr val="000000">
                      <a:alpha val="43137"/>
                    </a:srgbClr>
                  </a:outerShdw>
                </a:effectLst>
              </a:rPr>
              <a:t>CONCLUSIONES</a:t>
            </a:r>
            <a:endParaRPr lang="es-MX"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4225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339752" y="0"/>
            <a:ext cx="4441949" cy="756002"/>
          </a:xfrm>
        </p:spPr>
        <p:txBody>
          <a:bodyPr>
            <a:noAutofit/>
          </a:bodyPr>
          <a:lstStyle/>
          <a:p>
            <a:r>
              <a:rPr lang="en-US" b="1" dirty="0" smtClean="0">
                <a:effectLst>
                  <a:outerShdw blurRad="38100" dist="38100" dir="2700000" algn="tl">
                    <a:srgbClr val="000000">
                      <a:alpha val="43137"/>
                    </a:srgbClr>
                  </a:outerShdw>
                </a:effectLst>
              </a:rPr>
              <a:t>ANTECEDENTES</a:t>
            </a:r>
            <a:endParaRPr lang="es-MX" b="1" dirty="0">
              <a:effectLst>
                <a:outerShdw blurRad="38100" dist="38100" dir="2700000" algn="tl">
                  <a:srgbClr val="000000">
                    <a:alpha val="43137"/>
                  </a:srgbClr>
                </a:outerShdw>
              </a:effectLst>
            </a:endParaRPr>
          </a:p>
        </p:txBody>
      </p:sp>
      <p:graphicFrame>
        <p:nvGraphicFramePr>
          <p:cNvPr id="5" name="4 Diagrama"/>
          <p:cNvGraphicFramePr/>
          <p:nvPr>
            <p:extLst>
              <p:ext uri="{D42A27DB-BD31-4B8C-83A1-F6EECF244321}">
                <p14:modId xmlns:p14="http://schemas.microsoft.com/office/powerpoint/2010/main" val="3831505240"/>
              </p:ext>
            </p:extLst>
          </p:nvPr>
        </p:nvGraphicFramePr>
        <p:xfrm>
          <a:off x="107504" y="764704"/>
          <a:ext cx="8928992" cy="316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5"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8458"/>
          <a:stretch/>
        </p:blipFill>
        <p:spPr bwMode="auto">
          <a:xfrm>
            <a:off x="179806" y="4077072"/>
            <a:ext cx="8676456"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Flecha izquierda"/>
          <p:cNvSpPr/>
          <p:nvPr/>
        </p:nvSpPr>
        <p:spPr>
          <a:xfrm rot="9291370">
            <a:off x="5749247" y="3302745"/>
            <a:ext cx="650246" cy="411983"/>
          </a:xfrm>
          <a:prstGeom prst="leftArrow">
            <a:avLst>
              <a:gd name="adj1" fmla="val 60000"/>
              <a:gd name="adj2" fmla="val 50000"/>
            </a:avLst>
          </a:prstGeom>
        </p:spPr>
        <p:style>
          <a:lnRef idx="0">
            <a:schemeClr val="dk1">
              <a:tint val="60000"/>
              <a:hueOff val="0"/>
              <a:satOff val="0"/>
              <a:lumOff val="0"/>
              <a:alphaOff val="0"/>
            </a:schemeClr>
          </a:lnRef>
          <a:fillRef idx="2">
            <a:schemeClr val="dk1">
              <a:tint val="60000"/>
              <a:hueOff val="0"/>
              <a:satOff val="0"/>
              <a:lumOff val="0"/>
              <a:alphaOff val="0"/>
            </a:schemeClr>
          </a:fillRef>
          <a:effectRef idx="1">
            <a:schemeClr val="dk1">
              <a:tint val="60000"/>
              <a:hueOff val="0"/>
              <a:satOff val="0"/>
              <a:lumOff val="0"/>
              <a:alphaOff val="0"/>
            </a:schemeClr>
          </a:effectRef>
          <a:fontRef idx="minor">
            <a:schemeClr val="dk1">
              <a:hueOff val="0"/>
              <a:satOff val="0"/>
              <a:lumOff val="0"/>
              <a:alphaOff val="0"/>
            </a:schemeClr>
          </a:fontRef>
        </p:style>
      </p:sp>
      <p:grpSp>
        <p:nvGrpSpPr>
          <p:cNvPr id="10" name="9 Grupo"/>
          <p:cNvGrpSpPr/>
          <p:nvPr/>
        </p:nvGrpSpPr>
        <p:grpSpPr>
          <a:xfrm>
            <a:off x="6481429" y="2788851"/>
            <a:ext cx="2291024" cy="1014588"/>
            <a:chOff x="6192692" y="216018"/>
            <a:chExt cx="2291024" cy="1014588"/>
          </a:xfrm>
          <a:scene3d>
            <a:camera prst="orthographicFront"/>
            <a:lightRig rig="flat" dir="t"/>
          </a:scene3d>
        </p:grpSpPr>
        <p:sp>
          <p:nvSpPr>
            <p:cNvPr id="11" name="10 Rectángulo redondeado"/>
            <p:cNvSpPr/>
            <p:nvPr/>
          </p:nvSpPr>
          <p:spPr>
            <a:xfrm>
              <a:off x="6192692" y="216018"/>
              <a:ext cx="2291024" cy="1014588"/>
            </a:xfrm>
            <a:prstGeom prst="roundRect">
              <a:avLst>
                <a:gd name="adj" fmla="val 10000"/>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2" name="11 Rectángulo"/>
            <p:cNvSpPr/>
            <p:nvPr/>
          </p:nvSpPr>
          <p:spPr>
            <a:xfrm>
              <a:off x="6222408" y="245734"/>
              <a:ext cx="2231592" cy="9551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err="1" smtClean="0"/>
                <a:t>Aportan</a:t>
              </a:r>
              <a:r>
                <a:rPr lang="en-US" sz="1800" kern="1200" dirty="0" smtClean="0"/>
                <a:t> 25% PIB No </a:t>
              </a:r>
              <a:r>
                <a:rPr lang="en-US" sz="1800" kern="1200" dirty="0" err="1" smtClean="0"/>
                <a:t>Petrolero</a:t>
              </a:r>
              <a:endParaRPr lang="es-MX" sz="1800" kern="1200" dirty="0"/>
            </a:p>
          </p:txBody>
        </p:sp>
      </p:grpSp>
      <p:grpSp>
        <p:nvGrpSpPr>
          <p:cNvPr id="14" name="13 Grupo"/>
          <p:cNvGrpSpPr/>
          <p:nvPr/>
        </p:nvGrpSpPr>
        <p:grpSpPr>
          <a:xfrm>
            <a:off x="437828" y="2925759"/>
            <a:ext cx="2291024" cy="1014588"/>
            <a:chOff x="6192692" y="216018"/>
            <a:chExt cx="2291024" cy="1014588"/>
          </a:xfrm>
          <a:scene3d>
            <a:camera prst="orthographicFront"/>
            <a:lightRig rig="flat" dir="t"/>
          </a:scene3d>
        </p:grpSpPr>
        <p:sp>
          <p:nvSpPr>
            <p:cNvPr id="15" name="14 Rectángulo redondeado"/>
            <p:cNvSpPr/>
            <p:nvPr/>
          </p:nvSpPr>
          <p:spPr>
            <a:xfrm>
              <a:off x="6192692" y="216018"/>
              <a:ext cx="2291024" cy="1014588"/>
            </a:xfrm>
            <a:prstGeom prst="roundRect">
              <a:avLst>
                <a:gd name="adj" fmla="val 10000"/>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6" name="15 Rectángulo"/>
            <p:cNvSpPr/>
            <p:nvPr/>
          </p:nvSpPr>
          <p:spPr>
            <a:xfrm>
              <a:off x="6222408" y="245734"/>
              <a:ext cx="2231592" cy="9551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err="1" smtClean="0"/>
                <a:t>Absorben</a:t>
              </a:r>
              <a:r>
                <a:rPr lang="en-US" sz="1800" kern="1200" dirty="0" smtClean="0"/>
                <a:t> 70% de la PEA</a:t>
              </a:r>
              <a:endParaRPr lang="es-MX" sz="1800" kern="1200" dirty="0"/>
            </a:p>
          </p:txBody>
        </p:sp>
      </p:grpSp>
      <p:sp>
        <p:nvSpPr>
          <p:cNvPr id="17" name="16 Flecha izquierda"/>
          <p:cNvSpPr/>
          <p:nvPr/>
        </p:nvSpPr>
        <p:spPr>
          <a:xfrm rot="19734641">
            <a:off x="2762518" y="3295376"/>
            <a:ext cx="545509" cy="411983"/>
          </a:xfrm>
          <a:prstGeom prst="leftArrow">
            <a:avLst>
              <a:gd name="adj1" fmla="val 60000"/>
              <a:gd name="adj2" fmla="val 50000"/>
            </a:avLst>
          </a:prstGeom>
        </p:spPr>
        <p:style>
          <a:lnRef idx="0">
            <a:schemeClr val="dk1">
              <a:tint val="60000"/>
              <a:hueOff val="0"/>
              <a:satOff val="0"/>
              <a:lumOff val="0"/>
              <a:alphaOff val="0"/>
            </a:schemeClr>
          </a:lnRef>
          <a:fillRef idx="2">
            <a:schemeClr val="dk1">
              <a:tint val="60000"/>
              <a:hueOff val="0"/>
              <a:satOff val="0"/>
              <a:lumOff val="0"/>
              <a:alphaOff val="0"/>
            </a:schemeClr>
          </a:fillRef>
          <a:effectRef idx="1">
            <a:schemeClr val="dk1">
              <a:tint val="6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372711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4020573942"/>
              </p:ext>
            </p:extLst>
          </p:nvPr>
        </p:nvGraphicFramePr>
        <p:xfrm>
          <a:off x="395536" y="764704"/>
          <a:ext cx="8208912"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Título"/>
          <p:cNvSpPr txBox="1">
            <a:spLocks/>
          </p:cNvSpPr>
          <p:nvPr/>
        </p:nvSpPr>
        <p:spPr>
          <a:xfrm>
            <a:off x="107504" y="26491"/>
            <a:ext cx="8928992" cy="449573"/>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b="1" dirty="0" smtClean="0">
                <a:effectLst>
                  <a:outerShdw blurRad="38100" dist="38100" dir="2700000" algn="tl">
                    <a:srgbClr val="000000">
                      <a:alpha val="43137"/>
                    </a:srgbClr>
                  </a:outerShdw>
                </a:effectLst>
              </a:rPr>
              <a:t>RECOMENDACIONES</a:t>
            </a:r>
            <a:endParaRPr lang="es-MX"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09809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341797648"/>
              </p:ext>
            </p:extLst>
          </p:nvPr>
        </p:nvGraphicFramePr>
        <p:xfrm>
          <a:off x="467544" y="692696"/>
          <a:ext cx="8208912"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Título"/>
          <p:cNvSpPr txBox="1">
            <a:spLocks/>
          </p:cNvSpPr>
          <p:nvPr/>
        </p:nvSpPr>
        <p:spPr>
          <a:xfrm>
            <a:off x="107504" y="26491"/>
            <a:ext cx="8928992" cy="449573"/>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b="1" dirty="0" smtClean="0">
                <a:effectLst>
                  <a:outerShdw blurRad="38100" dist="38100" dir="2700000" algn="tl">
                    <a:srgbClr val="000000">
                      <a:alpha val="43137"/>
                    </a:srgbClr>
                  </a:outerShdw>
                </a:effectLst>
              </a:rPr>
              <a:t>RECOMENDACIONES</a:t>
            </a:r>
            <a:endParaRPr lang="es-MX"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40344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2.bp.blogspot.com/-gB_rD68rSlw/ULlH5SY-RfI/AAAAAAAAAmY/qPPaWEaRmUs/s1600/graci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2696"/>
            <a:ext cx="8188844" cy="537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0038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encial">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enc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3417</TotalTime>
  <Words>2439</Words>
  <Application>Microsoft Office PowerPoint</Application>
  <PresentationFormat>Presentación en pantalla (4:3)</PresentationFormat>
  <Paragraphs>449</Paragraphs>
  <Slides>92</Slides>
  <Notes>9</Notes>
  <HiddenSlides>0</HiddenSlides>
  <MMClips>0</MMClips>
  <ScaleCrop>false</ScaleCrop>
  <HeadingPairs>
    <vt:vector size="4" baseType="variant">
      <vt:variant>
        <vt:lpstr>Tema</vt:lpstr>
      </vt:variant>
      <vt:variant>
        <vt:i4>1</vt:i4>
      </vt:variant>
      <vt:variant>
        <vt:lpstr>Títulos de diapositiva</vt:lpstr>
      </vt:variant>
      <vt:variant>
        <vt:i4>92</vt:i4>
      </vt:variant>
    </vt:vector>
  </HeadingPairs>
  <TitlesOfParts>
    <vt:vector size="93" baseType="lpstr">
      <vt:lpstr>Esencial</vt:lpstr>
      <vt:lpstr>Presentación de PowerPoint</vt:lpstr>
      <vt:lpstr>Plan Analítico</vt:lpstr>
      <vt:lpstr>Plan Analítico</vt:lpstr>
      <vt:lpstr>Plan Analítico</vt:lpstr>
      <vt:lpstr>Objetivo general </vt:lpstr>
      <vt:lpstr>ObjetivoS ESPECÍFICOS </vt:lpstr>
      <vt:lpstr>CAPÍTULO I:   Descripción de la empresa</vt:lpstr>
      <vt:lpstr>Generalidades</vt:lpstr>
      <vt:lpstr>ANTECEDENTES</vt:lpstr>
      <vt:lpstr>LA COMPAÑÍA</vt:lpstr>
      <vt:lpstr>LA COMPAÑÍA</vt:lpstr>
      <vt:lpstr>Presentación de PowerPoint</vt:lpstr>
      <vt:lpstr>Presentación de PowerPoint</vt:lpstr>
      <vt:lpstr>LA COMPAÑÍA</vt:lpstr>
      <vt:lpstr>CAPÍTULO II:   ANÁLISIS SITUACIONAL</vt:lpstr>
      <vt:lpstr>MACROAMBIENTE</vt:lpstr>
      <vt:lpstr>MACROAMBIENTE</vt:lpstr>
      <vt:lpstr>MACROAMBIENTE</vt:lpstr>
      <vt:lpstr>MACROAMBIENTE</vt:lpstr>
      <vt:lpstr>MACROAMBIENTE</vt:lpstr>
      <vt:lpstr>MACROAMBIENTE</vt:lpstr>
      <vt:lpstr>MACROAMBIENTE</vt:lpstr>
      <vt:lpstr>MiCROAMBIENTE</vt:lpstr>
      <vt:lpstr>MICROAMBIENTE</vt:lpstr>
      <vt:lpstr>MICROAMBIENTE</vt:lpstr>
      <vt:lpstr>MICROAMBIENTE</vt:lpstr>
      <vt:lpstr>MICROAMBIENTE</vt:lpstr>
      <vt:lpstr>MICROAMBIENTE</vt:lpstr>
      <vt:lpstr>MICROAMBIENTE</vt:lpstr>
      <vt:lpstr>MICROAMBIENTE</vt:lpstr>
      <vt:lpstr>PROCESOS INTERNOS</vt:lpstr>
      <vt:lpstr>ANÁLISIS FODA</vt:lpstr>
      <vt:lpstr>ANÁLISIS FODA</vt:lpstr>
      <vt:lpstr>ANÁLISIS FODA</vt:lpstr>
      <vt:lpstr>ANÁLISIS FODA</vt:lpstr>
      <vt:lpstr>Presentación de PowerPoint</vt:lpstr>
      <vt:lpstr>CAPÍTULO III:   DIAGNÓSTICO FINANCIERO</vt:lpstr>
      <vt:lpstr>ANÁLISIS HORIZONTAL</vt:lpstr>
      <vt:lpstr>ANÁLISIS HORIZONTAL</vt:lpstr>
      <vt:lpstr>Presentación de PowerPoint</vt:lpstr>
      <vt:lpstr>ANÁLISIS HORIZONTAL</vt:lpstr>
      <vt:lpstr>Presentación de PowerPoint</vt:lpstr>
      <vt:lpstr>ANÁLISIS VERTICAL</vt:lpstr>
      <vt:lpstr>ANÁLISIS VERTICAL</vt:lpstr>
      <vt:lpstr>Presentación de PowerPoint</vt:lpstr>
      <vt:lpstr>Presentación de PowerPoint</vt:lpstr>
      <vt:lpstr>ANÁLISIS VERTICAL</vt:lpstr>
      <vt:lpstr>ANÁLISIS de índices y razones financieras</vt:lpstr>
      <vt:lpstr>ANÁLISIS de índices y razones financieras</vt:lpstr>
      <vt:lpstr>ANÁLISIS de índices y razones financieras</vt:lpstr>
      <vt:lpstr>ANÁLISIS de índices y razones financieras</vt:lpstr>
      <vt:lpstr>ANÁLISIS de índices y razones financieras</vt:lpstr>
      <vt:lpstr>ANÁLISIS de índices y razones financieras</vt:lpstr>
      <vt:lpstr>ANÁLISIS de índices y razones financieras</vt:lpstr>
      <vt:lpstr>ANÁLISIS de índices y razones financieras</vt:lpstr>
      <vt:lpstr>ANÁLISIS de Índices y razones financieras</vt:lpstr>
      <vt:lpstr>Presentación de PowerPoint</vt:lpstr>
      <vt:lpstr>CAPÍTULO Iv:   MODELO DE GESTIÓN FINANCIERA</vt:lpstr>
      <vt:lpstr>MODELO DE GESTIÓN FINANCIERA</vt:lpstr>
      <vt:lpstr>MODELO DE GESTIÓN FINANCIERA</vt:lpstr>
      <vt:lpstr>MODELO DE GESTIÓN FINANCIERA</vt:lpstr>
      <vt:lpstr>GESTIÓN FINANCIERA CUENTAS POR COBRAR</vt:lpstr>
      <vt:lpstr>Presentación de PowerPoint</vt:lpstr>
      <vt:lpstr>GESTIÓN FINANCIERA CUENTAS POR COBRAR</vt:lpstr>
      <vt:lpstr>GESTIÓN FINANCIERA CUENTAS POR COBRAR</vt:lpstr>
      <vt:lpstr>Presentación de PowerPoint</vt:lpstr>
      <vt:lpstr>GESTIÓN FINANCIERA CUENTAS POR COBRAR</vt:lpstr>
      <vt:lpstr>GESTIÓN FINANCIERA CUENTAS POR PAGAR</vt:lpstr>
      <vt:lpstr>GESTIÓN FINANCIERA CUENTAS POR PAGAR</vt:lpstr>
      <vt:lpstr>Fuentes de financiamiento a corto plazo</vt:lpstr>
      <vt:lpstr>Presentación de PowerPoint</vt:lpstr>
      <vt:lpstr>Presentación de PowerPoint</vt:lpstr>
      <vt:lpstr>Fuentes de financiamiento a LARGO plazo</vt:lpstr>
      <vt:lpstr>CAPÍTULO v:   APLICACIÓN DEL MODELO DE GESTIÓN FINANCIERA</vt:lpstr>
      <vt:lpstr>PRONÓSTICOS</vt:lpstr>
      <vt:lpstr>Presentación de PowerPoint</vt:lpstr>
      <vt:lpstr>Presentación de PowerPoint</vt:lpstr>
      <vt:lpstr>ESTADOS FINANCIEROS PROFORMA</vt:lpstr>
      <vt:lpstr>ESTADOS FINANCIEROS PROFORMA</vt:lpstr>
      <vt:lpstr>ESTADOS FINANCIEROS PROFORMA</vt:lpstr>
      <vt:lpstr>ESTADOS FINANCIEROS PROFORMA</vt:lpstr>
      <vt:lpstr>Presentación de PowerPoint</vt:lpstr>
      <vt:lpstr>ANÁLISIS DE SENSIBILIDAD</vt:lpstr>
      <vt:lpstr>Presentación de PowerPoint</vt:lpstr>
      <vt:lpstr>ANÁLISIS DE SENSIBILIDAD</vt:lpstr>
      <vt:lpstr>Presentación de PowerPoint</vt:lpstr>
      <vt:lpstr>CAPÍTULO vI:   CONCLUSIONES  Y  RECOMENDACIONES</vt:lpstr>
      <vt:lpstr>CONCLUSIONES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User</cp:lastModifiedBy>
  <cp:revision>377</cp:revision>
  <dcterms:created xsi:type="dcterms:W3CDTF">2013-01-14T07:20:06Z</dcterms:created>
  <dcterms:modified xsi:type="dcterms:W3CDTF">2013-05-30T14:27:32Z</dcterms:modified>
</cp:coreProperties>
</file>