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3"/>
  </p:notesMasterIdLst>
  <p:sldIdLst>
    <p:sldId id="450" r:id="rId2"/>
    <p:sldId id="454" r:id="rId3"/>
    <p:sldId id="457" r:id="rId4"/>
    <p:sldId id="455" r:id="rId5"/>
    <p:sldId id="456" r:id="rId6"/>
    <p:sldId id="351" r:id="rId7"/>
    <p:sldId id="354" r:id="rId8"/>
    <p:sldId id="458" r:id="rId9"/>
    <p:sldId id="461" r:id="rId10"/>
    <p:sldId id="462" r:id="rId11"/>
    <p:sldId id="463" r:id="rId12"/>
    <p:sldId id="464" r:id="rId13"/>
    <p:sldId id="465" r:id="rId14"/>
    <p:sldId id="459" r:id="rId15"/>
    <p:sldId id="466" r:id="rId16"/>
    <p:sldId id="467" r:id="rId17"/>
    <p:sldId id="468" r:id="rId18"/>
    <p:sldId id="460" r:id="rId19"/>
    <p:sldId id="469" r:id="rId20"/>
    <p:sldId id="470" r:id="rId21"/>
    <p:sldId id="472" r:id="rId22"/>
    <p:sldId id="474" r:id="rId23"/>
    <p:sldId id="476" r:id="rId24"/>
    <p:sldId id="477" r:id="rId25"/>
    <p:sldId id="355" r:id="rId26"/>
    <p:sldId id="481" r:id="rId27"/>
    <p:sldId id="479" r:id="rId28"/>
    <p:sldId id="480" r:id="rId29"/>
    <p:sldId id="484" r:id="rId30"/>
    <p:sldId id="482" r:id="rId31"/>
    <p:sldId id="360" r:id="rId32"/>
    <p:sldId id="485" r:id="rId33"/>
    <p:sldId id="361" r:id="rId34"/>
    <p:sldId id="362" r:id="rId35"/>
    <p:sldId id="486" r:id="rId36"/>
    <p:sldId id="365" r:id="rId37"/>
    <p:sldId id="366" r:id="rId38"/>
    <p:sldId id="364" r:id="rId39"/>
    <p:sldId id="451" r:id="rId40"/>
    <p:sldId id="368" r:id="rId41"/>
    <p:sldId id="369" r:id="rId42"/>
    <p:sldId id="379" r:id="rId43"/>
    <p:sldId id="388" r:id="rId44"/>
    <p:sldId id="380" r:id="rId45"/>
    <p:sldId id="382" r:id="rId46"/>
    <p:sldId id="383" r:id="rId47"/>
    <p:sldId id="385" r:id="rId48"/>
    <p:sldId id="384" r:id="rId49"/>
    <p:sldId id="387" r:id="rId50"/>
    <p:sldId id="390" r:id="rId51"/>
    <p:sldId id="391" r:id="rId52"/>
    <p:sldId id="392" r:id="rId53"/>
    <p:sldId id="393" r:id="rId54"/>
    <p:sldId id="394" r:id="rId55"/>
    <p:sldId id="397" r:id="rId56"/>
    <p:sldId id="399" r:id="rId57"/>
    <p:sldId id="370" r:id="rId58"/>
    <p:sldId id="400" r:id="rId59"/>
    <p:sldId id="401" r:id="rId60"/>
    <p:sldId id="402" r:id="rId61"/>
    <p:sldId id="404" r:id="rId62"/>
    <p:sldId id="405" r:id="rId63"/>
    <p:sldId id="406" r:id="rId64"/>
    <p:sldId id="407" r:id="rId65"/>
    <p:sldId id="408" r:id="rId66"/>
    <p:sldId id="409" r:id="rId67"/>
    <p:sldId id="410" r:id="rId68"/>
    <p:sldId id="411" r:id="rId69"/>
    <p:sldId id="412" r:id="rId70"/>
    <p:sldId id="413" r:id="rId71"/>
    <p:sldId id="414" r:id="rId72"/>
    <p:sldId id="415" r:id="rId73"/>
    <p:sldId id="372" r:id="rId74"/>
    <p:sldId id="416" r:id="rId75"/>
    <p:sldId id="417" r:id="rId76"/>
    <p:sldId id="418" r:id="rId77"/>
    <p:sldId id="419" r:id="rId78"/>
    <p:sldId id="420" r:id="rId79"/>
    <p:sldId id="421" r:id="rId80"/>
    <p:sldId id="422" r:id="rId81"/>
    <p:sldId id="423" r:id="rId82"/>
    <p:sldId id="424" r:id="rId83"/>
    <p:sldId id="425" r:id="rId84"/>
    <p:sldId id="426" r:id="rId85"/>
    <p:sldId id="427" r:id="rId86"/>
    <p:sldId id="428" r:id="rId87"/>
    <p:sldId id="431" r:id="rId88"/>
    <p:sldId id="434" r:id="rId89"/>
    <p:sldId id="435" r:id="rId90"/>
    <p:sldId id="436" r:id="rId91"/>
    <p:sldId id="437" r:id="rId92"/>
    <p:sldId id="442" r:id="rId93"/>
    <p:sldId id="430" r:id="rId94"/>
    <p:sldId id="444" r:id="rId95"/>
    <p:sldId id="445" r:id="rId96"/>
    <p:sldId id="438" r:id="rId97"/>
    <p:sldId id="446" r:id="rId98"/>
    <p:sldId id="447" r:id="rId99"/>
    <p:sldId id="448" r:id="rId100"/>
    <p:sldId id="449" r:id="rId101"/>
    <p:sldId id="453" r:id="rId102"/>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53F5092A-378E-4EAE-AA88-04F116D4E074}">
          <p14:sldIdLst>
            <p14:sldId id="450"/>
            <p14:sldId id="454"/>
            <p14:sldId id="457"/>
            <p14:sldId id="455"/>
            <p14:sldId id="456"/>
            <p14:sldId id="351"/>
            <p14:sldId id="354"/>
            <p14:sldId id="458"/>
            <p14:sldId id="461"/>
            <p14:sldId id="462"/>
            <p14:sldId id="463"/>
            <p14:sldId id="464"/>
            <p14:sldId id="465"/>
            <p14:sldId id="459"/>
            <p14:sldId id="466"/>
            <p14:sldId id="467"/>
            <p14:sldId id="468"/>
            <p14:sldId id="460"/>
            <p14:sldId id="469"/>
            <p14:sldId id="470"/>
            <p14:sldId id="472"/>
            <p14:sldId id="474"/>
            <p14:sldId id="476"/>
            <p14:sldId id="477"/>
            <p14:sldId id="355"/>
            <p14:sldId id="481"/>
            <p14:sldId id="479"/>
            <p14:sldId id="480"/>
            <p14:sldId id="484"/>
            <p14:sldId id="482"/>
            <p14:sldId id="360"/>
            <p14:sldId id="485"/>
            <p14:sldId id="361"/>
            <p14:sldId id="362"/>
            <p14:sldId id="486"/>
            <p14:sldId id="365"/>
            <p14:sldId id="366"/>
            <p14:sldId id="364"/>
            <p14:sldId id="451"/>
            <p14:sldId id="368"/>
            <p14:sldId id="369"/>
            <p14:sldId id="379"/>
            <p14:sldId id="388"/>
            <p14:sldId id="380"/>
            <p14:sldId id="382"/>
            <p14:sldId id="383"/>
            <p14:sldId id="385"/>
            <p14:sldId id="384"/>
            <p14:sldId id="387"/>
            <p14:sldId id="390"/>
            <p14:sldId id="391"/>
            <p14:sldId id="392"/>
            <p14:sldId id="393"/>
            <p14:sldId id="394"/>
            <p14:sldId id="397"/>
            <p14:sldId id="399"/>
            <p14:sldId id="370"/>
            <p14:sldId id="400"/>
            <p14:sldId id="401"/>
            <p14:sldId id="402"/>
            <p14:sldId id="404"/>
            <p14:sldId id="405"/>
            <p14:sldId id="406"/>
            <p14:sldId id="407"/>
            <p14:sldId id="408"/>
            <p14:sldId id="409"/>
            <p14:sldId id="410"/>
            <p14:sldId id="411"/>
            <p14:sldId id="412"/>
            <p14:sldId id="413"/>
            <p14:sldId id="414"/>
            <p14:sldId id="415"/>
            <p14:sldId id="372"/>
            <p14:sldId id="416"/>
            <p14:sldId id="417"/>
            <p14:sldId id="418"/>
            <p14:sldId id="419"/>
            <p14:sldId id="420"/>
            <p14:sldId id="421"/>
            <p14:sldId id="422"/>
            <p14:sldId id="423"/>
            <p14:sldId id="424"/>
            <p14:sldId id="425"/>
            <p14:sldId id="426"/>
            <p14:sldId id="427"/>
            <p14:sldId id="428"/>
            <p14:sldId id="431"/>
            <p14:sldId id="434"/>
            <p14:sldId id="435"/>
            <p14:sldId id="436"/>
            <p14:sldId id="437"/>
            <p14:sldId id="442"/>
            <p14:sldId id="430"/>
            <p14:sldId id="444"/>
            <p14:sldId id="445"/>
            <p14:sldId id="438"/>
            <p14:sldId id="446"/>
            <p14:sldId id="447"/>
            <p14:sldId id="448"/>
            <p14:sldId id="449"/>
            <p14:sldId id="45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18" autoAdjust="0"/>
    <p:restoredTop sz="94624" autoAdjust="0"/>
  </p:normalViewPr>
  <p:slideViewPr>
    <p:cSldViewPr>
      <p:cViewPr>
        <p:scale>
          <a:sx n="70" d="100"/>
          <a:sy n="70" d="100"/>
        </p:scale>
        <p:origin x="-1362" y="-72"/>
      </p:cViewPr>
      <p:guideLst>
        <p:guide orient="horz" pos="2160"/>
        <p:guide pos="2880"/>
      </p:guideLst>
    </p:cSldViewPr>
  </p:slideViewPr>
  <p:outlineViewPr>
    <p:cViewPr>
      <p:scale>
        <a:sx n="33" d="100"/>
        <a:sy n="33" d="100"/>
      </p:scale>
      <p:origin x="0" y="2544"/>
    </p:cViewPr>
  </p:outlineViewPr>
  <p:notesTextViewPr>
    <p:cViewPr>
      <p:scale>
        <a:sx n="1" d="1"/>
        <a:sy n="1" d="1"/>
      </p:scale>
      <p:origin x="0" y="0"/>
    </p:cViewPr>
  </p:notesTextViewPr>
  <p:sorterViewPr>
    <p:cViewPr>
      <p:scale>
        <a:sx n="56" d="100"/>
        <a:sy n="5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diagrams/_rels/data10.xml.rels><?xml version="1.0" encoding="UTF-8" standalone="yes"?>
<Relationships xmlns="http://schemas.openxmlformats.org/package/2006/relationships"><Relationship Id="rId1" Type="http://schemas.openxmlformats.org/officeDocument/2006/relationships/slide" Target="../slides/slide38.xml"/></Relationships>
</file>

<file path=ppt/diagrams/_rels/data12.xml.rels><?xml version="1.0" encoding="UTF-8" standalone="yes"?>
<Relationships xmlns="http://schemas.openxmlformats.org/package/2006/relationships"><Relationship Id="rId8" Type="http://schemas.openxmlformats.org/officeDocument/2006/relationships/slide" Target="../slides/slide49.xml"/><Relationship Id="rId3" Type="http://schemas.openxmlformats.org/officeDocument/2006/relationships/slide" Target="../slides/slide44.xml"/><Relationship Id="rId7" Type="http://schemas.openxmlformats.org/officeDocument/2006/relationships/slide" Target="../slides/slide48.xml"/><Relationship Id="rId2" Type="http://schemas.openxmlformats.org/officeDocument/2006/relationships/slide" Target="../slides/slide43.xml"/><Relationship Id="rId1" Type="http://schemas.openxmlformats.org/officeDocument/2006/relationships/slide" Target="../slides/slide42.xml"/><Relationship Id="rId6" Type="http://schemas.openxmlformats.org/officeDocument/2006/relationships/slide" Target="../slides/slide47.xml"/><Relationship Id="rId5" Type="http://schemas.openxmlformats.org/officeDocument/2006/relationships/slide" Target="../slides/slide46.xml"/><Relationship Id="rId4" Type="http://schemas.openxmlformats.org/officeDocument/2006/relationships/slide" Target="../slides/slide45.xml"/></Relationships>
</file>

<file path=ppt/diagrams/_rels/data13.xml.rels><?xml version="1.0" encoding="UTF-8" standalone="yes"?>
<Relationships xmlns="http://schemas.openxmlformats.org/package/2006/relationships"><Relationship Id="rId3" Type="http://schemas.openxmlformats.org/officeDocument/2006/relationships/slide" Target="../slides/slide52.xml"/><Relationship Id="rId7" Type="http://schemas.openxmlformats.org/officeDocument/2006/relationships/slide" Target="../slides/slide56.xml"/><Relationship Id="rId2" Type="http://schemas.openxmlformats.org/officeDocument/2006/relationships/slide" Target="../slides/slide51.xml"/><Relationship Id="rId1" Type="http://schemas.openxmlformats.org/officeDocument/2006/relationships/slide" Target="../slides/slide50.xml"/><Relationship Id="rId6" Type="http://schemas.openxmlformats.org/officeDocument/2006/relationships/slide" Target="../slides/slide55.xml"/><Relationship Id="rId5" Type="http://schemas.openxmlformats.org/officeDocument/2006/relationships/slide" Target="../slides/slide54.xml"/><Relationship Id="rId4" Type="http://schemas.openxmlformats.org/officeDocument/2006/relationships/slide" Target="../slides/slide53.xml"/></Relationships>
</file>

<file path=ppt/diagrams/_rels/data14.xml.rels><?xml version="1.0" encoding="UTF-8" standalone="yes"?>
<Relationships xmlns="http://schemas.openxmlformats.org/package/2006/relationships"><Relationship Id="rId1" Type="http://schemas.openxmlformats.org/officeDocument/2006/relationships/slide" Target="../slides/slide40.xml"/></Relationships>
</file>

<file path=ppt/diagrams/_rels/data15.xml.rels><?xml version="1.0" encoding="UTF-8" standalone="yes"?>
<Relationships xmlns="http://schemas.openxmlformats.org/package/2006/relationships"><Relationship Id="rId3" Type="http://schemas.openxmlformats.org/officeDocument/2006/relationships/slide" Target="../slides/slide69.xml"/><Relationship Id="rId2" Type="http://schemas.openxmlformats.org/officeDocument/2006/relationships/slide" Target="../slides/slide68.xml"/><Relationship Id="rId1" Type="http://schemas.openxmlformats.org/officeDocument/2006/relationships/slide" Target="../slides/slide67.xml"/><Relationship Id="rId6" Type="http://schemas.openxmlformats.org/officeDocument/2006/relationships/slide" Target="../slides/slide72.xml"/><Relationship Id="rId5" Type="http://schemas.openxmlformats.org/officeDocument/2006/relationships/slide" Target="../slides/slide71.xml"/><Relationship Id="rId4" Type="http://schemas.openxmlformats.org/officeDocument/2006/relationships/slide" Target="../slides/slide70.xml"/></Relationships>
</file>

<file path=ppt/diagrams/_rels/data16.xml.rels><?xml version="1.0" encoding="UTF-8" standalone="yes"?>
<Relationships xmlns="http://schemas.openxmlformats.org/package/2006/relationships"><Relationship Id="rId8" Type="http://schemas.openxmlformats.org/officeDocument/2006/relationships/slide" Target="../slides/slide65.xml"/><Relationship Id="rId3" Type="http://schemas.openxmlformats.org/officeDocument/2006/relationships/slide" Target="../slides/slide60.xml"/><Relationship Id="rId7" Type="http://schemas.openxmlformats.org/officeDocument/2006/relationships/slide" Target="../slides/slide64.xml"/><Relationship Id="rId2" Type="http://schemas.openxmlformats.org/officeDocument/2006/relationships/slide" Target="../slides/slide59.xml"/><Relationship Id="rId1" Type="http://schemas.openxmlformats.org/officeDocument/2006/relationships/slide" Target="../slides/slide58.xml"/><Relationship Id="rId6" Type="http://schemas.openxmlformats.org/officeDocument/2006/relationships/slide" Target="../slides/slide63.xml"/><Relationship Id="rId5" Type="http://schemas.openxmlformats.org/officeDocument/2006/relationships/slide" Target="../slides/slide62.xml"/><Relationship Id="rId4" Type="http://schemas.openxmlformats.org/officeDocument/2006/relationships/slide" Target="../slides/slide61.xml"/><Relationship Id="rId9" Type="http://schemas.openxmlformats.org/officeDocument/2006/relationships/slide" Target="../slides/slide66.xml"/></Relationships>
</file>

<file path=ppt/diagrams/_rels/data17.xml.rels><?xml version="1.0" encoding="UTF-8" standalone="yes"?>
<Relationships xmlns="http://schemas.openxmlformats.org/package/2006/relationships"><Relationship Id="rId3" Type="http://schemas.openxmlformats.org/officeDocument/2006/relationships/slide" Target="../slides/slide94.xml"/><Relationship Id="rId2" Type="http://schemas.openxmlformats.org/officeDocument/2006/relationships/slide" Target="../slides/slide93.xml"/><Relationship Id="rId1" Type="http://schemas.openxmlformats.org/officeDocument/2006/relationships/slide" Target="../slides/slide95.xml"/></Relationships>
</file>

<file path=ppt/diagrams/_rels/data18.xml.rels><?xml version="1.0" encoding="UTF-8" standalone="yes"?>
<Relationships xmlns="http://schemas.openxmlformats.org/package/2006/relationships"><Relationship Id="rId3" Type="http://schemas.openxmlformats.org/officeDocument/2006/relationships/slide" Target="../slides/slide81.xml"/><Relationship Id="rId2" Type="http://schemas.openxmlformats.org/officeDocument/2006/relationships/slide" Target="../slides/slide80.xml"/><Relationship Id="rId1" Type="http://schemas.openxmlformats.org/officeDocument/2006/relationships/slide" Target="../slides/slide79.xml"/><Relationship Id="rId6" Type="http://schemas.openxmlformats.org/officeDocument/2006/relationships/slide" Target="../slides/slide92.xml"/><Relationship Id="rId5" Type="http://schemas.openxmlformats.org/officeDocument/2006/relationships/slide" Target="../slides/slide90.xml"/><Relationship Id="rId4" Type="http://schemas.openxmlformats.org/officeDocument/2006/relationships/slide" Target="../slides/slide87.xml"/></Relationships>
</file>

<file path=ppt/diagrams/_rels/data19.xml.rels><?xml version="1.0" encoding="UTF-8" standalone="yes"?>
<Relationships xmlns="http://schemas.openxmlformats.org/package/2006/relationships"><Relationship Id="rId3" Type="http://schemas.openxmlformats.org/officeDocument/2006/relationships/slide" Target="../slides/slide100.xml"/><Relationship Id="rId2" Type="http://schemas.openxmlformats.org/officeDocument/2006/relationships/slide" Target="../slides/slide99.xml"/><Relationship Id="rId1" Type="http://schemas.openxmlformats.org/officeDocument/2006/relationships/slide" Target="../slides/slide96.xml"/></Relationships>
</file>

<file path=ppt/diagrams/_rels/data3.xml.rels><?xml version="1.0" encoding="UTF-8" standalone="yes"?>
<Relationships xmlns="http://schemas.openxmlformats.org/package/2006/relationships"><Relationship Id="rId1" Type="http://schemas.openxmlformats.org/officeDocument/2006/relationships/slide" Target="../slides/slide8.xml"/></Relationships>
</file>

<file path=ppt/diagrams/_rels/data5.xml.rels><?xml version="1.0" encoding="UTF-8" standalone="yes"?>
<Relationships xmlns="http://schemas.openxmlformats.org/package/2006/relationships"><Relationship Id="rId1" Type="http://schemas.openxmlformats.org/officeDocument/2006/relationships/slide" Target="../slides/slide23.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D4905C-84CC-405C-90F8-00760FC6F098}" type="doc">
      <dgm:prSet loTypeId="urn:microsoft.com/office/officeart/2005/8/layout/list1" loCatId="list" qsTypeId="urn:microsoft.com/office/officeart/2005/8/quickstyle/simple3" qsCatId="simple" csTypeId="urn:microsoft.com/office/officeart/2005/8/colors/colorful3" csCatId="colorful" phldr="1"/>
      <dgm:spPr/>
      <dgm:t>
        <a:bodyPr/>
        <a:lstStyle/>
        <a:p>
          <a:endParaRPr lang="es-ES"/>
        </a:p>
      </dgm:t>
    </dgm:pt>
    <dgm:pt modelId="{EBD983C5-16EB-42DB-9081-E260F68D620B}">
      <dgm:prSet custT="1"/>
      <dgm:spPr/>
      <dgm:t>
        <a:bodyPr/>
        <a:lstStyle/>
        <a:p>
          <a:pPr algn="just" rtl="0"/>
          <a:r>
            <a:rPr lang="es-EC" sz="1600" b="1" smtClean="0">
              <a:latin typeface="Verdana" pitchFamily="34" charset="0"/>
              <a:ea typeface="Verdana" pitchFamily="34" charset="0"/>
              <a:cs typeface="Verdana" pitchFamily="34" charset="0"/>
            </a:rPr>
            <a:t>Determinar el nivel de desarrollo de las </a:t>
          </a:r>
          <a:r>
            <a:rPr lang="es-AR" sz="1600" b="1" smtClean="0">
              <a:latin typeface="Verdana" pitchFamily="34" charset="0"/>
              <a:ea typeface="Verdana" pitchFamily="34" charset="0"/>
              <a:cs typeface="Verdana" pitchFamily="34" charset="0"/>
            </a:rPr>
            <a:t>Funciones Básicas para la lectoescritura que presentan los niños/as de Primer Año de Educación Básica, en el Colegio Militar N°  12  “Capitán Giovanni Calles</a:t>
          </a:r>
          <a:r>
            <a:rPr lang="es-EC" sz="1600" b="1" smtClean="0">
              <a:latin typeface="Verdana" pitchFamily="34" charset="0"/>
              <a:ea typeface="Verdana" pitchFamily="34" charset="0"/>
              <a:cs typeface="Verdana" pitchFamily="34" charset="0"/>
            </a:rPr>
            <a:t>.</a:t>
          </a:r>
          <a:endParaRPr lang="es-EC" sz="1600" b="1" dirty="0">
            <a:latin typeface="Verdana" pitchFamily="34" charset="0"/>
            <a:ea typeface="Verdana" pitchFamily="34" charset="0"/>
            <a:cs typeface="Verdana" pitchFamily="34" charset="0"/>
          </a:endParaRPr>
        </a:p>
      </dgm:t>
    </dgm:pt>
    <dgm:pt modelId="{CB8CE23F-72F0-4A0C-9213-1F4844876D74}" type="parTrans" cxnId="{33FBFCE2-70E7-48C8-B60C-EA87BC543C16}">
      <dgm:prSet/>
      <dgm:spPr/>
      <dgm:t>
        <a:bodyPr/>
        <a:lstStyle/>
        <a:p>
          <a:pPr algn="just"/>
          <a:endParaRPr lang="es-ES" sz="1400" b="1">
            <a:solidFill>
              <a:schemeClr val="tx1"/>
            </a:solidFill>
          </a:endParaRPr>
        </a:p>
      </dgm:t>
    </dgm:pt>
    <dgm:pt modelId="{EAD99874-702E-496C-BCA0-356979E88C36}" type="sibTrans" cxnId="{33FBFCE2-70E7-48C8-B60C-EA87BC543C16}">
      <dgm:prSet/>
      <dgm:spPr/>
      <dgm:t>
        <a:bodyPr/>
        <a:lstStyle/>
        <a:p>
          <a:pPr algn="just"/>
          <a:endParaRPr lang="es-ES" sz="1400" b="1">
            <a:solidFill>
              <a:schemeClr val="tx1"/>
            </a:solidFill>
          </a:endParaRPr>
        </a:p>
      </dgm:t>
    </dgm:pt>
    <dgm:pt modelId="{14750AB2-E697-4342-B7FD-A42A950E2BD3}" type="pres">
      <dgm:prSet presAssocID="{C2D4905C-84CC-405C-90F8-00760FC6F098}" presName="linear" presStyleCnt="0">
        <dgm:presLayoutVars>
          <dgm:dir/>
          <dgm:animLvl val="lvl"/>
          <dgm:resizeHandles val="exact"/>
        </dgm:presLayoutVars>
      </dgm:prSet>
      <dgm:spPr/>
      <dgm:t>
        <a:bodyPr/>
        <a:lstStyle/>
        <a:p>
          <a:endParaRPr lang="es-ES"/>
        </a:p>
      </dgm:t>
    </dgm:pt>
    <dgm:pt modelId="{C6609508-BE3D-4829-A628-B2F576675624}" type="pres">
      <dgm:prSet presAssocID="{EBD983C5-16EB-42DB-9081-E260F68D620B}" presName="parentLin" presStyleCnt="0"/>
      <dgm:spPr/>
      <dgm:t>
        <a:bodyPr/>
        <a:lstStyle/>
        <a:p>
          <a:endParaRPr lang="es-ES"/>
        </a:p>
      </dgm:t>
    </dgm:pt>
    <dgm:pt modelId="{38B97024-0F4A-4FE9-B239-6757C94CCB63}" type="pres">
      <dgm:prSet presAssocID="{EBD983C5-16EB-42DB-9081-E260F68D620B}" presName="parentLeftMargin" presStyleLbl="node1" presStyleIdx="0" presStyleCnt="1"/>
      <dgm:spPr/>
      <dgm:t>
        <a:bodyPr/>
        <a:lstStyle/>
        <a:p>
          <a:endParaRPr lang="es-ES"/>
        </a:p>
      </dgm:t>
    </dgm:pt>
    <dgm:pt modelId="{FE850F56-C15C-497B-A0F9-191543C92116}" type="pres">
      <dgm:prSet presAssocID="{EBD983C5-16EB-42DB-9081-E260F68D620B}" presName="parentText" presStyleLbl="node1" presStyleIdx="0" presStyleCnt="1" custScaleX="123364" custScaleY="171274" custLinFactNeighborY="11372">
        <dgm:presLayoutVars>
          <dgm:chMax val="0"/>
          <dgm:bulletEnabled val="1"/>
        </dgm:presLayoutVars>
      </dgm:prSet>
      <dgm:spPr/>
      <dgm:t>
        <a:bodyPr/>
        <a:lstStyle/>
        <a:p>
          <a:endParaRPr lang="es-ES"/>
        </a:p>
      </dgm:t>
    </dgm:pt>
    <dgm:pt modelId="{BEF7C719-E294-4101-A1C9-CADFD39A9D0D}" type="pres">
      <dgm:prSet presAssocID="{EBD983C5-16EB-42DB-9081-E260F68D620B}" presName="negativeSpace" presStyleCnt="0"/>
      <dgm:spPr/>
      <dgm:t>
        <a:bodyPr/>
        <a:lstStyle/>
        <a:p>
          <a:endParaRPr lang="es-ES"/>
        </a:p>
      </dgm:t>
    </dgm:pt>
    <dgm:pt modelId="{02680A12-8FD2-431A-B091-22E9B66E3EDE}" type="pres">
      <dgm:prSet presAssocID="{EBD983C5-16EB-42DB-9081-E260F68D620B}" presName="childText" presStyleLbl="conFgAcc1" presStyleIdx="0" presStyleCnt="1">
        <dgm:presLayoutVars>
          <dgm:bulletEnabled val="1"/>
        </dgm:presLayoutVars>
      </dgm:prSet>
      <dgm:spPr/>
      <dgm:t>
        <a:bodyPr/>
        <a:lstStyle/>
        <a:p>
          <a:endParaRPr lang="es-ES"/>
        </a:p>
      </dgm:t>
    </dgm:pt>
  </dgm:ptLst>
  <dgm:cxnLst>
    <dgm:cxn modelId="{8D1D53B8-EA2B-45ED-98B2-628DAF2C4068}" type="presOf" srcId="{EBD983C5-16EB-42DB-9081-E260F68D620B}" destId="{38B97024-0F4A-4FE9-B239-6757C94CCB63}" srcOrd="0" destOrd="0" presId="urn:microsoft.com/office/officeart/2005/8/layout/list1"/>
    <dgm:cxn modelId="{33FBFCE2-70E7-48C8-B60C-EA87BC543C16}" srcId="{C2D4905C-84CC-405C-90F8-00760FC6F098}" destId="{EBD983C5-16EB-42DB-9081-E260F68D620B}" srcOrd="0" destOrd="0" parTransId="{CB8CE23F-72F0-4A0C-9213-1F4844876D74}" sibTransId="{EAD99874-702E-496C-BCA0-356979E88C36}"/>
    <dgm:cxn modelId="{C7C7A219-EAF0-47DA-A881-CD27AEBB3B4B}" type="presOf" srcId="{EBD983C5-16EB-42DB-9081-E260F68D620B}" destId="{FE850F56-C15C-497B-A0F9-191543C92116}" srcOrd="1" destOrd="0" presId="urn:microsoft.com/office/officeart/2005/8/layout/list1"/>
    <dgm:cxn modelId="{18F39910-D1B5-41B0-AD66-7BF82693BEB1}" type="presOf" srcId="{C2D4905C-84CC-405C-90F8-00760FC6F098}" destId="{14750AB2-E697-4342-B7FD-A42A950E2BD3}" srcOrd="0" destOrd="0" presId="urn:microsoft.com/office/officeart/2005/8/layout/list1"/>
    <dgm:cxn modelId="{DBC3FBF1-E26E-496B-A53A-17A8552BB4E4}" type="presParOf" srcId="{14750AB2-E697-4342-B7FD-A42A950E2BD3}" destId="{C6609508-BE3D-4829-A628-B2F576675624}" srcOrd="0" destOrd="0" presId="urn:microsoft.com/office/officeart/2005/8/layout/list1"/>
    <dgm:cxn modelId="{8CA78BED-C27E-43C5-97FF-6122239866D8}" type="presParOf" srcId="{C6609508-BE3D-4829-A628-B2F576675624}" destId="{38B97024-0F4A-4FE9-B239-6757C94CCB63}" srcOrd="0" destOrd="0" presId="urn:microsoft.com/office/officeart/2005/8/layout/list1"/>
    <dgm:cxn modelId="{8713A888-EC37-4D5C-BC07-A82F98298891}" type="presParOf" srcId="{C6609508-BE3D-4829-A628-B2F576675624}" destId="{FE850F56-C15C-497B-A0F9-191543C92116}" srcOrd="1" destOrd="0" presId="urn:microsoft.com/office/officeart/2005/8/layout/list1"/>
    <dgm:cxn modelId="{0060CA73-C9CF-4348-AA0B-DB483046CC7B}" type="presParOf" srcId="{14750AB2-E697-4342-B7FD-A42A950E2BD3}" destId="{BEF7C719-E294-4101-A1C9-CADFD39A9D0D}" srcOrd="1" destOrd="0" presId="urn:microsoft.com/office/officeart/2005/8/layout/list1"/>
    <dgm:cxn modelId="{52FFA6A4-1D0E-4FC5-9C26-3DB0C74E5270}" type="presParOf" srcId="{14750AB2-E697-4342-B7FD-A42A950E2BD3}" destId="{02680A12-8FD2-431A-B091-22E9B66E3EDE}"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1EA5B14-FE29-470E-9E68-BCA35D08EB3B}" type="doc">
      <dgm:prSet loTypeId="urn:microsoft.com/office/officeart/2005/8/layout/list1" loCatId="list" qsTypeId="urn:microsoft.com/office/officeart/2005/8/quickstyle/simple3" qsCatId="simple" csTypeId="urn:microsoft.com/office/officeart/2005/8/colors/colorful1" csCatId="colorful" phldr="1"/>
      <dgm:spPr/>
      <dgm:t>
        <a:bodyPr/>
        <a:lstStyle/>
        <a:p>
          <a:endParaRPr lang="es-ES"/>
        </a:p>
      </dgm:t>
    </dgm:pt>
    <dgm:pt modelId="{A3B8CA5F-3CA8-4C73-9FAA-BE60B397F8B1}">
      <dgm:prSet custT="1"/>
      <dgm:spPr/>
      <dgm:t>
        <a:bodyPr/>
        <a:lstStyle/>
        <a:p>
          <a:pPr algn="just" rtl="0"/>
          <a:r>
            <a:rPr lang="es-ES" sz="1800" b="1" smtClean="0">
              <a:latin typeface="Verdana" pitchFamily="34" charset="0"/>
              <a:ea typeface="Verdana" pitchFamily="34" charset="0"/>
              <a:cs typeface="Verdana" pitchFamily="34" charset="0"/>
            </a:rPr>
            <a:t>Mejorar el desarrollo de las Funciones Básicas a través de actividades lúdicas,  para la lectoescritura en los niños y niñas de Primer Año de Educación Básica del Colegio Militar No 12 “Capitán Giovanni Calles” de la ciudad Francisco de Orellana</a:t>
          </a:r>
          <a:endParaRPr lang="es-EC" sz="1800" b="1" dirty="0">
            <a:latin typeface="Verdana" pitchFamily="34" charset="0"/>
            <a:ea typeface="Verdana" pitchFamily="34" charset="0"/>
            <a:cs typeface="Verdana" pitchFamily="34" charset="0"/>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95EB6F57-A233-4193-99B9-EECDC59C8917}" type="parTrans" cxnId="{99CDF4F6-4B13-4DE3-A8FE-749ECF3BBDA0}">
      <dgm:prSet/>
      <dgm:spPr/>
      <dgm:t>
        <a:bodyPr/>
        <a:lstStyle/>
        <a:p>
          <a:pPr algn="just"/>
          <a:endParaRPr lang="es-ES" sz="1600" b="1">
            <a:solidFill>
              <a:schemeClr val="tx1"/>
            </a:solidFill>
            <a:latin typeface="Verdana" pitchFamily="34" charset="0"/>
            <a:ea typeface="Verdana" pitchFamily="34" charset="0"/>
            <a:cs typeface="Verdana" pitchFamily="34" charset="0"/>
          </a:endParaRPr>
        </a:p>
      </dgm:t>
    </dgm:pt>
    <dgm:pt modelId="{D753F11C-BA81-4A73-BF07-4A49FE54F00C}" type="sibTrans" cxnId="{99CDF4F6-4B13-4DE3-A8FE-749ECF3BBDA0}">
      <dgm:prSet/>
      <dgm:spPr/>
      <dgm:t>
        <a:bodyPr/>
        <a:lstStyle/>
        <a:p>
          <a:pPr algn="just"/>
          <a:endParaRPr lang="es-ES" sz="1600" b="1">
            <a:solidFill>
              <a:schemeClr val="tx1"/>
            </a:solidFill>
            <a:latin typeface="Verdana" pitchFamily="34" charset="0"/>
            <a:ea typeface="Verdana" pitchFamily="34" charset="0"/>
            <a:cs typeface="Verdana" pitchFamily="34" charset="0"/>
          </a:endParaRPr>
        </a:p>
      </dgm:t>
    </dgm:pt>
    <dgm:pt modelId="{769C9C3F-3191-45EA-83F8-BCCF362D8418}" type="pres">
      <dgm:prSet presAssocID="{31EA5B14-FE29-470E-9E68-BCA35D08EB3B}" presName="linear" presStyleCnt="0">
        <dgm:presLayoutVars>
          <dgm:dir/>
          <dgm:animLvl val="lvl"/>
          <dgm:resizeHandles val="exact"/>
        </dgm:presLayoutVars>
      </dgm:prSet>
      <dgm:spPr/>
      <dgm:t>
        <a:bodyPr/>
        <a:lstStyle/>
        <a:p>
          <a:endParaRPr lang="es-ES"/>
        </a:p>
      </dgm:t>
    </dgm:pt>
    <dgm:pt modelId="{8D0224C3-A022-43B3-BAB2-D947E3072C59}" type="pres">
      <dgm:prSet presAssocID="{A3B8CA5F-3CA8-4C73-9FAA-BE60B397F8B1}" presName="parentLin" presStyleCnt="0"/>
      <dgm:spPr/>
      <dgm:t>
        <a:bodyPr/>
        <a:lstStyle/>
        <a:p>
          <a:endParaRPr lang="es-ES"/>
        </a:p>
      </dgm:t>
    </dgm:pt>
    <dgm:pt modelId="{0BA95751-88E1-4A5D-BAA2-95FA06478815}" type="pres">
      <dgm:prSet presAssocID="{A3B8CA5F-3CA8-4C73-9FAA-BE60B397F8B1}" presName="parentLeftMargin" presStyleLbl="node1" presStyleIdx="0" presStyleCnt="1"/>
      <dgm:spPr/>
      <dgm:t>
        <a:bodyPr/>
        <a:lstStyle/>
        <a:p>
          <a:endParaRPr lang="es-ES"/>
        </a:p>
      </dgm:t>
    </dgm:pt>
    <dgm:pt modelId="{418C4134-E299-40FD-B822-46B4FF60C2A7}" type="pres">
      <dgm:prSet presAssocID="{A3B8CA5F-3CA8-4C73-9FAA-BE60B397F8B1}" presName="parentText" presStyleLbl="node1" presStyleIdx="0" presStyleCnt="1" custScaleX="125510">
        <dgm:presLayoutVars>
          <dgm:chMax val="0"/>
          <dgm:bulletEnabled val="1"/>
        </dgm:presLayoutVars>
      </dgm:prSet>
      <dgm:spPr/>
      <dgm:t>
        <a:bodyPr/>
        <a:lstStyle/>
        <a:p>
          <a:endParaRPr lang="es-ES"/>
        </a:p>
      </dgm:t>
    </dgm:pt>
    <dgm:pt modelId="{AE860639-7E35-47C9-ACB7-61D9ABE857F7}" type="pres">
      <dgm:prSet presAssocID="{A3B8CA5F-3CA8-4C73-9FAA-BE60B397F8B1}" presName="negativeSpace" presStyleCnt="0"/>
      <dgm:spPr/>
      <dgm:t>
        <a:bodyPr/>
        <a:lstStyle/>
        <a:p>
          <a:endParaRPr lang="es-ES"/>
        </a:p>
      </dgm:t>
    </dgm:pt>
    <dgm:pt modelId="{DCDF45A3-AC21-43FA-B4D4-2F07E4A26D76}" type="pres">
      <dgm:prSet presAssocID="{A3B8CA5F-3CA8-4C73-9FAA-BE60B397F8B1}" presName="childText" presStyleLbl="conFgAcc1" presStyleIdx="0" presStyleCnt="1">
        <dgm:presLayoutVars>
          <dgm:bulletEnabled val="1"/>
        </dgm:presLayoutVars>
      </dgm:prSet>
      <dgm:spPr/>
      <dgm:t>
        <a:bodyPr/>
        <a:lstStyle/>
        <a:p>
          <a:endParaRPr lang="es-ES"/>
        </a:p>
      </dgm:t>
    </dgm:pt>
  </dgm:ptLst>
  <dgm:cxnLst>
    <dgm:cxn modelId="{99CDF4F6-4B13-4DE3-A8FE-749ECF3BBDA0}" srcId="{31EA5B14-FE29-470E-9E68-BCA35D08EB3B}" destId="{A3B8CA5F-3CA8-4C73-9FAA-BE60B397F8B1}" srcOrd="0" destOrd="0" parTransId="{95EB6F57-A233-4193-99B9-EECDC59C8917}" sibTransId="{D753F11C-BA81-4A73-BF07-4A49FE54F00C}"/>
    <dgm:cxn modelId="{F97A8345-E991-40AA-BCA9-346B57FE1DD5}" type="presOf" srcId="{31EA5B14-FE29-470E-9E68-BCA35D08EB3B}" destId="{769C9C3F-3191-45EA-83F8-BCCF362D8418}" srcOrd="0" destOrd="0" presId="urn:microsoft.com/office/officeart/2005/8/layout/list1"/>
    <dgm:cxn modelId="{4EDE2694-FC68-4906-8FBF-EC7F36ECBCD0}" type="presOf" srcId="{A3B8CA5F-3CA8-4C73-9FAA-BE60B397F8B1}" destId="{0BA95751-88E1-4A5D-BAA2-95FA06478815}" srcOrd="0" destOrd="0" presId="urn:microsoft.com/office/officeart/2005/8/layout/list1"/>
    <dgm:cxn modelId="{357D3C3F-994D-4326-8632-FF86FEB1F48A}" type="presOf" srcId="{A3B8CA5F-3CA8-4C73-9FAA-BE60B397F8B1}" destId="{418C4134-E299-40FD-B822-46B4FF60C2A7}" srcOrd="1" destOrd="0" presId="urn:microsoft.com/office/officeart/2005/8/layout/list1"/>
    <dgm:cxn modelId="{5C9EA60B-4C31-4818-A222-696AB09443D2}" type="presParOf" srcId="{769C9C3F-3191-45EA-83F8-BCCF362D8418}" destId="{8D0224C3-A022-43B3-BAB2-D947E3072C59}" srcOrd="0" destOrd="0" presId="urn:microsoft.com/office/officeart/2005/8/layout/list1"/>
    <dgm:cxn modelId="{61DABC22-87B1-47CD-B831-F12E073A1CDE}" type="presParOf" srcId="{8D0224C3-A022-43B3-BAB2-D947E3072C59}" destId="{0BA95751-88E1-4A5D-BAA2-95FA06478815}" srcOrd="0" destOrd="0" presId="urn:microsoft.com/office/officeart/2005/8/layout/list1"/>
    <dgm:cxn modelId="{BE23E889-A03F-459C-985F-47CBF0C22CD3}" type="presParOf" srcId="{8D0224C3-A022-43B3-BAB2-D947E3072C59}" destId="{418C4134-E299-40FD-B822-46B4FF60C2A7}" srcOrd="1" destOrd="0" presId="urn:microsoft.com/office/officeart/2005/8/layout/list1"/>
    <dgm:cxn modelId="{0E3B7287-7AC0-492C-869A-EA974F2095B2}" type="presParOf" srcId="{769C9C3F-3191-45EA-83F8-BCCF362D8418}" destId="{AE860639-7E35-47C9-ACB7-61D9ABE857F7}" srcOrd="1" destOrd="0" presId="urn:microsoft.com/office/officeart/2005/8/layout/list1"/>
    <dgm:cxn modelId="{612E744A-FF0D-4873-8114-EF2CDC0DD044}" type="presParOf" srcId="{769C9C3F-3191-45EA-83F8-BCCF362D8418}" destId="{DCDF45A3-AC21-43FA-B4D4-2F07E4A26D76}"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D16F8C6-6F49-4181-A41C-83A9953D8C8B}" type="doc">
      <dgm:prSet loTypeId="urn:microsoft.com/office/officeart/2005/8/layout/list1" loCatId="list" qsTypeId="urn:microsoft.com/office/officeart/2005/8/quickstyle/simple3" qsCatId="simple" csTypeId="urn:microsoft.com/office/officeart/2005/8/colors/colorful5" csCatId="colorful" phldr="1"/>
      <dgm:spPr/>
      <dgm:t>
        <a:bodyPr/>
        <a:lstStyle/>
        <a:p>
          <a:endParaRPr lang="es-ES"/>
        </a:p>
      </dgm:t>
    </dgm:pt>
    <dgm:pt modelId="{89091F0B-24D2-4528-9D36-7566CA9B6262}">
      <dgm:prSet custT="1"/>
      <dgm:spPr/>
      <dgm:t>
        <a:bodyPr/>
        <a:lstStyle/>
        <a:p>
          <a:pPr algn="just" rtl="0"/>
          <a:r>
            <a:rPr lang="es-ES" sz="2000" b="1" smtClean="0">
              <a:latin typeface="Verdana" pitchFamily="34" charset="0"/>
              <a:ea typeface="Verdana" pitchFamily="34" charset="0"/>
              <a:cs typeface="Verdana" pitchFamily="34" charset="0"/>
            </a:rPr>
            <a:t>Realizar actividades  lúdicas para mejorar el desarrollo de las Funciones Básicas para la lectoescritura.</a:t>
          </a:r>
          <a:endParaRPr lang="es-EC" sz="2000" b="1" dirty="0">
            <a:latin typeface="Verdana" pitchFamily="34" charset="0"/>
            <a:ea typeface="Verdana" pitchFamily="34" charset="0"/>
            <a:cs typeface="Verdana" pitchFamily="34" charset="0"/>
          </a:endParaRPr>
        </a:p>
      </dgm:t>
    </dgm:pt>
    <dgm:pt modelId="{CAEEB1DB-5DC3-402B-A515-F07A0B505F16}" type="parTrans" cxnId="{E27C731D-A641-491A-A25C-D95064719719}">
      <dgm:prSet/>
      <dgm:spPr/>
      <dgm:t>
        <a:bodyPr/>
        <a:lstStyle/>
        <a:p>
          <a:endParaRPr lang="es-ES" sz="2800">
            <a:solidFill>
              <a:schemeClr val="tx1"/>
            </a:solidFill>
          </a:endParaRPr>
        </a:p>
      </dgm:t>
    </dgm:pt>
    <dgm:pt modelId="{773E998F-E8D6-44DA-B2EC-9AFF201FB750}" type="sibTrans" cxnId="{E27C731D-A641-491A-A25C-D95064719719}">
      <dgm:prSet/>
      <dgm:spPr/>
      <dgm:t>
        <a:bodyPr/>
        <a:lstStyle/>
        <a:p>
          <a:endParaRPr lang="es-ES" sz="2800">
            <a:solidFill>
              <a:schemeClr val="tx1"/>
            </a:solidFill>
          </a:endParaRPr>
        </a:p>
      </dgm:t>
    </dgm:pt>
    <dgm:pt modelId="{3A803FAB-519E-434E-AECA-0513E6CD6586}">
      <dgm:prSet custT="1"/>
      <dgm:spPr/>
      <dgm:t>
        <a:bodyPr/>
        <a:lstStyle/>
        <a:p>
          <a:pPr algn="just" rtl="0"/>
          <a:r>
            <a:rPr lang="es-ES" sz="2000" b="1" smtClean="0">
              <a:latin typeface="Verdana" pitchFamily="34" charset="0"/>
              <a:ea typeface="Verdana" pitchFamily="34" charset="0"/>
              <a:cs typeface="Verdana" pitchFamily="34" charset="0"/>
            </a:rPr>
            <a:t>Implementar  estrategias metodológicas lúdicas para desarrollar  los elementos que constituyen la lectoescritura</a:t>
          </a:r>
          <a:endParaRPr lang="es-EC" sz="2000" b="1">
            <a:latin typeface="Verdana" pitchFamily="34" charset="0"/>
            <a:ea typeface="Verdana" pitchFamily="34" charset="0"/>
            <a:cs typeface="Verdana" pitchFamily="34" charset="0"/>
          </a:endParaRPr>
        </a:p>
      </dgm:t>
    </dgm:pt>
    <dgm:pt modelId="{68F0EB93-6C5F-4569-A2A4-5BCC20B7787C}" type="parTrans" cxnId="{FDDB7373-EDDA-48E4-AD41-6F2772F32C8D}">
      <dgm:prSet/>
      <dgm:spPr/>
      <dgm:t>
        <a:bodyPr/>
        <a:lstStyle/>
        <a:p>
          <a:endParaRPr lang="es-ES" sz="2800">
            <a:solidFill>
              <a:schemeClr val="tx1"/>
            </a:solidFill>
          </a:endParaRPr>
        </a:p>
      </dgm:t>
    </dgm:pt>
    <dgm:pt modelId="{7A319FBF-F846-4C21-8217-01D3FF652B80}" type="sibTrans" cxnId="{FDDB7373-EDDA-48E4-AD41-6F2772F32C8D}">
      <dgm:prSet/>
      <dgm:spPr/>
      <dgm:t>
        <a:bodyPr/>
        <a:lstStyle/>
        <a:p>
          <a:endParaRPr lang="es-ES" sz="2800">
            <a:solidFill>
              <a:schemeClr val="tx1"/>
            </a:solidFill>
          </a:endParaRPr>
        </a:p>
      </dgm:t>
    </dgm:pt>
    <dgm:pt modelId="{43AC6628-71E5-491E-B907-EE62CB9EA0F2}" type="pres">
      <dgm:prSet presAssocID="{ED16F8C6-6F49-4181-A41C-83A9953D8C8B}" presName="linear" presStyleCnt="0">
        <dgm:presLayoutVars>
          <dgm:dir/>
          <dgm:animLvl val="lvl"/>
          <dgm:resizeHandles val="exact"/>
        </dgm:presLayoutVars>
      </dgm:prSet>
      <dgm:spPr/>
      <dgm:t>
        <a:bodyPr/>
        <a:lstStyle/>
        <a:p>
          <a:endParaRPr lang="es-ES"/>
        </a:p>
      </dgm:t>
    </dgm:pt>
    <dgm:pt modelId="{8BE1D67E-97A1-464D-9870-1371964B4FB6}" type="pres">
      <dgm:prSet presAssocID="{89091F0B-24D2-4528-9D36-7566CA9B6262}" presName="parentLin" presStyleCnt="0"/>
      <dgm:spPr/>
      <dgm:t>
        <a:bodyPr/>
        <a:lstStyle/>
        <a:p>
          <a:endParaRPr lang="es-ES"/>
        </a:p>
      </dgm:t>
    </dgm:pt>
    <dgm:pt modelId="{0E7470F0-6576-48FC-99F5-15EDA06C31BE}" type="pres">
      <dgm:prSet presAssocID="{89091F0B-24D2-4528-9D36-7566CA9B6262}" presName="parentLeftMargin" presStyleLbl="node1" presStyleIdx="0" presStyleCnt="2"/>
      <dgm:spPr/>
      <dgm:t>
        <a:bodyPr/>
        <a:lstStyle/>
        <a:p>
          <a:endParaRPr lang="es-ES"/>
        </a:p>
      </dgm:t>
    </dgm:pt>
    <dgm:pt modelId="{8CB1DD32-4AD4-4CFA-BCED-EB5FF31368D8}" type="pres">
      <dgm:prSet presAssocID="{89091F0B-24D2-4528-9D36-7566CA9B6262}" presName="parentText" presStyleLbl="node1" presStyleIdx="0" presStyleCnt="2" custScaleX="126862">
        <dgm:presLayoutVars>
          <dgm:chMax val="0"/>
          <dgm:bulletEnabled val="1"/>
        </dgm:presLayoutVars>
      </dgm:prSet>
      <dgm:spPr/>
      <dgm:t>
        <a:bodyPr/>
        <a:lstStyle/>
        <a:p>
          <a:endParaRPr lang="es-ES"/>
        </a:p>
      </dgm:t>
    </dgm:pt>
    <dgm:pt modelId="{08F625EF-CF59-4D12-88FD-BEADE3A8FD32}" type="pres">
      <dgm:prSet presAssocID="{89091F0B-24D2-4528-9D36-7566CA9B6262}" presName="negativeSpace" presStyleCnt="0"/>
      <dgm:spPr/>
      <dgm:t>
        <a:bodyPr/>
        <a:lstStyle/>
        <a:p>
          <a:endParaRPr lang="es-ES"/>
        </a:p>
      </dgm:t>
    </dgm:pt>
    <dgm:pt modelId="{7119BFD9-61BC-4296-B236-B11595EAA1DE}" type="pres">
      <dgm:prSet presAssocID="{89091F0B-24D2-4528-9D36-7566CA9B6262}" presName="childText" presStyleLbl="conFgAcc1" presStyleIdx="0" presStyleCnt="2">
        <dgm:presLayoutVars>
          <dgm:bulletEnabled val="1"/>
        </dgm:presLayoutVars>
      </dgm:prSet>
      <dgm:spPr/>
      <dgm:t>
        <a:bodyPr/>
        <a:lstStyle/>
        <a:p>
          <a:endParaRPr lang="es-ES"/>
        </a:p>
      </dgm:t>
    </dgm:pt>
    <dgm:pt modelId="{2754FC07-1AFD-48FE-9CAF-F39B0627A393}" type="pres">
      <dgm:prSet presAssocID="{773E998F-E8D6-44DA-B2EC-9AFF201FB750}" presName="spaceBetweenRectangles" presStyleCnt="0"/>
      <dgm:spPr/>
      <dgm:t>
        <a:bodyPr/>
        <a:lstStyle/>
        <a:p>
          <a:endParaRPr lang="es-ES"/>
        </a:p>
      </dgm:t>
    </dgm:pt>
    <dgm:pt modelId="{AB658A8D-198B-4873-BF95-856D204A5A4C}" type="pres">
      <dgm:prSet presAssocID="{3A803FAB-519E-434E-AECA-0513E6CD6586}" presName="parentLin" presStyleCnt="0"/>
      <dgm:spPr/>
      <dgm:t>
        <a:bodyPr/>
        <a:lstStyle/>
        <a:p>
          <a:endParaRPr lang="es-ES"/>
        </a:p>
      </dgm:t>
    </dgm:pt>
    <dgm:pt modelId="{870FB9BF-2E6F-4B59-B8DF-E9293F7D7C09}" type="pres">
      <dgm:prSet presAssocID="{3A803FAB-519E-434E-AECA-0513E6CD6586}" presName="parentLeftMargin" presStyleLbl="node1" presStyleIdx="0" presStyleCnt="2"/>
      <dgm:spPr/>
      <dgm:t>
        <a:bodyPr/>
        <a:lstStyle/>
        <a:p>
          <a:endParaRPr lang="es-ES"/>
        </a:p>
      </dgm:t>
    </dgm:pt>
    <dgm:pt modelId="{E670A918-5159-4B78-B93D-427CF8862022}" type="pres">
      <dgm:prSet presAssocID="{3A803FAB-519E-434E-AECA-0513E6CD6586}" presName="parentText" presStyleLbl="node1" presStyleIdx="1" presStyleCnt="2" custScaleX="126862">
        <dgm:presLayoutVars>
          <dgm:chMax val="0"/>
          <dgm:bulletEnabled val="1"/>
        </dgm:presLayoutVars>
      </dgm:prSet>
      <dgm:spPr/>
      <dgm:t>
        <a:bodyPr/>
        <a:lstStyle/>
        <a:p>
          <a:endParaRPr lang="es-ES"/>
        </a:p>
      </dgm:t>
    </dgm:pt>
    <dgm:pt modelId="{C4A66254-44B0-4856-8068-775EC796A82A}" type="pres">
      <dgm:prSet presAssocID="{3A803FAB-519E-434E-AECA-0513E6CD6586}" presName="negativeSpace" presStyleCnt="0"/>
      <dgm:spPr/>
      <dgm:t>
        <a:bodyPr/>
        <a:lstStyle/>
        <a:p>
          <a:endParaRPr lang="es-ES"/>
        </a:p>
      </dgm:t>
    </dgm:pt>
    <dgm:pt modelId="{5276C721-6602-47EE-9C85-99F3DA99C34E}" type="pres">
      <dgm:prSet presAssocID="{3A803FAB-519E-434E-AECA-0513E6CD6586}" presName="childText" presStyleLbl="conFgAcc1" presStyleIdx="1" presStyleCnt="2">
        <dgm:presLayoutVars>
          <dgm:bulletEnabled val="1"/>
        </dgm:presLayoutVars>
      </dgm:prSet>
      <dgm:spPr/>
      <dgm:t>
        <a:bodyPr/>
        <a:lstStyle/>
        <a:p>
          <a:endParaRPr lang="es-ES"/>
        </a:p>
      </dgm:t>
    </dgm:pt>
  </dgm:ptLst>
  <dgm:cxnLst>
    <dgm:cxn modelId="{528AF671-A480-4CFD-81FE-B7CC951ED370}" type="presOf" srcId="{89091F0B-24D2-4528-9D36-7566CA9B6262}" destId="{0E7470F0-6576-48FC-99F5-15EDA06C31BE}" srcOrd="0" destOrd="0" presId="urn:microsoft.com/office/officeart/2005/8/layout/list1"/>
    <dgm:cxn modelId="{861919D7-DC3C-4749-B347-3F171C8C8022}" type="presOf" srcId="{ED16F8C6-6F49-4181-A41C-83A9953D8C8B}" destId="{43AC6628-71E5-491E-B907-EE62CB9EA0F2}" srcOrd="0" destOrd="0" presId="urn:microsoft.com/office/officeart/2005/8/layout/list1"/>
    <dgm:cxn modelId="{FDDB7373-EDDA-48E4-AD41-6F2772F32C8D}" srcId="{ED16F8C6-6F49-4181-A41C-83A9953D8C8B}" destId="{3A803FAB-519E-434E-AECA-0513E6CD6586}" srcOrd="1" destOrd="0" parTransId="{68F0EB93-6C5F-4569-A2A4-5BCC20B7787C}" sibTransId="{7A319FBF-F846-4C21-8217-01D3FF652B80}"/>
    <dgm:cxn modelId="{526C4CAD-29CC-435B-9EEA-3B60BF807C8A}" type="presOf" srcId="{3A803FAB-519E-434E-AECA-0513E6CD6586}" destId="{E670A918-5159-4B78-B93D-427CF8862022}" srcOrd="1" destOrd="0" presId="urn:microsoft.com/office/officeart/2005/8/layout/list1"/>
    <dgm:cxn modelId="{7D252917-996B-4A05-B94B-402A39E9548C}" type="presOf" srcId="{3A803FAB-519E-434E-AECA-0513E6CD6586}" destId="{870FB9BF-2E6F-4B59-B8DF-E9293F7D7C09}" srcOrd="0" destOrd="0" presId="urn:microsoft.com/office/officeart/2005/8/layout/list1"/>
    <dgm:cxn modelId="{10D4C249-1445-42B9-8049-2E0057DE20D1}" type="presOf" srcId="{89091F0B-24D2-4528-9D36-7566CA9B6262}" destId="{8CB1DD32-4AD4-4CFA-BCED-EB5FF31368D8}" srcOrd="1" destOrd="0" presId="urn:microsoft.com/office/officeart/2005/8/layout/list1"/>
    <dgm:cxn modelId="{E27C731D-A641-491A-A25C-D95064719719}" srcId="{ED16F8C6-6F49-4181-A41C-83A9953D8C8B}" destId="{89091F0B-24D2-4528-9D36-7566CA9B6262}" srcOrd="0" destOrd="0" parTransId="{CAEEB1DB-5DC3-402B-A515-F07A0B505F16}" sibTransId="{773E998F-E8D6-44DA-B2EC-9AFF201FB750}"/>
    <dgm:cxn modelId="{F2C9E32E-69AC-41EC-A65A-13B50914F4F7}" type="presParOf" srcId="{43AC6628-71E5-491E-B907-EE62CB9EA0F2}" destId="{8BE1D67E-97A1-464D-9870-1371964B4FB6}" srcOrd="0" destOrd="0" presId="urn:microsoft.com/office/officeart/2005/8/layout/list1"/>
    <dgm:cxn modelId="{806A4A24-CD16-4015-AB06-5B1ED771841F}" type="presParOf" srcId="{8BE1D67E-97A1-464D-9870-1371964B4FB6}" destId="{0E7470F0-6576-48FC-99F5-15EDA06C31BE}" srcOrd="0" destOrd="0" presId="urn:microsoft.com/office/officeart/2005/8/layout/list1"/>
    <dgm:cxn modelId="{B328AF46-0A19-4FAA-A4BA-BA1F40B841C1}" type="presParOf" srcId="{8BE1D67E-97A1-464D-9870-1371964B4FB6}" destId="{8CB1DD32-4AD4-4CFA-BCED-EB5FF31368D8}" srcOrd="1" destOrd="0" presId="urn:microsoft.com/office/officeart/2005/8/layout/list1"/>
    <dgm:cxn modelId="{18FB4AD0-1F5E-4BDA-B27B-AE1F500165EB}" type="presParOf" srcId="{43AC6628-71E5-491E-B907-EE62CB9EA0F2}" destId="{08F625EF-CF59-4D12-88FD-BEADE3A8FD32}" srcOrd="1" destOrd="0" presId="urn:microsoft.com/office/officeart/2005/8/layout/list1"/>
    <dgm:cxn modelId="{3949149A-7437-4CAA-ACF4-A025345AC272}" type="presParOf" srcId="{43AC6628-71E5-491E-B907-EE62CB9EA0F2}" destId="{7119BFD9-61BC-4296-B236-B11595EAA1DE}" srcOrd="2" destOrd="0" presId="urn:microsoft.com/office/officeart/2005/8/layout/list1"/>
    <dgm:cxn modelId="{AE357A46-BEE2-4870-AF76-36855B6A4EDE}" type="presParOf" srcId="{43AC6628-71E5-491E-B907-EE62CB9EA0F2}" destId="{2754FC07-1AFD-48FE-9CAF-F39B0627A393}" srcOrd="3" destOrd="0" presId="urn:microsoft.com/office/officeart/2005/8/layout/list1"/>
    <dgm:cxn modelId="{BC4B59BD-7A52-4F00-B279-39240E651FDE}" type="presParOf" srcId="{43AC6628-71E5-491E-B907-EE62CB9EA0F2}" destId="{AB658A8D-198B-4873-BF95-856D204A5A4C}" srcOrd="4" destOrd="0" presId="urn:microsoft.com/office/officeart/2005/8/layout/list1"/>
    <dgm:cxn modelId="{DD811D1E-BE66-4A21-9D2A-3053ABD3698C}" type="presParOf" srcId="{AB658A8D-198B-4873-BF95-856D204A5A4C}" destId="{870FB9BF-2E6F-4B59-B8DF-E9293F7D7C09}" srcOrd="0" destOrd="0" presId="urn:microsoft.com/office/officeart/2005/8/layout/list1"/>
    <dgm:cxn modelId="{AD7D3B99-F00A-408C-8421-55DF96372F26}" type="presParOf" srcId="{AB658A8D-198B-4873-BF95-856D204A5A4C}" destId="{E670A918-5159-4B78-B93D-427CF8862022}" srcOrd="1" destOrd="0" presId="urn:microsoft.com/office/officeart/2005/8/layout/list1"/>
    <dgm:cxn modelId="{A7E97B84-5207-45F4-A38D-59250EC0271F}" type="presParOf" srcId="{43AC6628-71E5-491E-B907-EE62CB9EA0F2}" destId="{C4A66254-44B0-4856-8068-775EC796A82A}" srcOrd="5" destOrd="0" presId="urn:microsoft.com/office/officeart/2005/8/layout/list1"/>
    <dgm:cxn modelId="{26AC4DC5-F1C1-4992-8875-3FB0219FFE4D}" type="presParOf" srcId="{43AC6628-71E5-491E-B907-EE62CB9EA0F2}" destId="{5276C721-6602-47EE-9C85-99F3DA99C34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6029772-0C73-450F-B84A-7634F6665874}" type="doc">
      <dgm:prSet loTypeId="urn:microsoft.com/office/officeart/2005/8/layout/hierarchy3" loCatId="hierarchy" qsTypeId="urn:microsoft.com/office/officeart/2005/8/quickstyle/simple5" qsCatId="simple" csTypeId="urn:microsoft.com/office/officeart/2005/8/colors/colorful5" csCatId="colorful" phldr="1"/>
      <dgm:spPr/>
      <dgm:t>
        <a:bodyPr/>
        <a:lstStyle/>
        <a:p>
          <a:endParaRPr lang="es-ES"/>
        </a:p>
      </dgm:t>
    </dgm:pt>
    <dgm:pt modelId="{AD38B9E3-08B4-4DE3-8786-9A036503A927}">
      <dgm:prSet custT="1"/>
      <dgm:spPr/>
      <dgm:t>
        <a:bodyPr/>
        <a:lstStyle/>
        <a:p>
          <a:pPr rtl="0"/>
          <a:r>
            <a:rPr lang="es-ES" sz="1600" b="1" dirty="0" smtClean="0"/>
            <a:t>IDENTIDAD Y AUTONOMÍA</a:t>
          </a:r>
          <a:endParaRPr lang="es-EC" sz="1600" dirty="0"/>
        </a:p>
      </dgm:t>
    </dgm:pt>
    <dgm:pt modelId="{D0957B8A-87CD-45BE-BD4E-A81FA0B7A800}" type="parTrans" cxnId="{430FAAF5-57FE-489D-ACF4-E18B4E03A0BF}">
      <dgm:prSet/>
      <dgm:spPr/>
      <dgm:t>
        <a:bodyPr/>
        <a:lstStyle/>
        <a:p>
          <a:endParaRPr lang="es-ES" sz="2000"/>
        </a:p>
      </dgm:t>
    </dgm:pt>
    <dgm:pt modelId="{12E442EB-0E35-40C9-9DEF-FB70900F718B}" type="sibTrans" cxnId="{430FAAF5-57FE-489D-ACF4-E18B4E03A0BF}">
      <dgm:prSet/>
      <dgm:spPr/>
      <dgm:t>
        <a:bodyPr/>
        <a:lstStyle/>
        <a:p>
          <a:endParaRPr lang="es-ES" sz="2000"/>
        </a:p>
      </dgm:t>
    </dgm:pt>
    <dgm:pt modelId="{5AFFB158-794B-476D-9EB7-07D82758FC13}">
      <dgm:prSet custT="1"/>
      <dgm:spPr/>
      <dgm:t>
        <a:bodyPr/>
        <a:lstStyle/>
        <a:p>
          <a:pPr rtl="0"/>
          <a:r>
            <a:rPr lang="es-ES" sz="1600" dirty="0" smtClean="0">
              <a:latin typeface="Verdana" pitchFamily="34" charset="0"/>
              <a:ea typeface="Verdana" pitchFamily="34" charset="0"/>
              <a:cs typeface="Verdana" pitchFamily="34" charset="0"/>
            </a:rPr>
            <a:t>Que cara</a:t>
          </a:r>
          <a:endParaRPr lang="es-EC" sz="1600" dirty="0">
            <a:latin typeface="Verdana" pitchFamily="34" charset="0"/>
            <a:ea typeface="Verdana" pitchFamily="34" charset="0"/>
            <a:cs typeface="Verdana" pitchFamily="34" charset="0"/>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CCE1339A-B8E3-42AB-A058-87F9C5788C1E}" type="parTrans" cxnId="{C5B478FF-5D59-4227-B38E-3FA22F9409C2}">
      <dgm:prSet/>
      <dgm:spPr/>
      <dgm:t>
        <a:bodyPr/>
        <a:lstStyle/>
        <a:p>
          <a:endParaRPr lang="es-ES" sz="2000"/>
        </a:p>
      </dgm:t>
    </dgm:pt>
    <dgm:pt modelId="{2FBA6C1B-AA09-4C29-90F3-11DE99749258}" type="sibTrans" cxnId="{C5B478FF-5D59-4227-B38E-3FA22F9409C2}">
      <dgm:prSet/>
      <dgm:spPr/>
      <dgm:t>
        <a:bodyPr/>
        <a:lstStyle/>
        <a:p>
          <a:endParaRPr lang="es-ES" sz="2000"/>
        </a:p>
      </dgm:t>
    </dgm:pt>
    <dgm:pt modelId="{BDB4532D-3665-41A0-A240-C2FD2F29AA59}">
      <dgm:prSet custT="1"/>
      <dgm:spPr/>
      <dgm:t>
        <a:bodyPr/>
        <a:lstStyle/>
        <a:p>
          <a:pPr rtl="0"/>
          <a:r>
            <a:rPr lang="es-ES" sz="1600" dirty="0" err="1" smtClean="0">
              <a:latin typeface="Verdana" pitchFamily="34" charset="0"/>
              <a:ea typeface="Verdana" pitchFamily="34" charset="0"/>
              <a:cs typeface="Verdana" pitchFamily="34" charset="0"/>
            </a:rPr>
            <a:t>Bugui</a:t>
          </a:r>
          <a:r>
            <a:rPr lang="es-ES" sz="1600" dirty="0" smtClean="0">
              <a:latin typeface="Verdana" pitchFamily="34" charset="0"/>
              <a:ea typeface="Verdana" pitchFamily="34" charset="0"/>
              <a:cs typeface="Verdana" pitchFamily="34" charset="0"/>
            </a:rPr>
            <a:t> </a:t>
          </a:r>
          <a:r>
            <a:rPr lang="es-ES" sz="1600" dirty="0" err="1" smtClean="0">
              <a:latin typeface="Verdana" pitchFamily="34" charset="0"/>
              <a:ea typeface="Verdana" pitchFamily="34" charset="0"/>
              <a:cs typeface="Verdana" pitchFamily="34" charset="0"/>
            </a:rPr>
            <a:t>bugui</a:t>
          </a:r>
          <a:endParaRPr lang="es-EC" sz="1600" dirty="0">
            <a:latin typeface="Verdana" pitchFamily="34" charset="0"/>
            <a:ea typeface="Verdana" pitchFamily="34" charset="0"/>
            <a:cs typeface="Verdana" pitchFamily="34" charset="0"/>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EBC0C7EC-5AA7-49EA-BC85-439FCDE4A0A1}" type="parTrans" cxnId="{0A9B1810-0FE5-4231-9281-1509A8EAF138}">
      <dgm:prSet/>
      <dgm:spPr/>
      <dgm:t>
        <a:bodyPr/>
        <a:lstStyle/>
        <a:p>
          <a:endParaRPr lang="es-ES" sz="2000"/>
        </a:p>
      </dgm:t>
    </dgm:pt>
    <dgm:pt modelId="{7FBD0057-61F0-4419-A234-DC07059A1B33}" type="sibTrans" cxnId="{0A9B1810-0FE5-4231-9281-1509A8EAF138}">
      <dgm:prSet/>
      <dgm:spPr/>
      <dgm:t>
        <a:bodyPr/>
        <a:lstStyle/>
        <a:p>
          <a:endParaRPr lang="es-ES" sz="2000"/>
        </a:p>
      </dgm:t>
    </dgm:pt>
    <dgm:pt modelId="{3197072D-C840-4BE7-A308-C736266BEEC2}">
      <dgm:prSet custT="1"/>
      <dgm:spPr/>
      <dgm:t>
        <a:bodyPr/>
        <a:lstStyle/>
        <a:p>
          <a:pPr rtl="0"/>
          <a:r>
            <a:rPr lang="es-ES" sz="1600" dirty="0" smtClean="0">
              <a:latin typeface="Verdana" pitchFamily="34" charset="0"/>
              <a:ea typeface="Verdana" pitchFamily="34" charset="0"/>
              <a:cs typeface="Verdana" pitchFamily="34" charset="0"/>
            </a:rPr>
            <a:t>Las siluetas</a:t>
          </a:r>
          <a:endParaRPr lang="es-EC" sz="1600" dirty="0">
            <a:latin typeface="Verdana" pitchFamily="34" charset="0"/>
            <a:ea typeface="Verdana" pitchFamily="34" charset="0"/>
            <a:cs typeface="Verdana" pitchFamily="34" charset="0"/>
          </a:endParaRP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316C147A-208D-4771-8B78-2B959E121A80}" type="parTrans" cxnId="{17E63C32-43C7-4AA1-877F-2773252073B5}">
      <dgm:prSet/>
      <dgm:spPr/>
      <dgm:t>
        <a:bodyPr/>
        <a:lstStyle/>
        <a:p>
          <a:endParaRPr lang="es-ES" sz="2000"/>
        </a:p>
      </dgm:t>
    </dgm:pt>
    <dgm:pt modelId="{A41FDB07-F936-4FEA-BE67-5B82D60A0DF1}" type="sibTrans" cxnId="{17E63C32-43C7-4AA1-877F-2773252073B5}">
      <dgm:prSet/>
      <dgm:spPr/>
      <dgm:t>
        <a:bodyPr/>
        <a:lstStyle/>
        <a:p>
          <a:endParaRPr lang="es-ES" sz="2000"/>
        </a:p>
      </dgm:t>
    </dgm:pt>
    <dgm:pt modelId="{22206B77-6EDF-44A8-B8FE-73CE62174DAB}">
      <dgm:prSet custT="1"/>
      <dgm:spPr/>
      <dgm:t>
        <a:bodyPr/>
        <a:lstStyle/>
        <a:p>
          <a:pPr rtl="0"/>
          <a:r>
            <a:rPr lang="es-ES" sz="1600" dirty="0" smtClean="0">
              <a:latin typeface="Verdana" pitchFamily="34" charset="0"/>
              <a:ea typeface="Verdana" pitchFamily="34" charset="0"/>
              <a:cs typeface="Verdana" pitchFamily="34" charset="0"/>
            </a:rPr>
            <a:t>Nombre y gesto</a:t>
          </a:r>
          <a:endParaRPr lang="es-EC" sz="1600" dirty="0">
            <a:latin typeface="Verdana" pitchFamily="34" charset="0"/>
            <a:ea typeface="Verdana" pitchFamily="34" charset="0"/>
            <a:cs typeface="Verdana" pitchFamily="34" charset="0"/>
          </a:endParaRP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F6D1D221-228C-4F94-B0B8-554FDBB0FCD8}" type="parTrans" cxnId="{18AD05A2-C3E0-4309-B8E8-EF4C7C0DAEFB}">
      <dgm:prSet/>
      <dgm:spPr/>
      <dgm:t>
        <a:bodyPr/>
        <a:lstStyle/>
        <a:p>
          <a:endParaRPr lang="es-ES" sz="2000"/>
        </a:p>
      </dgm:t>
    </dgm:pt>
    <dgm:pt modelId="{1C4FC1C8-397D-4755-A8EE-531DAF58C53E}" type="sibTrans" cxnId="{18AD05A2-C3E0-4309-B8E8-EF4C7C0DAEFB}">
      <dgm:prSet/>
      <dgm:spPr/>
      <dgm:t>
        <a:bodyPr/>
        <a:lstStyle/>
        <a:p>
          <a:endParaRPr lang="es-ES" sz="2000"/>
        </a:p>
      </dgm:t>
    </dgm:pt>
    <dgm:pt modelId="{89E49B10-878A-40B9-932D-A0006EE3D860}">
      <dgm:prSet custT="1"/>
      <dgm:spPr/>
      <dgm:t>
        <a:bodyPr/>
        <a:lstStyle/>
        <a:p>
          <a:pPr rtl="0"/>
          <a:r>
            <a:rPr lang="es-ES" sz="1600" dirty="0" smtClean="0">
              <a:latin typeface="Verdana" pitchFamily="34" charset="0"/>
              <a:ea typeface="Verdana" pitchFamily="34" charset="0"/>
              <a:cs typeface="Verdana" pitchFamily="34" charset="0"/>
            </a:rPr>
            <a:t>Ardilla a su cueva</a:t>
          </a:r>
          <a:endParaRPr lang="es-EC" sz="1600" dirty="0">
            <a:latin typeface="Verdana" pitchFamily="34" charset="0"/>
            <a:ea typeface="Verdana" pitchFamily="34" charset="0"/>
            <a:cs typeface="Verdana" pitchFamily="34" charset="0"/>
          </a:endParaRP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68AFCE09-A23A-429E-B4CE-4EEEC452EA56}" type="parTrans" cxnId="{151F201F-5365-44DE-B33D-54CB8F63A834}">
      <dgm:prSet/>
      <dgm:spPr/>
      <dgm:t>
        <a:bodyPr/>
        <a:lstStyle/>
        <a:p>
          <a:endParaRPr lang="es-ES" sz="2000"/>
        </a:p>
      </dgm:t>
    </dgm:pt>
    <dgm:pt modelId="{5A52F4D0-3E07-43C4-9480-EAA4457D43FC}" type="sibTrans" cxnId="{151F201F-5365-44DE-B33D-54CB8F63A834}">
      <dgm:prSet/>
      <dgm:spPr/>
      <dgm:t>
        <a:bodyPr/>
        <a:lstStyle/>
        <a:p>
          <a:endParaRPr lang="es-ES" sz="2000"/>
        </a:p>
      </dgm:t>
    </dgm:pt>
    <dgm:pt modelId="{E84A3A07-74B5-44CF-B6D5-3A699F77A41B}">
      <dgm:prSet custT="1"/>
      <dgm:spPr/>
      <dgm:t>
        <a:bodyPr/>
        <a:lstStyle/>
        <a:p>
          <a:pPr rtl="0"/>
          <a:r>
            <a:rPr lang="es-ES" sz="1600" dirty="0" smtClean="0">
              <a:latin typeface="Verdana" pitchFamily="34" charset="0"/>
              <a:ea typeface="Verdana" pitchFamily="34" charset="0"/>
              <a:cs typeface="Verdana" pitchFamily="34" charset="0"/>
            </a:rPr>
            <a:t>Nombre y apellido</a:t>
          </a:r>
          <a:endParaRPr lang="es-EC" sz="1600" dirty="0">
            <a:latin typeface="Verdana" pitchFamily="34" charset="0"/>
            <a:ea typeface="Verdana" pitchFamily="34" charset="0"/>
            <a:cs typeface="Verdana" pitchFamily="34" charset="0"/>
          </a:endParaRP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A29467E6-6E46-4162-985F-A0CF7AEADD20}" type="parTrans" cxnId="{0C411784-157F-41A6-B922-D8192A1A8EF9}">
      <dgm:prSet/>
      <dgm:spPr/>
      <dgm:t>
        <a:bodyPr/>
        <a:lstStyle/>
        <a:p>
          <a:endParaRPr lang="es-ES" sz="2000"/>
        </a:p>
      </dgm:t>
    </dgm:pt>
    <dgm:pt modelId="{CE94968C-24F7-4964-B045-7F55A5D72336}" type="sibTrans" cxnId="{0C411784-157F-41A6-B922-D8192A1A8EF9}">
      <dgm:prSet/>
      <dgm:spPr/>
      <dgm:t>
        <a:bodyPr/>
        <a:lstStyle/>
        <a:p>
          <a:endParaRPr lang="es-ES" sz="2000"/>
        </a:p>
      </dgm:t>
    </dgm:pt>
    <dgm:pt modelId="{C578EC58-48A3-4B22-9218-6B004443CA71}">
      <dgm:prSet custT="1"/>
      <dgm:spPr/>
      <dgm:t>
        <a:bodyPr/>
        <a:lstStyle/>
        <a:p>
          <a:pPr rtl="0"/>
          <a:r>
            <a:rPr lang="es-ES" sz="1600" dirty="0" smtClean="0">
              <a:latin typeface="Verdana" pitchFamily="34" charset="0"/>
              <a:ea typeface="Verdana" pitchFamily="34" charset="0"/>
              <a:cs typeface="Verdana" pitchFamily="34" charset="0"/>
            </a:rPr>
            <a:t>Bailar con el globo</a:t>
          </a:r>
          <a:endParaRPr lang="es-EC" sz="1600" dirty="0">
            <a:latin typeface="Verdana" pitchFamily="34" charset="0"/>
            <a:ea typeface="Verdana" pitchFamily="34" charset="0"/>
            <a:cs typeface="Verdana" pitchFamily="34" charset="0"/>
          </a:endParaRPr>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F505F970-4A85-4527-8B04-A2B694BDC6C1}" type="parTrans" cxnId="{54281342-9E94-4A5C-B237-23EDA559C317}">
      <dgm:prSet/>
      <dgm:spPr/>
      <dgm:t>
        <a:bodyPr/>
        <a:lstStyle/>
        <a:p>
          <a:endParaRPr lang="es-ES" sz="2000"/>
        </a:p>
      </dgm:t>
    </dgm:pt>
    <dgm:pt modelId="{8B4AC0FB-7FA8-4B80-B8D2-9FCD23F4F4AA}" type="sibTrans" cxnId="{54281342-9E94-4A5C-B237-23EDA559C317}">
      <dgm:prSet/>
      <dgm:spPr/>
      <dgm:t>
        <a:bodyPr/>
        <a:lstStyle/>
        <a:p>
          <a:endParaRPr lang="es-ES" sz="2000"/>
        </a:p>
      </dgm:t>
    </dgm:pt>
    <dgm:pt modelId="{A5DA9057-CC01-4335-BE39-8622148DFAC5}">
      <dgm:prSet custT="1"/>
      <dgm:spPr/>
      <dgm:t>
        <a:bodyPr/>
        <a:lstStyle/>
        <a:p>
          <a:pPr rtl="0"/>
          <a:r>
            <a:rPr lang="es-ES" sz="1600" smtClean="0">
              <a:latin typeface="Verdana" pitchFamily="34" charset="0"/>
              <a:ea typeface="Verdana" pitchFamily="34" charset="0"/>
              <a:cs typeface="Verdana" pitchFamily="34" charset="0"/>
            </a:rPr>
            <a:t>Los robots</a:t>
          </a:r>
          <a:endParaRPr lang="es-EC" sz="1600">
            <a:latin typeface="Verdana" pitchFamily="34" charset="0"/>
            <a:ea typeface="Verdana" pitchFamily="34" charset="0"/>
            <a:cs typeface="Verdana" pitchFamily="34" charset="0"/>
          </a:endParaRPr>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9763DE7D-E12D-4B08-84F4-43996BA3065D}" type="parTrans" cxnId="{D3BE4C2D-E301-4D52-888D-EC9C84EDB18E}">
      <dgm:prSet/>
      <dgm:spPr/>
      <dgm:t>
        <a:bodyPr/>
        <a:lstStyle/>
        <a:p>
          <a:endParaRPr lang="es-ES" sz="2000"/>
        </a:p>
      </dgm:t>
    </dgm:pt>
    <dgm:pt modelId="{DD992FC5-0196-4652-A468-34FF379E5617}" type="sibTrans" cxnId="{D3BE4C2D-E301-4D52-888D-EC9C84EDB18E}">
      <dgm:prSet/>
      <dgm:spPr/>
      <dgm:t>
        <a:bodyPr/>
        <a:lstStyle/>
        <a:p>
          <a:endParaRPr lang="es-ES" sz="2000"/>
        </a:p>
      </dgm:t>
    </dgm:pt>
    <dgm:pt modelId="{C023ECBD-103D-494B-A03A-0C29DEB5709E}" type="pres">
      <dgm:prSet presAssocID="{06029772-0C73-450F-B84A-7634F6665874}" presName="diagram" presStyleCnt="0">
        <dgm:presLayoutVars>
          <dgm:chPref val="1"/>
          <dgm:dir/>
          <dgm:animOne val="branch"/>
          <dgm:animLvl val="lvl"/>
          <dgm:resizeHandles/>
        </dgm:presLayoutVars>
      </dgm:prSet>
      <dgm:spPr/>
      <dgm:t>
        <a:bodyPr/>
        <a:lstStyle/>
        <a:p>
          <a:endParaRPr lang="es-ES"/>
        </a:p>
      </dgm:t>
    </dgm:pt>
    <dgm:pt modelId="{049FBC95-3108-4F20-BB42-6283E753B8E9}" type="pres">
      <dgm:prSet presAssocID="{AD38B9E3-08B4-4DE3-8786-9A036503A927}" presName="root" presStyleCnt="0"/>
      <dgm:spPr/>
    </dgm:pt>
    <dgm:pt modelId="{B32BEEB6-E097-4FF2-BFF2-F62918626454}" type="pres">
      <dgm:prSet presAssocID="{AD38B9E3-08B4-4DE3-8786-9A036503A927}" presName="rootComposite" presStyleCnt="0"/>
      <dgm:spPr/>
    </dgm:pt>
    <dgm:pt modelId="{66628E81-1CE5-4DF0-8AB4-18996E2F545F}" type="pres">
      <dgm:prSet presAssocID="{AD38B9E3-08B4-4DE3-8786-9A036503A927}" presName="rootText" presStyleLbl="node1" presStyleIdx="0" presStyleCnt="1" custScaleX="575281" custScaleY="159173"/>
      <dgm:spPr/>
      <dgm:t>
        <a:bodyPr/>
        <a:lstStyle/>
        <a:p>
          <a:endParaRPr lang="es-ES"/>
        </a:p>
      </dgm:t>
    </dgm:pt>
    <dgm:pt modelId="{17E21A53-AA62-4643-AA23-2A8173850665}" type="pres">
      <dgm:prSet presAssocID="{AD38B9E3-08B4-4DE3-8786-9A036503A927}" presName="rootConnector" presStyleLbl="node1" presStyleIdx="0" presStyleCnt="1"/>
      <dgm:spPr/>
      <dgm:t>
        <a:bodyPr/>
        <a:lstStyle/>
        <a:p>
          <a:endParaRPr lang="es-ES"/>
        </a:p>
      </dgm:t>
    </dgm:pt>
    <dgm:pt modelId="{14719324-BCA3-49C3-B61B-9F16980089D4}" type="pres">
      <dgm:prSet presAssocID="{AD38B9E3-08B4-4DE3-8786-9A036503A927}" presName="childShape" presStyleCnt="0"/>
      <dgm:spPr/>
    </dgm:pt>
    <dgm:pt modelId="{DF768D09-3640-4F06-AC4B-2E799DC84088}" type="pres">
      <dgm:prSet presAssocID="{CCE1339A-B8E3-42AB-A058-87F9C5788C1E}" presName="Name13" presStyleLbl="parChTrans1D2" presStyleIdx="0" presStyleCnt="8" custSzY="280124"/>
      <dgm:spPr/>
      <dgm:t>
        <a:bodyPr/>
        <a:lstStyle/>
        <a:p>
          <a:endParaRPr lang="es-ES"/>
        </a:p>
      </dgm:t>
    </dgm:pt>
    <dgm:pt modelId="{9D933502-FFD9-4DDD-813A-5EA65A7F1565}" type="pres">
      <dgm:prSet presAssocID="{5AFFB158-794B-476D-9EB7-07D82758FC13}" presName="childText" presStyleLbl="bgAcc1" presStyleIdx="0" presStyleCnt="8" custScaleX="585087" custScaleY="117691">
        <dgm:presLayoutVars>
          <dgm:bulletEnabled val="1"/>
        </dgm:presLayoutVars>
      </dgm:prSet>
      <dgm:spPr/>
      <dgm:t>
        <a:bodyPr/>
        <a:lstStyle/>
        <a:p>
          <a:endParaRPr lang="es-ES"/>
        </a:p>
      </dgm:t>
    </dgm:pt>
    <dgm:pt modelId="{7C565E15-64FC-46FB-B2A8-EB6D83F3EA50}" type="pres">
      <dgm:prSet presAssocID="{EBC0C7EC-5AA7-49EA-BC85-439FCDE4A0A1}" presName="Name13" presStyleLbl="parChTrans1D2" presStyleIdx="1" presStyleCnt="8" custSzY="756463"/>
      <dgm:spPr/>
      <dgm:t>
        <a:bodyPr/>
        <a:lstStyle/>
        <a:p>
          <a:endParaRPr lang="es-ES"/>
        </a:p>
      </dgm:t>
    </dgm:pt>
    <dgm:pt modelId="{3CF7FB1A-85D5-4821-9A9D-8D5FAE88D9B7}" type="pres">
      <dgm:prSet presAssocID="{BDB4532D-3665-41A0-A240-C2FD2F29AA59}" presName="childText" presStyleLbl="bgAcc1" presStyleIdx="1" presStyleCnt="8" custScaleX="585087" custScaleY="117691">
        <dgm:presLayoutVars>
          <dgm:bulletEnabled val="1"/>
        </dgm:presLayoutVars>
      </dgm:prSet>
      <dgm:spPr/>
      <dgm:t>
        <a:bodyPr/>
        <a:lstStyle/>
        <a:p>
          <a:endParaRPr lang="es-ES"/>
        </a:p>
      </dgm:t>
    </dgm:pt>
    <dgm:pt modelId="{4AC8C7B5-FA4F-4282-856F-3F6610F49542}" type="pres">
      <dgm:prSet presAssocID="{316C147A-208D-4771-8B78-2B959E121A80}" presName="Name13" presStyleLbl="parChTrans1D2" presStyleIdx="2" presStyleCnt="8" custSzY="1232802"/>
      <dgm:spPr/>
      <dgm:t>
        <a:bodyPr/>
        <a:lstStyle/>
        <a:p>
          <a:endParaRPr lang="es-ES"/>
        </a:p>
      </dgm:t>
    </dgm:pt>
    <dgm:pt modelId="{B2CA17A1-9F95-48F9-9542-6A64057AA11F}" type="pres">
      <dgm:prSet presAssocID="{3197072D-C840-4BE7-A308-C736266BEEC2}" presName="childText" presStyleLbl="bgAcc1" presStyleIdx="2" presStyleCnt="8" custScaleX="585087" custScaleY="117691">
        <dgm:presLayoutVars>
          <dgm:bulletEnabled val="1"/>
        </dgm:presLayoutVars>
      </dgm:prSet>
      <dgm:spPr/>
      <dgm:t>
        <a:bodyPr/>
        <a:lstStyle/>
        <a:p>
          <a:endParaRPr lang="es-ES"/>
        </a:p>
      </dgm:t>
    </dgm:pt>
    <dgm:pt modelId="{04F1FACB-47AA-4209-AA6C-9630A9E03473}" type="pres">
      <dgm:prSet presAssocID="{F6D1D221-228C-4F94-B0B8-554FDBB0FCD8}" presName="Name13" presStyleLbl="parChTrans1D2" presStyleIdx="3" presStyleCnt="8" custSzY="1709141"/>
      <dgm:spPr/>
      <dgm:t>
        <a:bodyPr/>
        <a:lstStyle/>
        <a:p>
          <a:endParaRPr lang="es-ES"/>
        </a:p>
      </dgm:t>
    </dgm:pt>
    <dgm:pt modelId="{A3BE99A2-482D-4969-9626-DDA9684B166B}" type="pres">
      <dgm:prSet presAssocID="{22206B77-6EDF-44A8-B8FE-73CE62174DAB}" presName="childText" presStyleLbl="bgAcc1" presStyleIdx="3" presStyleCnt="8" custScaleX="585087" custScaleY="117691">
        <dgm:presLayoutVars>
          <dgm:bulletEnabled val="1"/>
        </dgm:presLayoutVars>
      </dgm:prSet>
      <dgm:spPr/>
      <dgm:t>
        <a:bodyPr/>
        <a:lstStyle/>
        <a:p>
          <a:endParaRPr lang="es-ES"/>
        </a:p>
      </dgm:t>
    </dgm:pt>
    <dgm:pt modelId="{E542392E-6964-443F-B5BC-1B5E02124A1C}" type="pres">
      <dgm:prSet presAssocID="{68AFCE09-A23A-429E-B4CE-4EEEC452EA56}" presName="Name13" presStyleLbl="parChTrans1D2" presStyleIdx="4" presStyleCnt="8" custSzY="2185480"/>
      <dgm:spPr/>
      <dgm:t>
        <a:bodyPr/>
        <a:lstStyle/>
        <a:p>
          <a:endParaRPr lang="es-ES"/>
        </a:p>
      </dgm:t>
    </dgm:pt>
    <dgm:pt modelId="{E1A6EDDA-7D1B-4417-9C4A-1B48D8FA0CDB}" type="pres">
      <dgm:prSet presAssocID="{89E49B10-878A-40B9-932D-A0006EE3D860}" presName="childText" presStyleLbl="bgAcc1" presStyleIdx="4" presStyleCnt="8" custScaleX="585087" custScaleY="117691">
        <dgm:presLayoutVars>
          <dgm:bulletEnabled val="1"/>
        </dgm:presLayoutVars>
      </dgm:prSet>
      <dgm:spPr/>
      <dgm:t>
        <a:bodyPr/>
        <a:lstStyle/>
        <a:p>
          <a:endParaRPr lang="es-ES"/>
        </a:p>
      </dgm:t>
    </dgm:pt>
    <dgm:pt modelId="{9ADD4AFD-BEE7-4C52-AFAD-B81B54A56123}" type="pres">
      <dgm:prSet presAssocID="{A29467E6-6E46-4162-985F-A0CF7AEADD20}" presName="Name13" presStyleLbl="parChTrans1D2" presStyleIdx="5" presStyleCnt="8" custSzY="2661819"/>
      <dgm:spPr/>
      <dgm:t>
        <a:bodyPr/>
        <a:lstStyle/>
        <a:p>
          <a:endParaRPr lang="es-ES"/>
        </a:p>
      </dgm:t>
    </dgm:pt>
    <dgm:pt modelId="{097BAE9E-5C59-4604-877E-82CDD8084D64}" type="pres">
      <dgm:prSet presAssocID="{E84A3A07-74B5-44CF-B6D5-3A699F77A41B}" presName="childText" presStyleLbl="bgAcc1" presStyleIdx="5" presStyleCnt="8" custScaleX="585087" custScaleY="117691">
        <dgm:presLayoutVars>
          <dgm:bulletEnabled val="1"/>
        </dgm:presLayoutVars>
      </dgm:prSet>
      <dgm:spPr/>
      <dgm:t>
        <a:bodyPr/>
        <a:lstStyle/>
        <a:p>
          <a:endParaRPr lang="es-ES"/>
        </a:p>
      </dgm:t>
    </dgm:pt>
    <dgm:pt modelId="{8D1C8DE5-F083-498F-92CF-F918755E4AEF}" type="pres">
      <dgm:prSet presAssocID="{F505F970-4A85-4527-8B04-A2B694BDC6C1}" presName="Name13" presStyleLbl="parChTrans1D2" presStyleIdx="6" presStyleCnt="8" custSzY="3138158"/>
      <dgm:spPr/>
      <dgm:t>
        <a:bodyPr/>
        <a:lstStyle/>
        <a:p>
          <a:endParaRPr lang="es-ES"/>
        </a:p>
      </dgm:t>
    </dgm:pt>
    <dgm:pt modelId="{3718EF3D-535E-465F-8E22-6DFC04F96D12}" type="pres">
      <dgm:prSet presAssocID="{C578EC58-48A3-4B22-9218-6B004443CA71}" presName="childText" presStyleLbl="bgAcc1" presStyleIdx="6" presStyleCnt="8" custScaleX="585087" custScaleY="117691">
        <dgm:presLayoutVars>
          <dgm:bulletEnabled val="1"/>
        </dgm:presLayoutVars>
      </dgm:prSet>
      <dgm:spPr/>
      <dgm:t>
        <a:bodyPr/>
        <a:lstStyle/>
        <a:p>
          <a:endParaRPr lang="es-ES"/>
        </a:p>
      </dgm:t>
    </dgm:pt>
    <dgm:pt modelId="{CDAE937F-3B4B-4964-AB7E-D4A20E465702}" type="pres">
      <dgm:prSet presAssocID="{9763DE7D-E12D-4B08-84F4-43996BA3065D}" presName="Name13" presStyleLbl="parChTrans1D2" presStyleIdx="7" presStyleCnt="8" custSzY="3614497"/>
      <dgm:spPr/>
      <dgm:t>
        <a:bodyPr/>
        <a:lstStyle/>
        <a:p>
          <a:endParaRPr lang="es-ES"/>
        </a:p>
      </dgm:t>
    </dgm:pt>
    <dgm:pt modelId="{58613C17-6614-4636-8A9A-4BE03DBD73F2}" type="pres">
      <dgm:prSet presAssocID="{A5DA9057-CC01-4335-BE39-8622148DFAC5}" presName="childText" presStyleLbl="bgAcc1" presStyleIdx="7" presStyleCnt="8" custScaleX="585087" custScaleY="117691">
        <dgm:presLayoutVars>
          <dgm:bulletEnabled val="1"/>
        </dgm:presLayoutVars>
      </dgm:prSet>
      <dgm:spPr/>
      <dgm:t>
        <a:bodyPr/>
        <a:lstStyle/>
        <a:p>
          <a:endParaRPr lang="es-ES"/>
        </a:p>
      </dgm:t>
    </dgm:pt>
  </dgm:ptLst>
  <dgm:cxnLst>
    <dgm:cxn modelId="{CFD3CBD9-909B-45A5-A0B2-712FA4BAA688}" type="presOf" srcId="{BDB4532D-3665-41A0-A240-C2FD2F29AA59}" destId="{3CF7FB1A-85D5-4821-9A9D-8D5FAE88D9B7}" srcOrd="0" destOrd="0" presId="urn:microsoft.com/office/officeart/2005/8/layout/hierarchy3"/>
    <dgm:cxn modelId="{D3BE4C2D-E301-4D52-888D-EC9C84EDB18E}" srcId="{AD38B9E3-08B4-4DE3-8786-9A036503A927}" destId="{A5DA9057-CC01-4335-BE39-8622148DFAC5}" srcOrd="7" destOrd="0" parTransId="{9763DE7D-E12D-4B08-84F4-43996BA3065D}" sibTransId="{DD992FC5-0196-4652-A468-34FF379E5617}"/>
    <dgm:cxn modelId="{D8A6AB04-06F3-401E-9466-BAB60BA0B47B}" type="presOf" srcId="{CCE1339A-B8E3-42AB-A058-87F9C5788C1E}" destId="{DF768D09-3640-4F06-AC4B-2E799DC84088}" srcOrd="0" destOrd="0" presId="urn:microsoft.com/office/officeart/2005/8/layout/hierarchy3"/>
    <dgm:cxn modelId="{F379DC5A-7383-4AD3-8B72-8B0C5CBC4067}" type="presOf" srcId="{9763DE7D-E12D-4B08-84F4-43996BA3065D}" destId="{CDAE937F-3B4B-4964-AB7E-D4A20E465702}" srcOrd="0" destOrd="0" presId="urn:microsoft.com/office/officeart/2005/8/layout/hierarchy3"/>
    <dgm:cxn modelId="{573A769A-42F2-4426-93CA-EAFACD71486D}" type="presOf" srcId="{A5DA9057-CC01-4335-BE39-8622148DFAC5}" destId="{58613C17-6614-4636-8A9A-4BE03DBD73F2}" srcOrd="0" destOrd="0" presId="urn:microsoft.com/office/officeart/2005/8/layout/hierarchy3"/>
    <dgm:cxn modelId="{0F597C03-C3F3-4F80-9902-078CB3A525CC}" type="presOf" srcId="{E84A3A07-74B5-44CF-B6D5-3A699F77A41B}" destId="{097BAE9E-5C59-4604-877E-82CDD8084D64}" srcOrd="0" destOrd="0" presId="urn:microsoft.com/office/officeart/2005/8/layout/hierarchy3"/>
    <dgm:cxn modelId="{2ACE5BDA-7843-4B78-B73D-D42CF9C59055}" type="presOf" srcId="{F6D1D221-228C-4F94-B0B8-554FDBB0FCD8}" destId="{04F1FACB-47AA-4209-AA6C-9630A9E03473}" srcOrd="0" destOrd="0" presId="urn:microsoft.com/office/officeart/2005/8/layout/hierarchy3"/>
    <dgm:cxn modelId="{18AD05A2-C3E0-4309-B8E8-EF4C7C0DAEFB}" srcId="{AD38B9E3-08B4-4DE3-8786-9A036503A927}" destId="{22206B77-6EDF-44A8-B8FE-73CE62174DAB}" srcOrd="3" destOrd="0" parTransId="{F6D1D221-228C-4F94-B0B8-554FDBB0FCD8}" sibTransId="{1C4FC1C8-397D-4755-A8EE-531DAF58C53E}"/>
    <dgm:cxn modelId="{151F201F-5365-44DE-B33D-54CB8F63A834}" srcId="{AD38B9E3-08B4-4DE3-8786-9A036503A927}" destId="{89E49B10-878A-40B9-932D-A0006EE3D860}" srcOrd="4" destOrd="0" parTransId="{68AFCE09-A23A-429E-B4CE-4EEEC452EA56}" sibTransId="{5A52F4D0-3E07-43C4-9480-EAA4457D43FC}"/>
    <dgm:cxn modelId="{650884B4-18B2-4F98-9F6A-C113BC55A930}" type="presOf" srcId="{A29467E6-6E46-4162-985F-A0CF7AEADD20}" destId="{9ADD4AFD-BEE7-4C52-AFAD-B81B54A56123}" srcOrd="0" destOrd="0" presId="urn:microsoft.com/office/officeart/2005/8/layout/hierarchy3"/>
    <dgm:cxn modelId="{0C411784-157F-41A6-B922-D8192A1A8EF9}" srcId="{AD38B9E3-08B4-4DE3-8786-9A036503A927}" destId="{E84A3A07-74B5-44CF-B6D5-3A699F77A41B}" srcOrd="5" destOrd="0" parTransId="{A29467E6-6E46-4162-985F-A0CF7AEADD20}" sibTransId="{CE94968C-24F7-4964-B045-7F55A5D72336}"/>
    <dgm:cxn modelId="{82D326E6-EB53-48D1-B13C-565C99D1A44B}" type="presOf" srcId="{316C147A-208D-4771-8B78-2B959E121A80}" destId="{4AC8C7B5-FA4F-4282-856F-3F6610F49542}" srcOrd="0" destOrd="0" presId="urn:microsoft.com/office/officeart/2005/8/layout/hierarchy3"/>
    <dgm:cxn modelId="{07ACD5AA-8314-4E91-99F8-4FEE25861DFD}" type="presOf" srcId="{22206B77-6EDF-44A8-B8FE-73CE62174DAB}" destId="{A3BE99A2-482D-4969-9626-DDA9684B166B}" srcOrd="0" destOrd="0" presId="urn:microsoft.com/office/officeart/2005/8/layout/hierarchy3"/>
    <dgm:cxn modelId="{3856CA35-5566-4539-9529-09AF9DADCAA8}" type="presOf" srcId="{EBC0C7EC-5AA7-49EA-BC85-439FCDE4A0A1}" destId="{7C565E15-64FC-46FB-B2A8-EB6D83F3EA50}" srcOrd="0" destOrd="0" presId="urn:microsoft.com/office/officeart/2005/8/layout/hierarchy3"/>
    <dgm:cxn modelId="{2CB802FC-ACBE-415A-8950-1CFA7EDDE13D}" type="presOf" srcId="{C578EC58-48A3-4B22-9218-6B004443CA71}" destId="{3718EF3D-535E-465F-8E22-6DFC04F96D12}" srcOrd="0" destOrd="0" presId="urn:microsoft.com/office/officeart/2005/8/layout/hierarchy3"/>
    <dgm:cxn modelId="{0A9B1810-0FE5-4231-9281-1509A8EAF138}" srcId="{AD38B9E3-08B4-4DE3-8786-9A036503A927}" destId="{BDB4532D-3665-41A0-A240-C2FD2F29AA59}" srcOrd="1" destOrd="0" parTransId="{EBC0C7EC-5AA7-49EA-BC85-439FCDE4A0A1}" sibTransId="{7FBD0057-61F0-4419-A234-DC07059A1B33}"/>
    <dgm:cxn modelId="{3A57CD5D-A69C-45D3-A87E-C547666C1BED}" type="presOf" srcId="{89E49B10-878A-40B9-932D-A0006EE3D860}" destId="{E1A6EDDA-7D1B-4417-9C4A-1B48D8FA0CDB}" srcOrd="0" destOrd="0" presId="urn:microsoft.com/office/officeart/2005/8/layout/hierarchy3"/>
    <dgm:cxn modelId="{17E63C32-43C7-4AA1-877F-2773252073B5}" srcId="{AD38B9E3-08B4-4DE3-8786-9A036503A927}" destId="{3197072D-C840-4BE7-A308-C736266BEEC2}" srcOrd="2" destOrd="0" parTransId="{316C147A-208D-4771-8B78-2B959E121A80}" sibTransId="{A41FDB07-F936-4FEA-BE67-5B82D60A0DF1}"/>
    <dgm:cxn modelId="{EB60B6F6-E3C2-4BFD-AB37-B1156B1D16D5}" type="presOf" srcId="{AD38B9E3-08B4-4DE3-8786-9A036503A927}" destId="{66628E81-1CE5-4DF0-8AB4-18996E2F545F}" srcOrd="0" destOrd="0" presId="urn:microsoft.com/office/officeart/2005/8/layout/hierarchy3"/>
    <dgm:cxn modelId="{54281342-9E94-4A5C-B237-23EDA559C317}" srcId="{AD38B9E3-08B4-4DE3-8786-9A036503A927}" destId="{C578EC58-48A3-4B22-9218-6B004443CA71}" srcOrd="6" destOrd="0" parTransId="{F505F970-4A85-4527-8B04-A2B694BDC6C1}" sibTransId="{8B4AC0FB-7FA8-4B80-B8D2-9FCD23F4F4AA}"/>
    <dgm:cxn modelId="{ADDDBDBB-CB2F-4183-9BEF-442F31E223E7}" type="presOf" srcId="{5AFFB158-794B-476D-9EB7-07D82758FC13}" destId="{9D933502-FFD9-4DDD-813A-5EA65A7F1565}" srcOrd="0" destOrd="0" presId="urn:microsoft.com/office/officeart/2005/8/layout/hierarchy3"/>
    <dgm:cxn modelId="{430FAAF5-57FE-489D-ACF4-E18B4E03A0BF}" srcId="{06029772-0C73-450F-B84A-7634F6665874}" destId="{AD38B9E3-08B4-4DE3-8786-9A036503A927}" srcOrd="0" destOrd="0" parTransId="{D0957B8A-87CD-45BE-BD4E-A81FA0B7A800}" sibTransId="{12E442EB-0E35-40C9-9DEF-FB70900F718B}"/>
    <dgm:cxn modelId="{8EA3084C-908B-444B-9844-7DBF90CDCE92}" type="presOf" srcId="{AD38B9E3-08B4-4DE3-8786-9A036503A927}" destId="{17E21A53-AA62-4643-AA23-2A8173850665}" srcOrd="1" destOrd="0" presId="urn:microsoft.com/office/officeart/2005/8/layout/hierarchy3"/>
    <dgm:cxn modelId="{C5B478FF-5D59-4227-B38E-3FA22F9409C2}" srcId="{AD38B9E3-08B4-4DE3-8786-9A036503A927}" destId="{5AFFB158-794B-476D-9EB7-07D82758FC13}" srcOrd="0" destOrd="0" parTransId="{CCE1339A-B8E3-42AB-A058-87F9C5788C1E}" sibTransId="{2FBA6C1B-AA09-4C29-90F3-11DE99749258}"/>
    <dgm:cxn modelId="{11F598FB-36C0-4FC7-AC49-8015B0F90EF0}" type="presOf" srcId="{F505F970-4A85-4527-8B04-A2B694BDC6C1}" destId="{8D1C8DE5-F083-498F-92CF-F918755E4AEF}" srcOrd="0" destOrd="0" presId="urn:microsoft.com/office/officeart/2005/8/layout/hierarchy3"/>
    <dgm:cxn modelId="{017A225F-7D11-43D3-A2E4-550C9DAD9D2C}" type="presOf" srcId="{06029772-0C73-450F-B84A-7634F6665874}" destId="{C023ECBD-103D-494B-A03A-0C29DEB5709E}" srcOrd="0" destOrd="0" presId="urn:microsoft.com/office/officeart/2005/8/layout/hierarchy3"/>
    <dgm:cxn modelId="{AF1C836A-D53C-4CCC-83CF-73A951954E88}" type="presOf" srcId="{68AFCE09-A23A-429E-B4CE-4EEEC452EA56}" destId="{E542392E-6964-443F-B5BC-1B5E02124A1C}" srcOrd="0" destOrd="0" presId="urn:microsoft.com/office/officeart/2005/8/layout/hierarchy3"/>
    <dgm:cxn modelId="{0D3F8E78-1E99-4221-98A8-6D6EEDA66DD2}" type="presOf" srcId="{3197072D-C840-4BE7-A308-C736266BEEC2}" destId="{B2CA17A1-9F95-48F9-9542-6A64057AA11F}" srcOrd="0" destOrd="0" presId="urn:microsoft.com/office/officeart/2005/8/layout/hierarchy3"/>
    <dgm:cxn modelId="{E7697206-EFDD-4CE8-B2EA-CE28F0CFED98}" type="presParOf" srcId="{C023ECBD-103D-494B-A03A-0C29DEB5709E}" destId="{049FBC95-3108-4F20-BB42-6283E753B8E9}" srcOrd="0" destOrd="0" presId="urn:microsoft.com/office/officeart/2005/8/layout/hierarchy3"/>
    <dgm:cxn modelId="{31916B58-FC36-4164-862A-C1DDC8C002D9}" type="presParOf" srcId="{049FBC95-3108-4F20-BB42-6283E753B8E9}" destId="{B32BEEB6-E097-4FF2-BFF2-F62918626454}" srcOrd="0" destOrd="0" presId="urn:microsoft.com/office/officeart/2005/8/layout/hierarchy3"/>
    <dgm:cxn modelId="{776AAF6B-6ED2-4BB2-BC27-AB74112D2E21}" type="presParOf" srcId="{B32BEEB6-E097-4FF2-BFF2-F62918626454}" destId="{66628E81-1CE5-4DF0-8AB4-18996E2F545F}" srcOrd="0" destOrd="0" presId="urn:microsoft.com/office/officeart/2005/8/layout/hierarchy3"/>
    <dgm:cxn modelId="{58B49CCC-6FD3-48EE-A16C-A1FBFB190999}" type="presParOf" srcId="{B32BEEB6-E097-4FF2-BFF2-F62918626454}" destId="{17E21A53-AA62-4643-AA23-2A8173850665}" srcOrd="1" destOrd="0" presId="urn:microsoft.com/office/officeart/2005/8/layout/hierarchy3"/>
    <dgm:cxn modelId="{02090DB2-C94A-4385-B51A-D3C9371E1B3F}" type="presParOf" srcId="{049FBC95-3108-4F20-BB42-6283E753B8E9}" destId="{14719324-BCA3-49C3-B61B-9F16980089D4}" srcOrd="1" destOrd="0" presId="urn:microsoft.com/office/officeart/2005/8/layout/hierarchy3"/>
    <dgm:cxn modelId="{11D2B809-1B51-4432-AB00-E99FC469CF88}" type="presParOf" srcId="{14719324-BCA3-49C3-B61B-9F16980089D4}" destId="{DF768D09-3640-4F06-AC4B-2E799DC84088}" srcOrd="0" destOrd="0" presId="urn:microsoft.com/office/officeart/2005/8/layout/hierarchy3"/>
    <dgm:cxn modelId="{68BDD849-7C73-4C8B-93EB-29511F6FECC0}" type="presParOf" srcId="{14719324-BCA3-49C3-B61B-9F16980089D4}" destId="{9D933502-FFD9-4DDD-813A-5EA65A7F1565}" srcOrd="1" destOrd="0" presId="urn:microsoft.com/office/officeart/2005/8/layout/hierarchy3"/>
    <dgm:cxn modelId="{7747F8CE-F47C-4181-B9B2-5C2CE892ED35}" type="presParOf" srcId="{14719324-BCA3-49C3-B61B-9F16980089D4}" destId="{7C565E15-64FC-46FB-B2A8-EB6D83F3EA50}" srcOrd="2" destOrd="0" presId="urn:microsoft.com/office/officeart/2005/8/layout/hierarchy3"/>
    <dgm:cxn modelId="{487B3758-F485-4CA5-BAD6-2EEAAD9A912C}" type="presParOf" srcId="{14719324-BCA3-49C3-B61B-9F16980089D4}" destId="{3CF7FB1A-85D5-4821-9A9D-8D5FAE88D9B7}" srcOrd="3" destOrd="0" presId="urn:microsoft.com/office/officeart/2005/8/layout/hierarchy3"/>
    <dgm:cxn modelId="{8442CD25-6ABB-475A-B6DA-C061F27A053A}" type="presParOf" srcId="{14719324-BCA3-49C3-B61B-9F16980089D4}" destId="{4AC8C7B5-FA4F-4282-856F-3F6610F49542}" srcOrd="4" destOrd="0" presId="urn:microsoft.com/office/officeart/2005/8/layout/hierarchy3"/>
    <dgm:cxn modelId="{4C272B05-BBDB-4DEC-965B-5E3ADDC6742F}" type="presParOf" srcId="{14719324-BCA3-49C3-B61B-9F16980089D4}" destId="{B2CA17A1-9F95-48F9-9542-6A64057AA11F}" srcOrd="5" destOrd="0" presId="urn:microsoft.com/office/officeart/2005/8/layout/hierarchy3"/>
    <dgm:cxn modelId="{08528A8A-102D-456C-AC21-A8A8C7465249}" type="presParOf" srcId="{14719324-BCA3-49C3-B61B-9F16980089D4}" destId="{04F1FACB-47AA-4209-AA6C-9630A9E03473}" srcOrd="6" destOrd="0" presId="urn:microsoft.com/office/officeart/2005/8/layout/hierarchy3"/>
    <dgm:cxn modelId="{E39F05AD-35FC-4A23-AF4E-A4DAC0E37628}" type="presParOf" srcId="{14719324-BCA3-49C3-B61B-9F16980089D4}" destId="{A3BE99A2-482D-4969-9626-DDA9684B166B}" srcOrd="7" destOrd="0" presId="urn:microsoft.com/office/officeart/2005/8/layout/hierarchy3"/>
    <dgm:cxn modelId="{B3AE6E24-A152-4D4A-8AB1-8F095F05C106}" type="presParOf" srcId="{14719324-BCA3-49C3-B61B-9F16980089D4}" destId="{E542392E-6964-443F-B5BC-1B5E02124A1C}" srcOrd="8" destOrd="0" presId="urn:microsoft.com/office/officeart/2005/8/layout/hierarchy3"/>
    <dgm:cxn modelId="{22FEB229-922B-4692-9399-D5A9227EAAEE}" type="presParOf" srcId="{14719324-BCA3-49C3-B61B-9F16980089D4}" destId="{E1A6EDDA-7D1B-4417-9C4A-1B48D8FA0CDB}" srcOrd="9" destOrd="0" presId="urn:microsoft.com/office/officeart/2005/8/layout/hierarchy3"/>
    <dgm:cxn modelId="{B6BF3A35-7FA6-4806-8735-4EA0E63C2405}" type="presParOf" srcId="{14719324-BCA3-49C3-B61B-9F16980089D4}" destId="{9ADD4AFD-BEE7-4C52-AFAD-B81B54A56123}" srcOrd="10" destOrd="0" presId="urn:microsoft.com/office/officeart/2005/8/layout/hierarchy3"/>
    <dgm:cxn modelId="{E81715E9-77F5-4BFC-8657-C481815D673F}" type="presParOf" srcId="{14719324-BCA3-49C3-B61B-9F16980089D4}" destId="{097BAE9E-5C59-4604-877E-82CDD8084D64}" srcOrd="11" destOrd="0" presId="urn:microsoft.com/office/officeart/2005/8/layout/hierarchy3"/>
    <dgm:cxn modelId="{8466483A-E58A-4D46-B3C2-003FEEB83D34}" type="presParOf" srcId="{14719324-BCA3-49C3-B61B-9F16980089D4}" destId="{8D1C8DE5-F083-498F-92CF-F918755E4AEF}" srcOrd="12" destOrd="0" presId="urn:microsoft.com/office/officeart/2005/8/layout/hierarchy3"/>
    <dgm:cxn modelId="{79719EB9-88A6-47A1-ADF8-2BF3D5815D86}" type="presParOf" srcId="{14719324-BCA3-49C3-B61B-9F16980089D4}" destId="{3718EF3D-535E-465F-8E22-6DFC04F96D12}" srcOrd="13" destOrd="0" presId="urn:microsoft.com/office/officeart/2005/8/layout/hierarchy3"/>
    <dgm:cxn modelId="{75F4D0F0-4E16-483D-AD24-CEECD2F8453E}" type="presParOf" srcId="{14719324-BCA3-49C3-B61B-9F16980089D4}" destId="{CDAE937F-3B4B-4964-AB7E-D4A20E465702}" srcOrd="14" destOrd="0" presId="urn:microsoft.com/office/officeart/2005/8/layout/hierarchy3"/>
    <dgm:cxn modelId="{A9A3FC41-B124-426C-85E9-228BFAF01C46}" type="presParOf" srcId="{14719324-BCA3-49C3-B61B-9F16980089D4}" destId="{58613C17-6614-4636-8A9A-4BE03DBD73F2}" srcOrd="1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3AF07F4-BFAE-4C5F-8FC2-5A5BA80270C4}" type="doc">
      <dgm:prSet loTypeId="urn:microsoft.com/office/officeart/2005/8/layout/hierarchy3" loCatId="hierarchy" qsTypeId="urn:microsoft.com/office/officeart/2005/8/quickstyle/simple4" qsCatId="simple" csTypeId="urn:microsoft.com/office/officeart/2005/8/colors/colorful1" csCatId="colorful" phldr="1"/>
      <dgm:spPr/>
      <dgm:t>
        <a:bodyPr/>
        <a:lstStyle/>
        <a:p>
          <a:endParaRPr lang="es-ES"/>
        </a:p>
      </dgm:t>
    </dgm:pt>
    <dgm:pt modelId="{E3AB6FB4-84BA-439A-BC83-175BE065800A}">
      <dgm:prSet custT="1"/>
      <dgm:spPr/>
      <dgm:t>
        <a:bodyPr/>
        <a:lstStyle/>
        <a:p>
          <a:pPr rtl="0"/>
          <a:r>
            <a:rPr lang="es-ES" sz="1400" b="1" dirty="0" smtClean="0">
              <a:latin typeface="Verdana" pitchFamily="34" charset="0"/>
              <a:ea typeface="Verdana" pitchFamily="34" charset="0"/>
              <a:cs typeface="Verdana" pitchFamily="34" charset="0"/>
            </a:rPr>
            <a:t>CONVIVENCIA </a:t>
          </a:r>
          <a:endParaRPr lang="es-EC" sz="1400" dirty="0">
            <a:latin typeface="Verdana" pitchFamily="34" charset="0"/>
            <a:ea typeface="Verdana" pitchFamily="34" charset="0"/>
            <a:cs typeface="Verdana" pitchFamily="34" charset="0"/>
          </a:endParaRPr>
        </a:p>
      </dgm:t>
    </dgm:pt>
    <dgm:pt modelId="{D7BCDD1C-B853-47C2-B3AE-869C3FFBCF96}" type="parTrans" cxnId="{C7E7F690-3200-4C7E-9FBE-95AF2A5D2CAA}">
      <dgm:prSet/>
      <dgm:spPr/>
      <dgm:t>
        <a:bodyPr/>
        <a:lstStyle/>
        <a:p>
          <a:endParaRPr lang="es-ES"/>
        </a:p>
      </dgm:t>
    </dgm:pt>
    <dgm:pt modelId="{5F6F892E-3D01-400F-869A-7950304D6924}" type="sibTrans" cxnId="{C7E7F690-3200-4C7E-9FBE-95AF2A5D2CAA}">
      <dgm:prSet/>
      <dgm:spPr/>
      <dgm:t>
        <a:bodyPr/>
        <a:lstStyle/>
        <a:p>
          <a:endParaRPr lang="es-ES"/>
        </a:p>
      </dgm:t>
    </dgm:pt>
    <dgm:pt modelId="{B2388BA3-DE82-4FF6-B1A8-B0B381E7BA27}">
      <dgm:prSet custT="1"/>
      <dgm:spPr/>
      <dgm:t>
        <a:bodyPr/>
        <a:lstStyle/>
        <a:p>
          <a:pPr rtl="0"/>
          <a:r>
            <a:rPr lang="es-ES" sz="1400" smtClean="0">
              <a:latin typeface="Verdana" pitchFamily="34" charset="0"/>
              <a:ea typeface="Verdana" pitchFamily="34" charset="0"/>
              <a:cs typeface="Verdana" pitchFamily="34" charset="0"/>
            </a:rPr>
            <a:t>Aros movedizos</a:t>
          </a:r>
          <a:endParaRPr lang="es-EC" sz="1400">
            <a:latin typeface="Verdana" pitchFamily="34" charset="0"/>
            <a:ea typeface="Verdana" pitchFamily="34" charset="0"/>
            <a:cs typeface="Verdana" pitchFamily="34" charset="0"/>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A6C2EE37-A0A7-4C6A-8B5A-1939819B0CD1}" type="parTrans" cxnId="{413F274E-E1D6-46FB-AFA1-66A4E3118286}">
      <dgm:prSet/>
      <dgm:spPr/>
      <dgm:t>
        <a:bodyPr/>
        <a:lstStyle/>
        <a:p>
          <a:endParaRPr lang="es-ES" sz="1400">
            <a:latin typeface="Verdana" pitchFamily="34" charset="0"/>
            <a:ea typeface="Verdana" pitchFamily="34" charset="0"/>
            <a:cs typeface="Verdana" pitchFamily="34" charset="0"/>
          </a:endParaRPr>
        </a:p>
      </dgm:t>
    </dgm:pt>
    <dgm:pt modelId="{837FC27F-7256-4406-9701-00E68C1C8635}" type="sibTrans" cxnId="{413F274E-E1D6-46FB-AFA1-66A4E3118286}">
      <dgm:prSet/>
      <dgm:spPr/>
      <dgm:t>
        <a:bodyPr/>
        <a:lstStyle/>
        <a:p>
          <a:endParaRPr lang="es-ES"/>
        </a:p>
      </dgm:t>
    </dgm:pt>
    <dgm:pt modelId="{3B9F7F8F-CAC3-4F88-B6D1-30F56EA69F23}">
      <dgm:prSet custT="1"/>
      <dgm:spPr/>
      <dgm:t>
        <a:bodyPr/>
        <a:lstStyle/>
        <a:p>
          <a:pPr rtl="0"/>
          <a:r>
            <a:rPr lang="es-ES" sz="1400" smtClean="0">
              <a:latin typeface="Verdana" pitchFamily="34" charset="0"/>
              <a:ea typeface="Verdana" pitchFamily="34" charset="0"/>
              <a:cs typeface="Verdana" pitchFamily="34" charset="0"/>
            </a:rPr>
            <a:t>Quien soy?</a:t>
          </a:r>
          <a:endParaRPr lang="es-EC" sz="1400">
            <a:latin typeface="Verdana" pitchFamily="34" charset="0"/>
            <a:ea typeface="Verdana" pitchFamily="34" charset="0"/>
            <a:cs typeface="Verdana" pitchFamily="34" charset="0"/>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8F958412-BF59-4B1F-B433-907994D9AE57}" type="parTrans" cxnId="{7085E42A-2696-45BB-B42D-B695F82C39FD}">
      <dgm:prSet/>
      <dgm:spPr/>
      <dgm:t>
        <a:bodyPr/>
        <a:lstStyle/>
        <a:p>
          <a:endParaRPr lang="es-ES" sz="1400">
            <a:latin typeface="Verdana" pitchFamily="34" charset="0"/>
            <a:ea typeface="Verdana" pitchFamily="34" charset="0"/>
            <a:cs typeface="Verdana" pitchFamily="34" charset="0"/>
          </a:endParaRPr>
        </a:p>
      </dgm:t>
    </dgm:pt>
    <dgm:pt modelId="{AD14856A-F051-4A25-8B5E-E02AD20DBACD}" type="sibTrans" cxnId="{7085E42A-2696-45BB-B42D-B695F82C39FD}">
      <dgm:prSet/>
      <dgm:spPr/>
      <dgm:t>
        <a:bodyPr/>
        <a:lstStyle/>
        <a:p>
          <a:endParaRPr lang="es-ES"/>
        </a:p>
      </dgm:t>
    </dgm:pt>
    <dgm:pt modelId="{437F8A35-FDE1-489F-8E0C-392977E15E20}">
      <dgm:prSet custT="1"/>
      <dgm:spPr/>
      <dgm:t>
        <a:bodyPr/>
        <a:lstStyle/>
        <a:p>
          <a:pPr rtl="0"/>
          <a:r>
            <a:rPr lang="es-ES" sz="1400" dirty="0" smtClean="0">
              <a:latin typeface="Verdana" pitchFamily="34" charset="0"/>
              <a:ea typeface="Verdana" pitchFamily="34" charset="0"/>
              <a:cs typeface="Verdana" pitchFamily="34" charset="0"/>
            </a:rPr>
            <a:t>Cambio de sitio</a:t>
          </a:r>
          <a:endParaRPr lang="es-EC" sz="1400" dirty="0">
            <a:latin typeface="Verdana" pitchFamily="34" charset="0"/>
            <a:ea typeface="Verdana" pitchFamily="34" charset="0"/>
            <a:cs typeface="Verdana" pitchFamily="34" charset="0"/>
          </a:endParaRP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1384D948-1761-418C-BBBA-E4137190CEA5}" type="parTrans" cxnId="{4CFFAA4D-F8FC-4DBA-8F17-BAA4B01A3BCD}">
      <dgm:prSet/>
      <dgm:spPr/>
      <dgm:t>
        <a:bodyPr/>
        <a:lstStyle/>
        <a:p>
          <a:endParaRPr lang="es-ES" sz="1400">
            <a:latin typeface="Verdana" pitchFamily="34" charset="0"/>
            <a:ea typeface="Verdana" pitchFamily="34" charset="0"/>
            <a:cs typeface="Verdana" pitchFamily="34" charset="0"/>
          </a:endParaRPr>
        </a:p>
      </dgm:t>
    </dgm:pt>
    <dgm:pt modelId="{6F04262C-1539-46ED-ABB0-E76A6A813B7C}" type="sibTrans" cxnId="{4CFFAA4D-F8FC-4DBA-8F17-BAA4B01A3BCD}">
      <dgm:prSet/>
      <dgm:spPr/>
      <dgm:t>
        <a:bodyPr/>
        <a:lstStyle/>
        <a:p>
          <a:endParaRPr lang="es-ES"/>
        </a:p>
      </dgm:t>
    </dgm:pt>
    <dgm:pt modelId="{48434D0E-0A2E-4A0D-9B07-730528AED36B}">
      <dgm:prSet custT="1"/>
      <dgm:spPr/>
      <dgm:t>
        <a:bodyPr/>
        <a:lstStyle/>
        <a:p>
          <a:pPr rtl="0"/>
          <a:r>
            <a:rPr lang="es-ES" sz="1400" dirty="0" smtClean="0">
              <a:latin typeface="Verdana" pitchFamily="34" charset="0"/>
              <a:ea typeface="Verdana" pitchFamily="34" charset="0"/>
              <a:cs typeface="Verdana" pitchFamily="34" charset="0"/>
            </a:rPr>
            <a:t>El lazarillo</a:t>
          </a:r>
          <a:endParaRPr lang="es-EC" sz="1400" dirty="0">
            <a:latin typeface="Verdana" pitchFamily="34" charset="0"/>
            <a:ea typeface="Verdana" pitchFamily="34" charset="0"/>
            <a:cs typeface="Verdana" pitchFamily="34" charset="0"/>
          </a:endParaRP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61E24A81-AD52-4DA6-B715-8BD33B9D8C36}" type="parTrans" cxnId="{4A15BF7F-A224-4B28-B525-CB11699E1F94}">
      <dgm:prSet/>
      <dgm:spPr/>
      <dgm:t>
        <a:bodyPr/>
        <a:lstStyle/>
        <a:p>
          <a:endParaRPr lang="es-ES" sz="1400">
            <a:latin typeface="Verdana" pitchFamily="34" charset="0"/>
            <a:ea typeface="Verdana" pitchFamily="34" charset="0"/>
            <a:cs typeface="Verdana" pitchFamily="34" charset="0"/>
          </a:endParaRPr>
        </a:p>
      </dgm:t>
    </dgm:pt>
    <dgm:pt modelId="{A816FE28-DAA5-4071-A1A5-3C2749CE9DC7}" type="sibTrans" cxnId="{4A15BF7F-A224-4B28-B525-CB11699E1F94}">
      <dgm:prSet/>
      <dgm:spPr/>
      <dgm:t>
        <a:bodyPr/>
        <a:lstStyle/>
        <a:p>
          <a:endParaRPr lang="es-ES"/>
        </a:p>
      </dgm:t>
    </dgm:pt>
    <dgm:pt modelId="{A0F44E26-1F82-44A7-8E15-881CBAB7ED29}">
      <dgm:prSet custT="1"/>
      <dgm:spPr/>
      <dgm:t>
        <a:bodyPr/>
        <a:lstStyle/>
        <a:p>
          <a:pPr rtl="0"/>
          <a:r>
            <a:rPr lang="es-ES" sz="1400" smtClean="0">
              <a:latin typeface="Verdana" pitchFamily="34" charset="0"/>
              <a:ea typeface="Verdana" pitchFamily="34" charset="0"/>
              <a:cs typeface="Verdana" pitchFamily="34" charset="0"/>
            </a:rPr>
            <a:t>Hola hola</a:t>
          </a:r>
          <a:endParaRPr lang="es-EC" sz="1400">
            <a:latin typeface="Verdana" pitchFamily="34" charset="0"/>
            <a:ea typeface="Verdana" pitchFamily="34" charset="0"/>
            <a:cs typeface="Verdana" pitchFamily="34" charset="0"/>
          </a:endParaRP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74BA3005-08C9-487A-B886-5A4F4D38F596}" type="parTrans" cxnId="{6902234B-4FF0-46E5-9EEC-9A15F6D39097}">
      <dgm:prSet/>
      <dgm:spPr/>
      <dgm:t>
        <a:bodyPr/>
        <a:lstStyle/>
        <a:p>
          <a:endParaRPr lang="es-ES" sz="1400">
            <a:latin typeface="Verdana" pitchFamily="34" charset="0"/>
            <a:ea typeface="Verdana" pitchFamily="34" charset="0"/>
            <a:cs typeface="Verdana" pitchFamily="34" charset="0"/>
          </a:endParaRPr>
        </a:p>
      </dgm:t>
    </dgm:pt>
    <dgm:pt modelId="{08502CD6-5BC8-492E-9422-BEBE4536A674}" type="sibTrans" cxnId="{6902234B-4FF0-46E5-9EEC-9A15F6D39097}">
      <dgm:prSet/>
      <dgm:spPr/>
      <dgm:t>
        <a:bodyPr/>
        <a:lstStyle/>
        <a:p>
          <a:endParaRPr lang="es-ES"/>
        </a:p>
      </dgm:t>
    </dgm:pt>
    <dgm:pt modelId="{7F4EDD75-CFA1-475D-9529-0F499CD70B70}">
      <dgm:prSet custT="1"/>
      <dgm:spPr/>
      <dgm:t>
        <a:bodyPr/>
        <a:lstStyle/>
        <a:p>
          <a:pPr rtl="0"/>
          <a:r>
            <a:rPr lang="es-ES" sz="1400" smtClean="0">
              <a:latin typeface="Verdana" pitchFamily="34" charset="0"/>
              <a:ea typeface="Verdana" pitchFamily="34" charset="0"/>
              <a:cs typeface="Verdana" pitchFamily="34" charset="0"/>
            </a:rPr>
            <a:t>Te quiero yo</a:t>
          </a:r>
          <a:endParaRPr lang="es-EC" sz="1400">
            <a:latin typeface="Verdana" pitchFamily="34" charset="0"/>
            <a:ea typeface="Verdana" pitchFamily="34" charset="0"/>
            <a:cs typeface="Verdana" pitchFamily="34" charset="0"/>
          </a:endParaRP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FB8E4EE1-1B09-41EB-B1B3-3410B2C79E80}" type="parTrans" cxnId="{928958EF-A989-453A-8076-482990FC89AD}">
      <dgm:prSet/>
      <dgm:spPr/>
      <dgm:t>
        <a:bodyPr/>
        <a:lstStyle/>
        <a:p>
          <a:endParaRPr lang="es-ES" sz="1400">
            <a:latin typeface="Verdana" pitchFamily="34" charset="0"/>
            <a:ea typeface="Verdana" pitchFamily="34" charset="0"/>
            <a:cs typeface="Verdana" pitchFamily="34" charset="0"/>
          </a:endParaRPr>
        </a:p>
      </dgm:t>
    </dgm:pt>
    <dgm:pt modelId="{C092157C-A53F-47CB-A5D8-549A61F8DF41}" type="sibTrans" cxnId="{928958EF-A989-453A-8076-482990FC89AD}">
      <dgm:prSet/>
      <dgm:spPr/>
      <dgm:t>
        <a:bodyPr/>
        <a:lstStyle/>
        <a:p>
          <a:endParaRPr lang="es-ES"/>
        </a:p>
      </dgm:t>
    </dgm:pt>
    <dgm:pt modelId="{CD6FB601-DD5A-4CAC-9481-B6B9E4CDE170}">
      <dgm:prSet custT="1"/>
      <dgm:spPr/>
      <dgm:t>
        <a:bodyPr/>
        <a:lstStyle/>
        <a:p>
          <a:pPr rtl="0"/>
          <a:r>
            <a:rPr lang="es-ES" sz="1400" dirty="0" smtClean="0">
              <a:latin typeface="Verdana" pitchFamily="34" charset="0"/>
              <a:ea typeface="Verdana" pitchFamily="34" charset="0"/>
              <a:cs typeface="Verdana" pitchFamily="34" charset="0"/>
            </a:rPr>
            <a:t>Danza de la serpiente</a:t>
          </a:r>
          <a:endParaRPr lang="es-EC" sz="1400" dirty="0">
            <a:latin typeface="Verdana" pitchFamily="34" charset="0"/>
            <a:ea typeface="Verdana" pitchFamily="34" charset="0"/>
            <a:cs typeface="Verdana" pitchFamily="34" charset="0"/>
          </a:endParaRPr>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B88337B8-214E-4C8E-B808-08CD527534D2}" type="parTrans" cxnId="{B4507948-4B6B-4DA8-A4E0-3C8F7D7761F2}">
      <dgm:prSet/>
      <dgm:spPr/>
      <dgm:t>
        <a:bodyPr/>
        <a:lstStyle/>
        <a:p>
          <a:endParaRPr lang="es-ES" sz="1400">
            <a:latin typeface="Verdana" pitchFamily="34" charset="0"/>
            <a:ea typeface="Verdana" pitchFamily="34" charset="0"/>
            <a:cs typeface="Verdana" pitchFamily="34" charset="0"/>
          </a:endParaRPr>
        </a:p>
      </dgm:t>
    </dgm:pt>
    <dgm:pt modelId="{45B3FFB7-9051-4E3C-AE05-983069C8FE67}" type="sibTrans" cxnId="{B4507948-4B6B-4DA8-A4E0-3C8F7D7761F2}">
      <dgm:prSet/>
      <dgm:spPr/>
      <dgm:t>
        <a:bodyPr/>
        <a:lstStyle/>
        <a:p>
          <a:endParaRPr lang="es-ES"/>
        </a:p>
      </dgm:t>
    </dgm:pt>
    <dgm:pt modelId="{B52136C1-FD33-4DF7-8378-689EACC2C2B1}" type="pres">
      <dgm:prSet presAssocID="{73AF07F4-BFAE-4C5F-8FC2-5A5BA80270C4}" presName="diagram" presStyleCnt="0">
        <dgm:presLayoutVars>
          <dgm:chPref val="1"/>
          <dgm:dir/>
          <dgm:animOne val="branch"/>
          <dgm:animLvl val="lvl"/>
          <dgm:resizeHandles/>
        </dgm:presLayoutVars>
      </dgm:prSet>
      <dgm:spPr/>
      <dgm:t>
        <a:bodyPr/>
        <a:lstStyle/>
        <a:p>
          <a:endParaRPr lang="es-ES"/>
        </a:p>
      </dgm:t>
    </dgm:pt>
    <dgm:pt modelId="{459F8CE3-4E93-453D-AC53-25AEAD63EDEA}" type="pres">
      <dgm:prSet presAssocID="{E3AB6FB4-84BA-439A-BC83-175BE065800A}" presName="root" presStyleCnt="0"/>
      <dgm:spPr/>
    </dgm:pt>
    <dgm:pt modelId="{E03A3F41-CBE2-40F7-A8F4-15148A606464}" type="pres">
      <dgm:prSet presAssocID="{E3AB6FB4-84BA-439A-BC83-175BE065800A}" presName="rootComposite" presStyleCnt="0"/>
      <dgm:spPr/>
    </dgm:pt>
    <dgm:pt modelId="{DC9C5C13-2152-48D6-A3D2-1871C9494649}" type="pres">
      <dgm:prSet presAssocID="{E3AB6FB4-84BA-439A-BC83-175BE065800A}" presName="rootText" presStyleLbl="node1" presStyleIdx="0" presStyleCnt="1" custScaleX="1150413" custScaleY="308121" custLinFactNeighborY="-32711"/>
      <dgm:spPr/>
      <dgm:t>
        <a:bodyPr/>
        <a:lstStyle/>
        <a:p>
          <a:endParaRPr lang="es-ES"/>
        </a:p>
      </dgm:t>
    </dgm:pt>
    <dgm:pt modelId="{98155449-3EAE-4A94-AB85-D062DDACD7F6}" type="pres">
      <dgm:prSet presAssocID="{E3AB6FB4-84BA-439A-BC83-175BE065800A}" presName="rootConnector" presStyleLbl="node1" presStyleIdx="0" presStyleCnt="1"/>
      <dgm:spPr/>
      <dgm:t>
        <a:bodyPr/>
        <a:lstStyle/>
        <a:p>
          <a:endParaRPr lang="es-ES"/>
        </a:p>
      </dgm:t>
    </dgm:pt>
    <dgm:pt modelId="{CE2E088E-8178-4A3F-9523-DF90C8947E9D}" type="pres">
      <dgm:prSet presAssocID="{E3AB6FB4-84BA-439A-BC83-175BE065800A}" presName="childShape" presStyleCnt="0"/>
      <dgm:spPr/>
    </dgm:pt>
    <dgm:pt modelId="{E061CB81-4CDB-48F7-B4F5-5456A9F63658}" type="pres">
      <dgm:prSet presAssocID="{A6C2EE37-A0A7-4C6A-8B5A-1939819B0CD1}" presName="Name13" presStyleLbl="parChTrans1D2" presStyleIdx="0" presStyleCnt="7" custSzX="214520" custSzY="168622"/>
      <dgm:spPr/>
      <dgm:t>
        <a:bodyPr/>
        <a:lstStyle/>
        <a:p>
          <a:endParaRPr lang="es-ES"/>
        </a:p>
      </dgm:t>
    </dgm:pt>
    <dgm:pt modelId="{03954546-817D-4CB4-93EF-C6CCCB739189}" type="pres">
      <dgm:prSet presAssocID="{B2388BA3-DE82-4FF6-B1A8-B0B381E7BA27}" presName="childText" presStyleLbl="bgAcc1" presStyleIdx="0" presStyleCnt="7" custScaleX="1150413" custScaleY="308121">
        <dgm:presLayoutVars>
          <dgm:bulletEnabled val="1"/>
        </dgm:presLayoutVars>
      </dgm:prSet>
      <dgm:spPr/>
      <dgm:t>
        <a:bodyPr/>
        <a:lstStyle/>
        <a:p>
          <a:endParaRPr lang="es-ES"/>
        </a:p>
      </dgm:t>
    </dgm:pt>
    <dgm:pt modelId="{6B94821E-1530-439A-A073-AAE8A7D3C78F}" type="pres">
      <dgm:prSet presAssocID="{8F958412-BF59-4B1F-B433-907994D9AE57}" presName="Name13" presStyleLbl="parChTrans1D2" presStyleIdx="1" presStyleCnt="7" custSzX="214520" custSzY="480884"/>
      <dgm:spPr/>
      <dgm:t>
        <a:bodyPr/>
        <a:lstStyle/>
        <a:p>
          <a:endParaRPr lang="es-ES"/>
        </a:p>
      </dgm:t>
    </dgm:pt>
    <dgm:pt modelId="{BE042E24-94FE-435D-87E9-AE13416A8603}" type="pres">
      <dgm:prSet presAssocID="{3B9F7F8F-CAC3-4F88-B6D1-30F56EA69F23}" presName="childText" presStyleLbl="bgAcc1" presStyleIdx="1" presStyleCnt="7" custScaleX="1150413" custScaleY="308121">
        <dgm:presLayoutVars>
          <dgm:bulletEnabled val="1"/>
        </dgm:presLayoutVars>
      </dgm:prSet>
      <dgm:spPr/>
      <dgm:t>
        <a:bodyPr/>
        <a:lstStyle/>
        <a:p>
          <a:endParaRPr lang="es-ES"/>
        </a:p>
      </dgm:t>
    </dgm:pt>
    <dgm:pt modelId="{F2722A51-955E-43AD-AC28-945854CB894F}" type="pres">
      <dgm:prSet presAssocID="{1384D948-1761-418C-BBBA-E4137190CEA5}" presName="Name13" presStyleLbl="parChTrans1D2" presStyleIdx="2" presStyleCnt="7" custSzX="214520" custSzY="793146"/>
      <dgm:spPr/>
      <dgm:t>
        <a:bodyPr/>
        <a:lstStyle/>
        <a:p>
          <a:endParaRPr lang="es-ES"/>
        </a:p>
      </dgm:t>
    </dgm:pt>
    <dgm:pt modelId="{B9B62D3A-0947-43AB-B0F5-92F78E404392}" type="pres">
      <dgm:prSet presAssocID="{437F8A35-FDE1-489F-8E0C-392977E15E20}" presName="childText" presStyleLbl="bgAcc1" presStyleIdx="2" presStyleCnt="7" custScaleX="1150413" custScaleY="308121">
        <dgm:presLayoutVars>
          <dgm:bulletEnabled val="1"/>
        </dgm:presLayoutVars>
      </dgm:prSet>
      <dgm:spPr/>
      <dgm:t>
        <a:bodyPr/>
        <a:lstStyle/>
        <a:p>
          <a:endParaRPr lang="es-ES"/>
        </a:p>
      </dgm:t>
    </dgm:pt>
    <dgm:pt modelId="{0197A69A-BACB-4225-B17E-B39041B65F27}" type="pres">
      <dgm:prSet presAssocID="{61E24A81-AD52-4DA6-B715-8BD33B9D8C36}" presName="Name13" presStyleLbl="parChTrans1D2" presStyleIdx="3" presStyleCnt="7" custSzX="214520" custSzY="1105408"/>
      <dgm:spPr/>
      <dgm:t>
        <a:bodyPr/>
        <a:lstStyle/>
        <a:p>
          <a:endParaRPr lang="es-ES"/>
        </a:p>
      </dgm:t>
    </dgm:pt>
    <dgm:pt modelId="{59C306C8-4C71-40DA-8092-F9C428CD4206}" type="pres">
      <dgm:prSet presAssocID="{48434D0E-0A2E-4A0D-9B07-730528AED36B}" presName="childText" presStyleLbl="bgAcc1" presStyleIdx="3" presStyleCnt="7" custScaleX="1150413" custScaleY="308121">
        <dgm:presLayoutVars>
          <dgm:bulletEnabled val="1"/>
        </dgm:presLayoutVars>
      </dgm:prSet>
      <dgm:spPr/>
      <dgm:t>
        <a:bodyPr/>
        <a:lstStyle/>
        <a:p>
          <a:endParaRPr lang="es-ES"/>
        </a:p>
      </dgm:t>
    </dgm:pt>
    <dgm:pt modelId="{68F6B493-5549-4553-81FB-607C5112FF6C}" type="pres">
      <dgm:prSet presAssocID="{74BA3005-08C9-487A-B886-5A4F4D38F596}" presName="Name13" presStyleLbl="parChTrans1D2" presStyleIdx="4" presStyleCnt="7" custSzX="214520" custSzY="1417671"/>
      <dgm:spPr/>
      <dgm:t>
        <a:bodyPr/>
        <a:lstStyle/>
        <a:p>
          <a:endParaRPr lang="es-ES"/>
        </a:p>
      </dgm:t>
    </dgm:pt>
    <dgm:pt modelId="{474C73F4-042C-4F5D-BF63-E1ABAFAE9E55}" type="pres">
      <dgm:prSet presAssocID="{A0F44E26-1F82-44A7-8E15-881CBAB7ED29}" presName="childText" presStyleLbl="bgAcc1" presStyleIdx="4" presStyleCnt="7" custScaleX="1150413" custScaleY="308121">
        <dgm:presLayoutVars>
          <dgm:bulletEnabled val="1"/>
        </dgm:presLayoutVars>
      </dgm:prSet>
      <dgm:spPr/>
      <dgm:t>
        <a:bodyPr/>
        <a:lstStyle/>
        <a:p>
          <a:endParaRPr lang="es-ES"/>
        </a:p>
      </dgm:t>
    </dgm:pt>
    <dgm:pt modelId="{4ADADE4D-9B39-44E9-BF6F-74B965530D4C}" type="pres">
      <dgm:prSet presAssocID="{FB8E4EE1-1B09-41EB-B1B3-3410B2C79E80}" presName="Name13" presStyleLbl="parChTrans1D2" presStyleIdx="5" presStyleCnt="7" custSzX="214520" custSzY="1729933"/>
      <dgm:spPr/>
      <dgm:t>
        <a:bodyPr/>
        <a:lstStyle/>
        <a:p>
          <a:endParaRPr lang="es-ES"/>
        </a:p>
      </dgm:t>
    </dgm:pt>
    <dgm:pt modelId="{68B8FDA5-C0D3-40D6-9A4A-869A858BF631}" type="pres">
      <dgm:prSet presAssocID="{7F4EDD75-CFA1-475D-9529-0F499CD70B70}" presName="childText" presStyleLbl="bgAcc1" presStyleIdx="5" presStyleCnt="7" custScaleX="1150413" custScaleY="308121">
        <dgm:presLayoutVars>
          <dgm:bulletEnabled val="1"/>
        </dgm:presLayoutVars>
      </dgm:prSet>
      <dgm:spPr/>
      <dgm:t>
        <a:bodyPr/>
        <a:lstStyle/>
        <a:p>
          <a:endParaRPr lang="es-ES"/>
        </a:p>
      </dgm:t>
    </dgm:pt>
    <dgm:pt modelId="{1D8551E0-FF1F-4DA4-A4B4-48A4C75DF292}" type="pres">
      <dgm:prSet presAssocID="{B88337B8-214E-4C8E-B808-08CD527534D2}" presName="Name13" presStyleLbl="parChTrans1D2" presStyleIdx="6" presStyleCnt="7" custSzX="214520" custSzY="2042195"/>
      <dgm:spPr/>
      <dgm:t>
        <a:bodyPr/>
        <a:lstStyle/>
        <a:p>
          <a:endParaRPr lang="es-ES"/>
        </a:p>
      </dgm:t>
    </dgm:pt>
    <dgm:pt modelId="{2548475E-1388-4858-B61D-D3C0B2EA1CF8}" type="pres">
      <dgm:prSet presAssocID="{CD6FB601-DD5A-4CAC-9481-B6B9E4CDE170}" presName="childText" presStyleLbl="bgAcc1" presStyleIdx="6" presStyleCnt="7" custScaleX="1150413" custScaleY="308121">
        <dgm:presLayoutVars>
          <dgm:bulletEnabled val="1"/>
        </dgm:presLayoutVars>
      </dgm:prSet>
      <dgm:spPr/>
      <dgm:t>
        <a:bodyPr/>
        <a:lstStyle/>
        <a:p>
          <a:endParaRPr lang="es-ES"/>
        </a:p>
      </dgm:t>
    </dgm:pt>
  </dgm:ptLst>
  <dgm:cxnLst>
    <dgm:cxn modelId="{B4507948-4B6B-4DA8-A4E0-3C8F7D7761F2}" srcId="{E3AB6FB4-84BA-439A-BC83-175BE065800A}" destId="{CD6FB601-DD5A-4CAC-9481-B6B9E4CDE170}" srcOrd="6" destOrd="0" parTransId="{B88337B8-214E-4C8E-B808-08CD527534D2}" sibTransId="{45B3FFB7-9051-4E3C-AE05-983069C8FE67}"/>
    <dgm:cxn modelId="{317A7102-8552-4FC2-82E7-D8BE5014220A}" type="presOf" srcId="{73AF07F4-BFAE-4C5F-8FC2-5A5BA80270C4}" destId="{B52136C1-FD33-4DF7-8378-689EACC2C2B1}" srcOrd="0" destOrd="0" presId="urn:microsoft.com/office/officeart/2005/8/layout/hierarchy3"/>
    <dgm:cxn modelId="{928958EF-A989-453A-8076-482990FC89AD}" srcId="{E3AB6FB4-84BA-439A-BC83-175BE065800A}" destId="{7F4EDD75-CFA1-475D-9529-0F499CD70B70}" srcOrd="5" destOrd="0" parTransId="{FB8E4EE1-1B09-41EB-B1B3-3410B2C79E80}" sibTransId="{C092157C-A53F-47CB-A5D8-549A61F8DF41}"/>
    <dgm:cxn modelId="{4A15BF7F-A224-4B28-B525-CB11699E1F94}" srcId="{E3AB6FB4-84BA-439A-BC83-175BE065800A}" destId="{48434D0E-0A2E-4A0D-9B07-730528AED36B}" srcOrd="3" destOrd="0" parTransId="{61E24A81-AD52-4DA6-B715-8BD33B9D8C36}" sibTransId="{A816FE28-DAA5-4071-A1A5-3C2749CE9DC7}"/>
    <dgm:cxn modelId="{79FE67D7-320E-4564-AA49-91A44BAC7E55}" type="presOf" srcId="{CD6FB601-DD5A-4CAC-9481-B6B9E4CDE170}" destId="{2548475E-1388-4858-B61D-D3C0B2EA1CF8}" srcOrd="0" destOrd="0" presId="urn:microsoft.com/office/officeart/2005/8/layout/hierarchy3"/>
    <dgm:cxn modelId="{C7E7F690-3200-4C7E-9FBE-95AF2A5D2CAA}" srcId="{73AF07F4-BFAE-4C5F-8FC2-5A5BA80270C4}" destId="{E3AB6FB4-84BA-439A-BC83-175BE065800A}" srcOrd="0" destOrd="0" parTransId="{D7BCDD1C-B853-47C2-B3AE-869C3FFBCF96}" sibTransId="{5F6F892E-3D01-400F-869A-7950304D6924}"/>
    <dgm:cxn modelId="{36C9DC55-6F81-457D-A553-936D3BF3E13A}" type="presOf" srcId="{74BA3005-08C9-487A-B886-5A4F4D38F596}" destId="{68F6B493-5549-4553-81FB-607C5112FF6C}" srcOrd="0" destOrd="0" presId="urn:microsoft.com/office/officeart/2005/8/layout/hierarchy3"/>
    <dgm:cxn modelId="{0F38A7A2-1059-4ED9-9098-422148CB5E21}" type="presOf" srcId="{B2388BA3-DE82-4FF6-B1A8-B0B381E7BA27}" destId="{03954546-817D-4CB4-93EF-C6CCCB739189}" srcOrd="0" destOrd="0" presId="urn:microsoft.com/office/officeart/2005/8/layout/hierarchy3"/>
    <dgm:cxn modelId="{A6715FB5-8551-4727-8E3A-41BE287F9776}" type="presOf" srcId="{A6C2EE37-A0A7-4C6A-8B5A-1939819B0CD1}" destId="{E061CB81-4CDB-48F7-B4F5-5456A9F63658}" srcOrd="0" destOrd="0" presId="urn:microsoft.com/office/officeart/2005/8/layout/hierarchy3"/>
    <dgm:cxn modelId="{703D3A8E-F431-4C36-B26A-6EEC77D3D19E}" type="presOf" srcId="{3B9F7F8F-CAC3-4F88-B6D1-30F56EA69F23}" destId="{BE042E24-94FE-435D-87E9-AE13416A8603}" srcOrd="0" destOrd="0" presId="urn:microsoft.com/office/officeart/2005/8/layout/hierarchy3"/>
    <dgm:cxn modelId="{4CFFAA4D-F8FC-4DBA-8F17-BAA4B01A3BCD}" srcId="{E3AB6FB4-84BA-439A-BC83-175BE065800A}" destId="{437F8A35-FDE1-489F-8E0C-392977E15E20}" srcOrd="2" destOrd="0" parTransId="{1384D948-1761-418C-BBBA-E4137190CEA5}" sibTransId="{6F04262C-1539-46ED-ABB0-E76A6A813B7C}"/>
    <dgm:cxn modelId="{9C3CEF5B-3880-41D0-A35D-AB4DC2A08462}" type="presOf" srcId="{48434D0E-0A2E-4A0D-9B07-730528AED36B}" destId="{59C306C8-4C71-40DA-8092-F9C428CD4206}" srcOrd="0" destOrd="0" presId="urn:microsoft.com/office/officeart/2005/8/layout/hierarchy3"/>
    <dgm:cxn modelId="{71C43AAF-512D-4390-B4D7-3A999D854359}" type="presOf" srcId="{FB8E4EE1-1B09-41EB-B1B3-3410B2C79E80}" destId="{4ADADE4D-9B39-44E9-BF6F-74B965530D4C}" srcOrd="0" destOrd="0" presId="urn:microsoft.com/office/officeart/2005/8/layout/hierarchy3"/>
    <dgm:cxn modelId="{54C30610-AA87-42A5-822C-0210D8CBCF00}" type="presOf" srcId="{B88337B8-214E-4C8E-B808-08CD527534D2}" destId="{1D8551E0-FF1F-4DA4-A4B4-48A4C75DF292}" srcOrd="0" destOrd="0" presId="urn:microsoft.com/office/officeart/2005/8/layout/hierarchy3"/>
    <dgm:cxn modelId="{647800DC-44AE-4F50-97D3-3BEAB9AD60A3}" type="presOf" srcId="{1384D948-1761-418C-BBBA-E4137190CEA5}" destId="{F2722A51-955E-43AD-AC28-945854CB894F}" srcOrd="0" destOrd="0" presId="urn:microsoft.com/office/officeart/2005/8/layout/hierarchy3"/>
    <dgm:cxn modelId="{AA27892F-F933-4754-BF8F-B35D2F19E574}" type="presOf" srcId="{61E24A81-AD52-4DA6-B715-8BD33B9D8C36}" destId="{0197A69A-BACB-4225-B17E-B39041B65F27}" srcOrd="0" destOrd="0" presId="urn:microsoft.com/office/officeart/2005/8/layout/hierarchy3"/>
    <dgm:cxn modelId="{580F78E4-C9CE-446B-B9CE-0F40C71F5B58}" type="presOf" srcId="{437F8A35-FDE1-489F-8E0C-392977E15E20}" destId="{B9B62D3A-0947-43AB-B0F5-92F78E404392}" srcOrd="0" destOrd="0" presId="urn:microsoft.com/office/officeart/2005/8/layout/hierarchy3"/>
    <dgm:cxn modelId="{413F274E-E1D6-46FB-AFA1-66A4E3118286}" srcId="{E3AB6FB4-84BA-439A-BC83-175BE065800A}" destId="{B2388BA3-DE82-4FF6-B1A8-B0B381E7BA27}" srcOrd="0" destOrd="0" parTransId="{A6C2EE37-A0A7-4C6A-8B5A-1939819B0CD1}" sibTransId="{837FC27F-7256-4406-9701-00E68C1C8635}"/>
    <dgm:cxn modelId="{DED0549C-8799-4525-89C7-B34C6D7991D7}" type="presOf" srcId="{E3AB6FB4-84BA-439A-BC83-175BE065800A}" destId="{DC9C5C13-2152-48D6-A3D2-1871C9494649}" srcOrd="0" destOrd="0" presId="urn:microsoft.com/office/officeart/2005/8/layout/hierarchy3"/>
    <dgm:cxn modelId="{6902234B-4FF0-46E5-9EEC-9A15F6D39097}" srcId="{E3AB6FB4-84BA-439A-BC83-175BE065800A}" destId="{A0F44E26-1F82-44A7-8E15-881CBAB7ED29}" srcOrd="4" destOrd="0" parTransId="{74BA3005-08C9-487A-B886-5A4F4D38F596}" sibTransId="{08502CD6-5BC8-492E-9422-BEBE4536A674}"/>
    <dgm:cxn modelId="{925133CD-D3CF-4E01-9ABF-5546131C3263}" type="presOf" srcId="{8F958412-BF59-4B1F-B433-907994D9AE57}" destId="{6B94821E-1530-439A-A073-AAE8A7D3C78F}" srcOrd="0" destOrd="0" presId="urn:microsoft.com/office/officeart/2005/8/layout/hierarchy3"/>
    <dgm:cxn modelId="{7085E42A-2696-45BB-B42D-B695F82C39FD}" srcId="{E3AB6FB4-84BA-439A-BC83-175BE065800A}" destId="{3B9F7F8F-CAC3-4F88-B6D1-30F56EA69F23}" srcOrd="1" destOrd="0" parTransId="{8F958412-BF59-4B1F-B433-907994D9AE57}" sibTransId="{AD14856A-F051-4A25-8B5E-E02AD20DBACD}"/>
    <dgm:cxn modelId="{1ED99308-68FA-461D-8CAF-D43664E894DC}" type="presOf" srcId="{A0F44E26-1F82-44A7-8E15-881CBAB7ED29}" destId="{474C73F4-042C-4F5D-BF63-E1ABAFAE9E55}" srcOrd="0" destOrd="0" presId="urn:microsoft.com/office/officeart/2005/8/layout/hierarchy3"/>
    <dgm:cxn modelId="{3C999F37-CB33-4D9A-A37A-A4368B977D06}" type="presOf" srcId="{7F4EDD75-CFA1-475D-9529-0F499CD70B70}" destId="{68B8FDA5-C0D3-40D6-9A4A-869A858BF631}" srcOrd="0" destOrd="0" presId="urn:microsoft.com/office/officeart/2005/8/layout/hierarchy3"/>
    <dgm:cxn modelId="{139CB53D-0AE5-48C5-B4C5-7528C4013389}" type="presOf" srcId="{E3AB6FB4-84BA-439A-BC83-175BE065800A}" destId="{98155449-3EAE-4A94-AB85-D062DDACD7F6}" srcOrd="1" destOrd="0" presId="urn:microsoft.com/office/officeart/2005/8/layout/hierarchy3"/>
    <dgm:cxn modelId="{CB8DAC0B-4733-4E42-8365-F6369E77FA2C}" type="presParOf" srcId="{B52136C1-FD33-4DF7-8378-689EACC2C2B1}" destId="{459F8CE3-4E93-453D-AC53-25AEAD63EDEA}" srcOrd="0" destOrd="0" presId="urn:microsoft.com/office/officeart/2005/8/layout/hierarchy3"/>
    <dgm:cxn modelId="{F7151646-CA99-4CD3-8D67-B21BB6838DEF}" type="presParOf" srcId="{459F8CE3-4E93-453D-AC53-25AEAD63EDEA}" destId="{E03A3F41-CBE2-40F7-A8F4-15148A606464}" srcOrd="0" destOrd="0" presId="urn:microsoft.com/office/officeart/2005/8/layout/hierarchy3"/>
    <dgm:cxn modelId="{3F116586-B75A-432F-A08A-05C940E2F972}" type="presParOf" srcId="{E03A3F41-CBE2-40F7-A8F4-15148A606464}" destId="{DC9C5C13-2152-48D6-A3D2-1871C9494649}" srcOrd="0" destOrd="0" presId="urn:microsoft.com/office/officeart/2005/8/layout/hierarchy3"/>
    <dgm:cxn modelId="{69FA9DCA-98B1-45CD-912A-EE951EEB0CA9}" type="presParOf" srcId="{E03A3F41-CBE2-40F7-A8F4-15148A606464}" destId="{98155449-3EAE-4A94-AB85-D062DDACD7F6}" srcOrd="1" destOrd="0" presId="urn:microsoft.com/office/officeart/2005/8/layout/hierarchy3"/>
    <dgm:cxn modelId="{7EE9CB8B-D46C-48CA-8B19-4C9AF7C5B30C}" type="presParOf" srcId="{459F8CE3-4E93-453D-AC53-25AEAD63EDEA}" destId="{CE2E088E-8178-4A3F-9523-DF90C8947E9D}" srcOrd="1" destOrd="0" presId="urn:microsoft.com/office/officeart/2005/8/layout/hierarchy3"/>
    <dgm:cxn modelId="{35D2C4D4-9F40-46D4-BEA2-9EA52E968A70}" type="presParOf" srcId="{CE2E088E-8178-4A3F-9523-DF90C8947E9D}" destId="{E061CB81-4CDB-48F7-B4F5-5456A9F63658}" srcOrd="0" destOrd="0" presId="urn:microsoft.com/office/officeart/2005/8/layout/hierarchy3"/>
    <dgm:cxn modelId="{CFF75476-FF4A-44D6-A1A5-538861421FF8}" type="presParOf" srcId="{CE2E088E-8178-4A3F-9523-DF90C8947E9D}" destId="{03954546-817D-4CB4-93EF-C6CCCB739189}" srcOrd="1" destOrd="0" presId="urn:microsoft.com/office/officeart/2005/8/layout/hierarchy3"/>
    <dgm:cxn modelId="{61B28107-B475-4B96-857C-8097F3AAF478}" type="presParOf" srcId="{CE2E088E-8178-4A3F-9523-DF90C8947E9D}" destId="{6B94821E-1530-439A-A073-AAE8A7D3C78F}" srcOrd="2" destOrd="0" presId="urn:microsoft.com/office/officeart/2005/8/layout/hierarchy3"/>
    <dgm:cxn modelId="{97268852-9D27-474E-919B-A41128C59AC5}" type="presParOf" srcId="{CE2E088E-8178-4A3F-9523-DF90C8947E9D}" destId="{BE042E24-94FE-435D-87E9-AE13416A8603}" srcOrd="3" destOrd="0" presId="urn:microsoft.com/office/officeart/2005/8/layout/hierarchy3"/>
    <dgm:cxn modelId="{22DA1B2B-CADA-45C3-A8BF-B84354570AA0}" type="presParOf" srcId="{CE2E088E-8178-4A3F-9523-DF90C8947E9D}" destId="{F2722A51-955E-43AD-AC28-945854CB894F}" srcOrd="4" destOrd="0" presId="urn:microsoft.com/office/officeart/2005/8/layout/hierarchy3"/>
    <dgm:cxn modelId="{84DBE079-3300-4FE9-A5CF-DCE4B2520E7D}" type="presParOf" srcId="{CE2E088E-8178-4A3F-9523-DF90C8947E9D}" destId="{B9B62D3A-0947-43AB-B0F5-92F78E404392}" srcOrd="5" destOrd="0" presId="urn:microsoft.com/office/officeart/2005/8/layout/hierarchy3"/>
    <dgm:cxn modelId="{2861E5C5-FB62-4FC7-B1E0-EB4B778C2B0A}" type="presParOf" srcId="{CE2E088E-8178-4A3F-9523-DF90C8947E9D}" destId="{0197A69A-BACB-4225-B17E-B39041B65F27}" srcOrd="6" destOrd="0" presId="urn:microsoft.com/office/officeart/2005/8/layout/hierarchy3"/>
    <dgm:cxn modelId="{BD4B0AFC-FF6D-44EC-BE7B-78363BBF508B}" type="presParOf" srcId="{CE2E088E-8178-4A3F-9523-DF90C8947E9D}" destId="{59C306C8-4C71-40DA-8092-F9C428CD4206}" srcOrd="7" destOrd="0" presId="urn:microsoft.com/office/officeart/2005/8/layout/hierarchy3"/>
    <dgm:cxn modelId="{B62FC467-AA2E-41DE-9D1C-8B76CBDFE077}" type="presParOf" srcId="{CE2E088E-8178-4A3F-9523-DF90C8947E9D}" destId="{68F6B493-5549-4553-81FB-607C5112FF6C}" srcOrd="8" destOrd="0" presId="urn:microsoft.com/office/officeart/2005/8/layout/hierarchy3"/>
    <dgm:cxn modelId="{517CD1AB-FE1C-4690-BF49-C740641D278C}" type="presParOf" srcId="{CE2E088E-8178-4A3F-9523-DF90C8947E9D}" destId="{474C73F4-042C-4F5D-BF63-E1ABAFAE9E55}" srcOrd="9" destOrd="0" presId="urn:microsoft.com/office/officeart/2005/8/layout/hierarchy3"/>
    <dgm:cxn modelId="{27A2D031-C886-42F0-BE2F-6081E4BBA5DE}" type="presParOf" srcId="{CE2E088E-8178-4A3F-9523-DF90C8947E9D}" destId="{4ADADE4D-9B39-44E9-BF6F-74B965530D4C}" srcOrd="10" destOrd="0" presId="urn:microsoft.com/office/officeart/2005/8/layout/hierarchy3"/>
    <dgm:cxn modelId="{8ADA44A6-843A-43E8-A419-6DB0E40D4917}" type="presParOf" srcId="{CE2E088E-8178-4A3F-9523-DF90C8947E9D}" destId="{68B8FDA5-C0D3-40D6-9A4A-869A858BF631}" srcOrd="11" destOrd="0" presId="urn:microsoft.com/office/officeart/2005/8/layout/hierarchy3"/>
    <dgm:cxn modelId="{608008C7-47B2-47C5-A440-9E1CBB932299}" type="presParOf" srcId="{CE2E088E-8178-4A3F-9523-DF90C8947E9D}" destId="{1D8551E0-FF1F-4DA4-A4B4-48A4C75DF292}" srcOrd="12" destOrd="0" presId="urn:microsoft.com/office/officeart/2005/8/layout/hierarchy3"/>
    <dgm:cxn modelId="{D464DB14-D82C-40C3-9677-941BC86963A4}" type="presParOf" srcId="{CE2E088E-8178-4A3F-9523-DF90C8947E9D}" destId="{2548475E-1388-4858-B61D-D3C0B2EA1CF8}" srcOrd="13"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080785A-3668-40EB-AE65-FA703A45CB98}" type="doc">
      <dgm:prSet loTypeId="urn:diagrams.loki3.com/VaryingWidthList+Icon" loCatId="list" qsTypeId="urn:microsoft.com/office/officeart/2005/8/quickstyle/simple5" qsCatId="simple" csTypeId="urn:microsoft.com/office/officeart/2005/8/colors/colorful5" csCatId="colorful" phldr="1"/>
      <dgm:spPr/>
      <dgm:t>
        <a:bodyPr/>
        <a:lstStyle/>
        <a:p>
          <a:endParaRPr lang="es-ES"/>
        </a:p>
      </dgm:t>
    </dgm:pt>
    <dgm:pt modelId="{7F242F18-2EC7-4503-B57F-14ED719EB302}">
      <dgm:prSet/>
      <dgm:spPr/>
      <dgm:t>
        <a:bodyPr/>
        <a:lstStyle/>
        <a:p>
          <a:pPr rtl="0"/>
          <a:r>
            <a:rPr lang="es-ES" b="1" dirty="0" smtClean="0">
              <a:solidFill>
                <a:schemeClr val="tx1"/>
              </a:solidFill>
            </a:rPr>
            <a:t>CONOCIMIENTO DEL MEDIO NATURAL Y CULTURAL</a:t>
          </a:r>
          <a:endParaRPr lang="es-EC" dirty="0">
            <a:solidFill>
              <a:schemeClr val="tx1"/>
            </a:solidFill>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4BA7447-6220-47F6-8C89-695F374B4BFA}" type="parTrans" cxnId="{7699DBCC-9780-4F79-B800-3A88712A063A}">
      <dgm:prSet/>
      <dgm:spPr/>
      <dgm:t>
        <a:bodyPr/>
        <a:lstStyle/>
        <a:p>
          <a:endParaRPr lang="es-ES"/>
        </a:p>
      </dgm:t>
    </dgm:pt>
    <dgm:pt modelId="{46706367-EBB5-4B74-A819-CBB17BD5647A}" type="sibTrans" cxnId="{7699DBCC-9780-4F79-B800-3A88712A063A}">
      <dgm:prSet/>
      <dgm:spPr/>
      <dgm:t>
        <a:bodyPr/>
        <a:lstStyle/>
        <a:p>
          <a:endParaRPr lang="es-ES"/>
        </a:p>
      </dgm:t>
    </dgm:pt>
    <dgm:pt modelId="{7CBA890C-1E8A-40B5-8918-2F02BED0A667}" type="pres">
      <dgm:prSet presAssocID="{7080785A-3668-40EB-AE65-FA703A45CB98}" presName="Name0" presStyleCnt="0">
        <dgm:presLayoutVars>
          <dgm:resizeHandles/>
        </dgm:presLayoutVars>
      </dgm:prSet>
      <dgm:spPr/>
      <dgm:t>
        <a:bodyPr/>
        <a:lstStyle/>
        <a:p>
          <a:endParaRPr lang="es-ES"/>
        </a:p>
      </dgm:t>
    </dgm:pt>
    <dgm:pt modelId="{C859F947-C8AF-4BEE-99FE-7F42B24346F4}" type="pres">
      <dgm:prSet presAssocID="{7F242F18-2EC7-4503-B57F-14ED719EB302}" presName="text" presStyleLbl="node1" presStyleIdx="0" presStyleCnt="1">
        <dgm:presLayoutVars>
          <dgm:bulletEnabled val="1"/>
        </dgm:presLayoutVars>
      </dgm:prSet>
      <dgm:spPr/>
      <dgm:t>
        <a:bodyPr/>
        <a:lstStyle/>
        <a:p>
          <a:endParaRPr lang="es-ES"/>
        </a:p>
      </dgm:t>
    </dgm:pt>
  </dgm:ptLst>
  <dgm:cxnLst>
    <dgm:cxn modelId="{F04C7837-6FAD-482C-A768-8AC0C3183461}" type="presOf" srcId="{7080785A-3668-40EB-AE65-FA703A45CB98}" destId="{7CBA890C-1E8A-40B5-8918-2F02BED0A667}" srcOrd="0" destOrd="0" presId="urn:diagrams.loki3.com/VaryingWidthList+Icon"/>
    <dgm:cxn modelId="{9916531D-B7E0-4504-9C59-AB1186CF41FA}" type="presOf" srcId="{7F242F18-2EC7-4503-B57F-14ED719EB302}" destId="{C859F947-C8AF-4BEE-99FE-7F42B24346F4}" srcOrd="0" destOrd="0" presId="urn:diagrams.loki3.com/VaryingWidthList+Icon"/>
    <dgm:cxn modelId="{7699DBCC-9780-4F79-B800-3A88712A063A}" srcId="{7080785A-3668-40EB-AE65-FA703A45CB98}" destId="{7F242F18-2EC7-4503-B57F-14ED719EB302}" srcOrd="0" destOrd="0" parTransId="{34BA7447-6220-47F6-8C89-695F374B4BFA}" sibTransId="{46706367-EBB5-4B74-A819-CBB17BD5647A}"/>
    <dgm:cxn modelId="{BE3AC3C7-B11E-479B-BC44-3BF56634EE77}" type="presParOf" srcId="{7CBA890C-1E8A-40B5-8918-2F02BED0A667}" destId="{C859F947-C8AF-4BEE-99FE-7F42B24346F4}" srcOrd="0" destOrd="0" presId="urn:diagrams.loki3.com/VaryingWidthLis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A11F05D-5432-4339-A970-4B34948FFA91}" type="doc">
      <dgm:prSet loTypeId="urn:microsoft.com/office/officeart/2005/8/layout/vList5" loCatId="list" qsTypeId="urn:microsoft.com/office/officeart/2005/8/quickstyle/simple5" qsCatId="simple" csTypeId="urn:microsoft.com/office/officeart/2005/8/colors/colorful4" csCatId="colorful" phldr="1"/>
      <dgm:spPr/>
      <dgm:t>
        <a:bodyPr/>
        <a:lstStyle/>
        <a:p>
          <a:endParaRPr lang="es-ES"/>
        </a:p>
      </dgm:t>
    </dgm:pt>
    <dgm:pt modelId="{0911B9CE-AA57-4193-84B3-82D0E42272AC}">
      <dgm:prSet/>
      <dgm:spPr/>
      <dgm:t>
        <a:bodyPr/>
        <a:lstStyle/>
        <a:p>
          <a:pPr rtl="0"/>
          <a:r>
            <a:rPr lang="es-ES" b="1" dirty="0" smtClean="0">
              <a:solidFill>
                <a:schemeClr val="tx1"/>
              </a:solidFill>
            </a:rPr>
            <a:t>RELACIONES LÓGICO  MATEMÁTICAS</a:t>
          </a:r>
          <a:endParaRPr lang="es-EC" dirty="0">
            <a:solidFill>
              <a:schemeClr val="tx1"/>
            </a:solidFill>
          </a:endParaRPr>
        </a:p>
      </dgm:t>
    </dgm:pt>
    <dgm:pt modelId="{B8210B90-7620-46BF-B2E2-24FACE518E46}" type="parTrans" cxnId="{07E23F0C-F7E0-484D-B506-934259A0BA04}">
      <dgm:prSet/>
      <dgm:spPr/>
      <dgm:t>
        <a:bodyPr/>
        <a:lstStyle/>
        <a:p>
          <a:endParaRPr lang="es-ES"/>
        </a:p>
      </dgm:t>
    </dgm:pt>
    <dgm:pt modelId="{CDF7BD3A-766F-4EC0-B530-F9835E6BAD16}" type="sibTrans" cxnId="{07E23F0C-F7E0-484D-B506-934259A0BA04}">
      <dgm:prSet/>
      <dgm:spPr/>
      <dgm:t>
        <a:bodyPr/>
        <a:lstStyle/>
        <a:p>
          <a:endParaRPr lang="es-ES"/>
        </a:p>
      </dgm:t>
    </dgm:pt>
    <dgm:pt modelId="{33F3F5FB-8260-43EB-985A-7BCCB92E26B2}">
      <dgm:prSet/>
      <dgm:spPr/>
      <dgm:t>
        <a:bodyPr/>
        <a:lstStyle/>
        <a:p>
          <a:pPr rtl="0"/>
          <a:r>
            <a:rPr lang="es-ES" dirty="0" smtClean="0">
              <a:hlinkClick xmlns:r="http://schemas.openxmlformats.org/officeDocument/2006/relationships" r:id="rId1" action="ppaction://hlinksldjump"/>
            </a:rPr>
            <a:t>Agilitando la memoria visual.</a:t>
          </a:r>
          <a:endParaRPr lang="es-EC" dirty="0"/>
        </a:p>
      </dgm:t>
    </dgm:pt>
    <dgm:pt modelId="{D1111B19-E123-470C-849F-357623DC1A2C}" type="parTrans" cxnId="{948D7132-8ACE-40B5-B728-B7BDFD3A98CC}">
      <dgm:prSet/>
      <dgm:spPr/>
      <dgm:t>
        <a:bodyPr/>
        <a:lstStyle/>
        <a:p>
          <a:endParaRPr lang="es-ES"/>
        </a:p>
      </dgm:t>
    </dgm:pt>
    <dgm:pt modelId="{747ADD0B-A322-4331-997C-1608D7A55E72}" type="sibTrans" cxnId="{948D7132-8ACE-40B5-B728-B7BDFD3A98CC}">
      <dgm:prSet/>
      <dgm:spPr/>
      <dgm:t>
        <a:bodyPr/>
        <a:lstStyle/>
        <a:p>
          <a:endParaRPr lang="es-ES"/>
        </a:p>
      </dgm:t>
    </dgm:pt>
    <dgm:pt modelId="{892226B8-BDC5-41A1-A8F8-B824227C9E43}">
      <dgm:prSet/>
      <dgm:spPr/>
      <dgm:t>
        <a:bodyPr/>
        <a:lstStyle/>
        <a:p>
          <a:pPr rtl="0"/>
          <a:r>
            <a:rPr lang="es-ES" dirty="0" smtClean="0">
              <a:hlinkClick xmlns:r="http://schemas.openxmlformats.org/officeDocument/2006/relationships" r:id="rId2" action="ppaction://hlinksldjump"/>
            </a:rPr>
            <a:t>Observo atiendo y reproduzco</a:t>
          </a:r>
          <a:endParaRPr lang="es-EC" dirty="0"/>
        </a:p>
      </dgm:t>
    </dgm:pt>
    <dgm:pt modelId="{E237C0CC-DC22-4AB9-9C32-65259BFE1D75}" type="parTrans" cxnId="{FE8D34DE-627A-495B-B213-6836797C6D33}">
      <dgm:prSet/>
      <dgm:spPr/>
      <dgm:t>
        <a:bodyPr/>
        <a:lstStyle/>
        <a:p>
          <a:endParaRPr lang="es-ES"/>
        </a:p>
      </dgm:t>
    </dgm:pt>
    <dgm:pt modelId="{275A089C-FB49-45C8-9057-924B3A6C3C2D}" type="sibTrans" cxnId="{FE8D34DE-627A-495B-B213-6836797C6D33}">
      <dgm:prSet/>
      <dgm:spPr/>
      <dgm:t>
        <a:bodyPr/>
        <a:lstStyle/>
        <a:p>
          <a:endParaRPr lang="es-ES"/>
        </a:p>
      </dgm:t>
    </dgm:pt>
    <dgm:pt modelId="{FE8BB632-BFD6-4375-B2C5-9E3F921B4115}">
      <dgm:prSet/>
      <dgm:spPr/>
      <dgm:t>
        <a:bodyPr/>
        <a:lstStyle/>
        <a:p>
          <a:pPr rtl="0"/>
          <a:r>
            <a:rPr lang="es-ES" dirty="0" smtClean="0">
              <a:hlinkClick xmlns:r="http://schemas.openxmlformats.org/officeDocument/2006/relationships" r:id="rId3" action="ppaction://hlinksldjump"/>
            </a:rPr>
            <a:t>La pelota imaginaria</a:t>
          </a:r>
          <a:endParaRPr lang="es-EC" dirty="0"/>
        </a:p>
      </dgm:t>
    </dgm:pt>
    <dgm:pt modelId="{5D7D1FBE-EB55-45D5-9F80-D07C54912399}" type="parTrans" cxnId="{0B5AA011-E620-4BC2-BCCC-4E3AFF827025}">
      <dgm:prSet/>
      <dgm:spPr/>
      <dgm:t>
        <a:bodyPr/>
        <a:lstStyle/>
        <a:p>
          <a:endParaRPr lang="es-ES"/>
        </a:p>
      </dgm:t>
    </dgm:pt>
    <dgm:pt modelId="{514EEF4C-C527-488C-906F-DC33F5120606}" type="sibTrans" cxnId="{0B5AA011-E620-4BC2-BCCC-4E3AFF827025}">
      <dgm:prSet/>
      <dgm:spPr/>
      <dgm:t>
        <a:bodyPr/>
        <a:lstStyle/>
        <a:p>
          <a:endParaRPr lang="es-ES"/>
        </a:p>
      </dgm:t>
    </dgm:pt>
    <dgm:pt modelId="{9BC031FA-9EFD-46B2-B04C-1BFF3AAED856}">
      <dgm:prSet/>
      <dgm:spPr/>
      <dgm:t>
        <a:bodyPr/>
        <a:lstStyle/>
        <a:p>
          <a:pPr rtl="0"/>
          <a:r>
            <a:rPr lang="es-ES" dirty="0" smtClean="0">
              <a:hlinkClick xmlns:r="http://schemas.openxmlformats.org/officeDocument/2006/relationships" r:id="rId4" action="ppaction://hlinksldjump"/>
            </a:rPr>
            <a:t>Estaba arriba o abajo</a:t>
          </a:r>
          <a:endParaRPr lang="es-EC" dirty="0"/>
        </a:p>
      </dgm:t>
    </dgm:pt>
    <dgm:pt modelId="{42F283F6-79F0-4DB6-9176-2EF246010A94}" type="parTrans" cxnId="{1A9B2683-A606-4798-9D59-4465AF9241A3}">
      <dgm:prSet/>
      <dgm:spPr/>
      <dgm:t>
        <a:bodyPr/>
        <a:lstStyle/>
        <a:p>
          <a:endParaRPr lang="es-ES"/>
        </a:p>
      </dgm:t>
    </dgm:pt>
    <dgm:pt modelId="{FB868FBD-3820-4EE0-B444-5DE646BC4F0D}" type="sibTrans" cxnId="{1A9B2683-A606-4798-9D59-4465AF9241A3}">
      <dgm:prSet/>
      <dgm:spPr/>
      <dgm:t>
        <a:bodyPr/>
        <a:lstStyle/>
        <a:p>
          <a:endParaRPr lang="es-ES"/>
        </a:p>
      </dgm:t>
    </dgm:pt>
    <dgm:pt modelId="{A6D354C3-83B6-48EE-BD24-4F5D03968C27}">
      <dgm:prSet/>
      <dgm:spPr/>
      <dgm:t>
        <a:bodyPr/>
        <a:lstStyle/>
        <a:p>
          <a:pPr rtl="0"/>
          <a:r>
            <a:rPr lang="es-ES" dirty="0" smtClean="0">
              <a:hlinkClick xmlns:r="http://schemas.openxmlformats.org/officeDocument/2006/relationships" r:id="rId5" action="ppaction://hlinksldjump"/>
            </a:rPr>
            <a:t>Avanzando por circuitos</a:t>
          </a:r>
          <a:endParaRPr lang="es-EC" dirty="0"/>
        </a:p>
      </dgm:t>
    </dgm:pt>
    <dgm:pt modelId="{7E35ACFC-EB1E-4356-BACE-2CB31FEE093A}" type="parTrans" cxnId="{5D0FFE75-CD3A-44D4-BE7F-7C933A85F809}">
      <dgm:prSet/>
      <dgm:spPr/>
      <dgm:t>
        <a:bodyPr/>
        <a:lstStyle/>
        <a:p>
          <a:endParaRPr lang="es-ES"/>
        </a:p>
      </dgm:t>
    </dgm:pt>
    <dgm:pt modelId="{D27F4E6E-7495-4B00-ADC1-6EACE698C7F1}" type="sibTrans" cxnId="{5D0FFE75-CD3A-44D4-BE7F-7C933A85F809}">
      <dgm:prSet/>
      <dgm:spPr/>
      <dgm:t>
        <a:bodyPr/>
        <a:lstStyle/>
        <a:p>
          <a:endParaRPr lang="es-ES"/>
        </a:p>
      </dgm:t>
    </dgm:pt>
    <dgm:pt modelId="{151F03F8-492F-4214-91C2-0C2CEF030C50}">
      <dgm:prSet/>
      <dgm:spPr/>
      <dgm:t>
        <a:bodyPr/>
        <a:lstStyle/>
        <a:p>
          <a:pPr rtl="0"/>
          <a:r>
            <a:rPr lang="es-ES" dirty="0" smtClean="0">
              <a:hlinkClick xmlns:r="http://schemas.openxmlformats.org/officeDocument/2006/relationships" r:id="rId6" action="ppaction://hlinksldjump"/>
            </a:rPr>
            <a:t>Encuentra la pareja</a:t>
          </a:r>
          <a:endParaRPr lang="es-EC" dirty="0"/>
        </a:p>
      </dgm:t>
    </dgm:pt>
    <dgm:pt modelId="{FD768413-06A1-41F3-AE45-B51EADF7B13E}" type="parTrans" cxnId="{BC9D1D2D-3F8D-4667-9012-EF092B805F59}">
      <dgm:prSet/>
      <dgm:spPr/>
      <dgm:t>
        <a:bodyPr/>
        <a:lstStyle/>
        <a:p>
          <a:endParaRPr lang="es-ES"/>
        </a:p>
      </dgm:t>
    </dgm:pt>
    <dgm:pt modelId="{A4DEA7F9-A85F-45C3-9520-973AC0AFA677}" type="sibTrans" cxnId="{BC9D1D2D-3F8D-4667-9012-EF092B805F59}">
      <dgm:prSet/>
      <dgm:spPr/>
      <dgm:t>
        <a:bodyPr/>
        <a:lstStyle/>
        <a:p>
          <a:endParaRPr lang="es-ES"/>
        </a:p>
      </dgm:t>
    </dgm:pt>
    <dgm:pt modelId="{8CB96784-B2E1-40F6-97C3-E382D47B7CA2}" type="pres">
      <dgm:prSet presAssocID="{1A11F05D-5432-4339-A970-4B34948FFA91}" presName="Name0" presStyleCnt="0">
        <dgm:presLayoutVars>
          <dgm:dir/>
          <dgm:animLvl val="lvl"/>
          <dgm:resizeHandles val="exact"/>
        </dgm:presLayoutVars>
      </dgm:prSet>
      <dgm:spPr/>
      <dgm:t>
        <a:bodyPr/>
        <a:lstStyle/>
        <a:p>
          <a:endParaRPr lang="es-ES"/>
        </a:p>
      </dgm:t>
    </dgm:pt>
    <dgm:pt modelId="{94055DCA-5D13-49D4-B00D-2F23E09CA9FE}" type="pres">
      <dgm:prSet presAssocID="{0911B9CE-AA57-4193-84B3-82D0E42272AC}" presName="linNode" presStyleCnt="0"/>
      <dgm:spPr/>
    </dgm:pt>
    <dgm:pt modelId="{BE774542-06C5-49B2-8CE9-2F95F3DC2DEA}" type="pres">
      <dgm:prSet presAssocID="{0911B9CE-AA57-4193-84B3-82D0E42272AC}" presName="parentText" presStyleLbl="node1" presStyleIdx="0" presStyleCnt="1" custScaleX="164300">
        <dgm:presLayoutVars>
          <dgm:chMax val="1"/>
          <dgm:bulletEnabled val="1"/>
        </dgm:presLayoutVars>
      </dgm:prSet>
      <dgm:spPr/>
      <dgm:t>
        <a:bodyPr/>
        <a:lstStyle/>
        <a:p>
          <a:endParaRPr lang="es-ES"/>
        </a:p>
      </dgm:t>
    </dgm:pt>
    <dgm:pt modelId="{3AF90C40-5AC2-4552-A7E4-7024E990747E}" type="pres">
      <dgm:prSet presAssocID="{0911B9CE-AA57-4193-84B3-82D0E42272AC}" presName="descendantText" presStyleLbl="alignAccFollowNode1" presStyleIdx="0" presStyleCnt="1">
        <dgm:presLayoutVars>
          <dgm:bulletEnabled val="1"/>
        </dgm:presLayoutVars>
      </dgm:prSet>
      <dgm:spPr/>
      <dgm:t>
        <a:bodyPr/>
        <a:lstStyle/>
        <a:p>
          <a:endParaRPr lang="es-ES"/>
        </a:p>
      </dgm:t>
    </dgm:pt>
  </dgm:ptLst>
  <dgm:cxnLst>
    <dgm:cxn modelId="{210B722B-E5EE-4104-B87A-0A9DE6D99789}" type="presOf" srcId="{FE8BB632-BFD6-4375-B2C5-9E3F921B4115}" destId="{3AF90C40-5AC2-4552-A7E4-7024E990747E}" srcOrd="0" destOrd="2" presId="urn:microsoft.com/office/officeart/2005/8/layout/vList5"/>
    <dgm:cxn modelId="{B9391D45-D329-4A1D-A05A-81A757D4A5AF}" type="presOf" srcId="{A6D354C3-83B6-48EE-BD24-4F5D03968C27}" destId="{3AF90C40-5AC2-4552-A7E4-7024E990747E}" srcOrd="0" destOrd="4" presId="urn:microsoft.com/office/officeart/2005/8/layout/vList5"/>
    <dgm:cxn modelId="{0B5AA011-E620-4BC2-BCCC-4E3AFF827025}" srcId="{0911B9CE-AA57-4193-84B3-82D0E42272AC}" destId="{FE8BB632-BFD6-4375-B2C5-9E3F921B4115}" srcOrd="2" destOrd="0" parTransId="{5D7D1FBE-EB55-45D5-9F80-D07C54912399}" sibTransId="{514EEF4C-C527-488C-906F-DC33F5120606}"/>
    <dgm:cxn modelId="{07E23F0C-F7E0-484D-B506-934259A0BA04}" srcId="{1A11F05D-5432-4339-A970-4B34948FFA91}" destId="{0911B9CE-AA57-4193-84B3-82D0E42272AC}" srcOrd="0" destOrd="0" parTransId="{B8210B90-7620-46BF-B2E2-24FACE518E46}" sibTransId="{CDF7BD3A-766F-4EC0-B530-F9835E6BAD16}"/>
    <dgm:cxn modelId="{C86A8F69-5E76-4831-A3EC-7D31AD547F7F}" type="presOf" srcId="{892226B8-BDC5-41A1-A8F8-B824227C9E43}" destId="{3AF90C40-5AC2-4552-A7E4-7024E990747E}" srcOrd="0" destOrd="1" presId="urn:microsoft.com/office/officeart/2005/8/layout/vList5"/>
    <dgm:cxn modelId="{5D0FFE75-CD3A-44D4-BE7F-7C933A85F809}" srcId="{0911B9CE-AA57-4193-84B3-82D0E42272AC}" destId="{A6D354C3-83B6-48EE-BD24-4F5D03968C27}" srcOrd="4" destOrd="0" parTransId="{7E35ACFC-EB1E-4356-BACE-2CB31FEE093A}" sibTransId="{D27F4E6E-7495-4B00-ADC1-6EACE698C7F1}"/>
    <dgm:cxn modelId="{F323A4AA-E897-41F9-B1F4-0BD72F94C555}" type="presOf" srcId="{151F03F8-492F-4214-91C2-0C2CEF030C50}" destId="{3AF90C40-5AC2-4552-A7E4-7024E990747E}" srcOrd="0" destOrd="5" presId="urn:microsoft.com/office/officeart/2005/8/layout/vList5"/>
    <dgm:cxn modelId="{FE8D34DE-627A-495B-B213-6836797C6D33}" srcId="{0911B9CE-AA57-4193-84B3-82D0E42272AC}" destId="{892226B8-BDC5-41A1-A8F8-B824227C9E43}" srcOrd="1" destOrd="0" parTransId="{E237C0CC-DC22-4AB9-9C32-65259BFE1D75}" sibTransId="{275A089C-FB49-45C8-9057-924B3A6C3C2D}"/>
    <dgm:cxn modelId="{79E7609D-BFB6-4074-871E-C8C2E8816794}" type="presOf" srcId="{9BC031FA-9EFD-46B2-B04C-1BFF3AAED856}" destId="{3AF90C40-5AC2-4552-A7E4-7024E990747E}" srcOrd="0" destOrd="3" presId="urn:microsoft.com/office/officeart/2005/8/layout/vList5"/>
    <dgm:cxn modelId="{D69282D8-A4F7-4EF7-92F8-C94F8303D26F}" type="presOf" srcId="{33F3F5FB-8260-43EB-985A-7BCCB92E26B2}" destId="{3AF90C40-5AC2-4552-A7E4-7024E990747E}" srcOrd="0" destOrd="0" presId="urn:microsoft.com/office/officeart/2005/8/layout/vList5"/>
    <dgm:cxn modelId="{1A9B2683-A606-4798-9D59-4465AF9241A3}" srcId="{0911B9CE-AA57-4193-84B3-82D0E42272AC}" destId="{9BC031FA-9EFD-46B2-B04C-1BFF3AAED856}" srcOrd="3" destOrd="0" parTransId="{42F283F6-79F0-4DB6-9176-2EF246010A94}" sibTransId="{FB868FBD-3820-4EE0-B444-5DE646BC4F0D}"/>
    <dgm:cxn modelId="{BC9D1D2D-3F8D-4667-9012-EF092B805F59}" srcId="{0911B9CE-AA57-4193-84B3-82D0E42272AC}" destId="{151F03F8-492F-4214-91C2-0C2CEF030C50}" srcOrd="5" destOrd="0" parTransId="{FD768413-06A1-41F3-AE45-B51EADF7B13E}" sibTransId="{A4DEA7F9-A85F-45C3-9520-973AC0AFA677}"/>
    <dgm:cxn modelId="{BB418EEC-D7BB-4D1B-9B25-678F1ED2A11D}" type="presOf" srcId="{0911B9CE-AA57-4193-84B3-82D0E42272AC}" destId="{BE774542-06C5-49B2-8CE9-2F95F3DC2DEA}" srcOrd="0" destOrd="0" presId="urn:microsoft.com/office/officeart/2005/8/layout/vList5"/>
    <dgm:cxn modelId="{2582BEE5-9D4A-48A1-8129-7A4A3B92978C}" type="presOf" srcId="{1A11F05D-5432-4339-A970-4B34948FFA91}" destId="{8CB96784-B2E1-40F6-97C3-E382D47B7CA2}" srcOrd="0" destOrd="0" presId="urn:microsoft.com/office/officeart/2005/8/layout/vList5"/>
    <dgm:cxn modelId="{948D7132-8ACE-40B5-B728-B7BDFD3A98CC}" srcId="{0911B9CE-AA57-4193-84B3-82D0E42272AC}" destId="{33F3F5FB-8260-43EB-985A-7BCCB92E26B2}" srcOrd="0" destOrd="0" parTransId="{D1111B19-E123-470C-849F-357623DC1A2C}" sibTransId="{747ADD0B-A322-4331-997C-1608D7A55E72}"/>
    <dgm:cxn modelId="{1969113B-DE25-4610-AADD-FB47363B0C48}" type="presParOf" srcId="{8CB96784-B2E1-40F6-97C3-E382D47B7CA2}" destId="{94055DCA-5D13-49D4-B00D-2F23E09CA9FE}" srcOrd="0" destOrd="0" presId="urn:microsoft.com/office/officeart/2005/8/layout/vList5"/>
    <dgm:cxn modelId="{4C3FE518-6FEE-4066-A911-4760D39C6F3D}" type="presParOf" srcId="{94055DCA-5D13-49D4-B00D-2F23E09CA9FE}" destId="{BE774542-06C5-49B2-8CE9-2F95F3DC2DEA}" srcOrd="0" destOrd="0" presId="urn:microsoft.com/office/officeart/2005/8/layout/vList5"/>
    <dgm:cxn modelId="{10E3BABE-CF84-4A85-BAEC-0E73F1FB8B06}" type="presParOf" srcId="{94055DCA-5D13-49D4-B00D-2F23E09CA9FE}" destId="{3AF90C40-5AC2-4552-A7E4-7024E990747E}" srcOrd="1" destOrd="0" presId="urn:microsoft.com/office/officeart/2005/8/layout/vList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C6F867C-4514-4DAC-9256-DC2A0015540A}" type="doc">
      <dgm:prSet loTypeId="urn:microsoft.com/office/officeart/2005/8/layout/vList5" loCatId="list" qsTypeId="urn:microsoft.com/office/officeart/2005/8/quickstyle/simple5" qsCatId="simple" csTypeId="urn:microsoft.com/office/officeart/2005/8/colors/colorful3" csCatId="colorful" phldr="1"/>
      <dgm:spPr/>
      <dgm:t>
        <a:bodyPr/>
        <a:lstStyle/>
        <a:p>
          <a:endParaRPr lang="es-ES"/>
        </a:p>
      </dgm:t>
    </dgm:pt>
    <dgm:pt modelId="{518C73E4-434D-4BEB-ADB9-4DFAECDD9164}">
      <dgm:prSet/>
      <dgm:spPr/>
      <dgm:t>
        <a:bodyPr/>
        <a:lstStyle/>
        <a:p>
          <a:pPr rtl="0"/>
          <a:r>
            <a:rPr lang="es-ES" b="1" dirty="0" smtClean="0">
              <a:solidFill>
                <a:schemeClr val="tx1"/>
              </a:solidFill>
            </a:rPr>
            <a:t>DESCUBRIMIENTO Y COMPRENSIÓN DEL MEDIO NATURAL Y CULTURAL</a:t>
          </a:r>
          <a:endParaRPr lang="es-EC" dirty="0">
            <a:solidFill>
              <a:schemeClr val="tx1"/>
            </a:solidFill>
          </a:endParaRPr>
        </a:p>
      </dgm:t>
    </dgm:pt>
    <dgm:pt modelId="{DA4DEEF9-3C03-473D-BAF5-23C8166D66F1}" type="parTrans" cxnId="{7A705F5C-3B18-43DA-A162-96714C08E71A}">
      <dgm:prSet/>
      <dgm:spPr/>
      <dgm:t>
        <a:bodyPr/>
        <a:lstStyle/>
        <a:p>
          <a:endParaRPr lang="es-ES"/>
        </a:p>
      </dgm:t>
    </dgm:pt>
    <dgm:pt modelId="{7A52FFBD-A1CA-40EE-B9F2-387BB9A143E6}" type="sibTrans" cxnId="{7A705F5C-3B18-43DA-A162-96714C08E71A}">
      <dgm:prSet/>
      <dgm:spPr/>
      <dgm:t>
        <a:bodyPr/>
        <a:lstStyle/>
        <a:p>
          <a:endParaRPr lang="es-ES"/>
        </a:p>
      </dgm:t>
    </dgm:pt>
    <dgm:pt modelId="{AB33C041-4004-4E06-94E1-075C24AC7588}">
      <dgm:prSet/>
      <dgm:spPr/>
      <dgm:t>
        <a:bodyPr/>
        <a:lstStyle/>
        <a:p>
          <a:pPr rtl="0"/>
          <a:r>
            <a:rPr lang="es-EC" dirty="0" smtClean="0">
              <a:hlinkClick xmlns:r="http://schemas.openxmlformats.org/officeDocument/2006/relationships" r:id="rId1" action="ppaction://hlinksldjump"/>
            </a:rPr>
            <a:t>Rompecabezas de afecto</a:t>
          </a:r>
          <a:endParaRPr lang="es-EC" dirty="0"/>
        </a:p>
      </dgm:t>
    </dgm:pt>
    <dgm:pt modelId="{6F55B51C-27CF-406A-8BA6-DEB7C1DABF91}" type="parTrans" cxnId="{EEC15B8B-8009-4E77-B77C-F7BE02CCAF6F}">
      <dgm:prSet/>
      <dgm:spPr/>
      <dgm:t>
        <a:bodyPr/>
        <a:lstStyle/>
        <a:p>
          <a:endParaRPr lang="es-ES"/>
        </a:p>
      </dgm:t>
    </dgm:pt>
    <dgm:pt modelId="{EE7010B6-4C0D-4524-85D2-2214E5ECF297}" type="sibTrans" cxnId="{EEC15B8B-8009-4E77-B77C-F7BE02CCAF6F}">
      <dgm:prSet/>
      <dgm:spPr/>
      <dgm:t>
        <a:bodyPr/>
        <a:lstStyle/>
        <a:p>
          <a:endParaRPr lang="es-ES"/>
        </a:p>
      </dgm:t>
    </dgm:pt>
    <dgm:pt modelId="{6A427542-8684-429D-81D3-45FA8C4EE788}">
      <dgm:prSet/>
      <dgm:spPr/>
      <dgm:t>
        <a:bodyPr/>
        <a:lstStyle/>
        <a:p>
          <a:pPr rtl="0"/>
          <a:r>
            <a:rPr lang="es-EC" dirty="0" smtClean="0">
              <a:hlinkClick xmlns:r="http://schemas.openxmlformats.org/officeDocument/2006/relationships" r:id="rId2" action="ppaction://hlinksldjump"/>
            </a:rPr>
            <a:t>Esculturas infantiles</a:t>
          </a:r>
          <a:endParaRPr lang="es-EC" dirty="0"/>
        </a:p>
      </dgm:t>
    </dgm:pt>
    <dgm:pt modelId="{5F859617-3DE0-4C1B-B869-9B1A2508E239}" type="parTrans" cxnId="{722AC094-1AFD-420B-948E-94A6BE53D91D}">
      <dgm:prSet/>
      <dgm:spPr/>
      <dgm:t>
        <a:bodyPr/>
        <a:lstStyle/>
        <a:p>
          <a:endParaRPr lang="es-ES"/>
        </a:p>
      </dgm:t>
    </dgm:pt>
    <dgm:pt modelId="{30E9F8CB-487D-4C9B-9C7E-8F188A0A5F25}" type="sibTrans" cxnId="{722AC094-1AFD-420B-948E-94A6BE53D91D}">
      <dgm:prSet/>
      <dgm:spPr/>
      <dgm:t>
        <a:bodyPr/>
        <a:lstStyle/>
        <a:p>
          <a:endParaRPr lang="es-ES"/>
        </a:p>
      </dgm:t>
    </dgm:pt>
    <dgm:pt modelId="{330289DE-D43F-47B4-983E-F51DDD6E408A}">
      <dgm:prSet/>
      <dgm:spPr/>
      <dgm:t>
        <a:bodyPr/>
        <a:lstStyle/>
        <a:p>
          <a:pPr rtl="0"/>
          <a:r>
            <a:rPr lang="es-EC" dirty="0" smtClean="0">
              <a:hlinkClick xmlns:r="http://schemas.openxmlformats.org/officeDocument/2006/relationships" r:id="rId3" action="ppaction://hlinksldjump"/>
            </a:rPr>
            <a:t>Mi personaje preferido</a:t>
          </a:r>
          <a:endParaRPr lang="es-EC" dirty="0"/>
        </a:p>
      </dgm:t>
    </dgm:pt>
    <dgm:pt modelId="{F5FFBF46-6ABB-45A6-9544-B775A4DC0F24}" type="parTrans" cxnId="{720ACFBB-6D0C-4B6F-9EDF-D4EE4A95A883}">
      <dgm:prSet/>
      <dgm:spPr/>
      <dgm:t>
        <a:bodyPr/>
        <a:lstStyle/>
        <a:p>
          <a:endParaRPr lang="es-ES"/>
        </a:p>
      </dgm:t>
    </dgm:pt>
    <dgm:pt modelId="{33E5B042-7872-4232-A632-9F01F8DAC88B}" type="sibTrans" cxnId="{720ACFBB-6D0C-4B6F-9EDF-D4EE4A95A883}">
      <dgm:prSet/>
      <dgm:spPr/>
      <dgm:t>
        <a:bodyPr/>
        <a:lstStyle/>
        <a:p>
          <a:endParaRPr lang="es-ES"/>
        </a:p>
      </dgm:t>
    </dgm:pt>
    <dgm:pt modelId="{1B3226AE-3833-4D7C-9DCB-DA6081F10A65}">
      <dgm:prSet/>
      <dgm:spPr/>
      <dgm:t>
        <a:bodyPr/>
        <a:lstStyle/>
        <a:p>
          <a:pPr rtl="0"/>
          <a:r>
            <a:rPr lang="es-EC" dirty="0" smtClean="0">
              <a:hlinkClick xmlns:r="http://schemas.openxmlformats.org/officeDocument/2006/relationships" r:id="rId4" action="ppaction://hlinksldjump"/>
            </a:rPr>
            <a:t>Mi ritmo y otros animales</a:t>
          </a:r>
          <a:endParaRPr lang="es-EC" dirty="0"/>
        </a:p>
      </dgm:t>
    </dgm:pt>
    <dgm:pt modelId="{E826B5EE-FE14-4EEC-B56E-B50B6BC1572B}" type="parTrans" cxnId="{7F2F7449-C165-47F9-9BA9-05C3C67B3BAF}">
      <dgm:prSet/>
      <dgm:spPr/>
      <dgm:t>
        <a:bodyPr/>
        <a:lstStyle/>
        <a:p>
          <a:endParaRPr lang="es-ES"/>
        </a:p>
      </dgm:t>
    </dgm:pt>
    <dgm:pt modelId="{6620D813-45DB-4AFC-BE70-AFF234FA0E5B}" type="sibTrans" cxnId="{7F2F7449-C165-47F9-9BA9-05C3C67B3BAF}">
      <dgm:prSet/>
      <dgm:spPr/>
      <dgm:t>
        <a:bodyPr/>
        <a:lstStyle/>
        <a:p>
          <a:endParaRPr lang="es-ES"/>
        </a:p>
      </dgm:t>
    </dgm:pt>
    <dgm:pt modelId="{B425DD79-AFAC-496D-AEAB-72549B72DFC1}">
      <dgm:prSet/>
      <dgm:spPr/>
      <dgm:t>
        <a:bodyPr/>
        <a:lstStyle/>
        <a:p>
          <a:pPr rtl="0"/>
          <a:r>
            <a:rPr lang="es-EC" dirty="0" smtClean="0">
              <a:hlinkClick xmlns:r="http://schemas.openxmlformats.org/officeDocument/2006/relationships" r:id="rId5" action="ppaction://hlinksldjump"/>
            </a:rPr>
            <a:t>Viendo el ritmo de la vida</a:t>
          </a:r>
          <a:endParaRPr lang="es-EC" dirty="0"/>
        </a:p>
      </dgm:t>
    </dgm:pt>
    <dgm:pt modelId="{2DEA9AD5-97D3-4AC7-956B-9999875C9DD1}" type="parTrans" cxnId="{A01912B7-30F5-41F0-BA85-F1DBA772EE30}">
      <dgm:prSet/>
      <dgm:spPr/>
      <dgm:t>
        <a:bodyPr/>
        <a:lstStyle/>
        <a:p>
          <a:endParaRPr lang="es-ES"/>
        </a:p>
      </dgm:t>
    </dgm:pt>
    <dgm:pt modelId="{BCA87114-DF48-420E-9EE0-8DB5EB83C92B}" type="sibTrans" cxnId="{A01912B7-30F5-41F0-BA85-F1DBA772EE30}">
      <dgm:prSet/>
      <dgm:spPr/>
      <dgm:t>
        <a:bodyPr/>
        <a:lstStyle/>
        <a:p>
          <a:endParaRPr lang="es-ES"/>
        </a:p>
      </dgm:t>
    </dgm:pt>
    <dgm:pt modelId="{3B08F7BA-6743-46BB-A7C5-88FFB8028770}">
      <dgm:prSet/>
      <dgm:spPr/>
      <dgm:t>
        <a:bodyPr/>
        <a:lstStyle/>
        <a:p>
          <a:pPr rtl="0"/>
          <a:r>
            <a:rPr lang="es-EC" dirty="0" smtClean="0">
              <a:hlinkClick xmlns:r="http://schemas.openxmlformats.org/officeDocument/2006/relationships" r:id="rId6" action="ppaction://hlinksldjump"/>
            </a:rPr>
            <a:t>Danzando en la naturaleza</a:t>
          </a:r>
          <a:endParaRPr lang="es-EC" dirty="0"/>
        </a:p>
      </dgm:t>
    </dgm:pt>
    <dgm:pt modelId="{CF1854EB-C19F-41E1-B435-A250753892E5}" type="parTrans" cxnId="{AE312411-E8FC-448B-85C5-D7C229715599}">
      <dgm:prSet/>
      <dgm:spPr/>
      <dgm:t>
        <a:bodyPr/>
        <a:lstStyle/>
        <a:p>
          <a:endParaRPr lang="es-ES"/>
        </a:p>
      </dgm:t>
    </dgm:pt>
    <dgm:pt modelId="{1999752D-3AA8-4115-B78B-3166F5FC7100}" type="sibTrans" cxnId="{AE312411-E8FC-448B-85C5-D7C229715599}">
      <dgm:prSet/>
      <dgm:spPr/>
      <dgm:t>
        <a:bodyPr/>
        <a:lstStyle/>
        <a:p>
          <a:endParaRPr lang="es-ES"/>
        </a:p>
      </dgm:t>
    </dgm:pt>
    <dgm:pt modelId="{FC4A94E1-ED47-4542-9027-43D35E150804}">
      <dgm:prSet/>
      <dgm:spPr/>
      <dgm:t>
        <a:bodyPr/>
        <a:lstStyle/>
        <a:p>
          <a:pPr rtl="0"/>
          <a:r>
            <a:rPr lang="es-EC" dirty="0" smtClean="0">
              <a:hlinkClick xmlns:r="http://schemas.openxmlformats.org/officeDocument/2006/relationships" r:id="rId7" action="ppaction://hlinksldjump"/>
            </a:rPr>
            <a:t>Sembrando arboles con mis manos</a:t>
          </a:r>
          <a:endParaRPr lang="es-EC" dirty="0"/>
        </a:p>
      </dgm:t>
    </dgm:pt>
    <dgm:pt modelId="{07BE0634-D366-4FBC-8BC7-75C60F058EFC}" type="parTrans" cxnId="{F29A2733-5990-47AA-9FB1-EA457CC9BC40}">
      <dgm:prSet/>
      <dgm:spPr/>
      <dgm:t>
        <a:bodyPr/>
        <a:lstStyle/>
        <a:p>
          <a:endParaRPr lang="es-ES"/>
        </a:p>
      </dgm:t>
    </dgm:pt>
    <dgm:pt modelId="{29304E6B-CAD6-471D-BF5D-1B590865C5B2}" type="sibTrans" cxnId="{F29A2733-5990-47AA-9FB1-EA457CC9BC40}">
      <dgm:prSet/>
      <dgm:spPr/>
      <dgm:t>
        <a:bodyPr/>
        <a:lstStyle/>
        <a:p>
          <a:endParaRPr lang="es-ES"/>
        </a:p>
      </dgm:t>
    </dgm:pt>
    <dgm:pt modelId="{2A41EFED-3B76-4540-84C4-9CB4D46BCBE7}">
      <dgm:prSet/>
      <dgm:spPr/>
      <dgm:t>
        <a:bodyPr/>
        <a:lstStyle/>
        <a:p>
          <a:pPr rtl="0"/>
          <a:r>
            <a:rPr lang="es-EC" dirty="0" smtClean="0">
              <a:hlinkClick xmlns:r="http://schemas.openxmlformats.org/officeDocument/2006/relationships" r:id="rId8" action="ppaction://hlinksldjump"/>
            </a:rPr>
            <a:t>Salto de la cuerda</a:t>
          </a:r>
          <a:endParaRPr lang="es-EC" dirty="0"/>
        </a:p>
      </dgm:t>
    </dgm:pt>
    <dgm:pt modelId="{898142D8-9EB5-482D-AD33-B6B78454D2A5}" type="parTrans" cxnId="{673A543B-A9AA-44E1-9292-04A4E7721F93}">
      <dgm:prSet/>
      <dgm:spPr/>
      <dgm:t>
        <a:bodyPr/>
        <a:lstStyle/>
        <a:p>
          <a:endParaRPr lang="es-ES"/>
        </a:p>
      </dgm:t>
    </dgm:pt>
    <dgm:pt modelId="{BCC7A3EB-3278-47DB-969F-625EC800F503}" type="sibTrans" cxnId="{673A543B-A9AA-44E1-9292-04A4E7721F93}">
      <dgm:prSet/>
      <dgm:spPr/>
      <dgm:t>
        <a:bodyPr/>
        <a:lstStyle/>
        <a:p>
          <a:endParaRPr lang="es-ES"/>
        </a:p>
      </dgm:t>
    </dgm:pt>
    <dgm:pt modelId="{CC2EDBFC-A2E3-4BB9-992C-21995259B493}">
      <dgm:prSet/>
      <dgm:spPr/>
      <dgm:t>
        <a:bodyPr/>
        <a:lstStyle/>
        <a:p>
          <a:pPr rtl="0"/>
          <a:r>
            <a:rPr lang="es-EC" dirty="0" smtClean="0">
              <a:hlinkClick xmlns:r="http://schemas.openxmlformats.org/officeDocument/2006/relationships" r:id="rId9" action="ppaction://hlinksldjump"/>
            </a:rPr>
            <a:t>El zoológico</a:t>
          </a:r>
          <a:endParaRPr lang="es-EC" dirty="0"/>
        </a:p>
      </dgm:t>
    </dgm:pt>
    <dgm:pt modelId="{447A5962-9623-45F4-9A7A-B36129F34B89}" type="parTrans" cxnId="{1A613F79-02AF-42EF-B45A-B6ECF4FC1C93}">
      <dgm:prSet/>
      <dgm:spPr/>
      <dgm:t>
        <a:bodyPr/>
        <a:lstStyle/>
        <a:p>
          <a:endParaRPr lang="es-ES"/>
        </a:p>
      </dgm:t>
    </dgm:pt>
    <dgm:pt modelId="{59127080-7348-4EF1-88D9-D2064495E42D}" type="sibTrans" cxnId="{1A613F79-02AF-42EF-B45A-B6ECF4FC1C93}">
      <dgm:prSet/>
      <dgm:spPr/>
      <dgm:t>
        <a:bodyPr/>
        <a:lstStyle/>
        <a:p>
          <a:endParaRPr lang="es-ES"/>
        </a:p>
      </dgm:t>
    </dgm:pt>
    <dgm:pt modelId="{9A0C2CE6-F2A5-4A53-9DAC-2D5A7B0B6598}" type="pres">
      <dgm:prSet presAssocID="{FC6F867C-4514-4DAC-9256-DC2A0015540A}" presName="Name0" presStyleCnt="0">
        <dgm:presLayoutVars>
          <dgm:dir/>
          <dgm:animLvl val="lvl"/>
          <dgm:resizeHandles val="exact"/>
        </dgm:presLayoutVars>
      </dgm:prSet>
      <dgm:spPr/>
      <dgm:t>
        <a:bodyPr/>
        <a:lstStyle/>
        <a:p>
          <a:endParaRPr lang="es-ES"/>
        </a:p>
      </dgm:t>
    </dgm:pt>
    <dgm:pt modelId="{8D1AAE0D-BB15-4651-8AA5-6523DA0E9302}" type="pres">
      <dgm:prSet presAssocID="{518C73E4-434D-4BEB-ADB9-4DFAECDD9164}" presName="linNode" presStyleCnt="0"/>
      <dgm:spPr/>
    </dgm:pt>
    <dgm:pt modelId="{22A77DB7-2823-478E-A9AE-BF78B50CBEC5}" type="pres">
      <dgm:prSet presAssocID="{518C73E4-434D-4BEB-ADB9-4DFAECDD9164}" presName="parentText" presStyleLbl="node1" presStyleIdx="0" presStyleCnt="1" custScaleX="147674">
        <dgm:presLayoutVars>
          <dgm:chMax val="1"/>
          <dgm:bulletEnabled val="1"/>
        </dgm:presLayoutVars>
      </dgm:prSet>
      <dgm:spPr/>
      <dgm:t>
        <a:bodyPr/>
        <a:lstStyle/>
        <a:p>
          <a:endParaRPr lang="es-ES"/>
        </a:p>
      </dgm:t>
    </dgm:pt>
    <dgm:pt modelId="{454AEB67-F7D9-4A5B-A776-66C031170B0B}" type="pres">
      <dgm:prSet presAssocID="{518C73E4-434D-4BEB-ADB9-4DFAECDD9164}" presName="descendantText" presStyleLbl="alignAccFollowNode1" presStyleIdx="0" presStyleCnt="1">
        <dgm:presLayoutVars>
          <dgm:bulletEnabled val="1"/>
        </dgm:presLayoutVars>
      </dgm:prSet>
      <dgm:spPr/>
      <dgm:t>
        <a:bodyPr/>
        <a:lstStyle/>
        <a:p>
          <a:endParaRPr lang="es-ES"/>
        </a:p>
      </dgm:t>
    </dgm:pt>
  </dgm:ptLst>
  <dgm:cxnLst>
    <dgm:cxn modelId="{A9D8D710-4012-45D4-ADBE-31F162CBE6C3}" type="presOf" srcId="{CC2EDBFC-A2E3-4BB9-992C-21995259B493}" destId="{454AEB67-F7D9-4A5B-A776-66C031170B0B}" srcOrd="0" destOrd="8" presId="urn:microsoft.com/office/officeart/2005/8/layout/vList5"/>
    <dgm:cxn modelId="{7F2F7449-C165-47F9-9BA9-05C3C67B3BAF}" srcId="{518C73E4-434D-4BEB-ADB9-4DFAECDD9164}" destId="{1B3226AE-3833-4D7C-9DCB-DA6081F10A65}" srcOrd="3" destOrd="0" parTransId="{E826B5EE-FE14-4EEC-B56E-B50B6BC1572B}" sibTransId="{6620D813-45DB-4AFC-BE70-AFF234FA0E5B}"/>
    <dgm:cxn modelId="{1A613F79-02AF-42EF-B45A-B6ECF4FC1C93}" srcId="{518C73E4-434D-4BEB-ADB9-4DFAECDD9164}" destId="{CC2EDBFC-A2E3-4BB9-992C-21995259B493}" srcOrd="8" destOrd="0" parTransId="{447A5962-9623-45F4-9A7A-B36129F34B89}" sibTransId="{59127080-7348-4EF1-88D9-D2064495E42D}"/>
    <dgm:cxn modelId="{D6E48D36-5861-4BF2-AF67-FF63EF71A82D}" type="presOf" srcId="{FC4A94E1-ED47-4542-9027-43D35E150804}" destId="{454AEB67-F7D9-4A5B-A776-66C031170B0B}" srcOrd="0" destOrd="6" presId="urn:microsoft.com/office/officeart/2005/8/layout/vList5"/>
    <dgm:cxn modelId="{722AC094-1AFD-420B-948E-94A6BE53D91D}" srcId="{518C73E4-434D-4BEB-ADB9-4DFAECDD9164}" destId="{6A427542-8684-429D-81D3-45FA8C4EE788}" srcOrd="1" destOrd="0" parTransId="{5F859617-3DE0-4C1B-B869-9B1A2508E239}" sibTransId="{30E9F8CB-487D-4C9B-9C7E-8F188A0A5F25}"/>
    <dgm:cxn modelId="{3A58D474-7634-4214-8A60-94B88275319E}" type="presOf" srcId="{2A41EFED-3B76-4540-84C4-9CB4D46BCBE7}" destId="{454AEB67-F7D9-4A5B-A776-66C031170B0B}" srcOrd="0" destOrd="7" presId="urn:microsoft.com/office/officeart/2005/8/layout/vList5"/>
    <dgm:cxn modelId="{71B63901-BC78-409C-9D1A-A021EBB0F6E2}" type="presOf" srcId="{330289DE-D43F-47B4-983E-F51DDD6E408A}" destId="{454AEB67-F7D9-4A5B-A776-66C031170B0B}" srcOrd="0" destOrd="2" presId="urn:microsoft.com/office/officeart/2005/8/layout/vList5"/>
    <dgm:cxn modelId="{9744F368-607E-4585-86FE-9E854B32F9B7}" type="presOf" srcId="{6A427542-8684-429D-81D3-45FA8C4EE788}" destId="{454AEB67-F7D9-4A5B-A776-66C031170B0B}" srcOrd="0" destOrd="1" presId="urn:microsoft.com/office/officeart/2005/8/layout/vList5"/>
    <dgm:cxn modelId="{0E89F3EE-6F67-4C1E-9728-E198DFC31491}" type="presOf" srcId="{1B3226AE-3833-4D7C-9DCB-DA6081F10A65}" destId="{454AEB67-F7D9-4A5B-A776-66C031170B0B}" srcOrd="0" destOrd="3" presId="urn:microsoft.com/office/officeart/2005/8/layout/vList5"/>
    <dgm:cxn modelId="{720ACFBB-6D0C-4B6F-9EDF-D4EE4A95A883}" srcId="{518C73E4-434D-4BEB-ADB9-4DFAECDD9164}" destId="{330289DE-D43F-47B4-983E-F51DDD6E408A}" srcOrd="2" destOrd="0" parTransId="{F5FFBF46-6ABB-45A6-9544-B775A4DC0F24}" sibTransId="{33E5B042-7872-4232-A632-9F01F8DAC88B}"/>
    <dgm:cxn modelId="{7A705F5C-3B18-43DA-A162-96714C08E71A}" srcId="{FC6F867C-4514-4DAC-9256-DC2A0015540A}" destId="{518C73E4-434D-4BEB-ADB9-4DFAECDD9164}" srcOrd="0" destOrd="0" parTransId="{DA4DEEF9-3C03-473D-BAF5-23C8166D66F1}" sibTransId="{7A52FFBD-A1CA-40EE-B9F2-387BB9A143E6}"/>
    <dgm:cxn modelId="{02A1669B-0A56-45D1-9672-8B82914B1CD2}" type="presOf" srcId="{AB33C041-4004-4E06-94E1-075C24AC7588}" destId="{454AEB67-F7D9-4A5B-A776-66C031170B0B}" srcOrd="0" destOrd="0" presId="urn:microsoft.com/office/officeart/2005/8/layout/vList5"/>
    <dgm:cxn modelId="{2639AE3C-2433-41F0-BA9C-6D0809490096}" type="presOf" srcId="{518C73E4-434D-4BEB-ADB9-4DFAECDD9164}" destId="{22A77DB7-2823-478E-A9AE-BF78B50CBEC5}" srcOrd="0" destOrd="0" presId="urn:microsoft.com/office/officeart/2005/8/layout/vList5"/>
    <dgm:cxn modelId="{EEC15B8B-8009-4E77-B77C-F7BE02CCAF6F}" srcId="{518C73E4-434D-4BEB-ADB9-4DFAECDD9164}" destId="{AB33C041-4004-4E06-94E1-075C24AC7588}" srcOrd="0" destOrd="0" parTransId="{6F55B51C-27CF-406A-8BA6-DEB7C1DABF91}" sibTransId="{EE7010B6-4C0D-4524-85D2-2214E5ECF297}"/>
    <dgm:cxn modelId="{F29A2733-5990-47AA-9FB1-EA457CC9BC40}" srcId="{518C73E4-434D-4BEB-ADB9-4DFAECDD9164}" destId="{FC4A94E1-ED47-4542-9027-43D35E150804}" srcOrd="6" destOrd="0" parTransId="{07BE0634-D366-4FBC-8BC7-75C60F058EFC}" sibTransId="{29304E6B-CAD6-471D-BF5D-1B590865C5B2}"/>
    <dgm:cxn modelId="{673A543B-A9AA-44E1-9292-04A4E7721F93}" srcId="{518C73E4-434D-4BEB-ADB9-4DFAECDD9164}" destId="{2A41EFED-3B76-4540-84C4-9CB4D46BCBE7}" srcOrd="7" destOrd="0" parTransId="{898142D8-9EB5-482D-AD33-B6B78454D2A5}" sibTransId="{BCC7A3EB-3278-47DB-969F-625EC800F503}"/>
    <dgm:cxn modelId="{E56DB2EC-09EA-41A1-AE3B-4B0C1C09F4DF}" type="presOf" srcId="{FC6F867C-4514-4DAC-9256-DC2A0015540A}" destId="{9A0C2CE6-F2A5-4A53-9DAC-2D5A7B0B6598}" srcOrd="0" destOrd="0" presId="urn:microsoft.com/office/officeart/2005/8/layout/vList5"/>
    <dgm:cxn modelId="{E7B2B6F2-309B-4A83-B545-C03131E75A5D}" type="presOf" srcId="{3B08F7BA-6743-46BB-A7C5-88FFB8028770}" destId="{454AEB67-F7D9-4A5B-A776-66C031170B0B}" srcOrd="0" destOrd="5" presId="urn:microsoft.com/office/officeart/2005/8/layout/vList5"/>
    <dgm:cxn modelId="{AE312411-E8FC-448B-85C5-D7C229715599}" srcId="{518C73E4-434D-4BEB-ADB9-4DFAECDD9164}" destId="{3B08F7BA-6743-46BB-A7C5-88FFB8028770}" srcOrd="5" destOrd="0" parTransId="{CF1854EB-C19F-41E1-B435-A250753892E5}" sibTransId="{1999752D-3AA8-4115-B78B-3166F5FC7100}"/>
    <dgm:cxn modelId="{9E7FAD42-210F-4C63-AC50-0B8BC2DA2B17}" type="presOf" srcId="{B425DD79-AFAC-496D-AEAB-72549B72DFC1}" destId="{454AEB67-F7D9-4A5B-A776-66C031170B0B}" srcOrd="0" destOrd="4" presId="urn:microsoft.com/office/officeart/2005/8/layout/vList5"/>
    <dgm:cxn modelId="{A01912B7-30F5-41F0-BA85-F1DBA772EE30}" srcId="{518C73E4-434D-4BEB-ADB9-4DFAECDD9164}" destId="{B425DD79-AFAC-496D-AEAB-72549B72DFC1}" srcOrd="4" destOrd="0" parTransId="{2DEA9AD5-97D3-4AC7-956B-9999875C9DD1}" sibTransId="{BCA87114-DF48-420E-9EE0-8DB5EB83C92B}"/>
    <dgm:cxn modelId="{DA45286A-9CE6-4D09-A812-86EEA24CD718}" type="presParOf" srcId="{9A0C2CE6-F2A5-4A53-9DAC-2D5A7B0B6598}" destId="{8D1AAE0D-BB15-4651-8AA5-6523DA0E9302}" srcOrd="0" destOrd="0" presId="urn:microsoft.com/office/officeart/2005/8/layout/vList5"/>
    <dgm:cxn modelId="{6366982A-CF6D-44FA-8AF9-D62B453DBEF7}" type="presParOf" srcId="{8D1AAE0D-BB15-4651-8AA5-6523DA0E9302}" destId="{22A77DB7-2823-478E-A9AE-BF78B50CBEC5}" srcOrd="0" destOrd="0" presId="urn:microsoft.com/office/officeart/2005/8/layout/vList5"/>
    <dgm:cxn modelId="{6C029639-BD17-4AF0-9C92-C1425B9AB212}" type="presParOf" srcId="{8D1AAE0D-BB15-4651-8AA5-6523DA0E9302}" destId="{454AEB67-F7D9-4A5B-A776-66C031170B0B}" srcOrd="1" destOrd="0" presId="urn:microsoft.com/office/officeart/2005/8/layout/vList5"/>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B037770-78D4-44E3-BA58-BAB541A7C2A1}" type="doc">
      <dgm:prSet loTypeId="urn:microsoft.com/office/officeart/2005/8/layout/hierarchy3" loCatId="list" qsTypeId="urn:microsoft.com/office/officeart/2005/8/quickstyle/simple3" qsCatId="simple" csTypeId="urn:microsoft.com/office/officeart/2005/8/colors/accent1_2" csCatId="accent1" phldr="1"/>
      <dgm:spPr/>
      <dgm:t>
        <a:bodyPr/>
        <a:lstStyle/>
        <a:p>
          <a:endParaRPr lang="es-ES"/>
        </a:p>
      </dgm:t>
    </dgm:pt>
    <dgm:pt modelId="{A5E04206-168F-41C7-A484-03323D078D52}">
      <dgm:prSet custT="1"/>
      <dgm:spPr/>
      <dgm:t>
        <a:bodyPr/>
        <a:lstStyle/>
        <a:p>
          <a:pPr rtl="0"/>
          <a:r>
            <a:rPr lang="es-ES" sz="1400" b="1" dirty="0" smtClean="0">
              <a:latin typeface="Verdana" pitchFamily="34" charset="0"/>
              <a:ea typeface="Verdana" pitchFamily="34" charset="0"/>
              <a:cs typeface="Verdana" pitchFamily="34" charset="0"/>
            </a:rPr>
            <a:t>COMPRENSIÓN Y EXPRESIÓN ARTÍSTICA</a:t>
          </a:r>
          <a:endParaRPr lang="es-EC" sz="1400" dirty="0">
            <a:latin typeface="Verdana" pitchFamily="34" charset="0"/>
            <a:ea typeface="Verdana" pitchFamily="34" charset="0"/>
            <a:cs typeface="Verdana" pitchFamily="34" charset="0"/>
          </a:endParaRPr>
        </a:p>
      </dgm:t>
    </dgm:pt>
    <dgm:pt modelId="{93F67C3B-934E-41D5-9AAB-3A79702C64A8}" type="parTrans" cxnId="{D78B4FFC-BACC-4CE7-99CD-289F03E39F16}">
      <dgm:prSet/>
      <dgm:spPr/>
      <dgm:t>
        <a:bodyPr/>
        <a:lstStyle/>
        <a:p>
          <a:endParaRPr lang="es-ES" sz="1400">
            <a:solidFill>
              <a:schemeClr val="tx1"/>
            </a:solidFill>
            <a:latin typeface="Verdana" pitchFamily="34" charset="0"/>
            <a:ea typeface="Verdana" pitchFamily="34" charset="0"/>
            <a:cs typeface="Verdana" pitchFamily="34" charset="0"/>
          </a:endParaRPr>
        </a:p>
      </dgm:t>
    </dgm:pt>
    <dgm:pt modelId="{93D17042-B6AE-49D7-8466-D24ADA801431}" type="sibTrans" cxnId="{D78B4FFC-BACC-4CE7-99CD-289F03E39F16}">
      <dgm:prSet/>
      <dgm:spPr/>
      <dgm:t>
        <a:bodyPr/>
        <a:lstStyle/>
        <a:p>
          <a:endParaRPr lang="es-ES" sz="1400">
            <a:solidFill>
              <a:schemeClr val="tx1"/>
            </a:solidFill>
            <a:latin typeface="Verdana" pitchFamily="34" charset="0"/>
            <a:ea typeface="Verdana" pitchFamily="34" charset="0"/>
            <a:cs typeface="Verdana" pitchFamily="34" charset="0"/>
          </a:endParaRPr>
        </a:p>
      </dgm:t>
    </dgm:pt>
    <dgm:pt modelId="{CE4FB315-C724-4281-8E3F-EEA867FC6A91}">
      <dgm:prSet custT="1"/>
      <dgm:spPr/>
      <dgm:t>
        <a:bodyPr/>
        <a:lstStyle/>
        <a:p>
          <a:pPr rtl="0"/>
          <a:r>
            <a:rPr lang="es-ES" sz="1400" dirty="0" smtClean="0">
              <a:latin typeface="Verdana" pitchFamily="34" charset="0"/>
              <a:ea typeface="Verdana" pitchFamily="34" charset="0"/>
              <a:cs typeface="Verdana" pitchFamily="34" charset="0"/>
              <a:hlinkClick xmlns:r="http://schemas.openxmlformats.org/officeDocument/2006/relationships" r:id="rId1" action="ppaction://hlinksldjump"/>
            </a:rPr>
            <a:t>Coordinación visomotora.</a:t>
          </a:r>
          <a:endParaRPr lang="es-EC" sz="1400" dirty="0">
            <a:latin typeface="Verdana" pitchFamily="34" charset="0"/>
            <a:ea typeface="Verdana" pitchFamily="34" charset="0"/>
            <a:cs typeface="Verdana" pitchFamily="34" charset="0"/>
          </a:endParaRPr>
        </a:p>
      </dgm:t>
    </dgm:pt>
    <dgm:pt modelId="{1D1FF4EA-A56A-43AA-82C9-D3D470F5A976}" type="parTrans" cxnId="{88FF0F2D-485B-4006-95AC-3C8720CAEBA5}">
      <dgm:prSet/>
      <dgm:spPr/>
      <dgm:t>
        <a:bodyPr/>
        <a:lstStyle/>
        <a:p>
          <a:endParaRPr lang="es-ES" sz="1400">
            <a:solidFill>
              <a:schemeClr val="tx1"/>
            </a:solidFill>
            <a:latin typeface="Verdana" pitchFamily="34" charset="0"/>
            <a:ea typeface="Verdana" pitchFamily="34" charset="0"/>
            <a:cs typeface="Verdana" pitchFamily="34" charset="0"/>
          </a:endParaRPr>
        </a:p>
      </dgm:t>
    </dgm:pt>
    <dgm:pt modelId="{13C49D4E-8D1F-475D-BD4F-DCF284B25C6D}" type="sibTrans" cxnId="{88FF0F2D-485B-4006-95AC-3C8720CAEBA5}">
      <dgm:prSet/>
      <dgm:spPr/>
      <dgm:t>
        <a:bodyPr/>
        <a:lstStyle/>
        <a:p>
          <a:endParaRPr lang="es-ES" sz="1400">
            <a:solidFill>
              <a:schemeClr val="tx1"/>
            </a:solidFill>
            <a:latin typeface="Verdana" pitchFamily="34" charset="0"/>
            <a:ea typeface="Verdana" pitchFamily="34" charset="0"/>
            <a:cs typeface="Verdana" pitchFamily="34" charset="0"/>
          </a:endParaRPr>
        </a:p>
      </dgm:t>
    </dgm:pt>
    <dgm:pt modelId="{E362BF14-24F8-4B98-AED4-8312131FE6C3}">
      <dgm:prSet custT="1"/>
      <dgm:spPr/>
      <dgm:t>
        <a:bodyPr/>
        <a:lstStyle/>
        <a:p>
          <a:pPr rtl="0"/>
          <a:r>
            <a:rPr lang="es-ES" sz="1400" dirty="0" smtClean="0">
              <a:latin typeface="Verdana" pitchFamily="34" charset="0"/>
              <a:ea typeface="Verdana" pitchFamily="34" charset="0"/>
              <a:cs typeface="Verdana" pitchFamily="34" charset="0"/>
              <a:hlinkClick xmlns:r="http://schemas.openxmlformats.org/officeDocument/2006/relationships" r:id="rId2" action="ppaction://hlinksldjump"/>
            </a:rPr>
            <a:t>Armado de rompecabezas.</a:t>
          </a:r>
          <a:endParaRPr lang="es-EC" sz="1400" dirty="0">
            <a:latin typeface="Verdana" pitchFamily="34" charset="0"/>
            <a:ea typeface="Verdana" pitchFamily="34" charset="0"/>
            <a:cs typeface="Verdana" pitchFamily="34" charset="0"/>
          </a:endParaRPr>
        </a:p>
      </dgm:t>
    </dgm:pt>
    <dgm:pt modelId="{0A20DF0C-4E27-43DA-BD01-F36C5E67CB43}" type="parTrans" cxnId="{3FA1D3C4-AF5B-41D5-8A4E-E9D35BA27B5F}">
      <dgm:prSet/>
      <dgm:spPr/>
      <dgm:t>
        <a:bodyPr/>
        <a:lstStyle/>
        <a:p>
          <a:endParaRPr lang="es-ES" sz="1400">
            <a:solidFill>
              <a:schemeClr val="tx1"/>
            </a:solidFill>
            <a:latin typeface="Verdana" pitchFamily="34" charset="0"/>
            <a:ea typeface="Verdana" pitchFamily="34" charset="0"/>
            <a:cs typeface="Verdana" pitchFamily="34" charset="0"/>
          </a:endParaRPr>
        </a:p>
      </dgm:t>
    </dgm:pt>
    <dgm:pt modelId="{30395491-B37C-40B8-8E70-08493EC0E441}" type="sibTrans" cxnId="{3FA1D3C4-AF5B-41D5-8A4E-E9D35BA27B5F}">
      <dgm:prSet/>
      <dgm:spPr/>
      <dgm:t>
        <a:bodyPr/>
        <a:lstStyle/>
        <a:p>
          <a:endParaRPr lang="es-ES" sz="1400">
            <a:solidFill>
              <a:schemeClr val="tx1"/>
            </a:solidFill>
            <a:latin typeface="Verdana" pitchFamily="34" charset="0"/>
            <a:ea typeface="Verdana" pitchFamily="34" charset="0"/>
            <a:cs typeface="Verdana" pitchFamily="34" charset="0"/>
          </a:endParaRPr>
        </a:p>
      </dgm:t>
    </dgm:pt>
    <dgm:pt modelId="{1D28FDAE-AB47-4DB9-AFBE-17CEF7CCE86B}">
      <dgm:prSet custT="1"/>
      <dgm:spPr/>
      <dgm:t>
        <a:bodyPr/>
        <a:lstStyle/>
        <a:p>
          <a:pPr rtl="0"/>
          <a:r>
            <a:rPr lang="es-ES" sz="1400" dirty="0" smtClean="0">
              <a:latin typeface="Verdana" pitchFamily="34" charset="0"/>
              <a:ea typeface="Verdana" pitchFamily="34" charset="0"/>
              <a:cs typeface="Verdana" pitchFamily="34" charset="0"/>
              <a:hlinkClick xmlns:r="http://schemas.openxmlformats.org/officeDocument/2006/relationships" r:id="rId3" action="ppaction://hlinksldjump"/>
            </a:rPr>
            <a:t>Percepción visual</a:t>
          </a:r>
          <a:r>
            <a:rPr lang="es-ES" sz="1400" dirty="0" smtClean="0">
              <a:latin typeface="Verdana" pitchFamily="34" charset="0"/>
              <a:ea typeface="Verdana" pitchFamily="34" charset="0"/>
              <a:cs typeface="Verdana" pitchFamily="34" charset="0"/>
            </a:rPr>
            <a:t>.</a:t>
          </a:r>
          <a:endParaRPr lang="es-EC" sz="1400" dirty="0">
            <a:latin typeface="Verdana" pitchFamily="34" charset="0"/>
            <a:ea typeface="Verdana" pitchFamily="34" charset="0"/>
            <a:cs typeface="Verdana" pitchFamily="34" charset="0"/>
          </a:endParaRPr>
        </a:p>
      </dgm:t>
    </dgm:pt>
    <dgm:pt modelId="{3831C5DF-1F42-44A4-9B26-3544F34DD477}" type="parTrans" cxnId="{CF83F282-373A-49C9-9C8F-88E93C469669}">
      <dgm:prSet/>
      <dgm:spPr/>
      <dgm:t>
        <a:bodyPr/>
        <a:lstStyle/>
        <a:p>
          <a:endParaRPr lang="es-ES" sz="1400">
            <a:solidFill>
              <a:schemeClr val="tx1"/>
            </a:solidFill>
            <a:latin typeface="Verdana" pitchFamily="34" charset="0"/>
            <a:ea typeface="Verdana" pitchFamily="34" charset="0"/>
            <a:cs typeface="Verdana" pitchFamily="34" charset="0"/>
          </a:endParaRPr>
        </a:p>
      </dgm:t>
    </dgm:pt>
    <dgm:pt modelId="{93F39AD5-CBD5-499A-A0F9-C684BA4F5A3D}" type="sibTrans" cxnId="{CF83F282-373A-49C9-9C8F-88E93C469669}">
      <dgm:prSet/>
      <dgm:spPr/>
      <dgm:t>
        <a:bodyPr/>
        <a:lstStyle/>
        <a:p>
          <a:endParaRPr lang="es-ES" sz="1400">
            <a:solidFill>
              <a:schemeClr val="tx1"/>
            </a:solidFill>
            <a:latin typeface="Verdana" pitchFamily="34" charset="0"/>
            <a:ea typeface="Verdana" pitchFamily="34" charset="0"/>
            <a:cs typeface="Verdana" pitchFamily="34" charset="0"/>
          </a:endParaRPr>
        </a:p>
      </dgm:t>
    </dgm:pt>
    <dgm:pt modelId="{3C72605B-1784-4D89-ABA4-A3954BD2B415}">
      <dgm:prSet custT="1"/>
      <dgm:spPr/>
      <dgm:t>
        <a:bodyPr/>
        <a:lstStyle/>
        <a:p>
          <a:pPr rtl="0"/>
          <a:r>
            <a:rPr lang="es-ES" sz="1400" dirty="0" smtClean="0">
              <a:latin typeface="Verdana" pitchFamily="34" charset="0"/>
              <a:ea typeface="Verdana" pitchFamily="34" charset="0"/>
              <a:cs typeface="Verdana" pitchFamily="34" charset="0"/>
              <a:hlinkClick xmlns:r="http://schemas.openxmlformats.org/officeDocument/2006/relationships" r:id="rId3" action="ppaction://hlinksldjump"/>
            </a:rPr>
            <a:t>Colorear</a:t>
          </a:r>
          <a:endParaRPr lang="es-EC" sz="1400" dirty="0">
            <a:latin typeface="Verdana" pitchFamily="34" charset="0"/>
            <a:ea typeface="Verdana" pitchFamily="34" charset="0"/>
            <a:cs typeface="Verdana" pitchFamily="34" charset="0"/>
          </a:endParaRPr>
        </a:p>
      </dgm:t>
    </dgm:pt>
    <dgm:pt modelId="{4216E42B-46F9-4882-B3B6-3547B4CDCD14}" type="parTrans" cxnId="{222053D4-252E-41B8-A945-1C2A61589464}">
      <dgm:prSet/>
      <dgm:spPr/>
      <dgm:t>
        <a:bodyPr/>
        <a:lstStyle/>
        <a:p>
          <a:endParaRPr lang="es-ES" sz="1400">
            <a:solidFill>
              <a:schemeClr val="tx1"/>
            </a:solidFill>
            <a:latin typeface="Verdana" pitchFamily="34" charset="0"/>
            <a:ea typeface="Verdana" pitchFamily="34" charset="0"/>
            <a:cs typeface="Verdana" pitchFamily="34" charset="0"/>
          </a:endParaRPr>
        </a:p>
      </dgm:t>
    </dgm:pt>
    <dgm:pt modelId="{FF5C4096-1DA8-45E1-93F3-0654DAB7285B}" type="sibTrans" cxnId="{222053D4-252E-41B8-A945-1C2A61589464}">
      <dgm:prSet/>
      <dgm:spPr/>
      <dgm:t>
        <a:bodyPr/>
        <a:lstStyle/>
        <a:p>
          <a:endParaRPr lang="es-ES" sz="1400">
            <a:solidFill>
              <a:schemeClr val="tx1"/>
            </a:solidFill>
            <a:latin typeface="Verdana" pitchFamily="34" charset="0"/>
            <a:ea typeface="Verdana" pitchFamily="34" charset="0"/>
            <a:cs typeface="Verdana" pitchFamily="34" charset="0"/>
          </a:endParaRPr>
        </a:p>
      </dgm:t>
    </dgm:pt>
    <dgm:pt modelId="{4900A496-2CA4-4AE0-A5EA-869AF53CAC90}" type="pres">
      <dgm:prSet presAssocID="{3B037770-78D4-44E3-BA58-BAB541A7C2A1}" presName="diagram" presStyleCnt="0">
        <dgm:presLayoutVars>
          <dgm:chPref val="1"/>
          <dgm:dir/>
          <dgm:animOne val="branch"/>
          <dgm:animLvl val="lvl"/>
          <dgm:resizeHandles/>
        </dgm:presLayoutVars>
      </dgm:prSet>
      <dgm:spPr/>
      <dgm:t>
        <a:bodyPr/>
        <a:lstStyle/>
        <a:p>
          <a:endParaRPr lang="es-ES"/>
        </a:p>
      </dgm:t>
    </dgm:pt>
    <dgm:pt modelId="{EC2279FE-211C-4EAB-930A-4C5990F4C221}" type="pres">
      <dgm:prSet presAssocID="{A5E04206-168F-41C7-A484-03323D078D52}" presName="root" presStyleCnt="0"/>
      <dgm:spPr/>
    </dgm:pt>
    <dgm:pt modelId="{7F52354F-C039-4F55-8098-6A844E506616}" type="pres">
      <dgm:prSet presAssocID="{A5E04206-168F-41C7-A484-03323D078D52}" presName="rootComposite" presStyleCnt="0"/>
      <dgm:spPr/>
    </dgm:pt>
    <dgm:pt modelId="{C5A706A0-56E3-498E-9363-DDC6BBD4AC9B}" type="pres">
      <dgm:prSet presAssocID="{A5E04206-168F-41C7-A484-03323D078D52}" presName="rootText" presStyleLbl="node1" presStyleIdx="0" presStyleCnt="1" custScaleX="117566" custScaleY="56743" custLinFactNeighborY="-21634"/>
      <dgm:spPr/>
      <dgm:t>
        <a:bodyPr/>
        <a:lstStyle/>
        <a:p>
          <a:endParaRPr lang="es-ES"/>
        </a:p>
      </dgm:t>
    </dgm:pt>
    <dgm:pt modelId="{6414561E-569D-4DF1-B8DD-4922913B9C43}" type="pres">
      <dgm:prSet presAssocID="{A5E04206-168F-41C7-A484-03323D078D52}" presName="rootConnector" presStyleLbl="node1" presStyleIdx="0" presStyleCnt="1"/>
      <dgm:spPr/>
      <dgm:t>
        <a:bodyPr/>
        <a:lstStyle/>
        <a:p>
          <a:endParaRPr lang="es-ES"/>
        </a:p>
      </dgm:t>
    </dgm:pt>
    <dgm:pt modelId="{D70B3AC7-17AC-45A2-A0FA-A78AD1E2FB55}" type="pres">
      <dgm:prSet presAssocID="{A5E04206-168F-41C7-A484-03323D078D52}" presName="childShape" presStyleCnt="0"/>
      <dgm:spPr/>
    </dgm:pt>
    <dgm:pt modelId="{DEFE7AF4-67D4-48B5-9673-4E2D7132DD59}" type="pres">
      <dgm:prSet presAssocID="{1D1FF4EA-A56A-43AA-82C9-D3D470F5A976}" presName="Name13" presStyleLbl="parChTrans1D2" presStyleIdx="0" presStyleCnt="2"/>
      <dgm:spPr/>
      <dgm:t>
        <a:bodyPr/>
        <a:lstStyle/>
        <a:p>
          <a:endParaRPr lang="es-ES"/>
        </a:p>
      </dgm:t>
    </dgm:pt>
    <dgm:pt modelId="{DAE60036-1ADF-4A19-A710-6D6EA1D090E8}" type="pres">
      <dgm:prSet presAssocID="{CE4FB315-C724-4281-8E3F-EEA867FC6A91}" presName="childText" presStyleLbl="bgAcc1" presStyleIdx="0" presStyleCnt="2" custScaleX="129503" custScaleY="84585" custLinFactNeighborY="-22460">
        <dgm:presLayoutVars>
          <dgm:bulletEnabled val="1"/>
        </dgm:presLayoutVars>
      </dgm:prSet>
      <dgm:spPr/>
      <dgm:t>
        <a:bodyPr/>
        <a:lstStyle/>
        <a:p>
          <a:endParaRPr lang="es-ES"/>
        </a:p>
      </dgm:t>
    </dgm:pt>
    <dgm:pt modelId="{403D08E9-0563-40C7-A5FF-793DE76DCA7F}" type="pres">
      <dgm:prSet presAssocID="{3831C5DF-1F42-44A4-9B26-3544F34DD477}" presName="Name13" presStyleLbl="parChTrans1D2" presStyleIdx="1" presStyleCnt="2"/>
      <dgm:spPr/>
      <dgm:t>
        <a:bodyPr/>
        <a:lstStyle/>
        <a:p>
          <a:endParaRPr lang="es-ES"/>
        </a:p>
      </dgm:t>
    </dgm:pt>
    <dgm:pt modelId="{E7970F8E-FDAA-436D-873B-9FD854701696}" type="pres">
      <dgm:prSet presAssocID="{1D28FDAE-AB47-4DB9-AFBE-17CEF7CCE86B}" presName="childText" presStyleLbl="bgAcc1" presStyleIdx="1" presStyleCnt="2" custScaleX="128587" custScaleY="62933" custLinFactNeighborY="-22460">
        <dgm:presLayoutVars>
          <dgm:bulletEnabled val="1"/>
        </dgm:presLayoutVars>
      </dgm:prSet>
      <dgm:spPr/>
      <dgm:t>
        <a:bodyPr/>
        <a:lstStyle/>
        <a:p>
          <a:endParaRPr lang="es-ES"/>
        </a:p>
      </dgm:t>
    </dgm:pt>
  </dgm:ptLst>
  <dgm:cxnLst>
    <dgm:cxn modelId="{3FA1D3C4-AF5B-41D5-8A4E-E9D35BA27B5F}" srcId="{CE4FB315-C724-4281-8E3F-EEA867FC6A91}" destId="{E362BF14-24F8-4B98-AED4-8312131FE6C3}" srcOrd="0" destOrd="0" parTransId="{0A20DF0C-4E27-43DA-BD01-F36C5E67CB43}" sibTransId="{30395491-B37C-40B8-8E70-08493EC0E441}"/>
    <dgm:cxn modelId="{D78B4FFC-BACC-4CE7-99CD-289F03E39F16}" srcId="{3B037770-78D4-44E3-BA58-BAB541A7C2A1}" destId="{A5E04206-168F-41C7-A484-03323D078D52}" srcOrd="0" destOrd="0" parTransId="{93F67C3B-934E-41D5-9AAB-3A79702C64A8}" sibTransId="{93D17042-B6AE-49D7-8466-D24ADA801431}"/>
    <dgm:cxn modelId="{D9B77527-4899-4A3B-9BDA-9366EC7C3F19}" type="presOf" srcId="{A5E04206-168F-41C7-A484-03323D078D52}" destId="{6414561E-569D-4DF1-B8DD-4922913B9C43}" srcOrd="1" destOrd="0" presId="urn:microsoft.com/office/officeart/2005/8/layout/hierarchy3"/>
    <dgm:cxn modelId="{82DC8A0F-3248-493E-AF7F-DD7731A3F940}" type="presOf" srcId="{3C72605B-1784-4D89-ABA4-A3954BD2B415}" destId="{E7970F8E-FDAA-436D-873B-9FD854701696}" srcOrd="0" destOrd="1" presId="urn:microsoft.com/office/officeart/2005/8/layout/hierarchy3"/>
    <dgm:cxn modelId="{F893A6E9-49C8-426C-9620-5B79CBE5D746}" type="presOf" srcId="{3B037770-78D4-44E3-BA58-BAB541A7C2A1}" destId="{4900A496-2CA4-4AE0-A5EA-869AF53CAC90}" srcOrd="0" destOrd="0" presId="urn:microsoft.com/office/officeart/2005/8/layout/hierarchy3"/>
    <dgm:cxn modelId="{EEFC8FA2-426D-42CC-B662-709D479B95B2}" type="presOf" srcId="{1D1FF4EA-A56A-43AA-82C9-D3D470F5A976}" destId="{DEFE7AF4-67D4-48B5-9673-4E2D7132DD59}" srcOrd="0" destOrd="0" presId="urn:microsoft.com/office/officeart/2005/8/layout/hierarchy3"/>
    <dgm:cxn modelId="{D5F9CC0A-F723-44EE-A08E-8111DC193523}" type="presOf" srcId="{A5E04206-168F-41C7-A484-03323D078D52}" destId="{C5A706A0-56E3-498E-9363-DDC6BBD4AC9B}" srcOrd="0" destOrd="0" presId="urn:microsoft.com/office/officeart/2005/8/layout/hierarchy3"/>
    <dgm:cxn modelId="{F70472E1-0992-4D4D-A779-DA4000BDDEE7}" type="presOf" srcId="{3831C5DF-1F42-44A4-9B26-3544F34DD477}" destId="{403D08E9-0563-40C7-A5FF-793DE76DCA7F}" srcOrd="0" destOrd="0" presId="urn:microsoft.com/office/officeart/2005/8/layout/hierarchy3"/>
    <dgm:cxn modelId="{CF83F282-373A-49C9-9C8F-88E93C469669}" srcId="{A5E04206-168F-41C7-A484-03323D078D52}" destId="{1D28FDAE-AB47-4DB9-AFBE-17CEF7CCE86B}" srcOrd="1" destOrd="0" parTransId="{3831C5DF-1F42-44A4-9B26-3544F34DD477}" sibTransId="{93F39AD5-CBD5-499A-A0F9-C684BA4F5A3D}"/>
    <dgm:cxn modelId="{222053D4-252E-41B8-A945-1C2A61589464}" srcId="{1D28FDAE-AB47-4DB9-AFBE-17CEF7CCE86B}" destId="{3C72605B-1784-4D89-ABA4-A3954BD2B415}" srcOrd="0" destOrd="0" parTransId="{4216E42B-46F9-4882-B3B6-3547B4CDCD14}" sibTransId="{FF5C4096-1DA8-45E1-93F3-0654DAB7285B}"/>
    <dgm:cxn modelId="{88FF0F2D-485B-4006-95AC-3C8720CAEBA5}" srcId="{A5E04206-168F-41C7-A484-03323D078D52}" destId="{CE4FB315-C724-4281-8E3F-EEA867FC6A91}" srcOrd="0" destOrd="0" parTransId="{1D1FF4EA-A56A-43AA-82C9-D3D470F5A976}" sibTransId="{13C49D4E-8D1F-475D-BD4F-DCF284B25C6D}"/>
    <dgm:cxn modelId="{D25F6929-D83E-411A-83B2-01FC4F9ED47D}" type="presOf" srcId="{CE4FB315-C724-4281-8E3F-EEA867FC6A91}" destId="{DAE60036-1ADF-4A19-A710-6D6EA1D090E8}" srcOrd="0" destOrd="0" presId="urn:microsoft.com/office/officeart/2005/8/layout/hierarchy3"/>
    <dgm:cxn modelId="{67A90A76-6943-4DCA-B9AD-395CBFA2B7F6}" type="presOf" srcId="{1D28FDAE-AB47-4DB9-AFBE-17CEF7CCE86B}" destId="{E7970F8E-FDAA-436D-873B-9FD854701696}" srcOrd="0" destOrd="0" presId="urn:microsoft.com/office/officeart/2005/8/layout/hierarchy3"/>
    <dgm:cxn modelId="{D75EDAE7-3F7E-4AD8-9572-0D4624AE7B6E}" type="presOf" srcId="{E362BF14-24F8-4B98-AED4-8312131FE6C3}" destId="{DAE60036-1ADF-4A19-A710-6D6EA1D090E8}" srcOrd="0" destOrd="1" presId="urn:microsoft.com/office/officeart/2005/8/layout/hierarchy3"/>
    <dgm:cxn modelId="{8C1695A3-47FD-4D32-BBDA-DDB3B287B657}" type="presParOf" srcId="{4900A496-2CA4-4AE0-A5EA-869AF53CAC90}" destId="{EC2279FE-211C-4EAB-930A-4C5990F4C221}" srcOrd="0" destOrd="0" presId="urn:microsoft.com/office/officeart/2005/8/layout/hierarchy3"/>
    <dgm:cxn modelId="{5590F43B-A95D-48FB-9A90-33BC7D9CFF30}" type="presParOf" srcId="{EC2279FE-211C-4EAB-930A-4C5990F4C221}" destId="{7F52354F-C039-4F55-8098-6A844E506616}" srcOrd="0" destOrd="0" presId="urn:microsoft.com/office/officeart/2005/8/layout/hierarchy3"/>
    <dgm:cxn modelId="{43DA5B35-7B67-478D-918C-AF62EF030020}" type="presParOf" srcId="{7F52354F-C039-4F55-8098-6A844E506616}" destId="{C5A706A0-56E3-498E-9363-DDC6BBD4AC9B}" srcOrd="0" destOrd="0" presId="urn:microsoft.com/office/officeart/2005/8/layout/hierarchy3"/>
    <dgm:cxn modelId="{F84A5418-AFDA-458F-B295-FC48AD5F7749}" type="presParOf" srcId="{7F52354F-C039-4F55-8098-6A844E506616}" destId="{6414561E-569D-4DF1-B8DD-4922913B9C43}" srcOrd="1" destOrd="0" presId="urn:microsoft.com/office/officeart/2005/8/layout/hierarchy3"/>
    <dgm:cxn modelId="{933DDE86-090A-4886-95F1-A5F873D28533}" type="presParOf" srcId="{EC2279FE-211C-4EAB-930A-4C5990F4C221}" destId="{D70B3AC7-17AC-45A2-A0FA-A78AD1E2FB55}" srcOrd="1" destOrd="0" presId="urn:microsoft.com/office/officeart/2005/8/layout/hierarchy3"/>
    <dgm:cxn modelId="{3795B5BC-56EB-47FF-8514-98345F20E191}" type="presParOf" srcId="{D70B3AC7-17AC-45A2-A0FA-A78AD1E2FB55}" destId="{DEFE7AF4-67D4-48B5-9673-4E2D7132DD59}" srcOrd="0" destOrd="0" presId="urn:microsoft.com/office/officeart/2005/8/layout/hierarchy3"/>
    <dgm:cxn modelId="{8ABCD2D5-38C8-4014-90F9-9B0672AD72C3}" type="presParOf" srcId="{D70B3AC7-17AC-45A2-A0FA-A78AD1E2FB55}" destId="{DAE60036-1ADF-4A19-A710-6D6EA1D090E8}" srcOrd="1" destOrd="0" presId="urn:microsoft.com/office/officeart/2005/8/layout/hierarchy3"/>
    <dgm:cxn modelId="{D00FB3C0-F291-4248-BC7E-6BA9B991A5E3}" type="presParOf" srcId="{D70B3AC7-17AC-45A2-A0FA-A78AD1E2FB55}" destId="{403D08E9-0563-40C7-A5FF-793DE76DCA7F}" srcOrd="2" destOrd="0" presId="urn:microsoft.com/office/officeart/2005/8/layout/hierarchy3"/>
    <dgm:cxn modelId="{6B3F6573-26FB-460B-90C6-48B71217869B}" type="presParOf" srcId="{D70B3AC7-17AC-45A2-A0FA-A78AD1E2FB55}" destId="{E7970F8E-FDAA-436D-873B-9FD854701696}" srcOrd="3" destOrd="0" presId="urn:microsoft.com/office/officeart/2005/8/layout/hierarchy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A4D8492-4B45-4CC2-8E95-CA74F77C8C1C}" type="doc">
      <dgm:prSet loTypeId="urn:microsoft.com/office/officeart/2005/8/layout/hierarchy3" loCatId="list" qsTypeId="urn:microsoft.com/office/officeart/2005/8/quickstyle/simple3" qsCatId="simple" csTypeId="urn:microsoft.com/office/officeart/2005/8/colors/accent1_2" csCatId="accent1" phldr="1"/>
      <dgm:spPr/>
      <dgm:t>
        <a:bodyPr/>
        <a:lstStyle/>
        <a:p>
          <a:endParaRPr lang="es-ES"/>
        </a:p>
      </dgm:t>
    </dgm:pt>
    <dgm:pt modelId="{ACEA168C-1DC9-4706-A525-D30A7FBBEC79}">
      <dgm:prSet custT="1"/>
      <dgm:spPr/>
      <dgm:t>
        <a:bodyPr/>
        <a:lstStyle/>
        <a:p>
          <a:pPr rtl="0"/>
          <a:r>
            <a:rPr lang="es-EC" sz="1200" b="1" dirty="0" smtClean="0">
              <a:latin typeface="Verdana" pitchFamily="34" charset="0"/>
              <a:ea typeface="Verdana" pitchFamily="34" charset="0"/>
              <a:cs typeface="Verdana" pitchFamily="34" charset="0"/>
            </a:rPr>
            <a:t>COMPRENSIÓN Y EXPRESIÓN ORAL Y ESCRITA.</a:t>
          </a:r>
          <a:endParaRPr lang="es-EC" sz="1200" dirty="0">
            <a:latin typeface="Verdana" pitchFamily="34" charset="0"/>
            <a:ea typeface="Verdana" pitchFamily="34" charset="0"/>
            <a:cs typeface="Verdana" pitchFamily="34" charset="0"/>
          </a:endParaRPr>
        </a:p>
      </dgm:t>
    </dgm:pt>
    <dgm:pt modelId="{870081B2-876B-4BBC-8B41-51DB7E218ACE}" type="parTrans" cxnId="{1B63899E-8DB6-424C-B2F1-CF2555C44F8D}">
      <dgm:prSet/>
      <dgm:spPr/>
      <dgm:t>
        <a:bodyPr/>
        <a:lstStyle/>
        <a:p>
          <a:endParaRPr lang="es-ES" sz="1400">
            <a:latin typeface="Verdana" pitchFamily="34" charset="0"/>
            <a:ea typeface="Verdana" pitchFamily="34" charset="0"/>
            <a:cs typeface="Verdana" pitchFamily="34" charset="0"/>
          </a:endParaRPr>
        </a:p>
      </dgm:t>
    </dgm:pt>
    <dgm:pt modelId="{242607BF-C7DB-4CB0-87E5-091778235EAF}" type="sibTrans" cxnId="{1B63899E-8DB6-424C-B2F1-CF2555C44F8D}">
      <dgm:prSet/>
      <dgm:spPr/>
      <dgm:t>
        <a:bodyPr/>
        <a:lstStyle/>
        <a:p>
          <a:endParaRPr lang="es-ES" sz="1400">
            <a:latin typeface="Verdana" pitchFamily="34" charset="0"/>
            <a:ea typeface="Verdana" pitchFamily="34" charset="0"/>
            <a:cs typeface="Verdana" pitchFamily="34" charset="0"/>
          </a:endParaRPr>
        </a:p>
      </dgm:t>
    </dgm:pt>
    <dgm:pt modelId="{647D23D7-C1FA-439F-8C18-8E838953F7E2}">
      <dgm:prSet custT="1"/>
      <dgm:spPr/>
      <dgm:t>
        <a:bodyPr/>
        <a:lstStyle/>
        <a:p>
          <a:pPr rtl="0"/>
          <a:r>
            <a:rPr lang="es-EC" sz="1400" dirty="0" smtClean="0">
              <a:latin typeface="Verdana" pitchFamily="34" charset="0"/>
              <a:ea typeface="Verdana" pitchFamily="34" charset="0"/>
              <a:cs typeface="Verdana" pitchFamily="34" charset="0"/>
            </a:rPr>
            <a:t>Percepción visual</a:t>
          </a:r>
          <a:endParaRPr lang="es-EC" sz="1400" dirty="0">
            <a:latin typeface="Verdana" pitchFamily="34" charset="0"/>
            <a:ea typeface="Verdana" pitchFamily="34" charset="0"/>
            <a:cs typeface="Verdana" pitchFamily="34" charset="0"/>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94129BB9-8334-4E72-A2D7-249970E0175E}" type="parTrans" cxnId="{B2BD380E-269B-4740-8525-5EBDB13ABFD6}">
      <dgm:prSet/>
      <dgm:spPr/>
      <dgm:t>
        <a:bodyPr/>
        <a:lstStyle/>
        <a:p>
          <a:endParaRPr lang="es-ES" sz="1400">
            <a:latin typeface="Verdana" pitchFamily="34" charset="0"/>
            <a:ea typeface="Verdana" pitchFamily="34" charset="0"/>
            <a:cs typeface="Verdana" pitchFamily="34" charset="0"/>
          </a:endParaRPr>
        </a:p>
      </dgm:t>
    </dgm:pt>
    <dgm:pt modelId="{CAA4961F-FE74-453A-AF8A-04ED53965E43}" type="sibTrans" cxnId="{B2BD380E-269B-4740-8525-5EBDB13ABFD6}">
      <dgm:prSet/>
      <dgm:spPr/>
      <dgm:t>
        <a:bodyPr/>
        <a:lstStyle/>
        <a:p>
          <a:endParaRPr lang="es-ES" sz="1400">
            <a:latin typeface="Verdana" pitchFamily="34" charset="0"/>
            <a:ea typeface="Verdana" pitchFamily="34" charset="0"/>
            <a:cs typeface="Verdana" pitchFamily="34" charset="0"/>
          </a:endParaRPr>
        </a:p>
      </dgm:t>
    </dgm:pt>
    <dgm:pt modelId="{19659A8E-5282-4003-8DD9-3830EB0E2A92}">
      <dgm:prSet custT="1"/>
      <dgm:spPr/>
      <dgm:t>
        <a:bodyPr/>
        <a:lstStyle/>
        <a:p>
          <a:pPr rtl="0"/>
          <a:r>
            <a:rPr lang="es-EC" sz="1400" dirty="0" smtClean="0">
              <a:latin typeface="Verdana" pitchFamily="34" charset="0"/>
              <a:ea typeface="Verdana" pitchFamily="34" charset="0"/>
              <a:cs typeface="Verdana" pitchFamily="34" charset="0"/>
            </a:rPr>
            <a:t>Discriminación auditiva.</a:t>
          </a:r>
          <a:endParaRPr lang="es-EC" sz="1400" dirty="0">
            <a:latin typeface="Verdana" pitchFamily="34" charset="0"/>
            <a:ea typeface="Verdana" pitchFamily="34" charset="0"/>
            <a:cs typeface="Verdana" pitchFamily="34" charset="0"/>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FBA3E325-A92B-4FC6-9A8F-B25C2C193A2E}" type="parTrans" cxnId="{9F9D2605-C943-48CE-9B82-63E620DAAB88}">
      <dgm:prSet/>
      <dgm:spPr/>
      <dgm:t>
        <a:bodyPr/>
        <a:lstStyle/>
        <a:p>
          <a:endParaRPr lang="es-ES" sz="1400">
            <a:latin typeface="Verdana" pitchFamily="34" charset="0"/>
            <a:ea typeface="Verdana" pitchFamily="34" charset="0"/>
            <a:cs typeface="Verdana" pitchFamily="34" charset="0"/>
          </a:endParaRPr>
        </a:p>
      </dgm:t>
    </dgm:pt>
    <dgm:pt modelId="{92CF9BD1-38A9-4429-B9FE-78E710250ECA}" type="sibTrans" cxnId="{9F9D2605-C943-48CE-9B82-63E620DAAB88}">
      <dgm:prSet/>
      <dgm:spPr/>
      <dgm:t>
        <a:bodyPr/>
        <a:lstStyle/>
        <a:p>
          <a:endParaRPr lang="es-ES" sz="1400">
            <a:latin typeface="Verdana" pitchFamily="34" charset="0"/>
            <a:ea typeface="Verdana" pitchFamily="34" charset="0"/>
            <a:cs typeface="Verdana" pitchFamily="34" charset="0"/>
          </a:endParaRPr>
        </a:p>
      </dgm:t>
    </dgm:pt>
    <dgm:pt modelId="{5CBF1CFA-42F6-40F2-9C76-2B299218503D}">
      <dgm:prSet custT="1"/>
      <dgm:spPr/>
      <dgm:t>
        <a:bodyPr/>
        <a:lstStyle/>
        <a:p>
          <a:pPr rtl="0"/>
          <a:r>
            <a:rPr lang="es-EC" sz="1400" dirty="0" smtClean="0">
              <a:latin typeface="Verdana" pitchFamily="34" charset="0"/>
              <a:ea typeface="Verdana" pitchFamily="34" charset="0"/>
              <a:cs typeface="Verdana" pitchFamily="34" charset="0"/>
            </a:rPr>
            <a:t>Coordinación visomotora</a:t>
          </a:r>
          <a:endParaRPr lang="es-EC" sz="1400" dirty="0">
            <a:latin typeface="Verdana" pitchFamily="34" charset="0"/>
            <a:ea typeface="Verdana" pitchFamily="34" charset="0"/>
            <a:cs typeface="Verdana" pitchFamily="34" charset="0"/>
          </a:endParaRP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8A1CFA20-FCFC-4EC7-8A04-837D28F686B7}" type="parTrans" cxnId="{73FC1CB5-C7B0-4312-B1F0-2EFA20E41E3C}">
      <dgm:prSet/>
      <dgm:spPr/>
      <dgm:t>
        <a:bodyPr/>
        <a:lstStyle/>
        <a:p>
          <a:endParaRPr lang="es-ES" sz="1400">
            <a:latin typeface="Verdana" pitchFamily="34" charset="0"/>
            <a:ea typeface="Verdana" pitchFamily="34" charset="0"/>
            <a:cs typeface="Verdana" pitchFamily="34" charset="0"/>
          </a:endParaRPr>
        </a:p>
      </dgm:t>
    </dgm:pt>
    <dgm:pt modelId="{6DCB7781-4326-43F1-9B86-0E8F59D6E91D}" type="sibTrans" cxnId="{73FC1CB5-C7B0-4312-B1F0-2EFA20E41E3C}">
      <dgm:prSet/>
      <dgm:spPr/>
      <dgm:t>
        <a:bodyPr/>
        <a:lstStyle/>
        <a:p>
          <a:endParaRPr lang="es-ES" sz="1400">
            <a:latin typeface="Verdana" pitchFamily="34" charset="0"/>
            <a:ea typeface="Verdana" pitchFamily="34" charset="0"/>
            <a:cs typeface="Verdana" pitchFamily="34" charset="0"/>
          </a:endParaRPr>
        </a:p>
      </dgm:t>
    </dgm:pt>
    <dgm:pt modelId="{5BC2C154-B770-4BD2-8156-F46E41A7ACA5}">
      <dgm:prSet custT="1"/>
      <dgm:spPr/>
      <dgm:t>
        <a:bodyPr/>
        <a:lstStyle/>
        <a:p>
          <a:pPr rtl="0">
            <a:lnSpc>
              <a:spcPct val="100000"/>
            </a:lnSpc>
          </a:pPr>
          <a:r>
            <a:rPr lang="es-EC" sz="1400" dirty="0" smtClean="0">
              <a:latin typeface="Verdana" pitchFamily="34" charset="0"/>
              <a:ea typeface="Verdana" pitchFamily="34" charset="0"/>
              <a:cs typeface="Verdana" pitchFamily="34" charset="0"/>
            </a:rPr>
            <a:t>Lenguaje</a:t>
          </a:r>
          <a:endParaRPr lang="es-EC" sz="1400" dirty="0">
            <a:latin typeface="Verdana" pitchFamily="34" charset="0"/>
            <a:ea typeface="Verdana" pitchFamily="34" charset="0"/>
            <a:cs typeface="Verdana" pitchFamily="34" charset="0"/>
          </a:endParaRPr>
        </a:p>
      </dgm:t>
    </dgm:pt>
    <dgm:pt modelId="{319D9A62-99DC-4DF1-B05A-B6B043DD2877}" type="parTrans" cxnId="{EC5DF4FB-3269-4B32-9779-4E4026B6C3F6}">
      <dgm:prSet/>
      <dgm:spPr/>
      <dgm:t>
        <a:bodyPr/>
        <a:lstStyle/>
        <a:p>
          <a:endParaRPr lang="es-ES" sz="1400">
            <a:latin typeface="Verdana" pitchFamily="34" charset="0"/>
            <a:ea typeface="Verdana" pitchFamily="34" charset="0"/>
            <a:cs typeface="Verdana" pitchFamily="34" charset="0"/>
          </a:endParaRPr>
        </a:p>
      </dgm:t>
    </dgm:pt>
    <dgm:pt modelId="{E3904E27-DC91-4D95-84FB-5D9D22B86734}" type="sibTrans" cxnId="{EC5DF4FB-3269-4B32-9779-4E4026B6C3F6}">
      <dgm:prSet/>
      <dgm:spPr/>
      <dgm:t>
        <a:bodyPr/>
        <a:lstStyle/>
        <a:p>
          <a:endParaRPr lang="es-ES" sz="1400">
            <a:latin typeface="Verdana" pitchFamily="34" charset="0"/>
            <a:ea typeface="Verdana" pitchFamily="34" charset="0"/>
            <a:cs typeface="Verdana" pitchFamily="34" charset="0"/>
          </a:endParaRPr>
        </a:p>
      </dgm:t>
    </dgm:pt>
    <dgm:pt modelId="{9C9478EA-F666-44FC-92D1-918AE0334E09}">
      <dgm:prSet custT="1"/>
      <dgm:spPr/>
      <dgm:t>
        <a:bodyPr/>
        <a:lstStyle/>
        <a:p>
          <a:pPr rtl="0">
            <a:lnSpc>
              <a:spcPct val="100000"/>
            </a:lnSpc>
          </a:pPr>
          <a:r>
            <a:rPr lang="es-EC" sz="1400" dirty="0" smtClean="0">
              <a:latin typeface="Verdana" pitchFamily="34" charset="0"/>
              <a:ea typeface="Verdana" pitchFamily="34" charset="0"/>
              <a:cs typeface="Verdana" pitchFamily="34" charset="0"/>
              <a:hlinkClick xmlns:r="http://schemas.openxmlformats.org/officeDocument/2006/relationships" r:id="rId4" action="ppaction://hlinksldjump"/>
            </a:rPr>
            <a:t>Cuentos</a:t>
          </a:r>
          <a:endParaRPr lang="es-EC" sz="1400" dirty="0">
            <a:latin typeface="Verdana" pitchFamily="34" charset="0"/>
            <a:ea typeface="Verdana" pitchFamily="34" charset="0"/>
            <a:cs typeface="Verdana" pitchFamily="34" charset="0"/>
          </a:endParaRPr>
        </a:p>
      </dgm:t>
    </dgm:pt>
    <dgm:pt modelId="{5F9CB781-6EA6-417D-A12D-A5A766F4A83B}" type="parTrans" cxnId="{A4CA80DF-9A97-4956-A101-04EBFF5A1DFC}">
      <dgm:prSet/>
      <dgm:spPr/>
      <dgm:t>
        <a:bodyPr/>
        <a:lstStyle/>
        <a:p>
          <a:endParaRPr lang="es-ES" sz="1400">
            <a:latin typeface="Verdana" pitchFamily="34" charset="0"/>
            <a:ea typeface="Verdana" pitchFamily="34" charset="0"/>
            <a:cs typeface="Verdana" pitchFamily="34" charset="0"/>
          </a:endParaRPr>
        </a:p>
      </dgm:t>
    </dgm:pt>
    <dgm:pt modelId="{9F92C212-81FD-42AF-A5D0-6195DD10EA7D}" type="sibTrans" cxnId="{A4CA80DF-9A97-4956-A101-04EBFF5A1DFC}">
      <dgm:prSet/>
      <dgm:spPr/>
      <dgm:t>
        <a:bodyPr/>
        <a:lstStyle/>
        <a:p>
          <a:endParaRPr lang="es-ES" sz="1400">
            <a:latin typeface="Verdana" pitchFamily="34" charset="0"/>
            <a:ea typeface="Verdana" pitchFamily="34" charset="0"/>
            <a:cs typeface="Verdana" pitchFamily="34" charset="0"/>
          </a:endParaRPr>
        </a:p>
      </dgm:t>
    </dgm:pt>
    <dgm:pt modelId="{F190026B-073F-45A7-9711-CC03D9E1DA82}">
      <dgm:prSet custT="1"/>
      <dgm:spPr/>
      <dgm:t>
        <a:bodyPr/>
        <a:lstStyle/>
        <a:p>
          <a:pPr rtl="0">
            <a:lnSpc>
              <a:spcPct val="100000"/>
            </a:lnSpc>
          </a:pPr>
          <a:r>
            <a:rPr lang="es-EC" sz="1400" dirty="0" smtClean="0">
              <a:latin typeface="Verdana" pitchFamily="34" charset="0"/>
              <a:ea typeface="Verdana" pitchFamily="34" charset="0"/>
              <a:cs typeface="Verdana" pitchFamily="34" charset="0"/>
              <a:hlinkClick xmlns:r="http://schemas.openxmlformats.org/officeDocument/2006/relationships" r:id="rId5" action="ppaction://hlinksldjump"/>
            </a:rPr>
            <a:t>Retahílas</a:t>
          </a:r>
          <a:r>
            <a:rPr lang="es-EC" sz="1400" dirty="0" smtClean="0">
              <a:latin typeface="Verdana" pitchFamily="34" charset="0"/>
              <a:ea typeface="Verdana" pitchFamily="34" charset="0"/>
              <a:cs typeface="Verdana" pitchFamily="34" charset="0"/>
            </a:rPr>
            <a:t>.</a:t>
          </a:r>
          <a:endParaRPr lang="es-EC" sz="1400" dirty="0">
            <a:latin typeface="Verdana" pitchFamily="34" charset="0"/>
            <a:ea typeface="Verdana" pitchFamily="34" charset="0"/>
            <a:cs typeface="Verdana" pitchFamily="34" charset="0"/>
          </a:endParaRPr>
        </a:p>
      </dgm:t>
    </dgm:pt>
    <dgm:pt modelId="{C672AD3E-8E71-449D-8D8F-81CFC255E1A4}" type="parTrans" cxnId="{EBFB6941-0FF1-429C-8A23-AFF5F321C02B}">
      <dgm:prSet/>
      <dgm:spPr/>
      <dgm:t>
        <a:bodyPr/>
        <a:lstStyle/>
        <a:p>
          <a:endParaRPr lang="es-ES" sz="1400">
            <a:latin typeface="Verdana" pitchFamily="34" charset="0"/>
            <a:ea typeface="Verdana" pitchFamily="34" charset="0"/>
            <a:cs typeface="Verdana" pitchFamily="34" charset="0"/>
          </a:endParaRPr>
        </a:p>
      </dgm:t>
    </dgm:pt>
    <dgm:pt modelId="{EBFA759E-8FBD-4865-AEBD-A4AEFE799363}" type="sibTrans" cxnId="{EBFB6941-0FF1-429C-8A23-AFF5F321C02B}">
      <dgm:prSet/>
      <dgm:spPr/>
      <dgm:t>
        <a:bodyPr/>
        <a:lstStyle/>
        <a:p>
          <a:endParaRPr lang="es-ES" sz="1400">
            <a:latin typeface="Verdana" pitchFamily="34" charset="0"/>
            <a:ea typeface="Verdana" pitchFamily="34" charset="0"/>
            <a:cs typeface="Verdana" pitchFamily="34" charset="0"/>
          </a:endParaRPr>
        </a:p>
      </dgm:t>
    </dgm:pt>
    <dgm:pt modelId="{978E1EA8-ADBF-47E5-AD79-F78C50845D21}">
      <dgm:prSet custT="1"/>
      <dgm:spPr/>
      <dgm:t>
        <a:bodyPr/>
        <a:lstStyle/>
        <a:p>
          <a:pPr rtl="0">
            <a:lnSpc>
              <a:spcPct val="100000"/>
            </a:lnSpc>
          </a:pPr>
          <a:r>
            <a:rPr lang="es-EC" sz="1400" dirty="0" smtClean="0">
              <a:latin typeface="Verdana" pitchFamily="34" charset="0"/>
              <a:ea typeface="Verdana" pitchFamily="34" charset="0"/>
              <a:cs typeface="Verdana" pitchFamily="34" charset="0"/>
              <a:hlinkClick xmlns:r="http://schemas.openxmlformats.org/officeDocument/2006/relationships" r:id="rId6" action="ppaction://hlinksldjump"/>
            </a:rPr>
            <a:t>Lectura pictográfica</a:t>
          </a:r>
          <a:endParaRPr lang="es-EC" sz="1400" dirty="0">
            <a:latin typeface="Verdana" pitchFamily="34" charset="0"/>
            <a:ea typeface="Verdana" pitchFamily="34" charset="0"/>
            <a:cs typeface="Verdana" pitchFamily="34" charset="0"/>
          </a:endParaRPr>
        </a:p>
      </dgm:t>
    </dgm:pt>
    <dgm:pt modelId="{673063D3-3BD6-407E-8E6E-EC45C3BAD91D}" type="parTrans" cxnId="{D21B3311-0471-45CE-A449-347E438626D7}">
      <dgm:prSet/>
      <dgm:spPr/>
      <dgm:t>
        <a:bodyPr/>
        <a:lstStyle/>
        <a:p>
          <a:endParaRPr lang="es-ES" sz="1400">
            <a:latin typeface="Verdana" pitchFamily="34" charset="0"/>
            <a:ea typeface="Verdana" pitchFamily="34" charset="0"/>
            <a:cs typeface="Verdana" pitchFamily="34" charset="0"/>
          </a:endParaRPr>
        </a:p>
      </dgm:t>
    </dgm:pt>
    <dgm:pt modelId="{FDF0BFC5-2789-43C4-AF45-8885088D6EAF}" type="sibTrans" cxnId="{D21B3311-0471-45CE-A449-347E438626D7}">
      <dgm:prSet/>
      <dgm:spPr/>
      <dgm:t>
        <a:bodyPr/>
        <a:lstStyle/>
        <a:p>
          <a:endParaRPr lang="es-ES" sz="1400">
            <a:latin typeface="Verdana" pitchFamily="34" charset="0"/>
            <a:ea typeface="Verdana" pitchFamily="34" charset="0"/>
            <a:cs typeface="Verdana" pitchFamily="34" charset="0"/>
          </a:endParaRPr>
        </a:p>
      </dgm:t>
    </dgm:pt>
    <dgm:pt modelId="{58467367-45F9-462A-B2FB-084AE78A6C56}" type="pres">
      <dgm:prSet presAssocID="{7A4D8492-4B45-4CC2-8E95-CA74F77C8C1C}" presName="diagram" presStyleCnt="0">
        <dgm:presLayoutVars>
          <dgm:chPref val="1"/>
          <dgm:dir/>
          <dgm:animOne val="branch"/>
          <dgm:animLvl val="lvl"/>
          <dgm:resizeHandles/>
        </dgm:presLayoutVars>
      </dgm:prSet>
      <dgm:spPr/>
      <dgm:t>
        <a:bodyPr/>
        <a:lstStyle/>
        <a:p>
          <a:endParaRPr lang="es-ES"/>
        </a:p>
      </dgm:t>
    </dgm:pt>
    <dgm:pt modelId="{FCCF7B54-5A84-464E-9B88-6DE1F8B13257}" type="pres">
      <dgm:prSet presAssocID="{ACEA168C-1DC9-4706-A525-D30A7FBBEC79}" presName="root" presStyleCnt="0"/>
      <dgm:spPr/>
    </dgm:pt>
    <dgm:pt modelId="{36827286-CFC0-4924-8207-58B1BEA9225A}" type="pres">
      <dgm:prSet presAssocID="{ACEA168C-1DC9-4706-A525-D30A7FBBEC79}" presName="rootComposite" presStyleCnt="0"/>
      <dgm:spPr/>
    </dgm:pt>
    <dgm:pt modelId="{8F2D0F89-8DCF-4770-B5FD-DD3D56318F5C}" type="pres">
      <dgm:prSet presAssocID="{ACEA168C-1DC9-4706-A525-D30A7FBBEC79}" presName="rootText" presStyleLbl="node1" presStyleIdx="0" presStyleCnt="1" custScaleX="248564"/>
      <dgm:spPr/>
      <dgm:t>
        <a:bodyPr/>
        <a:lstStyle/>
        <a:p>
          <a:endParaRPr lang="es-ES"/>
        </a:p>
      </dgm:t>
    </dgm:pt>
    <dgm:pt modelId="{E8B3BBFE-4417-41B6-A265-843986F6BB48}" type="pres">
      <dgm:prSet presAssocID="{ACEA168C-1DC9-4706-A525-D30A7FBBEC79}" presName="rootConnector" presStyleLbl="node1" presStyleIdx="0" presStyleCnt="1"/>
      <dgm:spPr/>
      <dgm:t>
        <a:bodyPr/>
        <a:lstStyle/>
        <a:p>
          <a:endParaRPr lang="es-ES"/>
        </a:p>
      </dgm:t>
    </dgm:pt>
    <dgm:pt modelId="{0549CA53-3B26-4409-8A0A-2736CE9DC0A6}" type="pres">
      <dgm:prSet presAssocID="{ACEA168C-1DC9-4706-A525-D30A7FBBEC79}" presName="childShape" presStyleCnt="0"/>
      <dgm:spPr/>
    </dgm:pt>
    <dgm:pt modelId="{CCAB2C59-A96C-492E-A8DC-B3DA93849B27}" type="pres">
      <dgm:prSet presAssocID="{94129BB9-8334-4E72-A2D7-249970E0175E}" presName="Name13" presStyleLbl="parChTrans1D2" presStyleIdx="0" presStyleCnt="4"/>
      <dgm:spPr/>
      <dgm:t>
        <a:bodyPr/>
        <a:lstStyle/>
        <a:p>
          <a:endParaRPr lang="es-ES"/>
        </a:p>
      </dgm:t>
    </dgm:pt>
    <dgm:pt modelId="{ECFBF359-2B51-482A-9D5A-041931EF97D5}" type="pres">
      <dgm:prSet presAssocID="{647D23D7-C1FA-439F-8C18-8E838953F7E2}" presName="childText" presStyleLbl="bgAcc1" presStyleIdx="0" presStyleCnt="4" custScaleX="246393" custLinFactNeighborX="1623" custLinFactNeighborY="1061">
        <dgm:presLayoutVars>
          <dgm:bulletEnabled val="1"/>
        </dgm:presLayoutVars>
      </dgm:prSet>
      <dgm:spPr/>
      <dgm:t>
        <a:bodyPr/>
        <a:lstStyle/>
        <a:p>
          <a:endParaRPr lang="es-ES"/>
        </a:p>
      </dgm:t>
    </dgm:pt>
    <dgm:pt modelId="{FD6C5BDF-81AC-4576-B14C-B36954F9790B}" type="pres">
      <dgm:prSet presAssocID="{FBA3E325-A92B-4FC6-9A8F-B25C2C193A2E}" presName="Name13" presStyleLbl="parChTrans1D2" presStyleIdx="1" presStyleCnt="4"/>
      <dgm:spPr/>
      <dgm:t>
        <a:bodyPr/>
        <a:lstStyle/>
        <a:p>
          <a:endParaRPr lang="es-ES"/>
        </a:p>
      </dgm:t>
    </dgm:pt>
    <dgm:pt modelId="{9F09D20A-5766-4984-B36A-9D934CD4C94D}" type="pres">
      <dgm:prSet presAssocID="{19659A8E-5282-4003-8DD9-3830EB0E2A92}" presName="childText" presStyleLbl="bgAcc1" presStyleIdx="1" presStyleCnt="4" custScaleX="246618">
        <dgm:presLayoutVars>
          <dgm:bulletEnabled val="1"/>
        </dgm:presLayoutVars>
      </dgm:prSet>
      <dgm:spPr/>
      <dgm:t>
        <a:bodyPr/>
        <a:lstStyle/>
        <a:p>
          <a:endParaRPr lang="es-ES"/>
        </a:p>
      </dgm:t>
    </dgm:pt>
    <dgm:pt modelId="{63D6C68D-502A-4814-A4FE-99F9235BF4D9}" type="pres">
      <dgm:prSet presAssocID="{8A1CFA20-FCFC-4EC7-8A04-837D28F686B7}" presName="Name13" presStyleLbl="parChTrans1D2" presStyleIdx="2" presStyleCnt="4"/>
      <dgm:spPr/>
      <dgm:t>
        <a:bodyPr/>
        <a:lstStyle/>
        <a:p>
          <a:endParaRPr lang="es-ES"/>
        </a:p>
      </dgm:t>
    </dgm:pt>
    <dgm:pt modelId="{8C602D8C-39AF-42BA-805D-C93C4F3CFFEF}" type="pres">
      <dgm:prSet presAssocID="{5CBF1CFA-42F6-40F2-9C76-2B299218503D}" presName="childText" presStyleLbl="bgAcc1" presStyleIdx="2" presStyleCnt="4" custScaleX="247330">
        <dgm:presLayoutVars>
          <dgm:bulletEnabled val="1"/>
        </dgm:presLayoutVars>
      </dgm:prSet>
      <dgm:spPr/>
      <dgm:t>
        <a:bodyPr/>
        <a:lstStyle/>
        <a:p>
          <a:endParaRPr lang="es-ES"/>
        </a:p>
      </dgm:t>
    </dgm:pt>
    <dgm:pt modelId="{1C47C3CA-5C98-47AC-9461-08E509CE08B5}" type="pres">
      <dgm:prSet presAssocID="{319D9A62-99DC-4DF1-B05A-B6B043DD2877}" presName="Name13" presStyleLbl="parChTrans1D2" presStyleIdx="3" presStyleCnt="4"/>
      <dgm:spPr/>
      <dgm:t>
        <a:bodyPr/>
        <a:lstStyle/>
        <a:p>
          <a:endParaRPr lang="es-ES"/>
        </a:p>
      </dgm:t>
    </dgm:pt>
    <dgm:pt modelId="{3F9E65B4-676F-4FC7-A258-1F66C7142298}" type="pres">
      <dgm:prSet presAssocID="{5BC2C154-B770-4BD2-8156-F46E41A7ACA5}" presName="childText" presStyleLbl="bgAcc1" presStyleIdx="3" presStyleCnt="4" custScaleX="164858" custScaleY="260438">
        <dgm:presLayoutVars>
          <dgm:bulletEnabled val="1"/>
        </dgm:presLayoutVars>
      </dgm:prSet>
      <dgm:spPr/>
      <dgm:t>
        <a:bodyPr/>
        <a:lstStyle/>
        <a:p>
          <a:endParaRPr lang="es-ES"/>
        </a:p>
      </dgm:t>
    </dgm:pt>
  </dgm:ptLst>
  <dgm:cxnLst>
    <dgm:cxn modelId="{B2BD380E-269B-4740-8525-5EBDB13ABFD6}" srcId="{ACEA168C-1DC9-4706-A525-D30A7FBBEC79}" destId="{647D23D7-C1FA-439F-8C18-8E838953F7E2}" srcOrd="0" destOrd="0" parTransId="{94129BB9-8334-4E72-A2D7-249970E0175E}" sibTransId="{CAA4961F-FE74-453A-AF8A-04ED53965E43}"/>
    <dgm:cxn modelId="{61CD11AB-642F-4679-ABAC-24FC4261C5F1}" type="presOf" srcId="{7A4D8492-4B45-4CC2-8E95-CA74F77C8C1C}" destId="{58467367-45F9-462A-B2FB-084AE78A6C56}" srcOrd="0" destOrd="0" presId="urn:microsoft.com/office/officeart/2005/8/layout/hierarchy3"/>
    <dgm:cxn modelId="{EC5DF4FB-3269-4B32-9779-4E4026B6C3F6}" srcId="{ACEA168C-1DC9-4706-A525-D30A7FBBEC79}" destId="{5BC2C154-B770-4BD2-8156-F46E41A7ACA5}" srcOrd="3" destOrd="0" parTransId="{319D9A62-99DC-4DF1-B05A-B6B043DD2877}" sibTransId="{E3904E27-DC91-4D95-84FB-5D9D22B86734}"/>
    <dgm:cxn modelId="{EBFB6941-0FF1-429C-8A23-AFF5F321C02B}" srcId="{5BC2C154-B770-4BD2-8156-F46E41A7ACA5}" destId="{F190026B-073F-45A7-9711-CC03D9E1DA82}" srcOrd="1" destOrd="0" parTransId="{C672AD3E-8E71-449D-8D8F-81CFC255E1A4}" sibTransId="{EBFA759E-8FBD-4865-AEBD-A4AEFE799363}"/>
    <dgm:cxn modelId="{E2E426A7-C2AF-45E1-920D-54A4BA095AAD}" type="presOf" srcId="{5CBF1CFA-42F6-40F2-9C76-2B299218503D}" destId="{8C602D8C-39AF-42BA-805D-C93C4F3CFFEF}" srcOrd="0" destOrd="0" presId="urn:microsoft.com/office/officeart/2005/8/layout/hierarchy3"/>
    <dgm:cxn modelId="{9F9D2605-C943-48CE-9B82-63E620DAAB88}" srcId="{ACEA168C-1DC9-4706-A525-D30A7FBBEC79}" destId="{19659A8E-5282-4003-8DD9-3830EB0E2A92}" srcOrd="1" destOrd="0" parTransId="{FBA3E325-A92B-4FC6-9A8F-B25C2C193A2E}" sibTransId="{92CF9BD1-38A9-4429-B9FE-78E710250ECA}"/>
    <dgm:cxn modelId="{2DEC8501-D0E4-4DBB-B488-31609017A801}" type="presOf" srcId="{ACEA168C-1DC9-4706-A525-D30A7FBBEC79}" destId="{E8B3BBFE-4417-41B6-A265-843986F6BB48}" srcOrd="1" destOrd="0" presId="urn:microsoft.com/office/officeart/2005/8/layout/hierarchy3"/>
    <dgm:cxn modelId="{A69242FA-535D-4546-8C0B-CA70B5AC5BF2}" type="presOf" srcId="{5BC2C154-B770-4BD2-8156-F46E41A7ACA5}" destId="{3F9E65B4-676F-4FC7-A258-1F66C7142298}" srcOrd="0" destOrd="0" presId="urn:microsoft.com/office/officeart/2005/8/layout/hierarchy3"/>
    <dgm:cxn modelId="{D21B3311-0471-45CE-A449-347E438626D7}" srcId="{5BC2C154-B770-4BD2-8156-F46E41A7ACA5}" destId="{978E1EA8-ADBF-47E5-AD79-F78C50845D21}" srcOrd="2" destOrd="0" parTransId="{673063D3-3BD6-407E-8E6E-EC45C3BAD91D}" sibTransId="{FDF0BFC5-2789-43C4-AF45-8885088D6EAF}"/>
    <dgm:cxn modelId="{776B7A0F-8D71-48A0-84B1-5331E731DE0C}" type="presOf" srcId="{94129BB9-8334-4E72-A2D7-249970E0175E}" destId="{CCAB2C59-A96C-492E-A8DC-B3DA93849B27}" srcOrd="0" destOrd="0" presId="urn:microsoft.com/office/officeart/2005/8/layout/hierarchy3"/>
    <dgm:cxn modelId="{07609B2E-C8B9-497E-9A84-AF07804DCFD1}" type="presOf" srcId="{647D23D7-C1FA-439F-8C18-8E838953F7E2}" destId="{ECFBF359-2B51-482A-9D5A-041931EF97D5}" srcOrd="0" destOrd="0" presId="urn:microsoft.com/office/officeart/2005/8/layout/hierarchy3"/>
    <dgm:cxn modelId="{1B63899E-8DB6-424C-B2F1-CF2555C44F8D}" srcId="{7A4D8492-4B45-4CC2-8E95-CA74F77C8C1C}" destId="{ACEA168C-1DC9-4706-A525-D30A7FBBEC79}" srcOrd="0" destOrd="0" parTransId="{870081B2-876B-4BBC-8B41-51DB7E218ACE}" sibTransId="{242607BF-C7DB-4CB0-87E5-091778235EAF}"/>
    <dgm:cxn modelId="{A4CA80DF-9A97-4956-A101-04EBFF5A1DFC}" srcId="{5BC2C154-B770-4BD2-8156-F46E41A7ACA5}" destId="{9C9478EA-F666-44FC-92D1-918AE0334E09}" srcOrd="0" destOrd="0" parTransId="{5F9CB781-6EA6-417D-A12D-A5A766F4A83B}" sibTransId="{9F92C212-81FD-42AF-A5D0-6195DD10EA7D}"/>
    <dgm:cxn modelId="{363360B9-94CD-496D-BF61-49EB7CD95FCD}" type="presOf" srcId="{ACEA168C-1DC9-4706-A525-D30A7FBBEC79}" destId="{8F2D0F89-8DCF-4770-B5FD-DD3D56318F5C}" srcOrd="0" destOrd="0" presId="urn:microsoft.com/office/officeart/2005/8/layout/hierarchy3"/>
    <dgm:cxn modelId="{8C55F607-1D18-4743-AB52-9A3EE85DD3AE}" type="presOf" srcId="{978E1EA8-ADBF-47E5-AD79-F78C50845D21}" destId="{3F9E65B4-676F-4FC7-A258-1F66C7142298}" srcOrd="0" destOrd="3" presId="urn:microsoft.com/office/officeart/2005/8/layout/hierarchy3"/>
    <dgm:cxn modelId="{E7688790-438A-4D07-B1E9-9FA5162BD1D1}" type="presOf" srcId="{F190026B-073F-45A7-9711-CC03D9E1DA82}" destId="{3F9E65B4-676F-4FC7-A258-1F66C7142298}" srcOrd="0" destOrd="2" presId="urn:microsoft.com/office/officeart/2005/8/layout/hierarchy3"/>
    <dgm:cxn modelId="{55C594B5-9A6E-4AA1-A27B-23B53C8D9722}" type="presOf" srcId="{FBA3E325-A92B-4FC6-9A8F-B25C2C193A2E}" destId="{FD6C5BDF-81AC-4576-B14C-B36954F9790B}" srcOrd="0" destOrd="0" presId="urn:microsoft.com/office/officeart/2005/8/layout/hierarchy3"/>
    <dgm:cxn modelId="{76B5EC2C-490E-4FFB-AF55-2E927452A8A2}" type="presOf" srcId="{8A1CFA20-FCFC-4EC7-8A04-837D28F686B7}" destId="{63D6C68D-502A-4814-A4FE-99F9235BF4D9}" srcOrd="0" destOrd="0" presId="urn:microsoft.com/office/officeart/2005/8/layout/hierarchy3"/>
    <dgm:cxn modelId="{A55114D8-3FB4-4009-83F3-B445EBC3D946}" type="presOf" srcId="{319D9A62-99DC-4DF1-B05A-B6B043DD2877}" destId="{1C47C3CA-5C98-47AC-9461-08E509CE08B5}" srcOrd="0" destOrd="0" presId="urn:microsoft.com/office/officeart/2005/8/layout/hierarchy3"/>
    <dgm:cxn modelId="{4C00AB01-404F-4AC9-B04E-480BAEF69A68}" type="presOf" srcId="{19659A8E-5282-4003-8DD9-3830EB0E2A92}" destId="{9F09D20A-5766-4984-B36A-9D934CD4C94D}" srcOrd="0" destOrd="0" presId="urn:microsoft.com/office/officeart/2005/8/layout/hierarchy3"/>
    <dgm:cxn modelId="{D465514B-82A1-4B52-B1EC-0E1052DFE6F0}" type="presOf" srcId="{9C9478EA-F666-44FC-92D1-918AE0334E09}" destId="{3F9E65B4-676F-4FC7-A258-1F66C7142298}" srcOrd="0" destOrd="1" presId="urn:microsoft.com/office/officeart/2005/8/layout/hierarchy3"/>
    <dgm:cxn modelId="{73FC1CB5-C7B0-4312-B1F0-2EFA20E41E3C}" srcId="{ACEA168C-1DC9-4706-A525-D30A7FBBEC79}" destId="{5CBF1CFA-42F6-40F2-9C76-2B299218503D}" srcOrd="2" destOrd="0" parTransId="{8A1CFA20-FCFC-4EC7-8A04-837D28F686B7}" sibTransId="{6DCB7781-4326-43F1-9B86-0E8F59D6E91D}"/>
    <dgm:cxn modelId="{3B98942C-A0B8-4586-BAAC-F90145DB77AD}" type="presParOf" srcId="{58467367-45F9-462A-B2FB-084AE78A6C56}" destId="{FCCF7B54-5A84-464E-9B88-6DE1F8B13257}" srcOrd="0" destOrd="0" presId="urn:microsoft.com/office/officeart/2005/8/layout/hierarchy3"/>
    <dgm:cxn modelId="{B0EA71D5-DF6A-481D-8DF0-693D86609CE1}" type="presParOf" srcId="{FCCF7B54-5A84-464E-9B88-6DE1F8B13257}" destId="{36827286-CFC0-4924-8207-58B1BEA9225A}" srcOrd="0" destOrd="0" presId="urn:microsoft.com/office/officeart/2005/8/layout/hierarchy3"/>
    <dgm:cxn modelId="{732C895A-868A-4A03-8150-9935C3F43347}" type="presParOf" srcId="{36827286-CFC0-4924-8207-58B1BEA9225A}" destId="{8F2D0F89-8DCF-4770-B5FD-DD3D56318F5C}" srcOrd="0" destOrd="0" presId="urn:microsoft.com/office/officeart/2005/8/layout/hierarchy3"/>
    <dgm:cxn modelId="{5C9C86C1-3FA5-47E6-8E1A-83D3D403E77D}" type="presParOf" srcId="{36827286-CFC0-4924-8207-58B1BEA9225A}" destId="{E8B3BBFE-4417-41B6-A265-843986F6BB48}" srcOrd="1" destOrd="0" presId="urn:microsoft.com/office/officeart/2005/8/layout/hierarchy3"/>
    <dgm:cxn modelId="{114422DA-C714-4C3E-9F7F-1B9B89AA331F}" type="presParOf" srcId="{FCCF7B54-5A84-464E-9B88-6DE1F8B13257}" destId="{0549CA53-3B26-4409-8A0A-2736CE9DC0A6}" srcOrd="1" destOrd="0" presId="urn:microsoft.com/office/officeart/2005/8/layout/hierarchy3"/>
    <dgm:cxn modelId="{AF47E8DF-6246-4DD7-B221-7238922D6608}" type="presParOf" srcId="{0549CA53-3B26-4409-8A0A-2736CE9DC0A6}" destId="{CCAB2C59-A96C-492E-A8DC-B3DA93849B27}" srcOrd="0" destOrd="0" presId="urn:microsoft.com/office/officeart/2005/8/layout/hierarchy3"/>
    <dgm:cxn modelId="{B6E8E4B4-8132-46D0-90A4-3AD9C4014CAE}" type="presParOf" srcId="{0549CA53-3B26-4409-8A0A-2736CE9DC0A6}" destId="{ECFBF359-2B51-482A-9D5A-041931EF97D5}" srcOrd="1" destOrd="0" presId="urn:microsoft.com/office/officeart/2005/8/layout/hierarchy3"/>
    <dgm:cxn modelId="{DCD9D9AC-1757-4ABD-9659-31B29EFADC3E}" type="presParOf" srcId="{0549CA53-3B26-4409-8A0A-2736CE9DC0A6}" destId="{FD6C5BDF-81AC-4576-B14C-B36954F9790B}" srcOrd="2" destOrd="0" presId="urn:microsoft.com/office/officeart/2005/8/layout/hierarchy3"/>
    <dgm:cxn modelId="{7F342269-B69B-4BEB-8F92-5047C5A8667A}" type="presParOf" srcId="{0549CA53-3B26-4409-8A0A-2736CE9DC0A6}" destId="{9F09D20A-5766-4984-B36A-9D934CD4C94D}" srcOrd="3" destOrd="0" presId="urn:microsoft.com/office/officeart/2005/8/layout/hierarchy3"/>
    <dgm:cxn modelId="{63824028-64C3-4E4C-B5E8-BDC9615EFBBD}" type="presParOf" srcId="{0549CA53-3B26-4409-8A0A-2736CE9DC0A6}" destId="{63D6C68D-502A-4814-A4FE-99F9235BF4D9}" srcOrd="4" destOrd="0" presId="urn:microsoft.com/office/officeart/2005/8/layout/hierarchy3"/>
    <dgm:cxn modelId="{F88258FF-0C51-4152-9F22-C9C5EFFE4965}" type="presParOf" srcId="{0549CA53-3B26-4409-8A0A-2736CE9DC0A6}" destId="{8C602D8C-39AF-42BA-805D-C93C4F3CFFEF}" srcOrd="5" destOrd="0" presId="urn:microsoft.com/office/officeart/2005/8/layout/hierarchy3"/>
    <dgm:cxn modelId="{734411A6-494F-4F54-B5B1-906FEFB94DA1}" type="presParOf" srcId="{0549CA53-3B26-4409-8A0A-2736CE9DC0A6}" destId="{1C47C3CA-5C98-47AC-9461-08E509CE08B5}" srcOrd="6" destOrd="0" presId="urn:microsoft.com/office/officeart/2005/8/layout/hierarchy3"/>
    <dgm:cxn modelId="{7EC4FA5B-A2DA-4641-88A8-B338113B1794}" type="presParOf" srcId="{0549CA53-3B26-4409-8A0A-2736CE9DC0A6}" destId="{3F9E65B4-676F-4FC7-A258-1F66C7142298}" srcOrd="7" destOrd="0" presId="urn:microsoft.com/office/officeart/2005/8/layout/hierarchy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2B92D39-E976-40E3-A90F-0E5F9ABB892B}" type="doc">
      <dgm:prSet loTypeId="urn:microsoft.com/office/officeart/2005/8/layout/hierarchy3" loCatId="hierarchy" qsTypeId="urn:microsoft.com/office/officeart/2005/8/quickstyle/simple3" qsCatId="simple" csTypeId="urn:microsoft.com/office/officeart/2005/8/colors/accent1_2" csCatId="accent1" phldr="1"/>
      <dgm:spPr/>
      <dgm:t>
        <a:bodyPr/>
        <a:lstStyle/>
        <a:p>
          <a:endParaRPr lang="es-ES"/>
        </a:p>
      </dgm:t>
    </dgm:pt>
    <dgm:pt modelId="{17D79D99-8787-43E0-9A87-586625BFEED8}">
      <dgm:prSet custT="1"/>
      <dgm:spPr/>
      <dgm:t>
        <a:bodyPr/>
        <a:lstStyle/>
        <a:p>
          <a:pPr rtl="0"/>
          <a:r>
            <a:rPr lang="es-ES" sz="1400" b="1" dirty="0" smtClean="0">
              <a:latin typeface="Verdana" pitchFamily="34" charset="0"/>
              <a:ea typeface="Verdana" pitchFamily="34" charset="0"/>
              <a:cs typeface="Verdana" pitchFamily="34" charset="0"/>
            </a:rPr>
            <a:t>EXPRESIÓN </a:t>
          </a:r>
          <a:r>
            <a:rPr lang="en-US" sz="1400" b="1" dirty="0" smtClean="0">
              <a:latin typeface="Verdana" pitchFamily="34" charset="0"/>
              <a:ea typeface="Verdana" pitchFamily="34" charset="0"/>
              <a:cs typeface="Verdana" pitchFamily="34" charset="0"/>
            </a:rPr>
            <a:t>CORPORAL</a:t>
          </a:r>
          <a:endParaRPr lang="es-EC" sz="1400" dirty="0">
            <a:latin typeface="Verdana" pitchFamily="34" charset="0"/>
            <a:ea typeface="Verdana" pitchFamily="34" charset="0"/>
            <a:cs typeface="Verdana" pitchFamily="34" charset="0"/>
          </a:endParaRPr>
        </a:p>
      </dgm:t>
    </dgm:pt>
    <dgm:pt modelId="{384871B1-555B-4C56-900F-5892DF7E9DD4}" type="parTrans" cxnId="{52D76AC2-F270-4DBB-8DE3-93213F1875C2}">
      <dgm:prSet/>
      <dgm:spPr/>
      <dgm:t>
        <a:bodyPr/>
        <a:lstStyle/>
        <a:p>
          <a:endParaRPr lang="es-ES" sz="1400">
            <a:solidFill>
              <a:schemeClr val="tx1"/>
            </a:solidFill>
            <a:latin typeface="Verdana" pitchFamily="34" charset="0"/>
            <a:ea typeface="Verdana" pitchFamily="34" charset="0"/>
            <a:cs typeface="Verdana" pitchFamily="34" charset="0"/>
          </a:endParaRPr>
        </a:p>
      </dgm:t>
    </dgm:pt>
    <dgm:pt modelId="{07F0451A-745E-4EDB-9393-307188BDA637}" type="sibTrans" cxnId="{52D76AC2-F270-4DBB-8DE3-93213F1875C2}">
      <dgm:prSet/>
      <dgm:spPr/>
      <dgm:t>
        <a:bodyPr/>
        <a:lstStyle/>
        <a:p>
          <a:endParaRPr lang="es-ES" sz="1400">
            <a:solidFill>
              <a:schemeClr val="tx1"/>
            </a:solidFill>
            <a:latin typeface="Verdana" pitchFamily="34" charset="0"/>
            <a:ea typeface="Verdana" pitchFamily="34" charset="0"/>
            <a:cs typeface="Verdana" pitchFamily="34" charset="0"/>
          </a:endParaRPr>
        </a:p>
      </dgm:t>
    </dgm:pt>
    <dgm:pt modelId="{3980A6F8-CF67-4992-8FB5-8E412E771E77}">
      <dgm:prSet custT="1"/>
      <dgm:spPr/>
      <dgm:t>
        <a:bodyPr/>
        <a:lstStyle/>
        <a:p>
          <a:pPr rtl="0"/>
          <a:r>
            <a:rPr lang="es-ES" sz="1400" dirty="0" smtClean="0">
              <a:latin typeface="Verdana" pitchFamily="34" charset="0"/>
              <a:ea typeface="Verdana" pitchFamily="34" charset="0"/>
              <a:cs typeface="Verdana" pitchFamily="34" charset="0"/>
              <a:hlinkClick xmlns:r="http://schemas.openxmlformats.org/officeDocument/2006/relationships" r:id="rId1" action="ppaction://hlinksldjump"/>
            </a:rPr>
            <a:t>Ejercicios </a:t>
          </a:r>
          <a:r>
            <a:rPr lang="es-ES" sz="1400" dirty="0" err="1" smtClean="0">
              <a:latin typeface="Verdana" pitchFamily="34" charset="0"/>
              <a:ea typeface="Verdana" pitchFamily="34" charset="0"/>
              <a:cs typeface="Verdana" pitchFamily="34" charset="0"/>
              <a:hlinkClick xmlns:r="http://schemas.openxmlformats.org/officeDocument/2006/relationships" r:id="rId1" action="ppaction://hlinksldjump"/>
            </a:rPr>
            <a:t>fonoarticuatorios</a:t>
          </a:r>
          <a:endParaRPr lang="es-EC" sz="1400" dirty="0">
            <a:latin typeface="Verdana" pitchFamily="34" charset="0"/>
            <a:ea typeface="Verdana" pitchFamily="34" charset="0"/>
            <a:cs typeface="Verdana" pitchFamily="34" charset="0"/>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C33355F6-CDD8-4FD5-947E-A157743D1034}" type="parTrans" cxnId="{4C199B76-8268-4C22-B4DC-6FCBD8057F54}">
      <dgm:prSet/>
      <dgm:spPr/>
      <dgm:t>
        <a:bodyPr/>
        <a:lstStyle/>
        <a:p>
          <a:endParaRPr lang="es-ES" sz="1400">
            <a:solidFill>
              <a:schemeClr val="tx1"/>
            </a:solidFill>
            <a:latin typeface="Verdana" pitchFamily="34" charset="0"/>
            <a:ea typeface="Verdana" pitchFamily="34" charset="0"/>
            <a:cs typeface="Verdana" pitchFamily="34" charset="0"/>
          </a:endParaRPr>
        </a:p>
      </dgm:t>
    </dgm:pt>
    <dgm:pt modelId="{CDD5C454-4412-49D9-AE18-9E3D9A94AABE}" type="sibTrans" cxnId="{4C199B76-8268-4C22-B4DC-6FCBD8057F54}">
      <dgm:prSet/>
      <dgm:spPr/>
      <dgm:t>
        <a:bodyPr/>
        <a:lstStyle/>
        <a:p>
          <a:endParaRPr lang="es-ES" sz="1400">
            <a:solidFill>
              <a:schemeClr val="tx1"/>
            </a:solidFill>
            <a:latin typeface="Verdana" pitchFamily="34" charset="0"/>
            <a:ea typeface="Verdana" pitchFamily="34" charset="0"/>
            <a:cs typeface="Verdana" pitchFamily="34" charset="0"/>
          </a:endParaRPr>
        </a:p>
      </dgm:t>
    </dgm:pt>
    <dgm:pt modelId="{1F04EE8C-161F-420A-844A-573629F2DB07}">
      <dgm:prSet custT="1"/>
      <dgm:spPr/>
      <dgm:t>
        <a:bodyPr/>
        <a:lstStyle/>
        <a:p>
          <a:pPr rtl="0"/>
          <a:r>
            <a:rPr lang="es-ES" sz="1400" dirty="0" smtClean="0">
              <a:latin typeface="Verdana" pitchFamily="34" charset="0"/>
              <a:ea typeface="Verdana" pitchFamily="34" charset="0"/>
              <a:cs typeface="Verdana" pitchFamily="34" charset="0"/>
              <a:hlinkClick xmlns:r="http://schemas.openxmlformats.org/officeDocument/2006/relationships" r:id="rId2" action="ppaction://hlinksldjump"/>
            </a:rPr>
            <a:t>Expresivos</a:t>
          </a:r>
          <a:endParaRPr lang="es-EC" sz="1400" dirty="0">
            <a:latin typeface="Verdana" pitchFamily="34" charset="0"/>
            <a:ea typeface="Verdana" pitchFamily="34" charset="0"/>
            <a:cs typeface="Verdana" pitchFamily="34" charset="0"/>
          </a:endParaRPr>
        </a:p>
      </dgm:t>
    </dgm:pt>
    <dgm:pt modelId="{AC7AF05C-E4B3-49B9-B073-7543C9A35CC8}" type="parTrans" cxnId="{6E9F0A80-955E-44E5-9DB1-13DA6041182F}">
      <dgm:prSet/>
      <dgm:spPr/>
      <dgm:t>
        <a:bodyPr/>
        <a:lstStyle/>
        <a:p>
          <a:endParaRPr lang="es-ES" sz="1400">
            <a:solidFill>
              <a:schemeClr val="tx1"/>
            </a:solidFill>
            <a:latin typeface="Verdana" pitchFamily="34" charset="0"/>
            <a:ea typeface="Verdana" pitchFamily="34" charset="0"/>
            <a:cs typeface="Verdana" pitchFamily="34" charset="0"/>
          </a:endParaRPr>
        </a:p>
      </dgm:t>
    </dgm:pt>
    <dgm:pt modelId="{1B33CBFC-B9C2-4326-9C45-3B144F874F99}" type="sibTrans" cxnId="{6E9F0A80-955E-44E5-9DB1-13DA6041182F}">
      <dgm:prSet/>
      <dgm:spPr/>
      <dgm:t>
        <a:bodyPr/>
        <a:lstStyle/>
        <a:p>
          <a:endParaRPr lang="es-ES" sz="1400">
            <a:solidFill>
              <a:schemeClr val="tx1"/>
            </a:solidFill>
            <a:latin typeface="Verdana" pitchFamily="34" charset="0"/>
            <a:ea typeface="Verdana" pitchFamily="34" charset="0"/>
            <a:cs typeface="Verdana" pitchFamily="34" charset="0"/>
          </a:endParaRPr>
        </a:p>
      </dgm:t>
    </dgm:pt>
    <dgm:pt modelId="{8BB93356-EABC-4BC7-A9A5-701B35BC81C3}">
      <dgm:prSet custT="1"/>
      <dgm:spPr/>
      <dgm:t>
        <a:bodyPr/>
        <a:lstStyle/>
        <a:p>
          <a:pPr rtl="0"/>
          <a:r>
            <a:rPr lang="es-ES" sz="1400" dirty="0" smtClean="0">
              <a:latin typeface="Verdana" pitchFamily="34" charset="0"/>
              <a:ea typeface="Verdana" pitchFamily="34" charset="0"/>
              <a:cs typeface="Verdana" pitchFamily="34" charset="0"/>
              <a:hlinkClick xmlns:r="http://schemas.openxmlformats.org/officeDocument/2006/relationships" r:id="rId3" action="ppaction://hlinksldjump"/>
            </a:rPr>
            <a:t>Linguales</a:t>
          </a:r>
          <a:endParaRPr lang="es-EC" sz="1400" dirty="0">
            <a:latin typeface="Verdana" pitchFamily="34" charset="0"/>
            <a:ea typeface="Verdana" pitchFamily="34" charset="0"/>
            <a:cs typeface="Verdana" pitchFamily="34" charset="0"/>
          </a:endParaRPr>
        </a:p>
      </dgm:t>
    </dgm:pt>
    <dgm:pt modelId="{EA6E9B56-315A-4105-AB95-B537DF507EFB}" type="parTrans" cxnId="{8A58495F-E351-4447-A6CD-D6CF1B363D26}">
      <dgm:prSet/>
      <dgm:spPr/>
      <dgm:t>
        <a:bodyPr/>
        <a:lstStyle/>
        <a:p>
          <a:endParaRPr lang="es-ES" sz="1400">
            <a:solidFill>
              <a:schemeClr val="tx1"/>
            </a:solidFill>
            <a:latin typeface="Verdana" pitchFamily="34" charset="0"/>
            <a:ea typeface="Verdana" pitchFamily="34" charset="0"/>
            <a:cs typeface="Verdana" pitchFamily="34" charset="0"/>
          </a:endParaRPr>
        </a:p>
      </dgm:t>
    </dgm:pt>
    <dgm:pt modelId="{6AD7365C-136C-428F-9CD0-2B38D6CEC7CB}" type="sibTrans" cxnId="{8A58495F-E351-4447-A6CD-D6CF1B363D26}">
      <dgm:prSet/>
      <dgm:spPr/>
      <dgm:t>
        <a:bodyPr/>
        <a:lstStyle/>
        <a:p>
          <a:endParaRPr lang="es-ES" sz="1400">
            <a:solidFill>
              <a:schemeClr val="tx1"/>
            </a:solidFill>
            <a:latin typeface="Verdana" pitchFamily="34" charset="0"/>
            <a:ea typeface="Verdana" pitchFamily="34" charset="0"/>
            <a:cs typeface="Verdana" pitchFamily="34" charset="0"/>
          </a:endParaRPr>
        </a:p>
      </dgm:t>
    </dgm:pt>
    <dgm:pt modelId="{B8FC40C0-D14B-44CC-A438-5240A71E16CD}" type="pres">
      <dgm:prSet presAssocID="{72B92D39-E976-40E3-A90F-0E5F9ABB892B}" presName="diagram" presStyleCnt="0">
        <dgm:presLayoutVars>
          <dgm:chPref val="1"/>
          <dgm:dir/>
          <dgm:animOne val="branch"/>
          <dgm:animLvl val="lvl"/>
          <dgm:resizeHandles/>
        </dgm:presLayoutVars>
      </dgm:prSet>
      <dgm:spPr/>
      <dgm:t>
        <a:bodyPr/>
        <a:lstStyle/>
        <a:p>
          <a:endParaRPr lang="es-ES"/>
        </a:p>
      </dgm:t>
    </dgm:pt>
    <dgm:pt modelId="{9B213069-78FF-4448-8D59-4698869BB8B2}" type="pres">
      <dgm:prSet presAssocID="{17D79D99-8787-43E0-9A87-586625BFEED8}" presName="root" presStyleCnt="0"/>
      <dgm:spPr/>
    </dgm:pt>
    <dgm:pt modelId="{1F0552AC-1457-4B14-BEF0-FD4F906E7DA0}" type="pres">
      <dgm:prSet presAssocID="{17D79D99-8787-43E0-9A87-586625BFEED8}" presName="rootComposite" presStyleCnt="0"/>
      <dgm:spPr/>
    </dgm:pt>
    <dgm:pt modelId="{DAAB0638-094D-4E00-84E1-BB54EFDB4A60}" type="pres">
      <dgm:prSet presAssocID="{17D79D99-8787-43E0-9A87-586625BFEED8}" presName="rootText" presStyleLbl="node1" presStyleIdx="0" presStyleCnt="1" custScaleX="143619" custScaleY="56079" custLinFactNeighborY="-31085"/>
      <dgm:spPr/>
      <dgm:t>
        <a:bodyPr/>
        <a:lstStyle/>
        <a:p>
          <a:endParaRPr lang="es-ES"/>
        </a:p>
      </dgm:t>
    </dgm:pt>
    <dgm:pt modelId="{DC83AA3E-BC16-4822-AD93-C0C66DA9B1A0}" type="pres">
      <dgm:prSet presAssocID="{17D79D99-8787-43E0-9A87-586625BFEED8}" presName="rootConnector" presStyleLbl="node1" presStyleIdx="0" presStyleCnt="1"/>
      <dgm:spPr/>
      <dgm:t>
        <a:bodyPr/>
        <a:lstStyle/>
        <a:p>
          <a:endParaRPr lang="es-ES"/>
        </a:p>
      </dgm:t>
    </dgm:pt>
    <dgm:pt modelId="{F2EA6F58-700A-491A-88C4-DDFD81627EA5}" type="pres">
      <dgm:prSet presAssocID="{17D79D99-8787-43E0-9A87-586625BFEED8}" presName="childShape" presStyleCnt="0"/>
      <dgm:spPr/>
    </dgm:pt>
    <dgm:pt modelId="{195F410D-D68B-48F9-A8B4-ED3DFD13AFC8}" type="pres">
      <dgm:prSet presAssocID="{C33355F6-CDD8-4FD5-947E-A157743D1034}" presName="Name13" presStyleLbl="parChTrans1D2" presStyleIdx="0" presStyleCnt="3"/>
      <dgm:spPr/>
      <dgm:t>
        <a:bodyPr/>
        <a:lstStyle/>
        <a:p>
          <a:endParaRPr lang="es-ES"/>
        </a:p>
      </dgm:t>
    </dgm:pt>
    <dgm:pt modelId="{7FBDEC7D-4240-4CBB-934A-3C398FEB2A78}" type="pres">
      <dgm:prSet presAssocID="{3980A6F8-CF67-4992-8FB5-8E412E771E77}" presName="childText" presStyleLbl="bgAcc1" presStyleIdx="0" presStyleCnt="3" custScaleX="143765" custLinFactNeighborY="-31085">
        <dgm:presLayoutVars>
          <dgm:bulletEnabled val="1"/>
        </dgm:presLayoutVars>
      </dgm:prSet>
      <dgm:spPr/>
      <dgm:t>
        <a:bodyPr/>
        <a:lstStyle/>
        <a:p>
          <a:endParaRPr lang="es-ES"/>
        </a:p>
      </dgm:t>
    </dgm:pt>
    <dgm:pt modelId="{9FA66F9D-FA01-4833-B2C6-F86A7BB69012}" type="pres">
      <dgm:prSet presAssocID="{AC7AF05C-E4B3-49B9-B073-7543C9A35CC8}" presName="Name13" presStyleLbl="parChTrans1D2" presStyleIdx="1" presStyleCnt="3"/>
      <dgm:spPr/>
      <dgm:t>
        <a:bodyPr/>
        <a:lstStyle/>
        <a:p>
          <a:endParaRPr lang="es-ES"/>
        </a:p>
      </dgm:t>
    </dgm:pt>
    <dgm:pt modelId="{EF4A79C8-2BEC-452D-84AB-A52E6810D568}" type="pres">
      <dgm:prSet presAssocID="{1F04EE8C-161F-420A-844A-573629F2DB07}" presName="childText" presStyleLbl="bgAcc1" presStyleIdx="1" presStyleCnt="3" custScaleX="141603" custLinFactNeighborY="-31085">
        <dgm:presLayoutVars>
          <dgm:bulletEnabled val="1"/>
        </dgm:presLayoutVars>
      </dgm:prSet>
      <dgm:spPr/>
      <dgm:t>
        <a:bodyPr/>
        <a:lstStyle/>
        <a:p>
          <a:endParaRPr lang="es-ES"/>
        </a:p>
      </dgm:t>
    </dgm:pt>
    <dgm:pt modelId="{0EE6154B-FD45-44E7-B65D-B66476C69D18}" type="pres">
      <dgm:prSet presAssocID="{EA6E9B56-315A-4105-AB95-B537DF507EFB}" presName="Name13" presStyleLbl="parChTrans1D2" presStyleIdx="2" presStyleCnt="3"/>
      <dgm:spPr/>
      <dgm:t>
        <a:bodyPr/>
        <a:lstStyle/>
        <a:p>
          <a:endParaRPr lang="es-ES"/>
        </a:p>
      </dgm:t>
    </dgm:pt>
    <dgm:pt modelId="{7EFD04FB-810A-4877-A964-7247D362F1CB}" type="pres">
      <dgm:prSet presAssocID="{8BB93356-EABC-4BC7-A9A5-701B35BC81C3}" presName="childText" presStyleLbl="bgAcc1" presStyleIdx="2" presStyleCnt="3" custScaleX="142388" custLinFactNeighborY="-31085">
        <dgm:presLayoutVars>
          <dgm:bulletEnabled val="1"/>
        </dgm:presLayoutVars>
      </dgm:prSet>
      <dgm:spPr/>
      <dgm:t>
        <a:bodyPr/>
        <a:lstStyle/>
        <a:p>
          <a:endParaRPr lang="es-ES"/>
        </a:p>
      </dgm:t>
    </dgm:pt>
  </dgm:ptLst>
  <dgm:cxnLst>
    <dgm:cxn modelId="{38757FC4-77EE-4143-BA2F-E1979D7A24B2}" type="presOf" srcId="{3980A6F8-CF67-4992-8FB5-8E412E771E77}" destId="{7FBDEC7D-4240-4CBB-934A-3C398FEB2A78}" srcOrd="0" destOrd="0" presId="urn:microsoft.com/office/officeart/2005/8/layout/hierarchy3"/>
    <dgm:cxn modelId="{319CCEC0-832B-43EE-B87C-EC6BE582A77A}" type="presOf" srcId="{1F04EE8C-161F-420A-844A-573629F2DB07}" destId="{EF4A79C8-2BEC-452D-84AB-A52E6810D568}" srcOrd="0" destOrd="0" presId="urn:microsoft.com/office/officeart/2005/8/layout/hierarchy3"/>
    <dgm:cxn modelId="{52D76AC2-F270-4DBB-8DE3-93213F1875C2}" srcId="{72B92D39-E976-40E3-A90F-0E5F9ABB892B}" destId="{17D79D99-8787-43E0-9A87-586625BFEED8}" srcOrd="0" destOrd="0" parTransId="{384871B1-555B-4C56-900F-5892DF7E9DD4}" sibTransId="{07F0451A-745E-4EDB-9393-307188BDA637}"/>
    <dgm:cxn modelId="{8A58495F-E351-4447-A6CD-D6CF1B363D26}" srcId="{17D79D99-8787-43E0-9A87-586625BFEED8}" destId="{8BB93356-EABC-4BC7-A9A5-701B35BC81C3}" srcOrd="2" destOrd="0" parTransId="{EA6E9B56-315A-4105-AB95-B537DF507EFB}" sibTransId="{6AD7365C-136C-428F-9CD0-2B38D6CEC7CB}"/>
    <dgm:cxn modelId="{EC56FC03-7BF0-4E32-9539-3D47104CD4B7}" type="presOf" srcId="{EA6E9B56-315A-4105-AB95-B537DF507EFB}" destId="{0EE6154B-FD45-44E7-B65D-B66476C69D18}" srcOrd="0" destOrd="0" presId="urn:microsoft.com/office/officeart/2005/8/layout/hierarchy3"/>
    <dgm:cxn modelId="{F8CC44A3-5413-4C46-AA2B-0477298E55EF}" type="presOf" srcId="{17D79D99-8787-43E0-9A87-586625BFEED8}" destId="{DAAB0638-094D-4E00-84E1-BB54EFDB4A60}" srcOrd="0" destOrd="0" presId="urn:microsoft.com/office/officeart/2005/8/layout/hierarchy3"/>
    <dgm:cxn modelId="{42E408D6-755F-4140-836F-ED62217EDBCD}" type="presOf" srcId="{8BB93356-EABC-4BC7-A9A5-701B35BC81C3}" destId="{7EFD04FB-810A-4877-A964-7247D362F1CB}" srcOrd="0" destOrd="0" presId="urn:microsoft.com/office/officeart/2005/8/layout/hierarchy3"/>
    <dgm:cxn modelId="{3481596C-DC86-4D44-9B8A-0B361AB22CAF}" type="presOf" srcId="{C33355F6-CDD8-4FD5-947E-A157743D1034}" destId="{195F410D-D68B-48F9-A8B4-ED3DFD13AFC8}" srcOrd="0" destOrd="0" presId="urn:microsoft.com/office/officeart/2005/8/layout/hierarchy3"/>
    <dgm:cxn modelId="{4C199B76-8268-4C22-B4DC-6FCBD8057F54}" srcId="{17D79D99-8787-43E0-9A87-586625BFEED8}" destId="{3980A6F8-CF67-4992-8FB5-8E412E771E77}" srcOrd="0" destOrd="0" parTransId="{C33355F6-CDD8-4FD5-947E-A157743D1034}" sibTransId="{CDD5C454-4412-49D9-AE18-9E3D9A94AABE}"/>
    <dgm:cxn modelId="{C9506F50-33E2-4950-9FC9-43440D3AAE33}" type="presOf" srcId="{17D79D99-8787-43E0-9A87-586625BFEED8}" destId="{DC83AA3E-BC16-4822-AD93-C0C66DA9B1A0}" srcOrd="1" destOrd="0" presId="urn:microsoft.com/office/officeart/2005/8/layout/hierarchy3"/>
    <dgm:cxn modelId="{1C3C680A-0073-4AC2-A0EF-61B14EB1F818}" type="presOf" srcId="{72B92D39-E976-40E3-A90F-0E5F9ABB892B}" destId="{B8FC40C0-D14B-44CC-A438-5240A71E16CD}" srcOrd="0" destOrd="0" presId="urn:microsoft.com/office/officeart/2005/8/layout/hierarchy3"/>
    <dgm:cxn modelId="{6E9F0A80-955E-44E5-9DB1-13DA6041182F}" srcId="{17D79D99-8787-43E0-9A87-586625BFEED8}" destId="{1F04EE8C-161F-420A-844A-573629F2DB07}" srcOrd="1" destOrd="0" parTransId="{AC7AF05C-E4B3-49B9-B073-7543C9A35CC8}" sibTransId="{1B33CBFC-B9C2-4326-9C45-3B144F874F99}"/>
    <dgm:cxn modelId="{2188E1FC-5303-4080-B9F6-3661479C8A35}" type="presOf" srcId="{AC7AF05C-E4B3-49B9-B073-7543C9A35CC8}" destId="{9FA66F9D-FA01-4833-B2C6-F86A7BB69012}" srcOrd="0" destOrd="0" presId="urn:microsoft.com/office/officeart/2005/8/layout/hierarchy3"/>
    <dgm:cxn modelId="{A8CE8C63-8DFF-4971-B65C-DA891EB2D9EE}" type="presParOf" srcId="{B8FC40C0-D14B-44CC-A438-5240A71E16CD}" destId="{9B213069-78FF-4448-8D59-4698869BB8B2}" srcOrd="0" destOrd="0" presId="urn:microsoft.com/office/officeart/2005/8/layout/hierarchy3"/>
    <dgm:cxn modelId="{8F77DD07-0712-4BC7-AF1B-23B63F945E68}" type="presParOf" srcId="{9B213069-78FF-4448-8D59-4698869BB8B2}" destId="{1F0552AC-1457-4B14-BEF0-FD4F906E7DA0}" srcOrd="0" destOrd="0" presId="urn:microsoft.com/office/officeart/2005/8/layout/hierarchy3"/>
    <dgm:cxn modelId="{3C493660-F11B-4DDB-9A43-B58CDBB52E31}" type="presParOf" srcId="{1F0552AC-1457-4B14-BEF0-FD4F906E7DA0}" destId="{DAAB0638-094D-4E00-84E1-BB54EFDB4A60}" srcOrd="0" destOrd="0" presId="urn:microsoft.com/office/officeart/2005/8/layout/hierarchy3"/>
    <dgm:cxn modelId="{6642580D-BE82-47D1-A2A8-C07E3683D87A}" type="presParOf" srcId="{1F0552AC-1457-4B14-BEF0-FD4F906E7DA0}" destId="{DC83AA3E-BC16-4822-AD93-C0C66DA9B1A0}" srcOrd="1" destOrd="0" presId="urn:microsoft.com/office/officeart/2005/8/layout/hierarchy3"/>
    <dgm:cxn modelId="{93F7ED9B-81BF-4A9E-8712-1999286A1903}" type="presParOf" srcId="{9B213069-78FF-4448-8D59-4698869BB8B2}" destId="{F2EA6F58-700A-491A-88C4-DDFD81627EA5}" srcOrd="1" destOrd="0" presId="urn:microsoft.com/office/officeart/2005/8/layout/hierarchy3"/>
    <dgm:cxn modelId="{5100CDE8-6F55-47CB-8901-3532BB641E23}" type="presParOf" srcId="{F2EA6F58-700A-491A-88C4-DDFD81627EA5}" destId="{195F410D-D68B-48F9-A8B4-ED3DFD13AFC8}" srcOrd="0" destOrd="0" presId="urn:microsoft.com/office/officeart/2005/8/layout/hierarchy3"/>
    <dgm:cxn modelId="{AAABBFF3-9166-41EE-8B0E-63A79FDCB3A9}" type="presParOf" srcId="{F2EA6F58-700A-491A-88C4-DDFD81627EA5}" destId="{7FBDEC7D-4240-4CBB-934A-3C398FEB2A78}" srcOrd="1" destOrd="0" presId="urn:microsoft.com/office/officeart/2005/8/layout/hierarchy3"/>
    <dgm:cxn modelId="{8E83EFE0-7789-4AA5-A69A-9F84713B914B}" type="presParOf" srcId="{F2EA6F58-700A-491A-88C4-DDFD81627EA5}" destId="{9FA66F9D-FA01-4833-B2C6-F86A7BB69012}" srcOrd="2" destOrd="0" presId="urn:microsoft.com/office/officeart/2005/8/layout/hierarchy3"/>
    <dgm:cxn modelId="{FA63B068-BD20-4543-B7B1-8D46C7E82A69}" type="presParOf" srcId="{F2EA6F58-700A-491A-88C4-DDFD81627EA5}" destId="{EF4A79C8-2BEC-452D-84AB-A52E6810D568}" srcOrd="3" destOrd="0" presId="urn:microsoft.com/office/officeart/2005/8/layout/hierarchy3"/>
    <dgm:cxn modelId="{F1C0C568-5E19-455F-9E94-94A3131A9986}" type="presParOf" srcId="{F2EA6F58-700A-491A-88C4-DDFD81627EA5}" destId="{0EE6154B-FD45-44E7-B65D-B66476C69D18}" srcOrd="4" destOrd="0" presId="urn:microsoft.com/office/officeart/2005/8/layout/hierarchy3"/>
    <dgm:cxn modelId="{10C9DF24-0252-46BD-8109-A02E480D3A65}" type="presParOf" srcId="{F2EA6F58-700A-491A-88C4-DDFD81627EA5}" destId="{7EFD04FB-810A-4877-A964-7247D362F1CB}" srcOrd="5" destOrd="0" presId="urn:microsoft.com/office/officeart/2005/8/layout/hierarchy3"/>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3409BC-DEBC-4938-A68B-610AA6652803}" type="doc">
      <dgm:prSet loTypeId="urn:microsoft.com/office/officeart/2005/8/layout/list1" loCatId="list" qsTypeId="urn:microsoft.com/office/officeart/2005/8/quickstyle/simple3" qsCatId="simple" csTypeId="urn:microsoft.com/office/officeart/2005/8/colors/colorful1" csCatId="colorful" phldr="1"/>
      <dgm:spPr/>
      <dgm:t>
        <a:bodyPr/>
        <a:lstStyle/>
        <a:p>
          <a:endParaRPr lang="es-ES"/>
        </a:p>
      </dgm:t>
    </dgm:pt>
    <dgm:pt modelId="{99E5A922-03DB-4ACA-8BDF-DFF96FD14010}">
      <dgm:prSet custT="1"/>
      <dgm:spPr/>
      <dgm:t>
        <a:bodyPr/>
        <a:lstStyle/>
        <a:p>
          <a:pPr rtl="0"/>
          <a:r>
            <a:rPr lang="es-EC" sz="1200" b="1" smtClean="0">
              <a:latin typeface="Verdana" pitchFamily="34" charset="0"/>
              <a:ea typeface="Verdana" pitchFamily="34" charset="0"/>
              <a:cs typeface="Verdana" pitchFamily="34" charset="0"/>
            </a:rPr>
            <a:t>Evaluar las Funciones Básicas de los niños/as de Primer Año de </a:t>
          </a:r>
          <a:r>
            <a:rPr lang="es-ES_tradnl" sz="1200" b="1" smtClean="0">
              <a:latin typeface="Verdana" pitchFamily="34" charset="0"/>
              <a:ea typeface="Verdana" pitchFamily="34" charset="0"/>
              <a:cs typeface="Verdana" pitchFamily="34" charset="0"/>
            </a:rPr>
            <a:t>Educación Básica</a:t>
          </a:r>
          <a:r>
            <a:rPr lang="es-EC" sz="1200" b="1" smtClean="0">
              <a:latin typeface="Verdana" pitchFamily="34" charset="0"/>
              <a:ea typeface="Verdana" pitchFamily="34" charset="0"/>
              <a:cs typeface="Verdana" pitchFamily="34" charset="0"/>
            </a:rPr>
            <a:t> del Colegio Militar N° 12 “Capitán Giovanni  Calles”.</a:t>
          </a:r>
          <a:endParaRPr lang="es-EC" sz="1200" b="1">
            <a:latin typeface="Verdana" pitchFamily="34" charset="0"/>
            <a:ea typeface="Verdana" pitchFamily="34" charset="0"/>
            <a:cs typeface="Verdana" pitchFamily="34" charset="0"/>
          </a:endParaRPr>
        </a:p>
      </dgm:t>
    </dgm:pt>
    <dgm:pt modelId="{4CFB5ED4-8A43-4DA6-B5B6-494DC4C35382}" type="parTrans" cxnId="{29B64555-B686-4C8E-834A-7A126A4D6609}">
      <dgm:prSet/>
      <dgm:spPr/>
      <dgm:t>
        <a:bodyPr/>
        <a:lstStyle/>
        <a:p>
          <a:endParaRPr lang="es-ES" sz="1200" b="1">
            <a:solidFill>
              <a:schemeClr val="tx1"/>
            </a:solidFill>
            <a:latin typeface="Verdana" pitchFamily="34" charset="0"/>
            <a:ea typeface="Verdana" pitchFamily="34" charset="0"/>
            <a:cs typeface="Verdana" pitchFamily="34" charset="0"/>
          </a:endParaRPr>
        </a:p>
      </dgm:t>
    </dgm:pt>
    <dgm:pt modelId="{C238408F-F363-49E6-86CF-AC0779048FEE}" type="sibTrans" cxnId="{29B64555-B686-4C8E-834A-7A126A4D6609}">
      <dgm:prSet/>
      <dgm:spPr/>
      <dgm:t>
        <a:bodyPr/>
        <a:lstStyle/>
        <a:p>
          <a:endParaRPr lang="es-ES" sz="1200" b="1">
            <a:solidFill>
              <a:schemeClr val="tx1"/>
            </a:solidFill>
            <a:latin typeface="Verdana" pitchFamily="34" charset="0"/>
            <a:ea typeface="Verdana" pitchFamily="34" charset="0"/>
            <a:cs typeface="Verdana" pitchFamily="34" charset="0"/>
          </a:endParaRPr>
        </a:p>
      </dgm:t>
    </dgm:pt>
    <dgm:pt modelId="{6ED24399-C2AD-4D7A-8FCE-7BCD1CEACB3B}">
      <dgm:prSet custT="1"/>
      <dgm:spPr/>
      <dgm:t>
        <a:bodyPr/>
        <a:lstStyle/>
        <a:p>
          <a:pPr rtl="0"/>
          <a:r>
            <a:rPr lang="es-EC" sz="1200" b="1" smtClean="0">
              <a:latin typeface="Verdana" pitchFamily="34" charset="0"/>
              <a:ea typeface="Verdana" pitchFamily="34" charset="0"/>
              <a:cs typeface="Verdana" pitchFamily="34" charset="0"/>
            </a:rPr>
            <a:t>Crear una base de datos estadísticos de las Funciones Básicas de los niños/as de Primer Año de </a:t>
          </a:r>
          <a:r>
            <a:rPr lang="es-ES_tradnl" sz="1200" b="1" smtClean="0">
              <a:latin typeface="Verdana" pitchFamily="34" charset="0"/>
              <a:ea typeface="Verdana" pitchFamily="34" charset="0"/>
              <a:cs typeface="Verdana" pitchFamily="34" charset="0"/>
            </a:rPr>
            <a:t>Educación Básica</a:t>
          </a:r>
          <a:r>
            <a:rPr lang="es-EC" sz="1200" b="1" smtClean="0">
              <a:latin typeface="Verdana" pitchFamily="34" charset="0"/>
              <a:ea typeface="Verdana" pitchFamily="34" charset="0"/>
              <a:cs typeface="Verdana" pitchFamily="34" charset="0"/>
            </a:rPr>
            <a:t> del Colegio Militar N° 12 “Capitán Giovanni  Calles”.</a:t>
          </a:r>
          <a:endParaRPr lang="es-EC" sz="1200" b="1">
            <a:latin typeface="Verdana" pitchFamily="34" charset="0"/>
            <a:ea typeface="Verdana" pitchFamily="34" charset="0"/>
            <a:cs typeface="Verdana" pitchFamily="34" charset="0"/>
          </a:endParaRPr>
        </a:p>
      </dgm:t>
    </dgm:pt>
    <dgm:pt modelId="{315EB311-215F-4EB9-9909-8AEEE4EFC7E5}" type="parTrans" cxnId="{1B1112C7-5F4C-4D7A-8885-E5A72EFDFF61}">
      <dgm:prSet/>
      <dgm:spPr/>
      <dgm:t>
        <a:bodyPr/>
        <a:lstStyle/>
        <a:p>
          <a:endParaRPr lang="es-ES" sz="1200" b="1">
            <a:solidFill>
              <a:schemeClr val="tx1"/>
            </a:solidFill>
            <a:latin typeface="Verdana" pitchFamily="34" charset="0"/>
            <a:ea typeface="Verdana" pitchFamily="34" charset="0"/>
            <a:cs typeface="Verdana" pitchFamily="34" charset="0"/>
          </a:endParaRPr>
        </a:p>
      </dgm:t>
    </dgm:pt>
    <dgm:pt modelId="{1AF8CBAD-EE44-4F67-91E9-EE506397AC9F}" type="sibTrans" cxnId="{1B1112C7-5F4C-4D7A-8885-E5A72EFDFF61}">
      <dgm:prSet/>
      <dgm:spPr/>
      <dgm:t>
        <a:bodyPr/>
        <a:lstStyle/>
        <a:p>
          <a:endParaRPr lang="es-ES" sz="1200" b="1">
            <a:solidFill>
              <a:schemeClr val="tx1"/>
            </a:solidFill>
            <a:latin typeface="Verdana" pitchFamily="34" charset="0"/>
            <a:ea typeface="Verdana" pitchFamily="34" charset="0"/>
            <a:cs typeface="Verdana" pitchFamily="34" charset="0"/>
          </a:endParaRPr>
        </a:p>
      </dgm:t>
    </dgm:pt>
    <dgm:pt modelId="{5C0F8807-77DD-4374-9F6D-7DDC392FAC88}">
      <dgm:prSet custT="1"/>
      <dgm:spPr/>
      <dgm:t>
        <a:bodyPr/>
        <a:lstStyle/>
        <a:p>
          <a:pPr rtl="0"/>
          <a:r>
            <a:rPr lang="es-EC" sz="1200" b="1" smtClean="0">
              <a:latin typeface="Verdana" pitchFamily="34" charset="0"/>
              <a:ea typeface="Verdana" pitchFamily="34" charset="0"/>
              <a:cs typeface="Verdana" pitchFamily="34" charset="0"/>
            </a:rPr>
            <a:t>Analizar los componentes de las Funciones Básicas de  los niños/as de Primer Año de </a:t>
          </a:r>
          <a:r>
            <a:rPr lang="es-ES_tradnl" sz="1200" b="1" smtClean="0">
              <a:latin typeface="Verdana" pitchFamily="34" charset="0"/>
              <a:ea typeface="Verdana" pitchFamily="34" charset="0"/>
              <a:cs typeface="Verdana" pitchFamily="34" charset="0"/>
            </a:rPr>
            <a:t>Educación Básica</a:t>
          </a:r>
          <a:r>
            <a:rPr lang="es-EC" sz="1200" b="1" smtClean="0">
              <a:latin typeface="Verdana" pitchFamily="34" charset="0"/>
              <a:ea typeface="Verdana" pitchFamily="34" charset="0"/>
              <a:cs typeface="Verdana" pitchFamily="34" charset="0"/>
            </a:rPr>
            <a:t> del Colegio Militar N° 12 “Capitán Giovanni  Calles”.</a:t>
          </a:r>
          <a:endParaRPr lang="es-EC" sz="1200" b="1">
            <a:latin typeface="Verdana" pitchFamily="34" charset="0"/>
            <a:ea typeface="Verdana" pitchFamily="34" charset="0"/>
            <a:cs typeface="Verdana" pitchFamily="34" charset="0"/>
          </a:endParaRPr>
        </a:p>
      </dgm:t>
    </dgm:pt>
    <dgm:pt modelId="{D5EFA879-6E01-48D3-A647-19561BE22F72}" type="parTrans" cxnId="{9738E2C9-589C-46B0-A8D5-B65EFEF636D9}">
      <dgm:prSet/>
      <dgm:spPr/>
      <dgm:t>
        <a:bodyPr/>
        <a:lstStyle/>
        <a:p>
          <a:endParaRPr lang="es-ES" sz="1200" b="1">
            <a:solidFill>
              <a:schemeClr val="tx1"/>
            </a:solidFill>
            <a:latin typeface="Verdana" pitchFamily="34" charset="0"/>
            <a:ea typeface="Verdana" pitchFamily="34" charset="0"/>
            <a:cs typeface="Verdana" pitchFamily="34" charset="0"/>
          </a:endParaRPr>
        </a:p>
      </dgm:t>
    </dgm:pt>
    <dgm:pt modelId="{230D401C-EC6F-4966-9F34-62EB83E8690A}" type="sibTrans" cxnId="{9738E2C9-589C-46B0-A8D5-B65EFEF636D9}">
      <dgm:prSet/>
      <dgm:spPr/>
      <dgm:t>
        <a:bodyPr/>
        <a:lstStyle/>
        <a:p>
          <a:endParaRPr lang="es-ES" sz="1200" b="1">
            <a:solidFill>
              <a:schemeClr val="tx1"/>
            </a:solidFill>
            <a:latin typeface="Verdana" pitchFamily="34" charset="0"/>
            <a:ea typeface="Verdana" pitchFamily="34" charset="0"/>
            <a:cs typeface="Verdana" pitchFamily="34" charset="0"/>
          </a:endParaRPr>
        </a:p>
      </dgm:t>
    </dgm:pt>
    <dgm:pt modelId="{6E8B84FA-57AE-4812-9C32-B3733BB1ED7B}">
      <dgm:prSet custT="1"/>
      <dgm:spPr/>
      <dgm:t>
        <a:bodyPr/>
        <a:lstStyle/>
        <a:p>
          <a:pPr rtl="0"/>
          <a:r>
            <a:rPr lang="es-ES" sz="1200" b="1" smtClean="0">
              <a:latin typeface="Verdana" pitchFamily="34" charset="0"/>
              <a:ea typeface="Verdana" pitchFamily="34" charset="0"/>
              <a:cs typeface="Verdana" pitchFamily="34" charset="0"/>
            </a:rPr>
            <a:t>Elaborar </a:t>
          </a:r>
          <a:r>
            <a:rPr lang="es-EC" sz="1200" b="1" smtClean="0">
              <a:latin typeface="Verdana" pitchFamily="34" charset="0"/>
              <a:ea typeface="Verdana" pitchFamily="34" charset="0"/>
              <a:cs typeface="Verdana" pitchFamily="34" charset="0"/>
            </a:rPr>
            <a:t>una Guía metodológica para el desarrollo de  las funciones </a:t>
          </a:r>
          <a:r>
            <a:rPr lang="es-AR" sz="1200" b="1" smtClean="0">
              <a:latin typeface="Verdana" pitchFamily="34" charset="0"/>
              <a:ea typeface="Verdana" pitchFamily="34" charset="0"/>
              <a:cs typeface="Verdana" pitchFamily="34" charset="0"/>
            </a:rPr>
            <a:t>Funciones Básicas para la lectoescritura en los niños y niñas de Primer Año de Educación Básica, en el Colegio Militar N°  12  “Capitán Giovanni Calles</a:t>
          </a:r>
          <a:endParaRPr lang="es-EC" sz="1200" b="1" dirty="0">
            <a:latin typeface="Verdana" pitchFamily="34" charset="0"/>
            <a:ea typeface="Verdana" pitchFamily="34" charset="0"/>
            <a:cs typeface="Verdana" pitchFamily="34" charset="0"/>
          </a:endParaRPr>
        </a:p>
      </dgm:t>
    </dgm:pt>
    <dgm:pt modelId="{CC1C229B-8436-4713-B56F-8134704AE4CF}" type="parTrans" cxnId="{829C0D04-3077-414F-A215-B21AEEF9E4E0}">
      <dgm:prSet/>
      <dgm:spPr/>
      <dgm:t>
        <a:bodyPr/>
        <a:lstStyle/>
        <a:p>
          <a:endParaRPr lang="es-ES" sz="1200" b="1">
            <a:solidFill>
              <a:schemeClr val="tx1"/>
            </a:solidFill>
            <a:latin typeface="Verdana" pitchFamily="34" charset="0"/>
            <a:ea typeface="Verdana" pitchFamily="34" charset="0"/>
            <a:cs typeface="Verdana" pitchFamily="34" charset="0"/>
          </a:endParaRPr>
        </a:p>
      </dgm:t>
    </dgm:pt>
    <dgm:pt modelId="{B25B04FD-C259-4931-8637-443146639F25}" type="sibTrans" cxnId="{829C0D04-3077-414F-A215-B21AEEF9E4E0}">
      <dgm:prSet/>
      <dgm:spPr/>
      <dgm:t>
        <a:bodyPr/>
        <a:lstStyle/>
        <a:p>
          <a:endParaRPr lang="es-ES" sz="1200" b="1">
            <a:solidFill>
              <a:schemeClr val="tx1"/>
            </a:solidFill>
            <a:latin typeface="Verdana" pitchFamily="34" charset="0"/>
            <a:ea typeface="Verdana" pitchFamily="34" charset="0"/>
            <a:cs typeface="Verdana" pitchFamily="34" charset="0"/>
          </a:endParaRPr>
        </a:p>
      </dgm:t>
    </dgm:pt>
    <dgm:pt modelId="{D8C65B43-0863-4BD7-8F72-54AA2B660FC7}" type="pres">
      <dgm:prSet presAssocID="{B93409BC-DEBC-4938-A68B-610AA6652803}" presName="linear" presStyleCnt="0">
        <dgm:presLayoutVars>
          <dgm:dir/>
          <dgm:animLvl val="lvl"/>
          <dgm:resizeHandles val="exact"/>
        </dgm:presLayoutVars>
      </dgm:prSet>
      <dgm:spPr/>
      <dgm:t>
        <a:bodyPr/>
        <a:lstStyle/>
        <a:p>
          <a:endParaRPr lang="es-ES"/>
        </a:p>
      </dgm:t>
    </dgm:pt>
    <dgm:pt modelId="{A74EDF6D-2A41-440A-B006-10C3AFFAC35E}" type="pres">
      <dgm:prSet presAssocID="{99E5A922-03DB-4ACA-8BDF-DFF96FD14010}" presName="parentLin" presStyleCnt="0"/>
      <dgm:spPr/>
      <dgm:t>
        <a:bodyPr/>
        <a:lstStyle/>
        <a:p>
          <a:endParaRPr lang="es-ES"/>
        </a:p>
      </dgm:t>
    </dgm:pt>
    <dgm:pt modelId="{94B15EBF-DDD6-4A0E-9DD6-7AB621EFF984}" type="pres">
      <dgm:prSet presAssocID="{99E5A922-03DB-4ACA-8BDF-DFF96FD14010}" presName="parentLeftMargin" presStyleLbl="node1" presStyleIdx="0" presStyleCnt="4"/>
      <dgm:spPr/>
      <dgm:t>
        <a:bodyPr/>
        <a:lstStyle/>
        <a:p>
          <a:endParaRPr lang="es-ES"/>
        </a:p>
      </dgm:t>
    </dgm:pt>
    <dgm:pt modelId="{3FA16B43-8D31-456C-8A7D-BF6986993658}" type="pres">
      <dgm:prSet presAssocID="{99E5A922-03DB-4ACA-8BDF-DFF96FD14010}" presName="parentText" presStyleLbl="node1" presStyleIdx="0" presStyleCnt="4" custScaleX="130612">
        <dgm:presLayoutVars>
          <dgm:chMax val="0"/>
          <dgm:bulletEnabled val="1"/>
        </dgm:presLayoutVars>
      </dgm:prSet>
      <dgm:spPr/>
      <dgm:t>
        <a:bodyPr/>
        <a:lstStyle/>
        <a:p>
          <a:endParaRPr lang="es-ES"/>
        </a:p>
      </dgm:t>
    </dgm:pt>
    <dgm:pt modelId="{C5C1B1D2-601A-4AB1-A8E8-315863DCDD63}" type="pres">
      <dgm:prSet presAssocID="{99E5A922-03DB-4ACA-8BDF-DFF96FD14010}" presName="negativeSpace" presStyleCnt="0"/>
      <dgm:spPr/>
      <dgm:t>
        <a:bodyPr/>
        <a:lstStyle/>
        <a:p>
          <a:endParaRPr lang="es-ES"/>
        </a:p>
      </dgm:t>
    </dgm:pt>
    <dgm:pt modelId="{22C3E6B0-90F7-4E39-BE0F-E619314D18FE}" type="pres">
      <dgm:prSet presAssocID="{99E5A922-03DB-4ACA-8BDF-DFF96FD14010}" presName="childText" presStyleLbl="conFgAcc1" presStyleIdx="0" presStyleCnt="4">
        <dgm:presLayoutVars>
          <dgm:bulletEnabled val="1"/>
        </dgm:presLayoutVars>
      </dgm:prSet>
      <dgm:spPr/>
      <dgm:t>
        <a:bodyPr/>
        <a:lstStyle/>
        <a:p>
          <a:endParaRPr lang="es-ES"/>
        </a:p>
      </dgm:t>
    </dgm:pt>
    <dgm:pt modelId="{93CB0E5E-F2B3-4FB4-9CF9-9944E9BF319F}" type="pres">
      <dgm:prSet presAssocID="{C238408F-F363-49E6-86CF-AC0779048FEE}" presName="spaceBetweenRectangles" presStyleCnt="0"/>
      <dgm:spPr/>
      <dgm:t>
        <a:bodyPr/>
        <a:lstStyle/>
        <a:p>
          <a:endParaRPr lang="es-ES"/>
        </a:p>
      </dgm:t>
    </dgm:pt>
    <dgm:pt modelId="{0051B87F-B6D6-4E6F-96B9-5030ECFE1E2C}" type="pres">
      <dgm:prSet presAssocID="{6ED24399-C2AD-4D7A-8FCE-7BCD1CEACB3B}" presName="parentLin" presStyleCnt="0"/>
      <dgm:spPr/>
      <dgm:t>
        <a:bodyPr/>
        <a:lstStyle/>
        <a:p>
          <a:endParaRPr lang="es-ES"/>
        </a:p>
      </dgm:t>
    </dgm:pt>
    <dgm:pt modelId="{A38149DE-CB80-4AEE-9FD0-5595FD7FC749}" type="pres">
      <dgm:prSet presAssocID="{6ED24399-C2AD-4D7A-8FCE-7BCD1CEACB3B}" presName="parentLeftMargin" presStyleLbl="node1" presStyleIdx="0" presStyleCnt="4"/>
      <dgm:spPr/>
      <dgm:t>
        <a:bodyPr/>
        <a:lstStyle/>
        <a:p>
          <a:endParaRPr lang="es-ES"/>
        </a:p>
      </dgm:t>
    </dgm:pt>
    <dgm:pt modelId="{0AF7CDBE-8150-4AAB-8570-D7BBCEB67CDB}" type="pres">
      <dgm:prSet presAssocID="{6ED24399-C2AD-4D7A-8FCE-7BCD1CEACB3B}" presName="parentText" presStyleLbl="node1" presStyleIdx="1" presStyleCnt="4" custScaleX="130612">
        <dgm:presLayoutVars>
          <dgm:chMax val="0"/>
          <dgm:bulletEnabled val="1"/>
        </dgm:presLayoutVars>
      </dgm:prSet>
      <dgm:spPr/>
      <dgm:t>
        <a:bodyPr/>
        <a:lstStyle/>
        <a:p>
          <a:endParaRPr lang="es-ES"/>
        </a:p>
      </dgm:t>
    </dgm:pt>
    <dgm:pt modelId="{8F19F3CC-EABC-483C-8DDF-E59303BB31F0}" type="pres">
      <dgm:prSet presAssocID="{6ED24399-C2AD-4D7A-8FCE-7BCD1CEACB3B}" presName="negativeSpace" presStyleCnt="0"/>
      <dgm:spPr/>
      <dgm:t>
        <a:bodyPr/>
        <a:lstStyle/>
        <a:p>
          <a:endParaRPr lang="es-ES"/>
        </a:p>
      </dgm:t>
    </dgm:pt>
    <dgm:pt modelId="{CC47C26D-A044-44D7-8B2A-E28B5ADEC5C8}" type="pres">
      <dgm:prSet presAssocID="{6ED24399-C2AD-4D7A-8FCE-7BCD1CEACB3B}" presName="childText" presStyleLbl="conFgAcc1" presStyleIdx="1" presStyleCnt="4">
        <dgm:presLayoutVars>
          <dgm:bulletEnabled val="1"/>
        </dgm:presLayoutVars>
      </dgm:prSet>
      <dgm:spPr/>
      <dgm:t>
        <a:bodyPr/>
        <a:lstStyle/>
        <a:p>
          <a:endParaRPr lang="es-ES"/>
        </a:p>
      </dgm:t>
    </dgm:pt>
    <dgm:pt modelId="{D1C4073B-C31E-46D8-921C-AF08BB06E0EB}" type="pres">
      <dgm:prSet presAssocID="{1AF8CBAD-EE44-4F67-91E9-EE506397AC9F}" presName="spaceBetweenRectangles" presStyleCnt="0"/>
      <dgm:spPr/>
      <dgm:t>
        <a:bodyPr/>
        <a:lstStyle/>
        <a:p>
          <a:endParaRPr lang="es-ES"/>
        </a:p>
      </dgm:t>
    </dgm:pt>
    <dgm:pt modelId="{7F951D64-6C32-40CB-8515-28A26F9719FD}" type="pres">
      <dgm:prSet presAssocID="{5C0F8807-77DD-4374-9F6D-7DDC392FAC88}" presName="parentLin" presStyleCnt="0"/>
      <dgm:spPr/>
      <dgm:t>
        <a:bodyPr/>
        <a:lstStyle/>
        <a:p>
          <a:endParaRPr lang="es-ES"/>
        </a:p>
      </dgm:t>
    </dgm:pt>
    <dgm:pt modelId="{2F6C2FA3-754F-469A-971F-9847044924E3}" type="pres">
      <dgm:prSet presAssocID="{5C0F8807-77DD-4374-9F6D-7DDC392FAC88}" presName="parentLeftMargin" presStyleLbl="node1" presStyleIdx="1" presStyleCnt="4"/>
      <dgm:spPr/>
      <dgm:t>
        <a:bodyPr/>
        <a:lstStyle/>
        <a:p>
          <a:endParaRPr lang="es-ES"/>
        </a:p>
      </dgm:t>
    </dgm:pt>
    <dgm:pt modelId="{E2800314-17A7-4FF5-9224-AEF51B2DE909}" type="pres">
      <dgm:prSet presAssocID="{5C0F8807-77DD-4374-9F6D-7DDC392FAC88}" presName="parentText" presStyleLbl="node1" presStyleIdx="2" presStyleCnt="4" custScaleX="130612">
        <dgm:presLayoutVars>
          <dgm:chMax val="0"/>
          <dgm:bulletEnabled val="1"/>
        </dgm:presLayoutVars>
      </dgm:prSet>
      <dgm:spPr/>
      <dgm:t>
        <a:bodyPr/>
        <a:lstStyle/>
        <a:p>
          <a:endParaRPr lang="es-ES"/>
        </a:p>
      </dgm:t>
    </dgm:pt>
    <dgm:pt modelId="{2A808C04-2D43-4A45-90DE-76EC1D4D9A04}" type="pres">
      <dgm:prSet presAssocID="{5C0F8807-77DD-4374-9F6D-7DDC392FAC88}" presName="negativeSpace" presStyleCnt="0"/>
      <dgm:spPr/>
      <dgm:t>
        <a:bodyPr/>
        <a:lstStyle/>
        <a:p>
          <a:endParaRPr lang="es-ES"/>
        </a:p>
      </dgm:t>
    </dgm:pt>
    <dgm:pt modelId="{2955F3B3-A69C-46B1-88EC-66EDA36BEEF7}" type="pres">
      <dgm:prSet presAssocID="{5C0F8807-77DD-4374-9F6D-7DDC392FAC88}" presName="childText" presStyleLbl="conFgAcc1" presStyleIdx="2" presStyleCnt="4">
        <dgm:presLayoutVars>
          <dgm:bulletEnabled val="1"/>
        </dgm:presLayoutVars>
      </dgm:prSet>
      <dgm:spPr/>
      <dgm:t>
        <a:bodyPr/>
        <a:lstStyle/>
        <a:p>
          <a:endParaRPr lang="es-ES"/>
        </a:p>
      </dgm:t>
    </dgm:pt>
    <dgm:pt modelId="{28BC6B15-083D-4058-A584-7BE0CC177A6C}" type="pres">
      <dgm:prSet presAssocID="{230D401C-EC6F-4966-9F34-62EB83E8690A}" presName="spaceBetweenRectangles" presStyleCnt="0"/>
      <dgm:spPr/>
      <dgm:t>
        <a:bodyPr/>
        <a:lstStyle/>
        <a:p>
          <a:endParaRPr lang="es-ES"/>
        </a:p>
      </dgm:t>
    </dgm:pt>
    <dgm:pt modelId="{3802F333-9E68-414A-A856-CAD638A41A83}" type="pres">
      <dgm:prSet presAssocID="{6E8B84FA-57AE-4812-9C32-B3733BB1ED7B}" presName="parentLin" presStyleCnt="0"/>
      <dgm:spPr/>
      <dgm:t>
        <a:bodyPr/>
        <a:lstStyle/>
        <a:p>
          <a:endParaRPr lang="es-ES"/>
        </a:p>
      </dgm:t>
    </dgm:pt>
    <dgm:pt modelId="{EF097524-9DA1-4490-9D15-2F82BB7516CB}" type="pres">
      <dgm:prSet presAssocID="{6E8B84FA-57AE-4812-9C32-B3733BB1ED7B}" presName="parentLeftMargin" presStyleLbl="node1" presStyleIdx="2" presStyleCnt="4"/>
      <dgm:spPr/>
      <dgm:t>
        <a:bodyPr/>
        <a:lstStyle/>
        <a:p>
          <a:endParaRPr lang="es-ES"/>
        </a:p>
      </dgm:t>
    </dgm:pt>
    <dgm:pt modelId="{7CCF083F-7387-4A8E-B30D-01C89C1990A5}" type="pres">
      <dgm:prSet presAssocID="{6E8B84FA-57AE-4812-9C32-B3733BB1ED7B}" presName="parentText" presStyleLbl="node1" presStyleIdx="3" presStyleCnt="4" custScaleX="130612">
        <dgm:presLayoutVars>
          <dgm:chMax val="0"/>
          <dgm:bulletEnabled val="1"/>
        </dgm:presLayoutVars>
      </dgm:prSet>
      <dgm:spPr/>
      <dgm:t>
        <a:bodyPr/>
        <a:lstStyle/>
        <a:p>
          <a:endParaRPr lang="es-ES"/>
        </a:p>
      </dgm:t>
    </dgm:pt>
    <dgm:pt modelId="{467309C7-27A6-4182-B92E-B6D0885B9C50}" type="pres">
      <dgm:prSet presAssocID="{6E8B84FA-57AE-4812-9C32-B3733BB1ED7B}" presName="negativeSpace" presStyleCnt="0"/>
      <dgm:spPr/>
      <dgm:t>
        <a:bodyPr/>
        <a:lstStyle/>
        <a:p>
          <a:endParaRPr lang="es-ES"/>
        </a:p>
      </dgm:t>
    </dgm:pt>
    <dgm:pt modelId="{BE57E981-B83E-47A6-A779-EF19C76D740C}" type="pres">
      <dgm:prSet presAssocID="{6E8B84FA-57AE-4812-9C32-B3733BB1ED7B}" presName="childText" presStyleLbl="conFgAcc1" presStyleIdx="3" presStyleCnt="4">
        <dgm:presLayoutVars>
          <dgm:bulletEnabled val="1"/>
        </dgm:presLayoutVars>
      </dgm:prSet>
      <dgm:spPr/>
      <dgm:t>
        <a:bodyPr/>
        <a:lstStyle/>
        <a:p>
          <a:endParaRPr lang="es-ES"/>
        </a:p>
      </dgm:t>
    </dgm:pt>
  </dgm:ptLst>
  <dgm:cxnLst>
    <dgm:cxn modelId="{AF5B24A3-B869-47D7-9EE6-969291611FFD}" type="presOf" srcId="{5C0F8807-77DD-4374-9F6D-7DDC392FAC88}" destId="{2F6C2FA3-754F-469A-971F-9847044924E3}" srcOrd="0" destOrd="0" presId="urn:microsoft.com/office/officeart/2005/8/layout/list1"/>
    <dgm:cxn modelId="{29B64555-B686-4C8E-834A-7A126A4D6609}" srcId="{B93409BC-DEBC-4938-A68B-610AA6652803}" destId="{99E5A922-03DB-4ACA-8BDF-DFF96FD14010}" srcOrd="0" destOrd="0" parTransId="{4CFB5ED4-8A43-4DA6-B5B6-494DC4C35382}" sibTransId="{C238408F-F363-49E6-86CF-AC0779048FEE}"/>
    <dgm:cxn modelId="{5852C428-4CEA-4791-A1AC-ADACDD949779}" type="presOf" srcId="{99E5A922-03DB-4ACA-8BDF-DFF96FD14010}" destId="{3FA16B43-8D31-456C-8A7D-BF6986993658}" srcOrd="1" destOrd="0" presId="urn:microsoft.com/office/officeart/2005/8/layout/list1"/>
    <dgm:cxn modelId="{40ED557F-69B4-48C3-A947-43CECBE5C61D}" type="presOf" srcId="{B93409BC-DEBC-4938-A68B-610AA6652803}" destId="{D8C65B43-0863-4BD7-8F72-54AA2B660FC7}" srcOrd="0" destOrd="0" presId="urn:microsoft.com/office/officeart/2005/8/layout/list1"/>
    <dgm:cxn modelId="{22BD35BD-D386-4C43-98FC-0E4C12B8E7D7}" type="presOf" srcId="{6E8B84FA-57AE-4812-9C32-B3733BB1ED7B}" destId="{7CCF083F-7387-4A8E-B30D-01C89C1990A5}" srcOrd="1" destOrd="0" presId="urn:microsoft.com/office/officeart/2005/8/layout/list1"/>
    <dgm:cxn modelId="{9738E2C9-589C-46B0-A8D5-B65EFEF636D9}" srcId="{B93409BC-DEBC-4938-A68B-610AA6652803}" destId="{5C0F8807-77DD-4374-9F6D-7DDC392FAC88}" srcOrd="2" destOrd="0" parTransId="{D5EFA879-6E01-48D3-A647-19561BE22F72}" sibTransId="{230D401C-EC6F-4966-9F34-62EB83E8690A}"/>
    <dgm:cxn modelId="{CD3ACD9A-0B63-438C-AD42-46C336C408E1}" type="presOf" srcId="{5C0F8807-77DD-4374-9F6D-7DDC392FAC88}" destId="{E2800314-17A7-4FF5-9224-AEF51B2DE909}" srcOrd="1" destOrd="0" presId="urn:microsoft.com/office/officeart/2005/8/layout/list1"/>
    <dgm:cxn modelId="{1B1112C7-5F4C-4D7A-8885-E5A72EFDFF61}" srcId="{B93409BC-DEBC-4938-A68B-610AA6652803}" destId="{6ED24399-C2AD-4D7A-8FCE-7BCD1CEACB3B}" srcOrd="1" destOrd="0" parTransId="{315EB311-215F-4EB9-9909-8AEEE4EFC7E5}" sibTransId="{1AF8CBAD-EE44-4F67-91E9-EE506397AC9F}"/>
    <dgm:cxn modelId="{7E9D5490-6E93-4C29-BCFE-528F344C5D75}" type="presOf" srcId="{6E8B84FA-57AE-4812-9C32-B3733BB1ED7B}" destId="{EF097524-9DA1-4490-9D15-2F82BB7516CB}" srcOrd="0" destOrd="0" presId="urn:microsoft.com/office/officeart/2005/8/layout/list1"/>
    <dgm:cxn modelId="{282CD279-A770-4B99-9CAB-F0F009AE8635}" type="presOf" srcId="{6ED24399-C2AD-4D7A-8FCE-7BCD1CEACB3B}" destId="{0AF7CDBE-8150-4AAB-8570-D7BBCEB67CDB}" srcOrd="1" destOrd="0" presId="urn:microsoft.com/office/officeart/2005/8/layout/list1"/>
    <dgm:cxn modelId="{829C0D04-3077-414F-A215-B21AEEF9E4E0}" srcId="{B93409BC-DEBC-4938-A68B-610AA6652803}" destId="{6E8B84FA-57AE-4812-9C32-B3733BB1ED7B}" srcOrd="3" destOrd="0" parTransId="{CC1C229B-8436-4713-B56F-8134704AE4CF}" sibTransId="{B25B04FD-C259-4931-8637-443146639F25}"/>
    <dgm:cxn modelId="{EEF27A64-2D56-4C38-A897-1BFB3B77215D}" type="presOf" srcId="{6ED24399-C2AD-4D7A-8FCE-7BCD1CEACB3B}" destId="{A38149DE-CB80-4AEE-9FD0-5595FD7FC749}" srcOrd="0" destOrd="0" presId="urn:microsoft.com/office/officeart/2005/8/layout/list1"/>
    <dgm:cxn modelId="{3A18F3CD-2AA0-4A07-921F-67D63A64CA34}" type="presOf" srcId="{99E5A922-03DB-4ACA-8BDF-DFF96FD14010}" destId="{94B15EBF-DDD6-4A0E-9DD6-7AB621EFF984}" srcOrd="0" destOrd="0" presId="urn:microsoft.com/office/officeart/2005/8/layout/list1"/>
    <dgm:cxn modelId="{FEBE9212-16A8-4CE0-87F4-1679A7B60E17}" type="presParOf" srcId="{D8C65B43-0863-4BD7-8F72-54AA2B660FC7}" destId="{A74EDF6D-2A41-440A-B006-10C3AFFAC35E}" srcOrd="0" destOrd="0" presId="urn:microsoft.com/office/officeart/2005/8/layout/list1"/>
    <dgm:cxn modelId="{97ADA2B8-A32B-466A-8349-8F26977B9ADF}" type="presParOf" srcId="{A74EDF6D-2A41-440A-B006-10C3AFFAC35E}" destId="{94B15EBF-DDD6-4A0E-9DD6-7AB621EFF984}" srcOrd="0" destOrd="0" presId="urn:microsoft.com/office/officeart/2005/8/layout/list1"/>
    <dgm:cxn modelId="{ACF4C1B5-1956-48F5-978C-3DC46436B192}" type="presParOf" srcId="{A74EDF6D-2A41-440A-B006-10C3AFFAC35E}" destId="{3FA16B43-8D31-456C-8A7D-BF6986993658}" srcOrd="1" destOrd="0" presId="urn:microsoft.com/office/officeart/2005/8/layout/list1"/>
    <dgm:cxn modelId="{50521A4D-6DD2-4FBF-9961-6AAA62F18632}" type="presParOf" srcId="{D8C65B43-0863-4BD7-8F72-54AA2B660FC7}" destId="{C5C1B1D2-601A-4AB1-A8E8-315863DCDD63}" srcOrd="1" destOrd="0" presId="urn:microsoft.com/office/officeart/2005/8/layout/list1"/>
    <dgm:cxn modelId="{1BAC4BA4-809F-4B4E-97E2-09495DE1AA27}" type="presParOf" srcId="{D8C65B43-0863-4BD7-8F72-54AA2B660FC7}" destId="{22C3E6B0-90F7-4E39-BE0F-E619314D18FE}" srcOrd="2" destOrd="0" presId="urn:microsoft.com/office/officeart/2005/8/layout/list1"/>
    <dgm:cxn modelId="{65CC91DC-0C78-4F85-AAAB-8E2151D57F37}" type="presParOf" srcId="{D8C65B43-0863-4BD7-8F72-54AA2B660FC7}" destId="{93CB0E5E-F2B3-4FB4-9CF9-9944E9BF319F}" srcOrd="3" destOrd="0" presId="urn:microsoft.com/office/officeart/2005/8/layout/list1"/>
    <dgm:cxn modelId="{C8A21229-956C-4E85-8F7A-619471E0EA3F}" type="presParOf" srcId="{D8C65B43-0863-4BD7-8F72-54AA2B660FC7}" destId="{0051B87F-B6D6-4E6F-96B9-5030ECFE1E2C}" srcOrd="4" destOrd="0" presId="urn:microsoft.com/office/officeart/2005/8/layout/list1"/>
    <dgm:cxn modelId="{01C754FA-AB07-4DF7-AB30-3E872979EDC7}" type="presParOf" srcId="{0051B87F-B6D6-4E6F-96B9-5030ECFE1E2C}" destId="{A38149DE-CB80-4AEE-9FD0-5595FD7FC749}" srcOrd="0" destOrd="0" presId="urn:microsoft.com/office/officeart/2005/8/layout/list1"/>
    <dgm:cxn modelId="{A8B4D52C-D350-47C0-BB77-3D7CB378C366}" type="presParOf" srcId="{0051B87F-B6D6-4E6F-96B9-5030ECFE1E2C}" destId="{0AF7CDBE-8150-4AAB-8570-D7BBCEB67CDB}" srcOrd="1" destOrd="0" presId="urn:microsoft.com/office/officeart/2005/8/layout/list1"/>
    <dgm:cxn modelId="{9BA8C69C-377A-4030-8C75-9B20C65C9338}" type="presParOf" srcId="{D8C65B43-0863-4BD7-8F72-54AA2B660FC7}" destId="{8F19F3CC-EABC-483C-8DDF-E59303BB31F0}" srcOrd="5" destOrd="0" presId="urn:microsoft.com/office/officeart/2005/8/layout/list1"/>
    <dgm:cxn modelId="{24825EFA-F1C2-491E-8D2E-17B56C6A9652}" type="presParOf" srcId="{D8C65B43-0863-4BD7-8F72-54AA2B660FC7}" destId="{CC47C26D-A044-44D7-8B2A-E28B5ADEC5C8}" srcOrd="6" destOrd="0" presId="urn:microsoft.com/office/officeart/2005/8/layout/list1"/>
    <dgm:cxn modelId="{5421BA0D-8AD9-453A-83CD-57867E8476DE}" type="presParOf" srcId="{D8C65B43-0863-4BD7-8F72-54AA2B660FC7}" destId="{D1C4073B-C31E-46D8-921C-AF08BB06E0EB}" srcOrd="7" destOrd="0" presId="urn:microsoft.com/office/officeart/2005/8/layout/list1"/>
    <dgm:cxn modelId="{F3791DDB-AC8E-4D57-BB79-67E2465EFD79}" type="presParOf" srcId="{D8C65B43-0863-4BD7-8F72-54AA2B660FC7}" destId="{7F951D64-6C32-40CB-8515-28A26F9719FD}" srcOrd="8" destOrd="0" presId="urn:microsoft.com/office/officeart/2005/8/layout/list1"/>
    <dgm:cxn modelId="{5FDB7AFA-9D5D-44B1-9ADB-1CCCE4C59D8F}" type="presParOf" srcId="{7F951D64-6C32-40CB-8515-28A26F9719FD}" destId="{2F6C2FA3-754F-469A-971F-9847044924E3}" srcOrd="0" destOrd="0" presId="urn:microsoft.com/office/officeart/2005/8/layout/list1"/>
    <dgm:cxn modelId="{897E9152-69B1-4B55-A7C4-73A02E7A90A8}" type="presParOf" srcId="{7F951D64-6C32-40CB-8515-28A26F9719FD}" destId="{E2800314-17A7-4FF5-9224-AEF51B2DE909}" srcOrd="1" destOrd="0" presId="urn:microsoft.com/office/officeart/2005/8/layout/list1"/>
    <dgm:cxn modelId="{0CC2B8B8-D5B1-4038-A260-9E0ECC23E949}" type="presParOf" srcId="{D8C65B43-0863-4BD7-8F72-54AA2B660FC7}" destId="{2A808C04-2D43-4A45-90DE-76EC1D4D9A04}" srcOrd="9" destOrd="0" presId="urn:microsoft.com/office/officeart/2005/8/layout/list1"/>
    <dgm:cxn modelId="{78DF1751-1C44-4BCC-A6F5-17E1E529AC8A}" type="presParOf" srcId="{D8C65B43-0863-4BD7-8F72-54AA2B660FC7}" destId="{2955F3B3-A69C-46B1-88EC-66EDA36BEEF7}" srcOrd="10" destOrd="0" presId="urn:microsoft.com/office/officeart/2005/8/layout/list1"/>
    <dgm:cxn modelId="{DF96A339-F444-41A3-9863-17AA0C80E96B}" type="presParOf" srcId="{D8C65B43-0863-4BD7-8F72-54AA2B660FC7}" destId="{28BC6B15-083D-4058-A584-7BE0CC177A6C}" srcOrd="11" destOrd="0" presId="urn:microsoft.com/office/officeart/2005/8/layout/list1"/>
    <dgm:cxn modelId="{1C815168-1974-4ACB-8857-228CBB7AC121}" type="presParOf" srcId="{D8C65B43-0863-4BD7-8F72-54AA2B660FC7}" destId="{3802F333-9E68-414A-A856-CAD638A41A83}" srcOrd="12" destOrd="0" presId="urn:microsoft.com/office/officeart/2005/8/layout/list1"/>
    <dgm:cxn modelId="{0925024E-4517-42DF-B075-DDF76BF83CA2}" type="presParOf" srcId="{3802F333-9E68-414A-A856-CAD638A41A83}" destId="{EF097524-9DA1-4490-9D15-2F82BB7516CB}" srcOrd="0" destOrd="0" presId="urn:microsoft.com/office/officeart/2005/8/layout/list1"/>
    <dgm:cxn modelId="{84F9B2E4-B7FE-4518-BCB6-476621068FA4}" type="presParOf" srcId="{3802F333-9E68-414A-A856-CAD638A41A83}" destId="{7CCF083F-7387-4A8E-B30D-01C89C1990A5}" srcOrd="1" destOrd="0" presId="urn:microsoft.com/office/officeart/2005/8/layout/list1"/>
    <dgm:cxn modelId="{3D796AA1-99B4-45A1-B52B-F84D6BFFEABD}" type="presParOf" srcId="{D8C65B43-0863-4BD7-8F72-54AA2B660FC7}" destId="{467309C7-27A6-4182-B92E-B6D0885B9C50}" srcOrd="13" destOrd="0" presId="urn:microsoft.com/office/officeart/2005/8/layout/list1"/>
    <dgm:cxn modelId="{420CBE0D-9E47-4A16-8C90-2BA3EB3C279E}" type="presParOf" srcId="{D8C65B43-0863-4BD7-8F72-54AA2B660FC7}" destId="{BE57E981-B83E-47A6-A779-EF19C76D740C}"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F37C16-1933-4144-9D2D-A9B24EDC3A93}" type="doc">
      <dgm:prSet loTypeId="urn:microsoft.com/office/officeart/2005/8/layout/vList2" loCatId="list" qsTypeId="urn:microsoft.com/office/officeart/2005/8/quickstyle/simple3" qsCatId="simple" csTypeId="urn:microsoft.com/office/officeart/2005/8/colors/colorful5" csCatId="colorful" phldr="1"/>
      <dgm:spPr/>
      <dgm:t>
        <a:bodyPr/>
        <a:lstStyle/>
        <a:p>
          <a:endParaRPr lang="es-ES"/>
        </a:p>
      </dgm:t>
    </dgm:pt>
    <dgm:pt modelId="{3E12178C-3DDA-4BE5-9534-CBF627185E49}">
      <dgm:prSet custT="1"/>
      <dgm:spPr/>
      <dgm:t>
        <a:bodyPr/>
        <a:lstStyle/>
        <a:p>
          <a:pPr rtl="0"/>
          <a:r>
            <a:rPr lang="es-ES" sz="2400" dirty="0" smtClean="0"/>
            <a:t>Piaget(Teoría Cognoscitiva) </a:t>
          </a:r>
        </a:p>
        <a:p>
          <a:pPr rtl="0"/>
          <a:r>
            <a:rPr lang="es-ES" sz="2400" dirty="0" smtClean="0"/>
            <a:t>Etapas.</a:t>
          </a:r>
          <a:endParaRPr lang="es-EC" sz="2400"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6616A6A8-6C86-48E5-9990-790A5747EF7B}" type="parTrans" cxnId="{610A0491-E74F-47EC-9F58-ABE8C744971D}">
      <dgm:prSet/>
      <dgm:spPr/>
      <dgm:t>
        <a:bodyPr/>
        <a:lstStyle/>
        <a:p>
          <a:endParaRPr lang="es-ES" sz="2800"/>
        </a:p>
      </dgm:t>
    </dgm:pt>
    <dgm:pt modelId="{0B758055-74C5-4672-89BD-9626557CD662}" type="sibTrans" cxnId="{610A0491-E74F-47EC-9F58-ABE8C744971D}">
      <dgm:prSet/>
      <dgm:spPr/>
      <dgm:t>
        <a:bodyPr/>
        <a:lstStyle/>
        <a:p>
          <a:endParaRPr lang="es-ES" sz="2800"/>
        </a:p>
      </dgm:t>
    </dgm:pt>
    <dgm:pt modelId="{A19F4B68-C095-4006-9406-7CF4387FC5ED}">
      <dgm:prSet custT="1"/>
      <dgm:spPr/>
      <dgm:t>
        <a:bodyPr/>
        <a:lstStyle/>
        <a:p>
          <a:pPr rtl="0"/>
          <a:r>
            <a:rPr lang="es-ES" sz="2800" smtClean="0"/>
            <a:t>Etapa sensoriomotra. ( 0 – 2 años)</a:t>
          </a:r>
          <a:endParaRPr lang="es-EC" sz="2800"/>
        </a:p>
      </dgm:t>
    </dgm:pt>
    <dgm:pt modelId="{9AE58FB5-0255-4074-BF7F-49BE43AD0622}" type="parTrans" cxnId="{0C36B56F-85A6-459D-AC7D-CBE540E96E80}">
      <dgm:prSet/>
      <dgm:spPr/>
      <dgm:t>
        <a:bodyPr/>
        <a:lstStyle/>
        <a:p>
          <a:endParaRPr lang="es-ES" sz="2800"/>
        </a:p>
      </dgm:t>
    </dgm:pt>
    <dgm:pt modelId="{E7892B0A-E553-42D0-BACC-3070ACB5040E}" type="sibTrans" cxnId="{0C36B56F-85A6-459D-AC7D-CBE540E96E80}">
      <dgm:prSet/>
      <dgm:spPr/>
      <dgm:t>
        <a:bodyPr/>
        <a:lstStyle/>
        <a:p>
          <a:endParaRPr lang="es-ES" sz="2800"/>
        </a:p>
      </dgm:t>
    </dgm:pt>
    <dgm:pt modelId="{B3C2DCE4-2A0C-4552-8D42-DDB6FF520BC8}">
      <dgm:prSet custT="1"/>
      <dgm:spPr/>
      <dgm:t>
        <a:bodyPr/>
        <a:lstStyle/>
        <a:p>
          <a:pPr rtl="0"/>
          <a:r>
            <a:rPr lang="es-ES" sz="2800" smtClean="0"/>
            <a:t>Etapa preoperacional. ( 2 – 7 años)</a:t>
          </a:r>
          <a:endParaRPr lang="es-EC" sz="2800"/>
        </a:p>
      </dgm:t>
    </dgm:pt>
    <dgm:pt modelId="{6825FE84-5264-44C4-A57A-5042CF72EB0C}" type="parTrans" cxnId="{64794D19-BDF6-48F3-8C13-3E1BDB3941F0}">
      <dgm:prSet/>
      <dgm:spPr/>
      <dgm:t>
        <a:bodyPr/>
        <a:lstStyle/>
        <a:p>
          <a:endParaRPr lang="es-ES" sz="2800"/>
        </a:p>
      </dgm:t>
    </dgm:pt>
    <dgm:pt modelId="{62F9DF0E-C7B4-46EB-B0FA-D539EC137C52}" type="sibTrans" cxnId="{64794D19-BDF6-48F3-8C13-3E1BDB3941F0}">
      <dgm:prSet/>
      <dgm:spPr/>
      <dgm:t>
        <a:bodyPr/>
        <a:lstStyle/>
        <a:p>
          <a:endParaRPr lang="es-ES" sz="2800"/>
        </a:p>
      </dgm:t>
    </dgm:pt>
    <dgm:pt modelId="{E1E550C1-7216-499A-A897-4633CC65A29E}">
      <dgm:prSet custT="1"/>
      <dgm:spPr/>
      <dgm:t>
        <a:bodyPr/>
        <a:lstStyle/>
        <a:p>
          <a:pPr rtl="0"/>
          <a:r>
            <a:rPr lang="es-ES" sz="2800" smtClean="0"/>
            <a:t>Etapa operaciones concretas.(7 – 11 años)</a:t>
          </a:r>
          <a:endParaRPr lang="es-EC" sz="2800"/>
        </a:p>
      </dgm:t>
    </dgm:pt>
    <dgm:pt modelId="{2F77BE14-14B4-474E-B473-12813E66567D}" type="parTrans" cxnId="{0EC769E7-3AB9-404E-AC86-6CACB859DE9E}">
      <dgm:prSet/>
      <dgm:spPr/>
      <dgm:t>
        <a:bodyPr/>
        <a:lstStyle/>
        <a:p>
          <a:endParaRPr lang="es-ES" sz="2800"/>
        </a:p>
      </dgm:t>
    </dgm:pt>
    <dgm:pt modelId="{2E8CC55A-7478-4EA5-B996-D2DC41E96581}" type="sibTrans" cxnId="{0EC769E7-3AB9-404E-AC86-6CACB859DE9E}">
      <dgm:prSet/>
      <dgm:spPr/>
      <dgm:t>
        <a:bodyPr/>
        <a:lstStyle/>
        <a:p>
          <a:endParaRPr lang="es-ES" sz="2800"/>
        </a:p>
      </dgm:t>
    </dgm:pt>
    <dgm:pt modelId="{2973E572-F239-4C3B-8E44-B909C7275F71}">
      <dgm:prSet custT="1"/>
      <dgm:spPr/>
      <dgm:t>
        <a:bodyPr/>
        <a:lstStyle/>
        <a:p>
          <a:pPr rtl="0"/>
          <a:r>
            <a:rPr lang="es-ES" sz="2800" smtClean="0"/>
            <a:t>Etapa operaciones formales (11 años en adelante)</a:t>
          </a:r>
          <a:endParaRPr lang="es-EC" sz="2800"/>
        </a:p>
      </dgm:t>
    </dgm:pt>
    <dgm:pt modelId="{ADF27B05-A53F-4CC1-840C-2D13A4BDB7F2}" type="parTrans" cxnId="{B3F2D578-4A61-4213-8BB1-655778DE963C}">
      <dgm:prSet/>
      <dgm:spPr/>
      <dgm:t>
        <a:bodyPr/>
        <a:lstStyle/>
        <a:p>
          <a:endParaRPr lang="es-ES" sz="2800"/>
        </a:p>
      </dgm:t>
    </dgm:pt>
    <dgm:pt modelId="{1401C328-5711-45D1-963C-5E3E2B76E86C}" type="sibTrans" cxnId="{B3F2D578-4A61-4213-8BB1-655778DE963C}">
      <dgm:prSet/>
      <dgm:spPr/>
      <dgm:t>
        <a:bodyPr/>
        <a:lstStyle/>
        <a:p>
          <a:endParaRPr lang="es-ES" sz="2800"/>
        </a:p>
      </dgm:t>
    </dgm:pt>
    <dgm:pt modelId="{AED82B49-00F0-4DD0-B5A3-F9532B171DE4}">
      <dgm:prSet custT="1"/>
      <dgm:spPr/>
      <dgm:t>
        <a:bodyPr/>
        <a:lstStyle/>
        <a:p>
          <a:pPr rtl="0"/>
          <a:r>
            <a:rPr lang="es-ES" sz="3600" dirty="0" smtClean="0"/>
            <a:t>Vigotsky (Teoría del Aprendizaje).</a:t>
          </a:r>
        </a:p>
        <a:p>
          <a:pPr rtl="0"/>
          <a:r>
            <a:rPr lang="es-ES" sz="3600" dirty="0" smtClean="0"/>
            <a:t>Zona de Desarrollo Próximo (ZDP) </a:t>
          </a:r>
          <a:endParaRPr lang="es-EC" sz="3600" dirty="0"/>
        </a:p>
      </dgm:t>
    </dgm:pt>
    <dgm:pt modelId="{CF12B3C8-7D90-4655-995F-B8DE869BB25F}" type="parTrans" cxnId="{FEDD3FE9-6132-4A16-B114-5C81D3345B9B}">
      <dgm:prSet/>
      <dgm:spPr/>
      <dgm:t>
        <a:bodyPr/>
        <a:lstStyle/>
        <a:p>
          <a:endParaRPr lang="es-ES" sz="2800"/>
        </a:p>
      </dgm:t>
    </dgm:pt>
    <dgm:pt modelId="{D81950B3-DD7A-4631-9A2C-881C4CE6F024}" type="sibTrans" cxnId="{FEDD3FE9-6132-4A16-B114-5C81D3345B9B}">
      <dgm:prSet/>
      <dgm:spPr/>
      <dgm:t>
        <a:bodyPr/>
        <a:lstStyle/>
        <a:p>
          <a:endParaRPr lang="es-ES" sz="2800"/>
        </a:p>
      </dgm:t>
    </dgm:pt>
    <dgm:pt modelId="{7E1AC66F-A4D2-481A-BA9C-10BC6438FD5F}" type="pres">
      <dgm:prSet presAssocID="{BBF37C16-1933-4144-9D2D-A9B24EDC3A93}" presName="linear" presStyleCnt="0">
        <dgm:presLayoutVars>
          <dgm:animLvl val="lvl"/>
          <dgm:resizeHandles val="exact"/>
        </dgm:presLayoutVars>
      </dgm:prSet>
      <dgm:spPr/>
      <dgm:t>
        <a:bodyPr/>
        <a:lstStyle/>
        <a:p>
          <a:endParaRPr lang="es-ES"/>
        </a:p>
      </dgm:t>
    </dgm:pt>
    <dgm:pt modelId="{414EE4FB-CDEA-42BB-A8D5-A32596DA186F}" type="pres">
      <dgm:prSet presAssocID="{3E12178C-3DDA-4BE5-9534-CBF627185E49}" presName="parentText" presStyleLbl="node1" presStyleIdx="0" presStyleCnt="2">
        <dgm:presLayoutVars>
          <dgm:chMax val="0"/>
          <dgm:bulletEnabled val="1"/>
        </dgm:presLayoutVars>
      </dgm:prSet>
      <dgm:spPr/>
      <dgm:t>
        <a:bodyPr/>
        <a:lstStyle/>
        <a:p>
          <a:endParaRPr lang="es-ES"/>
        </a:p>
      </dgm:t>
    </dgm:pt>
    <dgm:pt modelId="{9EE8B3C0-CEB1-491F-9913-A46FC9EECA50}" type="pres">
      <dgm:prSet presAssocID="{3E12178C-3DDA-4BE5-9534-CBF627185E49}" presName="childText" presStyleLbl="revTx" presStyleIdx="0" presStyleCnt="1">
        <dgm:presLayoutVars>
          <dgm:bulletEnabled val="1"/>
        </dgm:presLayoutVars>
      </dgm:prSet>
      <dgm:spPr/>
      <dgm:t>
        <a:bodyPr/>
        <a:lstStyle/>
        <a:p>
          <a:endParaRPr lang="es-ES"/>
        </a:p>
      </dgm:t>
    </dgm:pt>
    <dgm:pt modelId="{C8FACF44-1BA5-488C-9B77-141B2C42CC0C}" type="pres">
      <dgm:prSet presAssocID="{AED82B49-00F0-4DD0-B5A3-F9532B171DE4}" presName="parentText" presStyleLbl="node1" presStyleIdx="1" presStyleCnt="2">
        <dgm:presLayoutVars>
          <dgm:chMax val="0"/>
          <dgm:bulletEnabled val="1"/>
        </dgm:presLayoutVars>
      </dgm:prSet>
      <dgm:spPr/>
      <dgm:t>
        <a:bodyPr/>
        <a:lstStyle/>
        <a:p>
          <a:endParaRPr lang="es-ES"/>
        </a:p>
      </dgm:t>
    </dgm:pt>
  </dgm:ptLst>
  <dgm:cxnLst>
    <dgm:cxn modelId="{610A0491-E74F-47EC-9F58-ABE8C744971D}" srcId="{BBF37C16-1933-4144-9D2D-A9B24EDC3A93}" destId="{3E12178C-3DDA-4BE5-9534-CBF627185E49}" srcOrd="0" destOrd="0" parTransId="{6616A6A8-6C86-48E5-9990-790A5747EF7B}" sibTransId="{0B758055-74C5-4672-89BD-9626557CD662}"/>
    <dgm:cxn modelId="{B3F2D578-4A61-4213-8BB1-655778DE963C}" srcId="{3E12178C-3DDA-4BE5-9534-CBF627185E49}" destId="{2973E572-F239-4C3B-8E44-B909C7275F71}" srcOrd="3" destOrd="0" parTransId="{ADF27B05-A53F-4CC1-840C-2D13A4BDB7F2}" sibTransId="{1401C328-5711-45D1-963C-5E3E2B76E86C}"/>
    <dgm:cxn modelId="{B7334A29-AE00-40EE-BCAA-CE9A7094E556}" type="presOf" srcId="{2973E572-F239-4C3B-8E44-B909C7275F71}" destId="{9EE8B3C0-CEB1-491F-9913-A46FC9EECA50}" srcOrd="0" destOrd="3" presId="urn:microsoft.com/office/officeart/2005/8/layout/vList2"/>
    <dgm:cxn modelId="{BA04314F-64B4-4A56-ACCF-4FED94D41E32}" type="presOf" srcId="{E1E550C1-7216-499A-A897-4633CC65A29E}" destId="{9EE8B3C0-CEB1-491F-9913-A46FC9EECA50}" srcOrd="0" destOrd="2" presId="urn:microsoft.com/office/officeart/2005/8/layout/vList2"/>
    <dgm:cxn modelId="{0EC769E7-3AB9-404E-AC86-6CACB859DE9E}" srcId="{3E12178C-3DDA-4BE5-9534-CBF627185E49}" destId="{E1E550C1-7216-499A-A897-4633CC65A29E}" srcOrd="2" destOrd="0" parTransId="{2F77BE14-14B4-474E-B473-12813E66567D}" sibTransId="{2E8CC55A-7478-4EA5-B996-D2DC41E96581}"/>
    <dgm:cxn modelId="{3ECB677D-68C2-4BE5-8630-2BFB0D578E6D}" type="presOf" srcId="{3E12178C-3DDA-4BE5-9534-CBF627185E49}" destId="{414EE4FB-CDEA-42BB-A8D5-A32596DA186F}" srcOrd="0" destOrd="0" presId="urn:microsoft.com/office/officeart/2005/8/layout/vList2"/>
    <dgm:cxn modelId="{F30E5611-97FF-4136-84DA-CF9863728025}" type="presOf" srcId="{AED82B49-00F0-4DD0-B5A3-F9532B171DE4}" destId="{C8FACF44-1BA5-488C-9B77-141B2C42CC0C}" srcOrd="0" destOrd="0" presId="urn:microsoft.com/office/officeart/2005/8/layout/vList2"/>
    <dgm:cxn modelId="{F5662EF8-AAEE-4B11-B6AE-A70374ADF795}" type="presOf" srcId="{A19F4B68-C095-4006-9406-7CF4387FC5ED}" destId="{9EE8B3C0-CEB1-491F-9913-A46FC9EECA50}" srcOrd="0" destOrd="0" presId="urn:microsoft.com/office/officeart/2005/8/layout/vList2"/>
    <dgm:cxn modelId="{0DF4E8D9-23AD-443C-A8EB-790BAB2A4072}" type="presOf" srcId="{B3C2DCE4-2A0C-4552-8D42-DDB6FF520BC8}" destId="{9EE8B3C0-CEB1-491F-9913-A46FC9EECA50}" srcOrd="0" destOrd="1" presId="urn:microsoft.com/office/officeart/2005/8/layout/vList2"/>
    <dgm:cxn modelId="{64794D19-BDF6-48F3-8C13-3E1BDB3941F0}" srcId="{3E12178C-3DDA-4BE5-9534-CBF627185E49}" destId="{B3C2DCE4-2A0C-4552-8D42-DDB6FF520BC8}" srcOrd="1" destOrd="0" parTransId="{6825FE84-5264-44C4-A57A-5042CF72EB0C}" sibTransId="{62F9DF0E-C7B4-46EB-B0FA-D539EC137C52}"/>
    <dgm:cxn modelId="{FEDD3FE9-6132-4A16-B114-5C81D3345B9B}" srcId="{BBF37C16-1933-4144-9D2D-A9B24EDC3A93}" destId="{AED82B49-00F0-4DD0-B5A3-F9532B171DE4}" srcOrd="1" destOrd="0" parTransId="{CF12B3C8-7D90-4655-995F-B8DE869BB25F}" sibTransId="{D81950B3-DD7A-4631-9A2C-881C4CE6F024}"/>
    <dgm:cxn modelId="{007E805B-AFF5-4B9C-99CE-BEA09854DF1A}" type="presOf" srcId="{BBF37C16-1933-4144-9D2D-A9B24EDC3A93}" destId="{7E1AC66F-A4D2-481A-BA9C-10BC6438FD5F}" srcOrd="0" destOrd="0" presId="urn:microsoft.com/office/officeart/2005/8/layout/vList2"/>
    <dgm:cxn modelId="{0C36B56F-85A6-459D-AC7D-CBE540E96E80}" srcId="{3E12178C-3DDA-4BE5-9534-CBF627185E49}" destId="{A19F4B68-C095-4006-9406-7CF4387FC5ED}" srcOrd="0" destOrd="0" parTransId="{9AE58FB5-0255-4074-BF7F-49BE43AD0622}" sibTransId="{E7892B0A-E553-42D0-BACC-3070ACB5040E}"/>
    <dgm:cxn modelId="{6F59441A-5446-49F6-8BAA-FF3E5E7EAC7D}" type="presParOf" srcId="{7E1AC66F-A4D2-481A-BA9C-10BC6438FD5F}" destId="{414EE4FB-CDEA-42BB-A8D5-A32596DA186F}" srcOrd="0" destOrd="0" presId="urn:microsoft.com/office/officeart/2005/8/layout/vList2"/>
    <dgm:cxn modelId="{B1AE84BD-ED62-4EAE-8289-91F6FE111C92}" type="presParOf" srcId="{7E1AC66F-A4D2-481A-BA9C-10BC6438FD5F}" destId="{9EE8B3C0-CEB1-491F-9913-A46FC9EECA50}" srcOrd="1" destOrd="0" presId="urn:microsoft.com/office/officeart/2005/8/layout/vList2"/>
    <dgm:cxn modelId="{0BBF1C29-D2DC-49FA-AB37-61CD99110355}" type="presParOf" srcId="{7E1AC66F-A4D2-481A-BA9C-10BC6438FD5F}" destId="{C8FACF44-1BA5-488C-9B77-141B2C42CC0C}"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6C12D62-CCD2-4F86-99F5-D30CF44618B3}" type="doc">
      <dgm:prSet loTypeId="urn:microsoft.com/office/officeart/2005/8/layout/vList2" loCatId="list" qsTypeId="urn:microsoft.com/office/officeart/2005/8/quickstyle/simple3" qsCatId="simple" csTypeId="urn:microsoft.com/office/officeart/2005/8/colors/colorful5" csCatId="colorful"/>
      <dgm:spPr/>
      <dgm:t>
        <a:bodyPr/>
        <a:lstStyle/>
        <a:p>
          <a:endParaRPr lang="es-ES"/>
        </a:p>
      </dgm:t>
    </dgm:pt>
    <dgm:pt modelId="{B5B1B677-A1B0-4674-BF74-64411D77DC66}">
      <dgm:prSet custT="1"/>
      <dgm:spPr/>
      <dgm:t>
        <a:bodyPr/>
        <a:lstStyle/>
        <a:p>
          <a:pPr algn="ctr" rtl="0"/>
          <a:r>
            <a:rPr lang="es-EC" sz="6000" b="1" smtClean="0"/>
            <a:t>NORMAS EN PERCENTILES POR SUB-TEST Y EN EL TEST TOTAL</a:t>
          </a:r>
          <a:endParaRPr lang="es-EC" sz="6000"/>
        </a:p>
      </dgm:t>
    </dgm:pt>
    <dgm:pt modelId="{326770BB-4D35-4C2F-B7DB-1BA1EC0D1206}" type="parTrans" cxnId="{4005F9C9-5EF2-4545-8210-DBFE6E486FF9}">
      <dgm:prSet/>
      <dgm:spPr/>
      <dgm:t>
        <a:bodyPr/>
        <a:lstStyle/>
        <a:p>
          <a:pPr algn="ctr"/>
          <a:endParaRPr lang="es-ES" sz="2400"/>
        </a:p>
      </dgm:t>
    </dgm:pt>
    <dgm:pt modelId="{D3338A80-AD27-40AB-A400-37CFD5BF3532}" type="sibTrans" cxnId="{4005F9C9-5EF2-4545-8210-DBFE6E486FF9}">
      <dgm:prSet/>
      <dgm:spPr/>
      <dgm:t>
        <a:bodyPr/>
        <a:lstStyle/>
        <a:p>
          <a:pPr algn="ctr"/>
          <a:endParaRPr lang="es-ES" sz="2400"/>
        </a:p>
      </dgm:t>
    </dgm:pt>
    <dgm:pt modelId="{2D4C97BC-BA72-418A-BC43-17765D5321C5}" type="pres">
      <dgm:prSet presAssocID="{26C12D62-CCD2-4F86-99F5-D30CF44618B3}" presName="linear" presStyleCnt="0">
        <dgm:presLayoutVars>
          <dgm:animLvl val="lvl"/>
          <dgm:resizeHandles val="exact"/>
        </dgm:presLayoutVars>
      </dgm:prSet>
      <dgm:spPr/>
      <dgm:t>
        <a:bodyPr/>
        <a:lstStyle/>
        <a:p>
          <a:endParaRPr lang="es-ES"/>
        </a:p>
      </dgm:t>
    </dgm:pt>
    <dgm:pt modelId="{D32BC5E8-6630-4D49-B7AA-142DDDD4AFDE}" type="pres">
      <dgm:prSet presAssocID="{B5B1B677-A1B0-4674-BF74-64411D77DC66}" presName="parentText" presStyleLbl="node1" presStyleIdx="0" presStyleCnt="1">
        <dgm:presLayoutVars>
          <dgm:chMax val="0"/>
          <dgm:bulletEnabled val="1"/>
        </dgm:presLayoutVars>
      </dgm:prSet>
      <dgm:spPr/>
      <dgm:t>
        <a:bodyPr/>
        <a:lstStyle/>
        <a:p>
          <a:endParaRPr lang="es-ES"/>
        </a:p>
      </dgm:t>
    </dgm:pt>
  </dgm:ptLst>
  <dgm:cxnLst>
    <dgm:cxn modelId="{F4DB0AB6-DF86-42F1-9A34-42BFBB20FDA6}" type="presOf" srcId="{B5B1B677-A1B0-4674-BF74-64411D77DC66}" destId="{D32BC5E8-6630-4D49-B7AA-142DDDD4AFDE}" srcOrd="0" destOrd="0" presId="urn:microsoft.com/office/officeart/2005/8/layout/vList2"/>
    <dgm:cxn modelId="{1EE39A86-97D8-4243-B970-280E704A772F}" type="presOf" srcId="{26C12D62-CCD2-4F86-99F5-D30CF44618B3}" destId="{2D4C97BC-BA72-418A-BC43-17765D5321C5}" srcOrd="0" destOrd="0" presId="urn:microsoft.com/office/officeart/2005/8/layout/vList2"/>
    <dgm:cxn modelId="{4005F9C9-5EF2-4545-8210-DBFE6E486FF9}" srcId="{26C12D62-CCD2-4F86-99F5-D30CF44618B3}" destId="{B5B1B677-A1B0-4674-BF74-64411D77DC66}" srcOrd="0" destOrd="0" parTransId="{326770BB-4D35-4C2F-B7DB-1BA1EC0D1206}" sibTransId="{D3338A80-AD27-40AB-A400-37CFD5BF3532}"/>
    <dgm:cxn modelId="{F4E9BD8E-19AB-4B56-82C4-09AD8F2EC24B}" type="presParOf" srcId="{2D4C97BC-BA72-418A-BC43-17765D5321C5}" destId="{D32BC5E8-6630-4D49-B7AA-142DDDD4AFD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00AC5C3-5060-4CBA-9E94-B9896F94C844}" type="doc">
      <dgm:prSet loTypeId="urn:microsoft.com/office/officeart/2005/8/layout/vList2" loCatId="list" qsTypeId="urn:microsoft.com/office/officeart/2005/8/quickstyle/simple3" qsCatId="simple" csTypeId="urn:microsoft.com/office/officeart/2005/8/colors/colorful5" csCatId="colorful" phldr="1"/>
      <dgm:spPr/>
      <dgm:t>
        <a:bodyPr/>
        <a:lstStyle/>
        <a:p>
          <a:endParaRPr lang="es-ES"/>
        </a:p>
      </dgm:t>
    </dgm:pt>
    <dgm:pt modelId="{7E943FF7-0FF7-45DD-BFE4-C434A7769698}">
      <dgm:prSet custT="1"/>
      <dgm:spPr/>
      <dgm:t>
        <a:bodyPr/>
        <a:lstStyle/>
        <a:p>
          <a:pPr algn="ctr" rtl="0"/>
          <a:r>
            <a:rPr lang="es-EC" sz="4000" b="1" smtClean="0"/>
            <a:t>TABLAS DE PROBABILDADES DE RENDIMIENTO EN LECTURA Y ESCRITURA EN PRIMER AÑO BASICO</a:t>
          </a:r>
          <a:endParaRPr lang="es-EC" sz="400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04954EC6-BA70-4E85-94EB-21BE8E673DA7}" type="parTrans" cxnId="{4BCC5939-117A-44FC-ABB7-13B71A5A8114}">
      <dgm:prSet/>
      <dgm:spPr/>
      <dgm:t>
        <a:bodyPr/>
        <a:lstStyle/>
        <a:p>
          <a:endParaRPr lang="es-ES"/>
        </a:p>
      </dgm:t>
    </dgm:pt>
    <dgm:pt modelId="{3696590C-B26B-4AD4-8519-048A9027B50E}" type="sibTrans" cxnId="{4BCC5939-117A-44FC-ABB7-13B71A5A8114}">
      <dgm:prSet/>
      <dgm:spPr/>
      <dgm:t>
        <a:bodyPr/>
        <a:lstStyle/>
        <a:p>
          <a:endParaRPr lang="es-ES"/>
        </a:p>
      </dgm:t>
    </dgm:pt>
    <dgm:pt modelId="{4BA0178B-070F-473A-9E2C-0A4E367F0FE9}" type="pres">
      <dgm:prSet presAssocID="{200AC5C3-5060-4CBA-9E94-B9896F94C844}" presName="linear" presStyleCnt="0">
        <dgm:presLayoutVars>
          <dgm:animLvl val="lvl"/>
          <dgm:resizeHandles val="exact"/>
        </dgm:presLayoutVars>
      </dgm:prSet>
      <dgm:spPr/>
      <dgm:t>
        <a:bodyPr/>
        <a:lstStyle/>
        <a:p>
          <a:endParaRPr lang="es-ES"/>
        </a:p>
      </dgm:t>
    </dgm:pt>
    <dgm:pt modelId="{D2E96242-C001-4C63-998C-E72FFB5A06E2}" type="pres">
      <dgm:prSet presAssocID="{7E943FF7-0FF7-45DD-BFE4-C434A7769698}" presName="parentText" presStyleLbl="node1" presStyleIdx="0" presStyleCnt="1" custScaleY="135630">
        <dgm:presLayoutVars>
          <dgm:chMax val="0"/>
          <dgm:bulletEnabled val="1"/>
        </dgm:presLayoutVars>
      </dgm:prSet>
      <dgm:spPr/>
      <dgm:t>
        <a:bodyPr/>
        <a:lstStyle/>
        <a:p>
          <a:endParaRPr lang="es-ES"/>
        </a:p>
      </dgm:t>
    </dgm:pt>
  </dgm:ptLst>
  <dgm:cxnLst>
    <dgm:cxn modelId="{4BCC5939-117A-44FC-ABB7-13B71A5A8114}" srcId="{200AC5C3-5060-4CBA-9E94-B9896F94C844}" destId="{7E943FF7-0FF7-45DD-BFE4-C434A7769698}" srcOrd="0" destOrd="0" parTransId="{04954EC6-BA70-4E85-94EB-21BE8E673DA7}" sibTransId="{3696590C-B26B-4AD4-8519-048A9027B50E}"/>
    <dgm:cxn modelId="{BB527267-5E4E-41B4-90CA-318A78D16629}" type="presOf" srcId="{7E943FF7-0FF7-45DD-BFE4-C434A7769698}" destId="{D2E96242-C001-4C63-998C-E72FFB5A06E2}" srcOrd="0" destOrd="0" presId="urn:microsoft.com/office/officeart/2005/8/layout/vList2"/>
    <dgm:cxn modelId="{1AF0232B-B3BA-4A2E-8283-00D25E53C6CA}" type="presOf" srcId="{200AC5C3-5060-4CBA-9E94-B9896F94C844}" destId="{4BA0178B-070F-473A-9E2C-0A4E367F0FE9}" srcOrd="0" destOrd="0" presId="urn:microsoft.com/office/officeart/2005/8/layout/vList2"/>
    <dgm:cxn modelId="{0A2419C3-BF6A-4A23-89F2-A2A2D3D4E20D}" type="presParOf" srcId="{4BA0178B-070F-473A-9E2C-0A4E367F0FE9}" destId="{D2E96242-C001-4C63-998C-E72FFB5A06E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DEA3BA5-1407-4724-9EB4-E5443645BE44}" type="doc">
      <dgm:prSet loTypeId="urn:microsoft.com/office/officeart/2005/8/layout/list1" loCatId="list" qsTypeId="urn:microsoft.com/office/officeart/2005/8/quickstyle/simple3" qsCatId="simple" csTypeId="urn:microsoft.com/office/officeart/2005/8/colors/colorful1" csCatId="colorful" phldr="1"/>
      <dgm:spPr/>
      <dgm:t>
        <a:bodyPr/>
        <a:lstStyle/>
        <a:p>
          <a:endParaRPr lang="es-ES"/>
        </a:p>
      </dgm:t>
    </dgm:pt>
    <dgm:pt modelId="{34DFF1E3-5A02-40A9-ACCF-995668ED9DB4}">
      <dgm:prSet custT="1"/>
      <dgm:spPr/>
      <dgm:t>
        <a:bodyPr/>
        <a:lstStyle/>
        <a:p>
          <a:pPr algn="just" rtl="0"/>
          <a:r>
            <a:rPr lang="es-ES" sz="1400" b="1" dirty="0" smtClean="0">
              <a:latin typeface="Verdana" pitchFamily="34" charset="0"/>
              <a:ea typeface="Verdana" pitchFamily="34" charset="0"/>
              <a:cs typeface="Verdana" pitchFamily="34" charset="0"/>
            </a:rPr>
            <a:t>La probabilidad de rendimiento en Lectura y Escritura, que tiene la población en estudio presenta únicamente </a:t>
          </a:r>
          <a:r>
            <a:rPr lang="es-EC" sz="1400" b="1" dirty="0" smtClean="0">
              <a:latin typeface="Verdana" pitchFamily="34" charset="0"/>
              <a:ea typeface="Verdana" pitchFamily="34" charset="0"/>
              <a:cs typeface="Verdana" pitchFamily="34" charset="0"/>
            </a:rPr>
            <a:t>la tercera parte del total de niños/as de ser bueno,  el resto se ubica en un rango regular y deficiente, </a:t>
          </a:r>
          <a:r>
            <a:rPr lang="es-ES" sz="1400" b="1" dirty="0" smtClean="0">
              <a:latin typeface="Verdana" pitchFamily="34" charset="0"/>
              <a:ea typeface="Verdana" pitchFamily="34" charset="0"/>
              <a:cs typeface="Verdana" pitchFamily="34" charset="0"/>
            </a:rPr>
            <a:t>por lo que se determina que existen problemas en el desarrollo de las Funciones Básicas, indispensables para el proceso de aprendizaje de la lectoescritura.</a:t>
          </a:r>
          <a:endParaRPr lang="es-EC" sz="1400" b="1" dirty="0">
            <a:latin typeface="Verdana" pitchFamily="34" charset="0"/>
            <a:ea typeface="Verdana" pitchFamily="34" charset="0"/>
            <a:cs typeface="Verdana" pitchFamily="34" charset="0"/>
          </a:endParaRPr>
        </a:p>
      </dgm:t>
    </dgm:pt>
    <dgm:pt modelId="{32006D31-601D-4453-82D6-E3D7B3EDBF24}" type="sibTrans" cxnId="{092E1D5A-C8CE-4602-A240-58575A447EC4}">
      <dgm:prSet/>
      <dgm:spPr/>
      <dgm:t>
        <a:bodyPr/>
        <a:lstStyle/>
        <a:p>
          <a:endParaRPr lang="es-ES" sz="1200">
            <a:solidFill>
              <a:schemeClr val="tx1"/>
            </a:solidFill>
            <a:latin typeface="Verdana" pitchFamily="34" charset="0"/>
            <a:ea typeface="Verdana" pitchFamily="34" charset="0"/>
            <a:cs typeface="Verdana" pitchFamily="34" charset="0"/>
          </a:endParaRPr>
        </a:p>
      </dgm:t>
    </dgm:pt>
    <dgm:pt modelId="{9F070567-48DC-4263-8F0C-1BAB1D8DDC44}" type="parTrans" cxnId="{092E1D5A-C8CE-4602-A240-58575A447EC4}">
      <dgm:prSet/>
      <dgm:spPr/>
      <dgm:t>
        <a:bodyPr/>
        <a:lstStyle/>
        <a:p>
          <a:endParaRPr lang="es-ES" sz="1200">
            <a:solidFill>
              <a:schemeClr val="tx1"/>
            </a:solidFill>
            <a:latin typeface="Verdana" pitchFamily="34" charset="0"/>
            <a:ea typeface="Verdana" pitchFamily="34" charset="0"/>
            <a:cs typeface="Verdana" pitchFamily="34" charset="0"/>
          </a:endParaRPr>
        </a:p>
      </dgm:t>
    </dgm:pt>
    <dgm:pt modelId="{4687C712-67C7-4158-A57E-05728DA71894}">
      <dgm:prSet custT="1"/>
      <dgm:spPr/>
      <dgm:t>
        <a:bodyPr/>
        <a:lstStyle/>
        <a:p>
          <a:pPr algn="just" rtl="0"/>
          <a:r>
            <a:rPr lang="es-ES" sz="1400" b="1" smtClean="0">
              <a:latin typeface="Verdana" pitchFamily="34" charset="0"/>
              <a:ea typeface="Verdana" pitchFamily="34" charset="0"/>
              <a:cs typeface="Verdana" pitchFamily="34" charset="0"/>
            </a:rPr>
            <a:t>El área que mayor dificultad presenta en el desarrollo de las Funciones Básicas de la población en estudio es la Coordinación Visomotora, donde recae la mayor probabilidad de ser deficiente en el aprendizaje de la lectoescritura.</a:t>
          </a:r>
          <a:endParaRPr lang="es-EC" sz="1400" b="1" dirty="0">
            <a:latin typeface="Verdana" pitchFamily="34" charset="0"/>
            <a:ea typeface="Verdana" pitchFamily="34" charset="0"/>
            <a:cs typeface="Verdana" pitchFamily="34" charset="0"/>
          </a:endParaRPr>
        </a:p>
      </dgm:t>
    </dgm:pt>
    <dgm:pt modelId="{43424684-E4CB-4B3C-8379-7534D6F6F893}" type="sibTrans" cxnId="{3DA7E87D-A1D2-4026-8F3C-17E261832910}">
      <dgm:prSet/>
      <dgm:spPr/>
      <dgm:t>
        <a:bodyPr/>
        <a:lstStyle/>
        <a:p>
          <a:endParaRPr lang="es-ES" sz="1200">
            <a:solidFill>
              <a:schemeClr val="tx1"/>
            </a:solidFill>
            <a:latin typeface="Verdana" pitchFamily="34" charset="0"/>
            <a:ea typeface="Verdana" pitchFamily="34" charset="0"/>
            <a:cs typeface="Verdana" pitchFamily="34" charset="0"/>
          </a:endParaRPr>
        </a:p>
      </dgm:t>
    </dgm:pt>
    <dgm:pt modelId="{83BB3738-8635-4CE6-9945-1F39FB9C4CE7}" type="parTrans" cxnId="{3DA7E87D-A1D2-4026-8F3C-17E261832910}">
      <dgm:prSet/>
      <dgm:spPr/>
      <dgm:t>
        <a:bodyPr/>
        <a:lstStyle/>
        <a:p>
          <a:endParaRPr lang="es-ES" sz="1200">
            <a:solidFill>
              <a:schemeClr val="tx1"/>
            </a:solidFill>
            <a:latin typeface="Verdana" pitchFamily="34" charset="0"/>
            <a:ea typeface="Verdana" pitchFamily="34" charset="0"/>
            <a:cs typeface="Verdana" pitchFamily="34" charset="0"/>
          </a:endParaRPr>
        </a:p>
      </dgm:t>
    </dgm:pt>
    <dgm:pt modelId="{DDEC57BA-540D-42EC-8BC4-43D149FF08D9}" type="pres">
      <dgm:prSet presAssocID="{0DEA3BA5-1407-4724-9EB4-E5443645BE44}" presName="linear" presStyleCnt="0">
        <dgm:presLayoutVars>
          <dgm:dir/>
          <dgm:animLvl val="lvl"/>
          <dgm:resizeHandles val="exact"/>
        </dgm:presLayoutVars>
      </dgm:prSet>
      <dgm:spPr/>
      <dgm:t>
        <a:bodyPr/>
        <a:lstStyle/>
        <a:p>
          <a:endParaRPr lang="es-ES"/>
        </a:p>
      </dgm:t>
    </dgm:pt>
    <dgm:pt modelId="{5EF77003-C19C-4BE4-BA9B-28C801B77BBA}" type="pres">
      <dgm:prSet presAssocID="{34DFF1E3-5A02-40A9-ACCF-995668ED9DB4}" presName="parentLin" presStyleCnt="0"/>
      <dgm:spPr/>
      <dgm:t>
        <a:bodyPr/>
        <a:lstStyle/>
        <a:p>
          <a:endParaRPr lang="es-ES"/>
        </a:p>
      </dgm:t>
    </dgm:pt>
    <dgm:pt modelId="{47C87BC1-0634-405D-A1BD-67A2EBE45BCB}" type="pres">
      <dgm:prSet presAssocID="{34DFF1E3-5A02-40A9-ACCF-995668ED9DB4}" presName="parentLeftMargin" presStyleLbl="node1" presStyleIdx="0" presStyleCnt="2"/>
      <dgm:spPr/>
      <dgm:t>
        <a:bodyPr/>
        <a:lstStyle/>
        <a:p>
          <a:endParaRPr lang="es-ES"/>
        </a:p>
      </dgm:t>
    </dgm:pt>
    <dgm:pt modelId="{6BE762EE-0E03-43F1-91CE-AF1A78812981}" type="pres">
      <dgm:prSet presAssocID="{34DFF1E3-5A02-40A9-ACCF-995668ED9DB4}" presName="parentText" presStyleLbl="node1" presStyleIdx="0" presStyleCnt="2" custScaleX="124592" custLinFactNeighborY="11657">
        <dgm:presLayoutVars>
          <dgm:chMax val="0"/>
          <dgm:bulletEnabled val="1"/>
        </dgm:presLayoutVars>
      </dgm:prSet>
      <dgm:spPr/>
      <dgm:t>
        <a:bodyPr/>
        <a:lstStyle/>
        <a:p>
          <a:endParaRPr lang="es-ES"/>
        </a:p>
      </dgm:t>
    </dgm:pt>
    <dgm:pt modelId="{768808AD-B258-4F5E-BE62-FE058A39B492}" type="pres">
      <dgm:prSet presAssocID="{34DFF1E3-5A02-40A9-ACCF-995668ED9DB4}" presName="negativeSpace" presStyleCnt="0"/>
      <dgm:spPr/>
      <dgm:t>
        <a:bodyPr/>
        <a:lstStyle/>
        <a:p>
          <a:endParaRPr lang="es-ES"/>
        </a:p>
      </dgm:t>
    </dgm:pt>
    <dgm:pt modelId="{5D25AEC0-EE79-4E35-B93F-09BD7E1FEF9C}" type="pres">
      <dgm:prSet presAssocID="{34DFF1E3-5A02-40A9-ACCF-995668ED9DB4}" presName="childText" presStyleLbl="conFgAcc1" presStyleIdx="0" presStyleCnt="2">
        <dgm:presLayoutVars>
          <dgm:bulletEnabled val="1"/>
        </dgm:presLayoutVars>
      </dgm:prSet>
      <dgm:spPr/>
      <dgm:t>
        <a:bodyPr/>
        <a:lstStyle/>
        <a:p>
          <a:endParaRPr lang="es-ES"/>
        </a:p>
      </dgm:t>
    </dgm:pt>
    <dgm:pt modelId="{FEB9EF78-EEB4-4A44-BC49-F36E8045282B}" type="pres">
      <dgm:prSet presAssocID="{32006D31-601D-4453-82D6-E3D7B3EDBF24}" presName="spaceBetweenRectangles" presStyleCnt="0"/>
      <dgm:spPr/>
      <dgm:t>
        <a:bodyPr/>
        <a:lstStyle/>
        <a:p>
          <a:endParaRPr lang="es-ES"/>
        </a:p>
      </dgm:t>
    </dgm:pt>
    <dgm:pt modelId="{92114EBC-E54A-4A6C-8F67-5F473AA64D0B}" type="pres">
      <dgm:prSet presAssocID="{4687C712-67C7-4158-A57E-05728DA71894}" presName="parentLin" presStyleCnt="0"/>
      <dgm:spPr/>
      <dgm:t>
        <a:bodyPr/>
        <a:lstStyle/>
        <a:p>
          <a:endParaRPr lang="es-ES"/>
        </a:p>
      </dgm:t>
    </dgm:pt>
    <dgm:pt modelId="{64EC6B77-9B57-4947-B46B-6834D2A2746D}" type="pres">
      <dgm:prSet presAssocID="{4687C712-67C7-4158-A57E-05728DA71894}" presName="parentLeftMargin" presStyleLbl="node1" presStyleIdx="0" presStyleCnt="2"/>
      <dgm:spPr/>
      <dgm:t>
        <a:bodyPr/>
        <a:lstStyle/>
        <a:p>
          <a:endParaRPr lang="es-ES"/>
        </a:p>
      </dgm:t>
    </dgm:pt>
    <dgm:pt modelId="{D72494CD-C009-4150-BB98-130060A96852}" type="pres">
      <dgm:prSet presAssocID="{4687C712-67C7-4158-A57E-05728DA71894}" presName="parentText" presStyleLbl="node1" presStyleIdx="1" presStyleCnt="2" custScaleX="124592">
        <dgm:presLayoutVars>
          <dgm:chMax val="0"/>
          <dgm:bulletEnabled val="1"/>
        </dgm:presLayoutVars>
      </dgm:prSet>
      <dgm:spPr/>
      <dgm:t>
        <a:bodyPr/>
        <a:lstStyle/>
        <a:p>
          <a:endParaRPr lang="es-ES"/>
        </a:p>
      </dgm:t>
    </dgm:pt>
    <dgm:pt modelId="{3E8EBC3D-D2BE-4A04-B826-2A627237B40A}" type="pres">
      <dgm:prSet presAssocID="{4687C712-67C7-4158-A57E-05728DA71894}" presName="negativeSpace" presStyleCnt="0"/>
      <dgm:spPr/>
      <dgm:t>
        <a:bodyPr/>
        <a:lstStyle/>
        <a:p>
          <a:endParaRPr lang="es-ES"/>
        </a:p>
      </dgm:t>
    </dgm:pt>
    <dgm:pt modelId="{CB903928-3972-4859-8BF2-5B7129698521}" type="pres">
      <dgm:prSet presAssocID="{4687C712-67C7-4158-A57E-05728DA71894}" presName="childText" presStyleLbl="conFgAcc1" presStyleIdx="1" presStyleCnt="2">
        <dgm:presLayoutVars>
          <dgm:bulletEnabled val="1"/>
        </dgm:presLayoutVars>
      </dgm:prSet>
      <dgm:spPr/>
      <dgm:t>
        <a:bodyPr/>
        <a:lstStyle/>
        <a:p>
          <a:endParaRPr lang="es-ES"/>
        </a:p>
      </dgm:t>
    </dgm:pt>
  </dgm:ptLst>
  <dgm:cxnLst>
    <dgm:cxn modelId="{F1C7E47F-E99A-4FAC-9D25-E2C369FAC4E9}" type="presOf" srcId="{34DFF1E3-5A02-40A9-ACCF-995668ED9DB4}" destId="{47C87BC1-0634-405D-A1BD-67A2EBE45BCB}" srcOrd="0" destOrd="0" presId="urn:microsoft.com/office/officeart/2005/8/layout/list1"/>
    <dgm:cxn modelId="{DD99264E-02FC-42C9-A247-70DAA696CF24}" type="presOf" srcId="{4687C712-67C7-4158-A57E-05728DA71894}" destId="{64EC6B77-9B57-4947-B46B-6834D2A2746D}" srcOrd="0" destOrd="0" presId="urn:microsoft.com/office/officeart/2005/8/layout/list1"/>
    <dgm:cxn modelId="{3DA7E87D-A1D2-4026-8F3C-17E261832910}" srcId="{0DEA3BA5-1407-4724-9EB4-E5443645BE44}" destId="{4687C712-67C7-4158-A57E-05728DA71894}" srcOrd="1" destOrd="0" parTransId="{83BB3738-8635-4CE6-9945-1F39FB9C4CE7}" sibTransId="{43424684-E4CB-4B3C-8379-7534D6F6F893}"/>
    <dgm:cxn modelId="{07348885-789A-4A39-80A1-529BCF19176F}" type="presOf" srcId="{0DEA3BA5-1407-4724-9EB4-E5443645BE44}" destId="{DDEC57BA-540D-42EC-8BC4-43D149FF08D9}" srcOrd="0" destOrd="0" presId="urn:microsoft.com/office/officeart/2005/8/layout/list1"/>
    <dgm:cxn modelId="{092E1D5A-C8CE-4602-A240-58575A447EC4}" srcId="{0DEA3BA5-1407-4724-9EB4-E5443645BE44}" destId="{34DFF1E3-5A02-40A9-ACCF-995668ED9DB4}" srcOrd="0" destOrd="0" parTransId="{9F070567-48DC-4263-8F0C-1BAB1D8DDC44}" sibTransId="{32006D31-601D-4453-82D6-E3D7B3EDBF24}"/>
    <dgm:cxn modelId="{FD9D1E3C-2746-4056-B483-34E87954BEFA}" type="presOf" srcId="{34DFF1E3-5A02-40A9-ACCF-995668ED9DB4}" destId="{6BE762EE-0E03-43F1-91CE-AF1A78812981}" srcOrd="1" destOrd="0" presId="urn:microsoft.com/office/officeart/2005/8/layout/list1"/>
    <dgm:cxn modelId="{9B31DB33-49E8-4346-9FCF-12F2B20B496B}" type="presOf" srcId="{4687C712-67C7-4158-A57E-05728DA71894}" destId="{D72494CD-C009-4150-BB98-130060A96852}" srcOrd="1" destOrd="0" presId="urn:microsoft.com/office/officeart/2005/8/layout/list1"/>
    <dgm:cxn modelId="{1017D397-613E-4A09-99F7-9BD800284AE0}" type="presParOf" srcId="{DDEC57BA-540D-42EC-8BC4-43D149FF08D9}" destId="{5EF77003-C19C-4BE4-BA9B-28C801B77BBA}" srcOrd="0" destOrd="0" presId="urn:microsoft.com/office/officeart/2005/8/layout/list1"/>
    <dgm:cxn modelId="{7E204D04-51BE-4560-98E9-A804949FD85E}" type="presParOf" srcId="{5EF77003-C19C-4BE4-BA9B-28C801B77BBA}" destId="{47C87BC1-0634-405D-A1BD-67A2EBE45BCB}" srcOrd="0" destOrd="0" presId="urn:microsoft.com/office/officeart/2005/8/layout/list1"/>
    <dgm:cxn modelId="{D4443697-74A9-4BD3-ABD7-174ABE9B666A}" type="presParOf" srcId="{5EF77003-C19C-4BE4-BA9B-28C801B77BBA}" destId="{6BE762EE-0E03-43F1-91CE-AF1A78812981}" srcOrd="1" destOrd="0" presId="urn:microsoft.com/office/officeart/2005/8/layout/list1"/>
    <dgm:cxn modelId="{347EB703-5719-432F-A2B2-68224C7AB43F}" type="presParOf" srcId="{DDEC57BA-540D-42EC-8BC4-43D149FF08D9}" destId="{768808AD-B258-4F5E-BE62-FE058A39B492}" srcOrd="1" destOrd="0" presId="urn:microsoft.com/office/officeart/2005/8/layout/list1"/>
    <dgm:cxn modelId="{A81BD235-8CAD-46DA-9B3F-E35D97A7FFB3}" type="presParOf" srcId="{DDEC57BA-540D-42EC-8BC4-43D149FF08D9}" destId="{5D25AEC0-EE79-4E35-B93F-09BD7E1FEF9C}" srcOrd="2" destOrd="0" presId="urn:microsoft.com/office/officeart/2005/8/layout/list1"/>
    <dgm:cxn modelId="{AB53F0F9-381B-4FD3-88B2-EB09C9A8936D}" type="presParOf" srcId="{DDEC57BA-540D-42EC-8BC4-43D149FF08D9}" destId="{FEB9EF78-EEB4-4A44-BC49-F36E8045282B}" srcOrd="3" destOrd="0" presId="urn:microsoft.com/office/officeart/2005/8/layout/list1"/>
    <dgm:cxn modelId="{166FC72E-1E1A-43F3-BDD0-CCB06041251C}" type="presParOf" srcId="{DDEC57BA-540D-42EC-8BC4-43D149FF08D9}" destId="{92114EBC-E54A-4A6C-8F67-5F473AA64D0B}" srcOrd="4" destOrd="0" presId="urn:microsoft.com/office/officeart/2005/8/layout/list1"/>
    <dgm:cxn modelId="{1C173472-53A0-459C-8585-DECAE38E09F2}" type="presParOf" srcId="{92114EBC-E54A-4A6C-8F67-5F473AA64D0B}" destId="{64EC6B77-9B57-4947-B46B-6834D2A2746D}" srcOrd="0" destOrd="0" presId="urn:microsoft.com/office/officeart/2005/8/layout/list1"/>
    <dgm:cxn modelId="{86CEE7CC-BCF4-41F0-AC48-D6A6BF23CBB0}" type="presParOf" srcId="{92114EBC-E54A-4A6C-8F67-5F473AA64D0B}" destId="{D72494CD-C009-4150-BB98-130060A96852}" srcOrd="1" destOrd="0" presId="urn:microsoft.com/office/officeart/2005/8/layout/list1"/>
    <dgm:cxn modelId="{14672059-0E62-4322-AB6C-1CC8A26DAF46}" type="presParOf" srcId="{DDEC57BA-540D-42EC-8BC4-43D149FF08D9}" destId="{3E8EBC3D-D2BE-4A04-B826-2A627237B40A}" srcOrd="5" destOrd="0" presId="urn:microsoft.com/office/officeart/2005/8/layout/list1"/>
    <dgm:cxn modelId="{BF60C072-0BE7-40D0-B618-B0560A6C2894}" type="presParOf" srcId="{DDEC57BA-540D-42EC-8BC4-43D149FF08D9}" destId="{CB903928-3972-4859-8BF2-5B7129698521}"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BB8CF23-EEA4-4E78-B0C8-19D6CFD609BE}" type="doc">
      <dgm:prSet loTypeId="urn:microsoft.com/office/officeart/2005/8/layout/list1" loCatId="list" qsTypeId="urn:microsoft.com/office/officeart/2005/8/quickstyle/simple3" qsCatId="simple" csTypeId="urn:microsoft.com/office/officeart/2005/8/colors/colorful1" csCatId="colorful" phldr="1"/>
      <dgm:spPr/>
      <dgm:t>
        <a:bodyPr/>
        <a:lstStyle/>
        <a:p>
          <a:endParaRPr lang="es-ES"/>
        </a:p>
      </dgm:t>
    </dgm:pt>
    <dgm:pt modelId="{6F503C4F-DF35-4BD0-8062-36DF912840D4}">
      <dgm:prSet custT="1"/>
      <dgm:spPr/>
      <dgm:t>
        <a:bodyPr/>
        <a:lstStyle/>
        <a:p>
          <a:pPr algn="just" rtl="0"/>
          <a:r>
            <a:rPr lang="es-ES" sz="1400" b="1" dirty="0" smtClean="0">
              <a:latin typeface="Verdana" pitchFamily="34" charset="0"/>
              <a:ea typeface="Verdana" pitchFamily="34" charset="0"/>
              <a:cs typeface="Verdana" pitchFamily="34" charset="0"/>
            </a:rPr>
            <a:t>De la PFB aplicada a los niños/as se pudo determinar que la población en estudio obtuvo  menos de la mitad del total de puntos a alcanzar (23/58), determinando así que la población en estudio presenta dificultades en el desarrollo de la Funciones Básica para la Lectoescritura.</a:t>
          </a:r>
          <a:endParaRPr lang="es-EC" sz="1400" b="1" dirty="0">
            <a:latin typeface="Verdana" pitchFamily="34" charset="0"/>
            <a:ea typeface="Verdana" pitchFamily="34" charset="0"/>
            <a:cs typeface="Verdana" pitchFamily="34" charset="0"/>
          </a:endParaRPr>
        </a:p>
      </dgm:t>
    </dgm:pt>
    <dgm:pt modelId="{6D74173B-56F9-4D65-82BC-806C1E8771FE}" type="parTrans" cxnId="{4FE08697-80F0-4A30-AE5E-D6A9F5F89D7F}">
      <dgm:prSet/>
      <dgm:spPr/>
      <dgm:t>
        <a:bodyPr/>
        <a:lstStyle/>
        <a:p>
          <a:pPr algn="just"/>
          <a:endParaRPr lang="es-ES" sz="1400" b="1">
            <a:solidFill>
              <a:schemeClr val="tx1"/>
            </a:solidFill>
            <a:latin typeface="Verdana" pitchFamily="34" charset="0"/>
            <a:ea typeface="Verdana" pitchFamily="34" charset="0"/>
            <a:cs typeface="Verdana" pitchFamily="34" charset="0"/>
          </a:endParaRPr>
        </a:p>
      </dgm:t>
    </dgm:pt>
    <dgm:pt modelId="{5D7F888D-5E60-4050-9E6F-8DBBB7D7A2EE}" type="sibTrans" cxnId="{4FE08697-80F0-4A30-AE5E-D6A9F5F89D7F}">
      <dgm:prSet/>
      <dgm:spPr/>
      <dgm:t>
        <a:bodyPr/>
        <a:lstStyle/>
        <a:p>
          <a:pPr algn="just"/>
          <a:endParaRPr lang="es-ES" sz="1400" b="1">
            <a:solidFill>
              <a:schemeClr val="tx1"/>
            </a:solidFill>
            <a:latin typeface="Verdana" pitchFamily="34" charset="0"/>
            <a:ea typeface="Verdana" pitchFamily="34" charset="0"/>
            <a:cs typeface="Verdana" pitchFamily="34" charset="0"/>
          </a:endParaRPr>
        </a:p>
      </dgm:t>
    </dgm:pt>
    <dgm:pt modelId="{77FE3F07-F53E-46AE-8A34-00EC981D763B}">
      <dgm:prSet custT="1"/>
      <dgm:spPr/>
      <dgm:t>
        <a:bodyPr/>
        <a:lstStyle/>
        <a:p>
          <a:pPr algn="just" rtl="0"/>
          <a:r>
            <a:rPr lang="es-ES" sz="1400" b="1" dirty="0" smtClean="0">
              <a:latin typeface="Verdana" pitchFamily="34" charset="0"/>
              <a:ea typeface="Verdana" pitchFamily="34" charset="0"/>
              <a:cs typeface="Verdana" pitchFamily="34" charset="0"/>
            </a:rPr>
            <a:t>El personal docente  limita su planificación al  texto guía, sin tomar en consideración actividades y estrategias metodológicas  fundamentales  en el desarrollo de las Funciones Básicas, para que los niños/as alcancen el desarrollo integral</a:t>
          </a:r>
          <a:endParaRPr lang="es-EC" sz="1400" b="1" dirty="0">
            <a:latin typeface="Verdana" pitchFamily="34" charset="0"/>
            <a:ea typeface="Verdana" pitchFamily="34" charset="0"/>
            <a:cs typeface="Verdana" pitchFamily="34" charset="0"/>
          </a:endParaRPr>
        </a:p>
      </dgm:t>
    </dgm:pt>
    <dgm:pt modelId="{423DC4BF-6459-40C7-ADF1-4B6C55725474}" type="parTrans" cxnId="{4BF38F3B-7352-42D8-B370-4B1CD2B08B1A}">
      <dgm:prSet/>
      <dgm:spPr/>
      <dgm:t>
        <a:bodyPr/>
        <a:lstStyle/>
        <a:p>
          <a:pPr algn="just"/>
          <a:endParaRPr lang="es-ES" sz="1400" b="1">
            <a:solidFill>
              <a:schemeClr val="tx1"/>
            </a:solidFill>
            <a:latin typeface="Verdana" pitchFamily="34" charset="0"/>
            <a:ea typeface="Verdana" pitchFamily="34" charset="0"/>
            <a:cs typeface="Verdana" pitchFamily="34" charset="0"/>
          </a:endParaRPr>
        </a:p>
      </dgm:t>
    </dgm:pt>
    <dgm:pt modelId="{692DB734-B9BC-43F6-83EE-B325BA167C6C}" type="sibTrans" cxnId="{4BF38F3B-7352-42D8-B370-4B1CD2B08B1A}">
      <dgm:prSet/>
      <dgm:spPr/>
      <dgm:t>
        <a:bodyPr/>
        <a:lstStyle/>
        <a:p>
          <a:pPr algn="just"/>
          <a:endParaRPr lang="es-ES" sz="1400" b="1">
            <a:solidFill>
              <a:schemeClr val="tx1"/>
            </a:solidFill>
            <a:latin typeface="Verdana" pitchFamily="34" charset="0"/>
            <a:ea typeface="Verdana" pitchFamily="34" charset="0"/>
            <a:cs typeface="Verdana" pitchFamily="34" charset="0"/>
          </a:endParaRPr>
        </a:p>
      </dgm:t>
    </dgm:pt>
    <dgm:pt modelId="{94EDA800-DAF8-4746-98F0-3F0FDF413561}" type="pres">
      <dgm:prSet presAssocID="{2BB8CF23-EEA4-4E78-B0C8-19D6CFD609BE}" presName="linear" presStyleCnt="0">
        <dgm:presLayoutVars>
          <dgm:dir/>
          <dgm:animLvl val="lvl"/>
          <dgm:resizeHandles val="exact"/>
        </dgm:presLayoutVars>
      </dgm:prSet>
      <dgm:spPr/>
      <dgm:t>
        <a:bodyPr/>
        <a:lstStyle/>
        <a:p>
          <a:endParaRPr lang="es-ES"/>
        </a:p>
      </dgm:t>
    </dgm:pt>
    <dgm:pt modelId="{AE2CD2C9-8311-4C86-824A-7DC47FB918DC}" type="pres">
      <dgm:prSet presAssocID="{6F503C4F-DF35-4BD0-8062-36DF912840D4}" presName="parentLin" presStyleCnt="0"/>
      <dgm:spPr/>
      <dgm:t>
        <a:bodyPr/>
        <a:lstStyle/>
        <a:p>
          <a:endParaRPr lang="es-ES"/>
        </a:p>
      </dgm:t>
    </dgm:pt>
    <dgm:pt modelId="{B690CB56-F337-4DD6-9FF7-3F18BB0346C0}" type="pres">
      <dgm:prSet presAssocID="{6F503C4F-DF35-4BD0-8062-36DF912840D4}" presName="parentLeftMargin" presStyleLbl="node1" presStyleIdx="0" presStyleCnt="2"/>
      <dgm:spPr/>
      <dgm:t>
        <a:bodyPr/>
        <a:lstStyle/>
        <a:p>
          <a:endParaRPr lang="es-ES"/>
        </a:p>
      </dgm:t>
    </dgm:pt>
    <dgm:pt modelId="{F89E5F45-A1F6-4AAB-91FA-7AA6EBEB5478}" type="pres">
      <dgm:prSet presAssocID="{6F503C4F-DF35-4BD0-8062-36DF912840D4}" presName="parentText" presStyleLbl="node1" presStyleIdx="0" presStyleCnt="2" custScaleX="123377">
        <dgm:presLayoutVars>
          <dgm:chMax val="0"/>
          <dgm:bulletEnabled val="1"/>
        </dgm:presLayoutVars>
      </dgm:prSet>
      <dgm:spPr/>
      <dgm:t>
        <a:bodyPr/>
        <a:lstStyle/>
        <a:p>
          <a:endParaRPr lang="es-ES"/>
        </a:p>
      </dgm:t>
    </dgm:pt>
    <dgm:pt modelId="{355A095E-A9F2-4CD4-B874-CBB2CFF7D1C3}" type="pres">
      <dgm:prSet presAssocID="{6F503C4F-DF35-4BD0-8062-36DF912840D4}" presName="negativeSpace" presStyleCnt="0"/>
      <dgm:spPr/>
      <dgm:t>
        <a:bodyPr/>
        <a:lstStyle/>
        <a:p>
          <a:endParaRPr lang="es-ES"/>
        </a:p>
      </dgm:t>
    </dgm:pt>
    <dgm:pt modelId="{B7F7C849-88BB-4F35-9AAE-EB00AF2AF7EE}" type="pres">
      <dgm:prSet presAssocID="{6F503C4F-DF35-4BD0-8062-36DF912840D4}" presName="childText" presStyleLbl="conFgAcc1" presStyleIdx="0" presStyleCnt="2">
        <dgm:presLayoutVars>
          <dgm:bulletEnabled val="1"/>
        </dgm:presLayoutVars>
      </dgm:prSet>
      <dgm:spPr/>
      <dgm:t>
        <a:bodyPr/>
        <a:lstStyle/>
        <a:p>
          <a:endParaRPr lang="es-ES"/>
        </a:p>
      </dgm:t>
    </dgm:pt>
    <dgm:pt modelId="{2BBE89A9-E86C-4657-B0C6-1A67FA67AE0C}" type="pres">
      <dgm:prSet presAssocID="{5D7F888D-5E60-4050-9E6F-8DBBB7D7A2EE}" presName="spaceBetweenRectangles" presStyleCnt="0"/>
      <dgm:spPr/>
      <dgm:t>
        <a:bodyPr/>
        <a:lstStyle/>
        <a:p>
          <a:endParaRPr lang="es-ES"/>
        </a:p>
      </dgm:t>
    </dgm:pt>
    <dgm:pt modelId="{F0CF114A-1EFD-4075-BB2D-5524D810560A}" type="pres">
      <dgm:prSet presAssocID="{77FE3F07-F53E-46AE-8A34-00EC981D763B}" presName="parentLin" presStyleCnt="0"/>
      <dgm:spPr/>
      <dgm:t>
        <a:bodyPr/>
        <a:lstStyle/>
        <a:p>
          <a:endParaRPr lang="es-ES"/>
        </a:p>
      </dgm:t>
    </dgm:pt>
    <dgm:pt modelId="{2DF2F876-46E3-4C7C-8A0A-64CBDF7610BB}" type="pres">
      <dgm:prSet presAssocID="{77FE3F07-F53E-46AE-8A34-00EC981D763B}" presName="parentLeftMargin" presStyleLbl="node1" presStyleIdx="0" presStyleCnt="2"/>
      <dgm:spPr/>
      <dgm:t>
        <a:bodyPr/>
        <a:lstStyle/>
        <a:p>
          <a:endParaRPr lang="es-ES"/>
        </a:p>
      </dgm:t>
    </dgm:pt>
    <dgm:pt modelId="{B6C8AAFA-C109-4688-B9D1-E3575A5270FD}" type="pres">
      <dgm:prSet presAssocID="{77FE3F07-F53E-46AE-8A34-00EC981D763B}" presName="parentText" presStyleLbl="node1" presStyleIdx="1" presStyleCnt="2" custScaleX="123377">
        <dgm:presLayoutVars>
          <dgm:chMax val="0"/>
          <dgm:bulletEnabled val="1"/>
        </dgm:presLayoutVars>
      </dgm:prSet>
      <dgm:spPr/>
      <dgm:t>
        <a:bodyPr/>
        <a:lstStyle/>
        <a:p>
          <a:endParaRPr lang="es-ES"/>
        </a:p>
      </dgm:t>
    </dgm:pt>
    <dgm:pt modelId="{B79448C5-7D41-4170-ADCC-3EE59A099BEE}" type="pres">
      <dgm:prSet presAssocID="{77FE3F07-F53E-46AE-8A34-00EC981D763B}" presName="negativeSpace" presStyleCnt="0"/>
      <dgm:spPr/>
      <dgm:t>
        <a:bodyPr/>
        <a:lstStyle/>
        <a:p>
          <a:endParaRPr lang="es-ES"/>
        </a:p>
      </dgm:t>
    </dgm:pt>
    <dgm:pt modelId="{9C11E1FD-6CA0-41AA-A534-F469A19D65CF}" type="pres">
      <dgm:prSet presAssocID="{77FE3F07-F53E-46AE-8A34-00EC981D763B}" presName="childText" presStyleLbl="conFgAcc1" presStyleIdx="1" presStyleCnt="2">
        <dgm:presLayoutVars>
          <dgm:bulletEnabled val="1"/>
        </dgm:presLayoutVars>
      </dgm:prSet>
      <dgm:spPr/>
      <dgm:t>
        <a:bodyPr/>
        <a:lstStyle/>
        <a:p>
          <a:endParaRPr lang="es-ES"/>
        </a:p>
      </dgm:t>
    </dgm:pt>
  </dgm:ptLst>
  <dgm:cxnLst>
    <dgm:cxn modelId="{FD72A80C-ED27-4FBD-9AB4-E0910C7288BF}" type="presOf" srcId="{77FE3F07-F53E-46AE-8A34-00EC981D763B}" destId="{2DF2F876-46E3-4C7C-8A0A-64CBDF7610BB}" srcOrd="0" destOrd="0" presId="urn:microsoft.com/office/officeart/2005/8/layout/list1"/>
    <dgm:cxn modelId="{7E690BBA-64D2-4581-9344-3F926837E183}" type="presOf" srcId="{2BB8CF23-EEA4-4E78-B0C8-19D6CFD609BE}" destId="{94EDA800-DAF8-4746-98F0-3F0FDF413561}" srcOrd="0" destOrd="0" presId="urn:microsoft.com/office/officeart/2005/8/layout/list1"/>
    <dgm:cxn modelId="{148CCC66-44BF-4232-8E4F-CD7D74D939E1}" type="presOf" srcId="{77FE3F07-F53E-46AE-8A34-00EC981D763B}" destId="{B6C8AAFA-C109-4688-B9D1-E3575A5270FD}" srcOrd="1" destOrd="0" presId="urn:microsoft.com/office/officeart/2005/8/layout/list1"/>
    <dgm:cxn modelId="{4BF38F3B-7352-42D8-B370-4B1CD2B08B1A}" srcId="{2BB8CF23-EEA4-4E78-B0C8-19D6CFD609BE}" destId="{77FE3F07-F53E-46AE-8A34-00EC981D763B}" srcOrd="1" destOrd="0" parTransId="{423DC4BF-6459-40C7-ADF1-4B6C55725474}" sibTransId="{692DB734-B9BC-43F6-83EE-B325BA167C6C}"/>
    <dgm:cxn modelId="{4FE08697-80F0-4A30-AE5E-D6A9F5F89D7F}" srcId="{2BB8CF23-EEA4-4E78-B0C8-19D6CFD609BE}" destId="{6F503C4F-DF35-4BD0-8062-36DF912840D4}" srcOrd="0" destOrd="0" parTransId="{6D74173B-56F9-4D65-82BC-806C1E8771FE}" sibTransId="{5D7F888D-5E60-4050-9E6F-8DBBB7D7A2EE}"/>
    <dgm:cxn modelId="{E1D356D4-1D44-45DB-B702-10365262D8AA}" type="presOf" srcId="{6F503C4F-DF35-4BD0-8062-36DF912840D4}" destId="{B690CB56-F337-4DD6-9FF7-3F18BB0346C0}" srcOrd="0" destOrd="0" presId="urn:microsoft.com/office/officeart/2005/8/layout/list1"/>
    <dgm:cxn modelId="{4A2205F8-8581-40B1-B81D-F0ED396C587E}" type="presOf" srcId="{6F503C4F-DF35-4BD0-8062-36DF912840D4}" destId="{F89E5F45-A1F6-4AAB-91FA-7AA6EBEB5478}" srcOrd="1" destOrd="0" presId="urn:microsoft.com/office/officeart/2005/8/layout/list1"/>
    <dgm:cxn modelId="{48C51050-77A7-4DC8-926E-717F8412D13A}" type="presParOf" srcId="{94EDA800-DAF8-4746-98F0-3F0FDF413561}" destId="{AE2CD2C9-8311-4C86-824A-7DC47FB918DC}" srcOrd="0" destOrd="0" presId="urn:microsoft.com/office/officeart/2005/8/layout/list1"/>
    <dgm:cxn modelId="{CB8859C9-BB5C-43A7-8E92-D22951E99199}" type="presParOf" srcId="{AE2CD2C9-8311-4C86-824A-7DC47FB918DC}" destId="{B690CB56-F337-4DD6-9FF7-3F18BB0346C0}" srcOrd="0" destOrd="0" presId="urn:microsoft.com/office/officeart/2005/8/layout/list1"/>
    <dgm:cxn modelId="{D55ED114-B894-4BB4-8557-8882E9B71435}" type="presParOf" srcId="{AE2CD2C9-8311-4C86-824A-7DC47FB918DC}" destId="{F89E5F45-A1F6-4AAB-91FA-7AA6EBEB5478}" srcOrd="1" destOrd="0" presId="urn:microsoft.com/office/officeart/2005/8/layout/list1"/>
    <dgm:cxn modelId="{3C486AE5-F1D8-44B9-882F-AE710C9B8254}" type="presParOf" srcId="{94EDA800-DAF8-4746-98F0-3F0FDF413561}" destId="{355A095E-A9F2-4CD4-B874-CBB2CFF7D1C3}" srcOrd="1" destOrd="0" presId="urn:microsoft.com/office/officeart/2005/8/layout/list1"/>
    <dgm:cxn modelId="{FDF6CEAF-FD02-474A-9075-F22D09C71FE9}" type="presParOf" srcId="{94EDA800-DAF8-4746-98F0-3F0FDF413561}" destId="{B7F7C849-88BB-4F35-9AAE-EB00AF2AF7EE}" srcOrd="2" destOrd="0" presId="urn:microsoft.com/office/officeart/2005/8/layout/list1"/>
    <dgm:cxn modelId="{5FBD0181-483C-489E-B322-331CE9CB7E5A}" type="presParOf" srcId="{94EDA800-DAF8-4746-98F0-3F0FDF413561}" destId="{2BBE89A9-E86C-4657-B0C6-1A67FA67AE0C}" srcOrd="3" destOrd="0" presId="urn:microsoft.com/office/officeart/2005/8/layout/list1"/>
    <dgm:cxn modelId="{272F942F-D141-4FF5-91BA-42D36D641C09}" type="presParOf" srcId="{94EDA800-DAF8-4746-98F0-3F0FDF413561}" destId="{F0CF114A-1EFD-4075-BB2D-5524D810560A}" srcOrd="4" destOrd="0" presId="urn:microsoft.com/office/officeart/2005/8/layout/list1"/>
    <dgm:cxn modelId="{BB8B59A5-5478-476D-884C-4A888F5759FD}" type="presParOf" srcId="{F0CF114A-1EFD-4075-BB2D-5524D810560A}" destId="{2DF2F876-46E3-4C7C-8A0A-64CBDF7610BB}" srcOrd="0" destOrd="0" presId="urn:microsoft.com/office/officeart/2005/8/layout/list1"/>
    <dgm:cxn modelId="{C68743DA-B857-470A-A7E9-B018A8CF705C}" type="presParOf" srcId="{F0CF114A-1EFD-4075-BB2D-5524D810560A}" destId="{B6C8AAFA-C109-4688-B9D1-E3575A5270FD}" srcOrd="1" destOrd="0" presId="urn:microsoft.com/office/officeart/2005/8/layout/list1"/>
    <dgm:cxn modelId="{99FEF43C-853B-4286-8C4E-8CBBC6E80EF2}" type="presParOf" srcId="{94EDA800-DAF8-4746-98F0-3F0FDF413561}" destId="{B79448C5-7D41-4170-ADCC-3EE59A099BEE}" srcOrd="5" destOrd="0" presId="urn:microsoft.com/office/officeart/2005/8/layout/list1"/>
    <dgm:cxn modelId="{E937F2D9-2598-49F5-B7DF-03E3D798AA06}" type="presParOf" srcId="{94EDA800-DAF8-4746-98F0-3F0FDF413561}" destId="{9C11E1FD-6CA0-41AA-A534-F469A19D65CF}"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BFE4944-8AD6-43A9-BC37-81D0DC9B1F3D}" type="doc">
      <dgm:prSet loTypeId="urn:microsoft.com/office/officeart/2005/8/layout/list1" loCatId="list" qsTypeId="urn:microsoft.com/office/officeart/2005/8/quickstyle/simple3" qsCatId="simple" csTypeId="urn:microsoft.com/office/officeart/2005/8/colors/colorful1" csCatId="colorful" phldr="1"/>
      <dgm:spPr/>
      <dgm:t>
        <a:bodyPr/>
        <a:lstStyle/>
        <a:p>
          <a:endParaRPr lang="es-ES"/>
        </a:p>
      </dgm:t>
    </dgm:pt>
    <dgm:pt modelId="{2F04E106-B8AB-46EA-92B8-E1EB7917B68C}">
      <dgm:prSet custT="1"/>
      <dgm:spPr/>
      <dgm:t>
        <a:bodyPr/>
        <a:lstStyle/>
        <a:p>
          <a:pPr algn="just" rtl="0"/>
          <a:r>
            <a:rPr lang="es-ES" sz="1400" b="1" dirty="0" smtClean="0">
              <a:latin typeface="Verdana" pitchFamily="34" charset="0"/>
              <a:ea typeface="Verdana" pitchFamily="34" charset="0"/>
              <a:cs typeface="Verdana" pitchFamily="34" charset="0"/>
            </a:rPr>
            <a:t>Realizar en los niños/as actividades de una manera activa, dinámica, recreativa y funcional que estimulen las diferentes áreas del desarrollo de las Funciones Básicas, poniendo énfasis  especialmente en el área visomotora que es donde la población en estudio presenta mayor deficiencia para el aprendizaje de la lectoescritura.</a:t>
          </a:r>
          <a:endParaRPr lang="es-EC" sz="1400" b="1" dirty="0">
            <a:latin typeface="Verdana" pitchFamily="34" charset="0"/>
            <a:ea typeface="Verdana" pitchFamily="34" charset="0"/>
            <a:cs typeface="Verdana" pitchFamily="34" charset="0"/>
          </a:endParaRPr>
        </a:p>
      </dgm:t>
    </dgm:pt>
    <dgm:pt modelId="{4CF86A28-5A71-49F2-833F-8DD831914776}" type="parTrans" cxnId="{08BE831C-6F39-4D46-88CB-D11F841BFEEC}">
      <dgm:prSet/>
      <dgm:spPr/>
      <dgm:t>
        <a:bodyPr/>
        <a:lstStyle/>
        <a:p>
          <a:pPr algn="just"/>
          <a:endParaRPr lang="es-ES" sz="1400" b="1">
            <a:solidFill>
              <a:schemeClr val="tx1"/>
            </a:solidFill>
            <a:latin typeface="Verdana" pitchFamily="34" charset="0"/>
            <a:ea typeface="Verdana" pitchFamily="34" charset="0"/>
            <a:cs typeface="Verdana" pitchFamily="34" charset="0"/>
          </a:endParaRPr>
        </a:p>
      </dgm:t>
    </dgm:pt>
    <dgm:pt modelId="{B35AE042-37A3-4964-8C2A-0371EC39F312}" type="sibTrans" cxnId="{08BE831C-6F39-4D46-88CB-D11F841BFEEC}">
      <dgm:prSet/>
      <dgm:spPr/>
      <dgm:t>
        <a:bodyPr/>
        <a:lstStyle/>
        <a:p>
          <a:pPr algn="just"/>
          <a:endParaRPr lang="es-ES" sz="1400" b="1">
            <a:solidFill>
              <a:schemeClr val="tx1"/>
            </a:solidFill>
            <a:latin typeface="Verdana" pitchFamily="34" charset="0"/>
            <a:ea typeface="Verdana" pitchFamily="34" charset="0"/>
            <a:cs typeface="Verdana" pitchFamily="34" charset="0"/>
          </a:endParaRPr>
        </a:p>
      </dgm:t>
    </dgm:pt>
    <dgm:pt modelId="{3BB82EFD-3E13-4863-BC20-38FBA696C93E}">
      <dgm:prSet custT="1"/>
      <dgm:spPr/>
      <dgm:t>
        <a:bodyPr/>
        <a:lstStyle/>
        <a:p>
          <a:pPr algn="just"/>
          <a:r>
            <a:rPr lang="es-ES" sz="1400" b="1" dirty="0" smtClean="0">
              <a:latin typeface="Verdana" pitchFamily="34" charset="0"/>
              <a:ea typeface="Verdana" pitchFamily="34" charset="0"/>
              <a:cs typeface="Verdana" pitchFamily="34" charset="0"/>
            </a:rPr>
            <a:t>Que el personal docente implemente actividades direccionadas al  desarrollo de las Funciones Básicas para la lectoescritura, dentro de su planificación curricular, en función de los ejes de aprendizaje, componentes y bloques curriculares</a:t>
          </a:r>
          <a:endParaRPr lang="es-ES" sz="1400" b="1" dirty="0"/>
        </a:p>
      </dgm:t>
    </dgm:pt>
    <dgm:pt modelId="{0CDF484D-AC3C-4BA8-8BFA-287CD7F28BCF}" type="parTrans" cxnId="{A3D7ADB4-3D80-4CA3-B62C-6201B09081A1}">
      <dgm:prSet/>
      <dgm:spPr/>
      <dgm:t>
        <a:bodyPr/>
        <a:lstStyle/>
        <a:p>
          <a:pPr algn="just"/>
          <a:endParaRPr lang="es-ES" sz="1400" b="1">
            <a:solidFill>
              <a:schemeClr val="tx1"/>
            </a:solidFill>
          </a:endParaRPr>
        </a:p>
      </dgm:t>
    </dgm:pt>
    <dgm:pt modelId="{F4986C63-EF3C-46FC-800E-E2D4EC845DA5}" type="sibTrans" cxnId="{A3D7ADB4-3D80-4CA3-B62C-6201B09081A1}">
      <dgm:prSet/>
      <dgm:spPr/>
      <dgm:t>
        <a:bodyPr/>
        <a:lstStyle/>
        <a:p>
          <a:pPr algn="just"/>
          <a:endParaRPr lang="es-ES" sz="1400" b="1">
            <a:solidFill>
              <a:schemeClr val="tx1"/>
            </a:solidFill>
          </a:endParaRPr>
        </a:p>
      </dgm:t>
    </dgm:pt>
    <dgm:pt modelId="{0B611F24-EA01-4799-BB8C-1EC15D0F2C8D}" type="pres">
      <dgm:prSet presAssocID="{9BFE4944-8AD6-43A9-BC37-81D0DC9B1F3D}" presName="linear" presStyleCnt="0">
        <dgm:presLayoutVars>
          <dgm:dir/>
          <dgm:animLvl val="lvl"/>
          <dgm:resizeHandles val="exact"/>
        </dgm:presLayoutVars>
      </dgm:prSet>
      <dgm:spPr/>
      <dgm:t>
        <a:bodyPr/>
        <a:lstStyle/>
        <a:p>
          <a:endParaRPr lang="es-ES"/>
        </a:p>
      </dgm:t>
    </dgm:pt>
    <dgm:pt modelId="{BB1DF20C-1035-413D-85B3-642B28E9BBA1}" type="pres">
      <dgm:prSet presAssocID="{2F04E106-B8AB-46EA-92B8-E1EB7917B68C}" presName="parentLin" presStyleCnt="0"/>
      <dgm:spPr/>
      <dgm:t>
        <a:bodyPr/>
        <a:lstStyle/>
        <a:p>
          <a:endParaRPr lang="es-ES"/>
        </a:p>
      </dgm:t>
    </dgm:pt>
    <dgm:pt modelId="{FCA811CA-5E23-420A-ABD4-F72253F15EE0}" type="pres">
      <dgm:prSet presAssocID="{2F04E106-B8AB-46EA-92B8-E1EB7917B68C}" presName="parentLeftMargin" presStyleLbl="node1" presStyleIdx="0" presStyleCnt="2"/>
      <dgm:spPr/>
      <dgm:t>
        <a:bodyPr/>
        <a:lstStyle/>
        <a:p>
          <a:endParaRPr lang="es-ES"/>
        </a:p>
      </dgm:t>
    </dgm:pt>
    <dgm:pt modelId="{A97D9548-D9C9-4D65-8FB7-F04D392EC533}" type="pres">
      <dgm:prSet presAssocID="{2F04E106-B8AB-46EA-92B8-E1EB7917B68C}" presName="parentText" presStyleLbl="node1" presStyleIdx="0" presStyleCnt="2" custScaleX="125144">
        <dgm:presLayoutVars>
          <dgm:chMax val="0"/>
          <dgm:bulletEnabled val="1"/>
        </dgm:presLayoutVars>
      </dgm:prSet>
      <dgm:spPr/>
      <dgm:t>
        <a:bodyPr/>
        <a:lstStyle/>
        <a:p>
          <a:endParaRPr lang="es-ES"/>
        </a:p>
      </dgm:t>
    </dgm:pt>
    <dgm:pt modelId="{D2DFEAB9-75B1-4F57-89C4-7C7161A7F97B}" type="pres">
      <dgm:prSet presAssocID="{2F04E106-B8AB-46EA-92B8-E1EB7917B68C}" presName="negativeSpace" presStyleCnt="0"/>
      <dgm:spPr/>
      <dgm:t>
        <a:bodyPr/>
        <a:lstStyle/>
        <a:p>
          <a:endParaRPr lang="es-ES"/>
        </a:p>
      </dgm:t>
    </dgm:pt>
    <dgm:pt modelId="{50E54527-6E15-467C-B8B6-DA7BC46ECAE6}" type="pres">
      <dgm:prSet presAssocID="{2F04E106-B8AB-46EA-92B8-E1EB7917B68C}" presName="childText" presStyleLbl="conFgAcc1" presStyleIdx="0" presStyleCnt="2">
        <dgm:presLayoutVars>
          <dgm:bulletEnabled val="1"/>
        </dgm:presLayoutVars>
      </dgm:prSet>
      <dgm:spPr/>
      <dgm:t>
        <a:bodyPr/>
        <a:lstStyle/>
        <a:p>
          <a:endParaRPr lang="es-ES"/>
        </a:p>
      </dgm:t>
    </dgm:pt>
    <dgm:pt modelId="{B0B66B5B-CC48-4284-8887-C0480EDF2827}" type="pres">
      <dgm:prSet presAssocID="{B35AE042-37A3-4964-8C2A-0371EC39F312}" presName="spaceBetweenRectangles" presStyleCnt="0"/>
      <dgm:spPr/>
      <dgm:t>
        <a:bodyPr/>
        <a:lstStyle/>
        <a:p>
          <a:endParaRPr lang="es-ES"/>
        </a:p>
      </dgm:t>
    </dgm:pt>
    <dgm:pt modelId="{D2ECB6D7-FDA5-40CE-8113-1B3CDD56CE9B}" type="pres">
      <dgm:prSet presAssocID="{3BB82EFD-3E13-4863-BC20-38FBA696C93E}" presName="parentLin" presStyleCnt="0"/>
      <dgm:spPr/>
      <dgm:t>
        <a:bodyPr/>
        <a:lstStyle/>
        <a:p>
          <a:endParaRPr lang="es-ES"/>
        </a:p>
      </dgm:t>
    </dgm:pt>
    <dgm:pt modelId="{A858F267-D9B9-41FE-AF99-C795A84FAFEB}" type="pres">
      <dgm:prSet presAssocID="{3BB82EFD-3E13-4863-BC20-38FBA696C93E}" presName="parentLeftMargin" presStyleLbl="node1" presStyleIdx="0" presStyleCnt="2"/>
      <dgm:spPr/>
      <dgm:t>
        <a:bodyPr/>
        <a:lstStyle/>
        <a:p>
          <a:endParaRPr lang="es-ES"/>
        </a:p>
      </dgm:t>
    </dgm:pt>
    <dgm:pt modelId="{5B5E6467-268B-42F6-BDEE-A9760D4F7BEB}" type="pres">
      <dgm:prSet presAssocID="{3BB82EFD-3E13-4863-BC20-38FBA696C93E}" presName="parentText" presStyleLbl="node1" presStyleIdx="1" presStyleCnt="2" custScaleX="125144">
        <dgm:presLayoutVars>
          <dgm:chMax val="0"/>
          <dgm:bulletEnabled val="1"/>
        </dgm:presLayoutVars>
      </dgm:prSet>
      <dgm:spPr/>
      <dgm:t>
        <a:bodyPr/>
        <a:lstStyle/>
        <a:p>
          <a:endParaRPr lang="es-ES"/>
        </a:p>
      </dgm:t>
    </dgm:pt>
    <dgm:pt modelId="{75DCB50F-2D10-4002-936D-50D76315866F}" type="pres">
      <dgm:prSet presAssocID="{3BB82EFD-3E13-4863-BC20-38FBA696C93E}" presName="negativeSpace" presStyleCnt="0"/>
      <dgm:spPr/>
      <dgm:t>
        <a:bodyPr/>
        <a:lstStyle/>
        <a:p>
          <a:endParaRPr lang="es-ES"/>
        </a:p>
      </dgm:t>
    </dgm:pt>
    <dgm:pt modelId="{131AEE7B-6735-454A-94FE-B6720F2D4040}" type="pres">
      <dgm:prSet presAssocID="{3BB82EFD-3E13-4863-BC20-38FBA696C93E}" presName="childText" presStyleLbl="conFgAcc1" presStyleIdx="1" presStyleCnt="2">
        <dgm:presLayoutVars>
          <dgm:bulletEnabled val="1"/>
        </dgm:presLayoutVars>
      </dgm:prSet>
      <dgm:spPr/>
      <dgm:t>
        <a:bodyPr/>
        <a:lstStyle/>
        <a:p>
          <a:endParaRPr lang="es-ES"/>
        </a:p>
      </dgm:t>
    </dgm:pt>
  </dgm:ptLst>
  <dgm:cxnLst>
    <dgm:cxn modelId="{A3D7ADB4-3D80-4CA3-B62C-6201B09081A1}" srcId="{9BFE4944-8AD6-43A9-BC37-81D0DC9B1F3D}" destId="{3BB82EFD-3E13-4863-BC20-38FBA696C93E}" srcOrd="1" destOrd="0" parTransId="{0CDF484D-AC3C-4BA8-8BFA-287CD7F28BCF}" sibTransId="{F4986C63-EF3C-46FC-800E-E2D4EC845DA5}"/>
    <dgm:cxn modelId="{24DC79F8-B89B-482B-9DAC-7D17475556CE}" type="presOf" srcId="{2F04E106-B8AB-46EA-92B8-E1EB7917B68C}" destId="{FCA811CA-5E23-420A-ABD4-F72253F15EE0}" srcOrd="0" destOrd="0" presId="urn:microsoft.com/office/officeart/2005/8/layout/list1"/>
    <dgm:cxn modelId="{A5C7EB9D-A97F-42A5-B17C-820D85EE3275}" type="presOf" srcId="{3BB82EFD-3E13-4863-BC20-38FBA696C93E}" destId="{A858F267-D9B9-41FE-AF99-C795A84FAFEB}" srcOrd="0" destOrd="0" presId="urn:microsoft.com/office/officeart/2005/8/layout/list1"/>
    <dgm:cxn modelId="{9BB02888-CDDF-4C60-9564-27EB4A0359EC}" type="presOf" srcId="{9BFE4944-8AD6-43A9-BC37-81D0DC9B1F3D}" destId="{0B611F24-EA01-4799-BB8C-1EC15D0F2C8D}" srcOrd="0" destOrd="0" presId="urn:microsoft.com/office/officeart/2005/8/layout/list1"/>
    <dgm:cxn modelId="{7080BDBB-810F-4667-A5A1-ACBEF74CFB31}" type="presOf" srcId="{3BB82EFD-3E13-4863-BC20-38FBA696C93E}" destId="{5B5E6467-268B-42F6-BDEE-A9760D4F7BEB}" srcOrd="1" destOrd="0" presId="urn:microsoft.com/office/officeart/2005/8/layout/list1"/>
    <dgm:cxn modelId="{08BE831C-6F39-4D46-88CB-D11F841BFEEC}" srcId="{9BFE4944-8AD6-43A9-BC37-81D0DC9B1F3D}" destId="{2F04E106-B8AB-46EA-92B8-E1EB7917B68C}" srcOrd="0" destOrd="0" parTransId="{4CF86A28-5A71-49F2-833F-8DD831914776}" sibTransId="{B35AE042-37A3-4964-8C2A-0371EC39F312}"/>
    <dgm:cxn modelId="{C0F12D29-A491-46D4-A017-46011DA0D5F9}" type="presOf" srcId="{2F04E106-B8AB-46EA-92B8-E1EB7917B68C}" destId="{A97D9548-D9C9-4D65-8FB7-F04D392EC533}" srcOrd="1" destOrd="0" presId="urn:microsoft.com/office/officeart/2005/8/layout/list1"/>
    <dgm:cxn modelId="{DB43D86E-CF62-4FE8-84B9-24C12B9ABC0C}" type="presParOf" srcId="{0B611F24-EA01-4799-BB8C-1EC15D0F2C8D}" destId="{BB1DF20C-1035-413D-85B3-642B28E9BBA1}" srcOrd="0" destOrd="0" presId="urn:microsoft.com/office/officeart/2005/8/layout/list1"/>
    <dgm:cxn modelId="{13593AFB-AA97-441D-B7AB-937CE09C2D79}" type="presParOf" srcId="{BB1DF20C-1035-413D-85B3-642B28E9BBA1}" destId="{FCA811CA-5E23-420A-ABD4-F72253F15EE0}" srcOrd="0" destOrd="0" presId="urn:microsoft.com/office/officeart/2005/8/layout/list1"/>
    <dgm:cxn modelId="{FE9A4E35-6B94-4E60-86D3-B846CC0A6E80}" type="presParOf" srcId="{BB1DF20C-1035-413D-85B3-642B28E9BBA1}" destId="{A97D9548-D9C9-4D65-8FB7-F04D392EC533}" srcOrd="1" destOrd="0" presId="urn:microsoft.com/office/officeart/2005/8/layout/list1"/>
    <dgm:cxn modelId="{9C043BE5-F0F8-4ECA-BDB8-6B5818BD90A1}" type="presParOf" srcId="{0B611F24-EA01-4799-BB8C-1EC15D0F2C8D}" destId="{D2DFEAB9-75B1-4F57-89C4-7C7161A7F97B}" srcOrd="1" destOrd="0" presId="urn:microsoft.com/office/officeart/2005/8/layout/list1"/>
    <dgm:cxn modelId="{C8C3F1FD-2A01-4186-A6D7-9E37CEDF0345}" type="presParOf" srcId="{0B611F24-EA01-4799-BB8C-1EC15D0F2C8D}" destId="{50E54527-6E15-467C-B8B6-DA7BC46ECAE6}" srcOrd="2" destOrd="0" presId="urn:microsoft.com/office/officeart/2005/8/layout/list1"/>
    <dgm:cxn modelId="{DA2FF477-CD44-44A2-99D6-0819CEDE862C}" type="presParOf" srcId="{0B611F24-EA01-4799-BB8C-1EC15D0F2C8D}" destId="{B0B66B5B-CC48-4284-8887-C0480EDF2827}" srcOrd="3" destOrd="0" presId="urn:microsoft.com/office/officeart/2005/8/layout/list1"/>
    <dgm:cxn modelId="{76A6CEB0-F59C-4372-A6A5-7AF6902FB76D}" type="presParOf" srcId="{0B611F24-EA01-4799-BB8C-1EC15D0F2C8D}" destId="{D2ECB6D7-FDA5-40CE-8113-1B3CDD56CE9B}" srcOrd="4" destOrd="0" presId="urn:microsoft.com/office/officeart/2005/8/layout/list1"/>
    <dgm:cxn modelId="{7BF6F0B0-45A7-4F2B-B1FB-F924C8427DA2}" type="presParOf" srcId="{D2ECB6D7-FDA5-40CE-8113-1B3CDD56CE9B}" destId="{A858F267-D9B9-41FE-AF99-C795A84FAFEB}" srcOrd="0" destOrd="0" presId="urn:microsoft.com/office/officeart/2005/8/layout/list1"/>
    <dgm:cxn modelId="{FEF65FB1-87A1-4472-8AAF-CBA7CB078F9C}" type="presParOf" srcId="{D2ECB6D7-FDA5-40CE-8113-1B3CDD56CE9B}" destId="{5B5E6467-268B-42F6-BDEE-A9760D4F7BEB}" srcOrd="1" destOrd="0" presId="urn:microsoft.com/office/officeart/2005/8/layout/list1"/>
    <dgm:cxn modelId="{E49EB4FC-9E02-48FC-AD27-1D5A3AAB534F}" type="presParOf" srcId="{0B611F24-EA01-4799-BB8C-1EC15D0F2C8D}" destId="{75DCB50F-2D10-4002-936D-50D76315866F}" srcOrd="5" destOrd="0" presId="urn:microsoft.com/office/officeart/2005/8/layout/list1"/>
    <dgm:cxn modelId="{11C4784C-4984-4ED4-B2CF-CDB390B0AA41}" type="presParOf" srcId="{0B611F24-EA01-4799-BB8C-1EC15D0F2C8D}" destId="{131AEE7B-6735-454A-94FE-B6720F2D4040}"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F863756-FC36-4FDA-B8D1-9E7F406816BD}" type="doc">
      <dgm:prSet loTypeId="urn:microsoft.com/office/officeart/2005/8/layout/list1" loCatId="list" qsTypeId="urn:microsoft.com/office/officeart/2005/8/quickstyle/simple3" qsCatId="simple" csTypeId="urn:microsoft.com/office/officeart/2005/8/colors/colorful1" csCatId="colorful" phldr="1"/>
      <dgm:spPr/>
      <dgm:t>
        <a:bodyPr/>
        <a:lstStyle/>
        <a:p>
          <a:endParaRPr lang="es-ES"/>
        </a:p>
      </dgm:t>
    </dgm:pt>
    <dgm:pt modelId="{600248DA-C696-4505-BC47-D2D0F5BE11E3}">
      <dgm:prSet custT="1"/>
      <dgm:spPr/>
      <dgm:t>
        <a:bodyPr/>
        <a:lstStyle/>
        <a:p>
          <a:pPr algn="just" rtl="0"/>
          <a:r>
            <a:rPr lang="es-ES" sz="1400" b="1" dirty="0" smtClean="0">
              <a:latin typeface="Verdana" pitchFamily="34" charset="0"/>
              <a:ea typeface="Verdana" pitchFamily="34" charset="0"/>
              <a:cs typeface="Verdana" pitchFamily="34" charset="0"/>
            </a:rPr>
            <a:t>Elaborar una propuesta alternativa, direccionada a estimular el desarrollo de las Funciones Básicas, tomando en cuenta los ejes, componentes y bloques curriculares, que establece la Actualización y Fortalecimiento de la Reforma Curricular 2010, para Primer Año de Educación Básica.</a:t>
          </a:r>
          <a:endParaRPr lang="es-EC" sz="1400" b="1" dirty="0">
            <a:latin typeface="Verdana" pitchFamily="34" charset="0"/>
            <a:ea typeface="Verdana" pitchFamily="34" charset="0"/>
            <a:cs typeface="Verdana" pitchFamily="34" charset="0"/>
          </a:endParaRPr>
        </a:p>
      </dgm:t>
    </dgm:pt>
    <dgm:pt modelId="{88D409E7-99BC-4C81-B18F-CA936888054E}" type="parTrans" cxnId="{C75CA8C5-7637-4E2C-9F5D-CB3E06C04FB6}">
      <dgm:prSet/>
      <dgm:spPr/>
      <dgm:t>
        <a:bodyPr/>
        <a:lstStyle/>
        <a:p>
          <a:endParaRPr lang="es-ES"/>
        </a:p>
      </dgm:t>
    </dgm:pt>
    <dgm:pt modelId="{AAF3C0B3-DEE4-40B1-B874-DCFFE8C44F8D}" type="sibTrans" cxnId="{C75CA8C5-7637-4E2C-9F5D-CB3E06C04FB6}">
      <dgm:prSet/>
      <dgm:spPr/>
      <dgm:t>
        <a:bodyPr/>
        <a:lstStyle/>
        <a:p>
          <a:endParaRPr lang="es-ES"/>
        </a:p>
      </dgm:t>
    </dgm:pt>
    <dgm:pt modelId="{F0F864F5-3DFD-443E-A5A1-7235C0E3E248}" type="pres">
      <dgm:prSet presAssocID="{4F863756-FC36-4FDA-B8D1-9E7F406816BD}" presName="linear" presStyleCnt="0">
        <dgm:presLayoutVars>
          <dgm:dir/>
          <dgm:animLvl val="lvl"/>
          <dgm:resizeHandles val="exact"/>
        </dgm:presLayoutVars>
      </dgm:prSet>
      <dgm:spPr/>
      <dgm:t>
        <a:bodyPr/>
        <a:lstStyle/>
        <a:p>
          <a:endParaRPr lang="es-ES"/>
        </a:p>
      </dgm:t>
    </dgm:pt>
    <dgm:pt modelId="{D3459A5C-86AC-4D11-B9E5-811764FE361E}" type="pres">
      <dgm:prSet presAssocID="{600248DA-C696-4505-BC47-D2D0F5BE11E3}" presName="parentLin" presStyleCnt="0"/>
      <dgm:spPr/>
      <dgm:t>
        <a:bodyPr/>
        <a:lstStyle/>
        <a:p>
          <a:endParaRPr lang="es-ES"/>
        </a:p>
      </dgm:t>
    </dgm:pt>
    <dgm:pt modelId="{E82F88D6-1A94-443E-9569-ACD4EB028C3E}" type="pres">
      <dgm:prSet presAssocID="{600248DA-C696-4505-BC47-D2D0F5BE11E3}" presName="parentLeftMargin" presStyleLbl="node1" presStyleIdx="0" presStyleCnt="1"/>
      <dgm:spPr/>
      <dgm:t>
        <a:bodyPr/>
        <a:lstStyle/>
        <a:p>
          <a:endParaRPr lang="es-ES"/>
        </a:p>
      </dgm:t>
    </dgm:pt>
    <dgm:pt modelId="{E827E2DE-FBA9-4739-AB70-E085B7D35C51}" type="pres">
      <dgm:prSet presAssocID="{600248DA-C696-4505-BC47-D2D0F5BE11E3}" presName="parentText" presStyleLbl="node1" presStyleIdx="0" presStyleCnt="1" custScaleX="126635">
        <dgm:presLayoutVars>
          <dgm:chMax val="0"/>
          <dgm:bulletEnabled val="1"/>
        </dgm:presLayoutVars>
      </dgm:prSet>
      <dgm:spPr/>
      <dgm:t>
        <a:bodyPr/>
        <a:lstStyle/>
        <a:p>
          <a:endParaRPr lang="es-ES"/>
        </a:p>
      </dgm:t>
    </dgm:pt>
    <dgm:pt modelId="{0FA19E38-68FD-44B1-97AB-CD242C60C579}" type="pres">
      <dgm:prSet presAssocID="{600248DA-C696-4505-BC47-D2D0F5BE11E3}" presName="negativeSpace" presStyleCnt="0"/>
      <dgm:spPr/>
      <dgm:t>
        <a:bodyPr/>
        <a:lstStyle/>
        <a:p>
          <a:endParaRPr lang="es-ES"/>
        </a:p>
      </dgm:t>
    </dgm:pt>
    <dgm:pt modelId="{65107925-9CBA-4DB6-8D37-A44FFC4128CD}" type="pres">
      <dgm:prSet presAssocID="{600248DA-C696-4505-BC47-D2D0F5BE11E3}" presName="childText" presStyleLbl="conFgAcc1" presStyleIdx="0" presStyleCnt="1">
        <dgm:presLayoutVars>
          <dgm:bulletEnabled val="1"/>
        </dgm:presLayoutVars>
      </dgm:prSet>
      <dgm:spPr/>
      <dgm:t>
        <a:bodyPr/>
        <a:lstStyle/>
        <a:p>
          <a:endParaRPr lang="es-ES"/>
        </a:p>
      </dgm:t>
    </dgm:pt>
  </dgm:ptLst>
  <dgm:cxnLst>
    <dgm:cxn modelId="{6E11BD28-0CBA-44C8-AA1E-DD8A53DBA30F}" type="presOf" srcId="{600248DA-C696-4505-BC47-D2D0F5BE11E3}" destId="{E82F88D6-1A94-443E-9569-ACD4EB028C3E}" srcOrd="0" destOrd="0" presId="urn:microsoft.com/office/officeart/2005/8/layout/list1"/>
    <dgm:cxn modelId="{736C5829-E466-4CFB-8CC6-093FA0D9ADDF}" type="presOf" srcId="{4F863756-FC36-4FDA-B8D1-9E7F406816BD}" destId="{F0F864F5-3DFD-443E-A5A1-7235C0E3E248}" srcOrd="0" destOrd="0" presId="urn:microsoft.com/office/officeart/2005/8/layout/list1"/>
    <dgm:cxn modelId="{268E333C-8B69-4B79-929B-40FB6EFF37A1}" type="presOf" srcId="{600248DA-C696-4505-BC47-D2D0F5BE11E3}" destId="{E827E2DE-FBA9-4739-AB70-E085B7D35C51}" srcOrd="1" destOrd="0" presId="urn:microsoft.com/office/officeart/2005/8/layout/list1"/>
    <dgm:cxn modelId="{C75CA8C5-7637-4E2C-9F5D-CB3E06C04FB6}" srcId="{4F863756-FC36-4FDA-B8D1-9E7F406816BD}" destId="{600248DA-C696-4505-BC47-D2D0F5BE11E3}" srcOrd="0" destOrd="0" parTransId="{88D409E7-99BC-4C81-B18F-CA936888054E}" sibTransId="{AAF3C0B3-DEE4-40B1-B874-DCFFE8C44F8D}"/>
    <dgm:cxn modelId="{E6BE286C-8F9A-4512-BAF3-53A0396BC18E}" type="presParOf" srcId="{F0F864F5-3DFD-443E-A5A1-7235C0E3E248}" destId="{D3459A5C-86AC-4D11-B9E5-811764FE361E}" srcOrd="0" destOrd="0" presId="urn:microsoft.com/office/officeart/2005/8/layout/list1"/>
    <dgm:cxn modelId="{9B7A7A52-E363-4DC8-A89C-2B63AF0362EA}" type="presParOf" srcId="{D3459A5C-86AC-4D11-B9E5-811764FE361E}" destId="{E82F88D6-1A94-443E-9569-ACD4EB028C3E}" srcOrd="0" destOrd="0" presId="urn:microsoft.com/office/officeart/2005/8/layout/list1"/>
    <dgm:cxn modelId="{058C86B2-C3F4-4A7A-8A77-7AE1C906C349}" type="presParOf" srcId="{D3459A5C-86AC-4D11-B9E5-811764FE361E}" destId="{E827E2DE-FBA9-4739-AB70-E085B7D35C51}" srcOrd="1" destOrd="0" presId="urn:microsoft.com/office/officeart/2005/8/layout/list1"/>
    <dgm:cxn modelId="{840FAA25-BD35-4E5F-A1F8-9A05DAF4897D}" type="presParOf" srcId="{F0F864F5-3DFD-443E-A5A1-7235C0E3E248}" destId="{0FA19E38-68FD-44B1-97AB-CD242C60C579}" srcOrd="1" destOrd="0" presId="urn:microsoft.com/office/officeart/2005/8/layout/list1"/>
    <dgm:cxn modelId="{288A4E18-2167-407A-A5E6-77AC5A1CC7A2}" type="presParOf" srcId="{F0F864F5-3DFD-443E-A5A1-7235C0E3E248}" destId="{65107925-9CBA-4DB6-8D37-A44FFC4128CD}"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680A12-8FD2-431A-B091-22E9B66E3EDE}">
      <dsp:nvSpPr>
        <dsp:cNvPr id="0" name=""/>
        <dsp:cNvSpPr/>
      </dsp:nvSpPr>
      <dsp:spPr>
        <a:xfrm>
          <a:off x="0" y="1493025"/>
          <a:ext cx="5078982" cy="10332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E850F56-C15C-497B-A0F9-191543C92116}">
      <dsp:nvSpPr>
        <dsp:cNvPr id="0" name=""/>
        <dsp:cNvSpPr/>
      </dsp:nvSpPr>
      <dsp:spPr>
        <a:xfrm>
          <a:off x="253701" y="162859"/>
          <a:ext cx="4381661" cy="2072963"/>
        </a:xfrm>
        <a:prstGeom prst="round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4381" tIns="0" rIns="134381" bIns="0" numCol="1" spcCol="1270" anchor="ctr" anchorCtr="0">
          <a:noAutofit/>
        </a:bodyPr>
        <a:lstStyle/>
        <a:p>
          <a:pPr lvl="0" algn="just" defTabSz="711200" rtl="0">
            <a:lnSpc>
              <a:spcPct val="90000"/>
            </a:lnSpc>
            <a:spcBef>
              <a:spcPct val="0"/>
            </a:spcBef>
            <a:spcAft>
              <a:spcPct val="35000"/>
            </a:spcAft>
          </a:pPr>
          <a:r>
            <a:rPr lang="es-EC" sz="1600" b="1" kern="1200" smtClean="0">
              <a:latin typeface="Verdana" pitchFamily="34" charset="0"/>
              <a:ea typeface="Verdana" pitchFamily="34" charset="0"/>
              <a:cs typeface="Verdana" pitchFamily="34" charset="0"/>
            </a:rPr>
            <a:t>Determinar el nivel de desarrollo de las </a:t>
          </a:r>
          <a:r>
            <a:rPr lang="es-AR" sz="1600" b="1" kern="1200" smtClean="0">
              <a:latin typeface="Verdana" pitchFamily="34" charset="0"/>
              <a:ea typeface="Verdana" pitchFamily="34" charset="0"/>
              <a:cs typeface="Verdana" pitchFamily="34" charset="0"/>
            </a:rPr>
            <a:t>Funciones Básicas para la lectoescritura que presentan los niños/as de Primer Año de Educación Básica, en el Colegio Militar N°  12  “Capitán Giovanni Calles</a:t>
          </a:r>
          <a:r>
            <a:rPr lang="es-EC" sz="1600" b="1" kern="1200" smtClean="0">
              <a:latin typeface="Verdana" pitchFamily="34" charset="0"/>
              <a:ea typeface="Verdana" pitchFamily="34" charset="0"/>
              <a:cs typeface="Verdana" pitchFamily="34" charset="0"/>
            </a:rPr>
            <a:t>.</a:t>
          </a:r>
          <a:endParaRPr lang="es-EC" sz="1600" b="1" kern="1200" dirty="0">
            <a:latin typeface="Verdana" pitchFamily="34" charset="0"/>
            <a:ea typeface="Verdana" pitchFamily="34" charset="0"/>
            <a:cs typeface="Verdana" pitchFamily="34" charset="0"/>
          </a:endParaRPr>
        </a:p>
      </dsp:txBody>
      <dsp:txXfrm>
        <a:off x="354895" y="264053"/>
        <a:ext cx="4179273" cy="187057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DF45A3-AC21-43FA-B4D4-2F07E4A26D76}">
      <dsp:nvSpPr>
        <dsp:cNvPr id="0" name=""/>
        <dsp:cNvSpPr/>
      </dsp:nvSpPr>
      <dsp:spPr>
        <a:xfrm>
          <a:off x="0" y="998067"/>
          <a:ext cx="8064896" cy="16128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18C4134-E299-40FD-B822-46B4FF60C2A7}">
      <dsp:nvSpPr>
        <dsp:cNvPr id="0" name=""/>
        <dsp:cNvSpPr/>
      </dsp:nvSpPr>
      <dsp:spPr>
        <a:xfrm>
          <a:off x="403244" y="53427"/>
          <a:ext cx="7085575" cy="1889280"/>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3384" tIns="0" rIns="213384" bIns="0" numCol="1" spcCol="1270" anchor="ctr" anchorCtr="0">
          <a:noAutofit/>
        </a:bodyPr>
        <a:lstStyle/>
        <a:p>
          <a:pPr lvl="0" algn="just" defTabSz="800100" rtl="0">
            <a:lnSpc>
              <a:spcPct val="90000"/>
            </a:lnSpc>
            <a:spcBef>
              <a:spcPct val="0"/>
            </a:spcBef>
            <a:spcAft>
              <a:spcPct val="35000"/>
            </a:spcAft>
          </a:pPr>
          <a:r>
            <a:rPr lang="es-ES" sz="1800" b="1" kern="1200" smtClean="0">
              <a:latin typeface="Verdana" pitchFamily="34" charset="0"/>
              <a:ea typeface="Verdana" pitchFamily="34" charset="0"/>
              <a:cs typeface="Verdana" pitchFamily="34" charset="0"/>
            </a:rPr>
            <a:t>Mejorar el desarrollo de las Funciones Básicas a través de actividades lúdicas,  para la lectoescritura en los niños y niñas de Primer Año de Educación Básica del Colegio Militar No 12 “Capitán Giovanni Calles” de la ciudad Francisco de Orellana</a:t>
          </a:r>
          <a:endParaRPr lang="es-EC" sz="1800" b="1" kern="1200" dirty="0">
            <a:latin typeface="Verdana" pitchFamily="34" charset="0"/>
            <a:ea typeface="Verdana" pitchFamily="34" charset="0"/>
            <a:cs typeface="Verdana" pitchFamily="34" charset="0"/>
          </a:endParaRPr>
        </a:p>
      </dsp:txBody>
      <dsp:txXfrm>
        <a:off x="495471" y="145654"/>
        <a:ext cx="6901121" cy="170482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19BFD9-61BC-4296-B236-B11595EAA1DE}">
      <dsp:nvSpPr>
        <dsp:cNvPr id="0" name=""/>
        <dsp:cNvSpPr/>
      </dsp:nvSpPr>
      <dsp:spPr>
        <a:xfrm>
          <a:off x="0" y="704923"/>
          <a:ext cx="8424936" cy="11844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CB1DD32-4AD4-4CFA-BCED-EB5FF31368D8}">
      <dsp:nvSpPr>
        <dsp:cNvPr id="0" name=""/>
        <dsp:cNvSpPr/>
      </dsp:nvSpPr>
      <dsp:spPr>
        <a:xfrm>
          <a:off x="421246" y="11203"/>
          <a:ext cx="7481629" cy="1387440"/>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2910" tIns="0" rIns="222910" bIns="0" numCol="1" spcCol="1270" anchor="ctr" anchorCtr="0">
          <a:noAutofit/>
        </a:bodyPr>
        <a:lstStyle/>
        <a:p>
          <a:pPr lvl="0" algn="just" defTabSz="889000" rtl="0">
            <a:lnSpc>
              <a:spcPct val="90000"/>
            </a:lnSpc>
            <a:spcBef>
              <a:spcPct val="0"/>
            </a:spcBef>
            <a:spcAft>
              <a:spcPct val="35000"/>
            </a:spcAft>
          </a:pPr>
          <a:r>
            <a:rPr lang="es-ES" sz="2000" b="1" kern="1200" smtClean="0">
              <a:latin typeface="Verdana" pitchFamily="34" charset="0"/>
              <a:ea typeface="Verdana" pitchFamily="34" charset="0"/>
              <a:cs typeface="Verdana" pitchFamily="34" charset="0"/>
            </a:rPr>
            <a:t>Realizar actividades  lúdicas para mejorar el desarrollo de las Funciones Básicas para la lectoescritura.</a:t>
          </a:r>
          <a:endParaRPr lang="es-EC" sz="2000" b="1" kern="1200" dirty="0">
            <a:latin typeface="Verdana" pitchFamily="34" charset="0"/>
            <a:ea typeface="Verdana" pitchFamily="34" charset="0"/>
            <a:cs typeface="Verdana" pitchFamily="34" charset="0"/>
          </a:endParaRPr>
        </a:p>
      </dsp:txBody>
      <dsp:txXfrm>
        <a:off x="488975" y="78932"/>
        <a:ext cx="7346171" cy="1251982"/>
      </dsp:txXfrm>
    </dsp:sp>
    <dsp:sp modelId="{5276C721-6602-47EE-9C85-99F3DA99C34E}">
      <dsp:nvSpPr>
        <dsp:cNvPr id="0" name=""/>
        <dsp:cNvSpPr/>
      </dsp:nvSpPr>
      <dsp:spPr>
        <a:xfrm>
          <a:off x="0" y="2836844"/>
          <a:ext cx="8424936" cy="1184400"/>
        </a:xfrm>
        <a:prstGeom prst="rect">
          <a:avLst/>
        </a:prstGeom>
        <a:solidFill>
          <a:schemeClr val="lt1">
            <a:alpha val="90000"/>
            <a:hueOff val="0"/>
            <a:satOff val="0"/>
            <a:lumOff val="0"/>
            <a:alphaOff val="0"/>
          </a:schemeClr>
        </a:solidFill>
        <a:ln w="9525" cap="flat" cmpd="sng" algn="ctr">
          <a:solidFill>
            <a:schemeClr val="accent5">
              <a:hueOff val="-9933876"/>
              <a:satOff val="39811"/>
              <a:lumOff val="8628"/>
              <a:alphaOff val="0"/>
            </a:schemeClr>
          </a:solidFill>
          <a:prstDash val="solid"/>
        </a:ln>
        <a:effectLst/>
      </dsp:spPr>
      <dsp:style>
        <a:lnRef idx="1">
          <a:scrgbClr r="0" g="0" b="0"/>
        </a:lnRef>
        <a:fillRef idx="1">
          <a:scrgbClr r="0" g="0" b="0"/>
        </a:fillRef>
        <a:effectRef idx="0">
          <a:scrgbClr r="0" g="0" b="0"/>
        </a:effectRef>
        <a:fontRef idx="minor"/>
      </dsp:style>
    </dsp:sp>
    <dsp:sp modelId="{E670A918-5159-4B78-B93D-427CF8862022}">
      <dsp:nvSpPr>
        <dsp:cNvPr id="0" name=""/>
        <dsp:cNvSpPr/>
      </dsp:nvSpPr>
      <dsp:spPr>
        <a:xfrm>
          <a:off x="421246" y="2143124"/>
          <a:ext cx="7481629" cy="1387440"/>
        </a:xfrm>
        <a:prstGeom prst="roundRect">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2910" tIns="0" rIns="222910" bIns="0" numCol="1" spcCol="1270" anchor="ctr" anchorCtr="0">
          <a:noAutofit/>
        </a:bodyPr>
        <a:lstStyle/>
        <a:p>
          <a:pPr lvl="0" algn="just" defTabSz="889000" rtl="0">
            <a:lnSpc>
              <a:spcPct val="90000"/>
            </a:lnSpc>
            <a:spcBef>
              <a:spcPct val="0"/>
            </a:spcBef>
            <a:spcAft>
              <a:spcPct val="35000"/>
            </a:spcAft>
          </a:pPr>
          <a:r>
            <a:rPr lang="es-ES" sz="2000" b="1" kern="1200" smtClean="0">
              <a:latin typeface="Verdana" pitchFamily="34" charset="0"/>
              <a:ea typeface="Verdana" pitchFamily="34" charset="0"/>
              <a:cs typeface="Verdana" pitchFamily="34" charset="0"/>
            </a:rPr>
            <a:t>Implementar  estrategias metodológicas lúdicas para desarrollar  los elementos que constituyen la lectoescritura</a:t>
          </a:r>
          <a:endParaRPr lang="es-EC" sz="2000" b="1" kern="1200">
            <a:latin typeface="Verdana" pitchFamily="34" charset="0"/>
            <a:ea typeface="Verdana" pitchFamily="34" charset="0"/>
            <a:cs typeface="Verdana" pitchFamily="34" charset="0"/>
          </a:endParaRPr>
        </a:p>
      </dsp:txBody>
      <dsp:txXfrm>
        <a:off x="488975" y="2210853"/>
        <a:ext cx="7346171" cy="125198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628E81-1CE5-4DF0-8AB4-18996E2F545F}">
      <dsp:nvSpPr>
        <dsp:cNvPr id="0" name=""/>
        <dsp:cNvSpPr/>
      </dsp:nvSpPr>
      <dsp:spPr>
        <a:xfrm>
          <a:off x="885" y="514886"/>
          <a:ext cx="2910863" cy="402699"/>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S" sz="1600" b="1" kern="1200" dirty="0" smtClean="0"/>
            <a:t>IDENTIDAD Y AUTONOMÍA</a:t>
          </a:r>
          <a:endParaRPr lang="es-EC" sz="1600" kern="1200" dirty="0"/>
        </a:p>
      </dsp:txBody>
      <dsp:txXfrm>
        <a:off x="12680" y="526681"/>
        <a:ext cx="2887273" cy="379109"/>
      </dsp:txXfrm>
    </dsp:sp>
    <dsp:sp modelId="{DF768D09-3640-4F06-AC4B-2E799DC84088}">
      <dsp:nvSpPr>
        <dsp:cNvPr id="0" name=""/>
        <dsp:cNvSpPr/>
      </dsp:nvSpPr>
      <dsp:spPr>
        <a:xfrm>
          <a:off x="291971" y="917585"/>
          <a:ext cx="291086" cy="212124"/>
        </a:xfrm>
        <a:custGeom>
          <a:avLst/>
          <a:gdLst/>
          <a:ahLst/>
          <a:cxnLst/>
          <a:rect l="0" t="0" r="0" b="0"/>
          <a:pathLst>
            <a:path>
              <a:moveTo>
                <a:pt x="0" y="0"/>
              </a:moveTo>
              <a:lnTo>
                <a:pt x="0" y="212124"/>
              </a:lnTo>
              <a:lnTo>
                <a:pt x="291086" y="21212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933502-FFD9-4DDD-813A-5EA65A7F1565}">
      <dsp:nvSpPr>
        <dsp:cNvPr id="0" name=""/>
        <dsp:cNvSpPr/>
      </dsp:nvSpPr>
      <dsp:spPr>
        <a:xfrm>
          <a:off x="583058" y="980834"/>
          <a:ext cx="2368384" cy="297752"/>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S" sz="1600" kern="1200" dirty="0" smtClean="0">
              <a:latin typeface="Verdana" pitchFamily="34" charset="0"/>
              <a:ea typeface="Verdana" pitchFamily="34" charset="0"/>
              <a:cs typeface="Verdana" pitchFamily="34" charset="0"/>
            </a:rPr>
            <a:t>Que cara</a:t>
          </a:r>
          <a:endParaRPr lang="es-EC" sz="1600" kern="1200" dirty="0">
            <a:latin typeface="Verdana" pitchFamily="34" charset="0"/>
            <a:ea typeface="Verdana" pitchFamily="34" charset="0"/>
            <a:cs typeface="Verdana" pitchFamily="34" charset="0"/>
          </a:endParaRPr>
        </a:p>
      </dsp:txBody>
      <dsp:txXfrm>
        <a:off x="591779" y="989555"/>
        <a:ext cx="2350942" cy="280310"/>
      </dsp:txXfrm>
    </dsp:sp>
    <dsp:sp modelId="{7C565E15-64FC-46FB-B2A8-EB6D83F3EA50}">
      <dsp:nvSpPr>
        <dsp:cNvPr id="0" name=""/>
        <dsp:cNvSpPr/>
      </dsp:nvSpPr>
      <dsp:spPr>
        <a:xfrm>
          <a:off x="291971" y="917585"/>
          <a:ext cx="291086" cy="573125"/>
        </a:xfrm>
        <a:custGeom>
          <a:avLst/>
          <a:gdLst/>
          <a:ahLst/>
          <a:cxnLst/>
          <a:rect l="0" t="0" r="0" b="0"/>
          <a:pathLst>
            <a:path>
              <a:moveTo>
                <a:pt x="0" y="0"/>
              </a:moveTo>
              <a:lnTo>
                <a:pt x="0" y="573125"/>
              </a:lnTo>
              <a:lnTo>
                <a:pt x="291086" y="573125"/>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F7FB1A-85D5-4821-9A9D-8D5FAE88D9B7}">
      <dsp:nvSpPr>
        <dsp:cNvPr id="0" name=""/>
        <dsp:cNvSpPr/>
      </dsp:nvSpPr>
      <dsp:spPr>
        <a:xfrm>
          <a:off x="583058" y="1341835"/>
          <a:ext cx="2368384" cy="297752"/>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1419125"/>
              <a:satOff val="5687"/>
              <a:lumOff val="1233"/>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S" sz="1600" kern="1200" dirty="0" err="1" smtClean="0">
              <a:latin typeface="Verdana" pitchFamily="34" charset="0"/>
              <a:ea typeface="Verdana" pitchFamily="34" charset="0"/>
              <a:cs typeface="Verdana" pitchFamily="34" charset="0"/>
            </a:rPr>
            <a:t>Bugui</a:t>
          </a:r>
          <a:r>
            <a:rPr lang="es-ES" sz="1600" kern="1200" dirty="0" smtClean="0">
              <a:latin typeface="Verdana" pitchFamily="34" charset="0"/>
              <a:ea typeface="Verdana" pitchFamily="34" charset="0"/>
              <a:cs typeface="Verdana" pitchFamily="34" charset="0"/>
            </a:rPr>
            <a:t> </a:t>
          </a:r>
          <a:r>
            <a:rPr lang="es-ES" sz="1600" kern="1200" dirty="0" err="1" smtClean="0">
              <a:latin typeface="Verdana" pitchFamily="34" charset="0"/>
              <a:ea typeface="Verdana" pitchFamily="34" charset="0"/>
              <a:cs typeface="Verdana" pitchFamily="34" charset="0"/>
            </a:rPr>
            <a:t>bugui</a:t>
          </a:r>
          <a:endParaRPr lang="es-EC" sz="1600" kern="1200" dirty="0">
            <a:latin typeface="Verdana" pitchFamily="34" charset="0"/>
            <a:ea typeface="Verdana" pitchFamily="34" charset="0"/>
            <a:cs typeface="Verdana" pitchFamily="34" charset="0"/>
          </a:endParaRPr>
        </a:p>
      </dsp:txBody>
      <dsp:txXfrm>
        <a:off x="591779" y="1350556"/>
        <a:ext cx="2350942" cy="280310"/>
      </dsp:txXfrm>
    </dsp:sp>
    <dsp:sp modelId="{4AC8C7B5-FA4F-4282-856F-3F6610F49542}">
      <dsp:nvSpPr>
        <dsp:cNvPr id="0" name=""/>
        <dsp:cNvSpPr/>
      </dsp:nvSpPr>
      <dsp:spPr>
        <a:xfrm>
          <a:off x="291971" y="917585"/>
          <a:ext cx="291086" cy="934126"/>
        </a:xfrm>
        <a:custGeom>
          <a:avLst/>
          <a:gdLst/>
          <a:ahLst/>
          <a:cxnLst/>
          <a:rect l="0" t="0" r="0" b="0"/>
          <a:pathLst>
            <a:path>
              <a:moveTo>
                <a:pt x="0" y="0"/>
              </a:moveTo>
              <a:lnTo>
                <a:pt x="0" y="934126"/>
              </a:lnTo>
              <a:lnTo>
                <a:pt x="291086" y="93412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CA17A1-9F95-48F9-9542-6A64057AA11F}">
      <dsp:nvSpPr>
        <dsp:cNvPr id="0" name=""/>
        <dsp:cNvSpPr/>
      </dsp:nvSpPr>
      <dsp:spPr>
        <a:xfrm>
          <a:off x="583058" y="1702836"/>
          <a:ext cx="2368384" cy="297752"/>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2838251"/>
              <a:satOff val="11375"/>
              <a:lumOff val="2465"/>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S" sz="1600" kern="1200" dirty="0" smtClean="0">
              <a:latin typeface="Verdana" pitchFamily="34" charset="0"/>
              <a:ea typeface="Verdana" pitchFamily="34" charset="0"/>
              <a:cs typeface="Verdana" pitchFamily="34" charset="0"/>
            </a:rPr>
            <a:t>Las siluetas</a:t>
          </a:r>
          <a:endParaRPr lang="es-EC" sz="1600" kern="1200" dirty="0">
            <a:latin typeface="Verdana" pitchFamily="34" charset="0"/>
            <a:ea typeface="Verdana" pitchFamily="34" charset="0"/>
            <a:cs typeface="Verdana" pitchFamily="34" charset="0"/>
          </a:endParaRPr>
        </a:p>
      </dsp:txBody>
      <dsp:txXfrm>
        <a:off x="591779" y="1711557"/>
        <a:ext cx="2350942" cy="280310"/>
      </dsp:txXfrm>
    </dsp:sp>
    <dsp:sp modelId="{04F1FACB-47AA-4209-AA6C-9630A9E03473}">
      <dsp:nvSpPr>
        <dsp:cNvPr id="0" name=""/>
        <dsp:cNvSpPr/>
      </dsp:nvSpPr>
      <dsp:spPr>
        <a:xfrm>
          <a:off x="291971" y="917585"/>
          <a:ext cx="291086" cy="1295127"/>
        </a:xfrm>
        <a:custGeom>
          <a:avLst/>
          <a:gdLst/>
          <a:ahLst/>
          <a:cxnLst/>
          <a:rect l="0" t="0" r="0" b="0"/>
          <a:pathLst>
            <a:path>
              <a:moveTo>
                <a:pt x="0" y="0"/>
              </a:moveTo>
              <a:lnTo>
                <a:pt x="0" y="1295127"/>
              </a:lnTo>
              <a:lnTo>
                <a:pt x="291086" y="129512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BE99A2-482D-4969-9626-DDA9684B166B}">
      <dsp:nvSpPr>
        <dsp:cNvPr id="0" name=""/>
        <dsp:cNvSpPr/>
      </dsp:nvSpPr>
      <dsp:spPr>
        <a:xfrm>
          <a:off x="583058" y="2063837"/>
          <a:ext cx="2368384" cy="297752"/>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4257376"/>
              <a:satOff val="17062"/>
              <a:lumOff val="3698"/>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S" sz="1600" kern="1200" dirty="0" smtClean="0">
              <a:latin typeface="Verdana" pitchFamily="34" charset="0"/>
              <a:ea typeface="Verdana" pitchFamily="34" charset="0"/>
              <a:cs typeface="Verdana" pitchFamily="34" charset="0"/>
            </a:rPr>
            <a:t>Nombre y gesto</a:t>
          </a:r>
          <a:endParaRPr lang="es-EC" sz="1600" kern="1200" dirty="0">
            <a:latin typeface="Verdana" pitchFamily="34" charset="0"/>
            <a:ea typeface="Verdana" pitchFamily="34" charset="0"/>
            <a:cs typeface="Verdana" pitchFamily="34" charset="0"/>
          </a:endParaRPr>
        </a:p>
      </dsp:txBody>
      <dsp:txXfrm>
        <a:off x="591779" y="2072558"/>
        <a:ext cx="2350942" cy="280310"/>
      </dsp:txXfrm>
    </dsp:sp>
    <dsp:sp modelId="{E542392E-6964-443F-B5BC-1B5E02124A1C}">
      <dsp:nvSpPr>
        <dsp:cNvPr id="0" name=""/>
        <dsp:cNvSpPr/>
      </dsp:nvSpPr>
      <dsp:spPr>
        <a:xfrm>
          <a:off x="291971" y="917585"/>
          <a:ext cx="291086" cy="1656128"/>
        </a:xfrm>
        <a:custGeom>
          <a:avLst/>
          <a:gdLst/>
          <a:ahLst/>
          <a:cxnLst/>
          <a:rect l="0" t="0" r="0" b="0"/>
          <a:pathLst>
            <a:path>
              <a:moveTo>
                <a:pt x="0" y="0"/>
              </a:moveTo>
              <a:lnTo>
                <a:pt x="0" y="1656128"/>
              </a:lnTo>
              <a:lnTo>
                <a:pt x="291086" y="165612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A6EDDA-7D1B-4417-9C4A-1B48D8FA0CDB}">
      <dsp:nvSpPr>
        <dsp:cNvPr id="0" name=""/>
        <dsp:cNvSpPr/>
      </dsp:nvSpPr>
      <dsp:spPr>
        <a:xfrm>
          <a:off x="583058" y="2424838"/>
          <a:ext cx="2368384" cy="297752"/>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5676501"/>
              <a:satOff val="22749"/>
              <a:lumOff val="493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S" sz="1600" kern="1200" dirty="0" smtClean="0">
              <a:latin typeface="Verdana" pitchFamily="34" charset="0"/>
              <a:ea typeface="Verdana" pitchFamily="34" charset="0"/>
              <a:cs typeface="Verdana" pitchFamily="34" charset="0"/>
            </a:rPr>
            <a:t>Ardilla a su cueva</a:t>
          </a:r>
          <a:endParaRPr lang="es-EC" sz="1600" kern="1200" dirty="0">
            <a:latin typeface="Verdana" pitchFamily="34" charset="0"/>
            <a:ea typeface="Verdana" pitchFamily="34" charset="0"/>
            <a:cs typeface="Verdana" pitchFamily="34" charset="0"/>
          </a:endParaRPr>
        </a:p>
      </dsp:txBody>
      <dsp:txXfrm>
        <a:off x="591779" y="2433559"/>
        <a:ext cx="2350942" cy="280310"/>
      </dsp:txXfrm>
    </dsp:sp>
    <dsp:sp modelId="{9ADD4AFD-BEE7-4C52-AFAD-B81B54A56123}">
      <dsp:nvSpPr>
        <dsp:cNvPr id="0" name=""/>
        <dsp:cNvSpPr/>
      </dsp:nvSpPr>
      <dsp:spPr>
        <a:xfrm>
          <a:off x="291971" y="917585"/>
          <a:ext cx="291086" cy="2017129"/>
        </a:xfrm>
        <a:custGeom>
          <a:avLst/>
          <a:gdLst/>
          <a:ahLst/>
          <a:cxnLst/>
          <a:rect l="0" t="0" r="0" b="0"/>
          <a:pathLst>
            <a:path>
              <a:moveTo>
                <a:pt x="0" y="0"/>
              </a:moveTo>
              <a:lnTo>
                <a:pt x="0" y="2017129"/>
              </a:lnTo>
              <a:lnTo>
                <a:pt x="291086" y="201712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7BAE9E-5C59-4604-877E-82CDD8084D64}">
      <dsp:nvSpPr>
        <dsp:cNvPr id="0" name=""/>
        <dsp:cNvSpPr/>
      </dsp:nvSpPr>
      <dsp:spPr>
        <a:xfrm>
          <a:off x="583058" y="2785839"/>
          <a:ext cx="2368384" cy="297752"/>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7095626"/>
              <a:satOff val="28436"/>
              <a:lumOff val="6163"/>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S" sz="1600" kern="1200" dirty="0" smtClean="0">
              <a:latin typeface="Verdana" pitchFamily="34" charset="0"/>
              <a:ea typeface="Verdana" pitchFamily="34" charset="0"/>
              <a:cs typeface="Verdana" pitchFamily="34" charset="0"/>
            </a:rPr>
            <a:t>Nombre y apellido</a:t>
          </a:r>
          <a:endParaRPr lang="es-EC" sz="1600" kern="1200" dirty="0">
            <a:latin typeface="Verdana" pitchFamily="34" charset="0"/>
            <a:ea typeface="Verdana" pitchFamily="34" charset="0"/>
            <a:cs typeface="Verdana" pitchFamily="34" charset="0"/>
          </a:endParaRPr>
        </a:p>
      </dsp:txBody>
      <dsp:txXfrm>
        <a:off x="591779" y="2794560"/>
        <a:ext cx="2350942" cy="280310"/>
      </dsp:txXfrm>
    </dsp:sp>
    <dsp:sp modelId="{8D1C8DE5-F083-498F-92CF-F918755E4AEF}">
      <dsp:nvSpPr>
        <dsp:cNvPr id="0" name=""/>
        <dsp:cNvSpPr/>
      </dsp:nvSpPr>
      <dsp:spPr>
        <a:xfrm>
          <a:off x="291971" y="917585"/>
          <a:ext cx="291086" cy="2378130"/>
        </a:xfrm>
        <a:custGeom>
          <a:avLst/>
          <a:gdLst/>
          <a:ahLst/>
          <a:cxnLst/>
          <a:rect l="0" t="0" r="0" b="0"/>
          <a:pathLst>
            <a:path>
              <a:moveTo>
                <a:pt x="0" y="0"/>
              </a:moveTo>
              <a:lnTo>
                <a:pt x="0" y="2378130"/>
              </a:lnTo>
              <a:lnTo>
                <a:pt x="291086" y="237813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718EF3D-535E-465F-8E22-6DFC04F96D12}">
      <dsp:nvSpPr>
        <dsp:cNvPr id="0" name=""/>
        <dsp:cNvSpPr/>
      </dsp:nvSpPr>
      <dsp:spPr>
        <a:xfrm>
          <a:off x="583058" y="3146840"/>
          <a:ext cx="2368384" cy="297752"/>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8514751"/>
              <a:satOff val="34124"/>
              <a:lumOff val="7395"/>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S" sz="1600" kern="1200" dirty="0" smtClean="0">
              <a:latin typeface="Verdana" pitchFamily="34" charset="0"/>
              <a:ea typeface="Verdana" pitchFamily="34" charset="0"/>
              <a:cs typeface="Verdana" pitchFamily="34" charset="0"/>
            </a:rPr>
            <a:t>Bailar con el globo</a:t>
          </a:r>
          <a:endParaRPr lang="es-EC" sz="1600" kern="1200" dirty="0">
            <a:latin typeface="Verdana" pitchFamily="34" charset="0"/>
            <a:ea typeface="Verdana" pitchFamily="34" charset="0"/>
            <a:cs typeface="Verdana" pitchFamily="34" charset="0"/>
          </a:endParaRPr>
        </a:p>
      </dsp:txBody>
      <dsp:txXfrm>
        <a:off x="591779" y="3155561"/>
        <a:ext cx="2350942" cy="280310"/>
      </dsp:txXfrm>
    </dsp:sp>
    <dsp:sp modelId="{CDAE937F-3B4B-4964-AB7E-D4A20E465702}">
      <dsp:nvSpPr>
        <dsp:cNvPr id="0" name=""/>
        <dsp:cNvSpPr/>
      </dsp:nvSpPr>
      <dsp:spPr>
        <a:xfrm>
          <a:off x="291971" y="917585"/>
          <a:ext cx="291086" cy="2739131"/>
        </a:xfrm>
        <a:custGeom>
          <a:avLst/>
          <a:gdLst/>
          <a:ahLst/>
          <a:cxnLst/>
          <a:rect l="0" t="0" r="0" b="0"/>
          <a:pathLst>
            <a:path>
              <a:moveTo>
                <a:pt x="0" y="0"/>
              </a:moveTo>
              <a:lnTo>
                <a:pt x="0" y="2739131"/>
              </a:lnTo>
              <a:lnTo>
                <a:pt x="291086" y="2739131"/>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613C17-6614-4636-8A9A-4BE03DBD73F2}">
      <dsp:nvSpPr>
        <dsp:cNvPr id="0" name=""/>
        <dsp:cNvSpPr/>
      </dsp:nvSpPr>
      <dsp:spPr>
        <a:xfrm>
          <a:off x="583058" y="3507841"/>
          <a:ext cx="2368384" cy="297752"/>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9933876"/>
              <a:satOff val="39811"/>
              <a:lumOff val="8628"/>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S" sz="1600" kern="1200" smtClean="0">
              <a:latin typeface="Verdana" pitchFamily="34" charset="0"/>
              <a:ea typeface="Verdana" pitchFamily="34" charset="0"/>
              <a:cs typeface="Verdana" pitchFamily="34" charset="0"/>
            </a:rPr>
            <a:t>Los robots</a:t>
          </a:r>
          <a:endParaRPr lang="es-EC" sz="1600" kern="1200">
            <a:latin typeface="Verdana" pitchFamily="34" charset="0"/>
            <a:ea typeface="Verdana" pitchFamily="34" charset="0"/>
            <a:cs typeface="Verdana" pitchFamily="34" charset="0"/>
          </a:endParaRPr>
        </a:p>
      </dsp:txBody>
      <dsp:txXfrm>
        <a:off x="591779" y="3516562"/>
        <a:ext cx="2350942" cy="28031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9C5C13-2152-48D6-A3D2-1871C9494649}">
      <dsp:nvSpPr>
        <dsp:cNvPr id="0" name=""/>
        <dsp:cNvSpPr/>
      </dsp:nvSpPr>
      <dsp:spPr>
        <a:xfrm>
          <a:off x="194" y="0"/>
          <a:ext cx="3000754" cy="401853"/>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S" sz="1400" b="1" kern="1200" dirty="0" smtClean="0">
              <a:latin typeface="Verdana" pitchFamily="34" charset="0"/>
              <a:ea typeface="Verdana" pitchFamily="34" charset="0"/>
              <a:cs typeface="Verdana" pitchFamily="34" charset="0"/>
            </a:rPr>
            <a:t>CONVIVENCIA </a:t>
          </a:r>
          <a:endParaRPr lang="es-EC" sz="1400" kern="1200" dirty="0">
            <a:latin typeface="Verdana" pitchFamily="34" charset="0"/>
            <a:ea typeface="Verdana" pitchFamily="34" charset="0"/>
            <a:cs typeface="Verdana" pitchFamily="34" charset="0"/>
          </a:endParaRPr>
        </a:p>
      </dsp:txBody>
      <dsp:txXfrm>
        <a:off x="11964" y="11770"/>
        <a:ext cx="2977214" cy="378313"/>
      </dsp:txXfrm>
    </dsp:sp>
    <dsp:sp modelId="{E061CB81-4CDB-48F7-B4F5-5456A9F63658}">
      <dsp:nvSpPr>
        <dsp:cNvPr id="0" name=""/>
        <dsp:cNvSpPr/>
      </dsp:nvSpPr>
      <dsp:spPr>
        <a:xfrm>
          <a:off x="300269" y="401854"/>
          <a:ext cx="300075" cy="276194"/>
        </a:xfrm>
        <a:custGeom>
          <a:avLst/>
          <a:gdLst/>
          <a:ahLst/>
          <a:cxnLst/>
          <a:rect l="0" t="0" r="0" b="0"/>
          <a:pathLst>
            <a:path>
              <a:moveTo>
                <a:pt x="0" y="0"/>
              </a:moveTo>
              <a:lnTo>
                <a:pt x="0" y="276194"/>
              </a:lnTo>
              <a:lnTo>
                <a:pt x="300075" y="276194"/>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3954546-817D-4CB4-93EF-C6CCCB739189}">
      <dsp:nvSpPr>
        <dsp:cNvPr id="0" name=""/>
        <dsp:cNvSpPr/>
      </dsp:nvSpPr>
      <dsp:spPr>
        <a:xfrm>
          <a:off x="600345" y="477121"/>
          <a:ext cx="2400603" cy="401853"/>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S" sz="1400" kern="1200" smtClean="0">
              <a:latin typeface="Verdana" pitchFamily="34" charset="0"/>
              <a:ea typeface="Verdana" pitchFamily="34" charset="0"/>
              <a:cs typeface="Verdana" pitchFamily="34" charset="0"/>
            </a:rPr>
            <a:t>Aros movedizos</a:t>
          </a:r>
          <a:endParaRPr lang="es-EC" sz="1400" kern="1200">
            <a:latin typeface="Verdana" pitchFamily="34" charset="0"/>
            <a:ea typeface="Verdana" pitchFamily="34" charset="0"/>
            <a:cs typeface="Verdana" pitchFamily="34" charset="0"/>
          </a:endParaRPr>
        </a:p>
      </dsp:txBody>
      <dsp:txXfrm>
        <a:off x="612115" y="488891"/>
        <a:ext cx="2377063" cy="378313"/>
      </dsp:txXfrm>
    </dsp:sp>
    <dsp:sp modelId="{6B94821E-1530-439A-A073-AAE8A7D3C78F}">
      <dsp:nvSpPr>
        <dsp:cNvPr id="0" name=""/>
        <dsp:cNvSpPr/>
      </dsp:nvSpPr>
      <dsp:spPr>
        <a:xfrm>
          <a:off x="300269" y="401854"/>
          <a:ext cx="300075" cy="710652"/>
        </a:xfrm>
        <a:custGeom>
          <a:avLst/>
          <a:gdLst/>
          <a:ahLst/>
          <a:cxnLst/>
          <a:rect l="0" t="0" r="0" b="0"/>
          <a:pathLst>
            <a:path>
              <a:moveTo>
                <a:pt x="0" y="0"/>
              </a:moveTo>
              <a:lnTo>
                <a:pt x="0" y="710652"/>
              </a:lnTo>
              <a:lnTo>
                <a:pt x="300075" y="710652"/>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E042E24-94FE-435D-87E9-AE13416A8603}">
      <dsp:nvSpPr>
        <dsp:cNvPr id="0" name=""/>
        <dsp:cNvSpPr/>
      </dsp:nvSpPr>
      <dsp:spPr>
        <a:xfrm>
          <a:off x="600345" y="911580"/>
          <a:ext cx="2400603" cy="401853"/>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S" sz="1400" kern="1200" smtClean="0">
              <a:latin typeface="Verdana" pitchFamily="34" charset="0"/>
              <a:ea typeface="Verdana" pitchFamily="34" charset="0"/>
              <a:cs typeface="Verdana" pitchFamily="34" charset="0"/>
            </a:rPr>
            <a:t>Quien soy?</a:t>
          </a:r>
          <a:endParaRPr lang="es-EC" sz="1400" kern="1200">
            <a:latin typeface="Verdana" pitchFamily="34" charset="0"/>
            <a:ea typeface="Verdana" pitchFamily="34" charset="0"/>
            <a:cs typeface="Verdana" pitchFamily="34" charset="0"/>
          </a:endParaRPr>
        </a:p>
      </dsp:txBody>
      <dsp:txXfrm>
        <a:off x="612115" y="923350"/>
        <a:ext cx="2377063" cy="378313"/>
      </dsp:txXfrm>
    </dsp:sp>
    <dsp:sp modelId="{F2722A51-955E-43AD-AC28-945854CB894F}">
      <dsp:nvSpPr>
        <dsp:cNvPr id="0" name=""/>
        <dsp:cNvSpPr/>
      </dsp:nvSpPr>
      <dsp:spPr>
        <a:xfrm>
          <a:off x="300269" y="401854"/>
          <a:ext cx="300075" cy="1145111"/>
        </a:xfrm>
        <a:custGeom>
          <a:avLst/>
          <a:gdLst/>
          <a:ahLst/>
          <a:cxnLst/>
          <a:rect l="0" t="0" r="0" b="0"/>
          <a:pathLst>
            <a:path>
              <a:moveTo>
                <a:pt x="0" y="0"/>
              </a:moveTo>
              <a:lnTo>
                <a:pt x="0" y="1145111"/>
              </a:lnTo>
              <a:lnTo>
                <a:pt x="300075" y="1145111"/>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9B62D3A-0947-43AB-B0F5-92F78E404392}">
      <dsp:nvSpPr>
        <dsp:cNvPr id="0" name=""/>
        <dsp:cNvSpPr/>
      </dsp:nvSpPr>
      <dsp:spPr>
        <a:xfrm>
          <a:off x="600345" y="1346039"/>
          <a:ext cx="2400603" cy="401853"/>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S" sz="1400" kern="1200" dirty="0" smtClean="0">
              <a:latin typeface="Verdana" pitchFamily="34" charset="0"/>
              <a:ea typeface="Verdana" pitchFamily="34" charset="0"/>
              <a:cs typeface="Verdana" pitchFamily="34" charset="0"/>
            </a:rPr>
            <a:t>Cambio de sitio</a:t>
          </a:r>
          <a:endParaRPr lang="es-EC" sz="1400" kern="1200" dirty="0">
            <a:latin typeface="Verdana" pitchFamily="34" charset="0"/>
            <a:ea typeface="Verdana" pitchFamily="34" charset="0"/>
            <a:cs typeface="Verdana" pitchFamily="34" charset="0"/>
          </a:endParaRPr>
        </a:p>
      </dsp:txBody>
      <dsp:txXfrm>
        <a:off x="612115" y="1357809"/>
        <a:ext cx="2377063" cy="378313"/>
      </dsp:txXfrm>
    </dsp:sp>
    <dsp:sp modelId="{0197A69A-BACB-4225-B17E-B39041B65F27}">
      <dsp:nvSpPr>
        <dsp:cNvPr id="0" name=""/>
        <dsp:cNvSpPr/>
      </dsp:nvSpPr>
      <dsp:spPr>
        <a:xfrm>
          <a:off x="300269" y="401854"/>
          <a:ext cx="300075" cy="1579570"/>
        </a:xfrm>
        <a:custGeom>
          <a:avLst/>
          <a:gdLst/>
          <a:ahLst/>
          <a:cxnLst/>
          <a:rect l="0" t="0" r="0" b="0"/>
          <a:pathLst>
            <a:path>
              <a:moveTo>
                <a:pt x="0" y="0"/>
              </a:moveTo>
              <a:lnTo>
                <a:pt x="0" y="1579570"/>
              </a:lnTo>
              <a:lnTo>
                <a:pt x="300075" y="1579570"/>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9C306C8-4C71-40DA-8092-F9C428CD4206}">
      <dsp:nvSpPr>
        <dsp:cNvPr id="0" name=""/>
        <dsp:cNvSpPr/>
      </dsp:nvSpPr>
      <dsp:spPr>
        <a:xfrm>
          <a:off x="600345" y="1780498"/>
          <a:ext cx="2400603" cy="401853"/>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S" sz="1400" kern="1200" dirty="0" smtClean="0">
              <a:latin typeface="Verdana" pitchFamily="34" charset="0"/>
              <a:ea typeface="Verdana" pitchFamily="34" charset="0"/>
              <a:cs typeface="Verdana" pitchFamily="34" charset="0"/>
            </a:rPr>
            <a:t>El lazarillo</a:t>
          </a:r>
          <a:endParaRPr lang="es-EC" sz="1400" kern="1200" dirty="0">
            <a:latin typeface="Verdana" pitchFamily="34" charset="0"/>
            <a:ea typeface="Verdana" pitchFamily="34" charset="0"/>
            <a:cs typeface="Verdana" pitchFamily="34" charset="0"/>
          </a:endParaRPr>
        </a:p>
      </dsp:txBody>
      <dsp:txXfrm>
        <a:off x="612115" y="1792268"/>
        <a:ext cx="2377063" cy="378313"/>
      </dsp:txXfrm>
    </dsp:sp>
    <dsp:sp modelId="{68F6B493-5549-4553-81FB-607C5112FF6C}">
      <dsp:nvSpPr>
        <dsp:cNvPr id="0" name=""/>
        <dsp:cNvSpPr/>
      </dsp:nvSpPr>
      <dsp:spPr>
        <a:xfrm>
          <a:off x="300269" y="401854"/>
          <a:ext cx="300075" cy="2014029"/>
        </a:xfrm>
        <a:custGeom>
          <a:avLst/>
          <a:gdLst/>
          <a:ahLst/>
          <a:cxnLst/>
          <a:rect l="0" t="0" r="0" b="0"/>
          <a:pathLst>
            <a:path>
              <a:moveTo>
                <a:pt x="0" y="0"/>
              </a:moveTo>
              <a:lnTo>
                <a:pt x="0" y="2014029"/>
              </a:lnTo>
              <a:lnTo>
                <a:pt x="300075" y="2014029"/>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74C73F4-042C-4F5D-BF63-E1ABAFAE9E55}">
      <dsp:nvSpPr>
        <dsp:cNvPr id="0" name=""/>
        <dsp:cNvSpPr/>
      </dsp:nvSpPr>
      <dsp:spPr>
        <a:xfrm>
          <a:off x="600345" y="2214957"/>
          <a:ext cx="2400603" cy="401853"/>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S" sz="1400" kern="1200" smtClean="0">
              <a:latin typeface="Verdana" pitchFamily="34" charset="0"/>
              <a:ea typeface="Verdana" pitchFamily="34" charset="0"/>
              <a:cs typeface="Verdana" pitchFamily="34" charset="0"/>
            </a:rPr>
            <a:t>Hola hola</a:t>
          </a:r>
          <a:endParaRPr lang="es-EC" sz="1400" kern="1200">
            <a:latin typeface="Verdana" pitchFamily="34" charset="0"/>
            <a:ea typeface="Verdana" pitchFamily="34" charset="0"/>
            <a:cs typeface="Verdana" pitchFamily="34" charset="0"/>
          </a:endParaRPr>
        </a:p>
      </dsp:txBody>
      <dsp:txXfrm>
        <a:off x="612115" y="2226727"/>
        <a:ext cx="2377063" cy="378313"/>
      </dsp:txXfrm>
    </dsp:sp>
    <dsp:sp modelId="{4ADADE4D-9B39-44E9-BF6F-74B965530D4C}">
      <dsp:nvSpPr>
        <dsp:cNvPr id="0" name=""/>
        <dsp:cNvSpPr/>
      </dsp:nvSpPr>
      <dsp:spPr>
        <a:xfrm>
          <a:off x="300269" y="401854"/>
          <a:ext cx="300075" cy="2448488"/>
        </a:xfrm>
        <a:custGeom>
          <a:avLst/>
          <a:gdLst/>
          <a:ahLst/>
          <a:cxnLst/>
          <a:rect l="0" t="0" r="0" b="0"/>
          <a:pathLst>
            <a:path>
              <a:moveTo>
                <a:pt x="0" y="0"/>
              </a:moveTo>
              <a:lnTo>
                <a:pt x="0" y="2448488"/>
              </a:lnTo>
              <a:lnTo>
                <a:pt x="300075" y="2448488"/>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8B8FDA5-C0D3-40D6-9A4A-869A858BF631}">
      <dsp:nvSpPr>
        <dsp:cNvPr id="0" name=""/>
        <dsp:cNvSpPr/>
      </dsp:nvSpPr>
      <dsp:spPr>
        <a:xfrm>
          <a:off x="600345" y="2649416"/>
          <a:ext cx="2400603" cy="401853"/>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S" sz="1400" kern="1200" smtClean="0">
              <a:latin typeface="Verdana" pitchFamily="34" charset="0"/>
              <a:ea typeface="Verdana" pitchFamily="34" charset="0"/>
              <a:cs typeface="Verdana" pitchFamily="34" charset="0"/>
            </a:rPr>
            <a:t>Te quiero yo</a:t>
          </a:r>
          <a:endParaRPr lang="es-EC" sz="1400" kern="1200">
            <a:latin typeface="Verdana" pitchFamily="34" charset="0"/>
            <a:ea typeface="Verdana" pitchFamily="34" charset="0"/>
            <a:cs typeface="Verdana" pitchFamily="34" charset="0"/>
          </a:endParaRPr>
        </a:p>
      </dsp:txBody>
      <dsp:txXfrm>
        <a:off x="612115" y="2661186"/>
        <a:ext cx="2377063" cy="378313"/>
      </dsp:txXfrm>
    </dsp:sp>
    <dsp:sp modelId="{1D8551E0-FF1F-4DA4-A4B4-48A4C75DF292}">
      <dsp:nvSpPr>
        <dsp:cNvPr id="0" name=""/>
        <dsp:cNvSpPr/>
      </dsp:nvSpPr>
      <dsp:spPr>
        <a:xfrm>
          <a:off x="300269" y="401854"/>
          <a:ext cx="300075" cy="2882947"/>
        </a:xfrm>
        <a:custGeom>
          <a:avLst/>
          <a:gdLst/>
          <a:ahLst/>
          <a:cxnLst/>
          <a:rect l="0" t="0" r="0" b="0"/>
          <a:pathLst>
            <a:path>
              <a:moveTo>
                <a:pt x="0" y="0"/>
              </a:moveTo>
              <a:lnTo>
                <a:pt x="0" y="2882947"/>
              </a:lnTo>
              <a:lnTo>
                <a:pt x="300075" y="2882947"/>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548475E-1388-4858-B61D-D3C0B2EA1CF8}">
      <dsp:nvSpPr>
        <dsp:cNvPr id="0" name=""/>
        <dsp:cNvSpPr/>
      </dsp:nvSpPr>
      <dsp:spPr>
        <a:xfrm>
          <a:off x="600345" y="3083875"/>
          <a:ext cx="2400603" cy="401853"/>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S" sz="1400" kern="1200" dirty="0" smtClean="0">
              <a:latin typeface="Verdana" pitchFamily="34" charset="0"/>
              <a:ea typeface="Verdana" pitchFamily="34" charset="0"/>
              <a:cs typeface="Verdana" pitchFamily="34" charset="0"/>
            </a:rPr>
            <a:t>Danza de la serpiente</a:t>
          </a:r>
          <a:endParaRPr lang="es-EC" sz="1400" kern="1200" dirty="0">
            <a:latin typeface="Verdana" pitchFamily="34" charset="0"/>
            <a:ea typeface="Verdana" pitchFamily="34" charset="0"/>
            <a:cs typeface="Verdana" pitchFamily="34" charset="0"/>
          </a:endParaRPr>
        </a:p>
      </dsp:txBody>
      <dsp:txXfrm>
        <a:off x="612115" y="3095645"/>
        <a:ext cx="2377063" cy="37831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59F947-C8AF-4BEE-99FE-7F42B24346F4}">
      <dsp:nvSpPr>
        <dsp:cNvPr id="0" name=""/>
        <dsp:cNvSpPr/>
      </dsp:nvSpPr>
      <dsp:spPr>
        <a:xfrm>
          <a:off x="1080440" y="200"/>
          <a:ext cx="5760000" cy="410544"/>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933450" rtl="0">
            <a:lnSpc>
              <a:spcPct val="90000"/>
            </a:lnSpc>
            <a:spcBef>
              <a:spcPct val="0"/>
            </a:spcBef>
            <a:spcAft>
              <a:spcPct val="35000"/>
            </a:spcAft>
          </a:pPr>
          <a:r>
            <a:rPr lang="es-ES" sz="2100" b="1" kern="1200" dirty="0" smtClean="0">
              <a:solidFill>
                <a:schemeClr val="tx1"/>
              </a:solidFill>
            </a:rPr>
            <a:t>CONOCIMIENTO DEL MEDIO NATURAL Y CULTURAL</a:t>
          </a:r>
          <a:endParaRPr lang="es-EC" sz="2100" kern="1200" dirty="0">
            <a:solidFill>
              <a:schemeClr val="tx1"/>
            </a:solidFill>
          </a:endParaRPr>
        </a:p>
      </dsp:txBody>
      <dsp:txXfrm>
        <a:off x="1080440" y="200"/>
        <a:ext cx="5760000" cy="41054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F90C40-5AC2-4552-A7E4-7024E990747E}">
      <dsp:nvSpPr>
        <dsp:cNvPr id="0" name=""/>
        <dsp:cNvSpPr/>
      </dsp:nvSpPr>
      <dsp:spPr>
        <a:xfrm rot="5400000">
          <a:off x="1530748" y="481954"/>
          <a:ext cx="2267092" cy="1869957"/>
        </a:xfrm>
        <a:prstGeom prst="round2Same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rtl="0">
            <a:lnSpc>
              <a:spcPct val="90000"/>
            </a:lnSpc>
            <a:spcBef>
              <a:spcPct val="0"/>
            </a:spcBef>
            <a:spcAft>
              <a:spcPct val="15000"/>
            </a:spcAft>
            <a:buChar char="••"/>
          </a:pPr>
          <a:r>
            <a:rPr lang="es-ES" sz="1400" kern="1200" dirty="0" smtClean="0">
              <a:hlinkClick xmlns:r="http://schemas.openxmlformats.org/officeDocument/2006/relationships" r:id="" action="ppaction://hlinksldjump"/>
            </a:rPr>
            <a:t>Agilitando la memoria visual.</a:t>
          </a:r>
          <a:endParaRPr lang="es-EC" sz="1400" kern="1200" dirty="0"/>
        </a:p>
        <a:p>
          <a:pPr marL="114300" lvl="1" indent="-114300" algn="l" defTabSz="622300" rtl="0">
            <a:lnSpc>
              <a:spcPct val="90000"/>
            </a:lnSpc>
            <a:spcBef>
              <a:spcPct val="0"/>
            </a:spcBef>
            <a:spcAft>
              <a:spcPct val="15000"/>
            </a:spcAft>
            <a:buChar char="••"/>
          </a:pPr>
          <a:r>
            <a:rPr lang="es-ES" sz="1400" kern="1200" dirty="0" smtClean="0">
              <a:hlinkClick xmlns:r="http://schemas.openxmlformats.org/officeDocument/2006/relationships" r:id="" action="ppaction://hlinksldjump"/>
            </a:rPr>
            <a:t>Observo atiendo y reproduzco</a:t>
          </a:r>
          <a:endParaRPr lang="es-EC" sz="1400" kern="1200" dirty="0"/>
        </a:p>
        <a:p>
          <a:pPr marL="114300" lvl="1" indent="-114300" algn="l" defTabSz="622300" rtl="0">
            <a:lnSpc>
              <a:spcPct val="90000"/>
            </a:lnSpc>
            <a:spcBef>
              <a:spcPct val="0"/>
            </a:spcBef>
            <a:spcAft>
              <a:spcPct val="15000"/>
            </a:spcAft>
            <a:buChar char="••"/>
          </a:pPr>
          <a:r>
            <a:rPr lang="es-ES" sz="1400" kern="1200" dirty="0" smtClean="0">
              <a:hlinkClick xmlns:r="http://schemas.openxmlformats.org/officeDocument/2006/relationships" r:id="" action="ppaction://hlinksldjump"/>
            </a:rPr>
            <a:t>La pelota imaginaria</a:t>
          </a:r>
          <a:endParaRPr lang="es-EC" sz="1400" kern="1200" dirty="0"/>
        </a:p>
        <a:p>
          <a:pPr marL="114300" lvl="1" indent="-114300" algn="l" defTabSz="622300" rtl="0">
            <a:lnSpc>
              <a:spcPct val="90000"/>
            </a:lnSpc>
            <a:spcBef>
              <a:spcPct val="0"/>
            </a:spcBef>
            <a:spcAft>
              <a:spcPct val="15000"/>
            </a:spcAft>
            <a:buChar char="••"/>
          </a:pPr>
          <a:r>
            <a:rPr lang="es-ES" sz="1400" kern="1200" dirty="0" smtClean="0">
              <a:hlinkClick xmlns:r="http://schemas.openxmlformats.org/officeDocument/2006/relationships" r:id="" action="ppaction://hlinksldjump"/>
            </a:rPr>
            <a:t>Estaba arriba o abajo</a:t>
          </a:r>
          <a:endParaRPr lang="es-EC" sz="1400" kern="1200" dirty="0"/>
        </a:p>
        <a:p>
          <a:pPr marL="114300" lvl="1" indent="-114300" algn="l" defTabSz="622300" rtl="0">
            <a:lnSpc>
              <a:spcPct val="90000"/>
            </a:lnSpc>
            <a:spcBef>
              <a:spcPct val="0"/>
            </a:spcBef>
            <a:spcAft>
              <a:spcPct val="15000"/>
            </a:spcAft>
            <a:buChar char="••"/>
          </a:pPr>
          <a:r>
            <a:rPr lang="es-ES" sz="1400" kern="1200" dirty="0" smtClean="0">
              <a:hlinkClick xmlns:r="http://schemas.openxmlformats.org/officeDocument/2006/relationships" r:id="" action="ppaction://hlinksldjump"/>
            </a:rPr>
            <a:t>Avanzando por circuitos</a:t>
          </a:r>
          <a:endParaRPr lang="es-EC" sz="1400" kern="1200" dirty="0"/>
        </a:p>
        <a:p>
          <a:pPr marL="114300" lvl="1" indent="-114300" algn="l" defTabSz="622300" rtl="0">
            <a:lnSpc>
              <a:spcPct val="90000"/>
            </a:lnSpc>
            <a:spcBef>
              <a:spcPct val="0"/>
            </a:spcBef>
            <a:spcAft>
              <a:spcPct val="15000"/>
            </a:spcAft>
            <a:buChar char="••"/>
          </a:pPr>
          <a:r>
            <a:rPr lang="es-ES" sz="1400" kern="1200" dirty="0" smtClean="0">
              <a:hlinkClick xmlns:r="http://schemas.openxmlformats.org/officeDocument/2006/relationships" r:id="" action="ppaction://hlinksldjump"/>
            </a:rPr>
            <a:t>Encuentra la pareja</a:t>
          </a:r>
          <a:endParaRPr lang="es-EC" sz="1400" kern="1200" dirty="0"/>
        </a:p>
      </dsp:txBody>
      <dsp:txXfrm rot="-5400000">
        <a:off x="1729315" y="374671"/>
        <a:ext cx="1778673" cy="2084524"/>
      </dsp:txXfrm>
    </dsp:sp>
    <dsp:sp modelId="{BE774542-06C5-49B2-8CE9-2F95F3DC2DEA}">
      <dsp:nvSpPr>
        <dsp:cNvPr id="0" name=""/>
        <dsp:cNvSpPr/>
      </dsp:nvSpPr>
      <dsp:spPr>
        <a:xfrm>
          <a:off x="1125" y="0"/>
          <a:ext cx="1728191" cy="2833866"/>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es-ES" sz="1800" b="1" kern="1200" dirty="0" smtClean="0">
              <a:solidFill>
                <a:schemeClr val="tx1"/>
              </a:solidFill>
            </a:rPr>
            <a:t>RELACIONES LÓGICO  MATEMÁTICAS</a:t>
          </a:r>
          <a:endParaRPr lang="es-EC" sz="1800" kern="1200" dirty="0">
            <a:solidFill>
              <a:schemeClr val="tx1"/>
            </a:solidFill>
          </a:endParaRPr>
        </a:p>
      </dsp:txBody>
      <dsp:txXfrm>
        <a:off x="85488" y="84363"/>
        <a:ext cx="1559465" cy="266514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4AEB67-F7D9-4A5B-A776-66C031170B0B}">
      <dsp:nvSpPr>
        <dsp:cNvPr id="0" name=""/>
        <dsp:cNvSpPr/>
      </dsp:nvSpPr>
      <dsp:spPr>
        <a:xfrm rot="5400000">
          <a:off x="1839282" y="629410"/>
          <a:ext cx="3018672" cy="2514519"/>
        </a:xfrm>
        <a:prstGeom prst="round2Same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rtl="0">
            <a:lnSpc>
              <a:spcPct val="90000"/>
            </a:lnSpc>
            <a:spcBef>
              <a:spcPct val="0"/>
            </a:spcBef>
            <a:spcAft>
              <a:spcPct val="15000"/>
            </a:spcAft>
            <a:buChar char="••"/>
          </a:pPr>
          <a:r>
            <a:rPr lang="es-EC" sz="1500" kern="1200" dirty="0" smtClean="0">
              <a:hlinkClick xmlns:r="http://schemas.openxmlformats.org/officeDocument/2006/relationships" r:id="" action="ppaction://hlinksldjump"/>
            </a:rPr>
            <a:t>Rompecabezas de afecto</a:t>
          </a:r>
          <a:endParaRPr lang="es-EC" sz="1500" kern="1200" dirty="0"/>
        </a:p>
        <a:p>
          <a:pPr marL="114300" lvl="1" indent="-114300" algn="l" defTabSz="666750" rtl="0">
            <a:lnSpc>
              <a:spcPct val="90000"/>
            </a:lnSpc>
            <a:spcBef>
              <a:spcPct val="0"/>
            </a:spcBef>
            <a:spcAft>
              <a:spcPct val="15000"/>
            </a:spcAft>
            <a:buChar char="••"/>
          </a:pPr>
          <a:r>
            <a:rPr lang="es-EC" sz="1500" kern="1200" dirty="0" smtClean="0">
              <a:hlinkClick xmlns:r="http://schemas.openxmlformats.org/officeDocument/2006/relationships" r:id="" action="ppaction://hlinksldjump"/>
            </a:rPr>
            <a:t>Esculturas infantiles</a:t>
          </a:r>
          <a:endParaRPr lang="es-EC" sz="1500" kern="1200" dirty="0"/>
        </a:p>
        <a:p>
          <a:pPr marL="114300" lvl="1" indent="-114300" algn="l" defTabSz="666750" rtl="0">
            <a:lnSpc>
              <a:spcPct val="90000"/>
            </a:lnSpc>
            <a:spcBef>
              <a:spcPct val="0"/>
            </a:spcBef>
            <a:spcAft>
              <a:spcPct val="15000"/>
            </a:spcAft>
            <a:buChar char="••"/>
          </a:pPr>
          <a:r>
            <a:rPr lang="es-EC" sz="1500" kern="1200" dirty="0" smtClean="0">
              <a:hlinkClick xmlns:r="http://schemas.openxmlformats.org/officeDocument/2006/relationships" r:id="" action="ppaction://hlinksldjump"/>
            </a:rPr>
            <a:t>Mi personaje preferido</a:t>
          </a:r>
          <a:endParaRPr lang="es-EC" sz="1500" kern="1200" dirty="0"/>
        </a:p>
        <a:p>
          <a:pPr marL="114300" lvl="1" indent="-114300" algn="l" defTabSz="666750" rtl="0">
            <a:lnSpc>
              <a:spcPct val="90000"/>
            </a:lnSpc>
            <a:spcBef>
              <a:spcPct val="0"/>
            </a:spcBef>
            <a:spcAft>
              <a:spcPct val="15000"/>
            </a:spcAft>
            <a:buChar char="••"/>
          </a:pPr>
          <a:r>
            <a:rPr lang="es-EC" sz="1500" kern="1200" dirty="0" smtClean="0">
              <a:hlinkClick xmlns:r="http://schemas.openxmlformats.org/officeDocument/2006/relationships" r:id="" action="ppaction://hlinksldjump"/>
            </a:rPr>
            <a:t>Mi ritmo y otros animales</a:t>
          </a:r>
          <a:endParaRPr lang="es-EC" sz="1500" kern="1200" dirty="0"/>
        </a:p>
        <a:p>
          <a:pPr marL="114300" lvl="1" indent="-114300" algn="l" defTabSz="666750" rtl="0">
            <a:lnSpc>
              <a:spcPct val="90000"/>
            </a:lnSpc>
            <a:spcBef>
              <a:spcPct val="0"/>
            </a:spcBef>
            <a:spcAft>
              <a:spcPct val="15000"/>
            </a:spcAft>
            <a:buChar char="••"/>
          </a:pPr>
          <a:r>
            <a:rPr lang="es-EC" sz="1500" kern="1200" dirty="0" smtClean="0">
              <a:hlinkClick xmlns:r="http://schemas.openxmlformats.org/officeDocument/2006/relationships" r:id="" action="ppaction://hlinksldjump"/>
            </a:rPr>
            <a:t>Viendo el ritmo de la vida</a:t>
          </a:r>
          <a:endParaRPr lang="es-EC" sz="1500" kern="1200" dirty="0"/>
        </a:p>
        <a:p>
          <a:pPr marL="114300" lvl="1" indent="-114300" algn="l" defTabSz="666750" rtl="0">
            <a:lnSpc>
              <a:spcPct val="90000"/>
            </a:lnSpc>
            <a:spcBef>
              <a:spcPct val="0"/>
            </a:spcBef>
            <a:spcAft>
              <a:spcPct val="15000"/>
            </a:spcAft>
            <a:buChar char="••"/>
          </a:pPr>
          <a:r>
            <a:rPr lang="es-EC" sz="1500" kern="1200" dirty="0" smtClean="0">
              <a:hlinkClick xmlns:r="http://schemas.openxmlformats.org/officeDocument/2006/relationships" r:id="" action="ppaction://hlinksldjump"/>
            </a:rPr>
            <a:t>Danzando en la naturaleza</a:t>
          </a:r>
          <a:endParaRPr lang="es-EC" sz="1500" kern="1200" dirty="0"/>
        </a:p>
        <a:p>
          <a:pPr marL="114300" lvl="1" indent="-114300" algn="l" defTabSz="666750" rtl="0">
            <a:lnSpc>
              <a:spcPct val="90000"/>
            </a:lnSpc>
            <a:spcBef>
              <a:spcPct val="0"/>
            </a:spcBef>
            <a:spcAft>
              <a:spcPct val="15000"/>
            </a:spcAft>
            <a:buChar char="••"/>
          </a:pPr>
          <a:r>
            <a:rPr lang="es-EC" sz="1500" kern="1200" dirty="0" smtClean="0">
              <a:hlinkClick xmlns:r="http://schemas.openxmlformats.org/officeDocument/2006/relationships" r:id="" action="ppaction://hlinksldjump"/>
            </a:rPr>
            <a:t>Sembrando arboles con mis manos</a:t>
          </a:r>
          <a:endParaRPr lang="es-EC" sz="1500" kern="1200" dirty="0"/>
        </a:p>
        <a:p>
          <a:pPr marL="114300" lvl="1" indent="-114300" algn="l" defTabSz="666750" rtl="0">
            <a:lnSpc>
              <a:spcPct val="90000"/>
            </a:lnSpc>
            <a:spcBef>
              <a:spcPct val="0"/>
            </a:spcBef>
            <a:spcAft>
              <a:spcPct val="15000"/>
            </a:spcAft>
            <a:buChar char="••"/>
          </a:pPr>
          <a:r>
            <a:rPr lang="es-EC" sz="1500" kern="1200" dirty="0" smtClean="0">
              <a:hlinkClick xmlns:r="http://schemas.openxmlformats.org/officeDocument/2006/relationships" r:id="" action="ppaction://hlinksldjump"/>
            </a:rPr>
            <a:t>Salto de la cuerda</a:t>
          </a:r>
          <a:endParaRPr lang="es-EC" sz="1500" kern="1200" dirty="0"/>
        </a:p>
        <a:p>
          <a:pPr marL="114300" lvl="1" indent="-114300" algn="l" defTabSz="666750" rtl="0">
            <a:lnSpc>
              <a:spcPct val="90000"/>
            </a:lnSpc>
            <a:spcBef>
              <a:spcPct val="0"/>
            </a:spcBef>
            <a:spcAft>
              <a:spcPct val="15000"/>
            </a:spcAft>
            <a:buChar char="••"/>
          </a:pPr>
          <a:r>
            <a:rPr lang="es-EC" sz="1500" kern="1200" dirty="0" smtClean="0">
              <a:hlinkClick xmlns:r="http://schemas.openxmlformats.org/officeDocument/2006/relationships" r:id="" action="ppaction://hlinksldjump"/>
            </a:rPr>
            <a:t>El zoológico</a:t>
          </a:r>
          <a:endParaRPr lang="es-EC" sz="1500" kern="1200" dirty="0"/>
        </a:p>
      </dsp:txBody>
      <dsp:txXfrm rot="-5400000">
        <a:off x="2091359" y="500083"/>
        <a:ext cx="2391770" cy="2773174"/>
      </dsp:txXfrm>
    </dsp:sp>
    <dsp:sp modelId="{22A77DB7-2823-478E-A9AE-BF78B50CBEC5}">
      <dsp:nvSpPr>
        <dsp:cNvPr id="0" name=""/>
        <dsp:cNvSpPr/>
      </dsp:nvSpPr>
      <dsp:spPr>
        <a:xfrm>
          <a:off x="2633" y="0"/>
          <a:ext cx="2088726" cy="3773341"/>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es-ES" sz="1800" b="1" kern="1200" dirty="0" smtClean="0">
              <a:solidFill>
                <a:schemeClr val="tx1"/>
              </a:solidFill>
            </a:rPr>
            <a:t>DESCUBRIMIENTO Y COMPRENSIÓN DEL MEDIO NATURAL Y CULTURAL</a:t>
          </a:r>
          <a:endParaRPr lang="es-EC" sz="1800" kern="1200" dirty="0">
            <a:solidFill>
              <a:schemeClr val="tx1"/>
            </a:solidFill>
          </a:endParaRPr>
        </a:p>
      </dsp:txBody>
      <dsp:txXfrm>
        <a:off x="104596" y="101963"/>
        <a:ext cx="1884800" cy="356941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C3E6B0-90F7-4E39-BE0F-E619314D18FE}">
      <dsp:nvSpPr>
        <dsp:cNvPr id="0" name=""/>
        <dsp:cNvSpPr/>
      </dsp:nvSpPr>
      <dsp:spPr>
        <a:xfrm>
          <a:off x="0" y="365996"/>
          <a:ext cx="8064896" cy="6048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FA16B43-8D31-456C-8A7D-BF6986993658}">
      <dsp:nvSpPr>
        <dsp:cNvPr id="0" name=""/>
        <dsp:cNvSpPr/>
      </dsp:nvSpPr>
      <dsp:spPr>
        <a:xfrm>
          <a:off x="403244" y="11756"/>
          <a:ext cx="7373605" cy="708480"/>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3384" tIns="0" rIns="213384" bIns="0" numCol="1" spcCol="1270" anchor="ctr" anchorCtr="0">
          <a:noAutofit/>
        </a:bodyPr>
        <a:lstStyle/>
        <a:p>
          <a:pPr lvl="0" algn="l" defTabSz="533400" rtl="0">
            <a:lnSpc>
              <a:spcPct val="90000"/>
            </a:lnSpc>
            <a:spcBef>
              <a:spcPct val="0"/>
            </a:spcBef>
            <a:spcAft>
              <a:spcPct val="35000"/>
            </a:spcAft>
          </a:pPr>
          <a:r>
            <a:rPr lang="es-EC" sz="1200" b="1" kern="1200" smtClean="0">
              <a:latin typeface="Verdana" pitchFamily="34" charset="0"/>
              <a:ea typeface="Verdana" pitchFamily="34" charset="0"/>
              <a:cs typeface="Verdana" pitchFamily="34" charset="0"/>
            </a:rPr>
            <a:t>Evaluar las Funciones Básicas de los niños/as de Primer Año de </a:t>
          </a:r>
          <a:r>
            <a:rPr lang="es-ES_tradnl" sz="1200" b="1" kern="1200" smtClean="0">
              <a:latin typeface="Verdana" pitchFamily="34" charset="0"/>
              <a:ea typeface="Verdana" pitchFamily="34" charset="0"/>
              <a:cs typeface="Verdana" pitchFamily="34" charset="0"/>
            </a:rPr>
            <a:t>Educación Básica</a:t>
          </a:r>
          <a:r>
            <a:rPr lang="es-EC" sz="1200" b="1" kern="1200" smtClean="0">
              <a:latin typeface="Verdana" pitchFamily="34" charset="0"/>
              <a:ea typeface="Verdana" pitchFamily="34" charset="0"/>
              <a:cs typeface="Verdana" pitchFamily="34" charset="0"/>
            </a:rPr>
            <a:t> del Colegio Militar N° 12 “Capitán Giovanni  Calles”.</a:t>
          </a:r>
          <a:endParaRPr lang="es-EC" sz="1200" b="1" kern="1200">
            <a:latin typeface="Verdana" pitchFamily="34" charset="0"/>
            <a:ea typeface="Verdana" pitchFamily="34" charset="0"/>
            <a:cs typeface="Verdana" pitchFamily="34" charset="0"/>
          </a:endParaRPr>
        </a:p>
      </dsp:txBody>
      <dsp:txXfrm>
        <a:off x="437829" y="46341"/>
        <a:ext cx="7304435" cy="639310"/>
      </dsp:txXfrm>
    </dsp:sp>
    <dsp:sp modelId="{CC47C26D-A044-44D7-8B2A-E28B5ADEC5C8}">
      <dsp:nvSpPr>
        <dsp:cNvPr id="0" name=""/>
        <dsp:cNvSpPr/>
      </dsp:nvSpPr>
      <dsp:spPr>
        <a:xfrm>
          <a:off x="0" y="1454636"/>
          <a:ext cx="8064896" cy="6048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AF7CDBE-8150-4AAB-8570-D7BBCEB67CDB}">
      <dsp:nvSpPr>
        <dsp:cNvPr id="0" name=""/>
        <dsp:cNvSpPr/>
      </dsp:nvSpPr>
      <dsp:spPr>
        <a:xfrm>
          <a:off x="403244" y="1100396"/>
          <a:ext cx="7373605" cy="708480"/>
        </a:xfrm>
        <a:prstGeom prst="round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3384" tIns="0" rIns="213384" bIns="0" numCol="1" spcCol="1270" anchor="ctr" anchorCtr="0">
          <a:noAutofit/>
        </a:bodyPr>
        <a:lstStyle/>
        <a:p>
          <a:pPr lvl="0" algn="l" defTabSz="533400" rtl="0">
            <a:lnSpc>
              <a:spcPct val="90000"/>
            </a:lnSpc>
            <a:spcBef>
              <a:spcPct val="0"/>
            </a:spcBef>
            <a:spcAft>
              <a:spcPct val="35000"/>
            </a:spcAft>
          </a:pPr>
          <a:r>
            <a:rPr lang="es-EC" sz="1200" b="1" kern="1200" smtClean="0">
              <a:latin typeface="Verdana" pitchFamily="34" charset="0"/>
              <a:ea typeface="Verdana" pitchFamily="34" charset="0"/>
              <a:cs typeface="Verdana" pitchFamily="34" charset="0"/>
            </a:rPr>
            <a:t>Crear una base de datos estadísticos de las Funciones Básicas de los niños/as de Primer Año de </a:t>
          </a:r>
          <a:r>
            <a:rPr lang="es-ES_tradnl" sz="1200" b="1" kern="1200" smtClean="0">
              <a:latin typeface="Verdana" pitchFamily="34" charset="0"/>
              <a:ea typeface="Verdana" pitchFamily="34" charset="0"/>
              <a:cs typeface="Verdana" pitchFamily="34" charset="0"/>
            </a:rPr>
            <a:t>Educación Básica</a:t>
          </a:r>
          <a:r>
            <a:rPr lang="es-EC" sz="1200" b="1" kern="1200" smtClean="0">
              <a:latin typeface="Verdana" pitchFamily="34" charset="0"/>
              <a:ea typeface="Verdana" pitchFamily="34" charset="0"/>
              <a:cs typeface="Verdana" pitchFamily="34" charset="0"/>
            </a:rPr>
            <a:t> del Colegio Militar N° 12 “Capitán Giovanni  Calles”.</a:t>
          </a:r>
          <a:endParaRPr lang="es-EC" sz="1200" b="1" kern="1200">
            <a:latin typeface="Verdana" pitchFamily="34" charset="0"/>
            <a:ea typeface="Verdana" pitchFamily="34" charset="0"/>
            <a:cs typeface="Verdana" pitchFamily="34" charset="0"/>
          </a:endParaRPr>
        </a:p>
      </dsp:txBody>
      <dsp:txXfrm>
        <a:off x="437829" y="1134981"/>
        <a:ext cx="7304435" cy="639310"/>
      </dsp:txXfrm>
    </dsp:sp>
    <dsp:sp modelId="{2955F3B3-A69C-46B1-88EC-66EDA36BEEF7}">
      <dsp:nvSpPr>
        <dsp:cNvPr id="0" name=""/>
        <dsp:cNvSpPr/>
      </dsp:nvSpPr>
      <dsp:spPr>
        <a:xfrm>
          <a:off x="0" y="2543276"/>
          <a:ext cx="8064896" cy="604800"/>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2800314-17A7-4FF5-9224-AEF51B2DE909}">
      <dsp:nvSpPr>
        <dsp:cNvPr id="0" name=""/>
        <dsp:cNvSpPr/>
      </dsp:nvSpPr>
      <dsp:spPr>
        <a:xfrm>
          <a:off x="403244" y="2189036"/>
          <a:ext cx="7373605" cy="708480"/>
        </a:xfrm>
        <a:prstGeom prst="round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3384" tIns="0" rIns="213384" bIns="0" numCol="1" spcCol="1270" anchor="ctr" anchorCtr="0">
          <a:noAutofit/>
        </a:bodyPr>
        <a:lstStyle/>
        <a:p>
          <a:pPr lvl="0" algn="l" defTabSz="533400" rtl="0">
            <a:lnSpc>
              <a:spcPct val="90000"/>
            </a:lnSpc>
            <a:spcBef>
              <a:spcPct val="0"/>
            </a:spcBef>
            <a:spcAft>
              <a:spcPct val="35000"/>
            </a:spcAft>
          </a:pPr>
          <a:r>
            <a:rPr lang="es-EC" sz="1200" b="1" kern="1200" smtClean="0">
              <a:latin typeface="Verdana" pitchFamily="34" charset="0"/>
              <a:ea typeface="Verdana" pitchFamily="34" charset="0"/>
              <a:cs typeface="Verdana" pitchFamily="34" charset="0"/>
            </a:rPr>
            <a:t>Analizar los componentes de las Funciones Básicas de  los niños/as de Primer Año de </a:t>
          </a:r>
          <a:r>
            <a:rPr lang="es-ES_tradnl" sz="1200" b="1" kern="1200" smtClean="0">
              <a:latin typeface="Verdana" pitchFamily="34" charset="0"/>
              <a:ea typeface="Verdana" pitchFamily="34" charset="0"/>
              <a:cs typeface="Verdana" pitchFamily="34" charset="0"/>
            </a:rPr>
            <a:t>Educación Básica</a:t>
          </a:r>
          <a:r>
            <a:rPr lang="es-EC" sz="1200" b="1" kern="1200" smtClean="0">
              <a:latin typeface="Verdana" pitchFamily="34" charset="0"/>
              <a:ea typeface="Verdana" pitchFamily="34" charset="0"/>
              <a:cs typeface="Verdana" pitchFamily="34" charset="0"/>
            </a:rPr>
            <a:t> del Colegio Militar N° 12 “Capitán Giovanni  Calles”.</a:t>
          </a:r>
          <a:endParaRPr lang="es-EC" sz="1200" b="1" kern="1200">
            <a:latin typeface="Verdana" pitchFamily="34" charset="0"/>
            <a:ea typeface="Verdana" pitchFamily="34" charset="0"/>
            <a:cs typeface="Verdana" pitchFamily="34" charset="0"/>
          </a:endParaRPr>
        </a:p>
      </dsp:txBody>
      <dsp:txXfrm>
        <a:off x="437829" y="2223621"/>
        <a:ext cx="7304435" cy="639310"/>
      </dsp:txXfrm>
    </dsp:sp>
    <dsp:sp modelId="{BE57E981-B83E-47A6-A779-EF19C76D740C}">
      <dsp:nvSpPr>
        <dsp:cNvPr id="0" name=""/>
        <dsp:cNvSpPr/>
      </dsp:nvSpPr>
      <dsp:spPr>
        <a:xfrm>
          <a:off x="0" y="3631916"/>
          <a:ext cx="8064896" cy="6048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CCF083F-7387-4A8E-B30D-01C89C1990A5}">
      <dsp:nvSpPr>
        <dsp:cNvPr id="0" name=""/>
        <dsp:cNvSpPr/>
      </dsp:nvSpPr>
      <dsp:spPr>
        <a:xfrm>
          <a:off x="403244" y="3277676"/>
          <a:ext cx="7373605" cy="708480"/>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3384" tIns="0" rIns="213384" bIns="0" numCol="1" spcCol="1270" anchor="ctr" anchorCtr="0">
          <a:noAutofit/>
        </a:bodyPr>
        <a:lstStyle/>
        <a:p>
          <a:pPr lvl="0" algn="l" defTabSz="533400" rtl="0">
            <a:lnSpc>
              <a:spcPct val="90000"/>
            </a:lnSpc>
            <a:spcBef>
              <a:spcPct val="0"/>
            </a:spcBef>
            <a:spcAft>
              <a:spcPct val="35000"/>
            </a:spcAft>
          </a:pPr>
          <a:r>
            <a:rPr lang="es-ES" sz="1200" b="1" kern="1200" smtClean="0">
              <a:latin typeface="Verdana" pitchFamily="34" charset="0"/>
              <a:ea typeface="Verdana" pitchFamily="34" charset="0"/>
              <a:cs typeface="Verdana" pitchFamily="34" charset="0"/>
            </a:rPr>
            <a:t>Elaborar </a:t>
          </a:r>
          <a:r>
            <a:rPr lang="es-EC" sz="1200" b="1" kern="1200" smtClean="0">
              <a:latin typeface="Verdana" pitchFamily="34" charset="0"/>
              <a:ea typeface="Verdana" pitchFamily="34" charset="0"/>
              <a:cs typeface="Verdana" pitchFamily="34" charset="0"/>
            </a:rPr>
            <a:t>una Guía metodológica para el desarrollo de  las funciones </a:t>
          </a:r>
          <a:r>
            <a:rPr lang="es-AR" sz="1200" b="1" kern="1200" smtClean="0">
              <a:latin typeface="Verdana" pitchFamily="34" charset="0"/>
              <a:ea typeface="Verdana" pitchFamily="34" charset="0"/>
              <a:cs typeface="Verdana" pitchFamily="34" charset="0"/>
            </a:rPr>
            <a:t>Funciones Básicas para la lectoescritura en los niños y niñas de Primer Año de Educación Básica, en el Colegio Militar N°  12  “Capitán Giovanni Calles</a:t>
          </a:r>
          <a:endParaRPr lang="es-EC" sz="1200" b="1" kern="1200" dirty="0">
            <a:latin typeface="Verdana" pitchFamily="34" charset="0"/>
            <a:ea typeface="Verdana" pitchFamily="34" charset="0"/>
            <a:cs typeface="Verdana" pitchFamily="34" charset="0"/>
          </a:endParaRPr>
        </a:p>
      </dsp:txBody>
      <dsp:txXfrm>
        <a:off x="437829" y="3312261"/>
        <a:ext cx="7304435" cy="6393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EE4FB-CDEA-42BB-A8D5-A32596DA186F}">
      <dsp:nvSpPr>
        <dsp:cNvPr id="0" name=""/>
        <dsp:cNvSpPr/>
      </dsp:nvSpPr>
      <dsp:spPr>
        <a:xfrm>
          <a:off x="0" y="2102"/>
          <a:ext cx="8064896" cy="1345510"/>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s-ES" sz="2400" kern="1200" dirty="0" smtClean="0"/>
            <a:t>Piaget(Teoría Cognoscitiva) </a:t>
          </a:r>
        </a:p>
        <a:p>
          <a:pPr lvl="0" algn="l" defTabSz="1066800" rtl="0">
            <a:lnSpc>
              <a:spcPct val="90000"/>
            </a:lnSpc>
            <a:spcBef>
              <a:spcPct val="0"/>
            </a:spcBef>
            <a:spcAft>
              <a:spcPct val="35000"/>
            </a:spcAft>
          </a:pPr>
          <a:r>
            <a:rPr lang="es-ES" sz="2400" kern="1200" dirty="0" smtClean="0"/>
            <a:t>Etapas.</a:t>
          </a:r>
          <a:endParaRPr lang="es-EC" sz="2400" kern="1200" dirty="0"/>
        </a:p>
      </dsp:txBody>
      <dsp:txXfrm>
        <a:off x="65682" y="67784"/>
        <a:ext cx="7933532" cy="1214146"/>
      </dsp:txXfrm>
    </dsp:sp>
    <dsp:sp modelId="{9EE8B3C0-CEB1-491F-9913-A46FC9EECA50}">
      <dsp:nvSpPr>
        <dsp:cNvPr id="0" name=""/>
        <dsp:cNvSpPr/>
      </dsp:nvSpPr>
      <dsp:spPr>
        <a:xfrm>
          <a:off x="0" y="1347613"/>
          <a:ext cx="8064896" cy="1553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60" tIns="35560" rIns="199136" bIns="35560" numCol="1" spcCol="1270" anchor="t" anchorCtr="0">
          <a:noAutofit/>
        </a:bodyPr>
        <a:lstStyle/>
        <a:p>
          <a:pPr marL="285750" lvl="1" indent="-285750" algn="l" defTabSz="1244600" rtl="0">
            <a:lnSpc>
              <a:spcPct val="90000"/>
            </a:lnSpc>
            <a:spcBef>
              <a:spcPct val="0"/>
            </a:spcBef>
            <a:spcAft>
              <a:spcPct val="20000"/>
            </a:spcAft>
            <a:buChar char="••"/>
          </a:pPr>
          <a:r>
            <a:rPr lang="es-ES" sz="2800" kern="1200" smtClean="0"/>
            <a:t>Etapa sensoriomotra. ( 0 – 2 años)</a:t>
          </a:r>
          <a:endParaRPr lang="es-EC" sz="2800" kern="1200"/>
        </a:p>
        <a:p>
          <a:pPr marL="285750" lvl="1" indent="-285750" algn="l" defTabSz="1244600" rtl="0">
            <a:lnSpc>
              <a:spcPct val="90000"/>
            </a:lnSpc>
            <a:spcBef>
              <a:spcPct val="0"/>
            </a:spcBef>
            <a:spcAft>
              <a:spcPct val="20000"/>
            </a:spcAft>
            <a:buChar char="••"/>
          </a:pPr>
          <a:r>
            <a:rPr lang="es-ES" sz="2800" kern="1200" smtClean="0"/>
            <a:t>Etapa preoperacional. ( 2 – 7 años)</a:t>
          </a:r>
          <a:endParaRPr lang="es-EC" sz="2800" kern="1200"/>
        </a:p>
        <a:p>
          <a:pPr marL="285750" lvl="1" indent="-285750" algn="l" defTabSz="1244600" rtl="0">
            <a:lnSpc>
              <a:spcPct val="90000"/>
            </a:lnSpc>
            <a:spcBef>
              <a:spcPct val="0"/>
            </a:spcBef>
            <a:spcAft>
              <a:spcPct val="20000"/>
            </a:spcAft>
            <a:buChar char="••"/>
          </a:pPr>
          <a:r>
            <a:rPr lang="es-ES" sz="2800" kern="1200" smtClean="0"/>
            <a:t>Etapa operaciones concretas.(7 – 11 años)</a:t>
          </a:r>
          <a:endParaRPr lang="es-EC" sz="2800" kern="1200"/>
        </a:p>
        <a:p>
          <a:pPr marL="285750" lvl="1" indent="-285750" algn="l" defTabSz="1244600" rtl="0">
            <a:lnSpc>
              <a:spcPct val="90000"/>
            </a:lnSpc>
            <a:spcBef>
              <a:spcPct val="0"/>
            </a:spcBef>
            <a:spcAft>
              <a:spcPct val="20000"/>
            </a:spcAft>
            <a:buChar char="••"/>
          </a:pPr>
          <a:r>
            <a:rPr lang="es-ES" sz="2800" kern="1200" smtClean="0"/>
            <a:t>Etapa operaciones formales (11 años en adelante)</a:t>
          </a:r>
          <a:endParaRPr lang="es-EC" sz="2800" kern="1200"/>
        </a:p>
      </dsp:txBody>
      <dsp:txXfrm>
        <a:off x="0" y="1347613"/>
        <a:ext cx="8064896" cy="1553245"/>
      </dsp:txXfrm>
    </dsp:sp>
    <dsp:sp modelId="{C8FACF44-1BA5-488C-9B77-141B2C42CC0C}">
      <dsp:nvSpPr>
        <dsp:cNvPr id="0" name=""/>
        <dsp:cNvSpPr/>
      </dsp:nvSpPr>
      <dsp:spPr>
        <a:xfrm>
          <a:off x="0" y="2900858"/>
          <a:ext cx="8064896" cy="1345510"/>
        </a:xfrm>
        <a:prstGeom prst="roundRect">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lang="es-ES" sz="3600" kern="1200" dirty="0" smtClean="0"/>
            <a:t>Vigotsky (Teoría del Aprendizaje).</a:t>
          </a:r>
        </a:p>
        <a:p>
          <a:pPr lvl="0" algn="l" defTabSz="1600200" rtl="0">
            <a:lnSpc>
              <a:spcPct val="90000"/>
            </a:lnSpc>
            <a:spcBef>
              <a:spcPct val="0"/>
            </a:spcBef>
            <a:spcAft>
              <a:spcPct val="35000"/>
            </a:spcAft>
          </a:pPr>
          <a:r>
            <a:rPr lang="es-ES" sz="3600" kern="1200" dirty="0" smtClean="0"/>
            <a:t>Zona de Desarrollo Próximo (ZDP) </a:t>
          </a:r>
          <a:endParaRPr lang="es-EC" sz="3600" kern="1200" dirty="0"/>
        </a:p>
      </dsp:txBody>
      <dsp:txXfrm>
        <a:off x="65682" y="2966540"/>
        <a:ext cx="7933532" cy="12141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2BC5E8-6630-4D49-B7AA-142DDDD4AFDE}">
      <dsp:nvSpPr>
        <dsp:cNvPr id="0" name=""/>
        <dsp:cNvSpPr/>
      </dsp:nvSpPr>
      <dsp:spPr>
        <a:xfrm>
          <a:off x="0" y="30839"/>
          <a:ext cx="6912768" cy="4258800"/>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0" tIns="228600" rIns="228600" bIns="228600" numCol="1" spcCol="1270" anchor="ctr" anchorCtr="0">
          <a:noAutofit/>
        </a:bodyPr>
        <a:lstStyle/>
        <a:p>
          <a:pPr lvl="0" algn="ctr" defTabSz="2667000" rtl="0">
            <a:lnSpc>
              <a:spcPct val="90000"/>
            </a:lnSpc>
            <a:spcBef>
              <a:spcPct val="0"/>
            </a:spcBef>
            <a:spcAft>
              <a:spcPct val="35000"/>
            </a:spcAft>
          </a:pPr>
          <a:r>
            <a:rPr lang="es-EC" sz="6000" b="1" kern="1200" smtClean="0"/>
            <a:t>NORMAS EN PERCENTILES POR SUB-TEST Y EN EL TEST TOTAL</a:t>
          </a:r>
          <a:endParaRPr lang="es-EC" sz="6000" kern="1200"/>
        </a:p>
      </dsp:txBody>
      <dsp:txXfrm>
        <a:off x="207897" y="238736"/>
        <a:ext cx="6496974" cy="38430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E96242-C001-4C63-998C-E72FFB5A06E2}">
      <dsp:nvSpPr>
        <dsp:cNvPr id="0" name=""/>
        <dsp:cNvSpPr/>
      </dsp:nvSpPr>
      <dsp:spPr>
        <a:xfrm>
          <a:off x="0" y="72007"/>
          <a:ext cx="6624736" cy="3816424"/>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s-EC" sz="4000" b="1" kern="1200" smtClean="0"/>
            <a:t>TABLAS DE PROBABILDADES DE RENDIMIENTO EN LECTURA Y ESCRITURA EN PRIMER AÑO BASICO</a:t>
          </a:r>
          <a:endParaRPr lang="es-EC" sz="4000" kern="1200"/>
        </a:p>
      </dsp:txBody>
      <dsp:txXfrm>
        <a:off x="186302" y="258309"/>
        <a:ext cx="6252132" cy="34438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25AEC0-EE79-4E35-B93F-09BD7E1FEF9C}">
      <dsp:nvSpPr>
        <dsp:cNvPr id="0" name=""/>
        <dsp:cNvSpPr/>
      </dsp:nvSpPr>
      <dsp:spPr>
        <a:xfrm>
          <a:off x="0" y="718719"/>
          <a:ext cx="8352928" cy="11592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BE762EE-0E03-43F1-91CE-AF1A78812981}">
      <dsp:nvSpPr>
        <dsp:cNvPr id="0" name=""/>
        <dsp:cNvSpPr/>
      </dsp:nvSpPr>
      <dsp:spPr>
        <a:xfrm>
          <a:off x="417646" y="198052"/>
          <a:ext cx="7284956" cy="1357920"/>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1005" tIns="0" rIns="221005" bIns="0" numCol="1" spcCol="1270" anchor="ctr" anchorCtr="0">
          <a:noAutofit/>
        </a:bodyPr>
        <a:lstStyle/>
        <a:p>
          <a:pPr lvl="0" algn="just" defTabSz="622300" rtl="0">
            <a:lnSpc>
              <a:spcPct val="90000"/>
            </a:lnSpc>
            <a:spcBef>
              <a:spcPct val="0"/>
            </a:spcBef>
            <a:spcAft>
              <a:spcPct val="35000"/>
            </a:spcAft>
          </a:pPr>
          <a:r>
            <a:rPr lang="es-ES" sz="1400" b="1" kern="1200" dirty="0" smtClean="0">
              <a:latin typeface="Verdana" pitchFamily="34" charset="0"/>
              <a:ea typeface="Verdana" pitchFamily="34" charset="0"/>
              <a:cs typeface="Verdana" pitchFamily="34" charset="0"/>
            </a:rPr>
            <a:t>La probabilidad de rendimiento en Lectura y Escritura, que tiene la población en estudio presenta únicamente </a:t>
          </a:r>
          <a:r>
            <a:rPr lang="es-EC" sz="1400" b="1" kern="1200" dirty="0" smtClean="0">
              <a:latin typeface="Verdana" pitchFamily="34" charset="0"/>
              <a:ea typeface="Verdana" pitchFamily="34" charset="0"/>
              <a:cs typeface="Verdana" pitchFamily="34" charset="0"/>
            </a:rPr>
            <a:t>la tercera parte del total de niños/as de ser bueno,  el resto se ubica en un rango regular y deficiente, </a:t>
          </a:r>
          <a:r>
            <a:rPr lang="es-ES" sz="1400" b="1" kern="1200" dirty="0" smtClean="0">
              <a:latin typeface="Verdana" pitchFamily="34" charset="0"/>
              <a:ea typeface="Verdana" pitchFamily="34" charset="0"/>
              <a:cs typeface="Verdana" pitchFamily="34" charset="0"/>
            </a:rPr>
            <a:t>por lo que se determina que existen problemas en el desarrollo de las Funciones Básicas, indispensables para el proceso de aprendizaje de la lectoescritura.</a:t>
          </a:r>
          <a:endParaRPr lang="es-EC" sz="1400" b="1" kern="1200" dirty="0">
            <a:latin typeface="Verdana" pitchFamily="34" charset="0"/>
            <a:ea typeface="Verdana" pitchFamily="34" charset="0"/>
            <a:cs typeface="Verdana" pitchFamily="34" charset="0"/>
          </a:endParaRPr>
        </a:p>
      </dsp:txBody>
      <dsp:txXfrm>
        <a:off x="483934" y="264340"/>
        <a:ext cx="7152380" cy="1225344"/>
      </dsp:txXfrm>
    </dsp:sp>
    <dsp:sp modelId="{CB903928-3972-4859-8BF2-5B7129698521}">
      <dsp:nvSpPr>
        <dsp:cNvPr id="0" name=""/>
        <dsp:cNvSpPr/>
      </dsp:nvSpPr>
      <dsp:spPr>
        <a:xfrm>
          <a:off x="0" y="2805280"/>
          <a:ext cx="8352928" cy="11592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72494CD-C009-4150-BB98-130060A96852}">
      <dsp:nvSpPr>
        <dsp:cNvPr id="0" name=""/>
        <dsp:cNvSpPr/>
      </dsp:nvSpPr>
      <dsp:spPr>
        <a:xfrm>
          <a:off x="417646" y="2126319"/>
          <a:ext cx="7284956" cy="1357920"/>
        </a:xfrm>
        <a:prstGeom prst="round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1005" tIns="0" rIns="221005" bIns="0" numCol="1" spcCol="1270" anchor="ctr" anchorCtr="0">
          <a:noAutofit/>
        </a:bodyPr>
        <a:lstStyle/>
        <a:p>
          <a:pPr lvl="0" algn="just" defTabSz="622300" rtl="0">
            <a:lnSpc>
              <a:spcPct val="90000"/>
            </a:lnSpc>
            <a:spcBef>
              <a:spcPct val="0"/>
            </a:spcBef>
            <a:spcAft>
              <a:spcPct val="35000"/>
            </a:spcAft>
          </a:pPr>
          <a:r>
            <a:rPr lang="es-ES" sz="1400" b="1" kern="1200" smtClean="0">
              <a:latin typeface="Verdana" pitchFamily="34" charset="0"/>
              <a:ea typeface="Verdana" pitchFamily="34" charset="0"/>
              <a:cs typeface="Verdana" pitchFamily="34" charset="0"/>
            </a:rPr>
            <a:t>El área que mayor dificultad presenta en el desarrollo de las Funciones Básicas de la población en estudio es la Coordinación Visomotora, donde recae la mayor probabilidad de ser deficiente en el aprendizaje de la lectoescritura.</a:t>
          </a:r>
          <a:endParaRPr lang="es-EC" sz="1400" b="1" kern="1200" dirty="0">
            <a:latin typeface="Verdana" pitchFamily="34" charset="0"/>
            <a:ea typeface="Verdana" pitchFamily="34" charset="0"/>
            <a:cs typeface="Verdana" pitchFamily="34" charset="0"/>
          </a:endParaRPr>
        </a:p>
      </dsp:txBody>
      <dsp:txXfrm>
        <a:off x="483934" y="2192607"/>
        <a:ext cx="7152380" cy="12253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F7C849-88BB-4F35-9AAE-EB00AF2AF7EE}">
      <dsp:nvSpPr>
        <dsp:cNvPr id="0" name=""/>
        <dsp:cNvSpPr/>
      </dsp:nvSpPr>
      <dsp:spPr>
        <a:xfrm>
          <a:off x="0" y="749032"/>
          <a:ext cx="8280920" cy="12096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89E5F45-A1F6-4AAB-91FA-7AA6EBEB5478}">
      <dsp:nvSpPr>
        <dsp:cNvPr id="0" name=""/>
        <dsp:cNvSpPr/>
      </dsp:nvSpPr>
      <dsp:spPr>
        <a:xfrm>
          <a:off x="414046" y="40552"/>
          <a:ext cx="7151725" cy="1416960"/>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9099" tIns="0" rIns="219099" bIns="0" numCol="1" spcCol="1270" anchor="ctr" anchorCtr="0">
          <a:noAutofit/>
        </a:bodyPr>
        <a:lstStyle/>
        <a:p>
          <a:pPr lvl="0" algn="just" defTabSz="622300" rtl="0">
            <a:lnSpc>
              <a:spcPct val="90000"/>
            </a:lnSpc>
            <a:spcBef>
              <a:spcPct val="0"/>
            </a:spcBef>
            <a:spcAft>
              <a:spcPct val="35000"/>
            </a:spcAft>
          </a:pPr>
          <a:r>
            <a:rPr lang="es-ES" sz="1400" b="1" kern="1200" dirty="0" smtClean="0">
              <a:latin typeface="Verdana" pitchFamily="34" charset="0"/>
              <a:ea typeface="Verdana" pitchFamily="34" charset="0"/>
              <a:cs typeface="Verdana" pitchFamily="34" charset="0"/>
            </a:rPr>
            <a:t>De la PFB aplicada a los niños/as se pudo determinar que la población en estudio obtuvo  menos de la mitad del total de puntos a alcanzar (23/58), determinando así que la población en estudio presenta dificultades en el desarrollo de la Funciones Básica para la Lectoescritura.</a:t>
          </a:r>
          <a:endParaRPr lang="es-EC" sz="1400" b="1" kern="1200" dirty="0">
            <a:latin typeface="Verdana" pitchFamily="34" charset="0"/>
            <a:ea typeface="Verdana" pitchFamily="34" charset="0"/>
            <a:cs typeface="Verdana" pitchFamily="34" charset="0"/>
          </a:endParaRPr>
        </a:p>
      </dsp:txBody>
      <dsp:txXfrm>
        <a:off x="483216" y="109722"/>
        <a:ext cx="7013385" cy="1278620"/>
      </dsp:txXfrm>
    </dsp:sp>
    <dsp:sp modelId="{9C11E1FD-6CA0-41AA-A534-F469A19D65CF}">
      <dsp:nvSpPr>
        <dsp:cNvPr id="0" name=""/>
        <dsp:cNvSpPr/>
      </dsp:nvSpPr>
      <dsp:spPr>
        <a:xfrm>
          <a:off x="0" y="2926312"/>
          <a:ext cx="8280920" cy="12096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6C8AAFA-C109-4688-B9D1-E3575A5270FD}">
      <dsp:nvSpPr>
        <dsp:cNvPr id="0" name=""/>
        <dsp:cNvSpPr/>
      </dsp:nvSpPr>
      <dsp:spPr>
        <a:xfrm>
          <a:off x="414046" y="2217832"/>
          <a:ext cx="7151725" cy="1416960"/>
        </a:xfrm>
        <a:prstGeom prst="round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9099" tIns="0" rIns="219099" bIns="0" numCol="1" spcCol="1270" anchor="ctr" anchorCtr="0">
          <a:noAutofit/>
        </a:bodyPr>
        <a:lstStyle/>
        <a:p>
          <a:pPr lvl="0" algn="just" defTabSz="622300" rtl="0">
            <a:lnSpc>
              <a:spcPct val="90000"/>
            </a:lnSpc>
            <a:spcBef>
              <a:spcPct val="0"/>
            </a:spcBef>
            <a:spcAft>
              <a:spcPct val="35000"/>
            </a:spcAft>
          </a:pPr>
          <a:r>
            <a:rPr lang="es-ES" sz="1400" b="1" kern="1200" dirty="0" smtClean="0">
              <a:latin typeface="Verdana" pitchFamily="34" charset="0"/>
              <a:ea typeface="Verdana" pitchFamily="34" charset="0"/>
              <a:cs typeface="Verdana" pitchFamily="34" charset="0"/>
            </a:rPr>
            <a:t>El personal docente  limita su planificación al  texto guía, sin tomar en consideración actividades y estrategias metodológicas  fundamentales  en el desarrollo de las Funciones Básicas, para que los niños/as alcancen el desarrollo integral</a:t>
          </a:r>
          <a:endParaRPr lang="es-EC" sz="1400" b="1" kern="1200" dirty="0">
            <a:latin typeface="Verdana" pitchFamily="34" charset="0"/>
            <a:ea typeface="Verdana" pitchFamily="34" charset="0"/>
            <a:cs typeface="Verdana" pitchFamily="34" charset="0"/>
          </a:endParaRPr>
        </a:p>
      </dsp:txBody>
      <dsp:txXfrm>
        <a:off x="483216" y="2287002"/>
        <a:ext cx="7013385" cy="127862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E54527-6E15-467C-B8B6-DA7BC46ECAE6}">
      <dsp:nvSpPr>
        <dsp:cNvPr id="0" name=""/>
        <dsp:cNvSpPr/>
      </dsp:nvSpPr>
      <dsp:spPr>
        <a:xfrm>
          <a:off x="0" y="709453"/>
          <a:ext cx="8280920" cy="11592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97D9548-D9C9-4D65-8FB7-F04D392EC533}">
      <dsp:nvSpPr>
        <dsp:cNvPr id="0" name=""/>
        <dsp:cNvSpPr/>
      </dsp:nvSpPr>
      <dsp:spPr>
        <a:xfrm>
          <a:off x="414046" y="30492"/>
          <a:ext cx="7254152" cy="1357920"/>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9099" tIns="0" rIns="219099" bIns="0" numCol="1" spcCol="1270" anchor="ctr" anchorCtr="0">
          <a:noAutofit/>
        </a:bodyPr>
        <a:lstStyle/>
        <a:p>
          <a:pPr lvl="0" algn="just" defTabSz="622300" rtl="0">
            <a:lnSpc>
              <a:spcPct val="90000"/>
            </a:lnSpc>
            <a:spcBef>
              <a:spcPct val="0"/>
            </a:spcBef>
            <a:spcAft>
              <a:spcPct val="35000"/>
            </a:spcAft>
          </a:pPr>
          <a:r>
            <a:rPr lang="es-ES" sz="1400" b="1" kern="1200" dirty="0" smtClean="0">
              <a:latin typeface="Verdana" pitchFamily="34" charset="0"/>
              <a:ea typeface="Verdana" pitchFamily="34" charset="0"/>
              <a:cs typeface="Verdana" pitchFamily="34" charset="0"/>
            </a:rPr>
            <a:t>Realizar en los niños/as actividades de una manera activa, dinámica, recreativa y funcional que estimulen las diferentes áreas del desarrollo de las Funciones Básicas, poniendo énfasis  especialmente en el área visomotora que es donde la población en estudio presenta mayor deficiencia para el aprendizaje de la lectoescritura.</a:t>
          </a:r>
          <a:endParaRPr lang="es-EC" sz="1400" b="1" kern="1200" dirty="0">
            <a:latin typeface="Verdana" pitchFamily="34" charset="0"/>
            <a:ea typeface="Verdana" pitchFamily="34" charset="0"/>
            <a:cs typeface="Verdana" pitchFamily="34" charset="0"/>
          </a:endParaRPr>
        </a:p>
      </dsp:txBody>
      <dsp:txXfrm>
        <a:off x="480334" y="96780"/>
        <a:ext cx="7121576" cy="1225344"/>
      </dsp:txXfrm>
    </dsp:sp>
    <dsp:sp modelId="{131AEE7B-6735-454A-94FE-B6720F2D4040}">
      <dsp:nvSpPr>
        <dsp:cNvPr id="0" name=""/>
        <dsp:cNvSpPr/>
      </dsp:nvSpPr>
      <dsp:spPr>
        <a:xfrm>
          <a:off x="0" y="2796013"/>
          <a:ext cx="8280920" cy="11592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B5E6467-268B-42F6-BDEE-A9760D4F7BEB}">
      <dsp:nvSpPr>
        <dsp:cNvPr id="0" name=""/>
        <dsp:cNvSpPr/>
      </dsp:nvSpPr>
      <dsp:spPr>
        <a:xfrm>
          <a:off x="414046" y="2117053"/>
          <a:ext cx="7254152" cy="1357920"/>
        </a:xfrm>
        <a:prstGeom prst="round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9099" tIns="0" rIns="219099" bIns="0" numCol="1" spcCol="1270" anchor="ctr" anchorCtr="0">
          <a:noAutofit/>
        </a:bodyPr>
        <a:lstStyle/>
        <a:p>
          <a:pPr lvl="0" algn="just" defTabSz="622300">
            <a:lnSpc>
              <a:spcPct val="90000"/>
            </a:lnSpc>
            <a:spcBef>
              <a:spcPct val="0"/>
            </a:spcBef>
            <a:spcAft>
              <a:spcPct val="35000"/>
            </a:spcAft>
          </a:pPr>
          <a:r>
            <a:rPr lang="es-ES" sz="1400" b="1" kern="1200" dirty="0" smtClean="0">
              <a:latin typeface="Verdana" pitchFamily="34" charset="0"/>
              <a:ea typeface="Verdana" pitchFamily="34" charset="0"/>
              <a:cs typeface="Verdana" pitchFamily="34" charset="0"/>
            </a:rPr>
            <a:t>Que el personal docente implemente actividades direccionadas al  desarrollo de las Funciones Básicas para la lectoescritura, dentro de su planificación curricular, en función de los ejes de aprendizaje, componentes y bloques curriculares</a:t>
          </a:r>
          <a:endParaRPr lang="es-ES" sz="1400" b="1" kern="1200" dirty="0"/>
        </a:p>
      </dsp:txBody>
      <dsp:txXfrm>
        <a:off x="480334" y="2183341"/>
        <a:ext cx="7121576" cy="122534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07925-9CBA-4DB6-8D37-A44FFC4128CD}">
      <dsp:nvSpPr>
        <dsp:cNvPr id="0" name=""/>
        <dsp:cNvSpPr/>
      </dsp:nvSpPr>
      <dsp:spPr>
        <a:xfrm>
          <a:off x="0" y="1712928"/>
          <a:ext cx="8496944" cy="16380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827E2DE-FBA9-4739-AB70-E085B7D35C51}">
      <dsp:nvSpPr>
        <dsp:cNvPr id="0" name=""/>
        <dsp:cNvSpPr/>
      </dsp:nvSpPr>
      <dsp:spPr>
        <a:xfrm>
          <a:off x="424847" y="753527"/>
          <a:ext cx="7532073" cy="1918800"/>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4815" tIns="0" rIns="224815" bIns="0" numCol="1" spcCol="1270" anchor="ctr" anchorCtr="0">
          <a:noAutofit/>
        </a:bodyPr>
        <a:lstStyle/>
        <a:p>
          <a:pPr lvl="0" algn="just" defTabSz="622300" rtl="0">
            <a:lnSpc>
              <a:spcPct val="90000"/>
            </a:lnSpc>
            <a:spcBef>
              <a:spcPct val="0"/>
            </a:spcBef>
            <a:spcAft>
              <a:spcPct val="35000"/>
            </a:spcAft>
          </a:pPr>
          <a:r>
            <a:rPr lang="es-ES" sz="1400" b="1" kern="1200" dirty="0" smtClean="0">
              <a:latin typeface="Verdana" pitchFamily="34" charset="0"/>
              <a:ea typeface="Verdana" pitchFamily="34" charset="0"/>
              <a:cs typeface="Verdana" pitchFamily="34" charset="0"/>
            </a:rPr>
            <a:t>Elaborar una propuesta alternativa, direccionada a estimular el desarrollo de las Funciones Básicas, tomando en cuenta los ejes, componentes y bloques curriculares, que establece la Actualización y Fortalecimiento de la Reforma Curricular 2010, para Primer Año de Educación Básica.</a:t>
          </a:r>
          <a:endParaRPr lang="es-EC" sz="1400" b="1" kern="1200" dirty="0">
            <a:latin typeface="Verdana" pitchFamily="34" charset="0"/>
            <a:ea typeface="Verdana" pitchFamily="34" charset="0"/>
            <a:cs typeface="Verdana" pitchFamily="34" charset="0"/>
          </a:endParaRPr>
        </a:p>
      </dsp:txBody>
      <dsp:txXfrm>
        <a:off x="518515" y="847195"/>
        <a:ext cx="7344737" cy="173146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diagrams.loki3.com/VaryingWidthList+Icon">
  <dgm:title val="Lista de ancho variable"/>
  <dgm:desc val="Se usa para destacar elementos con diferentes importancias. Adecuado para grandes cantidades de texto de nivel 1. El ancho de cada forma se determina de forma independiente según su texto."/>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00C0EE-E036-4C06-A1EB-59EF2EAC37E1}" type="datetimeFigureOut">
              <a:rPr lang="es-EC" smtClean="0"/>
              <a:pPr/>
              <a:t>06/06/2013</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34425C-028F-496B-80FD-4CA7AA1534E6}" type="slidenum">
              <a:rPr lang="es-EC" smtClean="0"/>
              <a:pPr/>
              <a:t>‹Nº›</a:t>
            </a:fld>
            <a:endParaRPr lang="es-EC"/>
          </a:p>
        </p:txBody>
      </p:sp>
    </p:spTree>
    <p:extLst>
      <p:ext uri="{BB962C8B-B14F-4D97-AF65-F5344CB8AC3E}">
        <p14:creationId xmlns:p14="http://schemas.microsoft.com/office/powerpoint/2010/main" val="3289535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CA34425C-028F-496B-80FD-4CA7AA1534E6}" type="slidenum">
              <a:rPr lang="es-EC" smtClean="0"/>
              <a:pPr/>
              <a:t>57</a:t>
            </a:fld>
            <a:endParaRPr lang="es-EC"/>
          </a:p>
        </p:txBody>
      </p:sp>
    </p:spTree>
    <p:extLst>
      <p:ext uri="{BB962C8B-B14F-4D97-AF65-F5344CB8AC3E}">
        <p14:creationId xmlns:p14="http://schemas.microsoft.com/office/powerpoint/2010/main" val="274970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CA34425C-028F-496B-80FD-4CA7AA1534E6}" type="slidenum">
              <a:rPr lang="es-EC" smtClean="0"/>
              <a:pPr/>
              <a:t>73</a:t>
            </a:fld>
            <a:endParaRPr lang="es-EC"/>
          </a:p>
        </p:txBody>
      </p:sp>
    </p:spTree>
    <p:extLst>
      <p:ext uri="{BB962C8B-B14F-4D97-AF65-F5344CB8AC3E}">
        <p14:creationId xmlns:p14="http://schemas.microsoft.com/office/powerpoint/2010/main" val="274970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72F55CF5-D858-4CA9-BF93-759333273434}" type="datetimeFigureOut">
              <a:rPr lang="es-EC" smtClean="0"/>
              <a:pPr/>
              <a:t>06/06/2013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2448F6E8-C40F-404A-884E-187650D1CDA3}" type="slidenum">
              <a:rPr lang="es-EC" smtClean="0"/>
              <a:pPr/>
              <a:t>‹Nº›</a:t>
            </a:fld>
            <a:endParaRPr lang="es-EC"/>
          </a:p>
        </p:txBody>
      </p:sp>
    </p:spTree>
    <p:extLst>
      <p:ext uri="{BB962C8B-B14F-4D97-AF65-F5344CB8AC3E}">
        <p14:creationId xmlns:p14="http://schemas.microsoft.com/office/powerpoint/2010/main" val="567122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72F55CF5-D858-4CA9-BF93-759333273434}" type="datetimeFigureOut">
              <a:rPr lang="es-EC" smtClean="0"/>
              <a:pPr/>
              <a:t>06/06/2013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2448F6E8-C40F-404A-884E-187650D1CDA3}" type="slidenum">
              <a:rPr lang="es-EC" smtClean="0"/>
              <a:pPr/>
              <a:t>‹Nº›</a:t>
            </a:fld>
            <a:endParaRPr lang="es-EC"/>
          </a:p>
        </p:txBody>
      </p:sp>
    </p:spTree>
    <p:extLst>
      <p:ext uri="{BB962C8B-B14F-4D97-AF65-F5344CB8AC3E}">
        <p14:creationId xmlns:p14="http://schemas.microsoft.com/office/powerpoint/2010/main" val="4101701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72F55CF5-D858-4CA9-BF93-759333273434}" type="datetimeFigureOut">
              <a:rPr lang="es-EC" smtClean="0"/>
              <a:pPr/>
              <a:t>06/06/2013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2448F6E8-C40F-404A-884E-187650D1CDA3}" type="slidenum">
              <a:rPr lang="es-EC" smtClean="0"/>
              <a:pPr/>
              <a:t>‹Nº›</a:t>
            </a:fld>
            <a:endParaRPr lang="es-EC"/>
          </a:p>
        </p:txBody>
      </p:sp>
    </p:spTree>
    <p:extLst>
      <p:ext uri="{BB962C8B-B14F-4D97-AF65-F5344CB8AC3E}">
        <p14:creationId xmlns:p14="http://schemas.microsoft.com/office/powerpoint/2010/main" val="1119618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Rectangle 24"/>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pPr>
              <a:defRPr/>
            </a:pPr>
            <a:endParaRPr lang="es-ES" sz="1400" dirty="0"/>
          </a:p>
        </p:txBody>
      </p:sp>
      <p:sp>
        <p:nvSpPr>
          <p:cNvPr id="3" name="Rectangle 25"/>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defRPr/>
            </a:pPr>
            <a:endParaRPr lang="es-ES" sz="1400" dirty="0"/>
          </a:p>
        </p:txBody>
      </p:sp>
      <p:sp>
        <p:nvSpPr>
          <p:cNvPr id="4" name="Rectangle 26"/>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pPr>
              <a:defRPr/>
            </a:pPr>
            <a:endParaRPr lang="es-ES" sz="1400" dirty="0"/>
          </a:p>
        </p:txBody>
      </p:sp>
      <p:sp>
        <p:nvSpPr>
          <p:cNvPr id="5" name="Rectangle 27"/>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defRPr/>
            </a:pPr>
            <a:endParaRPr lang="es-ES" sz="1400" dirty="0"/>
          </a:p>
        </p:txBody>
      </p:sp>
      <p:pic>
        <p:nvPicPr>
          <p:cNvPr id="6" name="Picture 48" descr="bannner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5722938"/>
            <a:ext cx="9144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0"/>
          <p:cNvSpPr>
            <a:spLocks noChangeArrowheads="1"/>
          </p:cNvSpPr>
          <p:nvPr userDrawn="1"/>
        </p:nvSpPr>
        <p:spPr bwMode="auto">
          <a:xfrm>
            <a:off x="217488" y="260350"/>
            <a:ext cx="792162" cy="792163"/>
          </a:xfrm>
          <a:prstGeom prst="ellipse">
            <a:avLst/>
          </a:prstGeom>
          <a:solidFill>
            <a:schemeClr val="bg1"/>
          </a:solidFill>
          <a:ln w="9525">
            <a:noFill/>
            <a:round/>
            <a:headEnd/>
            <a:tailEnd/>
          </a:ln>
          <a:effectLst/>
        </p:spPr>
        <p:txBody>
          <a:bodyPr wrap="none" anchor="ctr"/>
          <a:lstStyle/>
          <a:p>
            <a:pPr>
              <a:defRPr/>
            </a:pPr>
            <a:endParaRPr lang="es-ES" dirty="0"/>
          </a:p>
        </p:txBody>
      </p:sp>
      <p:pic>
        <p:nvPicPr>
          <p:cNvPr id="8" name="Picture 49" descr="LOGO ESPE ORIGINAL copia"/>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7950" y="115888"/>
            <a:ext cx="3313113"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6049431"/>
      </p:ext>
    </p:extLst>
  </p:cSld>
  <p:clrMapOvr>
    <a:masterClrMapping/>
  </p:clrMapOvr>
  <p:transition spd="med">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72F55CF5-D858-4CA9-BF93-759333273434}" type="datetimeFigureOut">
              <a:rPr lang="es-EC" smtClean="0"/>
              <a:pPr/>
              <a:t>06/06/2013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2448F6E8-C40F-404A-884E-187650D1CDA3}" type="slidenum">
              <a:rPr lang="es-EC" smtClean="0"/>
              <a:pPr/>
              <a:t>‹Nº›</a:t>
            </a:fld>
            <a:endParaRPr lang="es-EC"/>
          </a:p>
        </p:txBody>
      </p:sp>
    </p:spTree>
    <p:extLst>
      <p:ext uri="{BB962C8B-B14F-4D97-AF65-F5344CB8AC3E}">
        <p14:creationId xmlns:p14="http://schemas.microsoft.com/office/powerpoint/2010/main" val="2729582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2F55CF5-D858-4CA9-BF93-759333273434}" type="datetimeFigureOut">
              <a:rPr lang="es-EC" smtClean="0"/>
              <a:pPr/>
              <a:t>06/06/2013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2448F6E8-C40F-404A-884E-187650D1CDA3}" type="slidenum">
              <a:rPr lang="es-EC" smtClean="0"/>
              <a:pPr/>
              <a:t>‹Nº›</a:t>
            </a:fld>
            <a:endParaRPr lang="es-EC"/>
          </a:p>
        </p:txBody>
      </p:sp>
    </p:spTree>
    <p:extLst>
      <p:ext uri="{BB962C8B-B14F-4D97-AF65-F5344CB8AC3E}">
        <p14:creationId xmlns:p14="http://schemas.microsoft.com/office/powerpoint/2010/main" val="2516047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72F55CF5-D858-4CA9-BF93-759333273434}" type="datetimeFigureOut">
              <a:rPr lang="es-EC" smtClean="0"/>
              <a:pPr/>
              <a:t>06/06/2013</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2448F6E8-C40F-404A-884E-187650D1CDA3}" type="slidenum">
              <a:rPr lang="es-EC" smtClean="0"/>
              <a:pPr/>
              <a:t>‹Nº›</a:t>
            </a:fld>
            <a:endParaRPr lang="es-EC"/>
          </a:p>
        </p:txBody>
      </p:sp>
    </p:spTree>
    <p:extLst>
      <p:ext uri="{BB962C8B-B14F-4D97-AF65-F5344CB8AC3E}">
        <p14:creationId xmlns:p14="http://schemas.microsoft.com/office/powerpoint/2010/main" val="1287790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72F55CF5-D858-4CA9-BF93-759333273434}" type="datetimeFigureOut">
              <a:rPr lang="es-EC" smtClean="0"/>
              <a:pPr/>
              <a:t>06/06/2013</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2448F6E8-C40F-404A-884E-187650D1CDA3}" type="slidenum">
              <a:rPr lang="es-EC" smtClean="0"/>
              <a:pPr/>
              <a:t>‹Nº›</a:t>
            </a:fld>
            <a:endParaRPr lang="es-EC"/>
          </a:p>
        </p:txBody>
      </p:sp>
    </p:spTree>
    <p:extLst>
      <p:ext uri="{BB962C8B-B14F-4D97-AF65-F5344CB8AC3E}">
        <p14:creationId xmlns:p14="http://schemas.microsoft.com/office/powerpoint/2010/main" val="1948652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72F55CF5-D858-4CA9-BF93-759333273434}" type="datetimeFigureOut">
              <a:rPr lang="es-EC" smtClean="0"/>
              <a:pPr/>
              <a:t>06/06/2013</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2448F6E8-C40F-404A-884E-187650D1CDA3}" type="slidenum">
              <a:rPr lang="es-EC" smtClean="0"/>
              <a:pPr/>
              <a:t>‹Nº›</a:t>
            </a:fld>
            <a:endParaRPr lang="es-EC"/>
          </a:p>
        </p:txBody>
      </p:sp>
    </p:spTree>
    <p:extLst>
      <p:ext uri="{BB962C8B-B14F-4D97-AF65-F5344CB8AC3E}">
        <p14:creationId xmlns:p14="http://schemas.microsoft.com/office/powerpoint/2010/main" val="6536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2F55CF5-D858-4CA9-BF93-759333273434}" type="datetimeFigureOut">
              <a:rPr lang="es-EC" smtClean="0"/>
              <a:pPr/>
              <a:t>06/06/2013</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2448F6E8-C40F-404A-884E-187650D1CDA3}" type="slidenum">
              <a:rPr lang="es-EC" smtClean="0"/>
              <a:pPr/>
              <a:t>‹Nº›</a:t>
            </a:fld>
            <a:endParaRPr lang="es-EC"/>
          </a:p>
        </p:txBody>
      </p:sp>
    </p:spTree>
    <p:extLst>
      <p:ext uri="{BB962C8B-B14F-4D97-AF65-F5344CB8AC3E}">
        <p14:creationId xmlns:p14="http://schemas.microsoft.com/office/powerpoint/2010/main" val="1948286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2F55CF5-D858-4CA9-BF93-759333273434}" type="datetimeFigureOut">
              <a:rPr lang="es-EC" smtClean="0"/>
              <a:pPr/>
              <a:t>06/06/2013</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2448F6E8-C40F-404A-884E-187650D1CDA3}" type="slidenum">
              <a:rPr lang="es-EC" smtClean="0"/>
              <a:pPr/>
              <a:t>‹Nº›</a:t>
            </a:fld>
            <a:endParaRPr lang="es-EC"/>
          </a:p>
        </p:txBody>
      </p:sp>
    </p:spTree>
    <p:extLst>
      <p:ext uri="{BB962C8B-B14F-4D97-AF65-F5344CB8AC3E}">
        <p14:creationId xmlns:p14="http://schemas.microsoft.com/office/powerpoint/2010/main" val="2337911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2F55CF5-D858-4CA9-BF93-759333273434}" type="datetimeFigureOut">
              <a:rPr lang="es-EC" smtClean="0"/>
              <a:pPr/>
              <a:t>06/06/2013</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2448F6E8-C40F-404A-884E-187650D1CDA3}" type="slidenum">
              <a:rPr lang="es-EC" smtClean="0"/>
              <a:pPr/>
              <a:t>‹Nº›</a:t>
            </a:fld>
            <a:endParaRPr lang="es-EC"/>
          </a:p>
        </p:txBody>
      </p:sp>
    </p:spTree>
    <p:extLst>
      <p:ext uri="{BB962C8B-B14F-4D97-AF65-F5344CB8AC3E}">
        <p14:creationId xmlns:p14="http://schemas.microsoft.com/office/powerpoint/2010/main" val="3838812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F55CF5-D858-4CA9-BF93-759333273434}" type="datetimeFigureOut">
              <a:rPr lang="es-EC" smtClean="0"/>
              <a:pPr/>
              <a:t>06/06/2013</a:t>
            </a:fld>
            <a:endParaRPr lang="es-EC"/>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48F6E8-C40F-404A-884E-187650D1CDA3}" type="slidenum">
              <a:rPr lang="es-EC" smtClean="0"/>
              <a:pPr/>
              <a:t>‹Nº›</a:t>
            </a:fld>
            <a:endParaRPr lang="es-EC"/>
          </a:p>
        </p:txBody>
      </p:sp>
    </p:spTree>
    <p:extLst>
      <p:ext uri="{BB962C8B-B14F-4D97-AF65-F5344CB8AC3E}">
        <p14:creationId xmlns:p14="http://schemas.microsoft.com/office/powerpoint/2010/main" val="39570724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slide" Target="slide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8.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 Target="slide73.xml"/><Relationship Id="rId1" Type="http://schemas.openxmlformats.org/officeDocument/2006/relationships/slideLayout" Target="../slideLayouts/slideLayout12.xml"/><Relationship Id="rId4" Type="http://schemas.openxmlformats.org/officeDocument/2006/relationships/image" Target="../media/image127.jpeg"/></Relationships>
</file>

<file path=ppt/slides/_rels/slide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14.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slide" Target="slide15.xml"/><Relationship Id="rId1" Type="http://schemas.openxmlformats.org/officeDocument/2006/relationships/slideLayout" Target="../slideLayouts/slideLayout12.xml"/><Relationship Id="rId4" Type="http://schemas.openxmlformats.org/officeDocument/2006/relationships/slide" Target="slide1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slide" Target="slide19.xml"/><Relationship Id="rId1" Type="http://schemas.openxmlformats.org/officeDocument/2006/relationships/slideLayout" Target="../slideLayouts/slideLayout12.xml"/><Relationship Id="rId4" Type="http://schemas.openxmlformats.org/officeDocument/2006/relationships/slide" Target="slide2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slide" Target="slide21.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2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slide" Target="slide3.xml"/><Relationship Id="rId1" Type="http://schemas.openxmlformats.org/officeDocument/2006/relationships/slideLayout" Target="../slideLayouts/slideLayout12.xml"/><Relationship Id="rId4" Type="http://schemas.openxmlformats.org/officeDocument/2006/relationships/image" Target="../media/image20.gif"/></Relationships>
</file>

<file path=ppt/slides/_rels/slide26.xml.rels><?xml version="1.0" encoding="UTF-8" standalone="yes"?>
<Relationships xmlns="http://schemas.openxmlformats.org/package/2006/relationships"><Relationship Id="rId2" Type="http://schemas.openxmlformats.org/officeDocument/2006/relationships/slide" Target="slide27.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28.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29.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slide" Target="slide30.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xml.rels><?xml version="1.0" encoding="UTF-8" standalone="yes"?>
<Relationships xmlns="http://schemas.openxmlformats.org/package/2006/relationships"><Relationship Id="rId8" Type="http://schemas.openxmlformats.org/officeDocument/2006/relationships/slide" Target="slide26.xml"/><Relationship Id="rId3" Type="http://schemas.microsoft.com/office/2007/relationships/hdphoto" Target="../media/hdphoto1.wdp"/><Relationship Id="rId7" Type="http://schemas.openxmlformats.org/officeDocument/2006/relationships/slide" Target="slide25.xml"/><Relationship Id="rId12" Type="http://schemas.openxmlformats.org/officeDocument/2006/relationships/slide" Target="slide5.xml"/><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slide" Target="slide18.xml"/><Relationship Id="rId11" Type="http://schemas.openxmlformats.org/officeDocument/2006/relationships/slide" Target="slide4.xml"/><Relationship Id="rId5" Type="http://schemas.openxmlformats.org/officeDocument/2006/relationships/slide" Target="slide8.xml"/><Relationship Id="rId10" Type="http://schemas.openxmlformats.org/officeDocument/2006/relationships/slide" Target="slide36.xml"/><Relationship Id="rId4" Type="http://schemas.openxmlformats.org/officeDocument/2006/relationships/slide" Target="slide6.xml"/><Relationship Id="rId9" Type="http://schemas.openxmlformats.org/officeDocument/2006/relationships/slide" Target="slide3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31.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slide" Target="slide3.xml"/><Relationship Id="rId1" Type="http://schemas.openxmlformats.org/officeDocument/2006/relationships/slideLayout" Target="../slideLayouts/slideLayout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2.xml.rels><?xml version="1.0" encoding="UTF-8" standalone="yes"?>
<Relationships xmlns="http://schemas.openxmlformats.org/package/2006/relationships"><Relationship Id="rId2" Type="http://schemas.openxmlformats.org/officeDocument/2006/relationships/slide" Target="slide33.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slide" Target="slide34.xml"/><Relationship Id="rId7" Type="http://schemas.openxmlformats.org/officeDocument/2006/relationships/diagramColors" Target="../diagrams/colors8.xml"/><Relationship Id="rId2" Type="http://schemas.openxmlformats.org/officeDocument/2006/relationships/slide" Target="slide2.xml"/><Relationship Id="rId1" Type="http://schemas.openxmlformats.org/officeDocument/2006/relationships/slideLayout" Target="../slideLayouts/slideLayout1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slide" Target="slide3.xml"/><Relationship Id="rId1" Type="http://schemas.openxmlformats.org/officeDocument/2006/relationships/slideLayout" Target="../slideLayouts/slideLayout1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 Target="slide36.xml"/><Relationship Id="rId1" Type="http://schemas.openxmlformats.org/officeDocument/2006/relationships/slideLayout" Target="../slideLayouts/slideLayout12.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12.xml"/><Relationship Id="rId5" Type="http://schemas.openxmlformats.org/officeDocument/2006/relationships/slide" Target="slide39.xml"/><Relationship Id="rId4" Type="http://schemas.openxmlformats.org/officeDocument/2006/relationships/slide" Target="slide37.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slide" Target="slide36.xml"/><Relationship Id="rId1" Type="http://schemas.openxmlformats.org/officeDocument/2006/relationships/slideLayout" Target="../slideLayouts/slideLayout1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slide" Target="slide36.xml"/><Relationship Id="rId1" Type="http://schemas.openxmlformats.org/officeDocument/2006/relationships/slideLayout" Target="../slideLayouts/slideLayout1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9.xml.rels><?xml version="1.0" encoding="UTF-8" standalone="yes"?>
<Relationships xmlns="http://schemas.openxmlformats.org/package/2006/relationships"><Relationship Id="rId2" Type="http://schemas.openxmlformats.org/officeDocument/2006/relationships/slide" Target="slide40.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slide" Target="slide41.xml"/><Relationship Id="rId1" Type="http://schemas.openxmlformats.org/officeDocument/2006/relationships/slideLayout" Target="../slideLayouts/slideLayout12.xml"/><Relationship Id="rId4" Type="http://schemas.openxmlformats.org/officeDocument/2006/relationships/slide" Target="slide73.xml"/></Relationships>
</file>

<file path=ppt/slides/_rels/slide41.xml.rels><?xml version="1.0" encoding="UTF-8" standalone="yes"?>
<Relationships xmlns="http://schemas.openxmlformats.org/package/2006/relationships"><Relationship Id="rId8" Type="http://schemas.openxmlformats.org/officeDocument/2006/relationships/diagramData" Target="../diagrams/data13.xml"/><Relationship Id="rId3" Type="http://schemas.openxmlformats.org/officeDocument/2006/relationships/diagramLayout" Target="../diagrams/layout12.xml"/><Relationship Id="rId7" Type="http://schemas.openxmlformats.org/officeDocument/2006/relationships/slide" Target="slide40.xml"/><Relationship Id="rId12" Type="http://schemas.microsoft.com/office/2007/relationships/diagramDrawing" Target="../diagrams/drawing13.xml"/><Relationship Id="rId2" Type="http://schemas.openxmlformats.org/officeDocument/2006/relationships/diagramData" Target="../diagrams/data12.xml"/><Relationship Id="rId1" Type="http://schemas.openxmlformats.org/officeDocument/2006/relationships/slideLayout" Target="../slideLayouts/slideLayout12.xml"/><Relationship Id="rId6" Type="http://schemas.microsoft.com/office/2007/relationships/diagramDrawing" Target="../diagrams/drawing12.xml"/><Relationship Id="rId11" Type="http://schemas.openxmlformats.org/officeDocument/2006/relationships/diagramColors" Target="../diagrams/colors13.xml"/><Relationship Id="rId5" Type="http://schemas.openxmlformats.org/officeDocument/2006/relationships/diagramColors" Target="../diagrams/colors12.xml"/><Relationship Id="rId10" Type="http://schemas.openxmlformats.org/officeDocument/2006/relationships/diagramQuickStyle" Target="../diagrams/quickStyle13.xml"/><Relationship Id="rId4" Type="http://schemas.openxmlformats.org/officeDocument/2006/relationships/diagramQuickStyle" Target="../diagrams/quickStyle12.xml"/><Relationship Id="rId9" Type="http://schemas.openxmlformats.org/officeDocument/2006/relationships/diagramLayout" Target="../diagrams/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41.xml"/><Relationship Id="rId1" Type="http://schemas.openxmlformats.org/officeDocument/2006/relationships/slideLayout" Target="../slideLayouts/slideLayout12.xml"/><Relationship Id="rId4" Type="http://schemas.openxmlformats.org/officeDocument/2006/relationships/image" Target="../media/image25.gif"/></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41.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41.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41.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 Target="slide41.xml"/><Relationship Id="rId1" Type="http://schemas.openxmlformats.org/officeDocument/2006/relationships/slideLayout" Target="../slideLayouts/slideLayout12.xml"/><Relationship Id="rId4" Type="http://schemas.openxmlformats.org/officeDocument/2006/relationships/image" Target="../media/image33.jpeg"/></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41.xml"/><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41.xml"/><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 Target="slide41.xml"/><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 Target="slide41.xml"/><Relationship Id="rId1" Type="http://schemas.openxmlformats.org/officeDocument/2006/relationships/slideLayout" Target="../slideLayouts/slideLayout12.xml"/><Relationship Id="rId4" Type="http://schemas.openxmlformats.org/officeDocument/2006/relationships/image" Target="../media/image40.jpeg"/></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 Target="slide41.xml"/><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 Target="slide41.xml"/><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 Target="slide41.xml"/><Relationship Id="rId1" Type="http://schemas.openxmlformats.org/officeDocument/2006/relationships/slideLayout" Target="../slideLayouts/slideLayout12.xml"/><Relationship Id="rId4" Type="http://schemas.openxmlformats.org/officeDocument/2006/relationships/image" Target="../media/image45.gif"/></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41.xml"/><Relationship Id="rId1" Type="http://schemas.openxmlformats.org/officeDocument/2006/relationships/slideLayout" Target="../slideLayouts/slideLayout12.xml"/><Relationship Id="rId4" Type="http://schemas.openxmlformats.org/officeDocument/2006/relationships/image" Target="../media/image47.jpeg"/></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41.xml"/><Relationship Id="rId1" Type="http://schemas.openxmlformats.org/officeDocument/2006/relationships/slideLayout" Target="../slideLayouts/slideLayout12.xml"/><Relationship Id="rId4" Type="http://schemas.openxmlformats.org/officeDocument/2006/relationships/image" Target="../media/image48.jpeg"/></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 Target="slide41.xml"/><Relationship Id="rId1" Type="http://schemas.openxmlformats.org/officeDocument/2006/relationships/slideLayout" Target="../slideLayouts/slideLayout12.xml"/><Relationship Id="rId4" Type="http://schemas.openxmlformats.org/officeDocument/2006/relationships/image" Target="../media/image50.jpeg"/></Relationships>
</file>

<file path=ppt/slides/_rels/slide57.xml.rels><?xml version="1.0" encoding="UTF-8" standalone="yes"?>
<Relationships xmlns="http://schemas.openxmlformats.org/package/2006/relationships"><Relationship Id="rId8" Type="http://schemas.openxmlformats.org/officeDocument/2006/relationships/slide" Target="slide40.xml"/><Relationship Id="rId13" Type="http://schemas.microsoft.com/office/2007/relationships/diagramDrawing" Target="../diagrams/drawing15.xml"/><Relationship Id="rId18" Type="http://schemas.microsoft.com/office/2007/relationships/diagramDrawing" Target="../diagrams/drawing16.xml"/><Relationship Id="rId3" Type="http://schemas.openxmlformats.org/officeDocument/2006/relationships/diagramData" Target="../diagrams/data14.xml"/><Relationship Id="rId7" Type="http://schemas.microsoft.com/office/2007/relationships/diagramDrawing" Target="../diagrams/drawing14.xml"/><Relationship Id="rId12" Type="http://schemas.openxmlformats.org/officeDocument/2006/relationships/diagramColors" Target="../diagrams/colors15.xml"/><Relationship Id="rId17" Type="http://schemas.openxmlformats.org/officeDocument/2006/relationships/diagramColors" Target="../diagrams/colors16.xml"/><Relationship Id="rId2" Type="http://schemas.openxmlformats.org/officeDocument/2006/relationships/notesSlide" Target="../notesSlides/notesSlide1.xml"/><Relationship Id="rId16" Type="http://schemas.openxmlformats.org/officeDocument/2006/relationships/diagramQuickStyle" Target="../diagrams/quickStyle16.xml"/><Relationship Id="rId1" Type="http://schemas.openxmlformats.org/officeDocument/2006/relationships/slideLayout" Target="../slideLayouts/slideLayout12.xml"/><Relationship Id="rId6" Type="http://schemas.openxmlformats.org/officeDocument/2006/relationships/diagramColors" Target="../diagrams/colors14.xml"/><Relationship Id="rId11" Type="http://schemas.openxmlformats.org/officeDocument/2006/relationships/diagramQuickStyle" Target="../diagrams/quickStyle15.xml"/><Relationship Id="rId5" Type="http://schemas.openxmlformats.org/officeDocument/2006/relationships/diagramQuickStyle" Target="../diagrams/quickStyle14.xml"/><Relationship Id="rId15" Type="http://schemas.openxmlformats.org/officeDocument/2006/relationships/diagramLayout" Target="../diagrams/layout16.xml"/><Relationship Id="rId10" Type="http://schemas.openxmlformats.org/officeDocument/2006/relationships/diagramLayout" Target="../diagrams/layout15.xml"/><Relationship Id="rId4" Type="http://schemas.openxmlformats.org/officeDocument/2006/relationships/diagramLayout" Target="../diagrams/layout14.xml"/><Relationship Id="rId9" Type="http://schemas.openxmlformats.org/officeDocument/2006/relationships/diagramData" Target="../diagrams/data15.xml"/><Relationship Id="rId14" Type="http://schemas.openxmlformats.org/officeDocument/2006/relationships/diagramData" Target="../diagrams/data16.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 Target="slide57.xml"/><Relationship Id="rId1" Type="http://schemas.openxmlformats.org/officeDocument/2006/relationships/slideLayout" Target="../slideLayouts/slideLayout12.xml"/><Relationship Id="rId4" Type="http://schemas.openxmlformats.org/officeDocument/2006/relationships/image" Target="../media/image52.jpeg"/></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 Target="slide57.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 Target="slide7.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 Target="slide57.xml"/><Relationship Id="rId1" Type="http://schemas.openxmlformats.org/officeDocument/2006/relationships/slideLayout" Target="../slideLayouts/slideLayout12.xml"/><Relationship Id="rId4" Type="http://schemas.openxmlformats.org/officeDocument/2006/relationships/image" Target="../media/image55.jpeg"/></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 Target="slide57.xml"/><Relationship Id="rId1" Type="http://schemas.openxmlformats.org/officeDocument/2006/relationships/slideLayout" Target="../slideLayouts/slideLayout12.xml"/><Relationship Id="rId4" Type="http://schemas.openxmlformats.org/officeDocument/2006/relationships/image" Target="../media/image57.jpeg"/></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 Target="slide57.xml"/><Relationship Id="rId1" Type="http://schemas.openxmlformats.org/officeDocument/2006/relationships/slideLayout" Target="../slideLayouts/slideLayout12.xml"/><Relationship Id="rId4" Type="http://schemas.openxmlformats.org/officeDocument/2006/relationships/image" Target="../media/image59.jpeg"/></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 Target="slide57.xml"/><Relationship Id="rId1" Type="http://schemas.openxmlformats.org/officeDocument/2006/relationships/slideLayout" Target="../slideLayouts/slideLayout12.xml"/><Relationship Id="rId4" Type="http://schemas.openxmlformats.org/officeDocument/2006/relationships/image" Target="../media/image61.jpeg"/></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 Target="slide57.xml"/><Relationship Id="rId1" Type="http://schemas.openxmlformats.org/officeDocument/2006/relationships/slideLayout" Target="../slideLayouts/slideLayout12.xml"/><Relationship Id="rId4" Type="http://schemas.openxmlformats.org/officeDocument/2006/relationships/image" Target="../media/image63.jpeg"/></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 Target="slide57.xml"/><Relationship Id="rId1" Type="http://schemas.openxmlformats.org/officeDocument/2006/relationships/slideLayout" Target="../slideLayouts/slideLayout12.xml"/><Relationship Id="rId4" Type="http://schemas.openxmlformats.org/officeDocument/2006/relationships/image" Target="../media/image64.jpeg"/></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 Target="slide57.xml"/><Relationship Id="rId1" Type="http://schemas.openxmlformats.org/officeDocument/2006/relationships/slideLayout" Target="../slideLayouts/slideLayout12.xml"/><Relationship Id="rId4" Type="http://schemas.openxmlformats.org/officeDocument/2006/relationships/image" Target="../media/image66.jpeg"/></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 Target="slide57.xml"/><Relationship Id="rId1" Type="http://schemas.openxmlformats.org/officeDocument/2006/relationships/slideLayout" Target="../slideLayouts/slideLayout12.xml"/><Relationship Id="rId4" Type="http://schemas.openxmlformats.org/officeDocument/2006/relationships/image" Target="../media/image68.jpeg"/></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 Target="slide57.xml"/><Relationship Id="rId1" Type="http://schemas.openxmlformats.org/officeDocument/2006/relationships/slideLayout" Target="../slideLayouts/slideLayout12.xml"/><Relationship Id="rId4" Type="http://schemas.openxmlformats.org/officeDocument/2006/relationships/image" Target="../media/image69.jpeg"/></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 Target="slide57.xml"/><Relationship Id="rId1" Type="http://schemas.openxmlformats.org/officeDocument/2006/relationships/slideLayout" Target="../slideLayouts/slideLayout12.xml"/><Relationship Id="rId4" Type="http://schemas.openxmlformats.org/officeDocument/2006/relationships/image" Target="../media/image71.jpe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 Target="slide3.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 Target="slide57.xml"/><Relationship Id="rId1" Type="http://schemas.openxmlformats.org/officeDocument/2006/relationships/slideLayout" Target="../slideLayouts/slideLayout12.xml"/><Relationship Id="rId4" Type="http://schemas.openxmlformats.org/officeDocument/2006/relationships/image" Target="../media/image72.gif"/></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 Target="slide57.xml"/><Relationship Id="rId1" Type="http://schemas.openxmlformats.org/officeDocument/2006/relationships/slideLayout" Target="../slideLayouts/slideLayout12.xml"/><Relationship Id="rId4" Type="http://schemas.openxmlformats.org/officeDocument/2006/relationships/image" Target="../media/image74.jpeg"/></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 Target="slide57.xml"/><Relationship Id="rId1" Type="http://schemas.openxmlformats.org/officeDocument/2006/relationships/slideLayout" Target="../slideLayouts/slideLayout12.xml"/><Relationship Id="rId4" Type="http://schemas.openxmlformats.org/officeDocument/2006/relationships/image" Target="../media/image75.jpeg"/></Relationships>
</file>

<file path=ppt/slides/_rels/slide73.xml.rels><?xml version="1.0" encoding="UTF-8" standalone="yes"?>
<Relationships xmlns="http://schemas.openxmlformats.org/package/2006/relationships"><Relationship Id="rId8" Type="http://schemas.openxmlformats.org/officeDocument/2006/relationships/diagramQuickStyle" Target="../diagrams/quickStyle17.xml"/><Relationship Id="rId13" Type="http://schemas.openxmlformats.org/officeDocument/2006/relationships/diagramQuickStyle" Target="../diagrams/quickStyle18.xml"/><Relationship Id="rId18" Type="http://schemas.openxmlformats.org/officeDocument/2006/relationships/diagramQuickStyle" Target="../diagrams/quickStyle19.xml"/><Relationship Id="rId3" Type="http://schemas.openxmlformats.org/officeDocument/2006/relationships/slide" Target="slide101.xml"/><Relationship Id="rId7" Type="http://schemas.openxmlformats.org/officeDocument/2006/relationships/diagramLayout" Target="../diagrams/layout17.xml"/><Relationship Id="rId12" Type="http://schemas.openxmlformats.org/officeDocument/2006/relationships/diagramLayout" Target="../diagrams/layout18.xml"/><Relationship Id="rId17" Type="http://schemas.openxmlformats.org/officeDocument/2006/relationships/diagramLayout" Target="../diagrams/layout19.xml"/><Relationship Id="rId2" Type="http://schemas.openxmlformats.org/officeDocument/2006/relationships/notesSlide" Target="../notesSlides/notesSlide2.xml"/><Relationship Id="rId16" Type="http://schemas.openxmlformats.org/officeDocument/2006/relationships/diagramData" Target="../diagrams/data19.xml"/><Relationship Id="rId20" Type="http://schemas.microsoft.com/office/2007/relationships/diagramDrawing" Target="../diagrams/drawing19.xml"/><Relationship Id="rId1" Type="http://schemas.openxmlformats.org/officeDocument/2006/relationships/slideLayout" Target="../slideLayouts/slideLayout12.xml"/><Relationship Id="rId6" Type="http://schemas.openxmlformats.org/officeDocument/2006/relationships/diagramData" Target="../diagrams/data17.xml"/><Relationship Id="rId11" Type="http://schemas.openxmlformats.org/officeDocument/2006/relationships/diagramData" Target="../diagrams/data18.xml"/><Relationship Id="rId5" Type="http://schemas.openxmlformats.org/officeDocument/2006/relationships/slide" Target="slide40.xml"/><Relationship Id="rId15" Type="http://schemas.microsoft.com/office/2007/relationships/diagramDrawing" Target="../diagrams/drawing18.xml"/><Relationship Id="rId10" Type="http://schemas.microsoft.com/office/2007/relationships/diagramDrawing" Target="../diagrams/drawing17.xml"/><Relationship Id="rId19" Type="http://schemas.openxmlformats.org/officeDocument/2006/relationships/diagramColors" Target="../diagrams/colors19.xml"/><Relationship Id="rId4" Type="http://schemas.openxmlformats.org/officeDocument/2006/relationships/image" Target="../media/image76.jpeg"/><Relationship Id="rId9" Type="http://schemas.openxmlformats.org/officeDocument/2006/relationships/diagramColors" Target="../diagrams/colors17.xml"/><Relationship Id="rId14" Type="http://schemas.openxmlformats.org/officeDocument/2006/relationships/diagramColors" Target="../diagrams/colors18.xml"/></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 Target="slide73.xml"/><Relationship Id="rId1" Type="http://schemas.openxmlformats.org/officeDocument/2006/relationships/slideLayout" Target="../slideLayouts/slideLayout12.xml"/><Relationship Id="rId4" Type="http://schemas.openxmlformats.org/officeDocument/2006/relationships/image" Target="../media/image78.jpeg"/></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 Target="slide73.xml"/><Relationship Id="rId1" Type="http://schemas.openxmlformats.org/officeDocument/2006/relationships/slideLayout" Target="../slideLayouts/slideLayout12.xml"/><Relationship Id="rId4" Type="http://schemas.openxmlformats.org/officeDocument/2006/relationships/image" Target="../media/image79.jpeg"/></Relationships>
</file>

<file path=ppt/slides/_rels/slide7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 Target="slide73.xml"/><Relationship Id="rId1" Type="http://schemas.openxmlformats.org/officeDocument/2006/relationships/slideLayout" Target="../slideLayouts/slideLayout12.xml"/><Relationship Id="rId4" Type="http://schemas.openxmlformats.org/officeDocument/2006/relationships/image" Target="../media/image81.jpeg"/></Relationships>
</file>

<file path=ppt/slides/_rels/slide7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 Target="slide73.xml"/><Relationship Id="rId1" Type="http://schemas.openxmlformats.org/officeDocument/2006/relationships/slideLayout" Target="../slideLayouts/slideLayout12.xml"/><Relationship Id="rId4" Type="http://schemas.openxmlformats.org/officeDocument/2006/relationships/image" Target="../media/image82.jpeg"/></Relationships>
</file>

<file path=ppt/slides/_rels/slide7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 Target="slide73.xml"/><Relationship Id="rId1" Type="http://schemas.openxmlformats.org/officeDocument/2006/relationships/slideLayout" Target="../slideLayouts/slideLayout12.xml"/><Relationship Id="rId4" Type="http://schemas.openxmlformats.org/officeDocument/2006/relationships/image" Target="../media/image84.jpeg"/></Relationships>
</file>

<file path=ppt/slides/_rels/slide7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 Target="slide73.xml"/><Relationship Id="rId1" Type="http://schemas.openxmlformats.org/officeDocument/2006/relationships/slideLayout" Target="../slideLayouts/slideLayout12.xml"/><Relationship Id="rId4" Type="http://schemas.openxmlformats.org/officeDocument/2006/relationships/image" Target="../media/image85.jpeg"/></Relationships>
</file>

<file path=ppt/slides/_rels/slide8.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slide" Target="slide9.xml"/><Relationship Id="rId1" Type="http://schemas.openxmlformats.org/officeDocument/2006/relationships/slideLayout" Target="../slideLayouts/slideLayout12.xml"/><Relationship Id="rId6" Type="http://schemas.openxmlformats.org/officeDocument/2006/relationships/slide" Target="slide13.xml"/><Relationship Id="rId5" Type="http://schemas.openxmlformats.org/officeDocument/2006/relationships/slide" Target="slide12.xm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 Target="slide73.xml"/><Relationship Id="rId1" Type="http://schemas.openxmlformats.org/officeDocument/2006/relationships/slideLayout" Target="../slideLayouts/slideLayout12.xml"/><Relationship Id="rId4" Type="http://schemas.openxmlformats.org/officeDocument/2006/relationships/image" Target="../media/image87.jpeg"/></Relationships>
</file>

<file path=ppt/slides/_rels/slide8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 Target="slide73.xml"/><Relationship Id="rId1" Type="http://schemas.openxmlformats.org/officeDocument/2006/relationships/slideLayout" Target="../slideLayouts/slideLayout12.xml"/><Relationship Id="rId4" Type="http://schemas.openxmlformats.org/officeDocument/2006/relationships/image" Target="../media/image89.jpeg"/></Relationships>
</file>

<file path=ppt/slides/_rels/slide8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 Target="slide73.xml"/><Relationship Id="rId1" Type="http://schemas.openxmlformats.org/officeDocument/2006/relationships/slideLayout" Target="../slideLayouts/slideLayout12.xml"/><Relationship Id="rId4" Type="http://schemas.openxmlformats.org/officeDocument/2006/relationships/image" Target="../media/image90.png"/></Relationships>
</file>

<file path=ppt/slides/_rels/slide8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 Target="slide73.xml"/><Relationship Id="rId1" Type="http://schemas.openxmlformats.org/officeDocument/2006/relationships/slideLayout" Target="../slideLayouts/slideLayout12.xml"/><Relationship Id="rId4" Type="http://schemas.openxmlformats.org/officeDocument/2006/relationships/image" Target="../media/image92.jpeg"/></Relationships>
</file>

<file path=ppt/slides/_rels/slide8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 Target="slide73.xml"/><Relationship Id="rId1" Type="http://schemas.openxmlformats.org/officeDocument/2006/relationships/slideLayout" Target="../slideLayouts/slideLayout12.xml"/><Relationship Id="rId4" Type="http://schemas.openxmlformats.org/officeDocument/2006/relationships/image" Target="../media/image93.jpeg"/></Relationships>
</file>

<file path=ppt/slides/_rels/slide8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 Target="slide73.xml"/><Relationship Id="rId1" Type="http://schemas.openxmlformats.org/officeDocument/2006/relationships/slideLayout" Target="../slideLayouts/slideLayout12.xml"/><Relationship Id="rId4" Type="http://schemas.openxmlformats.org/officeDocument/2006/relationships/image" Target="../media/image95.gif"/></Relationships>
</file>

<file path=ppt/slides/_rels/slide8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 Target="slide73.xml"/><Relationship Id="rId1" Type="http://schemas.openxmlformats.org/officeDocument/2006/relationships/slideLayout" Target="../slideLayouts/slideLayout12.xml"/><Relationship Id="rId4" Type="http://schemas.openxmlformats.org/officeDocument/2006/relationships/image" Target="../media/image96.jpeg"/></Relationships>
</file>

<file path=ppt/slides/_rels/slide8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 Target="slide73.xml"/><Relationship Id="rId1" Type="http://schemas.openxmlformats.org/officeDocument/2006/relationships/slideLayout" Target="../slideLayouts/slideLayout12.xml"/><Relationship Id="rId4" Type="http://schemas.openxmlformats.org/officeDocument/2006/relationships/image" Target="../media/image98.png"/></Relationships>
</file>

<file path=ppt/slides/_rels/slide8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slide" Target="slide73.xml"/><Relationship Id="rId1" Type="http://schemas.openxmlformats.org/officeDocument/2006/relationships/slideLayout" Target="../slideLayouts/slideLayout12.xml"/><Relationship Id="rId4" Type="http://schemas.openxmlformats.org/officeDocument/2006/relationships/image" Target="../media/image100.jpeg"/></Relationships>
</file>

<file path=ppt/slides/_rels/slide8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 Target="slide73.xml"/><Relationship Id="rId1" Type="http://schemas.openxmlformats.org/officeDocument/2006/relationships/slideLayout" Target="../slideLayouts/slideLayout12.xml"/><Relationship Id="rId4" Type="http://schemas.openxmlformats.org/officeDocument/2006/relationships/image" Target="../media/image102.jpe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 Target="slide8.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slide" Target="slide73.xml"/><Relationship Id="rId1" Type="http://schemas.openxmlformats.org/officeDocument/2006/relationships/slideLayout" Target="../slideLayouts/slideLayout12.xml"/><Relationship Id="rId5" Type="http://schemas.openxmlformats.org/officeDocument/2006/relationships/image" Target="../media/image105.jpeg"/><Relationship Id="rId4" Type="http://schemas.openxmlformats.org/officeDocument/2006/relationships/image" Target="../media/image104.jpeg"/></Relationships>
</file>

<file path=ppt/slides/_rels/slide9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slide" Target="slide73.xml"/><Relationship Id="rId1" Type="http://schemas.openxmlformats.org/officeDocument/2006/relationships/slideLayout" Target="../slideLayouts/slideLayout12.xml"/><Relationship Id="rId6" Type="http://schemas.openxmlformats.org/officeDocument/2006/relationships/image" Target="../media/image109.jpeg"/><Relationship Id="rId5" Type="http://schemas.openxmlformats.org/officeDocument/2006/relationships/image" Target="../media/image108.png"/><Relationship Id="rId4" Type="http://schemas.openxmlformats.org/officeDocument/2006/relationships/image" Target="../media/image107.jpeg"/></Relationships>
</file>

<file path=ppt/slides/_rels/slide9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slide" Target="slide73.xml"/><Relationship Id="rId1" Type="http://schemas.openxmlformats.org/officeDocument/2006/relationships/slideLayout" Target="../slideLayouts/slideLayout12.xml"/><Relationship Id="rId5" Type="http://schemas.openxmlformats.org/officeDocument/2006/relationships/image" Target="../media/image112.jpeg"/><Relationship Id="rId4" Type="http://schemas.openxmlformats.org/officeDocument/2006/relationships/image" Target="../media/image111.jpeg"/></Relationships>
</file>

<file path=ppt/slides/_rels/slide9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 Target="slide73.xml"/><Relationship Id="rId1" Type="http://schemas.openxmlformats.org/officeDocument/2006/relationships/slideLayout" Target="../slideLayouts/slideLayout12.xml"/><Relationship Id="rId4" Type="http://schemas.openxmlformats.org/officeDocument/2006/relationships/image" Target="../media/image114.jpeg"/></Relationships>
</file>

<file path=ppt/slides/_rels/slide9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slide" Target="slide73.xml"/><Relationship Id="rId1" Type="http://schemas.openxmlformats.org/officeDocument/2006/relationships/slideLayout" Target="../slideLayouts/slideLayout12.xml"/><Relationship Id="rId4" Type="http://schemas.openxmlformats.org/officeDocument/2006/relationships/image" Target="../media/image116.png"/></Relationships>
</file>

<file path=ppt/slides/_rels/slide9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 Target="slide73.xml"/><Relationship Id="rId1" Type="http://schemas.openxmlformats.org/officeDocument/2006/relationships/slideLayout" Target="../slideLayouts/slideLayout12.xml"/><Relationship Id="rId4" Type="http://schemas.openxmlformats.org/officeDocument/2006/relationships/image" Target="../media/image118.jpeg"/></Relationships>
</file>

<file path=ppt/slides/_rels/slide9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 Target="slide73.xml"/><Relationship Id="rId1" Type="http://schemas.openxmlformats.org/officeDocument/2006/relationships/slideLayout" Target="../slideLayouts/slideLayout12.xml"/><Relationship Id="rId4" Type="http://schemas.openxmlformats.org/officeDocument/2006/relationships/image" Target="../media/image120.jpeg"/></Relationships>
</file>

<file path=ppt/slides/_rels/slide9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slide" Target="slide73.xml"/><Relationship Id="rId1" Type="http://schemas.openxmlformats.org/officeDocument/2006/relationships/slideLayout" Target="../slideLayouts/slideLayout12.xml"/><Relationship Id="rId4" Type="http://schemas.openxmlformats.org/officeDocument/2006/relationships/image" Target="../media/image122.jpeg"/></Relationships>
</file>

<file path=ppt/slides/_rels/slide9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 Target="slide73.xml"/><Relationship Id="rId1" Type="http://schemas.openxmlformats.org/officeDocument/2006/relationships/slideLayout" Target="../slideLayouts/slideLayout12.xml"/><Relationship Id="rId4" Type="http://schemas.openxmlformats.org/officeDocument/2006/relationships/image" Target="../media/image1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Belen\Downloads\espevarios.gif">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49157" y="2204864"/>
            <a:ext cx="4680520" cy="3510390"/>
          </a:xfrm>
          <a:prstGeom prst="rect">
            <a:avLst/>
          </a:prstGeom>
          <a:noFill/>
          <a:extLst>
            <a:ext uri="{909E8E84-426E-40DD-AFC4-6F175D3DCCD1}">
              <a14:hiddenFill xmlns:a14="http://schemas.microsoft.com/office/drawing/2010/main">
                <a:solidFill>
                  <a:srgbClr val="FFFFFF"/>
                </a:solidFill>
              </a14:hiddenFill>
            </a:ext>
          </a:extLst>
        </p:spPr>
      </p:pic>
      <p:pic>
        <p:nvPicPr>
          <p:cNvPr id="1027" name="Imagen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0473" y="61477"/>
            <a:ext cx="1598613" cy="1841500"/>
          </a:xfrm>
          <a:prstGeom prst="rect">
            <a:avLst/>
          </a:prstGeom>
          <a:noFill/>
          <a:extLst>
            <a:ext uri="{909E8E84-426E-40DD-AFC4-6F175D3DCCD1}">
              <a14:hiddenFill xmlns:a14="http://schemas.microsoft.com/office/drawing/2010/main">
                <a:solidFill>
                  <a:srgbClr val="FFFFFF"/>
                </a:solidFill>
              </a14:hiddenFill>
            </a:ext>
          </a:extLst>
        </p:spPr>
      </p:pic>
      <p:sp>
        <p:nvSpPr>
          <p:cNvPr id="4" name="1 Título">
            <a:hlinkClick r:id="rId2" action="ppaction://hlinksldjump"/>
          </p:cNvPr>
          <p:cNvSpPr txBox="1">
            <a:spLocks/>
          </p:cNvSpPr>
          <p:nvPr/>
        </p:nvSpPr>
        <p:spPr>
          <a:xfrm>
            <a:off x="1331640" y="1054684"/>
            <a:ext cx="6322849" cy="1093723"/>
          </a:xfrm>
          <a:prstGeom prst="rect">
            <a:avLst/>
          </a:prstGeom>
          <a:scene3d>
            <a:camera prst="orthographicFront"/>
            <a:lightRig rig="threePt" dir="t"/>
          </a:scene3d>
          <a:sp3d>
            <a:bevelT prst="angle"/>
          </a:sp3d>
        </p:spPr>
        <p:style>
          <a:lnRef idx="1">
            <a:schemeClr val="accent3"/>
          </a:lnRef>
          <a:fillRef idx="2">
            <a:schemeClr val="accent3"/>
          </a:fillRef>
          <a:effectRef idx="1">
            <a:schemeClr val="accent3"/>
          </a:effectRef>
          <a:fontRef idx="minor">
            <a:schemeClr val="dk1"/>
          </a:fontRef>
        </p:style>
        <p:txBody>
          <a:bodyPr>
            <a:noAutofit/>
          </a:bodyPr>
          <a:lstStyle/>
          <a:p>
            <a:pPr algn="ctr"/>
            <a:r>
              <a:rPr lang="es-ES" sz="1600" b="1" dirty="0">
                <a:latin typeface="Verdana" pitchFamily="34" charset="0"/>
                <a:ea typeface="Verdana" pitchFamily="34" charset="0"/>
                <a:cs typeface="Verdana" pitchFamily="34" charset="0"/>
              </a:rPr>
              <a:t>DEPARTAMENTO DE CIENCIAS </a:t>
            </a:r>
            <a:r>
              <a:rPr lang="es-ES" sz="1600" b="1" dirty="0" smtClean="0">
                <a:latin typeface="Verdana" pitchFamily="34" charset="0"/>
                <a:ea typeface="Verdana" pitchFamily="34" charset="0"/>
                <a:cs typeface="Verdana" pitchFamily="34" charset="0"/>
              </a:rPr>
              <a:t>HUMANAS </a:t>
            </a:r>
            <a:r>
              <a:rPr lang="es-ES" sz="1600" b="1" dirty="0">
                <a:latin typeface="Verdana" pitchFamily="34" charset="0"/>
                <a:ea typeface="Verdana" pitchFamily="34" charset="0"/>
                <a:cs typeface="Verdana" pitchFamily="34" charset="0"/>
              </a:rPr>
              <a:t>Y SOCIALES</a:t>
            </a:r>
          </a:p>
          <a:p>
            <a:pPr algn="ctr"/>
            <a:r>
              <a:rPr lang="es-ES" sz="1600" b="1" dirty="0">
                <a:latin typeface="Verdana" pitchFamily="34" charset="0"/>
                <a:ea typeface="Verdana" pitchFamily="34" charset="0"/>
                <a:cs typeface="Verdana" pitchFamily="34" charset="0"/>
              </a:rPr>
              <a:t>LICENCIATURA EN CIENCIAS </a:t>
            </a:r>
            <a:r>
              <a:rPr lang="es-ES" sz="1600" b="1" dirty="0" smtClean="0">
                <a:latin typeface="Verdana" pitchFamily="34" charset="0"/>
                <a:ea typeface="Verdana" pitchFamily="34" charset="0"/>
                <a:cs typeface="Verdana" pitchFamily="34" charset="0"/>
              </a:rPr>
              <a:t>DE </a:t>
            </a:r>
            <a:r>
              <a:rPr lang="es-ES" sz="1600" b="1" dirty="0">
                <a:latin typeface="Verdana" pitchFamily="34" charset="0"/>
                <a:ea typeface="Verdana" pitchFamily="34" charset="0"/>
                <a:cs typeface="Verdana" pitchFamily="34" charset="0"/>
              </a:rPr>
              <a:t>LA EDUCACIÓN, </a:t>
            </a:r>
            <a:endParaRPr lang="es-ES" sz="1600" b="1" dirty="0" smtClean="0">
              <a:latin typeface="Verdana" pitchFamily="34" charset="0"/>
              <a:ea typeface="Verdana" pitchFamily="34" charset="0"/>
              <a:cs typeface="Verdana" pitchFamily="34" charset="0"/>
            </a:endParaRPr>
          </a:p>
          <a:p>
            <a:pPr algn="ctr"/>
            <a:r>
              <a:rPr lang="es-ES" sz="1600" b="1" dirty="0" smtClean="0">
                <a:latin typeface="Verdana" pitchFamily="34" charset="0"/>
                <a:ea typeface="Verdana" pitchFamily="34" charset="0"/>
                <a:cs typeface="Verdana" pitchFamily="34" charset="0"/>
              </a:rPr>
              <a:t>MENCIÓN </a:t>
            </a:r>
          </a:p>
          <a:p>
            <a:pPr algn="ctr"/>
            <a:r>
              <a:rPr lang="es-ES" sz="1600" b="1" dirty="0" smtClean="0">
                <a:latin typeface="Verdana" pitchFamily="34" charset="0"/>
                <a:ea typeface="Verdana" pitchFamily="34" charset="0"/>
                <a:cs typeface="Verdana" pitchFamily="34" charset="0"/>
              </a:rPr>
              <a:t>EDUCACIÓN </a:t>
            </a:r>
            <a:r>
              <a:rPr lang="es-ES" sz="1600" b="1" dirty="0">
                <a:latin typeface="Verdana" pitchFamily="34" charset="0"/>
                <a:ea typeface="Verdana" pitchFamily="34" charset="0"/>
                <a:cs typeface="Verdana" pitchFamily="34" charset="0"/>
              </a:rPr>
              <a:t>INFANTIL</a:t>
            </a:r>
          </a:p>
        </p:txBody>
      </p:sp>
    </p:spTree>
    <p:extLst>
      <p:ext uri="{BB962C8B-B14F-4D97-AF65-F5344CB8AC3E}">
        <p14:creationId xmlns:p14="http://schemas.microsoft.com/office/powerpoint/2010/main" val="3688083572"/>
      </p:ext>
    </p:extLst>
  </p:cSld>
  <p:clrMapOvr>
    <a:masterClrMapping/>
  </p:clrMapOvr>
  <p:transition spd="med">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075149"/>
            <a:ext cx="8604448" cy="4442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7103292"/>
      </p:ext>
    </p:extLst>
  </p:cSld>
  <p:clrMapOvr>
    <a:masterClrMapping/>
  </p:clrMapOvr>
  <p:transition spd="med">
    <p:dissolv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646025" y="1268760"/>
            <a:ext cx="3853967" cy="521671"/>
            <a:chOff x="35461" y="1002"/>
            <a:chExt cx="2593373" cy="521671"/>
          </a:xfrm>
          <a:scene3d>
            <a:camera prst="orthographicFront"/>
            <a:lightRig rig="flat" dir="t"/>
          </a:scene3d>
        </p:grpSpPr>
        <p:sp>
          <p:nvSpPr>
            <p:cNvPr id="3" name="2 Rectángulo redondeado"/>
            <p:cNvSpPr/>
            <p:nvPr/>
          </p:nvSpPr>
          <p:spPr>
            <a:xfrm>
              <a:off x="35461" y="1002"/>
              <a:ext cx="2593373" cy="521671"/>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4" name="3 Rectángulo"/>
            <p:cNvSpPr/>
            <p:nvPr/>
          </p:nvSpPr>
          <p:spPr>
            <a:xfrm>
              <a:off x="50740" y="16281"/>
              <a:ext cx="2562815" cy="49111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C" sz="1400" b="1" kern="1200" dirty="0" smtClean="0"/>
                <a:t>COMPRENSIÓN Y EXPRESIÓN ORAL Y ESCRITA.</a:t>
              </a:r>
              <a:endParaRPr lang="es-EC" sz="1400" kern="1200" dirty="0"/>
            </a:p>
          </p:txBody>
        </p:sp>
      </p:grpSp>
      <p:grpSp>
        <p:nvGrpSpPr>
          <p:cNvPr id="5" name="4 Grupo"/>
          <p:cNvGrpSpPr/>
          <p:nvPr/>
        </p:nvGrpSpPr>
        <p:grpSpPr>
          <a:xfrm>
            <a:off x="5585860" y="452179"/>
            <a:ext cx="2486427" cy="521671"/>
            <a:chOff x="567682" y="658626"/>
            <a:chExt cx="2056578" cy="521671"/>
          </a:xfrm>
        </p:grpSpPr>
        <p:sp>
          <p:nvSpPr>
            <p:cNvPr id="6" name="5 Rectángulo redondeado"/>
            <p:cNvSpPr/>
            <p:nvPr/>
          </p:nvSpPr>
          <p:spPr>
            <a:xfrm>
              <a:off x="567682" y="658626"/>
              <a:ext cx="2056578" cy="521671"/>
            </a:xfrm>
            <a:prstGeom prst="roundRect">
              <a:avLst>
                <a:gd name="adj" fmla="val 10000"/>
              </a:avLst>
            </a:prstGeom>
          </p:spPr>
          <p:style>
            <a:lnRef idx="1">
              <a:schemeClr val="accent5"/>
            </a:lnRef>
            <a:fillRef idx="2">
              <a:schemeClr val="accent5"/>
            </a:fillRef>
            <a:effectRef idx="1">
              <a:schemeClr val="accent5"/>
            </a:effectRef>
            <a:fontRef idx="minor">
              <a:schemeClr val="dk1"/>
            </a:fontRef>
          </p:style>
        </p:sp>
        <p:sp>
          <p:nvSpPr>
            <p:cNvPr id="7" name="6 Rectángulo"/>
            <p:cNvSpPr/>
            <p:nvPr/>
          </p:nvSpPr>
          <p:spPr>
            <a:xfrm>
              <a:off x="582961" y="673905"/>
              <a:ext cx="2026020" cy="491113"/>
            </a:xfrm>
            <a:prstGeom prst="rect">
              <a:avLst/>
            </a:prstGeom>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b="1" dirty="0" smtClean="0">
                  <a:latin typeface="Verdana" pitchFamily="34" charset="0"/>
                  <a:ea typeface="Verdana" pitchFamily="34" charset="0"/>
                  <a:cs typeface="Verdana" pitchFamily="34" charset="0"/>
                </a:rPr>
                <a:t>EXPRESIÓN CORPORAL</a:t>
              </a:r>
              <a:endParaRPr lang="es-EC" sz="1400" b="1" kern="1200" dirty="0">
                <a:latin typeface="Verdana" pitchFamily="34" charset="0"/>
                <a:ea typeface="Verdana" pitchFamily="34" charset="0"/>
                <a:cs typeface="Verdana" pitchFamily="34" charset="0"/>
              </a:endParaRPr>
            </a:p>
          </p:txBody>
        </p:sp>
      </p:grpSp>
      <p:pic>
        <p:nvPicPr>
          <p:cNvPr id="8" name="7 Imagen" descr="http://4.bp.blogspot.com/_rMNnHsVAGsk/TP1Ed05atAI/AAAAAAAAAl8/yiaOci0znpM/s400/Listado+de+praxias+con+pictos+Arasaac+Copy_0.jpg">
            <a:hlinkClick r:id="rId2" action="ppaction://hlinksldjump"/>
          </p:cNvPr>
          <p:cNvPicPr/>
          <p:nvPr/>
        </p:nvPicPr>
        <p:blipFill rotWithShape="1">
          <a:blip r:embed="rId3">
            <a:extLst>
              <a:ext uri="{28A0092B-C50C-407E-A947-70E740481C1C}">
                <a14:useLocalDpi xmlns:a14="http://schemas.microsoft.com/office/drawing/2010/main" val="0"/>
              </a:ext>
            </a:extLst>
          </a:blip>
          <a:srcRect l="5825" t="3767" r="7282" b="12325"/>
          <a:stretch/>
        </p:blipFill>
        <p:spPr bwMode="auto">
          <a:xfrm>
            <a:off x="5148064" y="1124744"/>
            <a:ext cx="3661098" cy="4392488"/>
          </a:xfrm>
          <a:prstGeom prst="rect">
            <a:avLst/>
          </a:prstGeom>
          <a:noFill/>
          <a:ln>
            <a:noFill/>
          </a:ln>
          <a:extLst>
            <a:ext uri="{53640926-AAD7-44D8-BBD7-CCE9431645EC}">
              <a14:shadowObscured xmlns:a14="http://schemas.microsoft.com/office/drawing/2010/main"/>
            </a:ext>
          </a:extLst>
        </p:spPr>
      </p:pic>
      <p:grpSp>
        <p:nvGrpSpPr>
          <p:cNvPr id="9" name="8 Grupo"/>
          <p:cNvGrpSpPr/>
          <p:nvPr/>
        </p:nvGrpSpPr>
        <p:grpSpPr>
          <a:xfrm>
            <a:off x="1311321" y="2259051"/>
            <a:ext cx="2486427" cy="521671"/>
            <a:chOff x="567682" y="658626"/>
            <a:chExt cx="2056578" cy="521671"/>
          </a:xfrm>
        </p:grpSpPr>
        <p:sp>
          <p:nvSpPr>
            <p:cNvPr id="10" name="9 Rectángulo redondeado"/>
            <p:cNvSpPr/>
            <p:nvPr/>
          </p:nvSpPr>
          <p:spPr>
            <a:xfrm>
              <a:off x="567682" y="658626"/>
              <a:ext cx="2056578" cy="521671"/>
            </a:xfrm>
            <a:prstGeom prst="roundRect">
              <a:avLst>
                <a:gd name="adj" fmla="val 10000"/>
              </a:avLst>
            </a:prstGeom>
          </p:spPr>
          <p:style>
            <a:lnRef idx="1">
              <a:schemeClr val="accent5"/>
            </a:lnRef>
            <a:fillRef idx="2">
              <a:schemeClr val="accent5"/>
            </a:fillRef>
            <a:effectRef idx="1">
              <a:schemeClr val="accent5"/>
            </a:effectRef>
            <a:fontRef idx="minor">
              <a:schemeClr val="dk1"/>
            </a:fontRef>
          </p:style>
        </p:sp>
        <p:sp>
          <p:nvSpPr>
            <p:cNvPr id="11" name="10 Rectángulo"/>
            <p:cNvSpPr/>
            <p:nvPr/>
          </p:nvSpPr>
          <p:spPr>
            <a:xfrm>
              <a:off x="582961" y="673905"/>
              <a:ext cx="2026020" cy="491113"/>
            </a:xfrm>
            <a:prstGeom prst="rect">
              <a:avLst/>
            </a:prstGeom>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b="1" dirty="0" smtClean="0">
                  <a:latin typeface="Verdana" pitchFamily="34" charset="0"/>
                  <a:ea typeface="Verdana" pitchFamily="34" charset="0"/>
                  <a:cs typeface="Verdana" pitchFamily="34" charset="0"/>
                </a:rPr>
                <a:t>LINGUALES/ LABIALES</a:t>
              </a:r>
            </a:p>
          </p:txBody>
        </p:sp>
      </p:grpSp>
      <p:pic>
        <p:nvPicPr>
          <p:cNvPr id="10242" name="Picture 2" descr="https://encrypted-tbn2.gstatic.com/images?q=tbn:ANd9GcTjiHUPBrQkXiEftWNdHZC6lazWVxlKrk47AaBDsLC6GVJT2A0mIA">
            <a:hlinkClick r:id="rId2"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4225" y="3320988"/>
            <a:ext cx="2162175" cy="211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581483"/>
      </p:ext>
    </p:extLst>
  </p:cSld>
  <p:clrMapOvr>
    <a:masterClrMapping/>
  </p:clrMapOvr>
  <p:transition spd="med">
    <p:dissolv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Belen\Downloads\espevarios.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800" y="2780928"/>
            <a:ext cx="2952328" cy="2214246"/>
          </a:xfrm>
          <a:prstGeom prst="rect">
            <a:avLst/>
          </a:prstGeom>
          <a:noFill/>
          <a:extLst>
            <a:ext uri="{909E8E84-426E-40DD-AFC4-6F175D3DCCD1}">
              <a14:hiddenFill xmlns:a14="http://schemas.microsoft.com/office/drawing/2010/main">
                <a:solidFill>
                  <a:srgbClr val="FFFFFF"/>
                </a:solidFill>
              </a14:hiddenFill>
            </a:ext>
          </a:extLst>
        </p:spPr>
      </p:pic>
      <p:pic>
        <p:nvPicPr>
          <p:cNvPr id="1027" name="Imagen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0473" y="61477"/>
            <a:ext cx="1598613" cy="18415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18430" y="548680"/>
            <a:ext cx="8307147" cy="2646878"/>
          </a:xfrm>
          <a:prstGeom prst="rect">
            <a:avLst/>
          </a:prstGeom>
          <a:noFill/>
        </p:spPr>
        <p:txBody>
          <a:bodyPr wrap="none" lIns="91440" tIns="45720" rIns="91440" bIns="45720">
            <a:spAutoFit/>
          </a:bodyPr>
          <a:lstStyle/>
          <a:p>
            <a:pPr algn="ctr"/>
            <a:r>
              <a:rPr lang="es-ES" sz="16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oper Black" pitchFamily="18" charset="0"/>
              </a:rPr>
              <a:t>Gracias</a:t>
            </a:r>
            <a:endParaRPr lang="es-ES" sz="16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oper Black" pitchFamily="18" charset="0"/>
            </a:endParaRPr>
          </a:p>
        </p:txBody>
      </p:sp>
    </p:spTree>
    <p:extLst>
      <p:ext uri="{BB962C8B-B14F-4D97-AF65-F5344CB8AC3E}">
        <p14:creationId xmlns:p14="http://schemas.microsoft.com/office/powerpoint/2010/main" val="3094284182"/>
      </p:ext>
    </p:extLst>
  </p:cSld>
  <p:clrMapOvr>
    <a:masterClrMapping/>
  </p:clrMapOvr>
  <p:transition spd="med">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100" y="980729"/>
            <a:ext cx="6781800" cy="4024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2196887"/>
      </p:ext>
    </p:extLst>
  </p:cSld>
  <p:clrMapOvr>
    <a:masterClrMapping/>
  </p:clrMapOvr>
  <p:transition spd="med">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3" y="976313"/>
            <a:ext cx="8524875" cy="490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1258286"/>
      </p:ext>
    </p:extLst>
  </p:cSld>
  <p:clrMapOvr>
    <a:masterClrMapping/>
  </p:clrMapOvr>
  <p:transition spd="med">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24744"/>
            <a:ext cx="8229600"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9197996"/>
      </p:ext>
    </p:extLst>
  </p:cSld>
  <p:clrMapOvr>
    <a:masterClrMapping/>
  </p:clrMapOvr>
  <p:transition spd="med">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Tabla"/>
          <p:cNvGraphicFramePr>
            <a:graphicFrameLocks noGrp="1"/>
          </p:cNvGraphicFramePr>
          <p:nvPr>
            <p:extLst>
              <p:ext uri="{D42A27DB-BD31-4B8C-83A1-F6EECF244321}">
                <p14:modId xmlns:p14="http://schemas.microsoft.com/office/powerpoint/2010/main" val="1725909281"/>
              </p:ext>
            </p:extLst>
          </p:nvPr>
        </p:nvGraphicFramePr>
        <p:xfrm>
          <a:off x="1043608" y="1412776"/>
          <a:ext cx="7272808" cy="4032451"/>
        </p:xfrm>
        <a:graphic>
          <a:graphicData uri="http://schemas.openxmlformats.org/drawingml/2006/table">
            <a:tbl>
              <a:tblPr firstRow="1" firstCol="1" bandRow="1">
                <a:tableStyleId>{5FD0F851-EC5A-4D38-B0AD-8093EC10F338}</a:tableStyleId>
              </a:tblPr>
              <a:tblGrid>
                <a:gridCol w="7272808"/>
              </a:tblGrid>
              <a:tr h="312035">
                <a:tc>
                  <a:txBody>
                    <a:bodyPr/>
                    <a:lstStyle/>
                    <a:p>
                      <a:pPr algn="just" rtl="0" fontAlgn="ctr"/>
                      <a:r>
                        <a:rPr lang="es-EC" sz="1800" u="none" strike="noStrike" dirty="0">
                          <a:effectLst/>
                        </a:rPr>
                        <a:t>2.4 </a:t>
                      </a:r>
                      <a:r>
                        <a:rPr lang="es-EC" sz="1800" u="none" strike="noStrike" dirty="0">
                          <a:effectLst/>
                          <a:hlinkClick r:id="rId2" action="ppaction://hlinksldjump"/>
                        </a:rPr>
                        <a:t>LECTOESCRITURA</a:t>
                      </a:r>
                      <a:r>
                        <a:rPr lang="es-EC" sz="1800" u="none" strike="noStrike" dirty="0">
                          <a:effectLst/>
                        </a:rPr>
                        <a:t>.</a:t>
                      </a:r>
                      <a:endParaRPr lang="es-EC" sz="1800" b="1" i="0" u="none" strike="noStrike" dirty="0">
                        <a:solidFill>
                          <a:srgbClr val="FFFFFF"/>
                        </a:solidFill>
                        <a:effectLst/>
                        <a:latin typeface="Calibri"/>
                      </a:endParaRPr>
                    </a:p>
                  </a:txBody>
                  <a:tcPr marL="9525" marR="9525" marT="9525" marB="0" anchor="ctr"/>
                </a:tc>
              </a:tr>
              <a:tr h="324036">
                <a:tc>
                  <a:txBody>
                    <a:bodyPr/>
                    <a:lstStyle/>
                    <a:p>
                      <a:pPr algn="just" rtl="0" fontAlgn="ctr"/>
                      <a:r>
                        <a:rPr lang="es-EC" sz="1800" u="none" strike="noStrike" dirty="0">
                          <a:effectLst/>
                        </a:rPr>
                        <a:t>  2.4.1  </a:t>
                      </a:r>
                      <a:r>
                        <a:rPr lang="es-EC" sz="1800" u="none" strike="noStrike" dirty="0">
                          <a:effectLst/>
                          <a:hlinkClick r:id="rId3" action="ppaction://hlinksldjump"/>
                        </a:rPr>
                        <a:t>FACTORES QUE INTERVIENEN EN LA LECTOESCRITURA</a:t>
                      </a:r>
                      <a:endParaRPr lang="es-EC" sz="1800" b="1" i="0" u="none" strike="noStrike" dirty="0">
                        <a:solidFill>
                          <a:srgbClr val="FFFFFF"/>
                        </a:solidFill>
                        <a:effectLst/>
                        <a:latin typeface="Calibri"/>
                      </a:endParaRPr>
                    </a:p>
                  </a:txBody>
                  <a:tcPr marL="9525" marR="9525" marT="9525" marB="0" anchor="ctr"/>
                </a:tc>
              </a:tr>
              <a:tr h="312035">
                <a:tc>
                  <a:txBody>
                    <a:bodyPr/>
                    <a:lstStyle/>
                    <a:p>
                      <a:pPr algn="just" rtl="0" fontAlgn="ctr"/>
                      <a:r>
                        <a:rPr lang="es-EC" sz="1800" u="none" strike="noStrike" dirty="0">
                          <a:effectLst/>
                        </a:rPr>
                        <a:t>    2.4.1.1      Factores fisiológicos.</a:t>
                      </a:r>
                      <a:endParaRPr lang="es-EC" sz="1800" b="1" i="0" u="none" strike="noStrike" dirty="0">
                        <a:solidFill>
                          <a:srgbClr val="FFFFFF"/>
                        </a:solidFill>
                        <a:effectLst/>
                        <a:latin typeface="Calibri"/>
                      </a:endParaRPr>
                    </a:p>
                  </a:txBody>
                  <a:tcPr marL="9525" marR="9525" marT="9525" marB="0" anchor="ctr"/>
                </a:tc>
              </a:tr>
              <a:tr h="312035">
                <a:tc>
                  <a:txBody>
                    <a:bodyPr/>
                    <a:lstStyle/>
                    <a:p>
                      <a:pPr algn="just" rtl="0" fontAlgn="ctr"/>
                      <a:r>
                        <a:rPr lang="es-EC" sz="1800" u="none" strike="noStrike" dirty="0">
                          <a:effectLst/>
                        </a:rPr>
                        <a:t>    2.4.1.2      Factores intelectuales</a:t>
                      </a:r>
                      <a:endParaRPr lang="es-EC" sz="1800" b="1" i="0" u="none" strike="noStrike" dirty="0">
                        <a:solidFill>
                          <a:srgbClr val="FFFFFF"/>
                        </a:solidFill>
                        <a:effectLst/>
                        <a:latin typeface="Calibri"/>
                      </a:endParaRPr>
                    </a:p>
                  </a:txBody>
                  <a:tcPr marL="9525" marR="9525" marT="9525" marB="0" anchor="ctr"/>
                </a:tc>
              </a:tr>
              <a:tr h="312035">
                <a:tc>
                  <a:txBody>
                    <a:bodyPr/>
                    <a:lstStyle/>
                    <a:p>
                      <a:pPr algn="just" rtl="0" fontAlgn="ctr"/>
                      <a:r>
                        <a:rPr lang="es-EC" sz="1800" u="none" strike="noStrike" dirty="0">
                          <a:effectLst/>
                        </a:rPr>
                        <a:t>    2.4.1.3      Factores psicológicos.</a:t>
                      </a:r>
                      <a:endParaRPr lang="es-EC" sz="1800" b="1" i="0" u="none" strike="noStrike" dirty="0">
                        <a:solidFill>
                          <a:srgbClr val="FFFFFF"/>
                        </a:solidFill>
                        <a:effectLst/>
                        <a:latin typeface="Calibri"/>
                      </a:endParaRPr>
                    </a:p>
                  </a:txBody>
                  <a:tcPr marL="9525" marR="9525" marT="9525" marB="0" anchor="ctr"/>
                </a:tc>
              </a:tr>
              <a:tr h="312035">
                <a:tc>
                  <a:txBody>
                    <a:bodyPr/>
                    <a:lstStyle/>
                    <a:p>
                      <a:pPr algn="just" rtl="0" fontAlgn="ctr"/>
                      <a:r>
                        <a:rPr lang="es-EC" sz="1800" u="none" strike="noStrike" dirty="0">
                          <a:effectLst/>
                        </a:rPr>
                        <a:t>    2.4.1.4      Factores emocionales </a:t>
                      </a:r>
                      <a:endParaRPr lang="es-EC" sz="1800" b="1" i="0" u="none" strike="noStrike" dirty="0">
                        <a:solidFill>
                          <a:srgbClr val="FFFFFF"/>
                        </a:solidFill>
                        <a:effectLst/>
                        <a:latin typeface="Calibri"/>
                      </a:endParaRPr>
                    </a:p>
                  </a:txBody>
                  <a:tcPr marL="9525" marR="9525" marT="9525" marB="0" anchor="ctr"/>
                </a:tc>
              </a:tr>
              <a:tr h="312035">
                <a:tc>
                  <a:txBody>
                    <a:bodyPr/>
                    <a:lstStyle/>
                    <a:p>
                      <a:pPr algn="just" rtl="0" fontAlgn="ctr"/>
                      <a:r>
                        <a:rPr lang="es-EC" sz="1800" u="none" strike="noStrike" dirty="0">
                          <a:effectLst/>
                        </a:rPr>
                        <a:t>    2.4.1.5      Factores ambientales </a:t>
                      </a:r>
                      <a:endParaRPr lang="es-EC" sz="1800" b="1" i="0" u="none" strike="noStrike" dirty="0">
                        <a:solidFill>
                          <a:srgbClr val="FFFFFF"/>
                        </a:solidFill>
                        <a:effectLst/>
                        <a:latin typeface="Calibri"/>
                      </a:endParaRPr>
                    </a:p>
                  </a:txBody>
                  <a:tcPr marL="9525" marR="9525" marT="9525" marB="0" anchor="ctr"/>
                </a:tc>
              </a:tr>
              <a:tr h="504055">
                <a:tc>
                  <a:txBody>
                    <a:bodyPr/>
                    <a:lstStyle/>
                    <a:p>
                      <a:pPr algn="just" rtl="0" fontAlgn="ctr"/>
                      <a:r>
                        <a:rPr lang="es-EC" sz="1600" u="none" strike="noStrike" dirty="0">
                          <a:effectLst/>
                        </a:rPr>
                        <a:t>2.5  </a:t>
                      </a:r>
                      <a:r>
                        <a:rPr lang="es-EC" sz="1600" u="none" strike="noStrike" dirty="0">
                          <a:effectLst/>
                          <a:hlinkClick r:id="rId4" action="ppaction://hlinksldjump"/>
                        </a:rPr>
                        <a:t>LA LECTOESCRITURA EN EL PRIMER AÑO DE EDUCACIÓN  </a:t>
                      </a:r>
                      <a:r>
                        <a:rPr lang="es-EC" sz="1400" u="none" strike="noStrike" dirty="0" smtClean="0">
                          <a:effectLst/>
                          <a:hlinkClick r:id="rId4" action="ppaction://hlinksldjump"/>
                        </a:rPr>
                        <a:t>GENERAL BÁSICA</a:t>
                      </a:r>
                      <a:endParaRPr lang="es-EC" sz="1600" b="1" i="0" u="none" strike="noStrike" dirty="0">
                        <a:solidFill>
                          <a:srgbClr val="FFFFFF"/>
                        </a:solidFill>
                        <a:effectLst/>
                        <a:latin typeface="Calibri"/>
                      </a:endParaRPr>
                    </a:p>
                  </a:txBody>
                  <a:tcPr marL="9525" marR="9525" marT="9525" marB="0" anchor="ctr"/>
                </a:tc>
              </a:tr>
              <a:tr h="276030">
                <a:tc>
                  <a:txBody>
                    <a:bodyPr/>
                    <a:lstStyle/>
                    <a:p>
                      <a:pPr algn="just" rtl="0" fontAlgn="ctr"/>
                      <a:r>
                        <a:rPr lang="es-EC" sz="1600" u="none" strike="noStrike" dirty="0">
                          <a:effectLst/>
                        </a:rPr>
                        <a:t>  2.5.1    </a:t>
                      </a:r>
                      <a:r>
                        <a:rPr lang="es-EC" sz="1600" u="none" strike="noStrike" dirty="0">
                          <a:effectLst/>
                          <a:hlinkClick r:id="rId4" action="ppaction://hlinksldjump"/>
                        </a:rPr>
                        <a:t>CONCEPTUALIZACIÓN DE LA LECTOESCRITURA. </a:t>
                      </a:r>
                      <a:endParaRPr lang="es-EC" sz="1600" b="1" i="0" u="none" strike="noStrike" dirty="0">
                        <a:solidFill>
                          <a:srgbClr val="FFFFFF"/>
                        </a:solidFill>
                        <a:effectLst/>
                        <a:latin typeface="Calibri"/>
                      </a:endParaRPr>
                    </a:p>
                  </a:txBody>
                  <a:tcPr marL="9525" marR="9525" marT="9525" marB="0" anchor="ctr"/>
                </a:tc>
              </a:tr>
              <a:tr h="264030">
                <a:tc>
                  <a:txBody>
                    <a:bodyPr/>
                    <a:lstStyle/>
                    <a:p>
                      <a:pPr algn="just" rtl="0" fontAlgn="ctr"/>
                      <a:r>
                        <a:rPr lang="es-EC" sz="1600" u="none" strike="noStrike" dirty="0">
                          <a:effectLst/>
                        </a:rPr>
                        <a:t>  2.5.2    </a:t>
                      </a:r>
                      <a:r>
                        <a:rPr lang="es-EC" sz="1600" u="none" strike="noStrike" dirty="0">
                          <a:effectLst/>
                          <a:hlinkClick r:id="rId4" action="ppaction://hlinksldjump"/>
                        </a:rPr>
                        <a:t>ENFOQUES DE LA LECTOESCRITURA</a:t>
                      </a:r>
                      <a:r>
                        <a:rPr lang="es-EC" sz="1600" u="none" strike="noStrike" dirty="0">
                          <a:effectLst/>
                        </a:rPr>
                        <a:t>. </a:t>
                      </a:r>
                      <a:endParaRPr lang="es-EC" sz="1600" b="1" i="0" u="none" strike="noStrike" dirty="0">
                        <a:solidFill>
                          <a:srgbClr val="FFFFFF"/>
                        </a:solidFill>
                        <a:effectLst/>
                        <a:latin typeface="Calibri"/>
                      </a:endParaRPr>
                    </a:p>
                  </a:txBody>
                  <a:tcPr marL="9525" marR="9525" marT="9525" marB="0" anchor="ctr"/>
                </a:tc>
              </a:tr>
              <a:tr h="264030">
                <a:tc>
                  <a:txBody>
                    <a:bodyPr/>
                    <a:lstStyle/>
                    <a:p>
                      <a:pPr algn="just" rtl="0" fontAlgn="ctr"/>
                      <a:r>
                        <a:rPr lang="es-EC" sz="1600" u="none" strike="noStrike" dirty="0">
                          <a:effectLst/>
                        </a:rPr>
                        <a:t>    2.5.2.1      Enfoque socio-cultural.</a:t>
                      </a:r>
                      <a:endParaRPr lang="es-EC" sz="1600" b="1" i="0" u="none" strike="noStrike" dirty="0">
                        <a:solidFill>
                          <a:srgbClr val="FFFFFF"/>
                        </a:solidFill>
                        <a:effectLst/>
                        <a:latin typeface="Calibri"/>
                      </a:endParaRPr>
                    </a:p>
                  </a:txBody>
                  <a:tcPr marL="9525" marR="9525" marT="9525" marB="0" anchor="ctr"/>
                </a:tc>
              </a:tr>
              <a:tr h="264030">
                <a:tc>
                  <a:txBody>
                    <a:bodyPr/>
                    <a:lstStyle/>
                    <a:p>
                      <a:pPr algn="just" rtl="0" fontAlgn="ctr"/>
                      <a:r>
                        <a:rPr lang="es-EC" sz="1600" u="none" strike="noStrike" dirty="0">
                          <a:effectLst/>
                        </a:rPr>
                        <a:t>    2.5.2.2      Enfoque constructivista.</a:t>
                      </a:r>
                      <a:endParaRPr lang="es-EC" sz="1600" b="1" i="0" u="none" strike="noStrike" dirty="0">
                        <a:solidFill>
                          <a:srgbClr val="FFFFFF"/>
                        </a:solidFill>
                        <a:effectLst/>
                        <a:latin typeface="Calibri"/>
                      </a:endParaRPr>
                    </a:p>
                  </a:txBody>
                  <a:tcPr marL="9525" marR="9525" marT="9525" marB="0" anchor="ctr"/>
                </a:tc>
              </a:tr>
              <a:tr h="264030">
                <a:tc>
                  <a:txBody>
                    <a:bodyPr/>
                    <a:lstStyle/>
                    <a:p>
                      <a:pPr algn="just" rtl="0" fontAlgn="ctr"/>
                      <a:r>
                        <a:rPr lang="es-EC" sz="1600" u="none" strike="noStrike" dirty="0">
                          <a:effectLst/>
                        </a:rPr>
                        <a:t>    2.5.2.3      Enfoque psicolingüístico</a:t>
                      </a:r>
                      <a:endParaRPr lang="es-EC" sz="1600" b="1" i="0" u="none" strike="noStrike" dirty="0">
                        <a:solidFill>
                          <a:srgbClr val="FFFFFF"/>
                        </a:solidFill>
                        <a:effectLst/>
                        <a:latin typeface="Calibri"/>
                      </a:endParaRPr>
                    </a:p>
                  </a:txBody>
                  <a:tcPr marL="9525" marR="9525" marT="9525" marB="0" anchor="ctr"/>
                </a:tc>
              </a:tr>
            </a:tbl>
          </a:graphicData>
        </a:graphic>
      </p:graphicFrame>
      <p:sp>
        <p:nvSpPr>
          <p:cNvPr id="7" name="6 CuadroTexto"/>
          <p:cNvSpPr txBox="1"/>
          <p:nvPr/>
        </p:nvSpPr>
        <p:spPr>
          <a:xfrm>
            <a:off x="4041828" y="795893"/>
            <a:ext cx="2745047" cy="523220"/>
          </a:xfrm>
          <a:prstGeom prst="rect">
            <a:avLst/>
          </a:prstGeom>
          <a:noFill/>
        </p:spPr>
        <p:txBody>
          <a:bodyPr wrap="none" rtlCol="0">
            <a:spAutoFit/>
          </a:bodyPr>
          <a:lstStyle/>
          <a:p>
            <a:pPr algn="ctr"/>
            <a:r>
              <a:rPr lang="es-ES" sz="2800" b="1" dirty="0" smtClean="0"/>
              <a:t>MARCO TEÓRICO</a:t>
            </a:r>
            <a:endParaRPr lang="es-ES" sz="2800" b="1" dirty="0"/>
          </a:p>
        </p:txBody>
      </p:sp>
    </p:spTree>
    <p:extLst>
      <p:ext uri="{BB962C8B-B14F-4D97-AF65-F5344CB8AC3E}">
        <p14:creationId xmlns:p14="http://schemas.microsoft.com/office/powerpoint/2010/main" val="555170200"/>
      </p:ext>
    </p:extLst>
  </p:cSld>
  <p:clrMapOvr>
    <a:masterClrMapping/>
  </p:clrMapOvr>
  <p:transition spd="med">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538" y="908720"/>
            <a:ext cx="5876925" cy="4582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2635919"/>
      </p:ext>
    </p:extLst>
  </p:cSld>
  <p:clrMapOvr>
    <a:masterClrMapping/>
  </p:clrMapOvr>
  <p:transition spd="med">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980729"/>
            <a:ext cx="8877300" cy="4481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2695794"/>
      </p:ext>
    </p:extLst>
  </p:cSld>
  <p:clrMapOvr>
    <a:masterClrMapping/>
  </p:clrMapOvr>
  <p:transition spd="med">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88" y="985838"/>
            <a:ext cx="8048625" cy="488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266623"/>
      </p:ext>
    </p:extLst>
  </p:cSld>
  <p:clrMapOvr>
    <a:masterClrMapping/>
  </p:clrMapOvr>
  <p:transition spd="med">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760281765"/>
              </p:ext>
            </p:extLst>
          </p:nvPr>
        </p:nvGraphicFramePr>
        <p:xfrm>
          <a:off x="467544" y="1124744"/>
          <a:ext cx="8075240" cy="4621230"/>
        </p:xfrm>
        <a:graphic>
          <a:graphicData uri="http://schemas.openxmlformats.org/drawingml/2006/table">
            <a:tbl>
              <a:tblPr firstRow="1" firstCol="1" bandRow="1">
                <a:tableStyleId>{5FD0F851-EC5A-4D38-B0AD-8093EC10F338}</a:tableStyleId>
              </a:tblPr>
              <a:tblGrid>
                <a:gridCol w="8075240"/>
              </a:tblGrid>
              <a:tr h="882024">
                <a:tc>
                  <a:txBody>
                    <a:bodyPr/>
                    <a:lstStyle/>
                    <a:p>
                      <a:pPr algn="just">
                        <a:lnSpc>
                          <a:spcPct val="150000"/>
                        </a:lnSpc>
                        <a:spcAft>
                          <a:spcPts val="0"/>
                        </a:spcAft>
                      </a:pPr>
                      <a:r>
                        <a:rPr lang="es-EC" sz="2000" dirty="0">
                          <a:effectLst/>
                        </a:rPr>
                        <a:t>    </a:t>
                      </a:r>
                      <a:r>
                        <a:rPr lang="es-EC" sz="2000" dirty="0" smtClean="0">
                          <a:effectLst/>
                          <a:hlinkClick r:id="rId2" action="ppaction://hlinksldjump"/>
                        </a:rPr>
                        <a:t>PRUEBA </a:t>
                      </a:r>
                      <a:r>
                        <a:rPr lang="es-EC" sz="2000" dirty="0">
                          <a:effectLst/>
                          <a:hlinkClick r:id="rId2" action="ppaction://hlinksldjump"/>
                        </a:rPr>
                        <a:t>DE FUNCIONES BÁSICAS PARA PREDECIR </a:t>
                      </a:r>
                      <a:r>
                        <a:rPr lang="es-EC" sz="1800" dirty="0" smtClean="0">
                          <a:effectLst/>
                          <a:hlinkClick r:id="rId2" action="ppaction://hlinksldjump"/>
                        </a:rPr>
                        <a:t>RENDIMIENTO EN LECTURA Y ESCRITURA </a:t>
                      </a:r>
                      <a:endParaRPr lang="es-EC" sz="1800" dirty="0">
                        <a:effectLst/>
                        <a:latin typeface="Calibri"/>
                        <a:ea typeface="Calibri"/>
                        <a:cs typeface="Times New Roman"/>
                      </a:endParaRPr>
                    </a:p>
                  </a:txBody>
                  <a:tcPr marL="44450" marR="44450" marT="0" marB="0" anchor="ctr"/>
                </a:tc>
              </a:tr>
              <a:tr h="478421">
                <a:tc>
                  <a:txBody>
                    <a:bodyPr/>
                    <a:lstStyle/>
                    <a:p>
                      <a:pPr algn="just">
                        <a:lnSpc>
                          <a:spcPct val="150000"/>
                        </a:lnSpc>
                        <a:spcAft>
                          <a:spcPts val="0"/>
                        </a:spcAft>
                      </a:pPr>
                      <a:r>
                        <a:rPr lang="es-ES" sz="2000" dirty="0">
                          <a:effectLst/>
                        </a:rPr>
                        <a:t>    2.5.7.1   Elaboración del test y análisis de ítems.</a:t>
                      </a:r>
                      <a:endParaRPr lang="es-EC" sz="1800" dirty="0">
                        <a:effectLst/>
                        <a:latin typeface="Calibri"/>
                        <a:ea typeface="Calibri"/>
                        <a:cs typeface="Times New Roman"/>
                      </a:endParaRPr>
                    </a:p>
                  </a:txBody>
                  <a:tcPr marL="44450" marR="44450" marT="0" marB="0" anchor="ctr"/>
                </a:tc>
              </a:tr>
              <a:tr h="478421">
                <a:tc>
                  <a:txBody>
                    <a:bodyPr/>
                    <a:lstStyle/>
                    <a:p>
                      <a:pPr algn="just">
                        <a:lnSpc>
                          <a:spcPct val="150000"/>
                        </a:lnSpc>
                        <a:spcAft>
                          <a:spcPts val="0"/>
                        </a:spcAft>
                      </a:pPr>
                      <a:r>
                        <a:rPr lang="es-ES" sz="2000" dirty="0">
                          <a:effectLst/>
                        </a:rPr>
                        <a:t>      2.5.7.1.1     Construcción de la Prueba de Funciones Básicas </a:t>
                      </a:r>
                      <a:endParaRPr lang="es-EC" sz="1800" dirty="0">
                        <a:effectLst/>
                        <a:latin typeface="Calibri"/>
                        <a:ea typeface="Calibri"/>
                        <a:cs typeface="Times New Roman"/>
                      </a:endParaRPr>
                    </a:p>
                  </a:txBody>
                  <a:tcPr marL="44450" marR="44450" marT="0" marB="0" anchor="ctr"/>
                </a:tc>
              </a:tr>
              <a:tr h="478421">
                <a:tc>
                  <a:txBody>
                    <a:bodyPr/>
                    <a:lstStyle/>
                    <a:p>
                      <a:pPr algn="just">
                        <a:lnSpc>
                          <a:spcPct val="150000"/>
                        </a:lnSpc>
                        <a:spcAft>
                          <a:spcPts val="0"/>
                        </a:spcAft>
                      </a:pPr>
                      <a:r>
                        <a:rPr lang="es-ES" sz="2000" dirty="0">
                          <a:effectLst/>
                        </a:rPr>
                        <a:t>         2.5.7.1.1.1    Coordinación visomotora </a:t>
                      </a:r>
                      <a:endParaRPr lang="es-EC" sz="1800" dirty="0">
                        <a:effectLst/>
                        <a:latin typeface="Calibri"/>
                        <a:ea typeface="Calibri"/>
                        <a:cs typeface="Times New Roman"/>
                      </a:endParaRPr>
                    </a:p>
                  </a:txBody>
                  <a:tcPr marL="44450" marR="44450" marT="0" marB="0" anchor="ctr"/>
                </a:tc>
              </a:tr>
              <a:tr h="478421">
                <a:tc>
                  <a:txBody>
                    <a:bodyPr/>
                    <a:lstStyle/>
                    <a:p>
                      <a:pPr algn="just">
                        <a:lnSpc>
                          <a:spcPct val="150000"/>
                        </a:lnSpc>
                        <a:spcAft>
                          <a:spcPts val="0"/>
                        </a:spcAft>
                      </a:pPr>
                      <a:r>
                        <a:rPr lang="es-ES" sz="2000">
                          <a:effectLst/>
                        </a:rPr>
                        <a:t>         2.5.7.1.1.2    Discriminación auditiva </a:t>
                      </a:r>
                      <a:endParaRPr lang="es-EC" sz="1800">
                        <a:effectLst/>
                        <a:latin typeface="Calibri"/>
                        <a:ea typeface="Calibri"/>
                        <a:cs typeface="Times New Roman"/>
                      </a:endParaRPr>
                    </a:p>
                  </a:txBody>
                  <a:tcPr marL="44450" marR="44450" marT="0" marB="0" anchor="ctr"/>
                </a:tc>
              </a:tr>
              <a:tr h="478421">
                <a:tc>
                  <a:txBody>
                    <a:bodyPr/>
                    <a:lstStyle/>
                    <a:p>
                      <a:pPr algn="just">
                        <a:lnSpc>
                          <a:spcPct val="150000"/>
                        </a:lnSpc>
                        <a:spcAft>
                          <a:spcPts val="0"/>
                        </a:spcAft>
                      </a:pPr>
                      <a:r>
                        <a:rPr lang="es-ES" sz="2000" dirty="0">
                          <a:effectLst/>
                        </a:rPr>
                        <a:t>         2.5.7.1.1.3    Lenguaje. </a:t>
                      </a:r>
                      <a:endParaRPr lang="es-EC" sz="1800" dirty="0">
                        <a:effectLst/>
                        <a:latin typeface="Calibri"/>
                        <a:ea typeface="Calibri"/>
                        <a:cs typeface="Times New Roman"/>
                      </a:endParaRPr>
                    </a:p>
                  </a:txBody>
                  <a:tcPr marL="44450" marR="44450" marT="0" marB="0" anchor="ctr"/>
                </a:tc>
              </a:tr>
              <a:tr h="478421">
                <a:tc>
                  <a:txBody>
                    <a:bodyPr/>
                    <a:lstStyle/>
                    <a:p>
                      <a:pPr algn="just">
                        <a:lnSpc>
                          <a:spcPct val="150000"/>
                        </a:lnSpc>
                        <a:spcAft>
                          <a:spcPts val="0"/>
                        </a:spcAft>
                      </a:pPr>
                      <a:r>
                        <a:rPr lang="es-ES" sz="2000" dirty="0">
                          <a:effectLst/>
                        </a:rPr>
                        <a:t>    2.5.7.2     </a:t>
                      </a:r>
                      <a:r>
                        <a:rPr lang="es-ES" sz="2000" dirty="0">
                          <a:effectLst/>
                          <a:hlinkClick r:id="rId3" action="ppaction://hlinksldjump"/>
                        </a:rPr>
                        <a:t>Normas en percentiles por sub-test y en el test total </a:t>
                      </a:r>
                      <a:endParaRPr lang="es-EC" sz="1800" dirty="0">
                        <a:effectLst/>
                        <a:latin typeface="Calibri"/>
                        <a:ea typeface="Calibri"/>
                        <a:cs typeface="Times New Roman"/>
                      </a:endParaRPr>
                    </a:p>
                  </a:txBody>
                  <a:tcPr marL="44450" marR="44450" marT="0" marB="0" anchor="ctr"/>
                </a:tc>
              </a:tr>
              <a:tr h="830758">
                <a:tc>
                  <a:txBody>
                    <a:bodyPr/>
                    <a:lstStyle/>
                    <a:p>
                      <a:pPr marL="0" marR="0" indent="0" algn="just" defTabSz="914400" rtl="0" eaLnBrk="1" fontAlgn="auto" latinLnBrk="0" hangingPunct="1">
                        <a:lnSpc>
                          <a:spcPct val="150000"/>
                        </a:lnSpc>
                        <a:spcBef>
                          <a:spcPts val="0"/>
                        </a:spcBef>
                        <a:spcAft>
                          <a:spcPts val="0"/>
                        </a:spcAft>
                        <a:buClrTx/>
                        <a:buSzTx/>
                        <a:buFontTx/>
                        <a:buNone/>
                        <a:tabLst/>
                        <a:defRPr/>
                      </a:pPr>
                      <a:r>
                        <a:rPr lang="es-ES" sz="2000" dirty="0">
                          <a:effectLst/>
                        </a:rPr>
                        <a:t>    2.5.7.3  </a:t>
                      </a:r>
                      <a:r>
                        <a:rPr lang="es-ES" sz="2000" dirty="0">
                          <a:effectLst/>
                          <a:hlinkClick r:id="rId4" action="ppaction://hlinksldjump"/>
                        </a:rPr>
                        <a:t>Tablas de probabilidades de rendimiento en lectura </a:t>
                      </a:r>
                      <a:r>
                        <a:rPr lang="es-ES" sz="2000" dirty="0" smtClean="0">
                          <a:effectLst/>
                          <a:hlinkClick r:id="rId4" action="ppaction://hlinksldjump"/>
                        </a:rPr>
                        <a:t>y  </a:t>
                      </a:r>
                      <a:r>
                        <a:rPr lang="es-ES" sz="1800" dirty="0" smtClean="0">
                          <a:effectLst/>
                          <a:hlinkClick r:id="rId4" action="ppaction://hlinksldjump"/>
                        </a:rPr>
                        <a:t>escritura en primer año básico.</a:t>
                      </a:r>
                      <a:endParaRPr lang="es-EC" sz="1600" dirty="0" smtClean="0">
                        <a:effectLst/>
                        <a:latin typeface="+mn-lt"/>
                        <a:ea typeface="Calibri"/>
                        <a:cs typeface="Times New Roman"/>
                      </a:endParaRPr>
                    </a:p>
                  </a:txBody>
                  <a:tcPr marL="44450" marR="44450" marT="0" marB="0" anchor="ctr"/>
                </a:tc>
              </a:tr>
            </a:tbl>
          </a:graphicData>
        </a:graphic>
      </p:graphicFrame>
    </p:spTree>
    <p:extLst>
      <p:ext uri="{BB962C8B-B14F-4D97-AF65-F5344CB8AC3E}">
        <p14:creationId xmlns:p14="http://schemas.microsoft.com/office/powerpoint/2010/main" val="1739593727"/>
      </p:ext>
    </p:extLst>
  </p:cSld>
  <p:clrMapOvr>
    <a:masterClrMapping/>
  </p:clrMapOvr>
  <p:transition spd="med">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25" y="980728"/>
            <a:ext cx="7981950" cy="4238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2247604"/>
      </p:ext>
    </p:extLst>
  </p:cSld>
  <p:clrMapOvr>
    <a:masterClrMapping/>
  </p:clrMapOvr>
  <p:transition spd="med">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a:hlinkClick r:id="rId2" action="ppaction://hlinksldjump"/>
          </p:cNvPr>
          <p:cNvSpPr/>
          <p:nvPr/>
        </p:nvSpPr>
        <p:spPr>
          <a:xfrm>
            <a:off x="1043608" y="1452840"/>
            <a:ext cx="6974794" cy="3416320"/>
          </a:xfrm>
          <a:prstGeom prst="rect">
            <a:avLst/>
          </a:prstGeom>
          <a:scene3d>
            <a:camera prst="orthographicFront"/>
            <a:lightRig rig="threePt" dir="t"/>
          </a:scene3d>
          <a:sp3d>
            <a:bevelT prst="angle"/>
          </a:sp3d>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AR" sz="2400" b="1" dirty="0" smtClean="0">
                <a:latin typeface="Verdana" pitchFamily="34" charset="0"/>
                <a:ea typeface="Verdana" pitchFamily="34" charset="0"/>
                <a:cs typeface="Verdana" pitchFamily="34" charset="0"/>
              </a:rPr>
              <a:t>ANÁLISIS </a:t>
            </a:r>
            <a:r>
              <a:rPr lang="es-AR" sz="2400" b="1" dirty="0">
                <a:latin typeface="Verdana" pitchFamily="34" charset="0"/>
                <a:ea typeface="Verdana" pitchFamily="34" charset="0"/>
                <a:cs typeface="Verdana" pitchFamily="34" charset="0"/>
              </a:rPr>
              <a:t>DE LAS FUNCIONES BÁSICAS PARA LA LECTOESCRITURA EN LOS NIÑOS Y NIÑAS DE PRIMER AÑO DE EDUCACIÓN </a:t>
            </a:r>
            <a:r>
              <a:rPr lang="es-AR" sz="2400" b="1" dirty="0" smtClean="0">
                <a:latin typeface="Verdana" pitchFamily="34" charset="0"/>
                <a:ea typeface="Verdana" pitchFamily="34" charset="0"/>
                <a:cs typeface="Verdana" pitchFamily="34" charset="0"/>
              </a:rPr>
              <a:t>BÁSICA </a:t>
            </a:r>
            <a:r>
              <a:rPr lang="es-AR" sz="2400" b="1" dirty="0">
                <a:latin typeface="Verdana" pitchFamily="34" charset="0"/>
                <a:ea typeface="Verdana" pitchFamily="34" charset="0"/>
                <a:cs typeface="Verdana" pitchFamily="34" charset="0"/>
              </a:rPr>
              <a:t>DEL COLEGIO MILITAR N°  12  “CAPITÁN GIOVANNI </a:t>
            </a:r>
            <a:r>
              <a:rPr lang="es-AR" sz="2400" b="1" dirty="0" smtClean="0">
                <a:latin typeface="Verdana" pitchFamily="34" charset="0"/>
                <a:ea typeface="Verdana" pitchFamily="34" charset="0"/>
                <a:cs typeface="Verdana" pitchFamily="34" charset="0"/>
              </a:rPr>
              <a:t>CALLES’’,  </a:t>
            </a:r>
            <a:r>
              <a:rPr lang="es-AR" sz="2400" b="1" dirty="0">
                <a:latin typeface="Verdana" pitchFamily="34" charset="0"/>
                <a:ea typeface="Verdana" pitchFamily="34" charset="0"/>
                <a:cs typeface="Verdana" pitchFamily="34" charset="0"/>
              </a:rPr>
              <a:t>DE  LA CIUDAD </a:t>
            </a:r>
            <a:r>
              <a:rPr lang="es-AR" sz="2400" b="1" dirty="0" smtClean="0">
                <a:latin typeface="Verdana" pitchFamily="34" charset="0"/>
                <a:ea typeface="Verdana" pitchFamily="34" charset="0"/>
                <a:cs typeface="Verdana" pitchFamily="34" charset="0"/>
              </a:rPr>
              <a:t>FRANCISCO </a:t>
            </a:r>
            <a:r>
              <a:rPr lang="es-AR" sz="2400" b="1" dirty="0">
                <a:latin typeface="Verdana" pitchFamily="34" charset="0"/>
                <a:ea typeface="Verdana" pitchFamily="34" charset="0"/>
                <a:cs typeface="Verdana" pitchFamily="34" charset="0"/>
              </a:rPr>
              <a:t>DE ORELLANA, DURANTE EL AÑO </a:t>
            </a:r>
            <a:r>
              <a:rPr lang="es-AR" sz="2400" b="1" dirty="0" smtClean="0">
                <a:latin typeface="Verdana" pitchFamily="34" charset="0"/>
                <a:ea typeface="Verdana" pitchFamily="34" charset="0"/>
                <a:cs typeface="Verdana" pitchFamily="34" charset="0"/>
              </a:rPr>
              <a:t>LECTIVO. 2012 </a:t>
            </a:r>
            <a:r>
              <a:rPr lang="es-AR" sz="2400" b="1" dirty="0">
                <a:latin typeface="Verdana" pitchFamily="34" charset="0"/>
                <a:ea typeface="Verdana" pitchFamily="34" charset="0"/>
                <a:cs typeface="Verdana" pitchFamily="34" charset="0"/>
              </a:rPr>
              <a:t>– 2013. </a:t>
            </a:r>
            <a:r>
              <a:rPr lang="es-AR" sz="2400" b="1" dirty="0" smtClean="0">
                <a:latin typeface="Verdana" pitchFamily="34" charset="0"/>
                <a:ea typeface="Verdana" pitchFamily="34" charset="0"/>
                <a:cs typeface="Verdana" pitchFamily="34" charset="0"/>
              </a:rPr>
              <a:t>“</a:t>
            </a:r>
            <a:r>
              <a:rPr lang="es-AR" sz="2400" b="1" dirty="0">
                <a:latin typeface="Verdana" pitchFamily="34" charset="0"/>
                <a:ea typeface="Verdana" pitchFamily="34" charset="0"/>
                <a:cs typeface="Verdana" pitchFamily="34" charset="0"/>
              </a:rPr>
              <a:t>PROPUESTA </a:t>
            </a:r>
            <a:r>
              <a:rPr lang="es-AR" sz="2400" b="1" dirty="0" smtClean="0">
                <a:latin typeface="Verdana" pitchFamily="34" charset="0"/>
                <a:ea typeface="Verdana" pitchFamily="34" charset="0"/>
                <a:cs typeface="Verdana" pitchFamily="34" charset="0"/>
              </a:rPr>
              <a:t>ALTERNATIVA”</a:t>
            </a:r>
          </a:p>
        </p:txBody>
      </p:sp>
      <p:sp>
        <p:nvSpPr>
          <p:cNvPr id="4" name="3 Rectángulo"/>
          <p:cNvSpPr/>
          <p:nvPr/>
        </p:nvSpPr>
        <p:spPr>
          <a:xfrm>
            <a:off x="3491880" y="5046109"/>
            <a:ext cx="2160240" cy="646331"/>
          </a:xfrm>
          <a:prstGeom prst="rect">
            <a:avLst/>
          </a:prstGeom>
          <a:scene3d>
            <a:camera prst="orthographicFront"/>
            <a:lightRig rig="threePt" dir="t"/>
          </a:scene3d>
          <a:sp3d>
            <a:bevelT prst="angle"/>
          </a:sp3d>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ES" sz="1200" b="1" dirty="0">
                <a:latin typeface="Verdana" pitchFamily="34" charset="0"/>
                <a:ea typeface="Verdana" pitchFamily="34" charset="0"/>
                <a:cs typeface="Verdana" pitchFamily="34" charset="0"/>
              </a:rPr>
              <a:t>AUTORA: </a:t>
            </a:r>
          </a:p>
          <a:p>
            <a:pPr algn="ctr"/>
            <a:r>
              <a:rPr lang="es-ES" sz="1200" b="1" dirty="0">
                <a:latin typeface="Verdana" pitchFamily="34" charset="0"/>
                <a:ea typeface="Verdana" pitchFamily="34" charset="0"/>
                <a:cs typeface="Verdana" pitchFamily="34" charset="0"/>
              </a:rPr>
              <a:t>ANA LUCIO</a:t>
            </a:r>
          </a:p>
          <a:p>
            <a:pPr algn="ctr"/>
            <a:r>
              <a:rPr lang="es-ES" sz="1200" b="1" dirty="0">
                <a:latin typeface="Verdana" pitchFamily="34" charset="0"/>
                <a:ea typeface="Verdana" pitchFamily="34" charset="0"/>
                <a:cs typeface="Verdana" pitchFamily="34" charset="0"/>
              </a:rPr>
              <a:t>SANGOLQUI – </a:t>
            </a:r>
            <a:r>
              <a:rPr lang="es-ES" sz="1200" b="1" dirty="0" smtClean="0">
                <a:latin typeface="Verdana" pitchFamily="34" charset="0"/>
                <a:ea typeface="Verdana" pitchFamily="34" charset="0"/>
                <a:cs typeface="Verdana" pitchFamily="34" charset="0"/>
              </a:rPr>
              <a:t>2013</a:t>
            </a:r>
            <a:endParaRPr lang="es-ES" sz="1200" b="1" dirty="0">
              <a:latin typeface="Verdana" pitchFamily="34" charset="0"/>
              <a:ea typeface="Verdana" pitchFamily="34" charset="0"/>
              <a:cs typeface="Verdana" pitchFamily="34" charset="0"/>
            </a:endParaRPr>
          </a:p>
        </p:txBody>
      </p:sp>
      <p:sp>
        <p:nvSpPr>
          <p:cNvPr id="5" name="4 Rectángulo"/>
          <p:cNvSpPr/>
          <p:nvPr/>
        </p:nvSpPr>
        <p:spPr>
          <a:xfrm>
            <a:off x="3563888" y="980728"/>
            <a:ext cx="2016224" cy="400110"/>
          </a:xfrm>
          <a:prstGeom prst="rect">
            <a:avLst/>
          </a:prstGeom>
          <a:scene3d>
            <a:camera prst="orthographicFront"/>
            <a:lightRig rig="threePt" dir="t"/>
          </a:scene3d>
          <a:sp3d>
            <a:bevelT w="165100" prst="coolSlant"/>
          </a:sp3d>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ES" sz="2000" b="1" dirty="0" smtClean="0">
                <a:latin typeface="Verdana" pitchFamily="34" charset="0"/>
                <a:ea typeface="Verdana" pitchFamily="34" charset="0"/>
                <a:cs typeface="Verdana" pitchFamily="34" charset="0"/>
              </a:rPr>
              <a:t>TEMA</a:t>
            </a:r>
            <a:endParaRPr lang="es-ES" sz="2000" b="1"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51505382"/>
      </p:ext>
    </p:extLst>
  </p:cSld>
  <p:clrMapOvr>
    <a:masterClrMapping/>
  </p:clrMapOvr>
  <p:transition spd="med">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a:hlinkClick r:id="rId2" action="ppaction://hlinksldjump"/>
          </p:cNvPr>
          <p:cNvGraphicFramePr/>
          <p:nvPr>
            <p:extLst>
              <p:ext uri="{D42A27DB-BD31-4B8C-83A1-F6EECF244321}">
                <p14:modId xmlns:p14="http://schemas.microsoft.com/office/powerpoint/2010/main" val="836305433"/>
              </p:ext>
            </p:extLst>
          </p:nvPr>
        </p:nvGraphicFramePr>
        <p:xfrm>
          <a:off x="1763688" y="908720"/>
          <a:ext cx="6912768"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5764636"/>
      </p:ext>
    </p:extLst>
  </p:cSld>
  <p:clrMapOvr>
    <a:masterClrMapping/>
  </p:clrMapOvr>
  <p:transition spd="med">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14288"/>
            <a:ext cx="8173342" cy="682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1768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p:cNvGraphicFramePr/>
          <p:nvPr>
            <p:extLst>
              <p:ext uri="{D42A27DB-BD31-4B8C-83A1-F6EECF244321}">
                <p14:modId xmlns:p14="http://schemas.microsoft.com/office/powerpoint/2010/main" val="488879639"/>
              </p:ext>
            </p:extLst>
          </p:nvPr>
        </p:nvGraphicFramePr>
        <p:xfrm>
          <a:off x="1691680" y="1412776"/>
          <a:ext cx="6624736" cy="3960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4733968"/>
      </p:ext>
    </p:extLst>
  </p:cSld>
  <p:clrMapOvr>
    <a:masterClrMapping/>
  </p:clrMapOvr>
  <p:transition spd="med">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688" y="0"/>
            <a:ext cx="7286625" cy="690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1584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6838" y="100013"/>
            <a:ext cx="6877570" cy="665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91695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a:hlinkClick r:id="rId2" action="ppaction://hlinksldjump"/>
          </p:cNvPr>
          <p:cNvSpPr/>
          <p:nvPr/>
        </p:nvSpPr>
        <p:spPr>
          <a:xfrm>
            <a:off x="3857620" y="500042"/>
            <a:ext cx="2071702" cy="914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2000" b="1" dirty="0" smtClean="0">
                <a:latin typeface="Verdana" pitchFamily="34" charset="0"/>
                <a:ea typeface="Verdana" pitchFamily="34" charset="0"/>
                <a:cs typeface="Verdana" pitchFamily="34" charset="0"/>
              </a:rPr>
              <a:t>VARIABLES</a:t>
            </a:r>
            <a:endParaRPr lang="es-EC" sz="2000" b="1" dirty="0">
              <a:latin typeface="Verdana" pitchFamily="34" charset="0"/>
              <a:ea typeface="Verdana" pitchFamily="34" charset="0"/>
              <a:cs typeface="Verdana" pitchFamily="34" charset="0"/>
            </a:endParaRPr>
          </a:p>
        </p:txBody>
      </p:sp>
      <p:sp>
        <p:nvSpPr>
          <p:cNvPr id="5" name="4 Flecha izquierda, derecha y arriba">
            <a:hlinkClick r:id="rId2" action="ppaction://hlinksldjump"/>
          </p:cNvPr>
          <p:cNvSpPr/>
          <p:nvPr/>
        </p:nvSpPr>
        <p:spPr>
          <a:xfrm>
            <a:off x="3428992" y="1500174"/>
            <a:ext cx="2714644" cy="1500198"/>
          </a:xfrm>
          <a:prstGeom prst="leftRigh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dirty="0">
              <a:latin typeface="Verdana" pitchFamily="34" charset="0"/>
              <a:ea typeface="Verdana" pitchFamily="34" charset="0"/>
              <a:cs typeface="Verdana" pitchFamily="34" charset="0"/>
            </a:endParaRPr>
          </a:p>
        </p:txBody>
      </p:sp>
      <p:sp>
        <p:nvSpPr>
          <p:cNvPr id="6" name="5 Proceso">
            <a:hlinkClick r:id="rId2" action="ppaction://hlinksldjump"/>
          </p:cNvPr>
          <p:cNvSpPr/>
          <p:nvPr/>
        </p:nvSpPr>
        <p:spPr>
          <a:xfrm>
            <a:off x="285720" y="1643050"/>
            <a:ext cx="3000396" cy="3357586"/>
          </a:xfrm>
          <a:prstGeom prst="flowChartProcess">
            <a:avLst/>
          </a:prstGeom>
          <a:effectLst>
            <a:glow rad="228600">
              <a:schemeClr val="accent1">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s-EC" b="1" dirty="0" smtClean="0">
                <a:latin typeface="Verdana" pitchFamily="34" charset="0"/>
                <a:ea typeface="Verdana" pitchFamily="34" charset="0"/>
                <a:cs typeface="Verdana" pitchFamily="34" charset="0"/>
              </a:rPr>
              <a:t>VARIABLE  DEPENDIENTE </a:t>
            </a:r>
          </a:p>
          <a:p>
            <a:pPr algn="ctr"/>
            <a:endParaRPr lang="es-EC" dirty="0" smtClean="0">
              <a:latin typeface="Verdana" pitchFamily="34" charset="0"/>
              <a:ea typeface="Verdana" pitchFamily="34" charset="0"/>
              <a:cs typeface="Verdana" pitchFamily="34" charset="0"/>
            </a:endParaRPr>
          </a:p>
          <a:p>
            <a:pPr algn="ctr"/>
            <a:r>
              <a:rPr lang="es-ES" sz="2000" dirty="0">
                <a:latin typeface="Verdana" pitchFamily="34" charset="0"/>
                <a:ea typeface="Verdana" pitchFamily="34" charset="0"/>
                <a:cs typeface="Verdana" pitchFamily="34" charset="0"/>
              </a:rPr>
              <a:t>Lectoescritura</a:t>
            </a:r>
            <a:endParaRPr lang="es-EC" dirty="0" smtClean="0">
              <a:latin typeface="Verdana" pitchFamily="34" charset="0"/>
              <a:ea typeface="Verdana" pitchFamily="34" charset="0"/>
              <a:cs typeface="Verdana" pitchFamily="34" charset="0"/>
            </a:endParaRPr>
          </a:p>
          <a:p>
            <a:pPr algn="ctr"/>
            <a:endParaRPr lang="es-EC" dirty="0" smtClean="0">
              <a:latin typeface="Verdana" pitchFamily="34" charset="0"/>
              <a:ea typeface="Verdana" pitchFamily="34" charset="0"/>
              <a:cs typeface="Verdana" pitchFamily="34" charset="0"/>
            </a:endParaRPr>
          </a:p>
          <a:p>
            <a:pPr algn="ctr"/>
            <a:endParaRPr lang="es-EC" dirty="0" smtClean="0">
              <a:latin typeface="Verdana" pitchFamily="34" charset="0"/>
              <a:ea typeface="Verdana" pitchFamily="34" charset="0"/>
              <a:cs typeface="Verdana" pitchFamily="34" charset="0"/>
            </a:endParaRPr>
          </a:p>
          <a:p>
            <a:pPr algn="ctr"/>
            <a:endParaRPr lang="es-EC" dirty="0" smtClean="0">
              <a:latin typeface="Verdana" pitchFamily="34" charset="0"/>
              <a:ea typeface="Verdana" pitchFamily="34" charset="0"/>
              <a:cs typeface="Verdana" pitchFamily="34" charset="0"/>
            </a:endParaRPr>
          </a:p>
          <a:p>
            <a:pPr algn="ctr"/>
            <a:endParaRPr lang="es-EC" dirty="0" smtClean="0">
              <a:latin typeface="Verdana" pitchFamily="34" charset="0"/>
              <a:ea typeface="Verdana" pitchFamily="34" charset="0"/>
              <a:cs typeface="Verdana" pitchFamily="34" charset="0"/>
            </a:endParaRPr>
          </a:p>
          <a:p>
            <a:pPr algn="ctr"/>
            <a:r>
              <a:rPr lang="es-EC" dirty="0" smtClean="0">
                <a:latin typeface="Verdana" pitchFamily="34" charset="0"/>
                <a:ea typeface="Verdana" pitchFamily="34" charset="0"/>
                <a:cs typeface="Verdana" pitchFamily="34" charset="0"/>
              </a:rPr>
              <a:t> </a:t>
            </a:r>
          </a:p>
          <a:p>
            <a:pPr algn="ctr"/>
            <a:endParaRPr lang="es-EC" dirty="0">
              <a:latin typeface="Verdana" pitchFamily="34" charset="0"/>
              <a:ea typeface="Verdana" pitchFamily="34" charset="0"/>
              <a:cs typeface="Verdana" pitchFamily="34" charset="0"/>
            </a:endParaRPr>
          </a:p>
        </p:txBody>
      </p:sp>
      <p:sp>
        <p:nvSpPr>
          <p:cNvPr id="7" name="6 Proceso">
            <a:hlinkClick r:id="rId2" action="ppaction://hlinksldjump"/>
          </p:cNvPr>
          <p:cNvSpPr/>
          <p:nvPr/>
        </p:nvSpPr>
        <p:spPr>
          <a:xfrm>
            <a:off x="6215074" y="1571612"/>
            <a:ext cx="2786082" cy="3286148"/>
          </a:xfrm>
          <a:prstGeom prst="flowChartProcess">
            <a:avLst/>
          </a:prstGeom>
          <a:effectLst>
            <a:glow rad="228600">
              <a:schemeClr val="accent1">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es-EC" b="1" dirty="0" smtClean="0">
                <a:latin typeface="Verdana" pitchFamily="34" charset="0"/>
                <a:ea typeface="Verdana" pitchFamily="34" charset="0"/>
                <a:cs typeface="Verdana" pitchFamily="34" charset="0"/>
              </a:rPr>
              <a:t>VARIABLE      INDEPENDIENTE</a:t>
            </a:r>
            <a:endParaRPr lang="es-EC" dirty="0" smtClean="0">
              <a:latin typeface="Verdana" pitchFamily="34" charset="0"/>
              <a:ea typeface="Verdana" pitchFamily="34" charset="0"/>
              <a:cs typeface="Verdana" pitchFamily="34" charset="0"/>
            </a:endParaRPr>
          </a:p>
          <a:p>
            <a:endParaRPr lang="es-EC" dirty="0" smtClean="0">
              <a:latin typeface="Verdana" pitchFamily="34" charset="0"/>
              <a:ea typeface="Verdana" pitchFamily="34" charset="0"/>
              <a:cs typeface="Verdana" pitchFamily="34" charset="0"/>
            </a:endParaRPr>
          </a:p>
          <a:p>
            <a:pPr algn="ctr"/>
            <a:r>
              <a:rPr lang="es-EC" dirty="0" smtClean="0">
                <a:latin typeface="Verdana" pitchFamily="34" charset="0"/>
                <a:ea typeface="Verdana" pitchFamily="34" charset="0"/>
                <a:cs typeface="Verdana" pitchFamily="34" charset="0"/>
              </a:rPr>
              <a:t> </a:t>
            </a:r>
            <a:r>
              <a:rPr lang="es-EC" sz="2000" dirty="0" smtClean="0">
                <a:latin typeface="Verdana" pitchFamily="34" charset="0"/>
                <a:ea typeface="Verdana" pitchFamily="34" charset="0"/>
                <a:cs typeface="Verdana" pitchFamily="34" charset="0"/>
              </a:rPr>
              <a:t> </a:t>
            </a:r>
            <a:r>
              <a:rPr lang="es-ES" sz="2000" dirty="0">
                <a:latin typeface="Verdana" pitchFamily="34" charset="0"/>
                <a:ea typeface="Verdana" pitchFamily="34" charset="0"/>
                <a:cs typeface="Verdana" pitchFamily="34" charset="0"/>
              </a:rPr>
              <a:t>Funciones </a:t>
            </a:r>
            <a:r>
              <a:rPr lang="es-ES" sz="2000" dirty="0" smtClean="0">
                <a:latin typeface="Verdana" pitchFamily="34" charset="0"/>
                <a:ea typeface="Verdana" pitchFamily="34" charset="0"/>
                <a:cs typeface="Verdana" pitchFamily="34" charset="0"/>
              </a:rPr>
              <a:t>Básicas</a:t>
            </a:r>
            <a:endParaRPr lang="es-EC" sz="2000" dirty="0" smtClean="0">
              <a:latin typeface="Verdana" pitchFamily="34" charset="0"/>
              <a:ea typeface="Verdana" pitchFamily="34" charset="0"/>
              <a:cs typeface="Verdana" pitchFamily="34" charset="0"/>
            </a:endParaRPr>
          </a:p>
          <a:p>
            <a:endParaRPr lang="es-EC" dirty="0" smtClean="0">
              <a:latin typeface="Verdana" pitchFamily="34" charset="0"/>
              <a:ea typeface="Verdana" pitchFamily="34" charset="0"/>
              <a:cs typeface="Verdana" pitchFamily="34" charset="0"/>
            </a:endParaRPr>
          </a:p>
          <a:p>
            <a:endParaRPr lang="es-EC" dirty="0" smtClean="0">
              <a:latin typeface="Verdana" pitchFamily="34" charset="0"/>
              <a:ea typeface="Verdana" pitchFamily="34" charset="0"/>
              <a:cs typeface="Verdana" pitchFamily="34" charset="0"/>
            </a:endParaRPr>
          </a:p>
          <a:p>
            <a:endParaRPr lang="es-EC" dirty="0" smtClean="0">
              <a:latin typeface="Verdana" pitchFamily="34" charset="0"/>
              <a:ea typeface="Verdana" pitchFamily="34" charset="0"/>
              <a:cs typeface="Verdana" pitchFamily="34" charset="0"/>
            </a:endParaRPr>
          </a:p>
          <a:p>
            <a:endParaRPr lang="es-EC" dirty="0" smtClean="0">
              <a:latin typeface="Verdana" pitchFamily="34" charset="0"/>
              <a:ea typeface="Verdana" pitchFamily="34" charset="0"/>
              <a:cs typeface="Verdana" pitchFamily="34" charset="0"/>
            </a:endParaRPr>
          </a:p>
          <a:p>
            <a:endParaRPr lang="es-EC" dirty="0" smtClean="0">
              <a:latin typeface="Verdana" pitchFamily="34" charset="0"/>
              <a:ea typeface="Verdana" pitchFamily="34" charset="0"/>
              <a:cs typeface="Verdana" pitchFamily="34" charset="0"/>
            </a:endParaRPr>
          </a:p>
          <a:p>
            <a:endParaRPr lang="es-EC" dirty="0" smtClean="0">
              <a:latin typeface="Verdana" pitchFamily="34" charset="0"/>
              <a:ea typeface="Verdana" pitchFamily="34" charset="0"/>
              <a:cs typeface="Verdana" pitchFamily="34" charset="0"/>
            </a:endParaRPr>
          </a:p>
          <a:p>
            <a:pPr algn="ctr"/>
            <a:endParaRPr lang="es-EC" dirty="0">
              <a:latin typeface="Verdana" pitchFamily="34" charset="0"/>
              <a:ea typeface="Verdana" pitchFamily="34" charset="0"/>
              <a:cs typeface="Verdana" pitchFamily="34" charset="0"/>
            </a:endParaRPr>
          </a:p>
        </p:txBody>
      </p:sp>
      <p:pic>
        <p:nvPicPr>
          <p:cNvPr id="1030" name="Picture 6" descr="http://3.bp.blogspot.com/-Ore_jAj9bwc/UJ3sp2TqvwI/AAAAAAAABW8/FxapLE18a3k/s1600/biblio.gif">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3087457"/>
            <a:ext cx="1728192" cy="182778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1.bp.blogspot.com/-ERuYr8-CBWE/TgtRiGmHsgI/AAAAAAAAFDI/zLu5xmeo9hg/s1600/Ni%25C3%25B1os.gif">
            <a:hlinkClick r:id="rId2"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3791" y="2993458"/>
            <a:ext cx="2428647" cy="1803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834490"/>
      </p:ext>
    </p:extLst>
  </p:cSld>
  <p:clrMapOvr>
    <a:masterClrMapping/>
  </p:clrMapOvr>
  <p:transition spd="med">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a:hlinkClick r:id="rId2" action="ppaction://hlinksldjump"/>
          </p:cNvPr>
          <p:cNvSpPr/>
          <p:nvPr/>
        </p:nvSpPr>
        <p:spPr>
          <a:xfrm>
            <a:off x="251520" y="2420888"/>
            <a:ext cx="8676426" cy="1200329"/>
          </a:xfrm>
          <a:prstGeom prst="rect">
            <a:avLst/>
          </a:prstGeom>
          <a:scene3d>
            <a:camera prst="orthographicFront"/>
            <a:lightRig rig="threePt" dir="t"/>
          </a:scene3d>
          <a:sp3d>
            <a:bevelT w="114300" prst="artDeco"/>
          </a:sp3d>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ES" sz="7200" b="1" dirty="0" smtClean="0">
                <a:latin typeface="Verdana" pitchFamily="34" charset="0"/>
                <a:ea typeface="Verdana" pitchFamily="34" charset="0"/>
                <a:cs typeface="Verdana" pitchFamily="34" charset="0"/>
              </a:rPr>
              <a:t>CONCLUSIONES</a:t>
            </a:r>
            <a:endParaRPr lang="es-ES" sz="4800" b="1"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555738401"/>
      </p:ext>
    </p:extLst>
  </p:cSld>
  <p:clrMapOvr>
    <a:masterClrMapping/>
  </p:clrMapOvr>
  <p:transition spd="med">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 y="1014413"/>
            <a:ext cx="7486650" cy="482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9820961"/>
      </p:ext>
    </p:extLst>
  </p:cSld>
  <p:clrMapOvr>
    <a:masterClrMapping/>
  </p:clrMapOvr>
  <p:transition spd="med">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525" y="1019175"/>
            <a:ext cx="6838950"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5573592"/>
      </p:ext>
    </p:extLst>
  </p:cSld>
  <p:clrMapOvr>
    <a:masterClrMapping/>
  </p:clrMapOvr>
  <p:transition spd="med">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a:hlinkClick r:id="rId2" action="ppaction://hlinksldjump"/>
          </p:cNvPr>
          <p:cNvGraphicFramePr/>
          <p:nvPr>
            <p:extLst>
              <p:ext uri="{D42A27DB-BD31-4B8C-83A1-F6EECF244321}">
                <p14:modId xmlns:p14="http://schemas.microsoft.com/office/powerpoint/2010/main" val="3006947304"/>
              </p:ext>
            </p:extLst>
          </p:nvPr>
        </p:nvGraphicFramePr>
        <p:xfrm>
          <a:off x="467544" y="1296968"/>
          <a:ext cx="8352928" cy="4004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2 CuadroTexto">
            <a:hlinkClick r:id="rId8" action="ppaction://hlinksldjump"/>
          </p:cNvPr>
          <p:cNvSpPr txBox="1"/>
          <p:nvPr/>
        </p:nvSpPr>
        <p:spPr>
          <a:xfrm>
            <a:off x="3659551" y="548218"/>
            <a:ext cx="3124318" cy="707886"/>
          </a:xfrm>
          <a:custGeom>
            <a:avLst/>
            <a:gdLst>
              <a:gd name="connsiteX0" fmla="*/ 0 w 3747693"/>
              <a:gd name="connsiteY0" fmla="*/ 0 h 707886"/>
              <a:gd name="connsiteX1" fmla="*/ 3747693 w 3747693"/>
              <a:gd name="connsiteY1" fmla="*/ 0 h 707886"/>
              <a:gd name="connsiteX2" fmla="*/ 3747693 w 3747693"/>
              <a:gd name="connsiteY2" fmla="*/ 707886 h 707886"/>
              <a:gd name="connsiteX3" fmla="*/ 0 w 3747693"/>
              <a:gd name="connsiteY3" fmla="*/ 707886 h 707886"/>
              <a:gd name="connsiteX4" fmla="*/ 0 w 3747693"/>
              <a:gd name="connsiteY4" fmla="*/ 0 h 707886"/>
              <a:gd name="connsiteX0" fmla="*/ 0 w 3747693"/>
              <a:gd name="connsiteY0" fmla="*/ 0 h 707886"/>
              <a:gd name="connsiteX1" fmla="*/ 3747693 w 3747693"/>
              <a:gd name="connsiteY1" fmla="*/ 0 h 707886"/>
              <a:gd name="connsiteX2" fmla="*/ 3403309 w 3747693"/>
              <a:gd name="connsiteY2" fmla="*/ 624758 h 707886"/>
              <a:gd name="connsiteX3" fmla="*/ 0 w 3747693"/>
              <a:gd name="connsiteY3" fmla="*/ 707886 h 707886"/>
              <a:gd name="connsiteX4" fmla="*/ 0 w 3747693"/>
              <a:gd name="connsiteY4" fmla="*/ 0 h 707886"/>
              <a:gd name="connsiteX0" fmla="*/ 237506 w 3747693"/>
              <a:gd name="connsiteY0" fmla="*/ 142504 h 707886"/>
              <a:gd name="connsiteX1" fmla="*/ 3747693 w 3747693"/>
              <a:gd name="connsiteY1" fmla="*/ 0 h 707886"/>
              <a:gd name="connsiteX2" fmla="*/ 3403309 w 3747693"/>
              <a:gd name="connsiteY2" fmla="*/ 624758 h 707886"/>
              <a:gd name="connsiteX3" fmla="*/ 0 w 3747693"/>
              <a:gd name="connsiteY3" fmla="*/ 707886 h 707886"/>
              <a:gd name="connsiteX4" fmla="*/ 237506 w 3747693"/>
              <a:gd name="connsiteY4" fmla="*/ 142504 h 707886"/>
              <a:gd name="connsiteX0" fmla="*/ 213756 w 3747693"/>
              <a:gd name="connsiteY0" fmla="*/ 106879 h 707886"/>
              <a:gd name="connsiteX1" fmla="*/ 3747693 w 3747693"/>
              <a:gd name="connsiteY1" fmla="*/ 0 h 707886"/>
              <a:gd name="connsiteX2" fmla="*/ 3403309 w 3747693"/>
              <a:gd name="connsiteY2" fmla="*/ 624758 h 707886"/>
              <a:gd name="connsiteX3" fmla="*/ 0 w 3747693"/>
              <a:gd name="connsiteY3" fmla="*/ 707886 h 707886"/>
              <a:gd name="connsiteX4" fmla="*/ 213756 w 3747693"/>
              <a:gd name="connsiteY4" fmla="*/ 106879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693" h="707886">
                <a:moveTo>
                  <a:pt x="213756" y="106879"/>
                </a:moveTo>
                <a:lnTo>
                  <a:pt x="3747693" y="0"/>
                </a:lnTo>
                <a:lnTo>
                  <a:pt x="3403309" y="624758"/>
                </a:lnTo>
                <a:lnTo>
                  <a:pt x="0" y="707886"/>
                </a:lnTo>
                <a:lnTo>
                  <a:pt x="213756" y="106879"/>
                </a:lnTo>
                <a:close/>
              </a:path>
            </a:pathLst>
          </a:custGeom>
        </p:spPr>
        <p:style>
          <a:lnRef idx="1">
            <a:schemeClr val="accent2"/>
          </a:lnRef>
          <a:fillRef idx="2">
            <a:schemeClr val="accent2"/>
          </a:fillRef>
          <a:effectRef idx="1">
            <a:schemeClr val="accent2"/>
          </a:effectRef>
          <a:fontRef idx="minor">
            <a:schemeClr val="dk1"/>
          </a:fontRef>
        </p:style>
        <p:txBody>
          <a:bodyPr wrap="none" rtlCol="0">
            <a:spAutoFit/>
          </a:bodyPr>
          <a:lstStyle/>
          <a:p>
            <a:pPr marL="0" lvl="1" algn="ctr"/>
            <a:r>
              <a:rPr lang="es-ES" sz="4000" b="1" dirty="0" smtClean="0"/>
              <a:t>CONCLUSIÓN</a:t>
            </a:r>
            <a:r>
              <a:rPr lang="es-ES" sz="4000" dirty="0"/>
              <a:t> </a:t>
            </a:r>
            <a:endParaRPr lang="es-EC" sz="4000" dirty="0"/>
          </a:p>
        </p:txBody>
      </p:sp>
    </p:spTree>
    <p:extLst>
      <p:ext uri="{BB962C8B-B14F-4D97-AF65-F5344CB8AC3E}">
        <p14:creationId xmlns:p14="http://schemas.microsoft.com/office/powerpoint/2010/main" val="1638777873"/>
      </p:ext>
    </p:extLst>
  </p:cSld>
  <p:clrMapOvr>
    <a:masterClrMapping/>
  </p:clrMapOvr>
  <p:transition spd="med">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p:cNvSpPr/>
          <p:nvPr/>
        </p:nvSpPr>
        <p:spPr>
          <a:xfrm>
            <a:off x="2676072" y="677168"/>
            <a:ext cx="4488216" cy="4984080"/>
          </a:xfrm>
          <a:prstGeom prst="roundRect">
            <a:avLst/>
          </a:prstGeom>
          <a: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sharpenSoften amount="100000"/>
                      </a14:imgEffect>
                      <a14:imgEffect>
                        <a14:brightnessContrast bright="13000" contrast="1000"/>
                      </a14:imgEffect>
                    </a14:imgLayer>
                  </a14:imgProps>
                </a:ext>
                <a:ext uri="{28A0092B-C50C-407E-A947-70E740481C1C}">
                  <a14:useLocalDpi xmlns:a14="http://schemas.microsoft.com/office/drawing/2010/main" val="0"/>
                </a:ext>
              </a:extLst>
            </a:blip>
            <a:tile tx="0" ty="0" sx="100000" sy="100000" flip="none" algn="tl"/>
          </a:blipFill>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
          </a:p>
        </p:txBody>
      </p:sp>
      <p:sp>
        <p:nvSpPr>
          <p:cNvPr id="59" name="58 Rectángulo"/>
          <p:cNvSpPr/>
          <p:nvPr/>
        </p:nvSpPr>
        <p:spPr>
          <a:xfrm>
            <a:off x="3545671" y="844870"/>
            <a:ext cx="2436666" cy="307777"/>
          </a:xfrm>
          <a:prstGeom prst="rect">
            <a:avLst/>
          </a:prstGeom>
          <a:scene3d>
            <a:camera prst="orthographicFront"/>
            <a:lightRig rig="threePt" dir="t"/>
          </a:scene3d>
          <a:sp3d>
            <a:bevelT w="165100" prst="coolSlant"/>
          </a:sp3d>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ES" sz="1400" b="1" dirty="0" smtClean="0">
                <a:latin typeface="Verdana" pitchFamily="34" charset="0"/>
                <a:ea typeface="Verdana" pitchFamily="34" charset="0"/>
                <a:cs typeface="Verdana" pitchFamily="34" charset="0"/>
              </a:rPr>
              <a:t>TEMARIO</a:t>
            </a:r>
            <a:endParaRPr lang="es-ES" sz="1400" b="1" dirty="0">
              <a:latin typeface="Verdana" pitchFamily="34" charset="0"/>
              <a:ea typeface="Verdana" pitchFamily="34" charset="0"/>
              <a:cs typeface="Verdana" pitchFamily="34" charset="0"/>
            </a:endParaRPr>
          </a:p>
        </p:txBody>
      </p:sp>
      <p:sp>
        <p:nvSpPr>
          <p:cNvPr id="60" name="59 Rectángulo">
            <a:hlinkClick r:id="rId4" action="ppaction://hlinksldjump"/>
          </p:cNvPr>
          <p:cNvSpPr/>
          <p:nvPr/>
        </p:nvSpPr>
        <p:spPr>
          <a:xfrm>
            <a:off x="2848944" y="2313607"/>
            <a:ext cx="4090117" cy="307777"/>
          </a:xfrm>
          <a:prstGeom prst="rect">
            <a:avLst/>
          </a:prstGeom>
          <a:scene3d>
            <a:camera prst="orthographicFront"/>
            <a:lightRig rig="threePt" dir="t"/>
          </a:scene3d>
          <a:sp3d>
            <a:bevelT w="114300" prst="artDeco"/>
          </a:sp3d>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ES" sz="1400" b="1" dirty="0">
                <a:latin typeface="Verdana" pitchFamily="34" charset="0"/>
                <a:ea typeface="Verdana" pitchFamily="34" charset="0"/>
                <a:cs typeface="Verdana" pitchFamily="34" charset="0"/>
              </a:rPr>
              <a:t>OBJETIVOS</a:t>
            </a:r>
          </a:p>
        </p:txBody>
      </p:sp>
      <p:sp>
        <p:nvSpPr>
          <p:cNvPr id="61" name="60 Rectángulo">
            <a:hlinkClick r:id="rId5" action="ppaction://hlinksldjump"/>
          </p:cNvPr>
          <p:cNvSpPr/>
          <p:nvPr/>
        </p:nvSpPr>
        <p:spPr>
          <a:xfrm>
            <a:off x="2846884" y="2745655"/>
            <a:ext cx="4090117" cy="307777"/>
          </a:xfrm>
          <a:prstGeom prst="rect">
            <a:avLst/>
          </a:prstGeom>
          <a:scene3d>
            <a:camera prst="orthographicFront"/>
            <a:lightRig rig="threePt" dir="t"/>
          </a:scene3d>
          <a:sp3d>
            <a:bevelT w="114300" prst="artDeco"/>
          </a:sp3d>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ES" sz="1400" b="1" dirty="0" smtClean="0">
                <a:latin typeface="Verdana" pitchFamily="34" charset="0"/>
                <a:ea typeface="Verdana" pitchFamily="34" charset="0"/>
                <a:cs typeface="Verdana" pitchFamily="34" charset="0"/>
              </a:rPr>
              <a:t>MARCO TEÓRICO</a:t>
            </a:r>
            <a:endParaRPr lang="es-ES" sz="1400" b="1" dirty="0">
              <a:latin typeface="Verdana" pitchFamily="34" charset="0"/>
              <a:ea typeface="Verdana" pitchFamily="34" charset="0"/>
              <a:cs typeface="Verdana" pitchFamily="34" charset="0"/>
            </a:endParaRPr>
          </a:p>
        </p:txBody>
      </p:sp>
      <p:sp>
        <p:nvSpPr>
          <p:cNvPr id="62" name="61 Rectángulo">
            <a:hlinkClick r:id="rId6" action="ppaction://hlinksldjump"/>
          </p:cNvPr>
          <p:cNvSpPr/>
          <p:nvPr/>
        </p:nvSpPr>
        <p:spPr>
          <a:xfrm>
            <a:off x="2858084" y="3160971"/>
            <a:ext cx="4090117" cy="307777"/>
          </a:xfrm>
          <a:prstGeom prst="rect">
            <a:avLst/>
          </a:prstGeom>
          <a:scene3d>
            <a:camera prst="orthographicFront"/>
            <a:lightRig rig="threePt" dir="t"/>
          </a:scene3d>
          <a:sp3d>
            <a:bevelT w="114300" prst="artDeco"/>
          </a:sp3d>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ES" sz="1400" b="1" dirty="0" smtClean="0">
                <a:latin typeface="Verdana" pitchFamily="34" charset="0"/>
                <a:ea typeface="Verdana" pitchFamily="34" charset="0"/>
                <a:cs typeface="Verdana" pitchFamily="34" charset="0"/>
              </a:rPr>
              <a:t>TEST PFB </a:t>
            </a:r>
            <a:endParaRPr lang="es-ES" sz="1400" b="1" dirty="0">
              <a:latin typeface="Verdana" pitchFamily="34" charset="0"/>
              <a:ea typeface="Verdana" pitchFamily="34" charset="0"/>
              <a:cs typeface="Verdana" pitchFamily="34" charset="0"/>
            </a:endParaRPr>
          </a:p>
        </p:txBody>
      </p:sp>
      <p:sp>
        <p:nvSpPr>
          <p:cNvPr id="63" name="62 Rectángulo">
            <a:hlinkClick r:id="rId7" action="ppaction://hlinksldjump"/>
          </p:cNvPr>
          <p:cNvSpPr/>
          <p:nvPr/>
        </p:nvSpPr>
        <p:spPr>
          <a:xfrm>
            <a:off x="2850952" y="3551391"/>
            <a:ext cx="4090117" cy="307777"/>
          </a:xfrm>
          <a:prstGeom prst="rect">
            <a:avLst/>
          </a:prstGeom>
          <a:scene3d>
            <a:camera prst="orthographicFront"/>
            <a:lightRig rig="threePt" dir="t"/>
          </a:scene3d>
          <a:sp3d>
            <a:bevelT w="114300" prst="artDeco"/>
          </a:sp3d>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ES" sz="1400" b="1" dirty="0" smtClean="0">
                <a:latin typeface="Verdana" pitchFamily="34" charset="0"/>
                <a:ea typeface="Verdana" pitchFamily="34" charset="0"/>
                <a:cs typeface="Verdana" pitchFamily="34" charset="0"/>
              </a:rPr>
              <a:t>VARIABLES</a:t>
            </a:r>
            <a:endParaRPr lang="es-ES" sz="1400" b="1" dirty="0">
              <a:latin typeface="Verdana" pitchFamily="34" charset="0"/>
              <a:ea typeface="Verdana" pitchFamily="34" charset="0"/>
              <a:cs typeface="Verdana" pitchFamily="34" charset="0"/>
            </a:endParaRPr>
          </a:p>
        </p:txBody>
      </p:sp>
      <p:sp>
        <p:nvSpPr>
          <p:cNvPr id="64" name="63 Rectángulo">
            <a:hlinkClick r:id="rId8" action="ppaction://hlinksldjump"/>
          </p:cNvPr>
          <p:cNvSpPr/>
          <p:nvPr/>
        </p:nvSpPr>
        <p:spPr>
          <a:xfrm>
            <a:off x="2888769" y="4012176"/>
            <a:ext cx="4090117" cy="307777"/>
          </a:xfrm>
          <a:prstGeom prst="rect">
            <a:avLst/>
          </a:prstGeom>
          <a:scene3d>
            <a:camera prst="orthographicFront"/>
            <a:lightRig rig="threePt" dir="t"/>
          </a:scene3d>
          <a:sp3d>
            <a:bevelT w="114300" prst="artDeco"/>
          </a:sp3d>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ES" sz="1400" b="1" dirty="0" smtClean="0">
                <a:latin typeface="Verdana" pitchFamily="34" charset="0"/>
                <a:ea typeface="Verdana" pitchFamily="34" charset="0"/>
                <a:cs typeface="Verdana" pitchFamily="34" charset="0"/>
              </a:rPr>
              <a:t>CONCLUSIONES</a:t>
            </a:r>
            <a:endParaRPr lang="es-ES" sz="1400" b="1" dirty="0">
              <a:latin typeface="Verdana" pitchFamily="34" charset="0"/>
              <a:ea typeface="Verdana" pitchFamily="34" charset="0"/>
              <a:cs typeface="Verdana" pitchFamily="34" charset="0"/>
            </a:endParaRPr>
          </a:p>
        </p:txBody>
      </p:sp>
      <p:sp>
        <p:nvSpPr>
          <p:cNvPr id="65" name="64 Rectángulo">
            <a:hlinkClick r:id="rId9" action="ppaction://hlinksldjump"/>
          </p:cNvPr>
          <p:cNvSpPr/>
          <p:nvPr/>
        </p:nvSpPr>
        <p:spPr>
          <a:xfrm>
            <a:off x="2888769" y="4489375"/>
            <a:ext cx="4090117" cy="307777"/>
          </a:xfrm>
          <a:prstGeom prst="rect">
            <a:avLst/>
          </a:prstGeom>
          <a:scene3d>
            <a:camera prst="orthographicFront"/>
            <a:lightRig rig="threePt" dir="t"/>
          </a:scene3d>
          <a:sp3d>
            <a:bevelT w="114300" prst="artDeco"/>
          </a:sp3d>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ES" sz="1400" b="1" dirty="0" smtClean="0">
                <a:latin typeface="Verdana" pitchFamily="34" charset="0"/>
                <a:ea typeface="Verdana" pitchFamily="34" charset="0"/>
                <a:cs typeface="Verdana" pitchFamily="34" charset="0"/>
              </a:rPr>
              <a:t>RECOMENDACIONES</a:t>
            </a:r>
            <a:endParaRPr lang="es-ES" sz="1400" b="1" dirty="0">
              <a:latin typeface="Verdana" pitchFamily="34" charset="0"/>
              <a:ea typeface="Verdana" pitchFamily="34" charset="0"/>
              <a:cs typeface="Verdana" pitchFamily="34" charset="0"/>
            </a:endParaRPr>
          </a:p>
        </p:txBody>
      </p:sp>
      <p:sp>
        <p:nvSpPr>
          <p:cNvPr id="66" name="65 Rectángulo">
            <a:hlinkClick r:id="rId10" action="ppaction://hlinksldjump"/>
          </p:cNvPr>
          <p:cNvSpPr/>
          <p:nvPr/>
        </p:nvSpPr>
        <p:spPr>
          <a:xfrm>
            <a:off x="2875121" y="4958158"/>
            <a:ext cx="4090117" cy="307777"/>
          </a:xfrm>
          <a:prstGeom prst="rect">
            <a:avLst/>
          </a:prstGeom>
          <a:scene3d>
            <a:camera prst="orthographicFront"/>
            <a:lightRig rig="threePt" dir="t"/>
          </a:scene3d>
          <a:sp3d>
            <a:bevelT w="114300" prst="artDeco"/>
          </a:sp3d>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ES" sz="1400" b="1" dirty="0" smtClean="0">
                <a:latin typeface="Verdana" pitchFamily="34" charset="0"/>
                <a:ea typeface="Verdana" pitchFamily="34" charset="0"/>
                <a:cs typeface="Verdana" pitchFamily="34" charset="0"/>
              </a:rPr>
              <a:t>PROPUESTA ALTERNATIVA</a:t>
            </a:r>
            <a:endParaRPr lang="es-ES" sz="1400" b="1" dirty="0">
              <a:latin typeface="Verdana" pitchFamily="34" charset="0"/>
              <a:ea typeface="Verdana" pitchFamily="34" charset="0"/>
              <a:cs typeface="Verdana" pitchFamily="34" charset="0"/>
            </a:endParaRPr>
          </a:p>
        </p:txBody>
      </p:sp>
      <p:sp>
        <p:nvSpPr>
          <p:cNvPr id="69" name="68 Rectángulo">
            <a:hlinkClick r:id="rId11" action="ppaction://hlinksldjump"/>
          </p:cNvPr>
          <p:cNvSpPr/>
          <p:nvPr/>
        </p:nvSpPr>
        <p:spPr>
          <a:xfrm>
            <a:off x="2858084" y="1430011"/>
            <a:ext cx="4090117" cy="276999"/>
          </a:xfrm>
          <a:prstGeom prst="rect">
            <a:avLst/>
          </a:prstGeom>
          <a:scene3d>
            <a:camera prst="orthographicFront"/>
            <a:lightRig rig="threePt" dir="t"/>
          </a:scene3d>
          <a:sp3d>
            <a:bevelT w="114300" prst="artDeco"/>
          </a:sp3d>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ES" sz="1200" b="1" dirty="0" smtClean="0">
                <a:latin typeface="Verdana" pitchFamily="34" charset="0"/>
                <a:ea typeface="Verdana" pitchFamily="34" charset="0"/>
                <a:cs typeface="Verdana" pitchFamily="34" charset="0"/>
              </a:rPr>
              <a:t>PLANTEAMIENTO DEL PROBLEMA</a:t>
            </a:r>
            <a:endParaRPr lang="es-ES" sz="1200" b="1" dirty="0">
              <a:latin typeface="Verdana" pitchFamily="34" charset="0"/>
              <a:ea typeface="Verdana" pitchFamily="34" charset="0"/>
              <a:cs typeface="Verdana" pitchFamily="34" charset="0"/>
            </a:endParaRPr>
          </a:p>
        </p:txBody>
      </p:sp>
      <p:sp>
        <p:nvSpPr>
          <p:cNvPr id="70" name="69 Rectángulo">
            <a:hlinkClick r:id="rId12" action="ppaction://hlinksldjump"/>
          </p:cNvPr>
          <p:cNvSpPr/>
          <p:nvPr/>
        </p:nvSpPr>
        <p:spPr>
          <a:xfrm>
            <a:off x="2858084" y="1881559"/>
            <a:ext cx="4090117" cy="307777"/>
          </a:xfrm>
          <a:prstGeom prst="rect">
            <a:avLst/>
          </a:prstGeom>
          <a:scene3d>
            <a:camera prst="orthographicFront"/>
            <a:lightRig rig="threePt" dir="t"/>
          </a:scene3d>
          <a:sp3d>
            <a:bevelT w="114300" prst="artDeco"/>
          </a:sp3d>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ES" sz="1400" b="1" dirty="0" smtClean="0">
                <a:latin typeface="Verdana" pitchFamily="34" charset="0"/>
                <a:ea typeface="Verdana" pitchFamily="34" charset="0"/>
                <a:cs typeface="Verdana" pitchFamily="34" charset="0"/>
              </a:rPr>
              <a:t>FORMULACIÓN DEL PROBLEMA</a:t>
            </a:r>
            <a:endParaRPr lang="es-ES" sz="1400" b="1"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271920771"/>
      </p:ext>
    </p:extLst>
  </p:cSld>
  <p:clrMapOvr>
    <a:masterClrMapping/>
  </p:clrMapOvr>
  <p:transition spd="med">
    <p:dissolv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525" y="1052736"/>
            <a:ext cx="6838950" cy="4286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9996596"/>
      </p:ext>
    </p:extLst>
  </p:cSld>
  <p:clrMapOvr>
    <a:masterClrMapping/>
  </p:clrMapOvr>
  <p:transition spd="med">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a:hlinkClick r:id="rId2" action="ppaction://hlinksldjump"/>
          </p:cNvPr>
          <p:cNvGraphicFramePr/>
          <p:nvPr>
            <p:extLst>
              <p:ext uri="{D42A27DB-BD31-4B8C-83A1-F6EECF244321}">
                <p14:modId xmlns:p14="http://schemas.microsoft.com/office/powerpoint/2010/main" val="2815855576"/>
              </p:ext>
            </p:extLst>
          </p:nvPr>
        </p:nvGraphicFramePr>
        <p:xfrm>
          <a:off x="539552" y="1484785"/>
          <a:ext cx="8280920" cy="4176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3 CuadroTexto">
            <a:hlinkClick r:id="rId8" action="ppaction://hlinksldjump"/>
          </p:cNvPr>
          <p:cNvSpPr txBox="1"/>
          <p:nvPr/>
        </p:nvSpPr>
        <p:spPr>
          <a:xfrm>
            <a:off x="3347864" y="548218"/>
            <a:ext cx="3747693" cy="707886"/>
          </a:xfrm>
          <a:custGeom>
            <a:avLst/>
            <a:gdLst>
              <a:gd name="connsiteX0" fmla="*/ 0 w 3747693"/>
              <a:gd name="connsiteY0" fmla="*/ 0 h 707886"/>
              <a:gd name="connsiteX1" fmla="*/ 3747693 w 3747693"/>
              <a:gd name="connsiteY1" fmla="*/ 0 h 707886"/>
              <a:gd name="connsiteX2" fmla="*/ 3747693 w 3747693"/>
              <a:gd name="connsiteY2" fmla="*/ 707886 h 707886"/>
              <a:gd name="connsiteX3" fmla="*/ 0 w 3747693"/>
              <a:gd name="connsiteY3" fmla="*/ 707886 h 707886"/>
              <a:gd name="connsiteX4" fmla="*/ 0 w 3747693"/>
              <a:gd name="connsiteY4" fmla="*/ 0 h 707886"/>
              <a:gd name="connsiteX0" fmla="*/ 0 w 3747693"/>
              <a:gd name="connsiteY0" fmla="*/ 0 h 707886"/>
              <a:gd name="connsiteX1" fmla="*/ 3747693 w 3747693"/>
              <a:gd name="connsiteY1" fmla="*/ 0 h 707886"/>
              <a:gd name="connsiteX2" fmla="*/ 3403309 w 3747693"/>
              <a:gd name="connsiteY2" fmla="*/ 624758 h 707886"/>
              <a:gd name="connsiteX3" fmla="*/ 0 w 3747693"/>
              <a:gd name="connsiteY3" fmla="*/ 707886 h 707886"/>
              <a:gd name="connsiteX4" fmla="*/ 0 w 3747693"/>
              <a:gd name="connsiteY4" fmla="*/ 0 h 707886"/>
              <a:gd name="connsiteX0" fmla="*/ 237506 w 3747693"/>
              <a:gd name="connsiteY0" fmla="*/ 142504 h 707886"/>
              <a:gd name="connsiteX1" fmla="*/ 3747693 w 3747693"/>
              <a:gd name="connsiteY1" fmla="*/ 0 h 707886"/>
              <a:gd name="connsiteX2" fmla="*/ 3403309 w 3747693"/>
              <a:gd name="connsiteY2" fmla="*/ 624758 h 707886"/>
              <a:gd name="connsiteX3" fmla="*/ 0 w 3747693"/>
              <a:gd name="connsiteY3" fmla="*/ 707886 h 707886"/>
              <a:gd name="connsiteX4" fmla="*/ 237506 w 3747693"/>
              <a:gd name="connsiteY4" fmla="*/ 142504 h 707886"/>
              <a:gd name="connsiteX0" fmla="*/ 213756 w 3747693"/>
              <a:gd name="connsiteY0" fmla="*/ 106879 h 707886"/>
              <a:gd name="connsiteX1" fmla="*/ 3747693 w 3747693"/>
              <a:gd name="connsiteY1" fmla="*/ 0 h 707886"/>
              <a:gd name="connsiteX2" fmla="*/ 3403309 w 3747693"/>
              <a:gd name="connsiteY2" fmla="*/ 624758 h 707886"/>
              <a:gd name="connsiteX3" fmla="*/ 0 w 3747693"/>
              <a:gd name="connsiteY3" fmla="*/ 707886 h 707886"/>
              <a:gd name="connsiteX4" fmla="*/ 213756 w 3747693"/>
              <a:gd name="connsiteY4" fmla="*/ 106879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693" h="707886">
                <a:moveTo>
                  <a:pt x="213756" y="106879"/>
                </a:moveTo>
                <a:lnTo>
                  <a:pt x="3747693" y="0"/>
                </a:lnTo>
                <a:lnTo>
                  <a:pt x="3403309" y="624758"/>
                </a:lnTo>
                <a:lnTo>
                  <a:pt x="0" y="707886"/>
                </a:lnTo>
                <a:lnTo>
                  <a:pt x="213756" y="106879"/>
                </a:lnTo>
                <a:close/>
              </a:path>
            </a:pathLst>
          </a:custGeom>
        </p:spPr>
        <p:style>
          <a:lnRef idx="1">
            <a:schemeClr val="accent2"/>
          </a:lnRef>
          <a:fillRef idx="2">
            <a:schemeClr val="accent2"/>
          </a:fillRef>
          <a:effectRef idx="1">
            <a:schemeClr val="accent2"/>
          </a:effectRef>
          <a:fontRef idx="minor">
            <a:schemeClr val="dk1"/>
          </a:fontRef>
        </p:style>
        <p:txBody>
          <a:bodyPr wrap="none" rtlCol="0">
            <a:spAutoFit/>
          </a:bodyPr>
          <a:lstStyle/>
          <a:p>
            <a:pPr marL="0" lvl="1" algn="ctr"/>
            <a:r>
              <a:rPr lang="es-ES" sz="4000" b="1" dirty="0" smtClean="0"/>
              <a:t>CONCLUSIONES</a:t>
            </a:r>
            <a:r>
              <a:rPr lang="es-ES" sz="4000" dirty="0"/>
              <a:t> </a:t>
            </a:r>
            <a:endParaRPr lang="es-EC" sz="4000" dirty="0"/>
          </a:p>
        </p:txBody>
      </p:sp>
    </p:spTree>
    <p:extLst>
      <p:ext uri="{BB962C8B-B14F-4D97-AF65-F5344CB8AC3E}">
        <p14:creationId xmlns:p14="http://schemas.microsoft.com/office/powerpoint/2010/main" val="3211593715"/>
      </p:ext>
    </p:extLst>
  </p:cSld>
  <p:clrMapOvr>
    <a:masterClrMapping/>
  </p:clrMapOvr>
  <p:transition spd="med">
    <p:dissolv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a:hlinkClick r:id="rId2" action="ppaction://hlinksldjump"/>
          </p:cNvPr>
          <p:cNvSpPr/>
          <p:nvPr/>
        </p:nvSpPr>
        <p:spPr>
          <a:xfrm>
            <a:off x="251520" y="2420888"/>
            <a:ext cx="8676426" cy="923330"/>
          </a:xfrm>
          <a:prstGeom prst="rect">
            <a:avLst/>
          </a:prstGeom>
          <a:scene3d>
            <a:camera prst="orthographicFront"/>
            <a:lightRig rig="threePt" dir="t"/>
          </a:scene3d>
          <a:sp3d>
            <a:bevelT w="114300" prst="artDeco"/>
          </a:sp3d>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ES" sz="5400" b="1" dirty="0" smtClean="0">
                <a:latin typeface="Verdana" pitchFamily="34" charset="0"/>
                <a:ea typeface="Verdana" pitchFamily="34" charset="0"/>
                <a:cs typeface="Verdana" pitchFamily="34" charset="0"/>
              </a:rPr>
              <a:t>RECOMENDACIONES</a:t>
            </a:r>
            <a:endParaRPr lang="es-ES" sz="3600" b="1"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035810966"/>
      </p:ext>
    </p:extLst>
  </p:cSld>
  <p:clrMapOvr>
    <a:masterClrMapping/>
  </p:clrMapOvr>
  <p:transition spd="med">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a:hlinkClick r:id="rId2" action="ppaction://hlinksldjump"/>
          </p:cNvPr>
          <p:cNvSpPr txBox="1"/>
          <p:nvPr/>
        </p:nvSpPr>
        <p:spPr>
          <a:xfrm>
            <a:off x="3189411" y="548680"/>
            <a:ext cx="4622949" cy="523220"/>
          </a:xfrm>
          <a:custGeom>
            <a:avLst/>
            <a:gdLst>
              <a:gd name="connsiteX0" fmla="*/ 0 w 3937296"/>
              <a:gd name="connsiteY0" fmla="*/ 0 h 461665"/>
              <a:gd name="connsiteX1" fmla="*/ 3937296 w 3937296"/>
              <a:gd name="connsiteY1" fmla="*/ 0 h 461665"/>
              <a:gd name="connsiteX2" fmla="*/ 3937296 w 3937296"/>
              <a:gd name="connsiteY2" fmla="*/ 461665 h 461665"/>
              <a:gd name="connsiteX3" fmla="*/ 0 w 3937296"/>
              <a:gd name="connsiteY3" fmla="*/ 461665 h 461665"/>
              <a:gd name="connsiteX4" fmla="*/ 0 w 3937296"/>
              <a:gd name="connsiteY4" fmla="*/ 0 h 461665"/>
              <a:gd name="connsiteX0" fmla="*/ 0 w 3937296"/>
              <a:gd name="connsiteY0" fmla="*/ 0 h 461665"/>
              <a:gd name="connsiteX1" fmla="*/ 3937296 w 3937296"/>
              <a:gd name="connsiteY1" fmla="*/ 0 h 461665"/>
              <a:gd name="connsiteX2" fmla="*/ 3628538 w 3937296"/>
              <a:gd name="connsiteY2" fmla="*/ 461665 h 461665"/>
              <a:gd name="connsiteX3" fmla="*/ 0 w 3937296"/>
              <a:gd name="connsiteY3" fmla="*/ 461665 h 461665"/>
              <a:gd name="connsiteX4" fmla="*/ 0 w 3937296"/>
              <a:gd name="connsiteY4" fmla="*/ 0 h 461665"/>
              <a:gd name="connsiteX0" fmla="*/ 0 w 4115426"/>
              <a:gd name="connsiteY0" fmla="*/ 261257 h 722922"/>
              <a:gd name="connsiteX1" fmla="*/ 4115426 w 4115426"/>
              <a:gd name="connsiteY1" fmla="*/ 0 h 722922"/>
              <a:gd name="connsiteX2" fmla="*/ 3628538 w 4115426"/>
              <a:gd name="connsiteY2" fmla="*/ 722922 h 722922"/>
              <a:gd name="connsiteX3" fmla="*/ 0 w 4115426"/>
              <a:gd name="connsiteY3" fmla="*/ 722922 h 722922"/>
              <a:gd name="connsiteX4" fmla="*/ 0 w 4115426"/>
              <a:gd name="connsiteY4" fmla="*/ 261257 h 722922"/>
              <a:gd name="connsiteX0" fmla="*/ 510639 w 4626065"/>
              <a:gd name="connsiteY0" fmla="*/ 261257 h 1043556"/>
              <a:gd name="connsiteX1" fmla="*/ 4626065 w 4626065"/>
              <a:gd name="connsiteY1" fmla="*/ 0 h 1043556"/>
              <a:gd name="connsiteX2" fmla="*/ 4139177 w 4626065"/>
              <a:gd name="connsiteY2" fmla="*/ 722922 h 1043556"/>
              <a:gd name="connsiteX3" fmla="*/ 0 w 4626065"/>
              <a:gd name="connsiteY3" fmla="*/ 1043556 h 1043556"/>
              <a:gd name="connsiteX4" fmla="*/ 510639 w 4626065"/>
              <a:gd name="connsiteY4" fmla="*/ 261257 h 1043556"/>
              <a:gd name="connsiteX0" fmla="*/ 510639 w 4626065"/>
              <a:gd name="connsiteY0" fmla="*/ 261257 h 1313473"/>
              <a:gd name="connsiteX1" fmla="*/ 4626065 w 4626065"/>
              <a:gd name="connsiteY1" fmla="*/ 0 h 1313473"/>
              <a:gd name="connsiteX2" fmla="*/ 4183700 w 4626065"/>
              <a:gd name="connsiteY2" fmla="*/ 1313473 h 1313473"/>
              <a:gd name="connsiteX3" fmla="*/ 0 w 4626065"/>
              <a:gd name="connsiteY3" fmla="*/ 1043556 h 1313473"/>
              <a:gd name="connsiteX4" fmla="*/ 510639 w 4626065"/>
              <a:gd name="connsiteY4" fmla="*/ 261257 h 1313473"/>
              <a:gd name="connsiteX0" fmla="*/ 510639 w 4759635"/>
              <a:gd name="connsiteY0" fmla="*/ 610218 h 1662434"/>
              <a:gd name="connsiteX1" fmla="*/ 4759635 w 4759635"/>
              <a:gd name="connsiteY1" fmla="*/ 0 h 1662434"/>
              <a:gd name="connsiteX2" fmla="*/ 4183700 w 4759635"/>
              <a:gd name="connsiteY2" fmla="*/ 1662434 h 1662434"/>
              <a:gd name="connsiteX3" fmla="*/ 0 w 4759635"/>
              <a:gd name="connsiteY3" fmla="*/ 1392517 h 1662434"/>
              <a:gd name="connsiteX4" fmla="*/ 510639 w 4759635"/>
              <a:gd name="connsiteY4" fmla="*/ 610218 h 1662434"/>
              <a:gd name="connsiteX0" fmla="*/ 555162 w 4804158"/>
              <a:gd name="connsiteY0" fmla="*/ 610218 h 2144129"/>
              <a:gd name="connsiteX1" fmla="*/ 4804158 w 4804158"/>
              <a:gd name="connsiteY1" fmla="*/ 0 h 2144129"/>
              <a:gd name="connsiteX2" fmla="*/ 4228223 w 4804158"/>
              <a:gd name="connsiteY2" fmla="*/ 1662434 h 2144129"/>
              <a:gd name="connsiteX3" fmla="*/ 0 w 4804158"/>
              <a:gd name="connsiteY3" fmla="*/ 2144129 h 2144129"/>
              <a:gd name="connsiteX4" fmla="*/ 555162 w 4804158"/>
              <a:gd name="connsiteY4" fmla="*/ 610218 h 214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4158" h="2144129">
                <a:moveTo>
                  <a:pt x="555162" y="610218"/>
                </a:moveTo>
                <a:lnTo>
                  <a:pt x="4804158" y="0"/>
                </a:lnTo>
                <a:lnTo>
                  <a:pt x="4228223" y="1662434"/>
                </a:lnTo>
                <a:lnTo>
                  <a:pt x="0" y="2144129"/>
                </a:lnTo>
                <a:lnTo>
                  <a:pt x="555162" y="610218"/>
                </a:lnTo>
                <a:close/>
              </a:path>
            </a:pathLst>
          </a:cu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lvl="1" algn="ctr"/>
            <a:endParaRPr lang="es-ES" sz="400" b="1" dirty="0" smtClean="0">
              <a:latin typeface="Verdana" pitchFamily="34" charset="0"/>
              <a:ea typeface="Verdana" pitchFamily="34" charset="0"/>
              <a:cs typeface="Verdana" pitchFamily="34" charset="0"/>
            </a:endParaRPr>
          </a:p>
          <a:p>
            <a:pPr marL="0" lvl="1" algn="ctr"/>
            <a:r>
              <a:rPr lang="es-ES" sz="2400" b="1" dirty="0" smtClean="0">
                <a:latin typeface="Verdana" pitchFamily="34" charset="0"/>
                <a:ea typeface="Verdana" pitchFamily="34" charset="0"/>
                <a:cs typeface="Verdana" pitchFamily="34" charset="0"/>
              </a:rPr>
              <a:t>RECOMENDACIONES</a:t>
            </a:r>
            <a:r>
              <a:rPr lang="es-ES" sz="2400" dirty="0">
                <a:latin typeface="Verdana" pitchFamily="34" charset="0"/>
                <a:ea typeface="Verdana" pitchFamily="34" charset="0"/>
                <a:cs typeface="Verdana" pitchFamily="34" charset="0"/>
              </a:rPr>
              <a:t> </a:t>
            </a:r>
            <a:endParaRPr lang="es-EC" sz="2400" dirty="0">
              <a:latin typeface="Verdana" pitchFamily="34" charset="0"/>
              <a:ea typeface="Verdana" pitchFamily="34" charset="0"/>
              <a:cs typeface="Verdana" pitchFamily="34" charset="0"/>
            </a:endParaRPr>
          </a:p>
        </p:txBody>
      </p:sp>
      <p:graphicFrame>
        <p:nvGraphicFramePr>
          <p:cNvPr id="5" name="4 Diagrama">
            <a:hlinkClick r:id="rId3" action="ppaction://hlinksldjump"/>
          </p:cNvPr>
          <p:cNvGraphicFramePr/>
          <p:nvPr>
            <p:extLst>
              <p:ext uri="{D42A27DB-BD31-4B8C-83A1-F6EECF244321}">
                <p14:modId xmlns:p14="http://schemas.microsoft.com/office/powerpoint/2010/main" val="2514792318"/>
              </p:ext>
            </p:extLst>
          </p:nvPr>
        </p:nvGraphicFramePr>
        <p:xfrm>
          <a:off x="611560" y="1535881"/>
          <a:ext cx="8280920" cy="39857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97895306"/>
      </p:ext>
    </p:extLst>
  </p:cSld>
  <p:clrMapOvr>
    <a:masterClrMapping/>
  </p:clrMapOvr>
  <p:transition spd="med">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a:hlinkClick r:id="rId2" action="ppaction://hlinksldjump"/>
          </p:cNvPr>
          <p:cNvGraphicFramePr/>
          <p:nvPr>
            <p:extLst>
              <p:ext uri="{D42A27DB-BD31-4B8C-83A1-F6EECF244321}">
                <p14:modId xmlns:p14="http://schemas.microsoft.com/office/powerpoint/2010/main" val="947091738"/>
              </p:ext>
            </p:extLst>
          </p:nvPr>
        </p:nvGraphicFramePr>
        <p:xfrm>
          <a:off x="323528" y="1556792"/>
          <a:ext cx="8496944"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3 Rectángulo"/>
          <p:cNvSpPr/>
          <p:nvPr/>
        </p:nvSpPr>
        <p:spPr>
          <a:xfrm>
            <a:off x="3500430" y="357166"/>
            <a:ext cx="4383938" cy="914400"/>
          </a:xfrm>
          <a:custGeom>
            <a:avLst/>
            <a:gdLst>
              <a:gd name="connsiteX0" fmla="*/ 0 w 3071834"/>
              <a:gd name="connsiteY0" fmla="*/ 0 h 914400"/>
              <a:gd name="connsiteX1" fmla="*/ 3071834 w 3071834"/>
              <a:gd name="connsiteY1" fmla="*/ 0 h 914400"/>
              <a:gd name="connsiteX2" fmla="*/ 3071834 w 3071834"/>
              <a:gd name="connsiteY2" fmla="*/ 914400 h 914400"/>
              <a:gd name="connsiteX3" fmla="*/ 0 w 3071834"/>
              <a:gd name="connsiteY3" fmla="*/ 914400 h 914400"/>
              <a:gd name="connsiteX4" fmla="*/ 0 w 3071834"/>
              <a:gd name="connsiteY4" fmla="*/ 0 h 914400"/>
              <a:gd name="connsiteX0" fmla="*/ 213756 w 3071834"/>
              <a:gd name="connsiteY0" fmla="*/ 249382 h 914400"/>
              <a:gd name="connsiteX1" fmla="*/ 3071834 w 3071834"/>
              <a:gd name="connsiteY1" fmla="*/ 0 h 914400"/>
              <a:gd name="connsiteX2" fmla="*/ 3071834 w 3071834"/>
              <a:gd name="connsiteY2" fmla="*/ 914400 h 914400"/>
              <a:gd name="connsiteX3" fmla="*/ 0 w 3071834"/>
              <a:gd name="connsiteY3" fmla="*/ 914400 h 914400"/>
              <a:gd name="connsiteX4" fmla="*/ 213756 w 3071834"/>
              <a:gd name="connsiteY4" fmla="*/ 249382 h 914400"/>
              <a:gd name="connsiteX0" fmla="*/ 213756 w 3071834"/>
              <a:gd name="connsiteY0" fmla="*/ 249382 h 914400"/>
              <a:gd name="connsiteX1" fmla="*/ 3071834 w 3071834"/>
              <a:gd name="connsiteY1" fmla="*/ 0 h 914400"/>
              <a:gd name="connsiteX2" fmla="*/ 2774950 w 3071834"/>
              <a:gd name="connsiteY2" fmla="*/ 665019 h 914400"/>
              <a:gd name="connsiteX3" fmla="*/ 0 w 3071834"/>
              <a:gd name="connsiteY3" fmla="*/ 914400 h 914400"/>
              <a:gd name="connsiteX4" fmla="*/ 213756 w 3071834"/>
              <a:gd name="connsiteY4" fmla="*/ 249382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1834" h="914400">
                <a:moveTo>
                  <a:pt x="213756" y="249382"/>
                </a:moveTo>
                <a:lnTo>
                  <a:pt x="3071834" y="0"/>
                </a:lnTo>
                <a:lnTo>
                  <a:pt x="2774950" y="665019"/>
                </a:lnTo>
                <a:lnTo>
                  <a:pt x="0" y="914400"/>
                </a:lnTo>
                <a:lnTo>
                  <a:pt x="213756" y="249382"/>
                </a:lnTo>
                <a:close/>
              </a:path>
            </a:pathLst>
          </a:cu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2100" b="1" dirty="0" smtClean="0">
                <a:solidFill>
                  <a:schemeClr val="tx1"/>
                </a:solidFill>
                <a:latin typeface="Verdana" pitchFamily="34" charset="0"/>
                <a:ea typeface="Verdana" pitchFamily="34" charset="0"/>
                <a:cs typeface="Verdana" pitchFamily="34" charset="0"/>
              </a:rPr>
              <a:t>RECOMENDACIONES</a:t>
            </a:r>
            <a:endParaRPr lang="es-EC" sz="2100" b="1" dirty="0">
              <a:solidFill>
                <a:schemeClr val="tx1"/>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496768232"/>
      </p:ext>
    </p:extLst>
  </p:cSld>
  <p:clrMapOvr>
    <a:masterClrMapping/>
  </p:clrMapOvr>
  <p:transition spd="med">
    <p:dissolv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a:hlinkClick r:id="rId2" action="ppaction://hlinksldjump"/>
          </p:cNvPr>
          <p:cNvSpPr/>
          <p:nvPr/>
        </p:nvSpPr>
        <p:spPr>
          <a:xfrm>
            <a:off x="467544" y="749780"/>
            <a:ext cx="8424936" cy="4983476"/>
          </a:xfrm>
          <a:prstGeom prst="roundRect">
            <a:avLst/>
          </a:prstGeom>
          <a:blipFill>
            <a:blip r:embed="rId3">
              <a:duotone>
                <a:prstClr val="black"/>
                <a:schemeClr val="accent3">
                  <a:tint val="45000"/>
                  <a:satMod val="400000"/>
                </a:schemeClr>
              </a:duotone>
              <a:extLst>
                <a:ext uri="{BEBA8EAE-BF5A-486C-A8C5-ECC9F3942E4B}">
                  <a14:imgProps xmlns:a14="http://schemas.microsoft.com/office/drawing/2010/main">
                    <a14:imgLayer r:embed="rId4">
                      <a14:imgEffect>
                        <a14:sharpenSoften amount="100000"/>
                      </a14:imgEffect>
                      <a14:imgEffect>
                        <a14:brightnessContrast bright="13000" contrast="1000"/>
                      </a14:imgEffect>
                    </a14:imgLayer>
                  </a14:imgProps>
                </a:ext>
                <a:ext uri="{28A0092B-C50C-407E-A947-70E740481C1C}">
                  <a14:useLocalDpi xmlns:a14="http://schemas.microsoft.com/office/drawing/2010/main" val="0"/>
                </a:ext>
              </a:extLst>
            </a:blip>
            <a:tile tx="0" ty="0" sx="100000" sy="100000" flip="none" algn="tl"/>
          </a:blipFill>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 dirty="0"/>
          </a:p>
        </p:txBody>
      </p:sp>
      <p:sp>
        <p:nvSpPr>
          <p:cNvPr id="3" name="1 Título"/>
          <p:cNvSpPr txBox="1">
            <a:spLocks/>
          </p:cNvSpPr>
          <p:nvPr/>
        </p:nvSpPr>
        <p:spPr>
          <a:xfrm>
            <a:off x="2539036" y="965803"/>
            <a:ext cx="5122347" cy="735005"/>
          </a:xfrm>
          <a:prstGeom prst="rect">
            <a:avLst/>
          </a:prstGeom>
        </p:spPr>
        <p:style>
          <a:lnRef idx="1">
            <a:schemeClr val="accent3"/>
          </a:lnRef>
          <a:fillRef idx="2">
            <a:schemeClr val="accent3"/>
          </a:fillRef>
          <a:effectRef idx="1">
            <a:schemeClr val="accent3"/>
          </a:effectRef>
          <a:fontRef idx="minor">
            <a:schemeClr val="dk1"/>
          </a:fontRef>
        </p:style>
        <p:txBody>
          <a:bodyPr anchor="ctr">
            <a:noAutofit/>
          </a:bodyPr>
          <a:lstStyle/>
          <a:p>
            <a:pPr algn="ctr"/>
            <a:r>
              <a:rPr lang="es-ES" sz="2400" b="1" dirty="0">
                <a:latin typeface="Verdana" pitchFamily="34" charset="0"/>
                <a:ea typeface="Verdana" pitchFamily="34" charset="0"/>
                <a:cs typeface="Verdana" pitchFamily="34" charset="0"/>
              </a:rPr>
              <a:t>PROPUESTA ALTERNATIVA</a:t>
            </a:r>
          </a:p>
        </p:txBody>
      </p:sp>
      <p:sp>
        <p:nvSpPr>
          <p:cNvPr id="4" name="3 Rectángulo"/>
          <p:cNvSpPr/>
          <p:nvPr/>
        </p:nvSpPr>
        <p:spPr>
          <a:xfrm>
            <a:off x="1466317" y="2198791"/>
            <a:ext cx="6427389" cy="255454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ES" sz="4000" b="1" dirty="0">
                <a:latin typeface="Verdana" pitchFamily="34" charset="0"/>
                <a:ea typeface="Verdana" pitchFamily="34" charset="0"/>
                <a:cs typeface="Verdana" pitchFamily="34" charset="0"/>
              </a:rPr>
              <a:t>“Planificando y jugando desarrollo las Funciones Básicas”</a:t>
            </a:r>
            <a:endParaRPr lang="es-EC" sz="4000" dirty="0">
              <a:latin typeface="Verdana" pitchFamily="34" charset="0"/>
              <a:ea typeface="Verdana" pitchFamily="34" charset="0"/>
              <a:cs typeface="Verdana" pitchFamily="34" charset="0"/>
            </a:endParaRPr>
          </a:p>
        </p:txBody>
      </p:sp>
      <p:sp>
        <p:nvSpPr>
          <p:cNvPr id="5" name="4 Rectángulo"/>
          <p:cNvSpPr/>
          <p:nvPr/>
        </p:nvSpPr>
        <p:spPr>
          <a:xfrm>
            <a:off x="3438904" y="4967047"/>
            <a:ext cx="3308972" cy="73866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ES" sz="1400" b="1" dirty="0">
                <a:latin typeface="Verdana" pitchFamily="34" charset="0"/>
                <a:ea typeface="Verdana" pitchFamily="34" charset="0"/>
                <a:cs typeface="Verdana" pitchFamily="34" charset="0"/>
              </a:rPr>
              <a:t>AUTORA: </a:t>
            </a:r>
          </a:p>
          <a:p>
            <a:pPr algn="ctr"/>
            <a:r>
              <a:rPr lang="es-ES" sz="1400" b="1" dirty="0">
                <a:latin typeface="Verdana" pitchFamily="34" charset="0"/>
                <a:ea typeface="Verdana" pitchFamily="34" charset="0"/>
                <a:cs typeface="Verdana" pitchFamily="34" charset="0"/>
              </a:rPr>
              <a:t>ANA LUCIO</a:t>
            </a:r>
          </a:p>
          <a:p>
            <a:pPr algn="ctr"/>
            <a:r>
              <a:rPr lang="es-ES" sz="1400" b="1" dirty="0">
                <a:latin typeface="Verdana" pitchFamily="34" charset="0"/>
                <a:ea typeface="Verdana" pitchFamily="34" charset="0"/>
                <a:cs typeface="Verdana" pitchFamily="34" charset="0"/>
              </a:rPr>
              <a:t>SANGOLQUI – </a:t>
            </a:r>
            <a:r>
              <a:rPr lang="es-ES" sz="1400" b="1" dirty="0" smtClean="0">
                <a:latin typeface="Verdana" pitchFamily="34" charset="0"/>
                <a:ea typeface="Verdana" pitchFamily="34" charset="0"/>
                <a:cs typeface="Verdana" pitchFamily="34" charset="0"/>
              </a:rPr>
              <a:t>2013</a:t>
            </a:r>
            <a:endParaRPr lang="es-ES" sz="1400" b="1"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81919929"/>
      </p:ext>
    </p:extLst>
  </p:cSld>
  <p:clrMapOvr>
    <a:masterClrMapping/>
  </p:clrMapOvr>
  <p:transition spd="med">
    <p:dissolv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p:cNvSpPr/>
          <p:nvPr/>
        </p:nvSpPr>
        <p:spPr>
          <a:xfrm>
            <a:off x="-75757" y="937874"/>
            <a:ext cx="9217024" cy="4696048"/>
          </a:xfrm>
          <a:prstGeom prst="roundRect">
            <a:avLst/>
          </a:prstGeom>
          <a: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sharpenSoften amount="100000"/>
                      </a14:imgEffect>
                      <a14:imgEffect>
                        <a14:brightnessContrast bright="13000" contrast="1000"/>
                      </a14:imgEffect>
                    </a14:imgLayer>
                  </a14:imgProps>
                </a:ext>
                <a:ext uri="{28A0092B-C50C-407E-A947-70E740481C1C}">
                  <a14:useLocalDpi xmlns:a14="http://schemas.microsoft.com/office/drawing/2010/main" val="0"/>
                </a:ext>
              </a:extLst>
            </a:blip>
            <a:tile tx="0" ty="0" sx="100000" sy="100000" flip="none" algn="tl"/>
          </a:blipFill>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
          </a:p>
        </p:txBody>
      </p:sp>
      <p:sp>
        <p:nvSpPr>
          <p:cNvPr id="59" name="58 Rectángulo"/>
          <p:cNvSpPr/>
          <p:nvPr/>
        </p:nvSpPr>
        <p:spPr>
          <a:xfrm>
            <a:off x="3200330" y="1592167"/>
            <a:ext cx="2536440" cy="523220"/>
          </a:xfrm>
          <a:prstGeom prst="rect">
            <a:avLst/>
          </a:prstGeom>
          <a:scene3d>
            <a:camera prst="orthographicFront"/>
            <a:lightRig rig="threePt" dir="t"/>
          </a:scene3d>
          <a:sp3d>
            <a:bevelT w="165100" prst="coolSlant"/>
          </a:sp3d>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ES" sz="2800" b="1" dirty="0" smtClean="0">
                <a:latin typeface="Verdana" pitchFamily="34" charset="0"/>
                <a:ea typeface="Verdana" pitchFamily="34" charset="0"/>
                <a:cs typeface="Verdana" pitchFamily="34" charset="0"/>
              </a:rPr>
              <a:t>TEMARIO</a:t>
            </a:r>
            <a:endParaRPr lang="es-ES" sz="2800" b="1" dirty="0">
              <a:latin typeface="Verdana" pitchFamily="34" charset="0"/>
              <a:ea typeface="Verdana" pitchFamily="34" charset="0"/>
              <a:cs typeface="Verdana" pitchFamily="34" charset="0"/>
            </a:endParaRPr>
          </a:p>
        </p:txBody>
      </p:sp>
      <p:sp>
        <p:nvSpPr>
          <p:cNvPr id="61" name="60 Rectángulo">
            <a:hlinkClick r:id="rId4" action="ppaction://hlinksldjump"/>
          </p:cNvPr>
          <p:cNvSpPr/>
          <p:nvPr/>
        </p:nvSpPr>
        <p:spPr>
          <a:xfrm>
            <a:off x="2339752" y="2788036"/>
            <a:ext cx="4257596" cy="523220"/>
          </a:xfrm>
          <a:prstGeom prst="rect">
            <a:avLst/>
          </a:prstGeom>
          <a:scene3d>
            <a:camera prst="orthographicFront"/>
            <a:lightRig rig="threePt" dir="t"/>
          </a:scene3d>
          <a:sp3d>
            <a:bevelT w="114300" prst="artDeco"/>
          </a:sp3d>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ES" sz="2800" b="1" dirty="0" smtClean="0">
                <a:latin typeface="Verdana" pitchFamily="34" charset="0"/>
                <a:ea typeface="Verdana" pitchFamily="34" charset="0"/>
                <a:cs typeface="Verdana" pitchFamily="34" charset="0"/>
              </a:rPr>
              <a:t>OBJETIVOS</a:t>
            </a:r>
            <a:endParaRPr lang="es-ES" sz="2800" b="1" dirty="0">
              <a:latin typeface="Verdana" pitchFamily="34" charset="0"/>
              <a:ea typeface="Verdana" pitchFamily="34" charset="0"/>
              <a:cs typeface="Verdana" pitchFamily="34" charset="0"/>
            </a:endParaRPr>
          </a:p>
        </p:txBody>
      </p:sp>
      <p:sp>
        <p:nvSpPr>
          <p:cNvPr id="62" name="61 Rectángulo">
            <a:hlinkClick r:id="rId5" action="ppaction://hlinksldjump"/>
          </p:cNvPr>
          <p:cNvSpPr/>
          <p:nvPr/>
        </p:nvSpPr>
        <p:spPr>
          <a:xfrm>
            <a:off x="2317137" y="4005064"/>
            <a:ext cx="4257596" cy="523220"/>
          </a:xfrm>
          <a:prstGeom prst="rect">
            <a:avLst/>
          </a:prstGeom>
          <a:scene3d>
            <a:camera prst="orthographicFront"/>
            <a:lightRig rig="threePt" dir="t"/>
          </a:scene3d>
          <a:sp3d>
            <a:bevelT w="114300" prst="artDeco"/>
          </a:sp3d>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ES" sz="2800" b="1" dirty="0" smtClean="0">
                <a:latin typeface="Verdana" pitchFamily="34" charset="0"/>
                <a:ea typeface="Verdana" pitchFamily="34" charset="0"/>
                <a:cs typeface="Verdana" pitchFamily="34" charset="0"/>
              </a:rPr>
              <a:t>ACTIVIDADES</a:t>
            </a:r>
            <a:endParaRPr lang="es-ES" sz="2800" b="1"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554276833"/>
      </p:ext>
    </p:extLst>
  </p:cSld>
  <p:clrMapOvr>
    <a:masterClrMapping/>
  </p:clrMapOvr>
  <p:transition spd="med">
    <p:dissolv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a:hlinkClick r:id="rId2" action="ppaction://hlinksldjump"/>
          </p:cNvPr>
          <p:cNvGraphicFramePr/>
          <p:nvPr>
            <p:extLst>
              <p:ext uri="{D42A27DB-BD31-4B8C-83A1-F6EECF244321}">
                <p14:modId xmlns:p14="http://schemas.microsoft.com/office/powerpoint/2010/main" val="370051775"/>
              </p:ext>
            </p:extLst>
          </p:nvPr>
        </p:nvGraphicFramePr>
        <p:xfrm>
          <a:off x="683568" y="1556792"/>
          <a:ext cx="8064896" cy="2664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3 Rectángulo"/>
          <p:cNvSpPr/>
          <p:nvPr/>
        </p:nvSpPr>
        <p:spPr>
          <a:xfrm>
            <a:off x="3500430" y="357166"/>
            <a:ext cx="4383938" cy="914400"/>
          </a:xfrm>
          <a:custGeom>
            <a:avLst/>
            <a:gdLst>
              <a:gd name="connsiteX0" fmla="*/ 0 w 3071834"/>
              <a:gd name="connsiteY0" fmla="*/ 0 h 914400"/>
              <a:gd name="connsiteX1" fmla="*/ 3071834 w 3071834"/>
              <a:gd name="connsiteY1" fmla="*/ 0 h 914400"/>
              <a:gd name="connsiteX2" fmla="*/ 3071834 w 3071834"/>
              <a:gd name="connsiteY2" fmla="*/ 914400 h 914400"/>
              <a:gd name="connsiteX3" fmla="*/ 0 w 3071834"/>
              <a:gd name="connsiteY3" fmla="*/ 914400 h 914400"/>
              <a:gd name="connsiteX4" fmla="*/ 0 w 3071834"/>
              <a:gd name="connsiteY4" fmla="*/ 0 h 914400"/>
              <a:gd name="connsiteX0" fmla="*/ 213756 w 3071834"/>
              <a:gd name="connsiteY0" fmla="*/ 249382 h 914400"/>
              <a:gd name="connsiteX1" fmla="*/ 3071834 w 3071834"/>
              <a:gd name="connsiteY1" fmla="*/ 0 h 914400"/>
              <a:gd name="connsiteX2" fmla="*/ 3071834 w 3071834"/>
              <a:gd name="connsiteY2" fmla="*/ 914400 h 914400"/>
              <a:gd name="connsiteX3" fmla="*/ 0 w 3071834"/>
              <a:gd name="connsiteY3" fmla="*/ 914400 h 914400"/>
              <a:gd name="connsiteX4" fmla="*/ 213756 w 3071834"/>
              <a:gd name="connsiteY4" fmla="*/ 249382 h 914400"/>
              <a:gd name="connsiteX0" fmla="*/ 213756 w 3071834"/>
              <a:gd name="connsiteY0" fmla="*/ 249382 h 914400"/>
              <a:gd name="connsiteX1" fmla="*/ 3071834 w 3071834"/>
              <a:gd name="connsiteY1" fmla="*/ 0 h 914400"/>
              <a:gd name="connsiteX2" fmla="*/ 2774950 w 3071834"/>
              <a:gd name="connsiteY2" fmla="*/ 665019 h 914400"/>
              <a:gd name="connsiteX3" fmla="*/ 0 w 3071834"/>
              <a:gd name="connsiteY3" fmla="*/ 914400 h 914400"/>
              <a:gd name="connsiteX4" fmla="*/ 213756 w 3071834"/>
              <a:gd name="connsiteY4" fmla="*/ 249382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1834" h="914400">
                <a:moveTo>
                  <a:pt x="213756" y="249382"/>
                </a:moveTo>
                <a:lnTo>
                  <a:pt x="3071834" y="0"/>
                </a:lnTo>
                <a:lnTo>
                  <a:pt x="2774950" y="665019"/>
                </a:lnTo>
                <a:lnTo>
                  <a:pt x="0" y="914400"/>
                </a:lnTo>
                <a:lnTo>
                  <a:pt x="213756" y="249382"/>
                </a:lnTo>
                <a:close/>
              </a:path>
            </a:pathLst>
          </a:cu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2100" b="1" dirty="0" smtClean="0">
                <a:solidFill>
                  <a:schemeClr val="tx1"/>
                </a:solidFill>
                <a:latin typeface="Verdana" pitchFamily="34" charset="0"/>
                <a:ea typeface="Verdana" pitchFamily="34" charset="0"/>
                <a:cs typeface="Verdana" pitchFamily="34" charset="0"/>
              </a:rPr>
              <a:t>OBJETIVO GENERAL </a:t>
            </a:r>
            <a:endParaRPr lang="es-EC" sz="2100" b="1" dirty="0">
              <a:solidFill>
                <a:schemeClr val="tx1"/>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441828839"/>
      </p:ext>
    </p:extLst>
  </p:cSld>
  <p:clrMapOvr>
    <a:masterClrMapping/>
  </p:clrMapOvr>
  <p:transition spd="med">
    <p:dissolv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a:hlinkClick r:id="rId2" action="ppaction://hlinksldjump"/>
          </p:cNvPr>
          <p:cNvGraphicFramePr/>
          <p:nvPr>
            <p:extLst>
              <p:ext uri="{D42A27DB-BD31-4B8C-83A1-F6EECF244321}">
                <p14:modId xmlns:p14="http://schemas.microsoft.com/office/powerpoint/2010/main" val="3779828588"/>
              </p:ext>
            </p:extLst>
          </p:nvPr>
        </p:nvGraphicFramePr>
        <p:xfrm>
          <a:off x="539552" y="1484784"/>
          <a:ext cx="8424936" cy="4032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3 Rectángulo"/>
          <p:cNvSpPr/>
          <p:nvPr/>
        </p:nvSpPr>
        <p:spPr>
          <a:xfrm>
            <a:off x="3500430" y="357166"/>
            <a:ext cx="4383938" cy="914400"/>
          </a:xfrm>
          <a:custGeom>
            <a:avLst/>
            <a:gdLst>
              <a:gd name="connsiteX0" fmla="*/ 0 w 3071834"/>
              <a:gd name="connsiteY0" fmla="*/ 0 h 914400"/>
              <a:gd name="connsiteX1" fmla="*/ 3071834 w 3071834"/>
              <a:gd name="connsiteY1" fmla="*/ 0 h 914400"/>
              <a:gd name="connsiteX2" fmla="*/ 3071834 w 3071834"/>
              <a:gd name="connsiteY2" fmla="*/ 914400 h 914400"/>
              <a:gd name="connsiteX3" fmla="*/ 0 w 3071834"/>
              <a:gd name="connsiteY3" fmla="*/ 914400 h 914400"/>
              <a:gd name="connsiteX4" fmla="*/ 0 w 3071834"/>
              <a:gd name="connsiteY4" fmla="*/ 0 h 914400"/>
              <a:gd name="connsiteX0" fmla="*/ 213756 w 3071834"/>
              <a:gd name="connsiteY0" fmla="*/ 249382 h 914400"/>
              <a:gd name="connsiteX1" fmla="*/ 3071834 w 3071834"/>
              <a:gd name="connsiteY1" fmla="*/ 0 h 914400"/>
              <a:gd name="connsiteX2" fmla="*/ 3071834 w 3071834"/>
              <a:gd name="connsiteY2" fmla="*/ 914400 h 914400"/>
              <a:gd name="connsiteX3" fmla="*/ 0 w 3071834"/>
              <a:gd name="connsiteY3" fmla="*/ 914400 h 914400"/>
              <a:gd name="connsiteX4" fmla="*/ 213756 w 3071834"/>
              <a:gd name="connsiteY4" fmla="*/ 249382 h 914400"/>
              <a:gd name="connsiteX0" fmla="*/ 213756 w 3071834"/>
              <a:gd name="connsiteY0" fmla="*/ 249382 h 914400"/>
              <a:gd name="connsiteX1" fmla="*/ 3071834 w 3071834"/>
              <a:gd name="connsiteY1" fmla="*/ 0 h 914400"/>
              <a:gd name="connsiteX2" fmla="*/ 2774950 w 3071834"/>
              <a:gd name="connsiteY2" fmla="*/ 665019 h 914400"/>
              <a:gd name="connsiteX3" fmla="*/ 0 w 3071834"/>
              <a:gd name="connsiteY3" fmla="*/ 914400 h 914400"/>
              <a:gd name="connsiteX4" fmla="*/ 213756 w 3071834"/>
              <a:gd name="connsiteY4" fmla="*/ 249382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1834" h="914400">
                <a:moveTo>
                  <a:pt x="213756" y="249382"/>
                </a:moveTo>
                <a:lnTo>
                  <a:pt x="3071834" y="0"/>
                </a:lnTo>
                <a:lnTo>
                  <a:pt x="2774950" y="665019"/>
                </a:lnTo>
                <a:lnTo>
                  <a:pt x="0" y="914400"/>
                </a:lnTo>
                <a:lnTo>
                  <a:pt x="213756" y="249382"/>
                </a:lnTo>
                <a:close/>
              </a:path>
            </a:pathLst>
          </a:cu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2100" b="1" dirty="0" smtClean="0">
                <a:solidFill>
                  <a:schemeClr val="tx1"/>
                </a:solidFill>
                <a:latin typeface="Verdana" pitchFamily="34" charset="0"/>
                <a:ea typeface="Verdana" pitchFamily="34" charset="0"/>
                <a:cs typeface="Verdana" pitchFamily="34" charset="0"/>
              </a:rPr>
              <a:t>OBJETIVOS ESPECÍFICOS </a:t>
            </a:r>
            <a:endParaRPr lang="es-EC" sz="2100" b="1" dirty="0">
              <a:solidFill>
                <a:schemeClr val="tx1"/>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49377950"/>
      </p:ext>
    </p:extLst>
  </p:cSld>
  <p:clrMapOvr>
    <a:masterClrMapping/>
  </p:clrMapOvr>
  <p:transition spd="med">
    <p:dissolv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a:hlinkClick r:id="rId2" action="ppaction://hlinksldjump"/>
          </p:cNvPr>
          <p:cNvSpPr/>
          <p:nvPr/>
        </p:nvSpPr>
        <p:spPr>
          <a:xfrm>
            <a:off x="2411760" y="1830303"/>
            <a:ext cx="5112568" cy="255454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ES" sz="3200" b="1" dirty="0" smtClean="0">
                <a:latin typeface="Verdana" pitchFamily="34" charset="0"/>
                <a:ea typeface="Verdana" pitchFamily="34" charset="0"/>
                <a:cs typeface="Verdana" pitchFamily="34" charset="0"/>
              </a:rPr>
              <a:t>ACTIVIDADES PARA EL DESARROLLO DE LAS FUNCIONES BÁSICAS PARA LA LECTOESCRITURA</a:t>
            </a:r>
            <a:endParaRPr lang="es-ES" sz="3200" b="1"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064686456"/>
      </p:ext>
    </p:extLst>
  </p:cSld>
  <p:clrMapOvr>
    <a:masterClrMapping/>
  </p:clrMapOvr>
  <p:transition spd="med">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262063"/>
            <a:ext cx="7056784" cy="433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933168"/>
      </p:ext>
    </p:extLst>
  </p:cSld>
  <p:clrMapOvr>
    <a:masterClrMapping/>
  </p:clrMapOvr>
  <p:transition spd="med">
    <p:dissolv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2417496254"/>
              </p:ext>
            </p:extLst>
          </p:nvPr>
        </p:nvGraphicFramePr>
        <p:xfrm>
          <a:off x="755576" y="908720"/>
          <a:ext cx="8064896" cy="4539311"/>
        </p:xfrm>
        <a:graphic>
          <a:graphicData uri="http://schemas.openxmlformats.org/drawingml/2006/table">
            <a:tbl>
              <a:tblPr firstRow="1" firstCol="1" bandRow="1">
                <a:tableStyleId>{ED083AE6-46FA-4A59-8FB0-9F97EB10719F}</a:tableStyleId>
              </a:tblPr>
              <a:tblGrid>
                <a:gridCol w="3528392"/>
                <a:gridCol w="4536504"/>
              </a:tblGrid>
              <a:tr h="454336">
                <a:tc gridSpan="2">
                  <a:txBody>
                    <a:bodyPr/>
                    <a:lstStyle/>
                    <a:p>
                      <a:pPr marL="449580" indent="-449580" algn="ctr">
                        <a:lnSpc>
                          <a:spcPct val="115000"/>
                        </a:lnSpc>
                        <a:spcAft>
                          <a:spcPts val="0"/>
                        </a:spcAft>
                      </a:pPr>
                      <a:r>
                        <a:rPr lang="es-ES" sz="1800" dirty="0" smtClean="0">
                          <a:effectLst/>
                          <a:latin typeface="Verdana" pitchFamily="34" charset="0"/>
                          <a:ea typeface="Verdana" pitchFamily="34" charset="0"/>
                          <a:cs typeface="Verdana" pitchFamily="34" charset="0"/>
                        </a:rPr>
                        <a:t>ESTRUCTURA </a:t>
                      </a:r>
                      <a:r>
                        <a:rPr lang="es-ES" sz="1800" dirty="0">
                          <a:effectLst/>
                          <a:latin typeface="Verdana" pitchFamily="34" charset="0"/>
                          <a:ea typeface="Verdana" pitchFamily="34" charset="0"/>
                          <a:cs typeface="Verdana" pitchFamily="34" charset="0"/>
                        </a:rPr>
                        <a:t>CURRICULAR</a:t>
                      </a:r>
                      <a:endParaRPr lang="es-EC" sz="1800" dirty="0">
                        <a:solidFill>
                          <a:schemeClr val="tx1"/>
                        </a:solidFill>
                        <a:effectLst/>
                        <a:latin typeface="Verdana" pitchFamily="34" charset="0"/>
                        <a:ea typeface="Verdana" pitchFamily="34" charset="0"/>
                        <a:cs typeface="Verdana" pitchFamily="34" charset="0"/>
                      </a:endParaRPr>
                    </a:p>
                  </a:txBody>
                  <a:tcPr marL="68580" marR="68580" marT="0" marB="0" anchor="ctr"/>
                </a:tc>
                <a:tc hMerge="1">
                  <a:txBody>
                    <a:bodyPr/>
                    <a:lstStyle/>
                    <a:p>
                      <a:endParaRPr lang="es-ES"/>
                    </a:p>
                  </a:txBody>
                  <a:tcPr/>
                </a:tc>
              </a:tr>
              <a:tr h="651535">
                <a:tc>
                  <a:txBody>
                    <a:bodyPr/>
                    <a:lstStyle/>
                    <a:p>
                      <a:pPr algn="ctr">
                        <a:lnSpc>
                          <a:spcPct val="115000"/>
                        </a:lnSpc>
                        <a:spcAft>
                          <a:spcPts val="500"/>
                        </a:spcAft>
                      </a:pPr>
                      <a:r>
                        <a:rPr lang="en-US" sz="1000" b="1" dirty="0">
                          <a:effectLst/>
                          <a:latin typeface="Verdana" pitchFamily="34" charset="0"/>
                          <a:ea typeface="Verdana" pitchFamily="34" charset="0"/>
                          <a:cs typeface="Verdana" pitchFamily="34" charset="0"/>
                        </a:rPr>
                        <a:t>EJES DEL </a:t>
                      </a:r>
                      <a:r>
                        <a:rPr lang="en-US" sz="1000" b="1" dirty="0" smtClean="0">
                          <a:effectLst/>
                          <a:latin typeface="Verdana" pitchFamily="34" charset="0"/>
                          <a:ea typeface="Verdana" pitchFamily="34" charset="0"/>
                          <a:cs typeface="Verdana" pitchFamily="34" charset="0"/>
                        </a:rPr>
                        <a:t>APRENDIZAJE</a:t>
                      </a:r>
                      <a:endParaRPr lang="es-EC" sz="1000" b="1" dirty="0">
                        <a:effectLst/>
                        <a:latin typeface="Verdana" pitchFamily="34" charset="0"/>
                        <a:ea typeface="Verdana" pitchFamily="34" charset="0"/>
                        <a:cs typeface="Verdana" pitchFamily="34" charset="0"/>
                      </a:endParaRPr>
                    </a:p>
                  </a:txBody>
                  <a:tcPr marL="68580" marR="68580" marT="0" marB="0" anchor="ctr">
                    <a:noFill/>
                  </a:tcPr>
                </a:tc>
                <a:tc>
                  <a:txBody>
                    <a:bodyPr/>
                    <a:lstStyle/>
                    <a:p>
                      <a:pPr algn="ctr">
                        <a:lnSpc>
                          <a:spcPct val="115000"/>
                        </a:lnSpc>
                        <a:spcAft>
                          <a:spcPts val="0"/>
                        </a:spcAft>
                      </a:pPr>
                      <a:r>
                        <a:rPr lang="es-ES" sz="1000" b="1" dirty="0">
                          <a:effectLst/>
                          <a:latin typeface="Verdana" pitchFamily="34" charset="0"/>
                          <a:ea typeface="Verdana" pitchFamily="34" charset="0"/>
                          <a:cs typeface="Verdana" pitchFamily="34" charset="0"/>
                        </a:rPr>
                        <a:t>COMPONENTES</a:t>
                      </a:r>
                      <a:endParaRPr lang="es-EC" sz="1000" b="1" dirty="0">
                        <a:effectLst/>
                        <a:latin typeface="Verdana" pitchFamily="34" charset="0"/>
                        <a:ea typeface="Verdana" pitchFamily="34" charset="0"/>
                        <a:cs typeface="Verdana" pitchFamily="34" charset="0"/>
                      </a:endParaRPr>
                    </a:p>
                    <a:p>
                      <a:pPr algn="ctr">
                        <a:lnSpc>
                          <a:spcPct val="115000"/>
                        </a:lnSpc>
                        <a:spcAft>
                          <a:spcPts val="0"/>
                        </a:spcAft>
                      </a:pPr>
                      <a:r>
                        <a:rPr lang="es-ES" sz="1000" b="1" dirty="0">
                          <a:effectLst/>
                          <a:latin typeface="Verdana" pitchFamily="34" charset="0"/>
                          <a:ea typeface="Verdana" pitchFamily="34" charset="0"/>
                          <a:cs typeface="Verdana" pitchFamily="34" charset="0"/>
                        </a:rPr>
                        <a:t>DE LOS EJES</a:t>
                      </a:r>
                      <a:endParaRPr lang="es-EC" sz="1000" b="1" dirty="0">
                        <a:effectLst/>
                        <a:latin typeface="Verdana" pitchFamily="34" charset="0"/>
                        <a:ea typeface="Verdana" pitchFamily="34" charset="0"/>
                        <a:cs typeface="Verdana" pitchFamily="34" charset="0"/>
                      </a:endParaRPr>
                    </a:p>
                    <a:p>
                      <a:pPr algn="ctr">
                        <a:lnSpc>
                          <a:spcPct val="115000"/>
                        </a:lnSpc>
                        <a:spcAft>
                          <a:spcPts val="0"/>
                        </a:spcAft>
                      </a:pPr>
                      <a:r>
                        <a:rPr lang="es-ES" sz="1000" b="1" dirty="0">
                          <a:effectLst/>
                          <a:latin typeface="Verdana" pitchFamily="34" charset="0"/>
                          <a:ea typeface="Verdana" pitchFamily="34" charset="0"/>
                          <a:cs typeface="Verdana" pitchFamily="34" charset="0"/>
                        </a:rPr>
                        <a:t>DEL APRENDIZAJE (ASIGNATURAS)</a:t>
                      </a:r>
                      <a:endParaRPr lang="es-EC" sz="1000" b="1" dirty="0">
                        <a:solidFill>
                          <a:schemeClr val="tx1"/>
                        </a:solidFill>
                        <a:effectLst/>
                        <a:latin typeface="Verdana" pitchFamily="34" charset="0"/>
                        <a:ea typeface="Verdana" pitchFamily="34" charset="0"/>
                        <a:cs typeface="Verdana" pitchFamily="34" charset="0"/>
                      </a:endParaRPr>
                    </a:p>
                  </a:txBody>
                  <a:tcPr marL="68580" marR="68580" marT="0" marB="0" anchor="ctr">
                    <a:noFill/>
                  </a:tcPr>
                </a:tc>
              </a:tr>
              <a:tr h="387624">
                <a:tc rowSpan="2">
                  <a:txBody>
                    <a:bodyPr/>
                    <a:lstStyle/>
                    <a:p>
                      <a:pPr algn="ctr">
                        <a:lnSpc>
                          <a:spcPct val="115000"/>
                        </a:lnSpc>
                        <a:spcAft>
                          <a:spcPts val="0"/>
                        </a:spcAft>
                      </a:pPr>
                      <a:r>
                        <a:rPr lang="es-ES" sz="1400" dirty="0">
                          <a:effectLst/>
                          <a:latin typeface="Verdana" pitchFamily="34" charset="0"/>
                          <a:ea typeface="Verdana" pitchFamily="34" charset="0"/>
                          <a:cs typeface="Verdana" pitchFamily="34" charset="0"/>
                        </a:rPr>
                        <a:t> </a:t>
                      </a:r>
                      <a:endParaRPr lang="es-EC" sz="1400" dirty="0">
                        <a:effectLst/>
                        <a:latin typeface="Verdana" pitchFamily="34" charset="0"/>
                        <a:ea typeface="Verdana" pitchFamily="34" charset="0"/>
                        <a:cs typeface="Verdana" pitchFamily="34" charset="0"/>
                      </a:endParaRPr>
                    </a:p>
                    <a:p>
                      <a:pPr algn="ctr">
                        <a:lnSpc>
                          <a:spcPct val="115000"/>
                        </a:lnSpc>
                        <a:spcAft>
                          <a:spcPts val="500"/>
                        </a:spcAft>
                      </a:pPr>
                      <a:r>
                        <a:rPr lang="es-ES" sz="1400" dirty="0">
                          <a:effectLst/>
                          <a:latin typeface="Verdana" pitchFamily="34" charset="0"/>
                          <a:ea typeface="Verdana" pitchFamily="34" charset="0"/>
                          <a:cs typeface="Verdana" pitchFamily="34" charset="0"/>
                          <a:hlinkClick r:id="rId2" action="ppaction://hlinksldjump"/>
                        </a:rPr>
                        <a:t>Desarrollo</a:t>
                      </a:r>
                      <a:r>
                        <a:rPr lang="en-US" sz="1400" dirty="0">
                          <a:effectLst/>
                          <a:latin typeface="Verdana" pitchFamily="34" charset="0"/>
                          <a:ea typeface="Verdana" pitchFamily="34" charset="0"/>
                          <a:cs typeface="Verdana" pitchFamily="34" charset="0"/>
                          <a:hlinkClick r:id="rId2" action="ppaction://hlinksldjump"/>
                        </a:rPr>
                        <a:t> personal y social</a:t>
                      </a:r>
                      <a:endParaRPr lang="es-EC" sz="1400" dirty="0">
                        <a:effectLst/>
                        <a:latin typeface="Verdana" pitchFamily="34" charset="0"/>
                        <a:ea typeface="Verdana" pitchFamily="34" charset="0"/>
                        <a:cs typeface="Verdana" pitchFamily="34" charset="0"/>
                      </a:endParaRPr>
                    </a:p>
                    <a:p>
                      <a:pPr algn="ctr">
                        <a:lnSpc>
                          <a:spcPct val="115000"/>
                        </a:lnSpc>
                        <a:spcAft>
                          <a:spcPts val="0"/>
                        </a:spcAft>
                      </a:pPr>
                      <a:r>
                        <a:rPr lang="es-ES" sz="1400" dirty="0">
                          <a:effectLst/>
                          <a:latin typeface="Verdana" pitchFamily="34" charset="0"/>
                          <a:ea typeface="Verdana" pitchFamily="34" charset="0"/>
                          <a:cs typeface="Verdana" pitchFamily="34" charset="0"/>
                        </a:rPr>
                        <a:t> </a:t>
                      </a:r>
                      <a:endParaRPr lang="es-EC" sz="1400" dirty="0">
                        <a:solidFill>
                          <a:schemeClr val="tx1"/>
                        </a:solidFill>
                        <a:effectLst/>
                        <a:latin typeface="Verdana" pitchFamily="34" charset="0"/>
                        <a:ea typeface="Verdana" pitchFamily="34" charset="0"/>
                        <a:cs typeface="Verdana" pitchFamily="34" charset="0"/>
                      </a:endParaRPr>
                    </a:p>
                  </a:txBody>
                  <a:tcPr marL="68580" marR="68580" marT="0" marB="0" anchor="ctr"/>
                </a:tc>
                <a:tc>
                  <a:txBody>
                    <a:bodyPr/>
                    <a:lstStyle/>
                    <a:p>
                      <a:pPr marL="342900" lvl="0" indent="-342900" algn="just">
                        <a:lnSpc>
                          <a:spcPct val="115000"/>
                        </a:lnSpc>
                        <a:spcAft>
                          <a:spcPts val="0"/>
                        </a:spcAft>
                        <a:buFont typeface="Symbol"/>
                        <a:buChar char=""/>
                      </a:pPr>
                      <a:r>
                        <a:rPr lang="es-ES" sz="1400" dirty="0">
                          <a:effectLst/>
                          <a:latin typeface="Verdana" pitchFamily="34" charset="0"/>
                          <a:ea typeface="Verdana" pitchFamily="34" charset="0"/>
                          <a:cs typeface="Verdana" pitchFamily="34" charset="0"/>
                          <a:hlinkClick r:id="rId2" action="ppaction://hlinksldjump"/>
                        </a:rPr>
                        <a:t>Identidad y autonomía</a:t>
                      </a:r>
                      <a:r>
                        <a:rPr lang="es-ES" sz="1400" dirty="0">
                          <a:effectLst/>
                          <a:latin typeface="Verdana" pitchFamily="34" charset="0"/>
                          <a:ea typeface="Verdana" pitchFamily="34" charset="0"/>
                          <a:cs typeface="Verdana" pitchFamily="34" charset="0"/>
                        </a:rPr>
                        <a:t>.</a:t>
                      </a:r>
                      <a:endParaRPr lang="es-EC" sz="1400" dirty="0">
                        <a:solidFill>
                          <a:schemeClr val="tx1"/>
                        </a:solidFill>
                        <a:effectLst/>
                        <a:latin typeface="Verdana" pitchFamily="34" charset="0"/>
                        <a:ea typeface="Verdana" pitchFamily="34" charset="0"/>
                        <a:cs typeface="Verdana" pitchFamily="34" charset="0"/>
                      </a:endParaRPr>
                    </a:p>
                  </a:txBody>
                  <a:tcPr marL="68580" marR="68580" marT="0" marB="0" anchor="ctr"/>
                </a:tc>
              </a:tr>
              <a:tr h="450721">
                <a:tc vMerge="1">
                  <a:txBody>
                    <a:bodyPr/>
                    <a:lstStyle/>
                    <a:p>
                      <a:endParaRPr lang="es-ES"/>
                    </a:p>
                  </a:txBody>
                  <a:tcPr/>
                </a:tc>
                <a:tc>
                  <a:txBody>
                    <a:bodyPr/>
                    <a:lstStyle/>
                    <a:p>
                      <a:pPr marL="342900" lvl="0" indent="-342900" algn="just">
                        <a:lnSpc>
                          <a:spcPct val="115000"/>
                        </a:lnSpc>
                        <a:spcAft>
                          <a:spcPts val="0"/>
                        </a:spcAft>
                        <a:buFont typeface="Symbol"/>
                        <a:buChar char=""/>
                      </a:pPr>
                      <a:r>
                        <a:rPr lang="es-ES" sz="1400" dirty="0">
                          <a:effectLst/>
                          <a:latin typeface="Verdana" pitchFamily="34" charset="0"/>
                          <a:ea typeface="Verdana" pitchFamily="34" charset="0"/>
                          <a:cs typeface="Verdana" pitchFamily="34" charset="0"/>
                          <a:hlinkClick r:id="rId2" action="ppaction://hlinksldjump"/>
                        </a:rPr>
                        <a:t>Convivencia</a:t>
                      </a:r>
                      <a:endParaRPr lang="es-EC" sz="1400" dirty="0">
                        <a:solidFill>
                          <a:schemeClr val="tx1"/>
                        </a:solidFill>
                        <a:effectLst/>
                        <a:latin typeface="Verdana" pitchFamily="34" charset="0"/>
                        <a:ea typeface="Verdana" pitchFamily="34" charset="0"/>
                        <a:cs typeface="Verdana" pitchFamily="34" charset="0"/>
                      </a:endParaRPr>
                    </a:p>
                  </a:txBody>
                  <a:tcPr marL="68580" marR="68580" marT="0" marB="0" anchor="ctr">
                    <a:noFill/>
                  </a:tcPr>
                </a:tc>
              </a:tr>
              <a:tr h="787897">
                <a:tc rowSpan="2">
                  <a:txBody>
                    <a:bodyPr/>
                    <a:lstStyle/>
                    <a:p>
                      <a:pPr algn="ctr">
                        <a:lnSpc>
                          <a:spcPct val="115000"/>
                        </a:lnSpc>
                        <a:spcAft>
                          <a:spcPts val="0"/>
                        </a:spcAft>
                      </a:pPr>
                      <a:r>
                        <a:rPr lang="en-US" sz="1400" dirty="0">
                          <a:effectLst/>
                          <a:latin typeface="Verdana" pitchFamily="34" charset="0"/>
                          <a:ea typeface="Verdana" pitchFamily="34" charset="0"/>
                          <a:cs typeface="Verdana" pitchFamily="34" charset="0"/>
                        </a:rPr>
                        <a:t> </a:t>
                      </a:r>
                      <a:endParaRPr lang="es-EC" sz="1400" dirty="0">
                        <a:effectLst/>
                        <a:latin typeface="Verdana" pitchFamily="34" charset="0"/>
                        <a:ea typeface="Verdana" pitchFamily="34" charset="0"/>
                        <a:cs typeface="Verdana" pitchFamily="34" charset="0"/>
                      </a:endParaRPr>
                    </a:p>
                    <a:p>
                      <a:pPr algn="ctr">
                        <a:lnSpc>
                          <a:spcPct val="115000"/>
                        </a:lnSpc>
                        <a:spcAft>
                          <a:spcPts val="500"/>
                        </a:spcAft>
                      </a:pPr>
                      <a:r>
                        <a:rPr lang="es-ES" sz="1400" dirty="0">
                          <a:effectLst/>
                          <a:latin typeface="Verdana" pitchFamily="34" charset="0"/>
                          <a:ea typeface="Verdana" pitchFamily="34" charset="0"/>
                          <a:cs typeface="Verdana" pitchFamily="34" charset="0"/>
                          <a:hlinkClick r:id="rId3" action="ppaction://hlinksldjump"/>
                        </a:rPr>
                        <a:t>Conocimiento del medio natural y cultural</a:t>
                      </a:r>
                      <a:endParaRPr lang="es-EC" sz="1400" dirty="0">
                        <a:effectLst/>
                        <a:latin typeface="Verdana" pitchFamily="34" charset="0"/>
                        <a:ea typeface="Verdana" pitchFamily="34" charset="0"/>
                        <a:cs typeface="Verdana" pitchFamily="34" charset="0"/>
                      </a:endParaRPr>
                    </a:p>
                    <a:p>
                      <a:pPr algn="ctr">
                        <a:lnSpc>
                          <a:spcPct val="115000"/>
                        </a:lnSpc>
                        <a:spcAft>
                          <a:spcPts val="0"/>
                        </a:spcAft>
                      </a:pPr>
                      <a:r>
                        <a:rPr lang="es-ES" sz="1400" dirty="0">
                          <a:effectLst/>
                          <a:latin typeface="Verdana" pitchFamily="34" charset="0"/>
                          <a:ea typeface="Verdana" pitchFamily="34" charset="0"/>
                          <a:cs typeface="Verdana" pitchFamily="34" charset="0"/>
                        </a:rPr>
                        <a:t> </a:t>
                      </a:r>
                      <a:endParaRPr lang="es-EC" sz="1400" dirty="0">
                        <a:solidFill>
                          <a:schemeClr val="tx1"/>
                        </a:solidFill>
                        <a:effectLst/>
                        <a:latin typeface="Verdana" pitchFamily="34" charset="0"/>
                        <a:ea typeface="Verdana" pitchFamily="34" charset="0"/>
                        <a:cs typeface="Verdana" pitchFamily="34" charset="0"/>
                      </a:endParaRPr>
                    </a:p>
                  </a:txBody>
                  <a:tcPr marL="68580" marR="68580" marT="0" marB="0" anchor="ctr"/>
                </a:tc>
                <a:tc>
                  <a:txBody>
                    <a:bodyPr/>
                    <a:lstStyle/>
                    <a:p>
                      <a:pPr marL="342900" lvl="0" indent="-342900" algn="just">
                        <a:lnSpc>
                          <a:spcPct val="115000"/>
                        </a:lnSpc>
                        <a:spcAft>
                          <a:spcPts val="0"/>
                        </a:spcAft>
                        <a:buFont typeface="Symbol"/>
                        <a:buChar char=""/>
                      </a:pPr>
                      <a:r>
                        <a:rPr lang="es-ES" sz="1400" dirty="0">
                          <a:effectLst/>
                          <a:latin typeface="Verdana" pitchFamily="34" charset="0"/>
                          <a:ea typeface="Verdana" pitchFamily="34" charset="0"/>
                          <a:cs typeface="Verdana" pitchFamily="34" charset="0"/>
                          <a:hlinkClick r:id="rId3" action="ppaction://hlinksldjump"/>
                        </a:rPr>
                        <a:t>Descubrimiento y comprensión del medio natural y cultural</a:t>
                      </a:r>
                      <a:endParaRPr lang="es-EC" sz="1400" dirty="0">
                        <a:solidFill>
                          <a:schemeClr val="tx1"/>
                        </a:solidFill>
                        <a:effectLst/>
                        <a:latin typeface="Verdana" pitchFamily="34" charset="0"/>
                        <a:ea typeface="Verdana" pitchFamily="34" charset="0"/>
                        <a:cs typeface="Verdana" pitchFamily="34" charset="0"/>
                      </a:endParaRPr>
                    </a:p>
                  </a:txBody>
                  <a:tcPr marL="68580" marR="68580" marT="0" marB="0" anchor="ctr"/>
                </a:tc>
              </a:tr>
              <a:tr h="468721">
                <a:tc vMerge="1">
                  <a:txBody>
                    <a:bodyPr/>
                    <a:lstStyle/>
                    <a:p>
                      <a:endParaRPr lang="es-ES"/>
                    </a:p>
                  </a:txBody>
                  <a:tcPr/>
                </a:tc>
                <a:tc>
                  <a:txBody>
                    <a:bodyPr/>
                    <a:lstStyle/>
                    <a:p>
                      <a:pPr marL="342900" lvl="0" indent="-342900" algn="just">
                        <a:lnSpc>
                          <a:spcPct val="115000"/>
                        </a:lnSpc>
                        <a:spcAft>
                          <a:spcPts val="0"/>
                        </a:spcAft>
                        <a:buFont typeface="Symbol"/>
                        <a:buChar char=""/>
                      </a:pPr>
                      <a:r>
                        <a:rPr lang="es-ES" sz="1400" dirty="0">
                          <a:effectLst/>
                          <a:latin typeface="Verdana" pitchFamily="34" charset="0"/>
                          <a:ea typeface="Verdana" pitchFamily="34" charset="0"/>
                          <a:cs typeface="Verdana" pitchFamily="34" charset="0"/>
                          <a:hlinkClick r:id="rId3" action="ppaction://hlinksldjump"/>
                        </a:rPr>
                        <a:t>Relaciones lógico  matemáticas</a:t>
                      </a:r>
                      <a:endParaRPr lang="es-EC" sz="1400" dirty="0">
                        <a:solidFill>
                          <a:schemeClr val="tx1"/>
                        </a:solidFill>
                        <a:effectLst/>
                        <a:latin typeface="Verdana" pitchFamily="34" charset="0"/>
                        <a:ea typeface="Verdana" pitchFamily="34" charset="0"/>
                        <a:cs typeface="Verdana" pitchFamily="34" charset="0"/>
                      </a:endParaRPr>
                    </a:p>
                  </a:txBody>
                  <a:tcPr marL="68580" marR="68580" marT="0" marB="0" anchor="ctr">
                    <a:noFill/>
                  </a:tcPr>
                </a:tc>
              </a:tr>
              <a:tr h="587760">
                <a:tc rowSpan="3">
                  <a:txBody>
                    <a:bodyPr/>
                    <a:lstStyle/>
                    <a:p>
                      <a:pPr algn="ctr">
                        <a:lnSpc>
                          <a:spcPct val="115000"/>
                        </a:lnSpc>
                        <a:spcAft>
                          <a:spcPts val="0"/>
                        </a:spcAft>
                      </a:pPr>
                      <a:r>
                        <a:rPr lang="en-US" sz="1400" dirty="0">
                          <a:effectLst/>
                          <a:latin typeface="Verdana" pitchFamily="34" charset="0"/>
                          <a:ea typeface="Verdana" pitchFamily="34" charset="0"/>
                          <a:cs typeface="Verdana" pitchFamily="34" charset="0"/>
                        </a:rPr>
                        <a:t> </a:t>
                      </a:r>
                      <a:endParaRPr lang="es-EC" sz="1400" dirty="0">
                        <a:effectLst/>
                        <a:latin typeface="Verdana" pitchFamily="34" charset="0"/>
                        <a:ea typeface="Verdana" pitchFamily="34" charset="0"/>
                        <a:cs typeface="Verdana" pitchFamily="34" charset="0"/>
                      </a:endParaRPr>
                    </a:p>
                    <a:p>
                      <a:pPr algn="ctr">
                        <a:lnSpc>
                          <a:spcPct val="115000"/>
                        </a:lnSpc>
                        <a:spcAft>
                          <a:spcPts val="500"/>
                        </a:spcAft>
                      </a:pPr>
                      <a:r>
                        <a:rPr lang="es-ES" sz="1400" dirty="0">
                          <a:effectLst/>
                          <a:latin typeface="Verdana" pitchFamily="34" charset="0"/>
                          <a:ea typeface="Verdana" pitchFamily="34" charset="0"/>
                          <a:cs typeface="Verdana" pitchFamily="34" charset="0"/>
                          <a:hlinkClick r:id="rId4" action="ppaction://hlinksldjump"/>
                        </a:rPr>
                        <a:t>Comunicación verbal y no verbal</a:t>
                      </a:r>
                      <a:endParaRPr lang="es-EC" sz="1400" dirty="0">
                        <a:effectLst/>
                        <a:latin typeface="Verdana" pitchFamily="34" charset="0"/>
                        <a:ea typeface="Verdana" pitchFamily="34" charset="0"/>
                        <a:cs typeface="Verdana" pitchFamily="34" charset="0"/>
                      </a:endParaRPr>
                    </a:p>
                    <a:p>
                      <a:pPr algn="ctr">
                        <a:lnSpc>
                          <a:spcPct val="115000"/>
                        </a:lnSpc>
                        <a:spcAft>
                          <a:spcPts val="0"/>
                        </a:spcAft>
                      </a:pPr>
                      <a:r>
                        <a:rPr lang="es-ES" sz="1400" dirty="0">
                          <a:effectLst/>
                          <a:latin typeface="Verdana" pitchFamily="34" charset="0"/>
                          <a:ea typeface="Verdana" pitchFamily="34" charset="0"/>
                          <a:cs typeface="Verdana" pitchFamily="34" charset="0"/>
                        </a:rPr>
                        <a:t> </a:t>
                      </a:r>
                      <a:endParaRPr lang="es-EC" sz="1400" dirty="0">
                        <a:solidFill>
                          <a:schemeClr val="tx1"/>
                        </a:solidFill>
                        <a:effectLst/>
                        <a:latin typeface="Verdana" pitchFamily="34" charset="0"/>
                        <a:ea typeface="Verdana" pitchFamily="34" charset="0"/>
                        <a:cs typeface="Verdana" pitchFamily="34" charset="0"/>
                      </a:endParaRPr>
                    </a:p>
                  </a:txBody>
                  <a:tcPr marL="68580" marR="68580" marT="0" marB="0" anchor="ctr"/>
                </a:tc>
                <a:tc>
                  <a:txBody>
                    <a:bodyPr/>
                    <a:lstStyle/>
                    <a:p>
                      <a:pPr marL="342900" lvl="0" indent="-342900" algn="just">
                        <a:lnSpc>
                          <a:spcPct val="115000"/>
                        </a:lnSpc>
                        <a:spcAft>
                          <a:spcPts val="0"/>
                        </a:spcAft>
                        <a:buFont typeface="Symbol"/>
                        <a:buChar char=""/>
                      </a:pPr>
                      <a:r>
                        <a:rPr lang="es-ES" sz="1400" dirty="0">
                          <a:effectLst/>
                          <a:latin typeface="Verdana" pitchFamily="34" charset="0"/>
                          <a:ea typeface="Verdana" pitchFamily="34" charset="0"/>
                          <a:cs typeface="Verdana" pitchFamily="34" charset="0"/>
                          <a:hlinkClick r:id="rId4" action="ppaction://hlinksldjump"/>
                        </a:rPr>
                        <a:t>Comprensión y expresión oral y escrita</a:t>
                      </a:r>
                      <a:endParaRPr lang="es-EC" sz="1400" dirty="0">
                        <a:solidFill>
                          <a:schemeClr val="tx1"/>
                        </a:solidFill>
                        <a:effectLst/>
                        <a:latin typeface="Verdana" pitchFamily="34" charset="0"/>
                        <a:ea typeface="Verdana" pitchFamily="34" charset="0"/>
                        <a:cs typeface="Verdana" pitchFamily="34" charset="0"/>
                      </a:endParaRPr>
                    </a:p>
                  </a:txBody>
                  <a:tcPr marL="68580" marR="68580" marT="0" marB="0" anchor="ctr"/>
                </a:tc>
              </a:tr>
              <a:tr h="468721">
                <a:tc vMerge="1">
                  <a:txBody>
                    <a:bodyPr/>
                    <a:lstStyle/>
                    <a:p>
                      <a:endParaRPr lang="es-ES"/>
                    </a:p>
                  </a:txBody>
                  <a:tcPr/>
                </a:tc>
                <a:tc>
                  <a:txBody>
                    <a:bodyPr/>
                    <a:lstStyle/>
                    <a:p>
                      <a:pPr marL="342900" lvl="0" indent="-342900" algn="just">
                        <a:lnSpc>
                          <a:spcPct val="115000"/>
                        </a:lnSpc>
                        <a:spcAft>
                          <a:spcPts val="0"/>
                        </a:spcAft>
                        <a:buFont typeface="Symbol"/>
                        <a:buChar char=""/>
                      </a:pPr>
                      <a:r>
                        <a:rPr lang="es-ES" sz="1400" dirty="0">
                          <a:effectLst/>
                          <a:latin typeface="Verdana" pitchFamily="34" charset="0"/>
                          <a:ea typeface="Verdana" pitchFamily="34" charset="0"/>
                          <a:cs typeface="Verdana" pitchFamily="34" charset="0"/>
                          <a:hlinkClick r:id="rId4" action="ppaction://hlinksldjump"/>
                        </a:rPr>
                        <a:t>Comprensión y expresión artística</a:t>
                      </a:r>
                      <a:endParaRPr lang="es-EC" sz="1400" dirty="0">
                        <a:solidFill>
                          <a:schemeClr val="tx1"/>
                        </a:solidFill>
                        <a:effectLst/>
                        <a:latin typeface="Verdana" pitchFamily="34" charset="0"/>
                        <a:ea typeface="Verdana" pitchFamily="34" charset="0"/>
                        <a:cs typeface="Verdana" pitchFamily="34" charset="0"/>
                      </a:endParaRPr>
                    </a:p>
                  </a:txBody>
                  <a:tcPr marL="68580" marR="68580" marT="0" marB="0" anchor="ctr">
                    <a:noFill/>
                  </a:tcPr>
                </a:tc>
              </a:tr>
              <a:tr h="281996">
                <a:tc vMerge="1">
                  <a:txBody>
                    <a:bodyPr/>
                    <a:lstStyle/>
                    <a:p>
                      <a:endParaRPr lang="es-ES"/>
                    </a:p>
                  </a:txBody>
                  <a:tcPr/>
                </a:tc>
                <a:tc>
                  <a:txBody>
                    <a:bodyPr/>
                    <a:lstStyle/>
                    <a:p>
                      <a:pPr marL="342900" lvl="0" indent="-342900" algn="just">
                        <a:lnSpc>
                          <a:spcPct val="115000"/>
                        </a:lnSpc>
                        <a:spcAft>
                          <a:spcPts val="0"/>
                        </a:spcAft>
                        <a:buFont typeface="Symbol"/>
                        <a:buChar char=""/>
                      </a:pPr>
                      <a:r>
                        <a:rPr lang="es-ES" sz="1400" dirty="0">
                          <a:effectLst/>
                          <a:latin typeface="Verdana" pitchFamily="34" charset="0"/>
                          <a:ea typeface="Verdana" pitchFamily="34" charset="0"/>
                          <a:cs typeface="Verdana" pitchFamily="34" charset="0"/>
                          <a:hlinkClick r:id="rId4" action="ppaction://hlinksldjump"/>
                        </a:rPr>
                        <a:t>Expresión corporal</a:t>
                      </a:r>
                      <a:endParaRPr lang="es-EC" sz="1400" dirty="0">
                        <a:solidFill>
                          <a:schemeClr val="tx1"/>
                        </a:solidFill>
                        <a:effectLst/>
                        <a:latin typeface="Verdana" pitchFamily="34" charset="0"/>
                        <a:ea typeface="Verdana" pitchFamily="34" charset="0"/>
                        <a:cs typeface="Verdana" pitchFamily="34" charset="0"/>
                      </a:endParaRPr>
                    </a:p>
                  </a:txBody>
                  <a:tcPr marL="68580" marR="68580" marT="0" marB="0" anchor="ctr"/>
                </a:tc>
              </a:tr>
            </a:tbl>
          </a:graphicData>
        </a:graphic>
      </p:graphicFrame>
    </p:spTree>
    <p:extLst>
      <p:ext uri="{BB962C8B-B14F-4D97-AF65-F5344CB8AC3E}">
        <p14:creationId xmlns:p14="http://schemas.microsoft.com/office/powerpoint/2010/main" val="808628752"/>
      </p:ext>
    </p:extLst>
  </p:cSld>
  <p:clrMapOvr>
    <a:masterClrMapping/>
  </p:clrMapOvr>
  <p:transition spd="med">
    <p:dissolv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Diagrama"/>
          <p:cNvGraphicFramePr/>
          <p:nvPr>
            <p:extLst>
              <p:ext uri="{D42A27DB-BD31-4B8C-83A1-F6EECF244321}">
                <p14:modId xmlns:p14="http://schemas.microsoft.com/office/powerpoint/2010/main" val="1932060138"/>
              </p:ext>
            </p:extLst>
          </p:nvPr>
        </p:nvGraphicFramePr>
        <p:xfrm>
          <a:off x="611560" y="1268760"/>
          <a:ext cx="2952328" cy="432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6 Diagrama">
            <a:hlinkClick r:id="rId7" action="ppaction://hlinksldjump"/>
          </p:cNvPr>
          <p:cNvGraphicFramePr/>
          <p:nvPr>
            <p:extLst>
              <p:ext uri="{D42A27DB-BD31-4B8C-83A1-F6EECF244321}">
                <p14:modId xmlns:p14="http://schemas.microsoft.com/office/powerpoint/2010/main" val="834826722"/>
              </p:ext>
            </p:extLst>
          </p:nvPr>
        </p:nvGraphicFramePr>
        <p:xfrm>
          <a:off x="4932040" y="1844824"/>
          <a:ext cx="3001143" cy="352839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4 CuadroTexto">
            <a:hlinkClick r:id="rId7" action="ppaction://hlinksldjump"/>
          </p:cNvPr>
          <p:cNvSpPr txBox="1"/>
          <p:nvPr/>
        </p:nvSpPr>
        <p:spPr>
          <a:xfrm>
            <a:off x="827584" y="961564"/>
            <a:ext cx="7209025" cy="52322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s-ES" sz="2800" b="1" dirty="0" smtClean="0">
                <a:latin typeface="Verdana" pitchFamily="34" charset="0"/>
                <a:ea typeface="Verdana" pitchFamily="34" charset="0"/>
                <a:cs typeface="Verdana" pitchFamily="34" charset="0"/>
              </a:rPr>
              <a:t>DESARROLLO</a:t>
            </a:r>
            <a:r>
              <a:rPr lang="en-US" sz="2800" b="1" dirty="0" smtClean="0">
                <a:latin typeface="Verdana" pitchFamily="34" charset="0"/>
                <a:ea typeface="Verdana" pitchFamily="34" charset="0"/>
                <a:cs typeface="Verdana" pitchFamily="34" charset="0"/>
              </a:rPr>
              <a:t> PERSONAL Y SOCIAL</a:t>
            </a:r>
            <a:endParaRPr lang="es-EC" sz="2800" b="1"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42680084"/>
      </p:ext>
    </p:extLst>
  </p:cSld>
  <p:clrMapOvr>
    <a:masterClrMapping/>
  </p:clrMapOvr>
  <p:transition spd="med">
    <p:dissolv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920324" y="1412776"/>
            <a:ext cx="2910863" cy="402699"/>
            <a:chOff x="885" y="514886"/>
            <a:chExt cx="2910863" cy="402699"/>
          </a:xfrm>
        </p:grpSpPr>
        <p:sp>
          <p:nvSpPr>
            <p:cNvPr id="3" name="2 Rectángulo redondeado"/>
            <p:cNvSpPr/>
            <p:nvPr/>
          </p:nvSpPr>
          <p:spPr>
            <a:xfrm>
              <a:off x="885" y="514886"/>
              <a:ext cx="2910863" cy="402699"/>
            </a:xfrm>
            <a:prstGeom prst="roundRect">
              <a:avLst>
                <a:gd name="adj" fmla="val 10000"/>
              </a:avLst>
            </a:pr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4" name="3 Rectángulo"/>
            <p:cNvSpPr/>
            <p:nvPr/>
          </p:nvSpPr>
          <p:spPr>
            <a:xfrm>
              <a:off x="24475" y="514886"/>
              <a:ext cx="2887273" cy="3791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S" sz="1600" b="1" kern="1200" dirty="0" smtClean="0"/>
                <a:t>IDENTIDAD Y AUTONOMÍA</a:t>
              </a:r>
              <a:endParaRPr lang="es-EC" sz="1600" kern="1200" dirty="0"/>
            </a:p>
          </p:txBody>
        </p:sp>
      </p:grpSp>
      <p:pic>
        <p:nvPicPr>
          <p:cNvPr id="11265" name="Picture 1">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926" t="21904" r="14602" b="13447"/>
          <a:stretch/>
        </p:blipFill>
        <p:spPr bwMode="auto">
          <a:xfrm>
            <a:off x="4427984" y="548680"/>
            <a:ext cx="4392488"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descr="http://www.cosasdelainfancia.com/articulos/images/images/juego_espejo%20(1).gif">
            <a:hlinkClick r:id="rId2"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017" y="2060848"/>
            <a:ext cx="2372855" cy="3359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291386"/>
      </p:ext>
    </p:extLst>
  </p:cSld>
  <p:clrMapOvr>
    <a:masterClrMapping/>
  </p:clrMapOvr>
  <p:transition spd="med">
    <p:dissolv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920324" y="1412776"/>
            <a:ext cx="2910863" cy="402699"/>
            <a:chOff x="885" y="514886"/>
            <a:chExt cx="2910863" cy="402699"/>
          </a:xfrm>
        </p:grpSpPr>
        <p:sp>
          <p:nvSpPr>
            <p:cNvPr id="3" name="2 Rectángulo redondeado"/>
            <p:cNvSpPr/>
            <p:nvPr/>
          </p:nvSpPr>
          <p:spPr>
            <a:xfrm>
              <a:off x="885" y="514886"/>
              <a:ext cx="2910863" cy="402699"/>
            </a:xfrm>
            <a:prstGeom prst="roundRect">
              <a:avLst>
                <a:gd name="adj" fmla="val 10000"/>
              </a:avLst>
            </a:pr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4" name="3 Rectángulo"/>
            <p:cNvSpPr/>
            <p:nvPr/>
          </p:nvSpPr>
          <p:spPr>
            <a:xfrm>
              <a:off x="24475" y="514886"/>
              <a:ext cx="2887273" cy="3791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S" sz="1600" b="1" kern="1200" dirty="0" smtClean="0"/>
                <a:t>IDENTIDAD Y AUTONOMÍA</a:t>
              </a:r>
              <a:endParaRPr lang="es-EC" sz="1600" kern="1200" dirty="0"/>
            </a:p>
          </p:txBody>
        </p:sp>
      </p:grpSp>
      <p:pic>
        <p:nvPicPr>
          <p:cNvPr id="3074" name="Picture 2">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31" t="23295" r="55145" b="11742"/>
          <a:stretch/>
        </p:blipFill>
        <p:spPr bwMode="auto">
          <a:xfrm>
            <a:off x="4283968" y="851386"/>
            <a:ext cx="4680521" cy="4752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a:hlinkClick r:id="rId2"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2147308"/>
            <a:ext cx="2664296" cy="2160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8641780"/>
      </p:ext>
    </p:extLst>
  </p:cSld>
  <p:clrMapOvr>
    <a:masterClrMapping/>
  </p:clrMapOvr>
  <p:transition spd="med">
    <p:dissolv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920324" y="1412776"/>
            <a:ext cx="2910863" cy="402699"/>
            <a:chOff x="885" y="514886"/>
            <a:chExt cx="2910863" cy="402699"/>
          </a:xfrm>
        </p:grpSpPr>
        <p:sp>
          <p:nvSpPr>
            <p:cNvPr id="3" name="2 Rectángulo redondeado"/>
            <p:cNvSpPr/>
            <p:nvPr/>
          </p:nvSpPr>
          <p:spPr>
            <a:xfrm>
              <a:off x="885" y="514886"/>
              <a:ext cx="2910863" cy="402699"/>
            </a:xfrm>
            <a:prstGeom prst="roundRect">
              <a:avLst>
                <a:gd name="adj" fmla="val 10000"/>
              </a:avLst>
            </a:pr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4" name="3 Rectángulo"/>
            <p:cNvSpPr/>
            <p:nvPr/>
          </p:nvSpPr>
          <p:spPr>
            <a:xfrm>
              <a:off x="24475" y="514886"/>
              <a:ext cx="2887273" cy="3791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S" sz="1600" b="1" kern="1200" dirty="0" smtClean="0"/>
                <a:t>IDENTIDAD Y AUTONOMÍA</a:t>
              </a:r>
              <a:endParaRPr lang="es-EC" sz="1600" kern="1200" dirty="0"/>
            </a:p>
          </p:txBody>
        </p:sp>
      </p:grpSp>
      <p:pic>
        <p:nvPicPr>
          <p:cNvPr id="4098" name="Picture 2">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500" t="21904" r="14388" b="12690"/>
          <a:stretch/>
        </p:blipFill>
        <p:spPr bwMode="auto">
          <a:xfrm>
            <a:off x="4427984" y="836712"/>
            <a:ext cx="4464496"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descr="http://icono.pixmac.es/4/siluetas-retro-ninos-pequenos-sobre-un-fondo-brillante-abstrac-pixmac-icono-44039655.jpg">
            <a:hlinkClick r:id="rId2"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1554" b="15171"/>
          <a:stretch/>
        </p:blipFill>
        <p:spPr bwMode="auto">
          <a:xfrm>
            <a:off x="390746" y="2708920"/>
            <a:ext cx="3810000" cy="194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956227"/>
      </p:ext>
    </p:extLst>
  </p:cSld>
  <p:clrMapOvr>
    <a:masterClrMapping/>
  </p:clrMapOvr>
  <p:transition spd="med">
    <p:dissolv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920324" y="1412776"/>
            <a:ext cx="2910863" cy="402699"/>
            <a:chOff x="885" y="514886"/>
            <a:chExt cx="2910863" cy="402699"/>
          </a:xfrm>
        </p:grpSpPr>
        <p:sp>
          <p:nvSpPr>
            <p:cNvPr id="3" name="2 Rectángulo redondeado"/>
            <p:cNvSpPr/>
            <p:nvPr/>
          </p:nvSpPr>
          <p:spPr>
            <a:xfrm>
              <a:off x="885" y="514886"/>
              <a:ext cx="2910863" cy="402699"/>
            </a:xfrm>
            <a:prstGeom prst="roundRect">
              <a:avLst>
                <a:gd name="adj" fmla="val 10000"/>
              </a:avLst>
            </a:pr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4" name="3 Rectángulo"/>
            <p:cNvSpPr/>
            <p:nvPr/>
          </p:nvSpPr>
          <p:spPr>
            <a:xfrm>
              <a:off x="24475" y="514886"/>
              <a:ext cx="2887273" cy="3791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S" sz="1600" b="1" kern="1200" dirty="0" smtClean="0"/>
                <a:t>IDENTIDAD Y AUTONOMÍA</a:t>
              </a:r>
              <a:endParaRPr lang="es-EC" sz="1600" kern="1200" dirty="0"/>
            </a:p>
          </p:txBody>
        </p:sp>
      </p:grpSp>
      <p:pic>
        <p:nvPicPr>
          <p:cNvPr id="9217" name="Picture 1">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718" t="29354" r="55065" b="13826"/>
          <a:stretch/>
        </p:blipFill>
        <p:spPr bwMode="auto">
          <a:xfrm>
            <a:off x="4572000" y="692696"/>
            <a:ext cx="4103502"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descr="http://2.bp.blogspot.com/-rrB9axeCL1g/TfWthfBuGxI/AAAAAAAAADs/kWOfdVe9_m8/s1600/bl222.jpg">
            <a:hlinkClick r:id="rId2"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005" y="1916832"/>
            <a:ext cx="3619500" cy="310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956227"/>
      </p:ext>
    </p:extLst>
  </p:cSld>
  <p:clrMapOvr>
    <a:masterClrMapping/>
  </p:clrMapOvr>
  <p:transition spd="med">
    <p:dissolv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920324" y="1412776"/>
            <a:ext cx="2910863" cy="402699"/>
            <a:chOff x="885" y="514886"/>
            <a:chExt cx="2910863" cy="402699"/>
          </a:xfrm>
        </p:grpSpPr>
        <p:sp>
          <p:nvSpPr>
            <p:cNvPr id="3" name="2 Rectángulo redondeado"/>
            <p:cNvSpPr/>
            <p:nvPr/>
          </p:nvSpPr>
          <p:spPr>
            <a:xfrm>
              <a:off x="885" y="514886"/>
              <a:ext cx="2910863" cy="402699"/>
            </a:xfrm>
            <a:prstGeom prst="roundRect">
              <a:avLst>
                <a:gd name="adj" fmla="val 10000"/>
              </a:avLst>
            </a:pr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4" name="3 Rectángulo"/>
            <p:cNvSpPr/>
            <p:nvPr/>
          </p:nvSpPr>
          <p:spPr>
            <a:xfrm>
              <a:off x="24475" y="514886"/>
              <a:ext cx="2887273" cy="3791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S" sz="1600" b="1" kern="1200" dirty="0" smtClean="0"/>
                <a:t>IDENTIDAD Y AUTONOMÍA</a:t>
              </a:r>
              <a:endParaRPr lang="es-EC" sz="1600" kern="1200" dirty="0"/>
            </a:p>
          </p:txBody>
        </p:sp>
      </p:grpSp>
      <p:pic>
        <p:nvPicPr>
          <p:cNvPr id="8194" name="Picture 2">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074" t="21905" r="14602" b="8333"/>
          <a:stretch/>
        </p:blipFill>
        <p:spPr bwMode="auto">
          <a:xfrm>
            <a:off x="4572000" y="548680"/>
            <a:ext cx="4333381"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descr="https://encrypted-tbn0.gstatic.com/images?q=tbn:ANd9GcT3y2G-zUus2adQfevXwe7IGu0l_70OwFtIe_ATZoSgL337LfV7">
            <a:hlinkClick r:id="rId2"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194" y="2132856"/>
            <a:ext cx="3540712" cy="294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956227"/>
      </p:ext>
    </p:extLst>
  </p:cSld>
  <p:clrMapOvr>
    <a:masterClrMapping/>
  </p:clrMapOvr>
  <p:transition spd="med">
    <p:dissolv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920324" y="1412776"/>
            <a:ext cx="2910863" cy="402699"/>
            <a:chOff x="885" y="514886"/>
            <a:chExt cx="2910863" cy="402699"/>
          </a:xfrm>
        </p:grpSpPr>
        <p:sp>
          <p:nvSpPr>
            <p:cNvPr id="3" name="2 Rectángulo redondeado"/>
            <p:cNvSpPr/>
            <p:nvPr/>
          </p:nvSpPr>
          <p:spPr>
            <a:xfrm>
              <a:off x="885" y="514886"/>
              <a:ext cx="2910863" cy="402699"/>
            </a:xfrm>
            <a:prstGeom prst="roundRect">
              <a:avLst>
                <a:gd name="adj" fmla="val 10000"/>
              </a:avLst>
            </a:pr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4" name="3 Rectángulo"/>
            <p:cNvSpPr/>
            <p:nvPr/>
          </p:nvSpPr>
          <p:spPr>
            <a:xfrm>
              <a:off x="24475" y="514886"/>
              <a:ext cx="2887273" cy="3791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S" sz="1600" b="1" kern="1200" dirty="0" smtClean="0"/>
                <a:t>IDENTIDAD Y AUTONOMÍA</a:t>
              </a:r>
              <a:endParaRPr lang="es-EC" sz="1600" kern="1200" dirty="0"/>
            </a:p>
          </p:txBody>
        </p:sp>
      </p:grpSp>
      <p:pic>
        <p:nvPicPr>
          <p:cNvPr id="7" name="Picture 1">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465" t="23670" r="13892" b="23670"/>
          <a:stretch/>
        </p:blipFill>
        <p:spPr bwMode="auto">
          <a:xfrm>
            <a:off x="4304603" y="404664"/>
            <a:ext cx="4464496"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2" name="Picture 2" descr="http://us.123rf.com/400wm/400/400/lenm/lenm1108/lenm110800045/10132507-ilustracion-de-ninos-jugando-en-un-salon-de-clases.jpg">
            <a:hlinkClick r:id="rId2"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3914" y="2254064"/>
            <a:ext cx="2760450" cy="260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956227"/>
      </p:ext>
    </p:extLst>
  </p:cSld>
  <p:clrMapOvr>
    <a:masterClrMapping/>
  </p:clrMapOvr>
  <p:transition spd="med">
    <p:dissolv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920324" y="1412776"/>
            <a:ext cx="2910863" cy="402699"/>
            <a:chOff x="885" y="514886"/>
            <a:chExt cx="2910863" cy="402699"/>
          </a:xfrm>
        </p:grpSpPr>
        <p:sp>
          <p:nvSpPr>
            <p:cNvPr id="3" name="2 Rectángulo redondeado"/>
            <p:cNvSpPr/>
            <p:nvPr/>
          </p:nvSpPr>
          <p:spPr>
            <a:xfrm>
              <a:off x="885" y="514886"/>
              <a:ext cx="2910863" cy="402699"/>
            </a:xfrm>
            <a:prstGeom prst="roundRect">
              <a:avLst>
                <a:gd name="adj" fmla="val 10000"/>
              </a:avLst>
            </a:pr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4" name="3 Rectángulo"/>
            <p:cNvSpPr/>
            <p:nvPr/>
          </p:nvSpPr>
          <p:spPr>
            <a:xfrm>
              <a:off x="24475" y="514886"/>
              <a:ext cx="2887273" cy="3791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S" sz="1600" b="1" kern="1200" dirty="0" smtClean="0"/>
                <a:t>IDENTIDAD Y AUTONOMÍA</a:t>
              </a:r>
              <a:endParaRPr lang="es-EC" sz="1600" kern="1200" dirty="0"/>
            </a:p>
          </p:txBody>
        </p:sp>
      </p:grpSp>
      <p:pic>
        <p:nvPicPr>
          <p:cNvPr id="7169" name="Picture 1">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99" t="21904" r="54958" b="28409"/>
          <a:stretch/>
        </p:blipFill>
        <p:spPr bwMode="auto">
          <a:xfrm>
            <a:off x="4283968" y="1052736"/>
            <a:ext cx="4464496"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descr="https://encrypted-tbn2.gstatic.com/images?q=tbn:ANd9GcRmikdFregjbPKncGOUiQNTUSXMZgCM3vCQUs2v184E2P04FNyXRg">
            <a:hlinkClick r:id="rId2"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097" y="2780928"/>
            <a:ext cx="3508906" cy="1972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956227"/>
      </p:ext>
    </p:extLst>
  </p:cSld>
  <p:clrMapOvr>
    <a:masterClrMapping/>
  </p:clrMapOvr>
  <p:transition spd="med">
    <p:dissolv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920324" y="1412776"/>
            <a:ext cx="2910863" cy="402699"/>
            <a:chOff x="885" y="514886"/>
            <a:chExt cx="2910863" cy="402699"/>
          </a:xfrm>
        </p:grpSpPr>
        <p:sp>
          <p:nvSpPr>
            <p:cNvPr id="3" name="2 Rectángulo redondeado"/>
            <p:cNvSpPr/>
            <p:nvPr/>
          </p:nvSpPr>
          <p:spPr>
            <a:xfrm>
              <a:off x="885" y="514886"/>
              <a:ext cx="2910863" cy="402699"/>
            </a:xfrm>
            <a:prstGeom prst="roundRect">
              <a:avLst>
                <a:gd name="adj" fmla="val 10000"/>
              </a:avLst>
            </a:pr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4" name="3 Rectángulo"/>
            <p:cNvSpPr/>
            <p:nvPr/>
          </p:nvSpPr>
          <p:spPr>
            <a:xfrm>
              <a:off x="24475" y="514886"/>
              <a:ext cx="2887273" cy="3791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S" sz="1600" b="1" kern="1200" dirty="0" smtClean="0"/>
                <a:t>IDENTIDAD Y AUTONOMÍA</a:t>
              </a:r>
              <a:endParaRPr lang="es-EC" sz="1600" kern="1200" dirty="0"/>
            </a:p>
          </p:txBody>
        </p:sp>
      </p:grpSp>
      <p:pic>
        <p:nvPicPr>
          <p:cNvPr id="12290" name="Picture 2">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12" t="22066" r="54957" b="19318"/>
          <a:stretch/>
        </p:blipFill>
        <p:spPr bwMode="auto">
          <a:xfrm>
            <a:off x="4499992" y="404664"/>
            <a:ext cx="4347236"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descr="http://icono.pixmac.es/4/felices-los-ninos-de-dibujos-animados-abstrac-pixmac-icono-41941349.jpg">
            <a:hlinkClick r:id="rId2"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286" b="17811"/>
          <a:stretch/>
        </p:blipFill>
        <p:spPr bwMode="auto">
          <a:xfrm>
            <a:off x="761415" y="2276872"/>
            <a:ext cx="3228680" cy="2442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50796"/>
      </p:ext>
    </p:extLst>
  </p:cSld>
  <p:clrMapOvr>
    <a:masterClrMapping/>
  </p:clrMapOvr>
  <p:transition spd="med">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a:hlinkClick r:id="rId2" action="ppaction://hlinksldjump"/>
          </p:cNvPr>
          <p:cNvSpPr txBox="1"/>
          <p:nvPr/>
        </p:nvSpPr>
        <p:spPr>
          <a:xfrm>
            <a:off x="85700" y="1798719"/>
            <a:ext cx="9036496" cy="378565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C" sz="4000" dirty="0" smtClean="0"/>
              <a:t>¿</a:t>
            </a:r>
            <a:r>
              <a:rPr lang="es-EC" sz="4000" dirty="0"/>
              <a:t>Cuál es el nivel de desarrollo de las Funciones Básicas para la lectoescritura que presentan los niños y niñas de Primer Año de Educación Básica, en el Colegio Militar N°  12  “Capitán Giovanni Calles”, durante el año lectivo 2012-2013</a:t>
            </a:r>
            <a:r>
              <a:rPr lang="es-EC" sz="4000" dirty="0" smtClean="0"/>
              <a:t>?</a:t>
            </a:r>
            <a:endParaRPr lang="es-EC" sz="4000" dirty="0"/>
          </a:p>
        </p:txBody>
      </p:sp>
      <p:sp>
        <p:nvSpPr>
          <p:cNvPr id="3" name="2 CuadroTexto"/>
          <p:cNvSpPr txBox="1"/>
          <p:nvPr/>
        </p:nvSpPr>
        <p:spPr>
          <a:xfrm>
            <a:off x="2053228" y="980728"/>
            <a:ext cx="4965535"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EC" sz="2800" dirty="0"/>
              <a:t>FORMULACIÓN DEL </a:t>
            </a:r>
            <a:r>
              <a:rPr lang="es-EC" sz="2800" dirty="0" smtClean="0"/>
              <a:t>PROBLEMA</a:t>
            </a:r>
            <a:endParaRPr lang="es-EC" sz="2800" dirty="0"/>
          </a:p>
        </p:txBody>
      </p:sp>
    </p:spTree>
    <p:extLst>
      <p:ext uri="{BB962C8B-B14F-4D97-AF65-F5344CB8AC3E}">
        <p14:creationId xmlns:p14="http://schemas.microsoft.com/office/powerpoint/2010/main" val="3036389427"/>
      </p:ext>
    </p:extLst>
  </p:cSld>
  <p:clrMapOvr>
    <a:masterClrMapping/>
  </p:clrMapOvr>
  <p:transition spd="med">
    <p:dissolv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920323" y="1340768"/>
            <a:ext cx="2910864" cy="407496"/>
            <a:chOff x="884" y="486499"/>
            <a:chExt cx="2910864" cy="407496"/>
          </a:xfrm>
        </p:grpSpPr>
        <p:sp>
          <p:nvSpPr>
            <p:cNvPr id="3" name="2 Rectángulo redondeado"/>
            <p:cNvSpPr/>
            <p:nvPr/>
          </p:nvSpPr>
          <p:spPr>
            <a:xfrm>
              <a:off x="884" y="486499"/>
              <a:ext cx="2910863" cy="402699"/>
            </a:xfrm>
            <a:prstGeom prst="roundRect">
              <a:avLst>
                <a:gd name="adj" fmla="val 10000"/>
              </a:avLst>
            </a:prstGeom>
          </p:spPr>
          <p:style>
            <a:lnRef idx="0">
              <a:schemeClr val="accent2"/>
            </a:lnRef>
            <a:fillRef idx="3">
              <a:schemeClr val="accent2"/>
            </a:fillRef>
            <a:effectRef idx="3">
              <a:schemeClr val="accent2"/>
            </a:effectRef>
            <a:fontRef idx="minor">
              <a:schemeClr val="lt1"/>
            </a:fontRef>
          </p:style>
        </p:sp>
        <p:sp>
          <p:nvSpPr>
            <p:cNvPr id="4" name="3 Rectángulo"/>
            <p:cNvSpPr/>
            <p:nvPr/>
          </p:nvSpPr>
          <p:spPr>
            <a:xfrm>
              <a:off x="24475" y="514886"/>
              <a:ext cx="2887273" cy="379109"/>
            </a:xfrm>
            <a:prstGeom prst="rect">
              <a:avLst/>
            </a:prstGeom>
          </p:spPr>
          <p:style>
            <a:lnRef idx="0">
              <a:schemeClr val="accent2"/>
            </a:lnRef>
            <a:fillRef idx="3">
              <a:schemeClr val="accent2"/>
            </a:fillRef>
            <a:effectRef idx="3">
              <a:schemeClr val="accent2"/>
            </a:effectRef>
            <a:fontRef idx="minor">
              <a:schemeClr val="lt1"/>
            </a:fontRef>
          </p:style>
          <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S" sz="1600" b="1" kern="1200" dirty="0" smtClean="0">
                  <a:solidFill>
                    <a:schemeClr val="tx1"/>
                  </a:solidFill>
                </a:rPr>
                <a:t>CONVIVENCIA</a:t>
              </a:r>
              <a:endParaRPr lang="es-EC" sz="1600" kern="1200" dirty="0">
                <a:solidFill>
                  <a:schemeClr val="tx1"/>
                </a:solidFill>
              </a:endParaRPr>
            </a:p>
          </p:txBody>
        </p:sp>
      </p:grpSp>
      <p:pic>
        <p:nvPicPr>
          <p:cNvPr id="14338" name="Picture 2">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505" t="21308" r="54958" b="26763"/>
          <a:stretch/>
        </p:blipFill>
        <p:spPr bwMode="auto">
          <a:xfrm>
            <a:off x="4499992" y="620688"/>
            <a:ext cx="4320480"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0" name="Picture 2" descr="https://encrypted-tbn0.gstatic.com/images?q=tbn:ANd9GcQRrmDcpr35NvVGmyEVT-YQdmt-8AMyGMWw_l4wMWJEvDFkhPQ_">
            <a:hlinkClick r:id="rId2"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426" y="2708920"/>
            <a:ext cx="2505075" cy="1819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521468"/>
      </p:ext>
    </p:extLst>
  </p:cSld>
  <p:clrMapOvr>
    <a:masterClrMapping/>
  </p:clrMapOvr>
  <p:transition spd="med">
    <p:dissolv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920323" y="1340768"/>
            <a:ext cx="2910864" cy="407496"/>
            <a:chOff x="884" y="486499"/>
            <a:chExt cx="2910864" cy="407496"/>
          </a:xfrm>
        </p:grpSpPr>
        <p:sp>
          <p:nvSpPr>
            <p:cNvPr id="3" name="2 Rectángulo redondeado"/>
            <p:cNvSpPr/>
            <p:nvPr/>
          </p:nvSpPr>
          <p:spPr>
            <a:xfrm>
              <a:off x="884" y="486499"/>
              <a:ext cx="2910863" cy="402699"/>
            </a:xfrm>
            <a:prstGeom prst="roundRect">
              <a:avLst>
                <a:gd name="adj" fmla="val 10000"/>
              </a:avLst>
            </a:prstGeom>
          </p:spPr>
          <p:style>
            <a:lnRef idx="0">
              <a:schemeClr val="accent2"/>
            </a:lnRef>
            <a:fillRef idx="3">
              <a:schemeClr val="accent2"/>
            </a:fillRef>
            <a:effectRef idx="3">
              <a:schemeClr val="accent2"/>
            </a:effectRef>
            <a:fontRef idx="minor">
              <a:schemeClr val="lt1"/>
            </a:fontRef>
          </p:style>
        </p:sp>
        <p:sp>
          <p:nvSpPr>
            <p:cNvPr id="4" name="3 Rectángulo"/>
            <p:cNvSpPr/>
            <p:nvPr/>
          </p:nvSpPr>
          <p:spPr>
            <a:xfrm>
              <a:off x="24475" y="514886"/>
              <a:ext cx="2887273" cy="379109"/>
            </a:xfrm>
            <a:prstGeom prst="rect">
              <a:avLst/>
            </a:prstGeom>
          </p:spPr>
          <p:style>
            <a:lnRef idx="0">
              <a:schemeClr val="accent2"/>
            </a:lnRef>
            <a:fillRef idx="3">
              <a:schemeClr val="accent2"/>
            </a:fillRef>
            <a:effectRef idx="3">
              <a:schemeClr val="accent2"/>
            </a:effectRef>
            <a:fontRef idx="minor">
              <a:schemeClr val="lt1"/>
            </a:fontRef>
          </p:style>
          <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S" sz="1600" b="1" kern="1200" dirty="0" smtClean="0">
                  <a:solidFill>
                    <a:schemeClr val="tx1"/>
                  </a:solidFill>
                </a:rPr>
                <a:t>CONVIVENCIA</a:t>
              </a:r>
              <a:endParaRPr lang="es-EC" sz="1600" kern="1200" dirty="0">
                <a:solidFill>
                  <a:schemeClr val="tx1"/>
                </a:solidFill>
              </a:endParaRPr>
            </a:p>
          </p:txBody>
        </p:sp>
      </p:grpSp>
      <p:pic>
        <p:nvPicPr>
          <p:cNvPr id="14338" name="Picture 2">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135" t="21146" r="14328" b="25064"/>
          <a:stretch/>
        </p:blipFill>
        <p:spPr bwMode="auto">
          <a:xfrm>
            <a:off x="4499992" y="908719"/>
            <a:ext cx="4320480" cy="4549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descr="http://proyectosmybloc.files.wordpress.com/2010/09/ninos-jugando-1.jpg">
            <a:hlinkClick r:id="rId2"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4191"/>
          <a:stretch/>
        </p:blipFill>
        <p:spPr bwMode="auto">
          <a:xfrm>
            <a:off x="672307" y="2708920"/>
            <a:ext cx="3700388" cy="1815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985373"/>
      </p:ext>
    </p:extLst>
  </p:cSld>
  <p:clrMapOvr>
    <a:masterClrMapping/>
  </p:clrMapOvr>
  <p:transition spd="med">
    <p:dissolv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920323" y="1340768"/>
            <a:ext cx="2910864" cy="407496"/>
            <a:chOff x="884" y="486499"/>
            <a:chExt cx="2910864" cy="407496"/>
          </a:xfrm>
        </p:grpSpPr>
        <p:sp>
          <p:nvSpPr>
            <p:cNvPr id="3" name="2 Rectángulo redondeado"/>
            <p:cNvSpPr/>
            <p:nvPr/>
          </p:nvSpPr>
          <p:spPr>
            <a:xfrm>
              <a:off x="884" y="486499"/>
              <a:ext cx="2910863" cy="402699"/>
            </a:xfrm>
            <a:prstGeom prst="roundRect">
              <a:avLst>
                <a:gd name="adj" fmla="val 10000"/>
              </a:avLst>
            </a:prstGeom>
          </p:spPr>
          <p:style>
            <a:lnRef idx="0">
              <a:schemeClr val="accent2"/>
            </a:lnRef>
            <a:fillRef idx="3">
              <a:schemeClr val="accent2"/>
            </a:fillRef>
            <a:effectRef idx="3">
              <a:schemeClr val="accent2"/>
            </a:effectRef>
            <a:fontRef idx="minor">
              <a:schemeClr val="lt1"/>
            </a:fontRef>
          </p:style>
        </p:sp>
        <p:sp>
          <p:nvSpPr>
            <p:cNvPr id="4" name="3 Rectángulo"/>
            <p:cNvSpPr/>
            <p:nvPr/>
          </p:nvSpPr>
          <p:spPr>
            <a:xfrm>
              <a:off x="24475" y="514886"/>
              <a:ext cx="2887273" cy="379109"/>
            </a:xfrm>
            <a:prstGeom prst="rect">
              <a:avLst/>
            </a:prstGeom>
          </p:spPr>
          <p:style>
            <a:lnRef idx="0">
              <a:schemeClr val="accent2"/>
            </a:lnRef>
            <a:fillRef idx="3">
              <a:schemeClr val="accent2"/>
            </a:fillRef>
            <a:effectRef idx="3">
              <a:schemeClr val="accent2"/>
            </a:effectRef>
            <a:fontRef idx="minor">
              <a:schemeClr val="lt1"/>
            </a:fontRef>
          </p:style>
          <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S" sz="1600" b="1" kern="1200" dirty="0" smtClean="0">
                  <a:solidFill>
                    <a:schemeClr val="tx1"/>
                  </a:solidFill>
                </a:rPr>
                <a:t>CONVIVENCIA</a:t>
              </a:r>
              <a:endParaRPr lang="es-EC" sz="1600" kern="1200" dirty="0">
                <a:solidFill>
                  <a:schemeClr val="tx1"/>
                </a:solidFill>
              </a:endParaRPr>
            </a:p>
          </p:txBody>
        </p:sp>
      </p:grpSp>
      <p:pic>
        <p:nvPicPr>
          <p:cNvPr id="15362" name="Picture 2">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66" t="23834" r="55278" b="13635"/>
          <a:stretch/>
        </p:blipFill>
        <p:spPr bwMode="auto">
          <a:xfrm>
            <a:off x="4427984" y="727002"/>
            <a:ext cx="4464496" cy="4862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8" name="Picture 2" descr="http://4.bp.blogspot.com/-Ty8sZf7xat0/T88FE7WVtGI/AAAAAAAAARc/uqnHQBWDt4I/s1600/imagen+jardin.jpg">
            <a:hlinkClick r:id="rId2"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2348880"/>
            <a:ext cx="3524250" cy="283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985373"/>
      </p:ext>
    </p:extLst>
  </p:cSld>
  <p:clrMapOvr>
    <a:masterClrMapping/>
  </p:clrMapOvr>
  <p:transition spd="med">
    <p:dissolv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920323" y="1340768"/>
            <a:ext cx="2910864" cy="407496"/>
            <a:chOff x="884" y="486499"/>
            <a:chExt cx="2910864" cy="407496"/>
          </a:xfrm>
        </p:grpSpPr>
        <p:sp>
          <p:nvSpPr>
            <p:cNvPr id="3" name="2 Rectángulo redondeado"/>
            <p:cNvSpPr/>
            <p:nvPr/>
          </p:nvSpPr>
          <p:spPr>
            <a:xfrm>
              <a:off x="884" y="486499"/>
              <a:ext cx="2910863" cy="402699"/>
            </a:xfrm>
            <a:prstGeom prst="roundRect">
              <a:avLst>
                <a:gd name="adj" fmla="val 10000"/>
              </a:avLst>
            </a:prstGeom>
          </p:spPr>
          <p:style>
            <a:lnRef idx="0">
              <a:schemeClr val="accent2"/>
            </a:lnRef>
            <a:fillRef idx="3">
              <a:schemeClr val="accent2"/>
            </a:fillRef>
            <a:effectRef idx="3">
              <a:schemeClr val="accent2"/>
            </a:effectRef>
            <a:fontRef idx="minor">
              <a:schemeClr val="lt1"/>
            </a:fontRef>
          </p:style>
        </p:sp>
        <p:sp>
          <p:nvSpPr>
            <p:cNvPr id="4" name="3 Rectángulo"/>
            <p:cNvSpPr/>
            <p:nvPr/>
          </p:nvSpPr>
          <p:spPr>
            <a:xfrm>
              <a:off x="24475" y="514886"/>
              <a:ext cx="2887273" cy="379109"/>
            </a:xfrm>
            <a:prstGeom prst="rect">
              <a:avLst/>
            </a:prstGeom>
          </p:spPr>
          <p:style>
            <a:lnRef idx="0">
              <a:schemeClr val="accent2"/>
            </a:lnRef>
            <a:fillRef idx="3">
              <a:schemeClr val="accent2"/>
            </a:fillRef>
            <a:effectRef idx="3">
              <a:schemeClr val="accent2"/>
            </a:effectRef>
            <a:fontRef idx="minor">
              <a:schemeClr val="lt1"/>
            </a:fontRef>
          </p:style>
          <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S" sz="1600" b="1" kern="1200" dirty="0" smtClean="0">
                  <a:solidFill>
                    <a:schemeClr val="tx1"/>
                  </a:solidFill>
                </a:rPr>
                <a:t>CONVIVENCIA</a:t>
              </a:r>
              <a:endParaRPr lang="es-EC" sz="1600" kern="1200" dirty="0">
                <a:solidFill>
                  <a:schemeClr val="tx1"/>
                </a:solidFill>
              </a:endParaRPr>
            </a:p>
          </p:txBody>
        </p:sp>
      </p:grpSp>
      <p:pic>
        <p:nvPicPr>
          <p:cNvPr id="16387" name="Picture 3">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394" t="21308" r="13963" b="8523"/>
          <a:stretch/>
        </p:blipFill>
        <p:spPr bwMode="auto">
          <a:xfrm>
            <a:off x="4572000" y="332656"/>
            <a:ext cx="4230929" cy="5329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www.joaquinmartinez.es/reglasinternet/ninos.gif">
            <a:hlinkClick r:id="rId2"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78759" y="2204864"/>
            <a:ext cx="2017582" cy="237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985373"/>
      </p:ext>
    </p:extLst>
  </p:cSld>
  <p:clrMapOvr>
    <a:masterClrMapping/>
  </p:clrMapOvr>
  <p:transition spd="med">
    <p:dissolv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920323" y="1340768"/>
            <a:ext cx="2910864" cy="407496"/>
            <a:chOff x="884" y="486499"/>
            <a:chExt cx="2910864" cy="407496"/>
          </a:xfrm>
        </p:grpSpPr>
        <p:sp>
          <p:nvSpPr>
            <p:cNvPr id="3" name="2 Rectángulo redondeado"/>
            <p:cNvSpPr/>
            <p:nvPr/>
          </p:nvSpPr>
          <p:spPr>
            <a:xfrm>
              <a:off x="884" y="486499"/>
              <a:ext cx="2910863" cy="402699"/>
            </a:xfrm>
            <a:prstGeom prst="roundRect">
              <a:avLst>
                <a:gd name="adj" fmla="val 10000"/>
              </a:avLst>
            </a:prstGeom>
          </p:spPr>
          <p:style>
            <a:lnRef idx="0">
              <a:schemeClr val="accent2"/>
            </a:lnRef>
            <a:fillRef idx="3">
              <a:schemeClr val="accent2"/>
            </a:fillRef>
            <a:effectRef idx="3">
              <a:schemeClr val="accent2"/>
            </a:effectRef>
            <a:fontRef idx="minor">
              <a:schemeClr val="lt1"/>
            </a:fontRef>
          </p:style>
        </p:sp>
        <p:sp>
          <p:nvSpPr>
            <p:cNvPr id="4" name="3 Rectángulo"/>
            <p:cNvSpPr/>
            <p:nvPr/>
          </p:nvSpPr>
          <p:spPr>
            <a:xfrm>
              <a:off x="24475" y="514886"/>
              <a:ext cx="2887273" cy="379109"/>
            </a:xfrm>
            <a:prstGeom prst="rect">
              <a:avLst/>
            </a:prstGeom>
          </p:spPr>
          <p:style>
            <a:lnRef idx="0">
              <a:schemeClr val="accent2"/>
            </a:lnRef>
            <a:fillRef idx="3">
              <a:schemeClr val="accent2"/>
            </a:fillRef>
            <a:effectRef idx="3">
              <a:schemeClr val="accent2"/>
            </a:effectRef>
            <a:fontRef idx="minor">
              <a:schemeClr val="lt1"/>
            </a:fontRef>
          </p:style>
          <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S" sz="1600" b="1" kern="1200" dirty="0" smtClean="0">
                  <a:solidFill>
                    <a:schemeClr val="tx1"/>
                  </a:solidFill>
                </a:rPr>
                <a:t>CONVIVENCIA</a:t>
              </a:r>
              <a:endParaRPr lang="es-EC" sz="1600" kern="1200" dirty="0">
                <a:solidFill>
                  <a:schemeClr val="tx1"/>
                </a:solidFill>
              </a:endParaRPr>
            </a:p>
          </p:txBody>
        </p:sp>
      </p:grpSp>
      <p:pic>
        <p:nvPicPr>
          <p:cNvPr id="17410" name="Picture 2">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30" t="21308" r="54852" b="8523"/>
          <a:stretch/>
        </p:blipFill>
        <p:spPr bwMode="auto">
          <a:xfrm>
            <a:off x="4355976" y="188640"/>
            <a:ext cx="4392488"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2" name="Picture 2" descr="http://www.imagenestop.com/items/animadas-de-estudiantes-18715.jpg">
            <a:hlinkClick r:id="rId2"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490" y="2636912"/>
            <a:ext cx="3572527" cy="2672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985373"/>
      </p:ext>
    </p:extLst>
  </p:cSld>
  <p:clrMapOvr>
    <a:masterClrMapping/>
  </p:clrMapOvr>
  <p:transition spd="med">
    <p:dissolv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920323" y="1340768"/>
            <a:ext cx="2910864" cy="407496"/>
            <a:chOff x="884" y="486499"/>
            <a:chExt cx="2910864" cy="407496"/>
          </a:xfrm>
        </p:grpSpPr>
        <p:sp>
          <p:nvSpPr>
            <p:cNvPr id="3" name="2 Rectángulo redondeado"/>
            <p:cNvSpPr/>
            <p:nvPr/>
          </p:nvSpPr>
          <p:spPr>
            <a:xfrm>
              <a:off x="884" y="486499"/>
              <a:ext cx="2910863" cy="402699"/>
            </a:xfrm>
            <a:prstGeom prst="roundRect">
              <a:avLst>
                <a:gd name="adj" fmla="val 10000"/>
              </a:avLst>
            </a:prstGeom>
          </p:spPr>
          <p:style>
            <a:lnRef idx="0">
              <a:schemeClr val="accent2"/>
            </a:lnRef>
            <a:fillRef idx="3">
              <a:schemeClr val="accent2"/>
            </a:fillRef>
            <a:effectRef idx="3">
              <a:schemeClr val="accent2"/>
            </a:effectRef>
            <a:fontRef idx="minor">
              <a:schemeClr val="lt1"/>
            </a:fontRef>
          </p:style>
        </p:sp>
        <p:sp>
          <p:nvSpPr>
            <p:cNvPr id="4" name="3 Rectángulo"/>
            <p:cNvSpPr/>
            <p:nvPr/>
          </p:nvSpPr>
          <p:spPr>
            <a:xfrm>
              <a:off x="24475" y="514886"/>
              <a:ext cx="2887273" cy="379109"/>
            </a:xfrm>
            <a:prstGeom prst="rect">
              <a:avLst/>
            </a:prstGeom>
          </p:spPr>
          <p:style>
            <a:lnRef idx="0">
              <a:schemeClr val="accent2"/>
            </a:lnRef>
            <a:fillRef idx="3">
              <a:schemeClr val="accent2"/>
            </a:fillRef>
            <a:effectRef idx="3">
              <a:schemeClr val="accent2"/>
            </a:effectRef>
            <a:fontRef idx="minor">
              <a:schemeClr val="lt1"/>
            </a:fontRef>
          </p:style>
          <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S" sz="1600" b="1" kern="1200" dirty="0" smtClean="0">
                  <a:solidFill>
                    <a:schemeClr val="tx1"/>
                  </a:solidFill>
                </a:rPr>
                <a:t>CONVIVENCIA</a:t>
              </a:r>
              <a:endParaRPr lang="es-EC" sz="1600" kern="1200" dirty="0">
                <a:solidFill>
                  <a:schemeClr val="tx1"/>
                </a:solidFill>
              </a:endParaRPr>
            </a:p>
          </p:txBody>
        </p:sp>
      </p:grpSp>
      <p:pic>
        <p:nvPicPr>
          <p:cNvPr id="6" name="Picture 2">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338" t="20948" r="14444" b="8883"/>
          <a:stretch/>
        </p:blipFill>
        <p:spPr bwMode="auto">
          <a:xfrm>
            <a:off x="4355976" y="188640"/>
            <a:ext cx="4392488"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6" name="Picture 2" descr="Escuela! Diversión niños de diferentes razas.  Foto de archivo - 7472285">
            <a:hlinkClick r:id="rId2" action="ppaction://hlinksldjump"/>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1753"/>
          <a:stretch/>
        </p:blipFill>
        <p:spPr bwMode="auto">
          <a:xfrm>
            <a:off x="487251" y="2492896"/>
            <a:ext cx="3777005" cy="2408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96542"/>
      </p:ext>
    </p:extLst>
  </p:cSld>
  <p:clrMapOvr>
    <a:masterClrMapping/>
  </p:clrMapOvr>
  <p:transition spd="med">
    <p:dissolv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920323" y="1340768"/>
            <a:ext cx="2910864" cy="407496"/>
            <a:chOff x="884" y="486499"/>
            <a:chExt cx="2910864" cy="407496"/>
          </a:xfrm>
        </p:grpSpPr>
        <p:sp>
          <p:nvSpPr>
            <p:cNvPr id="3" name="2 Rectángulo redondeado"/>
            <p:cNvSpPr/>
            <p:nvPr/>
          </p:nvSpPr>
          <p:spPr>
            <a:xfrm>
              <a:off x="884" y="486499"/>
              <a:ext cx="2910863" cy="402699"/>
            </a:xfrm>
            <a:prstGeom prst="roundRect">
              <a:avLst>
                <a:gd name="adj" fmla="val 10000"/>
              </a:avLst>
            </a:prstGeom>
          </p:spPr>
          <p:style>
            <a:lnRef idx="0">
              <a:schemeClr val="accent2"/>
            </a:lnRef>
            <a:fillRef idx="3">
              <a:schemeClr val="accent2"/>
            </a:fillRef>
            <a:effectRef idx="3">
              <a:schemeClr val="accent2"/>
            </a:effectRef>
            <a:fontRef idx="minor">
              <a:schemeClr val="lt1"/>
            </a:fontRef>
          </p:style>
        </p:sp>
        <p:sp>
          <p:nvSpPr>
            <p:cNvPr id="4" name="3 Rectángulo"/>
            <p:cNvSpPr/>
            <p:nvPr/>
          </p:nvSpPr>
          <p:spPr>
            <a:xfrm>
              <a:off x="24475" y="514886"/>
              <a:ext cx="2887273" cy="379109"/>
            </a:xfrm>
            <a:prstGeom prst="rect">
              <a:avLst/>
            </a:prstGeom>
          </p:spPr>
          <p:style>
            <a:lnRef idx="0">
              <a:schemeClr val="accent2"/>
            </a:lnRef>
            <a:fillRef idx="3">
              <a:schemeClr val="accent2"/>
            </a:fillRef>
            <a:effectRef idx="3">
              <a:schemeClr val="accent2"/>
            </a:effectRef>
            <a:fontRef idx="minor">
              <a:schemeClr val="lt1"/>
            </a:fontRef>
          </p:style>
          <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S" sz="1600" b="1" kern="1200" dirty="0" smtClean="0">
                  <a:solidFill>
                    <a:schemeClr val="tx1"/>
                  </a:solidFill>
                </a:rPr>
                <a:t>CONVIVENCIA</a:t>
              </a:r>
              <a:endParaRPr lang="es-EC" sz="1600" kern="1200" dirty="0">
                <a:solidFill>
                  <a:schemeClr val="tx1"/>
                </a:solidFill>
              </a:endParaRPr>
            </a:p>
          </p:txBody>
        </p:sp>
      </p:grpSp>
      <p:pic>
        <p:nvPicPr>
          <p:cNvPr id="18434" name="Picture 2">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079" t="23899" r="54745" b="17479"/>
          <a:stretch/>
        </p:blipFill>
        <p:spPr bwMode="auto">
          <a:xfrm>
            <a:off x="4499992" y="836712"/>
            <a:ext cx="4351459"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0" name="Picture 2" descr="https://encrypted-tbn1.gstatic.com/images?q=tbn:ANd9GcTa638Tn0_vL0riGWts5r-BV-WwcWxzsM7iIYdOzXvdSwDGXc2g">
            <a:hlinkClick r:id="rId2"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423"/>
          <a:stretch/>
        </p:blipFill>
        <p:spPr bwMode="auto">
          <a:xfrm>
            <a:off x="707054" y="2798618"/>
            <a:ext cx="3360992" cy="2355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505769"/>
      </p:ext>
    </p:extLst>
  </p:cSld>
  <p:clrMapOvr>
    <a:masterClrMapping/>
  </p:clrMapOvr>
  <p:transition spd="med">
    <p:dissolv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Diagrama"/>
          <p:cNvGraphicFramePr/>
          <p:nvPr>
            <p:extLst>
              <p:ext uri="{D42A27DB-BD31-4B8C-83A1-F6EECF244321}">
                <p14:modId xmlns:p14="http://schemas.microsoft.com/office/powerpoint/2010/main" val="3719892112"/>
              </p:ext>
            </p:extLst>
          </p:nvPr>
        </p:nvGraphicFramePr>
        <p:xfrm>
          <a:off x="683568" y="1052736"/>
          <a:ext cx="7920880" cy="4109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5 Diagrama">
            <a:hlinkClick r:id="rId8" action="ppaction://hlinksldjump"/>
          </p:cNvPr>
          <p:cNvGraphicFramePr/>
          <p:nvPr>
            <p:extLst>
              <p:ext uri="{D42A27DB-BD31-4B8C-83A1-F6EECF244321}">
                <p14:modId xmlns:p14="http://schemas.microsoft.com/office/powerpoint/2010/main" val="2666084505"/>
              </p:ext>
            </p:extLst>
          </p:nvPr>
        </p:nvGraphicFramePr>
        <p:xfrm>
          <a:off x="5220072" y="2060848"/>
          <a:ext cx="3600399" cy="283386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3" name="2 Diagrama">
            <a:hlinkClick r:id="rId8" action="ppaction://hlinksldjump"/>
          </p:cNvPr>
          <p:cNvGraphicFramePr/>
          <p:nvPr>
            <p:extLst>
              <p:ext uri="{D42A27DB-BD31-4B8C-83A1-F6EECF244321}">
                <p14:modId xmlns:p14="http://schemas.microsoft.com/office/powerpoint/2010/main" val="3333050004"/>
              </p:ext>
            </p:extLst>
          </p:nvPr>
        </p:nvGraphicFramePr>
        <p:xfrm>
          <a:off x="539552" y="1484784"/>
          <a:ext cx="4608512" cy="3773341"/>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657712514"/>
      </p:ext>
    </p:extLst>
  </p:cSld>
  <p:clrMapOvr>
    <a:masterClrMapping/>
  </p:clrMapOvr>
  <p:transition spd="med">
    <p:dissolv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25882" y="1369155"/>
            <a:ext cx="3714070" cy="379109"/>
          </a:xfrm>
          <a:prstGeom prst="rect">
            <a:avLst/>
          </a:prstGeom>
        </p:spPr>
        <p:style>
          <a:lnRef idx="0">
            <a:schemeClr val="accent3"/>
          </a:lnRef>
          <a:fillRef idx="3">
            <a:schemeClr val="accent3"/>
          </a:fillRef>
          <a:effectRef idx="3">
            <a:schemeClr val="accent3"/>
          </a:effectRef>
          <a:fontRef idx="minor">
            <a:schemeClr val="lt1"/>
          </a:fontRef>
        </p:style>
        <p:txBody>
          <a:bodyPr spcFirstLastPara="0" vert="horz" wrap="square" lIns="30480" tIns="20320" rIns="30480" bIns="20320" numCol="1" spcCol="1270" anchor="ctr" anchorCtr="0">
            <a:noAutofit/>
          </a:bodyPr>
          <a:lstStyle/>
          <a:p>
            <a:pPr algn="ctr" defTabSz="711200">
              <a:lnSpc>
                <a:spcPct val="90000"/>
              </a:lnSpc>
              <a:spcBef>
                <a:spcPct val="0"/>
              </a:spcBef>
              <a:spcAft>
                <a:spcPct val="35000"/>
              </a:spcAft>
            </a:pPr>
            <a:r>
              <a:rPr lang="es-ES" sz="1200" b="1" dirty="0">
                <a:solidFill>
                  <a:schemeClr val="tx1"/>
                </a:solidFill>
                <a:latin typeface="Verdana" pitchFamily="34" charset="0"/>
                <a:ea typeface="Verdana" pitchFamily="34" charset="0"/>
                <a:cs typeface="Verdana" pitchFamily="34" charset="0"/>
              </a:rPr>
              <a:t>DESCUBRIMIENTO Y COMPRENSIÓN DEL MEDIO NATURAL Y </a:t>
            </a:r>
            <a:r>
              <a:rPr lang="es-ES" sz="1200" b="1" dirty="0" smtClean="0">
                <a:solidFill>
                  <a:schemeClr val="tx1"/>
                </a:solidFill>
                <a:latin typeface="Verdana" pitchFamily="34" charset="0"/>
                <a:ea typeface="Verdana" pitchFamily="34" charset="0"/>
                <a:cs typeface="Verdana" pitchFamily="34" charset="0"/>
              </a:rPr>
              <a:t>CULTURAL</a:t>
            </a:r>
            <a:endParaRPr lang="es-ES" sz="1200" b="1" dirty="0">
              <a:solidFill>
                <a:schemeClr val="tx1"/>
              </a:solidFill>
              <a:latin typeface="Verdana" pitchFamily="34" charset="0"/>
              <a:ea typeface="Verdana" pitchFamily="34" charset="0"/>
              <a:cs typeface="Verdana" pitchFamily="34" charset="0"/>
            </a:endParaRPr>
          </a:p>
        </p:txBody>
      </p:sp>
      <p:pic>
        <p:nvPicPr>
          <p:cNvPr id="19458" name="Picture 2">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286" t="20787" r="14070" b="22685"/>
          <a:stretch/>
        </p:blipFill>
        <p:spPr bwMode="auto">
          <a:xfrm>
            <a:off x="4499992" y="692696"/>
            <a:ext cx="4248472" cy="4876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4" name="Picture 2" descr="http://t0.gstatic.com/images?q=tbn:ANd9GcR0kIVE4aSWgfa2rip0lRR6xu56_GjzBOecHh1orB5ar7h_xaNoNg">
            <a:hlinkClick r:id="rId2"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737" y="1763575"/>
            <a:ext cx="3240360"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842542"/>
      </p:ext>
    </p:extLst>
  </p:cSld>
  <p:clrMapOvr>
    <a:masterClrMapping/>
  </p:clrMapOvr>
  <p:transition spd="med">
    <p:dissolv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25882" y="1369155"/>
            <a:ext cx="3714070" cy="379109"/>
          </a:xfrm>
          <a:prstGeom prst="rect">
            <a:avLst/>
          </a:prstGeom>
        </p:spPr>
        <p:style>
          <a:lnRef idx="0">
            <a:schemeClr val="accent3"/>
          </a:lnRef>
          <a:fillRef idx="3">
            <a:schemeClr val="accent3"/>
          </a:fillRef>
          <a:effectRef idx="3">
            <a:schemeClr val="accent3"/>
          </a:effectRef>
          <a:fontRef idx="minor">
            <a:schemeClr val="lt1"/>
          </a:fontRef>
        </p:style>
        <p:txBody>
          <a:bodyPr spcFirstLastPara="0" vert="horz" wrap="square" lIns="30480" tIns="20320" rIns="30480" bIns="20320" numCol="1" spcCol="1270" anchor="ctr" anchorCtr="0">
            <a:noAutofit/>
          </a:bodyPr>
          <a:lstStyle/>
          <a:p>
            <a:pPr algn="ctr" defTabSz="711200">
              <a:lnSpc>
                <a:spcPct val="90000"/>
              </a:lnSpc>
              <a:spcBef>
                <a:spcPct val="0"/>
              </a:spcBef>
              <a:spcAft>
                <a:spcPct val="35000"/>
              </a:spcAft>
            </a:pPr>
            <a:r>
              <a:rPr lang="es-ES" sz="1200" b="1" dirty="0">
                <a:solidFill>
                  <a:schemeClr val="tx1"/>
                </a:solidFill>
                <a:latin typeface="Verdana" pitchFamily="34" charset="0"/>
                <a:ea typeface="Verdana" pitchFamily="34" charset="0"/>
                <a:cs typeface="Verdana" pitchFamily="34" charset="0"/>
              </a:rPr>
              <a:t>DESCUBRIMIENTO Y COMPRENSIÓN DEL MEDIO NATURAL Y </a:t>
            </a:r>
            <a:r>
              <a:rPr lang="es-ES" sz="1200" b="1" dirty="0" smtClean="0">
                <a:solidFill>
                  <a:schemeClr val="tx1"/>
                </a:solidFill>
                <a:latin typeface="Verdana" pitchFamily="34" charset="0"/>
                <a:ea typeface="Verdana" pitchFamily="34" charset="0"/>
                <a:cs typeface="Verdana" pitchFamily="34" charset="0"/>
              </a:rPr>
              <a:t>CULTURAL</a:t>
            </a:r>
            <a:endParaRPr lang="es-ES" sz="1200" b="1" dirty="0">
              <a:solidFill>
                <a:schemeClr val="tx1"/>
              </a:solidFill>
              <a:latin typeface="Verdana" pitchFamily="34" charset="0"/>
              <a:ea typeface="Verdana" pitchFamily="34" charset="0"/>
              <a:cs typeface="Verdana" pitchFamily="34" charset="0"/>
            </a:endParaRPr>
          </a:p>
        </p:txBody>
      </p:sp>
      <p:pic>
        <p:nvPicPr>
          <p:cNvPr id="20482" name="Picture 2">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11" t="21308" r="54745" b="9091"/>
          <a:stretch/>
        </p:blipFill>
        <p:spPr bwMode="auto">
          <a:xfrm>
            <a:off x="4499992" y="476672"/>
            <a:ext cx="4248472" cy="5091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2" name="Picture 2" descr="http://2.bp.blogspot.com/-KyLH0-TC61k/UBprOzVaHrI/AAAAAAAAAOM/xg2G7gheTL4/s1600/NI%C3%91OS+ESTUDIANDO.png">
            <a:hlinkClick r:id="rId2"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34391" y="2348880"/>
            <a:ext cx="3191172"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911030"/>
      </p:ext>
    </p:extLst>
  </p:cSld>
  <p:clrMapOvr>
    <a:masterClrMapping/>
  </p:clrMapOvr>
  <p:transition spd="med">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a:hlinkClick r:id="rId2" action="ppaction://hlinksldjump"/>
          </p:cNvPr>
          <p:cNvGraphicFramePr/>
          <p:nvPr>
            <p:extLst>
              <p:ext uri="{D42A27DB-BD31-4B8C-83A1-F6EECF244321}">
                <p14:modId xmlns:p14="http://schemas.microsoft.com/office/powerpoint/2010/main" val="3823927658"/>
              </p:ext>
            </p:extLst>
          </p:nvPr>
        </p:nvGraphicFramePr>
        <p:xfrm>
          <a:off x="3851920" y="1988840"/>
          <a:ext cx="5078982" cy="2551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4274" name="Picture 2" descr="https://encrypted-tbn2.gstatic.com/images?q=tbn:ANd9GcSrfnMg38MVGjAqF13FaQ0ExdO2QjUqATziU9xovbATcn5CRUX7H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565" y="1988840"/>
            <a:ext cx="3209925" cy="1932806"/>
          </a:xfrm>
          <a:prstGeom prst="rect">
            <a:avLst/>
          </a:prstGeom>
          <a:noFill/>
          <a:extLst>
            <a:ext uri="{909E8E84-426E-40DD-AFC4-6F175D3DCCD1}">
              <a14:hiddenFill xmlns:a14="http://schemas.microsoft.com/office/drawing/2010/main">
                <a:solidFill>
                  <a:srgbClr val="FFFFFF"/>
                </a:solidFill>
              </a14:hiddenFill>
            </a:ext>
          </a:extLst>
        </p:spPr>
      </p:pic>
      <p:sp>
        <p:nvSpPr>
          <p:cNvPr id="10" name="9 Rectángulo"/>
          <p:cNvSpPr/>
          <p:nvPr/>
        </p:nvSpPr>
        <p:spPr>
          <a:xfrm>
            <a:off x="3347864" y="476672"/>
            <a:ext cx="4531817" cy="1078918"/>
          </a:xfrm>
          <a:custGeom>
            <a:avLst/>
            <a:gdLst>
              <a:gd name="connsiteX0" fmla="*/ 0 w 4306186"/>
              <a:gd name="connsiteY0" fmla="*/ 0 h 627655"/>
              <a:gd name="connsiteX1" fmla="*/ 4306186 w 4306186"/>
              <a:gd name="connsiteY1" fmla="*/ 0 h 627655"/>
              <a:gd name="connsiteX2" fmla="*/ 4306186 w 4306186"/>
              <a:gd name="connsiteY2" fmla="*/ 627655 h 627655"/>
              <a:gd name="connsiteX3" fmla="*/ 0 w 4306186"/>
              <a:gd name="connsiteY3" fmla="*/ 627655 h 627655"/>
              <a:gd name="connsiteX4" fmla="*/ 0 w 4306186"/>
              <a:gd name="connsiteY4" fmla="*/ 0 h 627655"/>
              <a:gd name="connsiteX0" fmla="*/ 225631 w 4531817"/>
              <a:gd name="connsiteY0" fmla="*/ 0 h 1078918"/>
              <a:gd name="connsiteX1" fmla="*/ 4531817 w 4531817"/>
              <a:gd name="connsiteY1" fmla="*/ 0 h 1078918"/>
              <a:gd name="connsiteX2" fmla="*/ 4531817 w 4531817"/>
              <a:gd name="connsiteY2" fmla="*/ 627655 h 1078918"/>
              <a:gd name="connsiteX3" fmla="*/ 0 w 4531817"/>
              <a:gd name="connsiteY3" fmla="*/ 1078918 h 1078918"/>
              <a:gd name="connsiteX4" fmla="*/ 225631 w 4531817"/>
              <a:gd name="connsiteY4" fmla="*/ 0 h 1078918"/>
              <a:gd name="connsiteX0" fmla="*/ 225631 w 4531817"/>
              <a:gd name="connsiteY0" fmla="*/ 380011 h 1078918"/>
              <a:gd name="connsiteX1" fmla="*/ 4531817 w 4531817"/>
              <a:gd name="connsiteY1" fmla="*/ 0 h 1078918"/>
              <a:gd name="connsiteX2" fmla="*/ 4531817 w 4531817"/>
              <a:gd name="connsiteY2" fmla="*/ 627655 h 1078918"/>
              <a:gd name="connsiteX3" fmla="*/ 0 w 4531817"/>
              <a:gd name="connsiteY3" fmla="*/ 1078918 h 1078918"/>
              <a:gd name="connsiteX4" fmla="*/ 225631 w 4531817"/>
              <a:gd name="connsiteY4" fmla="*/ 380011 h 1078918"/>
              <a:gd name="connsiteX0" fmla="*/ 237506 w 4531817"/>
              <a:gd name="connsiteY0" fmla="*/ 439388 h 1078918"/>
              <a:gd name="connsiteX1" fmla="*/ 4531817 w 4531817"/>
              <a:gd name="connsiteY1" fmla="*/ 0 h 1078918"/>
              <a:gd name="connsiteX2" fmla="*/ 4531817 w 4531817"/>
              <a:gd name="connsiteY2" fmla="*/ 627655 h 1078918"/>
              <a:gd name="connsiteX3" fmla="*/ 0 w 4531817"/>
              <a:gd name="connsiteY3" fmla="*/ 1078918 h 1078918"/>
              <a:gd name="connsiteX4" fmla="*/ 237506 w 4531817"/>
              <a:gd name="connsiteY4" fmla="*/ 439388 h 1078918"/>
              <a:gd name="connsiteX0" fmla="*/ 237506 w 4531817"/>
              <a:gd name="connsiteY0" fmla="*/ 439388 h 1078918"/>
              <a:gd name="connsiteX1" fmla="*/ 4531817 w 4531817"/>
              <a:gd name="connsiteY1" fmla="*/ 0 h 1078918"/>
              <a:gd name="connsiteX2" fmla="*/ 4353687 w 4531817"/>
              <a:gd name="connsiteY2" fmla="*/ 663281 h 1078918"/>
              <a:gd name="connsiteX3" fmla="*/ 0 w 4531817"/>
              <a:gd name="connsiteY3" fmla="*/ 1078918 h 1078918"/>
              <a:gd name="connsiteX4" fmla="*/ 237506 w 4531817"/>
              <a:gd name="connsiteY4" fmla="*/ 439388 h 1078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1817" h="1078918">
                <a:moveTo>
                  <a:pt x="237506" y="439388"/>
                </a:moveTo>
                <a:lnTo>
                  <a:pt x="4531817" y="0"/>
                </a:lnTo>
                <a:lnTo>
                  <a:pt x="4353687" y="663281"/>
                </a:lnTo>
                <a:lnTo>
                  <a:pt x="0" y="1078918"/>
                </a:lnTo>
                <a:lnTo>
                  <a:pt x="237506" y="439388"/>
                </a:lnTo>
                <a:close/>
              </a:path>
            </a:pathLst>
          </a:custGeom>
        </p:spPr>
        <p:style>
          <a:lnRef idx="1">
            <a:schemeClr val="accent2"/>
          </a:lnRef>
          <a:fillRef idx="2">
            <a:schemeClr val="accent2"/>
          </a:fillRef>
          <a:effectRef idx="1">
            <a:schemeClr val="accent2"/>
          </a:effectRef>
          <a:fontRef idx="minor">
            <a:schemeClr val="dk1"/>
          </a:fontRef>
        </p:style>
        <p:txBody>
          <a:bodyPr spcFirstLastPara="0" vert="horz" wrap="square" lIns="110490" tIns="110490" rIns="110490" bIns="110490" numCol="1" spcCol="1270" anchor="ctr" anchorCtr="0">
            <a:noAutofit/>
          </a:bodyPr>
          <a:lstStyle/>
          <a:p>
            <a:pPr lvl="0" algn="ctr" defTabSz="1289050" rtl="0">
              <a:lnSpc>
                <a:spcPct val="90000"/>
              </a:lnSpc>
              <a:spcBef>
                <a:spcPct val="0"/>
              </a:spcBef>
              <a:spcAft>
                <a:spcPct val="35000"/>
              </a:spcAft>
            </a:pPr>
            <a:r>
              <a:rPr lang="es-EC" sz="2400" b="1" kern="1200" dirty="0" smtClean="0">
                <a:solidFill>
                  <a:schemeClr val="tx1"/>
                </a:solidFill>
                <a:latin typeface="Verdana" pitchFamily="34" charset="0"/>
                <a:ea typeface="Verdana" pitchFamily="34" charset="0"/>
                <a:cs typeface="Verdana" pitchFamily="34" charset="0"/>
              </a:rPr>
              <a:t>OBJETIVO GENERAL</a:t>
            </a:r>
            <a:endParaRPr lang="es-EC" sz="2400" b="1" kern="1200" dirty="0">
              <a:solidFill>
                <a:schemeClr val="tx1"/>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417234721"/>
      </p:ext>
    </p:extLst>
  </p:cSld>
  <p:clrMapOvr>
    <a:masterClrMapping/>
  </p:clrMapOvr>
  <p:transition spd="med">
    <p:dissolv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25882" y="1369155"/>
            <a:ext cx="3714070" cy="379109"/>
          </a:xfrm>
          <a:prstGeom prst="rect">
            <a:avLst/>
          </a:prstGeom>
        </p:spPr>
        <p:style>
          <a:lnRef idx="0">
            <a:schemeClr val="accent3"/>
          </a:lnRef>
          <a:fillRef idx="3">
            <a:schemeClr val="accent3"/>
          </a:fillRef>
          <a:effectRef idx="3">
            <a:schemeClr val="accent3"/>
          </a:effectRef>
          <a:fontRef idx="minor">
            <a:schemeClr val="lt1"/>
          </a:fontRef>
        </p:style>
        <p:txBody>
          <a:bodyPr spcFirstLastPara="0" vert="horz" wrap="square" lIns="30480" tIns="20320" rIns="30480" bIns="20320" numCol="1" spcCol="1270" anchor="ctr" anchorCtr="0">
            <a:noAutofit/>
          </a:bodyPr>
          <a:lstStyle/>
          <a:p>
            <a:pPr algn="ctr" defTabSz="711200">
              <a:lnSpc>
                <a:spcPct val="90000"/>
              </a:lnSpc>
              <a:spcBef>
                <a:spcPct val="0"/>
              </a:spcBef>
              <a:spcAft>
                <a:spcPct val="35000"/>
              </a:spcAft>
            </a:pPr>
            <a:r>
              <a:rPr lang="es-ES" sz="1200" b="1" dirty="0">
                <a:solidFill>
                  <a:schemeClr val="tx1"/>
                </a:solidFill>
                <a:latin typeface="Verdana" pitchFamily="34" charset="0"/>
                <a:ea typeface="Verdana" pitchFamily="34" charset="0"/>
                <a:cs typeface="Verdana" pitchFamily="34" charset="0"/>
              </a:rPr>
              <a:t>DESCUBRIMIENTO Y COMPRENSIÓN DEL MEDIO NATURAL Y </a:t>
            </a:r>
            <a:r>
              <a:rPr lang="es-ES" sz="1200" b="1" dirty="0" smtClean="0">
                <a:solidFill>
                  <a:schemeClr val="tx1"/>
                </a:solidFill>
                <a:latin typeface="Verdana" pitchFamily="34" charset="0"/>
                <a:ea typeface="Verdana" pitchFamily="34" charset="0"/>
                <a:cs typeface="Verdana" pitchFamily="34" charset="0"/>
              </a:rPr>
              <a:t>CULTURAL</a:t>
            </a:r>
            <a:endParaRPr lang="es-ES" sz="1200" b="1" dirty="0">
              <a:solidFill>
                <a:schemeClr val="tx1"/>
              </a:solidFill>
              <a:latin typeface="Verdana" pitchFamily="34" charset="0"/>
              <a:ea typeface="Verdana" pitchFamily="34" charset="0"/>
              <a:cs typeface="Verdana" pitchFamily="34" charset="0"/>
            </a:endParaRPr>
          </a:p>
        </p:txBody>
      </p:sp>
      <p:pic>
        <p:nvPicPr>
          <p:cNvPr id="3" name="Picture 2">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431" t="21686" r="13925" b="8713"/>
          <a:stretch/>
        </p:blipFill>
        <p:spPr bwMode="auto">
          <a:xfrm>
            <a:off x="4499992" y="476672"/>
            <a:ext cx="4248472" cy="5091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8" name="Picture 4" descr="http://media.parabebes.com/servicios/0/6/8/b.peekaboo-playgroup_1315311860.jpg">
            <a:hlinkClick r:id="rId2"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858978"/>
            <a:ext cx="3316851" cy="3597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911030"/>
      </p:ext>
    </p:extLst>
  </p:cSld>
  <p:clrMapOvr>
    <a:masterClrMapping/>
  </p:clrMapOvr>
  <p:transition spd="med">
    <p:dissolv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25882" y="1369155"/>
            <a:ext cx="3714070" cy="379109"/>
          </a:xfrm>
          <a:prstGeom prst="rect">
            <a:avLst/>
          </a:prstGeom>
        </p:spPr>
        <p:style>
          <a:lnRef idx="0">
            <a:schemeClr val="accent3"/>
          </a:lnRef>
          <a:fillRef idx="3">
            <a:schemeClr val="accent3"/>
          </a:fillRef>
          <a:effectRef idx="3">
            <a:schemeClr val="accent3"/>
          </a:effectRef>
          <a:fontRef idx="minor">
            <a:schemeClr val="lt1"/>
          </a:fontRef>
        </p:style>
        <p:txBody>
          <a:bodyPr spcFirstLastPara="0" vert="horz" wrap="square" lIns="30480" tIns="20320" rIns="30480" bIns="20320" numCol="1" spcCol="1270" anchor="ctr" anchorCtr="0">
            <a:noAutofit/>
          </a:bodyPr>
          <a:lstStyle/>
          <a:p>
            <a:pPr algn="ctr" defTabSz="711200">
              <a:lnSpc>
                <a:spcPct val="90000"/>
              </a:lnSpc>
              <a:spcBef>
                <a:spcPct val="0"/>
              </a:spcBef>
              <a:spcAft>
                <a:spcPct val="35000"/>
              </a:spcAft>
            </a:pPr>
            <a:r>
              <a:rPr lang="es-ES" sz="1200" b="1" dirty="0">
                <a:solidFill>
                  <a:schemeClr val="tx1"/>
                </a:solidFill>
                <a:latin typeface="Verdana" pitchFamily="34" charset="0"/>
                <a:ea typeface="Verdana" pitchFamily="34" charset="0"/>
                <a:cs typeface="Verdana" pitchFamily="34" charset="0"/>
              </a:rPr>
              <a:t>DESCUBRIMIENTO Y COMPRENSIÓN DEL MEDIO NATURAL Y </a:t>
            </a:r>
            <a:r>
              <a:rPr lang="es-ES" sz="1200" b="1" dirty="0" smtClean="0">
                <a:solidFill>
                  <a:schemeClr val="tx1"/>
                </a:solidFill>
                <a:latin typeface="Verdana" pitchFamily="34" charset="0"/>
                <a:ea typeface="Verdana" pitchFamily="34" charset="0"/>
                <a:cs typeface="Verdana" pitchFamily="34" charset="0"/>
              </a:rPr>
              <a:t>CULTURAL</a:t>
            </a:r>
            <a:endParaRPr lang="es-ES" sz="1200" b="1" dirty="0">
              <a:solidFill>
                <a:schemeClr val="tx1"/>
              </a:solidFill>
              <a:latin typeface="Verdana" pitchFamily="34" charset="0"/>
              <a:ea typeface="Verdana" pitchFamily="34" charset="0"/>
              <a:cs typeface="Verdana" pitchFamily="34" charset="0"/>
            </a:endParaRPr>
          </a:p>
        </p:txBody>
      </p:sp>
      <p:pic>
        <p:nvPicPr>
          <p:cNvPr id="21507" name="Picture 3">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241" t="21842" r="15926" b="9564"/>
          <a:stretch/>
        </p:blipFill>
        <p:spPr bwMode="auto">
          <a:xfrm>
            <a:off x="4572000" y="620687"/>
            <a:ext cx="4069789" cy="5017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8" name="Picture 2" descr="http://t2.gstatic.com/images?q=tbn:ANd9GcRC-2-ghp3hUqcMpFHZnRVZGMoPEI0lFK-DUer7w9SVRE8lKTdJ">
            <a:hlinkClick r:id="rId2"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804" y="2348880"/>
            <a:ext cx="3516124" cy="2885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911030"/>
      </p:ext>
    </p:extLst>
  </p:cSld>
  <p:clrMapOvr>
    <a:masterClrMapping/>
  </p:clrMapOvr>
  <p:transition spd="med">
    <p:dissolv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25882" y="1369155"/>
            <a:ext cx="3714070" cy="379109"/>
          </a:xfrm>
          <a:prstGeom prst="rect">
            <a:avLst/>
          </a:prstGeom>
        </p:spPr>
        <p:style>
          <a:lnRef idx="0">
            <a:schemeClr val="accent3"/>
          </a:lnRef>
          <a:fillRef idx="3">
            <a:schemeClr val="accent3"/>
          </a:fillRef>
          <a:effectRef idx="3">
            <a:schemeClr val="accent3"/>
          </a:effectRef>
          <a:fontRef idx="minor">
            <a:schemeClr val="lt1"/>
          </a:fontRef>
        </p:style>
        <p:txBody>
          <a:bodyPr spcFirstLastPara="0" vert="horz" wrap="square" lIns="30480" tIns="20320" rIns="30480" bIns="20320" numCol="1" spcCol="1270" anchor="ctr" anchorCtr="0">
            <a:noAutofit/>
          </a:bodyPr>
          <a:lstStyle/>
          <a:p>
            <a:pPr algn="ctr" defTabSz="711200">
              <a:lnSpc>
                <a:spcPct val="90000"/>
              </a:lnSpc>
              <a:spcBef>
                <a:spcPct val="0"/>
              </a:spcBef>
              <a:spcAft>
                <a:spcPct val="35000"/>
              </a:spcAft>
            </a:pPr>
            <a:r>
              <a:rPr lang="es-ES" sz="1200" b="1" dirty="0">
                <a:solidFill>
                  <a:schemeClr val="tx1"/>
                </a:solidFill>
                <a:latin typeface="Verdana" pitchFamily="34" charset="0"/>
                <a:ea typeface="Verdana" pitchFamily="34" charset="0"/>
                <a:cs typeface="Verdana" pitchFamily="34" charset="0"/>
              </a:rPr>
              <a:t>DESCUBRIMIENTO Y COMPRENSIÓN DEL MEDIO NATURAL Y </a:t>
            </a:r>
            <a:r>
              <a:rPr lang="es-ES" sz="1200" b="1" dirty="0" smtClean="0">
                <a:solidFill>
                  <a:schemeClr val="tx1"/>
                </a:solidFill>
                <a:latin typeface="Verdana" pitchFamily="34" charset="0"/>
                <a:ea typeface="Verdana" pitchFamily="34" charset="0"/>
                <a:cs typeface="Verdana" pitchFamily="34" charset="0"/>
              </a:rPr>
              <a:t>CULTURAL</a:t>
            </a:r>
            <a:endParaRPr lang="es-ES" sz="1200" b="1" dirty="0">
              <a:solidFill>
                <a:schemeClr val="tx1"/>
              </a:solidFill>
              <a:latin typeface="Verdana" pitchFamily="34" charset="0"/>
              <a:ea typeface="Verdana" pitchFamily="34" charset="0"/>
              <a:cs typeface="Verdana" pitchFamily="34" charset="0"/>
            </a:endParaRPr>
          </a:p>
        </p:txBody>
      </p:sp>
      <p:pic>
        <p:nvPicPr>
          <p:cNvPr id="22530" name="Picture 2">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14" t="21308" r="54852" b="12879"/>
          <a:stretch/>
        </p:blipFill>
        <p:spPr bwMode="auto">
          <a:xfrm>
            <a:off x="4644008" y="548680"/>
            <a:ext cx="4248472" cy="5030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0" name="Picture 2" descr="http://1.bp.blogspot.com/-n79ZZ4bFbqI/T7lI0d1wJFI/AAAAAAAACXs/6pHbaxwH_JQ/s1600/10433024-ilustracion-de-ninos-vistiendo-schoolbags-con-disenos-de-animales.jpg">
            <a:hlinkClick r:id="rId2"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882" y="2420888"/>
            <a:ext cx="3995936" cy="2737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911030"/>
      </p:ext>
    </p:extLst>
  </p:cSld>
  <p:clrMapOvr>
    <a:masterClrMapping/>
  </p:clrMapOvr>
  <p:transition spd="med">
    <p:dissolv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25882" y="1369155"/>
            <a:ext cx="3714070" cy="379109"/>
          </a:xfrm>
          <a:prstGeom prst="rect">
            <a:avLst/>
          </a:prstGeom>
        </p:spPr>
        <p:style>
          <a:lnRef idx="0">
            <a:schemeClr val="accent3"/>
          </a:lnRef>
          <a:fillRef idx="3">
            <a:schemeClr val="accent3"/>
          </a:fillRef>
          <a:effectRef idx="3">
            <a:schemeClr val="accent3"/>
          </a:effectRef>
          <a:fontRef idx="minor">
            <a:schemeClr val="lt1"/>
          </a:fontRef>
        </p:style>
        <p:txBody>
          <a:bodyPr spcFirstLastPara="0" vert="horz" wrap="square" lIns="30480" tIns="20320" rIns="30480" bIns="20320" numCol="1" spcCol="1270" anchor="ctr" anchorCtr="0">
            <a:noAutofit/>
          </a:bodyPr>
          <a:lstStyle/>
          <a:p>
            <a:pPr algn="ctr" defTabSz="711200">
              <a:lnSpc>
                <a:spcPct val="90000"/>
              </a:lnSpc>
              <a:spcBef>
                <a:spcPct val="0"/>
              </a:spcBef>
              <a:spcAft>
                <a:spcPct val="35000"/>
              </a:spcAft>
            </a:pPr>
            <a:r>
              <a:rPr lang="es-ES" sz="1200" b="1" dirty="0">
                <a:solidFill>
                  <a:schemeClr val="tx1"/>
                </a:solidFill>
                <a:latin typeface="Verdana" pitchFamily="34" charset="0"/>
                <a:ea typeface="Verdana" pitchFamily="34" charset="0"/>
                <a:cs typeface="Verdana" pitchFamily="34" charset="0"/>
              </a:rPr>
              <a:t>DESCUBRIMIENTO Y COMPRENSIÓN DEL MEDIO NATURAL Y </a:t>
            </a:r>
            <a:r>
              <a:rPr lang="es-ES" sz="1200" b="1" dirty="0" smtClean="0">
                <a:solidFill>
                  <a:schemeClr val="tx1"/>
                </a:solidFill>
                <a:latin typeface="Verdana" pitchFamily="34" charset="0"/>
                <a:ea typeface="Verdana" pitchFamily="34" charset="0"/>
                <a:cs typeface="Verdana" pitchFamily="34" charset="0"/>
              </a:rPr>
              <a:t>CULTURAL</a:t>
            </a:r>
            <a:endParaRPr lang="es-ES" sz="1200" b="1" dirty="0">
              <a:solidFill>
                <a:schemeClr val="tx1"/>
              </a:solidFill>
              <a:latin typeface="Verdana" pitchFamily="34" charset="0"/>
              <a:ea typeface="Verdana" pitchFamily="34" charset="0"/>
              <a:cs typeface="Verdana" pitchFamily="34" charset="0"/>
            </a:endParaRPr>
          </a:p>
        </p:txBody>
      </p:sp>
      <p:pic>
        <p:nvPicPr>
          <p:cNvPr id="23554" name="Picture 2">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287" t="21308" r="15879" b="8333"/>
          <a:stretch/>
        </p:blipFill>
        <p:spPr bwMode="auto">
          <a:xfrm>
            <a:off x="4572000" y="476672"/>
            <a:ext cx="4320480" cy="5146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8" name="Picture 6" descr="http://www.imagenestop.com/items/dibujos-de-animales-13152.jpg">
            <a:hlinkClick r:id="rId2"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413" b="17285"/>
          <a:stretch/>
        </p:blipFill>
        <p:spPr bwMode="auto">
          <a:xfrm>
            <a:off x="500576" y="2492896"/>
            <a:ext cx="3639376" cy="259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911030"/>
      </p:ext>
    </p:extLst>
  </p:cSld>
  <p:clrMapOvr>
    <a:masterClrMapping/>
  </p:clrMapOvr>
  <p:transition spd="med">
    <p:dissolv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25882" y="1369155"/>
            <a:ext cx="3714070" cy="379109"/>
          </a:xfrm>
          <a:prstGeom prst="rect">
            <a:avLst/>
          </a:prstGeom>
        </p:spPr>
        <p:style>
          <a:lnRef idx="0">
            <a:schemeClr val="accent3"/>
          </a:lnRef>
          <a:fillRef idx="3">
            <a:schemeClr val="accent3"/>
          </a:fillRef>
          <a:effectRef idx="3">
            <a:schemeClr val="accent3"/>
          </a:effectRef>
          <a:fontRef idx="minor">
            <a:schemeClr val="lt1"/>
          </a:fontRef>
        </p:style>
        <p:txBody>
          <a:bodyPr spcFirstLastPara="0" vert="horz" wrap="square" lIns="30480" tIns="20320" rIns="30480" bIns="20320" numCol="1" spcCol="1270" anchor="ctr" anchorCtr="0">
            <a:noAutofit/>
          </a:bodyPr>
          <a:lstStyle/>
          <a:p>
            <a:pPr algn="ctr" defTabSz="711200">
              <a:lnSpc>
                <a:spcPct val="90000"/>
              </a:lnSpc>
              <a:spcBef>
                <a:spcPct val="0"/>
              </a:spcBef>
              <a:spcAft>
                <a:spcPct val="35000"/>
              </a:spcAft>
            </a:pPr>
            <a:r>
              <a:rPr lang="es-ES" sz="1200" b="1" dirty="0">
                <a:solidFill>
                  <a:schemeClr val="tx1"/>
                </a:solidFill>
                <a:latin typeface="Verdana" pitchFamily="34" charset="0"/>
                <a:ea typeface="Verdana" pitchFamily="34" charset="0"/>
                <a:cs typeface="Verdana" pitchFamily="34" charset="0"/>
              </a:rPr>
              <a:t>DESCUBRIMIENTO Y COMPRENSIÓN DEL MEDIO NATURAL Y </a:t>
            </a:r>
            <a:r>
              <a:rPr lang="es-ES" sz="1200" b="1" dirty="0" smtClean="0">
                <a:solidFill>
                  <a:schemeClr val="tx1"/>
                </a:solidFill>
                <a:latin typeface="Verdana" pitchFamily="34" charset="0"/>
                <a:ea typeface="Verdana" pitchFamily="34" charset="0"/>
                <a:cs typeface="Verdana" pitchFamily="34" charset="0"/>
              </a:rPr>
              <a:t>CULTURAL</a:t>
            </a:r>
            <a:endParaRPr lang="es-ES" sz="1200" b="1" dirty="0">
              <a:solidFill>
                <a:schemeClr val="tx1"/>
              </a:solidFill>
              <a:latin typeface="Verdana" pitchFamily="34" charset="0"/>
              <a:ea typeface="Verdana" pitchFamily="34" charset="0"/>
              <a:cs typeface="Verdana" pitchFamily="34" charset="0"/>
            </a:endParaRPr>
          </a:p>
        </p:txBody>
      </p:sp>
      <p:pic>
        <p:nvPicPr>
          <p:cNvPr id="24578" name="Picture 2">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15" t="23899" r="54532" b="18371"/>
          <a:stretch/>
        </p:blipFill>
        <p:spPr bwMode="auto">
          <a:xfrm>
            <a:off x="4572000" y="620688"/>
            <a:ext cx="4248472"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2" name="Picture 2" descr="http://us.123rf.com/400wm/400/400/jesussanz/jesussanz1203/jesussanz120300008/12875561-nino-con-su-padre-sembrando-una-semilla-en-un-jardin-hay-varios-arboles-y-una-ardilla-detras-de-ello.jpg">
            <a:hlinkClick r:id="rId2"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7624" y="1992365"/>
            <a:ext cx="2520280" cy="3524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911030"/>
      </p:ext>
    </p:extLst>
  </p:cSld>
  <p:clrMapOvr>
    <a:masterClrMapping/>
  </p:clrMapOvr>
  <p:transition spd="med">
    <p:dissolv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25882" y="1369155"/>
            <a:ext cx="3714070" cy="379109"/>
          </a:xfrm>
          <a:prstGeom prst="rect">
            <a:avLst/>
          </a:prstGeom>
        </p:spPr>
        <p:style>
          <a:lnRef idx="0">
            <a:schemeClr val="accent3"/>
          </a:lnRef>
          <a:fillRef idx="3">
            <a:schemeClr val="accent3"/>
          </a:fillRef>
          <a:effectRef idx="3">
            <a:schemeClr val="accent3"/>
          </a:effectRef>
          <a:fontRef idx="minor">
            <a:schemeClr val="lt1"/>
          </a:fontRef>
        </p:style>
        <p:txBody>
          <a:bodyPr spcFirstLastPara="0" vert="horz" wrap="square" lIns="30480" tIns="20320" rIns="30480" bIns="20320" numCol="1" spcCol="1270" anchor="ctr" anchorCtr="0">
            <a:noAutofit/>
          </a:bodyPr>
          <a:lstStyle/>
          <a:p>
            <a:pPr algn="ctr" defTabSz="711200">
              <a:lnSpc>
                <a:spcPct val="90000"/>
              </a:lnSpc>
              <a:spcBef>
                <a:spcPct val="0"/>
              </a:spcBef>
              <a:spcAft>
                <a:spcPct val="35000"/>
              </a:spcAft>
            </a:pPr>
            <a:r>
              <a:rPr lang="es-ES" sz="1200" b="1" dirty="0">
                <a:solidFill>
                  <a:schemeClr val="tx1"/>
                </a:solidFill>
                <a:latin typeface="Verdana" pitchFamily="34" charset="0"/>
                <a:ea typeface="Verdana" pitchFamily="34" charset="0"/>
                <a:cs typeface="Verdana" pitchFamily="34" charset="0"/>
              </a:rPr>
              <a:t>DESCUBRIMIENTO Y COMPRENSIÓN DEL MEDIO NATURAL Y </a:t>
            </a:r>
            <a:r>
              <a:rPr lang="es-ES" sz="1200" b="1" dirty="0" smtClean="0">
                <a:solidFill>
                  <a:schemeClr val="tx1"/>
                </a:solidFill>
                <a:latin typeface="Verdana" pitchFamily="34" charset="0"/>
                <a:ea typeface="Verdana" pitchFamily="34" charset="0"/>
                <a:cs typeface="Verdana" pitchFamily="34" charset="0"/>
              </a:rPr>
              <a:t>CULTURAL</a:t>
            </a:r>
            <a:endParaRPr lang="es-ES" sz="1200" b="1" dirty="0">
              <a:solidFill>
                <a:schemeClr val="tx1"/>
              </a:solidFill>
              <a:latin typeface="Verdana" pitchFamily="34" charset="0"/>
              <a:ea typeface="Verdana" pitchFamily="34" charset="0"/>
              <a:cs typeface="Verdana" pitchFamily="34" charset="0"/>
            </a:endParaRPr>
          </a:p>
        </p:txBody>
      </p:sp>
      <p:pic>
        <p:nvPicPr>
          <p:cNvPr id="3" name="Picture 2">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833" t="24226" r="16014" b="12527"/>
          <a:stretch/>
        </p:blipFill>
        <p:spPr bwMode="auto">
          <a:xfrm>
            <a:off x="4427984" y="332656"/>
            <a:ext cx="4371737" cy="5364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6" name="Picture 2" descr="https://encrypted-tbn2.gstatic.com/images?q=tbn:ANd9GcRW1MeshnOZhtspZagh8dgbqxWUfJhDr48PS1RLTiFiB5ugaM2_Cg">
            <a:hlinkClick r:id="rId2"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812" y="2420888"/>
            <a:ext cx="2738210" cy="2619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911030"/>
      </p:ext>
    </p:extLst>
  </p:cSld>
  <p:clrMapOvr>
    <a:masterClrMapping/>
  </p:clrMapOvr>
  <p:transition spd="med">
    <p:dissolv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25882" y="1369155"/>
            <a:ext cx="3714070" cy="379109"/>
          </a:xfrm>
          <a:prstGeom prst="rect">
            <a:avLst/>
          </a:prstGeom>
        </p:spPr>
        <p:style>
          <a:lnRef idx="0">
            <a:schemeClr val="accent3"/>
          </a:lnRef>
          <a:fillRef idx="3">
            <a:schemeClr val="accent3"/>
          </a:fillRef>
          <a:effectRef idx="3">
            <a:schemeClr val="accent3"/>
          </a:effectRef>
          <a:fontRef idx="minor">
            <a:schemeClr val="lt1"/>
          </a:fontRef>
        </p:style>
        <p:txBody>
          <a:bodyPr spcFirstLastPara="0" vert="horz" wrap="square" lIns="30480" tIns="20320" rIns="30480" bIns="20320" numCol="1" spcCol="1270" anchor="ctr" anchorCtr="0">
            <a:noAutofit/>
          </a:bodyPr>
          <a:lstStyle/>
          <a:p>
            <a:pPr algn="ctr" defTabSz="711200">
              <a:lnSpc>
                <a:spcPct val="90000"/>
              </a:lnSpc>
              <a:spcBef>
                <a:spcPct val="0"/>
              </a:spcBef>
              <a:spcAft>
                <a:spcPct val="35000"/>
              </a:spcAft>
            </a:pPr>
            <a:r>
              <a:rPr lang="es-ES" sz="1200" b="1" dirty="0">
                <a:solidFill>
                  <a:schemeClr val="tx1"/>
                </a:solidFill>
                <a:latin typeface="Verdana" pitchFamily="34" charset="0"/>
                <a:ea typeface="Verdana" pitchFamily="34" charset="0"/>
                <a:cs typeface="Verdana" pitchFamily="34" charset="0"/>
              </a:rPr>
              <a:t>DESCUBRIMIENTO Y COMPRENSIÓN DEL MEDIO NATURAL Y </a:t>
            </a:r>
            <a:r>
              <a:rPr lang="es-ES" sz="1200" b="1" dirty="0" smtClean="0">
                <a:solidFill>
                  <a:schemeClr val="tx1"/>
                </a:solidFill>
                <a:latin typeface="Verdana" pitchFamily="34" charset="0"/>
                <a:ea typeface="Verdana" pitchFamily="34" charset="0"/>
                <a:cs typeface="Verdana" pitchFamily="34" charset="0"/>
              </a:rPr>
              <a:t>CULTURAL</a:t>
            </a:r>
            <a:endParaRPr lang="es-ES" sz="1200" b="1" dirty="0">
              <a:solidFill>
                <a:schemeClr val="tx1"/>
              </a:solidFill>
              <a:latin typeface="Verdana" pitchFamily="34" charset="0"/>
              <a:ea typeface="Verdana" pitchFamily="34" charset="0"/>
              <a:cs typeface="Verdana" pitchFamily="34" charset="0"/>
            </a:endParaRPr>
          </a:p>
        </p:txBody>
      </p:sp>
      <p:pic>
        <p:nvPicPr>
          <p:cNvPr id="5" name="Picture 2">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889" t="22727" r="54852" b="16857"/>
          <a:stretch/>
        </p:blipFill>
        <p:spPr bwMode="auto">
          <a:xfrm>
            <a:off x="4139952" y="476672"/>
            <a:ext cx="4626883" cy="5211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http://us.123rf.com/400wm/400/400/dagadu/dagadu1107/dagadu110700001/9930141-animal-cartoon.jpg">
            <a:hlinkClick r:id="rId2"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2420888"/>
            <a:ext cx="3456384" cy="2687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433149"/>
      </p:ext>
    </p:extLst>
  </p:cSld>
  <p:clrMapOvr>
    <a:masterClrMapping/>
  </p:clrMapOvr>
  <p:transition spd="med">
    <p:dissolv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1412776"/>
            <a:ext cx="3672408" cy="276999"/>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s-ES" sz="1200" b="1" dirty="0">
                <a:solidFill>
                  <a:schemeClr val="tx1"/>
                </a:solidFill>
                <a:latin typeface="Verdana" pitchFamily="34" charset="0"/>
                <a:ea typeface="Verdana" pitchFamily="34" charset="0"/>
                <a:cs typeface="Verdana" pitchFamily="34" charset="0"/>
              </a:rPr>
              <a:t>RELACIONES LÓGICO  MATEMÁTICAS</a:t>
            </a:r>
          </a:p>
        </p:txBody>
      </p:sp>
      <p:pic>
        <p:nvPicPr>
          <p:cNvPr id="26626" name="Picture 2">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208" t="26136" r="54532" b="13257"/>
          <a:stretch/>
        </p:blipFill>
        <p:spPr bwMode="auto">
          <a:xfrm>
            <a:off x="4355976" y="476672"/>
            <a:ext cx="4482869"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0" name="Picture 2" descr="http://t2.gstatic.com/images?q=tbn:ANd9GcQlvJY7886bFhpdrsYKLAoe_8tZCxcuUR9_vezQIkXjjFZ5Xx8pCA">
            <a:hlinkClick r:id="rId2"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512" t="5152" r="3718" b="5281"/>
          <a:stretch/>
        </p:blipFill>
        <p:spPr bwMode="auto">
          <a:xfrm flipH="1">
            <a:off x="763603" y="1967346"/>
            <a:ext cx="2936273"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302938"/>
      </p:ext>
    </p:extLst>
  </p:cSld>
  <p:clrMapOvr>
    <a:masterClrMapping/>
  </p:clrMapOvr>
  <p:transition spd="med">
    <p:dissolv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1412776"/>
            <a:ext cx="3672408" cy="276999"/>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s-ES" sz="1200" b="1" dirty="0">
                <a:solidFill>
                  <a:schemeClr val="tx1"/>
                </a:solidFill>
                <a:latin typeface="Verdana" pitchFamily="34" charset="0"/>
                <a:ea typeface="Verdana" pitchFamily="34" charset="0"/>
                <a:cs typeface="Verdana" pitchFamily="34" charset="0"/>
              </a:rPr>
              <a:t>RELACIONES LÓGICO  MATEMÁTICAS</a:t>
            </a:r>
          </a:p>
        </p:txBody>
      </p:sp>
      <p:pic>
        <p:nvPicPr>
          <p:cNvPr id="3" name="Picture 2">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456" t="28792" r="16284" b="10601"/>
          <a:stretch/>
        </p:blipFill>
        <p:spPr bwMode="auto">
          <a:xfrm>
            <a:off x="4355976" y="476672"/>
            <a:ext cx="4482869"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6" name="Picture 4" descr="http://globedia.com/imagenes/noticias/2013/3/5/jugando-memory-aprendiendo-perder-hacer-trampas_1_1601798.jpg">
            <a:hlinkClick r:id="rId2"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132856"/>
            <a:ext cx="4286250" cy="3000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976876"/>
      </p:ext>
    </p:extLst>
  </p:cSld>
  <p:clrMapOvr>
    <a:masterClrMapping/>
  </p:clrMapOvr>
  <p:transition spd="med">
    <p:dissolv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1412776"/>
            <a:ext cx="3672408" cy="276999"/>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s-ES" sz="1200" b="1" dirty="0">
                <a:solidFill>
                  <a:schemeClr val="tx1"/>
                </a:solidFill>
                <a:latin typeface="Verdana" pitchFamily="34" charset="0"/>
                <a:ea typeface="Verdana" pitchFamily="34" charset="0"/>
                <a:cs typeface="Verdana" pitchFamily="34" charset="0"/>
              </a:rPr>
              <a:t>RELACIONES LÓGICO  MATEMÁTICAS</a:t>
            </a:r>
          </a:p>
        </p:txBody>
      </p:sp>
      <p:pic>
        <p:nvPicPr>
          <p:cNvPr id="27650" name="Picture 2">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01" t="23099" r="54852" b="20265"/>
          <a:stretch/>
        </p:blipFill>
        <p:spPr bwMode="auto">
          <a:xfrm>
            <a:off x="4788024" y="548680"/>
            <a:ext cx="4104456" cy="4791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http://www.crearonline.com.ar/wp-content/uploads/2011/08/ninos-jugando2.jpg">
            <a:hlinkClick r:id="rId2"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2493549"/>
            <a:ext cx="3810000" cy="235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976876"/>
      </p:ext>
    </p:extLst>
  </p:cSld>
  <p:clrMapOvr>
    <a:masterClrMapping/>
  </p:clrMapOvr>
  <p:transition spd="med">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500430" y="357166"/>
            <a:ext cx="4383938" cy="914400"/>
          </a:xfrm>
          <a:custGeom>
            <a:avLst/>
            <a:gdLst>
              <a:gd name="connsiteX0" fmla="*/ 0 w 3071834"/>
              <a:gd name="connsiteY0" fmla="*/ 0 h 914400"/>
              <a:gd name="connsiteX1" fmla="*/ 3071834 w 3071834"/>
              <a:gd name="connsiteY1" fmla="*/ 0 h 914400"/>
              <a:gd name="connsiteX2" fmla="*/ 3071834 w 3071834"/>
              <a:gd name="connsiteY2" fmla="*/ 914400 h 914400"/>
              <a:gd name="connsiteX3" fmla="*/ 0 w 3071834"/>
              <a:gd name="connsiteY3" fmla="*/ 914400 h 914400"/>
              <a:gd name="connsiteX4" fmla="*/ 0 w 3071834"/>
              <a:gd name="connsiteY4" fmla="*/ 0 h 914400"/>
              <a:gd name="connsiteX0" fmla="*/ 213756 w 3071834"/>
              <a:gd name="connsiteY0" fmla="*/ 249382 h 914400"/>
              <a:gd name="connsiteX1" fmla="*/ 3071834 w 3071834"/>
              <a:gd name="connsiteY1" fmla="*/ 0 h 914400"/>
              <a:gd name="connsiteX2" fmla="*/ 3071834 w 3071834"/>
              <a:gd name="connsiteY2" fmla="*/ 914400 h 914400"/>
              <a:gd name="connsiteX3" fmla="*/ 0 w 3071834"/>
              <a:gd name="connsiteY3" fmla="*/ 914400 h 914400"/>
              <a:gd name="connsiteX4" fmla="*/ 213756 w 3071834"/>
              <a:gd name="connsiteY4" fmla="*/ 249382 h 914400"/>
              <a:gd name="connsiteX0" fmla="*/ 213756 w 3071834"/>
              <a:gd name="connsiteY0" fmla="*/ 249382 h 914400"/>
              <a:gd name="connsiteX1" fmla="*/ 3071834 w 3071834"/>
              <a:gd name="connsiteY1" fmla="*/ 0 h 914400"/>
              <a:gd name="connsiteX2" fmla="*/ 2774950 w 3071834"/>
              <a:gd name="connsiteY2" fmla="*/ 665019 h 914400"/>
              <a:gd name="connsiteX3" fmla="*/ 0 w 3071834"/>
              <a:gd name="connsiteY3" fmla="*/ 914400 h 914400"/>
              <a:gd name="connsiteX4" fmla="*/ 213756 w 3071834"/>
              <a:gd name="connsiteY4" fmla="*/ 249382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1834" h="914400">
                <a:moveTo>
                  <a:pt x="213756" y="249382"/>
                </a:moveTo>
                <a:lnTo>
                  <a:pt x="3071834" y="0"/>
                </a:lnTo>
                <a:lnTo>
                  <a:pt x="2774950" y="665019"/>
                </a:lnTo>
                <a:lnTo>
                  <a:pt x="0" y="914400"/>
                </a:lnTo>
                <a:lnTo>
                  <a:pt x="213756" y="249382"/>
                </a:lnTo>
                <a:close/>
              </a:path>
            </a:pathLst>
          </a:cu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2100" b="1" dirty="0" smtClean="0">
                <a:solidFill>
                  <a:schemeClr val="tx1"/>
                </a:solidFill>
                <a:latin typeface="Verdana" pitchFamily="34" charset="0"/>
                <a:ea typeface="Verdana" pitchFamily="34" charset="0"/>
                <a:cs typeface="Verdana" pitchFamily="34" charset="0"/>
              </a:rPr>
              <a:t>OBJETIVOS ESPECÍFICOS </a:t>
            </a:r>
            <a:endParaRPr lang="es-EC" sz="2100" b="1" dirty="0">
              <a:solidFill>
                <a:schemeClr val="tx1"/>
              </a:solidFill>
              <a:latin typeface="Verdana" pitchFamily="34" charset="0"/>
              <a:ea typeface="Verdana" pitchFamily="34" charset="0"/>
              <a:cs typeface="Verdana" pitchFamily="34" charset="0"/>
            </a:endParaRPr>
          </a:p>
        </p:txBody>
      </p:sp>
      <p:graphicFrame>
        <p:nvGraphicFramePr>
          <p:cNvPr id="5" name="4 Diagrama">
            <a:hlinkClick r:id="rId2" action="ppaction://hlinksldjump"/>
          </p:cNvPr>
          <p:cNvGraphicFramePr/>
          <p:nvPr>
            <p:extLst>
              <p:ext uri="{D42A27DB-BD31-4B8C-83A1-F6EECF244321}">
                <p14:modId xmlns:p14="http://schemas.microsoft.com/office/powerpoint/2010/main" val="653729231"/>
              </p:ext>
            </p:extLst>
          </p:nvPr>
        </p:nvGraphicFramePr>
        <p:xfrm>
          <a:off x="683568" y="1412776"/>
          <a:ext cx="8064896" cy="4248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3684151"/>
      </p:ext>
    </p:extLst>
  </p:cSld>
  <p:clrMapOvr>
    <a:masterClrMapping/>
  </p:clrMapOvr>
  <p:transition spd="med">
    <p:dissolv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1412776"/>
            <a:ext cx="3672408" cy="276999"/>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s-ES" sz="1200" b="1" dirty="0">
                <a:solidFill>
                  <a:schemeClr val="tx1"/>
                </a:solidFill>
                <a:latin typeface="Verdana" pitchFamily="34" charset="0"/>
                <a:ea typeface="Verdana" pitchFamily="34" charset="0"/>
                <a:cs typeface="Verdana" pitchFamily="34" charset="0"/>
              </a:rPr>
              <a:t>RELACIONES LÓGICO  MATEMÁTICAS</a:t>
            </a:r>
          </a:p>
        </p:txBody>
      </p:sp>
      <p:pic>
        <p:nvPicPr>
          <p:cNvPr id="3" name="Picture 2">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268" t="23557" r="15685" b="11849"/>
          <a:stretch/>
        </p:blipFill>
        <p:spPr bwMode="auto">
          <a:xfrm>
            <a:off x="4767095" y="188640"/>
            <a:ext cx="4104456" cy="5464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18" name="Picture 2" descr="http://lh6.ggpht.com/-GAeP-RCUP0U/TKT4ww0uhOI/AAAAAAAAOpM/74Fs21XHuOk/valores_2.gif%3Fimgmax%3D640">
            <a:hlinkClick r:id="rId2"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705" y="2420888"/>
            <a:ext cx="3333750" cy="2638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976876"/>
      </p:ext>
    </p:extLst>
  </p:cSld>
  <p:clrMapOvr>
    <a:masterClrMapping/>
  </p:clrMapOvr>
  <p:transition spd="med">
    <p:dissolv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1412776"/>
            <a:ext cx="3672408" cy="276999"/>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s-ES" sz="1200" b="1" dirty="0">
                <a:solidFill>
                  <a:schemeClr val="tx1"/>
                </a:solidFill>
                <a:latin typeface="Verdana" pitchFamily="34" charset="0"/>
                <a:ea typeface="Verdana" pitchFamily="34" charset="0"/>
                <a:cs typeface="Verdana" pitchFamily="34" charset="0"/>
              </a:rPr>
              <a:t>RELACIONES LÓGICO  MATEMÁTICAS</a:t>
            </a:r>
          </a:p>
        </p:txBody>
      </p:sp>
      <p:pic>
        <p:nvPicPr>
          <p:cNvPr id="28674" name="Picture 2">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151" t="23043" r="54534" b="17859"/>
          <a:stretch/>
        </p:blipFill>
        <p:spPr bwMode="auto">
          <a:xfrm>
            <a:off x="4211960" y="548681"/>
            <a:ext cx="4536504"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3 Imagen" descr="http://us.123rf.com/400wm/400/400/iimages/iimages1208/iimages120800679/14922717-ilustracion-de-ninos-jugando-a-un-juego-de-numeros.jpg">
            <a:hlinkClick r:id="rId2" action="ppaction://hlinksldjump"/>
          </p:cNvPr>
          <p:cNvPicPr/>
          <p:nvPr/>
        </p:nvPicPr>
        <p:blipFill>
          <a:blip r:embed="rId4">
            <a:extLst>
              <a:ext uri="{28A0092B-C50C-407E-A947-70E740481C1C}">
                <a14:useLocalDpi xmlns:a14="http://schemas.microsoft.com/office/drawing/2010/main" val="0"/>
              </a:ext>
            </a:extLst>
          </a:blip>
          <a:srcRect/>
          <a:stretch>
            <a:fillRect/>
          </a:stretch>
        </p:blipFill>
        <p:spPr bwMode="auto">
          <a:xfrm flipH="1">
            <a:off x="172681" y="2420888"/>
            <a:ext cx="4118115" cy="2626995"/>
          </a:xfrm>
          <a:prstGeom prst="rect">
            <a:avLst/>
          </a:prstGeom>
          <a:noFill/>
          <a:ln>
            <a:noFill/>
          </a:ln>
        </p:spPr>
      </p:pic>
    </p:spTree>
    <p:extLst>
      <p:ext uri="{BB962C8B-B14F-4D97-AF65-F5344CB8AC3E}">
        <p14:creationId xmlns:p14="http://schemas.microsoft.com/office/powerpoint/2010/main" val="2817976876"/>
      </p:ext>
    </p:extLst>
  </p:cSld>
  <p:clrMapOvr>
    <a:masterClrMapping/>
  </p:clrMapOvr>
  <p:transition spd="med">
    <p:dissolv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1412776"/>
            <a:ext cx="3672408" cy="276999"/>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s-ES" sz="1200" b="1" dirty="0">
                <a:solidFill>
                  <a:schemeClr val="tx1"/>
                </a:solidFill>
                <a:latin typeface="Verdana" pitchFamily="34" charset="0"/>
                <a:ea typeface="Verdana" pitchFamily="34" charset="0"/>
                <a:cs typeface="Verdana" pitchFamily="34" charset="0"/>
              </a:rPr>
              <a:t>RELACIONES LÓGICO  MATEMÁTICAS</a:t>
            </a:r>
          </a:p>
        </p:txBody>
      </p:sp>
      <p:pic>
        <p:nvPicPr>
          <p:cNvPr id="3" name="Picture 2">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497" t="22051" r="15188" b="28398"/>
          <a:stretch/>
        </p:blipFill>
        <p:spPr bwMode="auto">
          <a:xfrm>
            <a:off x="4211960" y="548681"/>
            <a:ext cx="4536504" cy="518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6" name="Picture 2" descr="http://ipadbooks.contrataweb.com/wp-content/uploads/2012/11/Pio-Pio-Memory-3.jpg">
            <a:hlinkClick r:id="rId2"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101" b="13333"/>
          <a:stretch/>
        </p:blipFill>
        <p:spPr bwMode="auto">
          <a:xfrm>
            <a:off x="791580" y="1916832"/>
            <a:ext cx="2880320" cy="356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976876"/>
      </p:ext>
    </p:extLst>
  </p:cSld>
  <p:clrMapOvr>
    <a:masterClrMapping/>
  </p:clrMapOvr>
  <p:transition spd="med">
    <p:dissolv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a:hlinkClick r:id="rId3" action="ppaction://hlinksldjump"/>
          </p:cNvPr>
          <p:cNvSpPr/>
          <p:nvPr/>
        </p:nvSpPr>
        <p:spPr>
          <a:xfrm>
            <a:off x="683568" y="940658"/>
            <a:ext cx="7920880" cy="400110"/>
          </a:xfrm>
          <a:prstGeom prst="rect">
            <a:avLst/>
          </a:prstGeom>
          <a:blipFill>
            <a:blip r:embed="rId4"/>
            <a:tile tx="0" ty="0" sx="100000" sy="100000" flip="none" algn="tl"/>
          </a:blipFill>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s-ES" sz="2000" b="1" dirty="0" smtClean="0">
                <a:latin typeface="Verdana" pitchFamily="34" charset="0"/>
                <a:ea typeface="Verdana" pitchFamily="34" charset="0"/>
                <a:cs typeface="Verdana" pitchFamily="34" charset="0"/>
              </a:rPr>
              <a:t>COMUNICACIÓN VERBAL Y NO VERBAL.</a:t>
            </a:r>
            <a:endParaRPr lang="es-EC" sz="2000" b="1" dirty="0">
              <a:latin typeface="Verdana" pitchFamily="34" charset="0"/>
              <a:ea typeface="Verdana" pitchFamily="34" charset="0"/>
              <a:cs typeface="Verdana" pitchFamily="34" charset="0"/>
            </a:endParaRPr>
          </a:p>
        </p:txBody>
      </p:sp>
      <p:graphicFrame>
        <p:nvGraphicFramePr>
          <p:cNvPr id="7" name="6 Diagrama">
            <a:hlinkClick r:id="rId5" action="ppaction://hlinksldjump"/>
          </p:cNvPr>
          <p:cNvGraphicFramePr/>
          <p:nvPr>
            <p:extLst>
              <p:ext uri="{D42A27DB-BD31-4B8C-83A1-F6EECF244321}">
                <p14:modId xmlns:p14="http://schemas.microsoft.com/office/powerpoint/2010/main" val="299203261"/>
              </p:ext>
            </p:extLst>
          </p:nvPr>
        </p:nvGraphicFramePr>
        <p:xfrm>
          <a:off x="3203848" y="1484785"/>
          <a:ext cx="2736304" cy="324035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3" name="2 Diagrama">
            <a:hlinkClick r:id="rId5" action="ppaction://hlinksldjump"/>
          </p:cNvPr>
          <p:cNvGraphicFramePr/>
          <p:nvPr>
            <p:extLst>
              <p:ext uri="{D42A27DB-BD31-4B8C-83A1-F6EECF244321}">
                <p14:modId xmlns:p14="http://schemas.microsoft.com/office/powerpoint/2010/main" val="3073052341"/>
              </p:ext>
            </p:extLst>
          </p:nvPr>
        </p:nvGraphicFramePr>
        <p:xfrm>
          <a:off x="251520" y="1514401"/>
          <a:ext cx="2664296" cy="396899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8" name="7 Diagrama">
            <a:hlinkClick r:id="rId5" action="ppaction://hlinksldjump"/>
          </p:cNvPr>
          <p:cNvGraphicFramePr/>
          <p:nvPr>
            <p:extLst>
              <p:ext uri="{D42A27DB-BD31-4B8C-83A1-F6EECF244321}">
                <p14:modId xmlns:p14="http://schemas.microsoft.com/office/powerpoint/2010/main" val="4165106872"/>
              </p:ext>
            </p:extLst>
          </p:nvPr>
        </p:nvGraphicFramePr>
        <p:xfrm>
          <a:off x="6372200" y="1484784"/>
          <a:ext cx="2376264" cy="3930823"/>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Tree>
    <p:extLst>
      <p:ext uri="{BB962C8B-B14F-4D97-AF65-F5344CB8AC3E}">
        <p14:creationId xmlns:p14="http://schemas.microsoft.com/office/powerpoint/2010/main" val="2232383565"/>
      </p:ext>
    </p:extLst>
  </p:cSld>
  <p:clrMapOvr>
    <a:masterClrMapping/>
  </p:clrMapOvr>
  <p:transition spd="med">
    <p:dissolv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646025" y="1268760"/>
            <a:ext cx="3853967" cy="521671"/>
            <a:chOff x="35461" y="1002"/>
            <a:chExt cx="2593373" cy="521671"/>
          </a:xfrm>
          <a:scene3d>
            <a:camera prst="orthographicFront"/>
            <a:lightRig rig="flat" dir="t"/>
          </a:scene3d>
        </p:grpSpPr>
        <p:sp>
          <p:nvSpPr>
            <p:cNvPr id="3" name="2 Rectángulo redondeado"/>
            <p:cNvSpPr/>
            <p:nvPr/>
          </p:nvSpPr>
          <p:spPr>
            <a:xfrm>
              <a:off x="35461" y="1002"/>
              <a:ext cx="2593373" cy="521671"/>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4" name="3 Rectángulo"/>
            <p:cNvSpPr/>
            <p:nvPr/>
          </p:nvSpPr>
          <p:spPr>
            <a:xfrm>
              <a:off x="50740" y="16281"/>
              <a:ext cx="2562815" cy="49111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C" sz="1400" b="1" kern="1200" dirty="0" smtClean="0"/>
                <a:t>COMPRENSIÓN Y EXPRESIÓN ORAL Y ESCRITA.</a:t>
              </a:r>
              <a:endParaRPr lang="es-EC" sz="1400" kern="1200" dirty="0"/>
            </a:p>
          </p:txBody>
        </p:sp>
      </p:grpSp>
      <p:grpSp>
        <p:nvGrpSpPr>
          <p:cNvPr id="5" name="4 Grupo"/>
          <p:cNvGrpSpPr/>
          <p:nvPr/>
        </p:nvGrpSpPr>
        <p:grpSpPr>
          <a:xfrm>
            <a:off x="1311321" y="2186149"/>
            <a:ext cx="2486427" cy="521671"/>
            <a:chOff x="567682" y="658626"/>
            <a:chExt cx="2056578" cy="521671"/>
          </a:xfrm>
        </p:grpSpPr>
        <p:sp>
          <p:nvSpPr>
            <p:cNvPr id="6" name="5 Rectángulo redondeado"/>
            <p:cNvSpPr/>
            <p:nvPr/>
          </p:nvSpPr>
          <p:spPr>
            <a:xfrm>
              <a:off x="567682" y="658626"/>
              <a:ext cx="2056578" cy="521671"/>
            </a:xfrm>
            <a:prstGeom prst="roundRect">
              <a:avLst>
                <a:gd name="adj" fmla="val 10000"/>
              </a:avLst>
            </a:prstGeom>
          </p:spPr>
          <p:style>
            <a:lnRef idx="1">
              <a:schemeClr val="accent5"/>
            </a:lnRef>
            <a:fillRef idx="2">
              <a:schemeClr val="accent5"/>
            </a:fillRef>
            <a:effectRef idx="1">
              <a:schemeClr val="accent5"/>
            </a:effectRef>
            <a:fontRef idx="minor">
              <a:schemeClr val="dk1"/>
            </a:fontRef>
          </p:style>
        </p:sp>
        <p:sp>
          <p:nvSpPr>
            <p:cNvPr id="7" name="6 Rectángulo"/>
            <p:cNvSpPr/>
            <p:nvPr/>
          </p:nvSpPr>
          <p:spPr>
            <a:xfrm>
              <a:off x="582961" y="673905"/>
              <a:ext cx="2026020" cy="49111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b="1" kern="1200" dirty="0" smtClean="0">
                  <a:latin typeface="Verdana" pitchFamily="34" charset="0"/>
                  <a:ea typeface="Verdana" pitchFamily="34" charset="0"/>
                  <a:cs typeface="Verdana" pitchFamily="34" charset="0"/>
                </a:rPr>
                <a:t>PERCEPCIÓN VISUAL</a:t>
              </a:r>
              <a:endParaRPr lang="es-EC" sz="1400" b="1" kern="1200" dirty="0">
                <a:latin typeface="Verdana" pitchFamily="34" charset="0"/>
                <a:ea typeface="Verdana" pitchFamily="34" charset="0"/>
                <a:cs typeface="Verdana" pitchFamily="34" charset="0"/>
              </a:endParaRPr>
            </a:p>
          </p:txBody>
        </p:sp>
      </p:grpSp>
      <p:pic>
        <p:nvPicPr>
          <p:cNvPr id="29698" name="Picture 2">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67" t="22727" r="54853" b="9280"/>
          <a:stretch/>
        </p:blipFill>
        <p:spPr bwMode="auto">
          <a:xfrm>
            <a:off x="5004048" y="404664"/>
            <a:ext cx="3960440" cy="5243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0" name="Picture 2" descr="http://t2.gstatic.com/images?q=tbn:ANd9GcT_qjSNbjk2G_ee6KrIdH52aL1Mr0TWcUJuU1BY5N0Za2IMMeA7"/>
          <p:cNvPicPr>
            <a:picLocks noChangeAspect="1" noChangeArrowheads="1"/>
          </p:cNvPicPr>
          <p:nvPr/>
        </p:nvPicPr>
        <p:blipFill rotWithShape="1">
          <a:blip r:embed="rId4">
            <a:extLst>
              <a:ext uri="{28A0092B-C50C-407E-A947-70E740481C1C}">
                <a14:useLocalDpi xmlns:a14="http://schemas.microsoft.com/office/drawing/2010/main" val="0"/>
              </a:ext>
            </a:extLst>
          </a:blip>
          <a:srcRect l="3292" t="8177" r="3932" b="8177"/>
          <a:stretch/>
        </p:blipFill>
        <p:spPr bwMode="auto">
          <a:xfrm>
            <a:off x="860544" y="3226399"/>
            <a:ext cx="3424928" cy="2186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730289"/>
      </p:ext>
    </p:extLst>
  </p:cSld>
  <p:clrMapOvr>
    <a:masterClrMapping/>
  </p:clrMapOvr>
  <p:transition spd="med">
    <p:dissolv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646025" y="1268760"/>
            <a:ext cx="3853967" cy="521671"/>
            <a:chOff x="35461" y="1002"/>
            <a:chExt cx="2593373" cy="521671"/>
          </a:xfrm>
          <a:scene3d>
            <a:camera prst="orthographicFront"/>
            <a:lightRig rig="flat" dir="t"/>
          </a:scene3d>
        </p:grpSpPr>
        <p:sp>
          <p:nvSpPr>
            <p:cNvPr id="3" name="2 Rectángulo redondeado"/>
            <p:cNvSpPr/>
            <p:nvPr/>
          </p:nvSpPr>
          <p:spPr>
            <a:xfrm>
              <a:off x="35461" y="1002"/>
              <a:ext cx="2593373" cy="521671"/>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4" name="3 Rectángulo"/>
            <p:cNvSpPr/>
            <p:nvPr/>
          </p:nvSpPr>
          <p:spPr>
            <a:xfrm>
              <a:off x="50740" y="16281"/>
              <a:ext cx="2562815" cy="49111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C" sz="1400" b="1" kern="1200" dirty="0" smtClean="0"/>
                <a:t>COMPRENSIÓN Y EXPRESIÓN ORAL Y ESCRITA.</a:t>
              </a:r>
              <a:endParaRPr lang="es-EC" sz="1400" kern="1200" dirty="0"/>
            </a:p>
          </p:txBody>
        </p:sp>
      </p:grpSp>
      <p:grpSp>
        <p:nvGrpSpPr>
          <p:cNvPr id="5" name="4 Grupo"/>
          <p:cNvGrpSpPr/>
          <p:nvPr/>
        </p:nvGrpSpPr>
        <p:grpSpPr>
          <a:xfrm>
            <a:off x="1187624" y="2132856"/>
            <a:ext cx="2486427" cy="521671"/>
            <a:chOff x="567682" y="658626"/>
            <a:chExt cx="2056578" cy="521671"/>
          </a:xfrm>
        </p:grpSpPr>
        <p:sp>
          <p:nvSpPr>
            <p:cNvPr id="6" name="5 Rectángulo redondeado"/>
            <p:cNvSpPr/>
            <p:nvPr/>
          </p:nvSpPr>
          <p:spPr>
            <a:xfrm>
              <a:off x="567682" y="658626"/>
              <a:ext cx="2056578" cy="521671"/>
            </a:xfrm>
            <a:prstGeom prst="roundRect">
              <a:avLst>
                <a:gd name="adj" fmla="val 10000"/>
              </a:avLst>
            </a:prstGeom>
          </p:spPr>
          <p:style>
            <a:lnRef idx="1">
              <a:schemeClr val="accent5"/>
            </a:lnRef>
            <a:fillRef idx="2">
              <a:schemeClr val="accent5"/>
            </a:fillRef>
            <a:effectRef idx="1">
              <a:schemeClr val="accent5"/>
            </a:effectRef>
            <a:fontRef idx="minor">
              <a:schemeClr val="dk1"/>
            </a:fontRef>
          </p:style>
        </p:sp>
        <p:sp>
          <p:nvSpPr>
            <p:cNvPr id="7" name="6 Rectángulo"/>
            <p:cNvSpPr/>
            <p:nvPr/>
          </p:nvSpPr>
          <p:spPr>
            <a:xfrm>
              <a:off x="582961" y="673905"/>
              <a:ext cx="2026020" cy="49111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b="1" kern="1200" dirty="0" smtClean="0">
                  <a:latin typeface="Verdana" pitchFamily="34" charset="0"/>
                  <a:ea typeface="Verdana" pitchFamily="34" charset="0"/>
                  <a:cs typeface="Verdana" pitchFamily="34" charset="0"/>
                </a:rPr>
                <a:t>PERCEPCIÓN VISUAL</a:t>
              </a:r>
              <a:endParaRPr lang="es-EC" sz="1400" b="1" kern="1200" dirty="0">
                <a:latin typeface="Verdana" pitchFamily="34" charset="0"/>
                <a:ea typeface="Verdana" pitchFamily="34" charset="0"/>
                <a:cs typeface="Verdana" pitchFamily="34" charset="0"/>
              </a:endParaRPr>
            </a:p>
          </p:txBody>
        </p:sp>
      </p:grpSp>
      <p:pic>
        <p:nvPicPr>
          <p:cNvPr id="8" name="Picture 2">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687" t="20751" r="19433" b="11256"/>
          <a:stretch/>
        </p:blipFill>
        <p:spPr bwMode="auto">
          <a:xfrm>
            <a:off x="4860032" y="548680"/>
            <a:ext cx="4104456" cy="509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4" name="Picture 2" descr="https://encrypted-tbn2.gstatic.com/images?q=tbn:ANd9GcQ8YsxUb0PXysJo9aJELDyOAyJlu0j8A3EIbHStjywqvGIHTjt2IA">
            <a:hlinkClick r:id="rId2"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1927" y="3098268"/>
            <a:ext cx="2895865" cy="2068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403421"/>
      </p:ext>
    </p:extLst>
  </p:cSld>
  <p:clrMapOvr>
    <a:masterClrMapping/>
  </p:clrMapOvr>
  <p:transition spd="med">
    <p:dissolv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646025" y="1268760"/>
            <a:ext cx="3853967" cy="521671"/>
            <a:chOff x="35461" y="1002"/>
            <a:chExt cx="2593373" cy="521671"/>
          </a:xfrm>
          <a:scene3d>
            <a:camera prst="orthographicFront"/>
            <a:lightRig rig="flat" dir="t"/>
          </a:scene3d>
        </p:grpSpPr>
        <p:sp>
          <p:nvSpPr>
            <p:cNvPr id="3" name="2 Rectángulo redondeado"/>
            <p:cNvSpPr/>
            <p:nvPr/>
          </p:nvSpPr>
          <p:spPr>
            <a:xfrm>
              <a:off x="35461" y="1002"/>
              <a:ext cx="2593373" cy="521671"/>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4" name="3 Rectángulo"/>
            <p:cNvSpPr/>
            <p:nvPr/>
          </p:nvSpPr>
          <p:spPr>
            <a:xfrm>
              <a:off x="50740" y="16281"/>
              <a:ext cx="2562815" cy="49111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C" sz="1400" b="1" kern="1200" dirty="0" smtClean="0"/>
                <a:t>COMPRENSIÓN Y EXPRESIÓN ORAL Y ESCRITA.</a:t>
              </a:r>
              <a:endParaRPr lang="es-EC" sz="1400" kern="1200" dirty="0"/>
            </a:p>
          </p:txBody>
        </p:sp>
      </p:grpSp>
      <p:grpSp>
        <p:nvGrpSpPr>
          <p:cNvPr id="5" name="4 Grupo"/>
          <p:cNvGrpSpPr/>
          <p:nvPr/>
        </p:nvGrpSpPr>
        <p:grpSpPr>
          <a:xfrm>
            <a:off x="1270282" y="2103323"/>
            <a:ext cx="2486427" cy="521671"/>
            <a:chOff x="567682" y="658626"/>
            <a:chExt cx="2056578" cy="521671"/>
          </a:xfrm>
        </p:grpSpPr>
        <p:sp>
          <p:nvSpPr>
            <p:cNvPr id="6" name="5 Rectángulo redondeado"/>
            <p:cNvSpPr/>
            <p:nvPr/>
          </p:nvSpPr>
          <p:spPr>
            <a:xfrm>
              <a:off x="567682" y="658626"/>
              <a:ext cx="2056578" cy="521671"/>
            </a:xfrm>
            <a:prstGeom prst="roundRect">
              <a:avLst>
                <a:gd name="adj" fmla="val 10000"/>
              </a:avLst>
            </a:prstGeom>
          </p:spPr>
          <p:style>
            <a:lnRef idx="1">
              <a:schemeClr val="accent5"/>
            </a:lnRef>
            <a:fillRef idx="2">
              <a:schemeClr val="accent5"/>
            </a:fillRef>
            <a:effectRef idx="1">
              <a:schemeClr val="accent5"/>
            </a:effectRef>
            <a:fontRef idx="minor">
              <a:schemeClr val="dk1"/>
            </a:fontRef>
          </p:style>
        </p:sp>
        <p:sp>
          <p:nvSpPr>
            <p:cNvPr id="7" name="6 Rectángulo"/>
            <p:cNvSpPr/>
            <p:nvPr/>
          </p:nvSpPr>
          <p:spPr>
            <a:xfrm>
              <a:off x="582961" y="673905"/>
              <a:ext cx="2026020" cy="49111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b="1" kern="1200" dirty="0" smtClean="0">
                  <a:latin typeface="Verdana" pitchFamily="34" charset="0"/>
                  <a:ea typeface="Verdana" pitchFamily="34" charset="0"/>
                  <a:cs typeface="Verdana" pitchFamily="34" charset="0"/>
                </a:rPr>
                <a:t>PERCEPCIÓN VISUAL</a:t>
              </a:r>
              <a:endParaRPr lang="es-EC" sz="1400" b="1" kern="1200" dirty="0">
                <a:latin typeface="Verdana" pitchFamily="34" charset="0"/>
                <a:ea typeface="Verdana" pitchFamily="34" charset="0"/>
                <a:cs typeface="Verdana" pitchFamily="34" charset="0"/>
              </a:endParaRPr>
            </a:p>
          </p:txBody>
        </p:sp>
      </p:grpSp>
      <p:pic>
        <p:nvPicPr>
          <p:cNvPr id="30722" name="Picture 2">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223" t="22194" r="20351" b="10038"/>
          <a:stretch/>
        </p:blipFill>
        <p:spPr bwMode="auto">
          <a:xfrm>
            <a:off x="4644008" y="360218"/>
            <a:ext cx="4285519" cy="5256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8" name="Picture 2" descr="http://farm8.staticflickr.com/7147/6517890125_811195c818_z.jpg">
            <a:hlinkClick r:id="rId2"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025" y="3070060"/>
            <a:ext cx="3734943"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403421"/>
      </p:ext>
    </p:extLst>
  </p:cSld>
  <p:clrMapOvr>
    <a:masterClrMapping/>
  </p:clrMapOvr>
  <p:transition spd="med">
    <p:dissolv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646025" y="1268760"/>
            <a:ext cx="3853967" cy="521671"/>
            <a:chOff x="35461" y="1002"/>
            <a:chExt cx="2593373" cy="521671"/>
          </a:xfrm>
          <a:scene3d>
            <a:camera prst="orthographicFront"/>
            <a:lightRig rig="flat" dir="t"/>
          </a:scene3d>
        </p:grpSpPr>
        <p:sp>
          <p:nvSpPr>
            <p:cNvPr id="3" name="2 Rectángulo redondeado"/>
            <p:cNvSpPr/>
            <p:nvPr/>
          </p:nvSpPr>
          <p:spPr>
            <a:xfrm>
              <a:off x="35461" y="1002"/>
              <a:ext cx="2593373" cy="521671"/>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4" name="3 Rectángulo"/>
            <p:cNvSpPr/>
            <p:nvPr/>
          </p:nvSpPr>
          <p:spPr>
            <a:xfrm>
              <a:off x="50740" y="16281"/>
              <a:ext cx="2562815" cy="49111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C" sz="1400" b="1" kern="1200" dirty="0" smtClean="0"/>
                <a:t>COMPRENSIÓN Y EXPRESIÓN ORAL Y ESCRITA.</a:t>
              </a:r>
              <a:endParaRPr lang="es-EC" sz="1400" kern="1200" dirty="0"/>
            </a:p>
          </p:txBody>
        </p:sp>
      </p:grpSp>
      <p:grpSp>
        <p:nvGrpSpPr>
          <p:cNvPr id="5" name="4 Grupo"/>
          <p:cNvGrpSpPr/>
          <p:nvPr/>
        </p:nvGrpSpPr>
        <p:grpSpPr>
          <a:xfrm>
            <a:off x="5613964" y="476672"/>
            <a:ext cx="2486427" cy="521671"/>
            <a:chOff x="567682" y="658626"/>
            <a:chExt cx="2056578" cy="521671"/>
          </a:xfrm>
        </p:grpSpPr>
        <p:sp>
          <p:nvSpPr>
            <p:cNvPr id="6" name="5 Rectángulo redondeado"/>
            <p:cNvSpPr/>
            <p:nvPr/>
          </p:nvSpPr>
          <p:spPr>
            <a:xfrm>
              <a:off x="567682" y="658626"/>
              <a:ext cx="2056578" cy="521671"/>
            </a:xfrm>
            <a:prstGeom prst="roundRect">
              <a:avLst>
                <a:gd name="adj" fmla="val 10000"/>
              </a:avLst>
            </a:prstGeom>
          </p:spPr>
          <p:style>
            <a:lnRef idx="1">
              <a:schemeClr val="accent5"/>
            </a:lnRef>
            <a:fillRef idx="2">
              <a:schemeClr val="accent5"/>
            </a:fillRef>
            <a:effectRef idx="1">
              <a:schemeClr val="accent5"/>
            </a:effectRef>
            <a:fontRef idx="minor">
              <a:schemeClr val="dk1"/>
            </a:fontRef>
          </p:style>
        </p:sp>
        <p:sp>
          <p:nvSpPr>
            <p:cNvPr id="7" name="6 Rectángulo"/>
            <p:cNvSpPr/>
            <p:nvPr/>
          </p:nvSpPr>
          <p:spPr>
            <a:xfrm>
              <a:off x="582961" y="673905"/>
              <a:ext cx="2026020" cy="49111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b="1" kern="1200" dirty="0" smtClean="0">
                  <a:latin typeface="Verdana" pitchFamily="34" charset="0"/>
                  <a:ea typeface="Verdana" pitchFamily="34" charset="0"/>
                  <a:cs typeface="Verdana" pitchFamily="34" charset="0"/>
                </a:rPr>
                <a:t>PERCEPCIÓN VISUAL</a:t>
              </a:r>
              <a:endParaRPr lang="es-EC" sz="1400" b="1" kern="1200" dirty="0">
                <a:latin typeface="Verdana" pitchFamily="34" charset="0"/>
                <a:ea typeface="Verdana" pitchFamily="34" charset="0"/>
                <a:cs typeface="Verdana" pitchFamily="34" charset="0"/>
              </a:endParaRPr>
            </a:p>
          </p:txBody>
        </p:sp>
      </p:grpSp>
      <p:pic>
        <p:nvPicPr>
          <p:cNvPr id="8" name="Picture 2">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672" t="21300" r="54720" b="55176"/>
          <a:stretch/>
        </p:blipFill>
        <p:spPr bwMode="auto">
          <a:xfrm>
            <a:off x="4716016" y="1163782"/>
            <a:ext cx="4213511" cy="3417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2" name="Picture 2" descr="http://integracion.s3.amazonaws.com/material-de-percepcion-visual.jpg">
            <a:hlinkClick r:id="rId2"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2068310"/>
            <a:ext cx="3810000" cy="3629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403421"/>
      </p:ext>
    </p:extLst>
  </p:cSld>
  <p:clrMapOvr>
    <a:masterClrMapping/>
  </p:clrMapOvr>
  <p:transition spd="med">
    <p:dissolv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646025" y="1268760"/>
            <a:ext cx="3853967" cy="521671"/>
            <a:chOff x="35461" y="1002"/>
            <a:chExt cx="2593373" cy="521671"/>
          </a:xfrm>
          <a:scene3d>
            <a:camera prst="orthographicFront"/>
            <a:lightRig rig="flat" dir="t"/>
          </a:scene3d>
        </p:grpSpPr>
        <p:sp>
          <p:nvSpPr>
            <p:cNvPr id="3" name="2 Rectángulo redondeado"/>
            <p:cNvSpPr/>
            <p:nvPr/>
          </p:nvSpPr>
          <p:spPr>
            <a:xfrm>
              <a:off x="35461" y="1002"/>
              <a:ext cx="2593373" cy="521671"/>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4" name="3 Rectángulo"/>
            <p:cNvSpPr/>
            <p:nvPr/>
          </p:nvSpPr>
          <p:spPr>
            <a:xfrm>
              <a:off x="50740" y="16281"/>
              <a:ext cx="2562815" cy="49111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C" sz="1400" b="1" kern="1200" dirty="0" smtClean="0"/>
                <a:t>COMPRENSIÓN Y EXPRESIÓN ORAL Y ESCRITA.</a:t>
              </a:r>
              <a:endParaRPr lang="es-EC" sz="1400" kern="1200" dirty="0"/>
            </a:p>
          </p:txBody>
        </p:sp>
      </p:grpSp>
      <p:grpSp>
        <p:nvGrpSpPr>
          <p:cNvPr id="5" name="4 Grupo"/>
          <p:cNvGrpSpPr/>
          <p:nvPr/>
        </p:nvGrpSpPr>
        <p:grpSpPr>
          <a:xfrm>
            <a:off x="5613964" y="476672"/>
            <a:ext cx="2486427" cy="521671"/>
            <a:chOff x="567682" y="658626"/>
            <a:chExt cx="2056578" cy="521671"/>
          </a:xfrm>
        </p:grpSpPr>
        <p:sp>
          <p:nvSpPr>
            <p:cNvPr id="6" name="5 Rectángulo redondeado"/>
            <p:cNvSpPr/>
            <p:nvPr/>
          </p:nvSpPr>
          <p:spPr>
            <a:xfrm>
              <a:off x="567682" y="658626"/>
              <a:ext cx="2056578" cy="521671"/>
            </a:xfrm>
            <a:prstGeom prst="roundRect">
              <a:avLst>
                <a:gd name="adj" fmla="val 10000"/>
              </a:avLst>
            </a:prstGeom>
          </p:spPr>
          <p:style>
            <a:lnRef idx="1">
              <a:schemeClr val="accent5"/>
            </a:lnRef>
            <a:fillRef idx="2">
              <a:schemeClr val="accent5"/>
            </a:fillRef>
            <a:effectRef idx="1">
              <a:schemeClr val="accent5"/>
            </a:effectRef>
            <a:fontRef idx="minor">
              <a:schemeClr val="dk1"/>
            </a:fontRef>
          </p:style>
        </p:sp>
        <p:sp>
          <p:nvSpPr>
            <p:cNvPr id="7" name="6 Rectángulo"/>
            <p:cNvSpPr/>
            <p:nvPr/>
          </p:nvSpPr>
          <p:spPr>
            <a:xfrm>
              <a:off x="582961" y="673905"/>
              <a:ext cx="2026020" cy="49111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b="1" kern="1200" dirty="0" smtClean="0">
                  <a:latin typeface="Verdana" pitchFamily="34" charset="0"/>
                  <a:ea typeface="Verdana" pitchFamily="34" charset="0"/>
                  <a:cs typeface="Verdana" pitchFamily="34" charset="0"/>
                </a:rPr>
                <a:t>PERCEPCIÓN VISUAL</a:t>
              </a:r>
              <a:endParaRPr lang="es-EC" sz="1400" b="1" kern="1200" dirty="0">
                <a:latin typeface="Verdana" pitchFamily="34" charset="0"/>
                <a:ea typeface="Verdana" pitchFamily="34" charset="0"/>
                <a:cs typeface="Verdana" pitchFamily="34" charset="0"/>
              </a:endParaRPr>
            </a:p>
          </p:txBody>
        </p:sp>
      </p:grpSp>
      <p:pic>
        <p:nvPicPr>
          <p:cNvPr id="31746" name="Picture 2">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681" t="22727" r="55278" b="15647"/>
          <a:stretch/>
        </p:blipFill>
        <p:spPr bwMode="auto">
          <a:xfrm>
            <a:off x="5423231" y="1179094"/>
            <a:ext cx="2867891" cy="4528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8" name="Picture 4" descr="http://triniblog.files.wordpress.com/2009/10/continua-la-serie-con-formas-y-colores-6.jpg">
            <a:hlinkClick r:id="rId2"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24" t="14223" r="2955" b="9389"/>
          <a:stretch/>
        </p:blipFill>
        <p:spPr bwMode="auto">
          <a:xfrm>
            <a:off x="724203" y="2636912"/>
            <a:ext cx="3782292" cy="2168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403421"/>
      </p:ext>
    </p:extLst>
  </p:cSld>
  <p:clrMapOvr>
    <a:masterClrMapping/>
  </p:clrMapOvr>
  <p:transition spd="med">
    <p:dissolv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646025" y="1268760"/>
            <a:ext cx="3853967" cy="521671"/>
            <a:chOff x="35461" y="1002"/>
            <a:chExt cx="2593373" cy="521671"/>
          </a:xfrm>
          <a:scene3d>
            <a:camera prst="orthographicFront"/>
            <a:lightRig rig="flat" dir="t"/>
          </a:scene3d>
        </p:grpSpPr>
        <p:sp>
          <p:nvSpPr>
            <p:cNvPr id="3" name="2 Rectángulo redondeado"/>
            <p:cNvSpPr/>
            <p:nvPr/>
          </p:nvSpPr>
          <p:spPr>
            <a:xfrm>
              <a:off x="35461" y="1002"/>
              <a:ext cx="2593373" cy="521671"/>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4" name="3 Rectángulo"/>
            <p:cNvSpPr/>
            <p:nvPr/>
          </p:nvSpPr>
          <p:spPr>
            <a:xfrm>
              <a:off x="50740" y="16281"/>
              <a:ext cx="2562815" cy="49111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C" sz="1400" b="1" kern="1200" dirty="0" smtClean="0"/>
                <a:t>COMPRENSIÓN Y EXPRESIÓN ORAL Y ESCRITA.</a:t>
              </a:r>
              <a:endParaRPr lang="es-EC" sz="1400" kern="1200" dirty="0"/>
            </a:p>
          </p:txBody>
        </p:sp>
      </p:grpSp>
      <p:grpSp>
        <p:nvGrpSpPr>
          <p:cNvPr id="5" name="4 Grupo"/>
          <p:cNvGrpSpPr/>
          <p:nvPr/>
        </p:nvGrpSpPr>
        <p:grpSpPr>
          <a:xfrm>
            <a:off x="5613964" y="476672"/>
            <a:ext cx="2486427" cy="521671"/>
            <a:chOff x="567682" y="658626"/>
            <a:chExt cx="2056578" cy="521671"/>
          </a:xfrm>
        </p:grpSpPr>
        <p:sp>
          <p:nvSpPr>
            <p:cNvPr id="6" name="5 Rectángulo redondeado"/>
            <p:cNvSpPr/>
            <p:nvPr/>
          </p:nvSpPr>
          <p:spPr>
            <a:xfrm>
              <a:off x="567682" y="658626"/>
              <a:ext cx="2056578" cy="521671"/>
            </a:xfrm>
            <a:prstGeom prst="roundRect">
              <a:avLst>
                <a:gd name="adj" fmla="val 10000"/>
              </a:avLst>
            </a:prstGeom>
          </p:spPr>
          <p:style>
            <a:lnRef idx="1">
              <a:schemeClr val="accent5"/>
            </a:lnRef>
            <a:fillRef idx="2">
              <a:schemeClr val="accent5"/>
            </a:fillRef>
            <a:effectRef idx="1">
              <a:schemeClr val="accent5"/>
            </a:effectRef>
            <a:fontRef idx="minor">
              <a:schemeClr val="dk1"/>
            </a:fontRef>
          </p:style>
        </p:sp>
        <p:sp>
          <p:nvSpPr>
            <p:cNvPr id="7" name="6 Rectángulo"/>
            <p:cNvSpPr/>
            <p:nvPr/>
          </p:nvSpPr>
          <p:spPr>
            <a:xfrm>
              <a:off x="582961" y="673905"/>
              <a:ext cx="2026020" cy="49111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b="1" kern="1200" dirty="0" smtClean="0">
                  <a:latin typeface="Verdana" pitchFamily="34" charset="0"/>
                  <a:ea typeface="Verdana" pitchFamily="34" charset="0"/>
                  <a:cs typeface="Verdana" pitchFamily="34" charset="0"/>
                </a:rPr>
                <a:t>PERCEPCIÓN VISUAL</a:t>
              </a:r>
              <a:endParaRPr lang="es-EC" sz="1400" b="1" kern="1200" dirty="0">
                <a:latin typeface="Verdana" pitchFamily="34" charset="0"/>
                <a:ea typeface="Verdana" pitchFamily="34" charset="0"/>
                <a:cs typeface="Verdana" pitchFamily="34" charset="0"/>
              </a:endParaRPr>
            </a:p>
          </p:txBody>
        </p:sp>
      </p:grpSp>
      <p:pic>
        <p:nvPicPr>
          <p:cNvPr id="8" name="Picture 2">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009" t="22728" r="21661" b="13950"/>
          <a:stretch/>
        </p:blipFill>
        <p:spPr bwMode="auto">
          <a:xfrm>
            <a:off x="4788024" y="1179094"/>
            <a:ext cx="3884921" cy="4653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0" name="Picture 2" descr="https://encrypted-tbn3.gstatic.com/images?q=tbn:ANd9GcQFX7Pp6otZc-HCdPS6FUGo6MWgHJWlyKl8Vy3fGNfKSFAJGQz7">
            <a:hlinkClick r:id="rId2"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2852936"/>
            <a:ext cx="2314575" cy="1971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403421"/>
      </p:ext>
    </p:extLst>
  </p:cSld>
  <p:clrMapOvr>
    <a:masterClrMapping/>
  </p:clrMapOvr>
  <p:transition spd="med">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32262" y="2884001"/>
            <a:ext cx="2745047" cy="523220"/>
          </a:xfrm>
          <a:prstGeom prst="rect">
            <a:avLst/>
          </a:prstGeom>
          <a:noFill/>
        </p:spPr>
        <p:txBody>
          <a:bodyPr wrap="none" rtlCol="0">
            <a:spAutoFit/>
          </a:bodyPr>
          <a:lstStyle/>
          <a:p>
            <a:pPr algn="ctr"/>
            <a:r>
              <a:rPr lang="es-ES" sz="2800" b="1" dirty="0" smtClean="0"/>
              <a:t>MARCO TEÓRICO</a:t>
            </a:r>
            <a:endParaRPr lang="es-ES" sz="2800" b="1" dirty="0"/>
          </a:p>
        </p:txBody>
      </p:sp>
      <p:graphicFrame>
        <p:nvGraphicFramePr>
          <p:cNvPr id="4" name="3 Tabla"/>
          <p:cNvGraphicFramePr>
            <a:graphicFrameLocks noGrp="1"/>
          </p:cNvGraphicFramePr>
          <p:nvPr>
            <p:extLst>
              <p:ext uri="{D42A27DB-BD31-4B8C-83A1-F6EECF244321}">
                <p14:modId xmlns:p14="http://schemas.microsoft.com/office/powerpoint/2010/main" val="3526125715"/>
              </p:ext>
            </p:extLst>
          </p:nvPr>
        </p:nvGraphicFramePr>
        <p:xfrm>
          <a:off x="3419872" y="188640"/>
          <a:ext cx="5544616" cy="5773420"/>
        </p:xfrm>
        <a:graphic>
          <a:graphicData uri="http://schemas.openxmlformats.org/drawingml/2006/table">
            <a:tbl>
              <a:tblPr firstRow="1" firstCol="1" bandRow="1">
                <a:tableStyleId>{C083E6E3-FA7D-4D7B-A595-EF9225AFEA82}</a:tableStyleId>
              </a:tblPr>
              <a:tblGrid>
                <a:gridCol w="5544616"/>
              </a:tblGrid>
              <a:tr h="254057">
                <a:tc>
                  <a:txBody>
                    <a:bodyPr/>
                    <a:lstStyle/>
                    <a:p>
                      <a:pPr algn="just">
                        <a:lnSpc>
                          <a:spcPct val="150000"/>
                        </a:lnSpc>
                        <a:spcAft>
                          <a:spcPts val="0"/>
                        </a:spcAft>
                      </a:pPr>
                      <a:r>
                        <a:rPr lang="es-EC" sz="1800" dirty="0">
                          <a:effectLst/>
                        </a:rPr>
                        <a:t> </a:t>
                      </a:r>
                      <a:r>
                        <a:rPr lang="es-ES" sz="1800" dirty="0">
                          <a:effectLst/>
                        </a:rPr>
                        <a:t>2.2 </a:t>
                      </a:r>
                      <a:r>
                        <a:rPr lang="es-ES" sz="1800" dirty="0">
                          <a:effectLst/>
                          <a:hlinkClick r:id="rId2" action="ppaction://hlinksldjump"/>
                        </a:rPr>
                        <a:t>FUNDAMENTACIÓN TEÓRICA.</a:t>
                      </a:r>
                      <a:endParaRPr lang="es-EC" sz="1600" dirty="0">
                        <a:effectLst/>
                        <a:latin typeface="Calibri"/>
                        <a:ea typeface="Calibri"/>
                        <a:cs typeface="Times New Roman"/>
                      </a:endParaRPr>
                    </a:p>
                  </a:txBody>
                  <a:tcPr marL="31886" marR="31886" marT="0" marB="0" anchor="ctr"/>
                </a:tc>
              </a:tr>
              <a:tr h="254057">
                <a:tc>
                  <a:txBody>
                    <a:bodyPr/>
                    <a:lstStyle/>
                    <a:p>
                      <a:pPr algn="just">
                        <a:lnSpc>
                          <a:spcPct val="150000"/>
                        </a:lnSpc>
                        <a:spcAft>
                          <a:spcPts val="0"/>
                        </a:spcAft>
                      </a:pPr>
                      <a:r>
                        <a:rPr lang="es-ES" sz="1800" dirty="0">
                          <a:effectLst/>
                        </a:rPr>
                        <a:t>  2.3.1    </a:t>
                      </a:r>
                      <a:r>
                        <a:rPr lang="es-ES" sz="1800" dirty="0">
                          <a:effectLst/>
                          <a:hlinkClick r:id="rId3" action="ppaction://hlinksldjump"/>
                        </a:rPr>
                        <a:t>FUNCIONES BÁSICAS</a:t>
                      </a:r>
                      <a:r>
                        <a:rPr lang="es-ES" sz="1800" dirty="0">
                          <a:effectLst/>
                        </a:rPr>
                        <a:t>.</a:t>
                      </a:r>
                      <a:endParaRPr lang="es-EC" sz="1600" dirty="0">
                        <a:effectLst/>
                        <a:latin typeface="Calibri"/>
                        <a:ea typeface="Calibri"/>
                        <a:cs typeface="Times New Roman"/>
                      </a:endParaRPr>
                    </a:p>
                  </a:txBody>
                  <a:tcPr marL="31886" marR="31886" marT="0" marB="0" anchor="ctr"/>
                </a:tc>
              </a:tr>
              <a:tr h="254057">
                <a:tc>
                  <a:txBody>
                    <a:bodyPr/>
                    <a:lstStyle/>
                    <a:p>
                      <a:pPr algn="just">
                        <a:lnSpc>
                          <a:spcPct val="150000"/>
                        </a:lnSpc>
                        <a:spcAft>
                          <a:spcPts val="0"/>
                        </a:spcAft>
                      </a:pPr>
                      <a:r>
                        <a:rPr lang="es-ES" sz="1800" dirty="0">
                          <a:effectLst/>
                        </a:rPr>
                        <a:t>    2.3.2.1        </a:t>
                      </a:r>
                      <a:r>
                        <a:rPr lang="es-ES" sz="1800" dirty="0">
                          <a:effectLst/>
                          <a:hlinkClick r:id="rId4" action="ppaction://hlinksldjump"/>
                        </a:rPr>
                        <a:t>Conductas perceptivas.</a:t>
                      </a:r>
                      <a:endParaRPr lang="es-EC" sz="1600" dirty="0">
                        <a:effectLst/>
                        <a:latin typeface="Calibri"/>
                        <a:ea typeface="Calibri"/>
                        <a:cs typeface="Times New Roman"/>
                      </a:endParaRPr>
                    </a:p>
                  </a:txBody>
                  <a:tcPr marL="31886" marR="31886" marT="0" marB="0" anchor="ctr"/>
                </a:tc>
              </a:tr>
              <a:tr h="254057">
                <a:tc>
                  <a:txBody>
                    <a:bodyPr/>
                    <a:lstStyle/>
                    <a:p>
                      <a:pPr algn="just">
                        <a:lnSpc>
                          <a:spcPct val="150000"/>
                        </a:lnSpc>
                        <a:spcAft>
                          <a:spcPts val="0"/>
                        </a:spcAft>
                      </a:pPr>
                      <a:r>
                        <a:rPr lang="es-ES" sz="1800" dirty="0">
                          <a:effectLst/>
                        </a:rPr>
                        <a:t>      2.3.2.1.2    Percepción auditiva.</a:t>
                      </a:r>
                      <a:endParaRPr lang="es-EC" sz="1600" dirty="0">
                        <a:effectLst/>
                        <a:latin typeface="Calibri"/>
                        <a:ea typeface="Calibri"/>
                        <a:cs typeface="Times New Roman"/>
                      </a:endParaRPr>
                    </a:p>
                  </a:txBody>
                  <a:tcPr marL="31886" marR="31886" marT="0" marB="0" anchor="ctr"/>
                </a:tc>
              </a:tr>
              <a:tr h="254057">
                <a:tc>
                  <a:txBody>
                    <a:bodyPr/>
                    <a:lstStyle/>
                    <a:p>
                      <a:pPr algn="just">
                        <a:lnSpc>
                          <a:spcPct val="150000"/>
                        </a:lnSpc>
                        <a:spcAft>
                          <a:spcPts val="0"/>
                        </a:spcAft>
                      </a:pPr>
                      <a:r>
                        <a:rPr lang="es-ES" sz="1800" dirty="0">
                          <a:effectLst/>
                        </a:rPr>
                        <a:t>      2.3.2.1.3   </a:t>
                      </a:r>
                      <a:r>
                        <a:rPr lang="es-ES" sz="1800" dirty="0" smtClean="0">
                          <a:effectLst/>
                        </a:rPr>
                        <a:t>Conciencia </a:t>
                      </a:r>
                      <a:r>
                        <a:rPr lang="es-ES" sz="1800" dirty="0">
                          <a:effectLst/>
                        </a:rPr>
                        <a:t>auditiva o conciencia fonológica.</a:t>
                      </a:r>
                      <a:r>
                        <a:rPr lang="es-ES" sz="1800" baseline="30000" dirty="0">
                          <a:effectLst/>
                        </a:rPr>
                        <a:t> </a:t>
                      </a:r>
                      <a:endParaRPr lang="es-EC" sz="1600" dirty="0">
                        <a:effectLst/>
                        <a:latin typeface="Calibri"/>
                        <a:ea typeface="Calibri"/>
                        <a:cs typeface="Times New Roman"/>
                      </a:endParaRPr>
                    </a:p>
                  </a:txBody>
                  <a:tcPr marL="31886" marR="31886" marT="0" marB="0" anchor="ctr"/>
                </a:tc>
              </a:tr>
              <a:tr h="254057">
                <a:tc>
                  <a:txBody>
                    <a:bodyPr/>
                    <a:lstStyle/>
                    <a:p>
                      <a:pPr algn="just">
                        <a:lnSpc>
                          <a:spcPct val="150000"/>
                        </a:lnSpc>
                        <a:spcAft>
                          <a:spcPts val="0"/>
                        </a:spcAft>
                      </a:pPr>
                      <a:r>
                        <a:rPr lang="es-ES" sz="1800" dirty="0">
                          <a:effectLst/>
                        </a:rPr>
                        <a:t>      2.3.2.1.4    Asociación auditiva.</a:t>
                      </a:r>
                      <a:endParaRPr lang="es-EC" sz="1600" dirty="0">
                        <a:effectLst/>
                        <a:latin typeface="Calibri"/>
                        <a:ea typeface="Calibri"/>
                        <a:cs typeface="Times New Roman"/>
                      </a:endParaRPr>
                    </a:p>
                  </a:txBody>
                  <a:tcPr marL="31886" marR="31886" marT="0" marB="0" anchor="ctr"/>
                </a:tc>
              </a:tr>
              <a:tr h="254057">
                <a:tc>
                  <a:txBody>
                    <a:bodyPr/>
                    <a:lstStyle/>
                    <a:p>
                      <a:pPr algn="just">
                        <a:lnSpc>
                          <a:spcPct val="150000"/>
                        </a:lnSpc>
                        <a:spcAft>
                          <a:spcPts val="0"/>
                        </a:spcAft>
                      </a:pPr>
                      <a:r>
                        <a:rPr lang="es-ES" sz="1800" dirty="0">
                          <a:effectLst/>
                        </a:rPr>
                        <a:t>      2.3.2.1.5    Discriminación auditiva.</a:t>
                      </a:r>
                      <a:endParaRPr lang="es-EC" sz="1600" dirty="0">
                        <a:effectLst/>
                        <a:latin typeface="Calibri"/>
                        <a:ea typeface="Calibri"/>
                        <a:cs typeface="Times New Roman"/>
                      </a:endParaRPr>
                    </a:p>
                  </a:txBody>
                  <a:tcPr marL="31886" marR="31886" marT="0" marB="0" anchor="ctr"/>
                </a:tc>
              </a:tr>
              <a:tr h="254057">
                <a:tc>
                  <a:txBody>
                    <a:bodyPr/>
                    <a:lstStyle/>
                    <a:p>
                      <a:pPr algn="just">
                        <a:lnSpc>
                          <a:spcPct val="150000"/>
                        </a:lnSpc>
                        <a:spcAft>
                          <a:spcPts val="0"/>
                        </a:spcAft>
                      </a:pPr>
                      <a:r>
                        <a:rPr lang="es-ES" sz="1800" dirty="0">
                          <a:effectLst/>
                        </a:rPr>
                        <a:t>    2.3.2.2   </a:t>
                      </a:r>
                      <a:r>
                        <a:rPr lang="es-ES" sz="1800" dirty="0">
                          <a:effectLst/>
                          <a:hlinkClick r:id="rId5" action="ppaction://hlinksldjump"/>
                        </a:rPr>
                        <a:t>Esquema corporal.</a:t>
                      </a:r>
                      <a:endParaRPr lang="es-EC" sz="1600" dirty="0">
                        <a:effectLst/>
                        <a:latin typeface="Calibri"/>
                        <a:ea typeface="Calibri"/>
                        <a:cs typeface="Times New Roman"/>
                      </a:endParaRPr>
                    </a:p>
                  </a:txBody>
                  <a:tcPr marL="31886" marR="31886" marT="0" marB="0" anchor="ctr"/>
                </a:tc>
              </a:tr>
              <a:tr h="254057">
                <a:tc>
                  <a:txBody>
                    <a:bodyPr/>
                    <a:lstStyle/>
                    <a:p>
                      <a:pPr algn="just">
                        <a:lnSpc>
                          <a:spcPct val="150000"/>
                        </a:lnSpc>
                        <a:spcAft>
                          <a:spcPts val="0"/>
                        </a:spcAft>
                      </a:pPr>
                      <a:r>
                        <a:rPr lang="es-ES" sz="1800" dirty="0">
                          <a:effectLst/>
                        </a:rPr>
                        <a:t>    2.3.2.3    Orientación.</a:t>
                      </a:r>
                      <a:endParaRPr lang="es-EC" sz="1600" dirty="0">
                        <a:effectLst/>
                        <a:latin typeface="Calibri"/>
                        <a:ea typeface="Calibri"/>
                        <a:cs typeface="Times New Roman"/>
                      </a:endParaRPr>
                    </a:p>
                  </a:txBody>
                  <a:tcPr marL="31886" marR="31886" marT="0" marB="0" anchor="ctr"/>
                </a:tc>
              </a:tr>
              <a:tr h="254057">
                <a:tc>
                  <a:txBody>
                    <a:bodyPr/>
                    <a:lstStyle/>
                    <a:p>
                      <a:pPr algn="just">
                        <a:lnSpc>
                          <a:spcPct val="150000"/>
                        </a:lnSpc>
                        <a:spcAft>
                          <a:spcPts val="0"/>
                        </a:spcAft>
                      </a:pPr>
                      <a:r>
                        <a:rPr lang="es-ES" sz="1800" dirty="0">
                          <a:effectLst/>
                        </a:rPr>
                        <a:t>    2.3.2.4  </a:t>
                      </a:r>
                      <a:r>
                        <a:rPr lang="es-ES" sz="1800" dirty="0" smtClean="0">
                          <a:effectLst/>
                        </a:rPr>
                        <a:t>Coordinación visual auditiva – motora (ritmo) </a:t>
                      </a:r>
                      <a:endParaRPr lang="es-EC" sz="1600" dirty="0">
                        <a:effectLst/>
                        <a:latin typeface="Calibri"/>
                        <a:ea typeface="Calibri"/>
                        <a:cs typeface="Times New Roman"/>
                      </a:endParaRPr>
                    </a:p>
                  </a:txBody>
                  <a:tcPr marL="31886" marR="31886" marT="0" marB="0" anchor="ctr"/>
                </a:tc>
              </a:tr>
              <a:tr h="254057">
                <a:tc>
                  <a:txBody>
                    <a:bodyPr/>
                    <a:lstStyle/>
                    <a:p>
                      <a:pPr algn="just">
                        <a:lnSpc>
                          <a:spcPct val="150000"/>
                        </a:lnSpc>
                        <a:spcAft>
                          <a:spcPts val="0"/>
                        </a:spcAft>
                      </a:pPr>
                      <a:r>
                        <a:rPr lang="es-ES" sz="1800" dirty="0">
                          <a:effectLst/>
                        </a:rPr>
                        <a:t>    2.3.2.5  </a:t>
                      </a:r>
                      <a:r>
                        <a:rPr lang="es-ES" sz="2400" dirty="0">
                          <a:effectLst/>
                        </a:rPr>
                        <a:t>  </a:t>
                      </a:r>
                      <a:r>
                        <a:rPr lang="es-ES" sz="1800" b="1" kern="1200" dirty="0" smtClean="0">
                          <a:solidFill>
                            <a:schemeClr val="tx1"/>
                          </a:solidFill>
                          <a:effectLst/>
                          <a:latin typeface="+mn-lt"/>
                          <a:ea typeface="+mn-ea"/>
                          <a:cs typeface="+mn-cs"/>
                        </a:rPr>
                        <a:t>Lateralidad</a:t>
                      </a:r>
                      <a:r>
                        <a:rPr lang="es-ES" sz="2000" dirty="0" smtClean="0">
                          <a:effectLst/>
                        </a:rPr>
                        <a:t>. </a:t>
                      </a:r>
                      <a:endParaRPr lang="es-EC" sz="1600" dirty="0">
                        <a:effectLst/>
                        <a:latin typeface="Calibri"/>
                        <a:ea typeface="Calibri"/>
                        <a:cs typeface="Times New Roman"/>
                      </a:endParaRPr>
                    </a:p>
                  </a:txBody>
                  <a:tcPr marL="31886" marR="31886" marT="0" marB="0" anchor="ctr"/>
                </a:tc>
              </a:tr>
              <a:tr h="325455">
                <a:tc>
                  <a:txBody>
                    <a:bodyPr/>
                    <a:lstStyle/>
                    <a:p>
                      <a:pPr marL="0" marR="0" indent="0" algn="just" defTabSz="914400" rtl="0" eaLnBrk="1" fontAlgn="auto" latinLnBrk="0" hangingPunct="1">
                        <a:lnSpc>
                          <a:spcPct val="150000"/>
                        </a:lnSpc>
                        <a:spcBef>
                          <a:spcPts val="0"/>
                        </a:spcBef>
                        <a:spcAft>
                          <a:spcPts val="0"/>
                        </a:spcAft>
                        <a:buClrTx/>
                        <a:buSzTx/>
                        <a:buFontTx/>
                        <a:buNone/>
                        <a:tabLst/>
                        <a:defRPr/>
                      </a:pPr>
                      <a:r>
                        <a:rPr lang="es-ES" sz="1800" dirty="0">
                          <a:effectLst/>
                        </a:rPr>
                        <a:t>    2.3.2.6    </a:t>
                      </a:r>
                      <a:r>
                        <a:rPr lang="es-ES" sz="1600" dirty="0" smtClean="0">
                          <a:effectLst/>
                        </a:rPr>
                        <a:t> </a:t>
                      </a:r>
                      <a:r>
                        <a:rPr lang="es-ES" sz="1800" b="1" kern="1200" dirty="0" smtClean="0">
                          <a:solidFill>
                            <a:schemeClr val="tx1"/>
                          </a:solidFill>
                          <a:effectLst/>
                          <a:latin typeface="+mn-lt"/>
                          <a:ea typeface="+mn-ea"/>
                          <a:cs typeface="+mn-cs"/>
                          <a:hlinkClick r:id="rId6" action="ppaction://hlinksldjump"/>
                        </a:rPr>
                        <a:t>Lenguaje</a:t>
                      </a:r>
                      <a:r>
                        <a:rPr lang="es-ES" sz="2000" dirty="0" smtClean="0">
                          <a:effectLst/>
                          <a:hlinkClick r:id="rId6" action="ppaction://hlinksldjump"/>
                        </a:rPr>
                        <a:t>. </a:t>
                      </a:r>
                      <a:endParaRPr lang="es-EC" sz="1600" dirty="0">
                        <a:effectLst/>
                        <a:latin typeface="Calibri"/>
                        <a:ea typeface="Calibri"/>
                        <a:cs typeface="Times New Roman"/>
                      </a:endParaRPr>
                    </a:p>
                  </a:txBody>
                  <a:tcPr marL="31886" marR="31886" marT="0" marB="0" anchor="ctr"/>
                </a:tc>
              </a:tr>
              <a:tr h="360040">
                <a:tc>
                  <a:txBody>
                    <a:bodyPr/>
                    <a:lstStyle/>
                    <a:p>
                      <a:pPr marL="0" marR="0" indent="0" algn="just" defTabSz="914400" rtl="0" eaLnBrk="1" fontAlgn="auto" latinLnBrk="0" hangingPunct="1">
                        <a:lnSpc>
                          <a:spcPct val="150000"/>
                        </a:lnSpc>
                        <a:spcBef>
                          <a:spcPts val="0"/>
                        </a:spcBef>
                        <a:spcAft>
                          <a:spcPts val="0"/>
                        </a:spcAft>
                        <a:buClrTx/>
                        <a:buSzTx/>
                        <a:buFontTx/>
                        <a:buNone/>
                        <a:tabLst/>
                        <a:defRPr/>
                      </a:pPr>
                      <a:r>
                        <a:rPr lang="es-ES" sz="1800" dirty="0">
                          <a:effectLst/>
                        </a:rPr>
                        <a:t>    </a:t>
                      </a:r>
                      <a:r>
                        <a:rPr lang="es-ES" sz="1800" dirty="0" smtClean="0">
                          <a:effectLst/>
                        </a:rPr>
                        <a:t>2.3.</a:t>
                      </a:r>
                      <a:r>
                        <a:rPr lang="es-ES" sz="1800" dirty="0">
                          <a:effectLst/>
                        </a:rPr>
                        <a:t>   </a:t>
                      </a:r>
                      <a:r>
                        <a:rPr lang="es-ES" sz="1600" dirty="0" smtClean="0">
                          <a:effectLst/>
                        </a:rPr>
                        <a:t> </a:t>
                      </a:r>
                      <a:r>
                        <a:rPr lang="es-ES" sz="1800" dirty="0" smtClean="0">
                          <a:effectLst/>
                        </a:rPr>
                        <a:t>Pronunciación.</a:t>
                      </a:r>
                    </a:p>
                  </a:txBody>
                  <a:tcPr marL="31886" marR="31886" marT="0" marB="0" anchor="ctr"/>
                </a:tc>
              </a:tr>
              <a:tr h="254057">
                <a:tc>
                  <a:txBody>
                    <a:bodyPr/>
                    <a:lstStyle/>
                    <a:p>
                      <a:pPr algn="just">
                        <a:lnSpc>
                          <a:spcPct val="150000"/>
                        </a:lnSpc>
                        <a:spcAft>
                          <a:spcPts val="0"/>
                        </a:spcAft>
                      </a:pPr>
                      <a:r>
                        <a:rPr lang="es-ES" sz="1800" dirty="0">
                          <a:effectLst/>
                        </a:rPr>
                        <a:t>    2.3.2.9    Coordinación viso- motora.</a:t>
                      </a:r>
                      <a:endParaRPr lang="es-EC" sz="1600" dirty="0">
                        <a:effectLst/>
                        <a:latin typeface="Calibri"/>
                        <a:ea typeface="Calibri"/>
                        <a:cs typeface="Times New Roman"/>
                      </a:endParaRPr>
                    </a:p>
                  </a:txBody>
                  <a:tcPr marL="31886" marR="31886" marT="0" marB="0" anchor="ctr"/>
                </a:tc>
              </a:tr>
            </a:tbl>
          </a:graphicData>
        </a:graphic>
      </p:graphicFrame>
    </p:spTree>
    <p:extLst>
      <p:ext uri="{BB962C8B-B14F-4D97-AF65-F5344CB8AC3E}">
        <p14:creationId xmlns:p14="http://schemas.microsoft.com/office/powerpoint/2010/main" val="265451353"/>
      </p:ext>
    </p:extLst>
  </p:cSld>
  <p:clrMapOvr>
    <a:masterClrMapping/>
  </p:clrMapOvr>
  <p:transition spd="med">
    <p:dissolv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646025" y="1268760"/>
            <a:ext cx="3853967" cy="521671"/>
            <a:chOff x="35461" y="1002"/>
            <a:chExt cx="2593373" cy="521671"/>
          </a:xfrm>
          <a:scene3d>
            <a:camera prst="orthographicFront"/>
            <a:lightRig rig="flat" dir="t"/>
          </a:scene3d>
        </p:grpSpPr>
        <p:sp>
          <p:nvSpPr>
            <p:cNvPr id="3" name="2 Rectángulo redondeado"/>
            <p:cNvSpPr/>
            <p:nvPr/>
          </p:nvSpPr>
          <p:spPr>
            <a:xfrm>
              <a:off x="35461" y="1002"/>
              <a:ext cx="2593373" cy="521671"/>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4" name="3 Rectángulo"/>
            <p:cNvSpPr/>
            <p:nvPr/>
          </p:nvSpPr>
          <p:spPr>
            <a:xfrm>
              <a:off x="50740" y="16281"/>
              <a:ext cx="2562815" cy="49111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C" sz="1400" b="1" kern="1200" dirty="0" smtClean="0"/>
                <a:t>COMPRENSIÓN Y EXPRESIÓN ORAL Y ESCRITA.</a:t>
              </a:r>
              <a:endParaRPr lang="es-EC" sz="1400" kern="1200" dirty="0"/>
            </a:p>
          </p:txBody>
        </p:sp>
      </p:grpSp>
      <p:grpSp>
        <p:nvGrpSpPr>
          <p:cNvPr id="5" name="4 Grupo"/>
          <p:cNvGrpSpPr/>
          <p:nvPr/>
        </p:nvGrpSpPr>
        <p:grpSpPr>
          <a:xfrm>
            <a:off x="5585860" y="452179"/>
            <a:ext cx="2486427" cy="521671"/>
            <a:chOff x="567682" y="658626"/>
            <a:chExt cx="2056578" cy="521671"/>
          </a:xfrm>
        </p:grpSpPr>
        <p:sp>
          <p:nvSpPr>
            <p:cNvPr id="6" name="5 Rectángulo redondeado"/>
            <p:cNvSpPr/>
            <p:nvPr/>
          </p:nvSpPr>
          <p:spPr>
            <a:xfrm>
              <a:off x="567682" y="658626"/>
              <a:ext cx="2056578" cy="521671"/>
            </a:xfrm>
            <a:prstGeom prst="roundRect">
              <a:avLst>
                <a:gd name="adj" fmla="val 10000"/>
              </a:avLst>
            </a:prstGeom>
          </p:spPr>
          <p:style>
            <a:lnRef idx="1">
              <a:schemeClr val="accent5"/>
            </a:lnRef>
            <a:fillRef idx="2">
              <a:schemeClr val="accent5"/>
            </a:fillRef>
            <a:effectRef idx="1">
              <a:schemeClr val="accent5"/>
            </a:effectRef>
            <a:fontRef idx="minor">
              <a:schemeClr val="dk1"/>
            </a:fontRef>
          </p:style>
        </p:sp>
        <p:sp>
          <p:nvSpPr>
            <p:cNvPr id="7" name="6 Rectángulo"/>
            <p:cNvSpPr/>
            <p:nvPr/>
          </p:nvSpPr>
          <p:spPr>
            <a:xfrm>
              <a:off x="582961" y="673905"/>
              <a:ext cx="2026020" cy="49111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b="1" kern="1200" dirty="0" smtClean="0">
                  <a:latin typeface="Verdana" pitchFamily="34" charset="0"/>
                  <a:ea typeface="Verdana" pitchFamily="34" charset="0"/>
                  <a:cs typeface="Verdana" pitchFamily="34" charset="0"/>
                </a:rPr>
                <a:t>DISCRIMINACIÓN AUDITIVA</a:t>
              </a:r>
              <a:endParaRPr lang="es-EC" sz="1400" b="1" kern="1200" dirty="0">
                <a:latin typeface="Verdana" pitchFamily="34" charset="0"/>
                <a:ea typeface="Verdana" pitchFamily="34" charset="0"/>
                <a:cs typeface="Verdana" pitchFamily="34" charset="0"/>
              </a:endParaRPr>
            </a:p>
          </p:txBody>
        </p:sp>
      </p:grpSp>
      <p:pic>
        <p:nvPicPr>
          <p:cNvPr id="32770" name="Picture 2">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796" t="22917" r="54988" b="31250"/>
          <a:stretch/>
        </p:blipFill>
        <p:spPr bwMode="auto">
          <a:xfrm>
            <a:off x="5112326" y="1124744"/>
            <a:ext cx="3564129"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4" name="Picture 2" descr="http://rincones.educarex.es/musica/images/stories/discriminacion_auditiva.jpg">
            <a:hlinkClick r:id="rId2"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2132856"/>
            <a:ext cx="4344417" cy="2858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260285"/>
      </p:ext>
    </p:extLst>
  </p:cSld>
  <p:clrMapOvr>
    <a:masterClrMapping/>
  </p:clrMapOvr>
  <p:transition spd="med">
    <p:dissolv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646025" y="1268760"/>
            <a:ext cx="3853967" cy="521671"/>
            <a:chOff x="35461" y="1002"/>
            <a:chExt cx="2593373" cy="521671"/>
          </a:xfrm>
          <a:scene3d>
            <a:camera prst="orthographicFront"/>
            <a:lightRig rig="flat" dir="t"/>
          </a:scene3d>
        </p:grpSpPr>
        <p:sp>
          <p:nvSpPr>
            <p:cNvPr id="3" name="2 Rectángulo redondeado"/>
            <p:cNvSpPr/>
            <p:nvPr/>
          </p:nvSpPr>
          <p:spPr>
            <a:xfrm>
              <a:off x="35461" y="1002"/>
              <a:ext cx="2593373" cy="521671"/>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4" name="3 Rectángulo"/>
            <p:cNvSpPr/>
            <p:nvPr/>
          </p:nvSpPr>
          <p:spPr>
            <a:xfrm>
              <a:off x="50740" y="16281"/>
              <a:ext cx="2562815" cy="49111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C" sz="1400" b="1" kern="1200" dirty="0" smtClean="0"/>
                <a:t>COMPRENSIÓN Y EXPRESIÓN ORAL Y ESCRITA.</a:t>
              </a:r>
              <a:endParaRPr lang="es-EC" sz="1400" kern="1200" dirty="0"/>
            </a:p>
          </p:txBody>
        </p:sp>
      </p:grpSp>
      <p:grpSp>
        <p:nvGrpSpPr>
          <p:cNvPr id="5" name="4 Grupo"/>
          <p:cNvGrpSpPr/>
          <p:nvPr/>
        </p:nvGrpSpPr>
        <p:grpSpPr>
          <a:xfrm>
            <a:off x="5585860" y="452179"/>
            <a:ext cx="2486427" cy="521671"/>
            <a:chOff x="567682" y="658626"/>
            <a:chExt cx="2056578" cy="521671"/>
          </a:xfrm>
        </p:grpSpPr>
        <p:sp>
          <p:nvSpPr>
            <p:cNvPr id="6" name="5 Rectángulo redondeado"/>
            <p:cNvSpPr/>
            <p:nvPr/>
          </p:nvSpPr>
          <p:spPr>
            <a:xfrm>
              <a:off x="567682" y="658626"/>
              <a:ext cx="2056578" cy="521671"/>
            </a:xfrm>
            <a:prstGeom prst="roundRect">
              <a:avLst>
                <a:gd name="adj" fmla="val 10000"/>
              </a:avLst>
            </a:prstGeom>
          </p:spPr>
          <p:style>
            <a:lnRef idx="1">
              <a:schemeClr val="accent5"/>
            </a:lnRef>
            <a:fillRef idx="2">
              <a:schemeClr val="accent5"/>
            </a:fillRef>
            <a:effectRef idx="1">
              <a:schemeClr val="accent5"/>
            </a:effectRef>
            <a:fontRef idx="minor">
              <a:schemeClr val="dk1"/>
            </a:fontRef>
          </p:style>
        </p:sp>
        <p:sp>
          <p:nvSpPr>
            <p:cNvPr id="7" name="6 Rectángulo"/>
            <p:cNvSpPr/>
            <p:nvPr/>
          </p:nvSpPr>
          <p:spPr>
            <a:xfrm>
              <a:off x="582961" y="673905"/>
              <a:ext cx="2026020" cy="49111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b="1" dirty="0" smtClean="0">
                  <a:latin typeface="Verdana" pitchFamily="34" charset="0"/>
                  <a:ea typeface="Verdana" pitchFamily="34" charset="0"/>
                  <a:cs typeface="Verdana" pitchFamily="34" charset="0"/>
                </a:rPr>
                <a:t>COORDINACIÓN VISOMOTORA</a:t>
              </a:r>
              <a:endParaRPr lang="es-EC" sz="1400" b="1" kern="1200" dirty="0">
                <a:latin typeface="Verdana" pitchFamily="34" charset="0"/>
                <a:ea typeface="Verdana" pitchFamily="34" charset="0"/>
                <a:cs typeface="Verdana" pitchFamily="34" charset="0"/>
              </a:endParaRPr>
            </a:p>
          </p:txBody>
        </p:sp>
      </p:grpSp>
      <p:pic>
        <p:nvPicPr>
          <p:cNvPr id="33794" name="Picture 2">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680" t="22727" r="54639" b="17992"/>
          <a:stretch/>
        </p:blipFill>
        <p:spPr bwMode="auto">
          <a:xfrm>
            <a:off x="5076056" y="1124744"/>
            <a:ext cx="3816424"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58" name="Picture 2" descr="http://4.bp.blogspot.com/_XOW7wvKpoAw/TNps6XQ0MgI/AAAAAAAAAMk/a9-fvq_uRnU/s1600/Actividad_fisica_+escuela.jpg">
            <a:hlinkClick r:id="rId2"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6" y="2428543"/>
            <a:ext cx="2304256" cy="2506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427027"/>
      </p:ext>
    </p:extLst>
  </p:cSld>
  <p:clrMapOvr>
    <a:masterClrMapping/>
  </p:clrMapOvr>
  <p:transition spd="med">
    <p:dissolv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646025" y="1268760"/>
            <a:ext cx="3853967" cy="521671"/>
            <a:chOff x="35461" y="1002"/>
            <a:chExt cx="2593373" cy="521671"/>
          </a:xfrm>
          <a:scene3d>
            <a:camera prst="orthographicFront"/>
            <a:lightRig rig="flat" dir="t"/>
          </a:scene3d>
        </p:grpSpPr>
        <p:sp>
          <p:nvSpPr>
            <p:cNvPr id="3" name="2 Rectángulo redondeado"/>
            <p:cNvSpPr/>
            <p:nvPr/>
          </p:nvSpPr>
          <p:spPr>
            <a:xfrm>
              <a:off x="35461" y="1002"/>
              <a:ext cx="2593373" cy="521671"/>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4" name="3 Rectángulo"/>
            <p:cNvSpPr/>
            <p:nvPr/>
          </p:nvSpPr>
          <p:spPr>
            <a:xfrm>
              <a:off x="50740" y="16281"/>
              <a:ext cx="2562815" cy="49111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C" sz="1400" b="1" kern="1200" dirty="0" smtClean="0"/>
                <a:t>COMPRENSIÓN Y EXPRESIÓN ORAL Y ESCRITA.</a:t>
              </a:r>
              <a:endParaRPr lang="es-EC" sz="1400" kern="1200" dirty="0"/>
            </a:p>
          </p:txBody>
        </p:sp>
      </p:grpSp>
      <p:grpSp>
        <p:nvGrpSpPr>
          <p:cNvPr id="5" name="4 Grupo"/>
          <p:cNvGrpSpPr/>
          <p:nvPr/>
        </p:nvGrpSpPr>
        <p:grpSpPr>
          <a:xfrm>
            <a:off x="5585860" y="452179"/>
            <a:ext cx="2486427" cy="521671"/>
            <a:chOff x="567682" y="658626"/>
            <a:chExt cx="2056578" cy="521671"/>
          </a:xfrm>
        </p:grpSpPr>
        <p:sp>
          <p:nvSpPr>
            <p:cNvPr id="6" name="5 Rectángulo redondeado"/>
            <p:cNvSpPr/>
            <p:nvPr/>
          </p:nvSpPr>
          <p:spPr>
            <a:xfrm>
              <a:off x="567682" y="658626"/>
              <a:ext cx="2056578" cy="521671"/>
            </a:xfrm>
            <a:prstGeom prst="roundRect">
              <a:avLst>
                <a:gd name="adj" fmla="val 10000"/>
              </a:avLst>
            </a:prstGeom>
          </p:spPr>
          <p:style>
            <a:lnRef idx="1">
              <a:schemeClr val="accent5"/>
            </a:lnRef>
            <a:fillRef idx="2">
              <a:schemeClr val="accent5"/>
            </a:fillRef>
            <a:effectRef idx="1">
              <a:schemeClr val="accent5"/>
            </a:effectRef>
            <a:fontRef idx="minor">
              <a:schemeClr val="dk1"/>
            </a:fontRef>
          </p:style>
        </p:sp>
        <p:sp>
          <p:nvSpPr>
            <p:cNvPr id="7" name="6 Rectángulo"/>
            <p:cNvSpPr/>
            <p:nvPr/>
          </p:nvSpPr>
          <p:spPr>
            <a:xfrm>
              <a:off x="582961" y="673905"/>
              <a:ext cx="2026020" cy="49111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b="1" dirty="0" smtClean="0">
                  <a:latin typeface="Verdana" pitchFamily="34" charset="0"/>
                  <a:ea typeface="Verdana" pitchFamily="34" charset="0"/>
                  <a:cs typeface="Verdana" pitchFamily="34" charset="0"/>
                </a:rPr>
                <a:t>COORDINACIÓN VISOMOTORA</a:t>
              </a:r>
              <a:endParaRPr lang="es-EC" sz="1400" b="1" kern="1200" dirty="0">
                <a:latin typeface="Verdana" pitchFamily="34" charset="0"/>
                <a:ea typeface="Verdana" pitchFamily="34" charset="0"/>
                <a:cs typeface="Verdana" pitchFamily="34" charset="0"/>
              </a:endParaRPr>
            </a:p>
          </p:txBody>
        </p:sp>
      </p:grpSp>
      <p:pic>
        <p:nvPicPr>
          <p:cNvPr id="33794" name="Picture 2">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850" t="22549" r="20469" b="14930"/>
          <a:stretch/>
        </p:blipFill>
        <p:spPr bwMode="auto">
          <a:xfrm>
            <a:off x="5076056" y="980728"/>
            <a:ext cx="3816424" cy="4860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2" name="Picture 2" descr="http://3.bp.blogspot.com/-Y5FbeqLHj1o/T76ziAkq8MI/AAAAAAAAAJU/5-VxB03svHI/s320/dfjhyjk.PNG">
            <a:hlinkClick r:id="rId2"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395" y="2204864"/>
            <a:ext cx="2943225" cy="2924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282521"/>
      </p:ext>
    </p:extLst>
  </p:cSld>
  <p:clrMapOvr>
    <a:masterClrMapping/>
  </p:clrMapOvr>
  <p:transition spd="med">
    <p:dissolv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646025" y="1268760"/>
            <a:ext cx="3853967" cy="521671"/>
            <a:chOff x="35461" y="1002"/>
            <a:chExt cx="2593373" cy="521671"/>
          </a:xfrm>
          <a:scene3d>
            <a:camera prst="orthographicFront"/>
            <a:lightRig rig="flat" dir="t"/>
          </a:scene3d>
        </p:grpSpPr>
        <p:sp>
          <p:nvSpPr>
            <p:cNvPr id="3" name="2 Rectángulo redondeado"/>
            <p:cNvSpPr/>
            <p:nvPr/>
          </p:nvSpPr>
          <p:spPr>
            <a:xfrm>
              <a:off x="35461" y="1002"/>
              <a:ext cx="2593373" cy="521671"/>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4" name="3 Rectángulo"/>
            <p:cNvSpPr/>
            <p:nvPr/>
          </p:nvSpPr>
          <p:spPr>
            <a:xfrm>
              <a:off x="50740" y="16281"/>
              <a:ext cx="2562815" cy="49111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C" sz="1400" b="1" kern="1200" dirty="0" smtClean="0"/>
                <a:t>COMPRENSIÓN Y EXPRESIÓN ORAL Y ESCRITA.</a:t>
              </a:r>
              <a:endParaRPr lang="es-EC" sz="1400" kern="1200" dirty="0"/>
            </a:p>
          </p:txBody>
        </p:sp>
      </p:grpSp>
      <p:grpSp>
        <p:nvGrpSpPr>
          <p:cNvPr id="5" name="4 Grupo"/>
          <p:cNvGrpSpPr/>
          <p:nvPr/>
        </p:nvGrpSpPr>
        <p:grpSpPr>
          <a:xfrm>
            <a:off x="5585860" y="452179"/>
            <a:ext cx="2486427" cy="521671"/>
            <a:chOff x="567682" y="658626"/>
            <a:chExt cx="2056578" cy="521671"/>
          </a:xfrm>
        </p:grpSpPr>
        <p:sp>
          <p:nvSpPr>
            <p:cNvPr id="6" name="5 Rectángulo redondeado"/>
            <p:cNvSpPr/>
            <p:nvPr/>
          </p:nvSpPr>
          <p:spPr>
            <a:xfrm>
              <a:off x="567682" y="658626"/>
              <a:ext cx="2056578" cy="521671"/>
            </a:xfrm>
            <a:prstGeom prst="roundRect">
              <a:avLst>
                <a:gd name="adj" fmla="val 10000"/>
              </a:avLst>
            </a:prstGeom>
          </p:spPr>
          <p:style>
            <a:lnRef idx="1">
              <a:schemeClr val="accent5"/>
            </a:lnRef>
            <a:fillRef idx="2">
              <a:schemeClr val="accent5"/>
            </a:fillRef>
            <a:effectRef idx="1">
              <a:schemeClr val="accent5"/>
            </a:effectRef>
            <a:fontRef idx="minor">
              <a:schemeClr val="dk1"/>
            </a:fontRef>
          </p:style>
        </p:sp>
        <p:sp>
          <p:nvSpPr>
            <p:cNvPr id="7" name="6 Rectángulo"/>
            <p:cNvSpPr/>
            <p:nvPr/>
          </p:nvSpPr>
          <p:spPr>
            <a:xfrm>
              <a:off x="582961" y="673905"/>
              <a:ext cx="2026020" cy="49111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b="1" dirty="0" smtClean="0">
                  <a:latin typeface="Verdana" pitchFamily="34" charset="0"/>
                  <a:ea typeface="Verdana" pitchFamily="34" charset="0"/>
                  <a:cs typeface="Verdana" pitchFamily="34" charset="0"/>
                </a:rPr>
                <a:t>COORDINACIÓN VISOMOTORA</a:t>
              </a:r>
              <a:endParaRPr lang="es-EC" sz="1400" b="1" kern="1200" dirty="0">
                <a:latin typeface="Verdana" pitchFamily="34" charset="0"/>
                <a:ea typeface="Verdana" pitchFamily="34" charset="0"/>
                <a:cs typeface="Verdana" pitchFamily="34" charset="0"/>
              </a:endParaRPr>
            </a:p>
          </p:txBody>
        </p:sp>
      </p:grpSp>
      <p:pic>
        <p:nvPicPr>
          <p:cNvPr id="34818" name="Picture 2">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936" t="22348" r="54106" b="17424"/>
          <a:stretch/>
        </p:blipFill>
        <p:spPr bwMode="auto">
          <a:xfrm>
            <a:off x="4932040" y="1008486"/>
            <a:ext cx="4032448" cy="4405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6" name="Picture 2" descr="http://3.bp.blogspot.com/_IUdy8nRc4ZQ/TOHv1HuriSI/AAAAAAAAA3Y/P9RQjl-fnDI/s200/comba1.jpg">
            <a:hlinkClick r:id="rId2"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640" y="2917907"/>
            <a:ext cx="2304256" cy="1693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282521"/>
      </p:ext>
    </p:extLst>
  </p:cSld>
  <p:clrMapOvr>
    <a:masterClrMapping/>
  </p:clrMapOvr>
  <p:transition spd="med">
    <p:dissolv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646025" y="1268760"/>
            <a:ext cx="3853967" cy="521671"/>
            <a:chOff x="35461" y="1002"/>
            <a:chExt cx="2593373" cy="521671"/>
          </a:xfrm>
          <a:scene3d>
            <a:camera prst="orthographicFront"/>
            <a:lightRig rig="flat" dir="t"/>
          </a:scene3d>
        </p:grpSpPr>
        <p:sp>
          <p:nvSpPr>
            <p:cNvPr id="3" name="2 Rectángulo redondeado"/>
            <p:cNvSpPr/>
            <p:nvPr/>
          </p:nvSpPr>
          <p:spPr>
            <a:xfrm>
              <a:off x="35461" y="1002"/>
              <a:ext cx="2593373" cy="521671"/>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4" name="3 Rectángulo"/>
            <p:cNvSpPr/>
            <p:nvPr/>
          </p:nvSpPr>
          <p:spPr>
            <a:xfrm>
              <a:off x="50740" y="16281"/>
              <a:ext cx="2562815" cy="49111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C" sz="1400" b="1" kern="1200" dirty="0" smtClean="0"/>
                <a:t>COMPRENSIÓN Y EXPRESIÓN ORAL Y ESCRITA.</a:t>
              </a:r>
              <a:endParaRPr lang="es-EC" sz="1400" kern="1200" dirty="0"/>
            </a:p>
          </p:txBody>
        </p:sp>
      </p:grpSp>
      <p:grpSp>
        <p:nvGrpSpPr>
          <p:cNvPr id="5" name="4 Grupo"/>
          <p:cNvGrpSpPr/>
          <p:nvPr/>
        </p:nvGrpSpPr>
        <p:grpSpPr>
          <a:xfrm>
            <a:off x="5585860" y="452179"/>
            <a:ext cx="2486427" cy="521671"/>
            <a:chOff x="567682" y="658626"/>
            <a:chExt cx="2056578" cy="521671"/>
          </a:xfrm>
        </p:grpSpPr>
        <p:sp>
          <p:nvSpPr>
            <p:cNvPr id="6" name="5 Rectángulo redondeado"/>
            <p:cNvSpPr/>
            <p:nvPr/>
          </p:nvSpPr>
          <p:spPr>
            <a:xfrm>
              <a:off x="567682" y="658626"/>
              <a:ext cx="2056578" cy="521671"/>
            </a:xfrm>
            <a:prstGeom prst="roundRect">
              <a:avLst>
                <a:gd name="adj" fmla="val 10000"/>
              </a:avLst>
            </a:prstGeom>
          </p:spPr>
          <p:style>
            <a:lnRef idx="1">
              <a:schemeClr val="accent5"/>
            </a:lnRef>
            <a:fillRef idx="2">
              <a:schemeClr val="accent5"/>
            </a:fillRef>
            <a:effectRef idx="1">
              <a:schemeClr val="accent5"/>
            </a:effectRef>
            <a:fontRef idx="minor">
              <a:schemeClr val="dk1"/>
            </a:fontRef>
          </p:style>
        </p:sp>
        <p:sp>
          <p:nvSpPr>
            <p:cNvPr id="7" name="6 Rectángulo"/>
            <p:cNvSpPr/>
            <p:nvPr/>
          </p:nvSpPr>
          <p:spPr>
            <a:xfrm>
              <a:off x="582961" y="673905"/>
              <a:ext cx="2026020" cy="49111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b="1" dirty="0" smtClean="0">
                  <a:latin typeface="Verdana" pitchFamily="34" charset="0"/>
                  <a:ea typeface="Verdana" pitchFamily="34" charset="0"/>
                  <a:cs typeface="Verdana" pitchFamily="34" charset="0"/>
                </a:rPr>
                <a:t>COORDINACIÓN VISOMOTORA</a:t>
              </a:r>
              <a:endParaRPr lang="es-EC" sz="1400" b="1" kern="1200" dirty="0">
                <a:latin typeface="Verdana" pitchFamily="34" charset="0"/>
                <a:ea typeface="Verdana" pitchFamily="34" charset="0"/>
                <a:cs typeface="Verdana" pitchFamily="34" charset="0"/>
              </a:endParaRPr>
            </a:p>
          </p:txBody>
        </p:sp>
      </p:grpSp>
      <p:pic>
        <p:nvPicPr>
          <p:cNvPr id="9" name="Picture 2">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509" t="22348" r="21674" b="15680"/>
          <a:stretch/>
        </p:blipFill>
        <p:spPr bwMode="auto">
          <a:xfrm>
            <a:off x="5292436" y="1008486"/>
            <a:ext cx="3600044" cy="4533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https://encrypted-tbn1.gstatic.com/images?q=tbn:ANd9GcR943tQyTjbOuEUeHtCUI8lM99qXIFofK4CTLJTtEYLy6X3AVosWA">
            <a:hlinkClick r:id="rId2" action="ppaction://hlinksldjump"/>
          </p:cNvPr>
          <p:cNvPicPr/>
          <p:nvPr/>
        </p:nvPicPr>
        <p:blipFill>
          <a:blip r:embed="rId4">
            <a:extLst>
              <a:ext uri="{28A0092B-C50C-407E-A947-70E740481C1C}">
                <a14:useLocalDpi xmlns:a14="http://schemas.microsoft.com/office/drawing/2010/main" val="0"/>
              </a:ext>
            </a:extLst>
          </a:blip>
          <a:srcRect/>
          <a:stretch>
            <a:fillRect/>
          </a:stretch>
        </p:blipFill>
        <p:spPr bwMode="auto">
          <a:xfrm>
            <a:off x="971600" y="3068960"/>
            <a:ext cx="2647950" cy="172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282521"/>
      </p:ext>
    </p:extLst>
  </p:cSld>
  <p:clrMapOvr>
    <a:masterClrMapping/>
  </p:clrMapOvr>
  <p:transition spd="med">
    <p:dissolv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646025" y="1268760"/>
            <a:ext cx="3853967" cy="521671"/>
            <a:chOff x="35461" y="1002"/>
            <a:chExt cx="2593373" cy="521671"/>
          </a:xfrm>
          <a:scene3d>
            <a:camera prst="orthographicFront"/>
            <a:lightRig rig="flat" dir="t"/>
          </a:scene3d>
        </p:grpSpPr>
        <p:sp>
          <p:nvSpPr>
            <p:cNvPr id="3" name="2 Rectángulo redondeado"/>
            <p:cNvSpPr/>
            <p:nvPr/>
          </p:nvSpPr>
          <p:spPr>
            <a:xfrm>
              <a:off x="35461" y="1002"/>
              <a:ext cx="2593373" cy="521671"/>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4" name="3 Rectángulo"/>
            <p:cNvSpPr/>
            <p:nvPr/>
          </p:nvSpPr>
          <p:spPr>
            <a:xfrm>
              <a:off x="50740" y="16281"/>
              <a:ext cx="2562815" cy="49111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C" sz="1400" b="1" kern="1200" dirty="0" smtClean="0"/>
                <a:t>COMPRENSIÓN Y EXPRESIÓN ORAL Y ESCRITA.</a:t>
              </a:r>
              <a:endParaRPr lang="es-EC" sz="1400" kern="1200" dirty="0"/>
            </a:p>
          </p:txBody>
        </p:sp>
      </p:grpSp>
      <p:grpSp>
        <p:nvGrpSpPr>
          <p:cNvPr id="5" name="4 Grupo"/>
          <p:cNvGrpSpPr/>
          <p:nvPr/>
        </p:nvGrpSpPr>
        <p:grpSpPr>
          <a:xfrm>
            <a:off x="5585860" y="452179"/>
            <a:ext cx="2486427" cy="521671"/>
            <a:chOff x="567682" y="658626"/>
            <a:chExt cx="2056578" cy="521671"/>
          </a:xfrm>
        </p:grpSpPr>
        <p:sp>
          <p:nvSpPr>
            <p:cNvPr id="6" name="5 Rectángulo redondeado"/>
            <p:cNvSpPr/>
            <p:nvPr/>
          </p:nvSpPr>
          <p:spPr>
            <a:xfrm>
              <a:off x="567682" y="658626"/>
              <a:ext cx="2056578" cy="521671"/>
            </a:xfrm>
            <a:prstGeom prst="roundRect">
              <a:avLst>
                <a:gd name="adj" fmla="val 10000"/>
              </a:avLst>
            </a:prstGeom>
          </p:spPr>
          <p:style>
            <a:lnRef idx="1">
              <a:schemeClr val="accent5"/>
            </a:lnRef>
            <a:fillRef idx="2">
              <a:schemeClr val="accent5"/>
            </a:fillRef>
            <a:effectRef idx="1">
              <a:schemeClr val="accent5"/>
            </a:effectRef>
            <a:fontRef idx="minor">
              <a:schemeClr val="dk1"/>
            </a:fontRef>
          </p:style>
        </p:sp>
        <p:sp>
          <p:nvSpPr>
            <p:cNvPr id="7" name="6 Rectángulo"/>
            <p:cNvSpPr/>
            <p:nvPr/>
          </p:nvSpPr>
          <p:spPr>
            <a:xfrm>
              <a:off x="582961" y="673905"/>
              <a:ext cx="2026020" cy="49111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b="1" dirty="0" smtClean="0">
                  <a:latin typeface="Verdana" pitchFamily="34" charset="0"/>
                  <a:ea typeface="Verdana" pitchFamily="34" charset="0"/>
                  <a:cs typeface="Verdana" pitchFamily="34" charset="0"/>
                </a:rPr>
                <a:t>COORDINACIÓN VISOMOTORA</a:t>
              </a:r>
              <a:endParaRPr lang="es-EC" sz="1400" b="1" kern="1200" dirty="0">
                <a:latin typeface="Verdana" pitchFamily="34" charset="0"/>
                <a:ea typeface="Verdana" pitchFamily="34" charset="0"/>
                <a:cs typeface="Verdana" pitchFamily="34" charset="0"/>
              </a:endParaRPr>
            </a:p>
          </p:txBody>
        </p:sp>
      </p:grpSp>
      <p:pic>
        <p:nvPicPr>
          <p:cNvPr id="35842" name="Picture 2">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574" t="22538" r="54852" b="14962"/>
          <a:stretch/>
        </p:blipFill>
        <p:spPr bwMode="auto">
          <a:xfrm>
            <a:off x="4932040" y="1124744"/>
            <a:ext cx="3960439"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0" name="Picture 2" descr="http://1.bp.blogspot.com/_Gr_r5_Fph8Y/S-Rri-P3ZXI/AAAAAAAAABs/kpp4O6maKzs/s320/desarrollo_motriz1.gif">
            <a:hlinkClick r:id="rId2"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2420888"/>
            <a:ext cx="2895600" cy="283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282521"/>
      </p:ext>
    </p:extLst>
  </p:cSld>
  <p:clrMapOvr>
    <a:masterClrMapping/>
  </p:clrMapOvr>
  <p:transition spd="med">
    <p:dissolv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646025" y="1268760"/>
            <a:ext cx="3853967" cy="521671"/>
            <a:chOff x="35461" y="1002"/>
            <a:chExt cx="2593373" cy="521671"/>
          </a:xfrm>
          <a:scene3d>
            <a:camera prst="orthographicFront"/>
            <a:lightRig rig="flat" dir="t"/>
          </a:scene3d>
        </p:grpSpPr>
        <p:sp>
          <p:nvSpPr>
            <p:cNvPr id="3" name="2 Rectángulo redondeado"/>
            <p:cNvSpPr/>
            <p:nvPr/>
          </p:nvSpPr>
          <p:spPr>
            <a:xfrm>
              <a:off x="35461" y="1002"/>
              <a:ext cx="2593373" cy="521671"/>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4" name="3 Rectángulo"/>
            <p:cNvSpPr/>
            <p:nvPr/>
          </p:nvSpPr>
          <p:spPr>
            <a:xfrm>
              <a:off x="50740" y="16281"/>
              <a:ext cx="2562815" cy="49111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C" sz="1400" b="1" kern="1200" dirty="0" smtClean="0"/>
                <a:t>COMPRENSIÓN Y EXPRESIÓN ORAL Y ESCRITA.</a:t>
              </a:r>
              <a:endParaRPr lang="es-EC" sz="1400" kern="1200" dirty="0"/>
            </a:p>
          </p:txBody>
        </p:sp>
      </p:grpSp>
      <p:grpSp>
        <p:nvGrpSpPr>
          <p:cNvPr id="5" name="4 Grupo"/>
          <p:cNvGrpSpPr/>
          <p:nvPr/>
        </p:nvGrpSpPr>
        <p:grpSpPr>
          <a:xfrm>
            <a:off x="5585860" y="452179"/>
            <a:ext cx="2486427" cy="521671"/>
            <a:chOff x="567682" y="658626"/>
            <a:chExt cx="2056578" cy="521671"/>
          </a:xfrm>
        </p:grpSpPr>
        <p:sp>
          <p:nvSpPr>
            <p:cNvPr id="6" name="5 Rectángulo redondeado"/>
            <p:cNvSpPr/>
            <p:nvPr/>
          </p:nvSpPr>
          <p:spPr>
            <a:xfrm>
              <a:off x="567682" y="658626"/>
              <a:ext cx="2056578" cy="521671"/>
            </a:xfrm>
            <a:prstGeom prst="roundRect">
              <a:avLst>
                <a:gd name="adj" fmla="val 10000"/>
              </a:avLst>
            </a:prstGeom>
          </p:spPr>
          <p:style>
            <a:lnRef idx="1">
              <a:schemeClr val="accent5"/>
            </a:lnRef>
            <a:fillRef idx="2">
              <a:schemeClr val="accent5"/>
            </a:fillRef>
            <a:effectRef idx="1">
              <a:schemeClr val="accent5"/>
            </a:effectRef>
            <a:fontRef idx="minor">
              <a:schemeClr val="dk1"/>
            </a:fontRef>
          </p:style>
        </p:sp>
        <p:sp>
          <p:nvSpPr>
            <p:cNvPr id="7" name="6 Rectángulo"/>
            <p:cNvSpPr/>
            <p:nvPr/>
          </p:nvSpPr>
          <p:spPr>
            <a:xfrm>
              <a:off x="582961" y="673905"/>
              <a:ext cx="2026020" cy="49111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b="1" dirty="0" smtClean="0">
                  <a:latin typeface="Verdana" pitchFamily="34" charset="0"/>
                  <a:ea typeface="Verdana" pitchFamily="34" charset="0"/>
                  <a:cs typeface="Verdana" pitchFamily="34" charset="0"/>
                </a:rPr>
                <a:t>COORDINACIÓN VISOMOTORA</a:t>
              </a:r>
              <a:endParaRPr lang="es-EC" sz="1400" b="1" kern="1200" dirty="0">
                <a:latin typeface="Verdana" pitchFamily="34" charset="0"/>
                <a:ea typeface="Verdana" pitchFamily="34" charset="0"/>
                <a:cs typeface="Verdana" pitchFamily="34" charset="0"/>
              </a:endParaRPr>
            </a:p>
          </p:txBody>
        </p:sp>
      </p:grpSp>
      <p:pic>
        <p:nvPicPr>
          <p:cNvPr id="9" name="Picture 2">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610" t="22042" r="20816" b="15458"/>
          <a:stretch/>
        </p:blipFill>
        <p:spPr bwMode="auto">
          <a:xfrm>
            <a:off x="4644008" y="1159737"/>
            <a:ext cx="4263457"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9 Imagen" descr="http://1.bp.blogspot.com/-4lA1H5m5waw/UJu2RejSThI/AAAAAAAAFIo/23mR6PWVlcQ/s1600/ni%C3%B1osjugando.jpg">
            <a:hlinkClick r:id="rId2" action="ppaction://hlinksldjump"/>
          </p:cNvPr>
          <p:cNvPicPr/>
          <p:nvPr/>
        </p:nvPicPr>
        <p:blipFill>
          <a:blip r:embed="rId4">
            <a:extLst>
              <a:ext uri="{28A0092B-C50C-407E-A947-70E740481C1C}">
                <a14:useLocalDpi xmlns:a14="http://schemas.microsoft.com/office/drawing/2010/main" val="0"/>
              </a:ext>
            </a:extLst>
          </a:blip>
          <a:srcRect/>
          <a:stretch>
            <a:fillRect/>
          </a:stretch>
        </p:blipFill>
        <p:spPr bwMode="auto">
          <a:xfrm>
            <a:off x="646025" y="2306864"/>
            <a:ext cx="3807460" cy="2277745"/>
          </a:xfrm>
          <a:prstGeom prst="rect">
            <a:avLst/>
          </a:prstGeom>
          <a:noFill/>
          <a:ln>
            <a:noFill/>
          </a:ln>
        </p:spPr>
      </p:pic>
    </p:spTree>
    <p:extLst>
      <p:ext uri="{BB962C8B-B14F-4D97-AF65-F5344CB8AC3E}">
        <p14:creationId xmlns:p14="http://schemas.microsoft.com/office/powerpoint/2010/main" val="2169282521"/>
      </p:ext>
    </p:extLst>
  </p:cSld>
  <p:clrMapOvr>
    <a:masterClrMapping/>
  </p:clrMapOvr>
  <p:transition spd="med">
    <p:dissolv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 Grupo"/>
          <p:cNvGrpSpPr/>
          <p:nvPr/>
        </p:nvGrpSpPr>
        <p:grpSpPr>
          <a:xfrm>
            <a:off x="3563888" y="467458"/>
            <a:ext cx="2486427" cy="521671"/>
            <a:chOff x="567682" y="658626"/>
            <a:chExt cx="2056578" cy="521671"/>
          </a:xfrm>
        </p:grpSpPr>
        <p:sp>
          <p:nvSpPr>
            <p:cNvPr id="6" name="5 Rectángulo redondeado"/>
            <p:cNvSpPr/>
            <p:nvPr/>
          </p:nvSpPr>
          <p:spPr>
            <a:xfrm>
              <a:off x="567682" y="658626"/>
              <a:ext cx="2056578" cy="521671"/>
            </a:xfrm>
            <a:prstGeom prst="roundRect">
              <a:avLst>
                <a:gd name="adj" fmla="val 10000"/>
              </a:avLst>
            </a:prstGeom>
          </p:spPr>
          <p:style>
            <a:lnRef idx="1">
              <a:schemeClr val="accent5"/>
            </a:lnRef>
            <a:fillRef idx="2">
              <a:schemeClr val="accent5"/>
            </a:fillRef>
            <a:effectRef idx="1">
              <a:schemeClr val="accent5"/>
            </a:effectRef>
            <a:fontRef idx="minor">
              <a:schemeClr val="dk1"/>
            </a:fontRef>
          </p:style>
        </p:sp>
        <p:sp>
          <p:nvSpPr>
            <p:cNvPr id="7" name="6 Rectángulo"/>
            <p:cNvSpPr/>
            <p:nvPr/>
          </p:nvSpPr>
          <p:spPr>
            <a:xfrm>
              <a:off x="582961" y="673905"/>
              <a:ext cx="2026020" cy="49111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b="1" dirty="0" smtClean="0">
                  <a:latin typeface="Verdana" pitchFamily="34" charset="0"/>
                  <a:ea typeface="Verdana" pitchFamily="34" charset="0"/>
                  <a:cs typeface="Verdana" pitchFamily="34" charset="0"/>
                </a:rPr>
                <a:t>LENGUAJE</a:t>
              </a:r>
              <a:endParaRPr lang="es-EC" sz="1400" b="1" kern="1200" dirty="0">
                <a:latin typeface="Verdana" pitchFamily="34" charset="0"/>
                <a:ea typeface="Verdana" pitchFamily="34" charset="0"/>
                <a:cs typeface="Verdana" pitchFamily="34" charset="0"/>
              </a:endParaRPr>
            </a:p>
          </p:txBody>
        </p:sp>
      </p:grpSp>
      <p:pic>
        <p:nvPicPr>
          <p:cNvPr id="10" name="9 Imagen">
            <a:hlinkClick r:id="rId2" action="ppaction://hlinksldjump"/>
          </p:cNvPr>
          <p:cNvPicPr/>
          <p:nvPr/>
        </p:nvPicPr>
        <p:blipFill rotWithShape="1">
          <a:blip r:embed="rId3"/>
          <a:srcRect l="21250" t="14822" r="49167" b="13292"/>
          <a:stretch/>
        </p:blipFill>
        <p:spPr bwMode="auto">
          <a:xfrm>
            <a:off x="1475656" y="1234332"/>
            <a:ext cx="3096379" cy="4315579"/>
          </a:xfrm>
          <a:prstGeom prst="rect">
            <a:avLst/>
          </a:prstGeom>
          <a:ln>
            <a:noFill/>
          </a:ln>
          <a:extLst>
            <a:ext uri="{53640926-AAD7-44D8-BBD7-CCE9431645EC}">
              <a14:shadowObscured xmlns:a14="http://schemas.microsoft.com/office/drawing/2010/main"/>
            </a:ext>
          </a:extLst>
        </p:spPr>
      </p:pic>
      <p:pic>
        <p:nvPicPr>
          <p:cNvPr id="11" name="10 Imagen">
            <a:hlinkClick r:id="rId2" action="ppaction://hlinksldjump"/>
          </p:cNvPr>
          <p:cNvPicPr/>
          <p:nvPr/>
        </p:nvPicPr>
        <p:blipFill rotWithShape="1">
          <a:blip r:embed="rId4"/>
          <a:srcRect l="21395" t="19027" r="49204" b="13964"/>
          <a:stretch/>
        </p:blipFill>
        <p:spPr bwMode="auto">
          <a:xfrm>
            <a:off x="4833563" y="1129471"/>
            <a:ext cx="3168352" cy="44293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10314584"/>
      </p:ext>
    </p:extLst>
  </p:cSld>
  <p:clrMapOvr>
    <a:masterClrMapping/>
  </p:clrMapOvr>
  <p:transition spd="med">
    <p:dissolv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 Grupo"/>
          <p:cNvGrpSpPr/>
          <p:nvPr/>
        </p:nvGrpSpPr>
        <p:grpSpPr>
          <a:xfrm>
            <a:off x="3563888" y="467458"/>
            <a:ext cx="2486427" cy="521671"/>
            <a:chOff x="567682" y="658626"/>
            <a:chExt cx="2056578" cy="521671"/>
          </a:xfrm>
        </p:grpSpPr>
        <p:sp>
          <p:nvSpPr>
            <p:cNvPr id="6" name="5 Rectángulo redondeado"/>
            <p:cNvSpPr/>
            <p:nvPr/>
          </p:nvSpPr>
          <p:spPr>
            <a:xfrm>
              <a:off x="567682" y="658626"/>
              <a:ext cx="2056578" cy="521671"/>
            </a:xfrm>
            <a:prstGeom prst="roundRect">
              <a:avLst>
                <a:gd name="adj" fmla="val 10000"/>
              </a:avLst>
            </a:prstGeom>
          </p:spPr>
          <p:style>
            <a:lnRef idx="1">
              <a:schemeClr val="accent5"/>
            </a:lnRef>
            <a:fillRef idx="2">
              <a:schemeClr val="accent5"/>
            </a:fillRef>
            <a:effectRef idx="1">
              <a:schemeClr val="accent5"/>
            </a:effectRef>
            <a:fontRef idx="minor">
              <a:schemeClr val="dk1"/>
            </a:fontRef>
          </p:style>
        </p:sp>
        <p:sp>
          <p:nvSpPr>
            <p:cNvPr id="7" name="6 Rectángulo"/>
            <p:cNvSpPr/>
            <p:nvPr/>
          </p:nvSpPr>
          <p:spPr>
            <a:xfrm>
              <a:off x="582961" y="673905"/>
              <a:ext cx="2026020" cy="49111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b="1" dirty="0" smtClean="0">
                  <a:latin typeface="Verdana" pitchFamily="34" charset="0"/>
                  <a:ea typeface="Verdana" pitchFamily="34" charset="0"/>
                  <a:cs typeface="Verdana" pitchFamily="34" charset="0"/>
                </a:rPr>
                <a:t>LENGUAJE</a:t>
              </a:r>
              <a:endParaRPr lang="es-EC" sz="1400" b="1" kern="1200" dirty="0">
                <a:latin typeface="Verdana" pitchFamily="34" charset="0"/>
                <a:ea typeface="Verdana" pitchFamily="34" charset="0"/>
                <a:cs typeface="Verdana" pitchFamily="34" charset="0"/>
              </a:endParaRPr>
            </a:p>
          </p:txBody>
        </p:sp>
      </p:grpSp>
      <p:pic>
        <p:nvPicPr>
          <p:cNvPr id="8" name="7 Imagen" descr="C:\Users\MaBelen\Downloads\549851_386286458145741_1500252707_n.jpg">
            <a:hlinkClick r:id="rId2" action="ppaction://hlinksldjump"/>
          </p:cNvPr>
          <p:cNvPicPr/>
          <p:nvPr/>
        </p:nvPicPr>
        <p:blipFill rotWithShape="1">
          <a:blip r:embed="rId3">
            <a:extLst>
              <a:ext uri="{28A0092B-C50C-407E-A947-70E740481C1C}">
                <a14:useLocalDpi xmlns:a14="http://schemas.microsoft.com/office/drawing/2010/main" val="0"/>
              </a:ext>
            </a:extLst>
          </a:blip>
          <a:srcRect l="2340" t="7904" r="2413" b="5883"/>
          <a:stretch/>
        </p:blipFill>
        <p:spPr bwMode="auto">
          <a:xfrm rot="155065">
            <a:off x="1206881" y="1176357"/>
            <a:ext cx="3466882" cy="4498658"/>
          </a:xfrm>
          <a:prstGeom prst="rect">
            <a:avLst/>
          </a:prstGeom>
          <a:noFill/>
          <a:ln>
            <a:noFill/>
          </a:ln>
          <a:extLst>
            <a:ext uri="{53640926-AAD7-44D8-BBD7-CCE9431645EC}">
              <a14:shadowObscured xmlns:a14="http://schemas.microsoft.com/office/drawing/2010/main"/>
            </a:ext>
          </a:extLst>
        </p:spPr>
      </p:pic>
      <p:pic>
        <p:nvPicPr>
          <p:cNvPr id="9" name="8 Imagen" descr="C:\Users\MaBelen\Downloads\482208_386286448145742_19269808_n (1).jpg">
            <a:hlinkClick r:id="rId2" action="ppaction://hlinksldjump"/>
          </p:cNvPr>
          <p:cNvPicPr/>
          <p:nvPr/>
        </p:nvPicPr>
        <p:blipFill rotWithShape="1">
          <a:blip r:embed="rId4">
            <a:extLst>
              <a:ext uri="{28A0092B-C50C-407E-A947-70E740481C1C}">
                <a14:useLocalDpi xmlns:a14="http://schemas.microsoft.com/office/drawing/2010/main" val="0"/>
              </a:ext>
            </a:extLst>
          </a:blip>
          <a:srcRect l="4679" t="8824" r="3637" b="6985"/>
          <a:stretch/>
        </p:blipFill>
        <p:spPr bwMode="auto">
          <a:xfrm>
            <a:off x="5004048" y="1124743"/>
            <a:ext cx="3240360" cy="428705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81744908"/>
      </p:ext>
    </p:extLst>
  </p:cSld>
  <p:clrMapOvr>
    <a:masterClrMapping/>
  </p:clrMapOvr>
  <p:transition spd="med">
    <p:dissolv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 Grupo"/>
          <p:cNvGrpSpPr/>
          <p:nvPr/>
        </p:nvGrpSpPr>
        <p:grpSpPr>
          <a:xfrm>
            <a:off x="3563888" y="467458"/>
            <a:ext cx="2486427" cy="521671"/>
            <a:chOff x="567682" y="658626"/>
            <a:chExt cx="2056578" cy="521671"/>
          </a:xfrm>
        </p:grpSpPr>
        <p:sp>
          <p:nvSpPr>
            <p:cNvPr id="6" name="5 Rectángulo redondeado"/>
            <p:cNvSpPr/>
            <p:nvPr/>
          </p:nvSpPr>
          <p:spPr>
            <a:xfrm>
              <a:off x="567682" y="658626"/>
              <a:ext cx="2056578" cy="521671"/>
            </a:xfrm>
            <a:prstGeom prst="roundRect">
              <a:avLst>
                <a:gd name="adj" fmla="val 10000"/>
              </a:avLst>
            </a:prstGeom>
          </p:spPr>
          <p:style>
            <a:lnRef idx="1">
              <a:schemeClr val="accent5"/>
            </a:lnRef>
            <a:fillRef idx="2">
              <a:schemeClr val="accent5"/>
            </a:fillRef>
            <a:effectRef idx="1">
              <a:schemeClr val="accent5"/>
            </a:effectRef>
            <a:fontRef idx="minor">
              <a:schemeClr val="dk1"/>
            </a:fontRef>
          </p:style>
        </p:sp>
        <p:sp>
          <p:nvSpPr>
            <p:cNvPr id="7" name="6 Rectángulo"/>
            <p:cNvSpPr/>
            <p:nvPr/>
          </p:nvSpPr>
          <p:spPr>
            <a:xfrm>
              <a:off x="582961" y="673905"/>
              <a:ext cx="2026020" cy="49111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b="1" dirty="0" smtClean="0">
                  <a:latin typeface="Verdana" pitchFamily="34" charset="0"/>
                  <a:ea typeface="Verdana" pitchFamily="34" charset="0"/>
                  <a:cs typeface="Verdana" pitchFamily="34" charset="0"/>
                </a:rPr>
                <a:t>LENGUAJE</a:t>
              </a:r>
              <a:endParaRPr lang="es-EC" sz="1400" b="1" kern="1200" dirty="0">
                <a:latin typeface="Verdana" pitchFamily="34" charset="0"/>
                <a:ea typeface="Verdana" pitchFamily="34" charset="0"/>
                <a:cs typeface="Verdana" pitchFamily="34" charset="0"/>
              </a:endParaRPr>
            </a:p>
          </p:txBody>
        </p:sp>
      </p:grpSp>
      <p:pic>
        <p:nvPicPr>
          <p:cNvPr id="36867" name="Picture 3">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708" t="24906" r="19014" b="10890"/>
          <a:stretch/>
        </p:blipFill>
        <p:spPr bwMode="auto">
          <a:xfrm>
            <a:off x="4807102" y="1124744"/>
            <a:ext cx="3797346" cy="4545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6" name="Picture 4" descr="http://sphotos-c.ak.fbcdn.net/hphotos-ak-ash3/536269_433235323401095_1867258938_n.jpg">
            <a:hlinkClick r:id="rId2"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858"/>
          <a:stretch/>
        </p:blipFill>
        <p:spPr bwMode="auto">
          <a:xfrm>
            <a:off x="467544" y="1844824"/>
            <a:ext cx="4269854" cy="2662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744908"/>
      </p:ext>
    </p:extLst>
  </p:cSld>
  <p:clrMapOvr>
    <a:masterClrMapping/>
  </p:clrMapOvr>
  <p:transition spd="med">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a:hlinkClick r:id="rId2" action="ppaction://hlinksldjump"/>
          </p:cNvPr>
          <p:cNvGraphicFramePr/>
          <p:nvPr>
            <p:extLst>
              <p:ext uri="{D42A27DB-BD31-4B8C-83A1-F6EECF244321}">
                <p14:modId xmlns:p14="http://schemas.microsoft.com/office/powerpoint/2010/main" val="449035656"/>
              </p:ext>
            </p:extLst>
          </p:nvPr>
        </p:nvGraphicFramePr>
        <p:xfrm>
          <a:off x="467544" y="1196752"/>
          <a:ext cx="8064896" cy="4248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6409039"/>
      </p:ext>
    </p:extLst>
  </p:cSld>
  <p:clrMapOvr>
    <a:masterClrMapping/>
  </p:clrMapOvr>
  <p:transition spd="med">
    <p:dissolv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 Grupo"/>
          <p:cNvGrpSpPr/>
          <p:nvPr/>
        </p:nvGrpSpPr>
        <p:grpSpPr>
          <a:xfrm>
            <a:off x="3563888" y="467458"/>
            <a:ext cx="2486427" cy="521671"/>
            <a:chOff x="567682" y="658626"/>
            <a:chExt cx="2056578" cy="521671"/>
          </a:xfrm>
        </p:grpSpPr>
        <p:sp>
          <p:nvSpPr>
            <p:cNvPr id="6" name="5 Rectángulo redondeado"/>
            <p:cNvSpPr/>
            <p:nvPr/>
          </p:nvSpPr>
          <p:spPr>
            <a:xfrm>
              <a:off x="567682" y="658626"/>
              <a:ext cx="2056578" cy="521671"/>
            </a:xfrm>
            <a:prstGeom prst="roundRect">
              <a:avLst>
                <a:gd name="adj" fmla="val 10000"/>
              </a:avLst>
            </a:prstGeom>
          </p:spPr>
          <p:style>
            <a:lnRef idx="1">
              <a:schemeClr val="accent5"/>
            </a:lnRef>
            <a:fillRef idx="2">
              <a:schemeClr val="accent5"/>
            </a:fillRef>
            <a:effectRef idx="1">
              <a:schemeClr val="accent5"/>
            </a:effectRef>
            <a:fontRef idx="minor">
              <a:schemeClr val="dk1"/>
            </a:fontRef>
          </p:style>
        </p:sp>
        <p:sp>
          <p:nvSpPr>
            <p:cNvPr id="7" name="6 Rectángulo"/>
            <p:cNvSpPr/>
            <p:nvPr/>
          </p:nvSpPr>
          <p:spPr>
            <a:xfrm>
              <a:off x="582961" y="673905"/>
              <a:ext cx="2026020" cy="49111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b="1" dirty="0" smtClean="0">
                  <a:latin typeface="Verdana" pitchFamily="34" charset="0"/>
                  <a:ea typeface="Verdana" pitchFamily="34" charset="0"/>
                  <a:cs typeface="Verdana" pitchFamily="34" charset="0"/>
                </a:rPr>
                <a:t>RETAHÍLAS</a:t>
              </a:r>
              <a:endParaRPr lang="es-EC" sz="1400" b="1" kern="1200" dirty="0">
                <a:latin typeface="Verdana" pitchFamily="34" charset="0"/>
                <a:ea typeface="Verdana" pitchFamily="34" charset="0"/>
                <a:cs typeface="Verdana" pitchFamily="34" charset="0"/>
              </a:endParaRPr>
            </a:p>
          </p:txBody>
        </p:sp>
      </p:grpSp>
      <p:pic>
        <p:nvPicPr>
          <p:cNvPr id="8" name="7 Imagen" descr="C:\Users\MaBelen\Downloads\544323_384331071674613_1003389419_n.jpg">
            <a:hlinkClick r:id="rId2" action="ppaction://hlinksldjump"/>
          </p:cNvPr>
          <p:cNvPicPr/>
          <p:nvPr/>
        </p:nvPicPr>
        <p:blipFill rotWithShape="1">
          <a:blip r:embed="rId3">
            <a:extLst>
              <a:ext uri="{28A0092B-C50C-407E-A947-70E740481C1C}">
                <a14:useLocalDpi xmlns:a14="http://schemas.microsoft.com/office/drawing/2010/main" val="0"/>
              </a:ext>
            </a:extLst>
          </a:blip>
          <a:srcRect l="27964" t="9394" r="14540" b="20261"/>
          <a:stretch/>
        </p:blipFill>
        <p:spPr bwMode="auto">
          <a:xfrm>
            <a:off x="611560" y="1231926"/>
            <a:ext cx="3672408" cy="4657997"/>
          </a:xfrm>
          <a:prstGeom prst="rect">
            <a:avLst/>
          </a:prstGeom>
          <a:noFill/>
          <a:ln>
            <a:noFill/>
          </a:ln>
          <a:extLst>
            <a:ext uri="{53640926-AAD7-44D8-BBD7-CCE9431645EC}">
              <a14:shadowObscured xmlns:a14="http://schemas.microsoft.com/office/drawing/2010/main"/>
            </a:ext>
          </a:extLst>
        </p:spPr>
      </p:pic>
      <p:pic>
        <p:nvPicPr>
          <p:cNvPr id="9" name="8 Imagen" descr="C:\Users\MaBelen\Downloads\487488_384331051674615_426999682_n.jpg">
            <a:hlinkClick r:id="rId2" action="ppaction://hlinksldjump"/>
          </p:cNvPr>
          <p:cNvPicPr/>
          <p:nvPr/>
        </p:nvPicPr>
        <p:blipFill rotWithShape="1">
          <a:blip r:embed="rId4">
            <a:extLst>
              <a:ext uri="{28A0092B-C50C-407E-A947-70E740481C1C}">
                <a14:useLocalDpi xmlns:a14="http://schemas.microsoft.com/office/drawing/2010/main" val="0"/>
              </a:ext>
            </a:extLst>
          </a:blip>
          <a:srcRect l="16879" t="11360" r="11784" b="16984"/>
          <a:stretch/>
        </p:blipFill>
        <p:spPr bwMode="auto">
          <a:xfrm>
            <a:off x="4932040" y="1269545"/>
            <a:ext cx="3384378" cy="4319696"/>
          </a:xfrm>
          <a:prstGeom prst="rect">
            <a:avLst/>
          </a:prstGeom>
          <a:noFill/>
          <a:ln>
            <a:noFill/>
          </a:ln>
          <a:extLst>
            <a:ext uri="{53640926-AAD7-44D8-BBD7-CCE9431645EC}">
              <a14:shadowObscured xmlns:a14="http://schemas.microsoft.com/office/drawing/2010/main"/>
            </a:ext>
          </a:extLst>
        </p:spPr>
      </p:pic>
      <p:pic>
        <p:nvPicPr>
          <p:cNvPr id="10" name="Picture 2" descr="http://imagenes.espaciologopedico.com/tienda/57/8413082318857.jpg">
            <a:hlinkClick r:id="rId2"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1188" y="419316"/>
            <a:ext cx="2218134" cy="1109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744908"/>
      </p:ext>
    </p:extLst>
  </p:cSld>
  <p:clrMapOvr>
    <a:masterClrMapping/>
  </p:clrMapOvr>
  <p:transition spd="med">
    <p:dissolv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1 Imagen" descr="C:\Users\MaBelen\Downloads\577205_384331085007945_802731162_n (1).jpg">
            <a:hlinkClick r:id="rId2" action="ppaction://hlinksldjump"/>
          </p:cNvPr>
          <p:cNvPicPr/>
          <p:nvPr/>
        </p:nvPicPr>
        <p:blipFill rotWithShape="1">
          <a:blip r:embed="rId3">
            <a:extLst>
              <a:ext uri="{28A0092B-C50C-407E-A947-70E740481C1C}">
                <a14:useLocalDpi xmlns:a14="http://schemas.microsoft.com/office/drawing/2010/main" val="0"/>
              </a:ext>
            </a:extLst>
          </a:blip>
          <a:srcRect l="16880" t="11360" r="7961" b="16547"/>
          <a:stretch/>
        </p:blipFill>
        <p:spPr bwMode="auto">
          <a:xfrm>
            <a:off x="323528" y="1203823"/>
            <a:ext cx="3281783" cy="4522861"/>
          </a:xfrm>
          <a:prstGeom prst="rect">
            <a:avLst/>
          </a:prstGeom>
          <a:noFill/>
          <a:ln>
            <a:noFill/>
          </a:ln>
          <a:extLst>
            <a:ext uri="{53640926-AAD7-44D8-BBD7-CCE9431645EC}">
              <a14:shadowObscured xmlns:a14="http://schemas.microsoft.com/office/drawing/2010/main"/>
            </a:ext>
          </a:extLst>
        </p:spPr>
      </p:pic>
      <p:pic>
        <p:nvPicPr>
          <p:cNvPr id="10" name="9 Imagen" descr="C:\Users\MaBelen\Downloads\67342_384331095007944_676349340_n.jpg">
            <a:hlinkClick r:id="rId2" action="ppaction://hlinksldjump"/>
          </p:cNvPr>
          <p:cNvPicPr/>
          <p:nvPr/>
        </p:nvPicPr>
        <p:blipFill rotWithShape="1">
          <a:blip r:embed="rId4">
            <a:extLst>
              <a:ext uri="{28A0092B-C50C-407E-A947-70E740481C1C}">
                <a14:useLocalDpi xmlns:a14="http://schemas.microsoft.com/office/drawing/2010/main" val="0"/>
              </a:ext>
            </a:extLst>
          </a:blip>
          <a:srcRect l="12739" t="11797" r="10191" b="17640"/>
          <a:stretch/>
        </p:blipFill>
        <p:spPr bwMode="auto">
          <a:xfrm>
            <a:off x="3637065" y="1226597"/>
            <a:ext cx="3383207" cy="4522861"/>
          </a:xfrm>
          <a:prstGeom prst="rect">
            <a:avLst/>
          </a:prstGeom>
          <a:noFill/>
          <a:ln>
            <a:noFill/>
          </a:ln>
          <a:extLst>
            <a:ext uri="{53640926-AAD7-44D8-BBD7-CCE9431645EC}">
              <a14:shadowObscured xmlns:a14="http://schemas.microsoft.com/office/drawing/2010/main"/>
            </a:ext>
          </a:extLst>
        </p:spPr>
      </p:pic>
      <p:pic>
        <p:nvPicPr>
          <p:cNvPr id="11" name="Picture 2">
            <a:hlinkClick r:id="rId2" action="ppaction://hlinksldjump"/>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6116" t="57008" r="30680" b="25189"/>
          <a:stretch/>
        </p:blipFill>
        <p:spPr bwMode="auto">
          <a:xfrm>
            <a:off x="7301344" y="4170218"/>
            <a:ext cx="1717965" cy="1302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7 Grupo"/>
          <p:cNvGrpSpPr/>
          <p:nvPr/>
        </p:nvGrpSpPr>
        <p:grpSpPr>
          <a:xfrm>
            <a:off x="3716288" y="476672"/>
            <a:ext cx="2486427" cy="521671"/>
            <a:chOff x="567682" y="658626"/>
            <a:chExt cx="2056578" cy="521671"/>
          </a:xfrm>
        </p:grpSpPr>
        <p:sp>
          <p:nvSpPr>
            <p:cNvPr id="9" name="8 Rectángulo redondeado"/>
            <p:cNvSpPr/>
            <p:nvPr/>
          </p:nvSpPr>
          <p:spPr>
            <a:xfrm>
              <a:off x="567682" y="658626"/>
              <a:ext cx="2056578" cy="521671"/>
            </a:xfrm>
            <a:prstGeom prst="roundRect">
              <a:avLst>
                <a:gd name="adj" fmla="val 10000"/>
              </a:avLst>
            </a:prstGeom>
          </p:spPr>
          <p:style>
            <a:lnRef idx="1">
              <a:schemeClr val="accent5"/>
            </a:lnRef>
            <a:fillRef idx="2">
              <a:schemeClr val="accent5"/>
            </a:fillRef>
            <a:effectRef idx="1">
              <a:schemeClr val="accent5"/>
            </a:effectRef>
            <a:fontRef idx="minor">
              <a:schemeClr val="dk1"/>
            </a:fontRef>
          </p:style>
        </p:sp>
        <p:sp>
          <p:nvSpPr>
            <p:cNvPr id="13" name="12 Rectángulo"/>
            <p:cNvSpPr/>
            <p:nvPr/>
          </p:nvSpPr>
          <p:spPr>
            <a:xfrm>
              <a:off x="582961" y="673905"/>
              <a:ext cx="2026020" cy="49111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b="1" dirty="0" smtClean="0">
                  <a:latin typeface="Verdana" pitchFamily="34" charset="0"/>
                  <a:ea typeface="Verdana" pitchFamily="34" charset="0"/>
                  <a:cs typeface="Verdana" pitchFamily="34" charset="0"/>
                </a:rPr>
                <a:t>RETAHÍLAS</a:t>
              </a:r>
              <a:endParaRPr lang="es-EC" sz="1400" b="1" kern="1200" dirty="0">
                <a:latin typeface="Verdana" pitchFamily="34" charset="0"/>
                <a:ea typeface="Verdana" pitchFamily="34" charset="0"/>
                <a:cs typeface="Verdana" pitchFamily="34" charset="0"/>
              </a:endParaRPr>
            </a:p>
          </p:txBody>
        </p:sp>
      </p:grpSp>
      <p:pic>
        <p:nvPicPr>
          <p:cNvPr id="50178" name="Picture 2" descr="http://psidesarrollo3equipo19.wikispaces.com/file/view/imagen.jpg/177129809/195x178/imagen.jpg">
            <a:hlinkClick r:id="rId2"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2240" y="491951"/>
            <a:ext cx="1857375" cy="1695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353962"/>
      </p:ext>
    </p:extLst>
  </p:cSld>
  <p:clrMapOvr>
    <a:masterClrMapping/>
  </p:clrMapOvr>
  <p:transition spd="med">
    <p:dissolv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 Grupo"/>
          <p:cNvGrpSpPr/>
          <p:nvPr/>
        </p:nvGrpSpPr>
        <p:grpSpPr>
          <a:xfrm>
            <a:off x="3563888" y="467458"/>
            <a:ext cx="2880320" cy="521671"/>
            <a:chOff x="567682" y="658626"/>
            <a:chExt cx="2056578" cy="521671"/>
          </a:xfrm>
        </p:grpSpPr>
        <p:sp>
          <p:nvSpPr>
            <p:cNvPr id="6" name="5 Rectángulo redondeado"/>
            <p:cNvSpPr/>
            <p:nvPr/>
          </p:nvSpPr>
          <p:spPr>
            <a:xfrm>
              <a:off x="567682" y="658626"/>
              <a:ext cx="2056578" cy="521671"/>
            </a:xfrm>
            <a:prstGeom prst="roundRect">
              <a:avLst>
                <a:gd name="adj" fmla="val 10000"/>
              </a:avLst>
            </a:prstGeom>
          </p:spPr>
          <p:style>
            <a:lnRef idx="1">
              <a:schemeClr val="accent5"/>
            </a:lnRef>
            <a:fillRef idx="2">
              <a:schemeClr val="accent5"/>
            </a:fillRef>
            <a:effectRef idx="1">
              <a:schemeClr val="accent5"/>
            </a:effectRef>
            <a:fontRef idx="minor">
              <a:schemeClr val="dk1"/>
            </a:fontRef>
          </p:style>
          <p:txBody>
            <a:bodyPr/>
            <a:lstStyle/>
            <a:p>
              <a:endParaRPr lang="es-ES" dirty="0"/>
            </a:p>
          </p:txBody>
        </p:sp>
        <p:sp>
          <p:nvSpPr>
            <p:cNvPr id="7" name="6 Rectángulo"/>
            <p:cNvSpPr/>
            <p:nvPr/>
          </p:nvSpPr>
          <p:spPr>
            <a:xfrm>
              <a:off x="582961" y="673905"/>
              <a:ext cx="2026020" cy="49111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b="1" dirty="0" smtClean="0">
                  <a:latin typeface="Verdana" pitchFamily="34" charset="0"/>
                  <a:ea typeface="Verdana" pitchFamily="34" charset="0"/>
                  <a:cs typeface="Verdana" pitchFamily="34" charset="0"/>
                </a:rPr>
                <a:t>LECTURA PICTOGRÁFICA</a:t>
              </a:r>
              <a:endParaRPr lang="es-EC" sz="1400" b="1" kern="1200" dirty="0">
                <a:latin typeface="Verdana" pitchFamily="34" charset="0"/>
                <a:ea typeface="Verdana" pitchFamily="34" charset="0"/>
                <a:cs typeface="Verdana" pitchFamily="34" charset="0"/>
              </a:endParaRPr>
            </a:p>
          </p:txBody>
        </p:sp>
      </p:grpSp>
      <p:pic>
        <p:nvPicPr>
          <p:cNvPr id="8" name="7 Imagen" descr="http://3.bp.blogspot.com/-PIYPqXIQs4U/ULT1_WlHsYI/AAAAAAAAAHA/6bgU8sL8gyI/s1600/pictograma+invierno.jpg">
            <a:hlinkClick r:id="rId2" action="ppaction://hlinksldjump"/>
          </p:cNvPr>
          <p:cNvPicPr/>
          <p:nvPr/>
        </p:nvPicPr>
        <p:blipFill rotWithShape="1">
          <a:blip r:embed="rId3">
            <a:extLst>
              <a:ext uri="{28A0092B-C50C-407E-A947-70E740481C1C}">
                <a14:useLocalDpi xmlns:a14="http://schemas.microsoft.com/office/drawing/2010/main" val="0"/>
              </a:ext>
            </a:extLst>
          </a:blip>
          <a:srcRect l="6104" r="6395"/>
          <a:stretch/>
        </p:blipFill>
        <p:spPr bwMode="auto">
          <a:xfrm>
            <a:off x="323528" y="1196752"/>
            <a:ext cx="3384376" cy="4392488"/>
          </a:xfrm>
          <a:prstGeom prst="rect">
            <a:avLst/>
          </a:prstGeom>
          <a:noFill/>
          <a:ln>
            <a:noFill/>
          </a:ln>
          <a:extLst>
            <a:ext uri="{53640926-AAD7-44D8-BBD7-CCE9431645EC}">
              <a14:shadowObscured xmlns:a14="http://schemas.microsoft.com/office/drawing/2010/main"/>
            </a:ext>
          </a:extLst>
        </p:spPr>
      </p:pic>
      <p:pic>
        <p:nvPicPr>
          <p:cNvPr id="9" name="8 Imagen" descr="f2fbb3b8eadad6baae7faa0fe72379c5 Desayuna con Juan para niños de infantil">
            <a:hlinkClick r:id="rId2" action="ppaction://hlinksldjump"/>
          </p:cNvPr>
          <p:cNvPicPr/>
          <p:nvPr/>
        </p:nvPicPr>
        <p:blipFill>
          <a:blip r:embed="rId4">
            <a:extLst>
              <a:ext uri="{28A0092B-C50C-407E-A947-70E740481C1C}">
                <a14:useLocalDpi xmlns:a14="http://schemas.microsoft.com/office/drawing/2010/main" val="0"/>
              </a:ext>
            </a:extLst>
          </a:blip>
          <a:srcRect/>
          <a:stretch>
            <a:fillRect/>
          </a:stretch>
        </p:blipFill>
        <p:spPr bwMode="auto">
          <a:xfrm>
            <a:off x="3923928" y="1196753"/>
            <a:ext cx="3261851" cy="4269044"/>
          </a:xfrm>
          <a:prstGeom prst="rect">
            <a:avLst/>
          </a:prstGeom>
          <a:noFill/>
          <a:ln>
            <a:noFill/>
          </a:ln>
        </p:spPr>
      </p:pic>
      <p:sp>
        <p:nvSpPr>
          <p:cNvPr id="2" name="1 Rectángulo">
            <a:hlinkClick r:id="rId2" action="ppaction://hlinksldjump"/>
          </p:cNvPr>
          <p:cNvSpPr/>
          <p:nvPr/>
        </p:nvSpPr>
        <p:spPr>
          <a:xfrm>
            <a:off x="7127776" y="3861048"/>
            <a:ext cx="2016224" cy="1938992"/>
          </a:xfrm>
          <a:prstGeom prst="rect">
            <a:avLst/>
          </a:prstGeom>
        </p:spPr>
        <p:txBody>
          <a:bodyPr wrap="square">
            <a:spAutoFit/>
          </a:bodyPr>
          <a:lstStyle/>
          <a:p>
            <a:r>
              <a:rPr lang="es-ES" sz="1200" b="1" dirty="0"/>
              <a:t>Funciones Básicas: 	</a:t>
            </a:r>
            <a:endParaRPr lang="es-EC" sz="1200" dirty="0"/>
          </a:p>
          <a:p>
            <a:pPr marL="171450" lvl="0" indent="-171450">
              <a:buFont typeface="Arial" pitchFamily="34" charset="0"/>
              <a:buChar char="•"/>
            </a:pPr>
            <a:r>
              <a:rPr lang="es-ES" sz="1200" dirty="0" smtClean="0"/>
              <a:t>Lenguaje.</a:t>
            </a:r>
            <a:endParaRPr lang="es-EC" sz="1200" dirty="0"/>
          </a:p>
          <a:p>
            <a:pPr marL="171450" lvl="0" indent="-171450">
              <a:buFont typeface="Arial" pitchFamily="34" charset="0"/>
              <a:buChar char="•"/>
            </a:pPr>
            <a:r>
              <a:rPr lang="es-ES" sz="1200" dirty="0" smtClean="0"/>
              <a:t>Memoria </a:t>
            </a:r>
            <a:r>
              <a:rPr lang="es-ES" sz="1200" dirty="0"/>
              <a:t>secuencia </a:t>
            </a:r>
            <a:r>
              <a:rPr lang="es-ES" sz="1200" dirty="0" smtClean="0"/>
              <a:t>auditiva.</a:t>
            </a:r>
            <a:endParaRPr lang="es-EC" sz="1200" dirty="0"/>
          </a:p>
          <a:p>
            <a:pPr marL="171450" lvl="0" indent="-171450">
              <a:buFont typeface="Arial" pitchFamily="34" charset="0"/>
              <a:buChar char="•"/>
            </a:pPr>
            <a:r>
              <a:rPr lang="es-ES" sz="1200" dirty="0" smtClean="0"/>
              <a:t>Discriminación Auditiva.</a:t>
            </a:r>
            <a:endParaRPr lang="es-EC" sz="1200" dirty="0"/>
          </a:p>
          <a:p>
            <a:pPr marL="171450" lvl="0" indent="-171450">
              <a:buFont typeface="Arial" pitchFamily="34" charset="0"/>
              <a:buChar char="•"/>
            </a:pPr>
            <a:r>
              <a:rPr lang="es-ES" sz="1200" dirty="0" smtClean="0"/>
              <a:t>Asociación auditiva.</a:t>
            </a:r>
            <a:endParaRPr lang="es-EC" sz="1200" dirty="0"/>
          </a:p>
          <a:p>
            <a:pPr marL="171450" lvl="0" indent="-171450">
              <a:buFont typeface="Arial" pitchFamily="34" charset="0"/>
              <a:buChar char="•"/>
            </a:pPr>
            <a:r>
              <a:rPr lang="es-ES" sz="1200" dirty="0" smtClean="0"/>
              <a:t>Ritmo</a:t>
            </a:r>
          </a:p>
          <a:p>
            <a:pPr marL="171450" lvl="0" indent="-171450">
              <a:buFont typeface="Arial" pitchFamily="34" charset="0"/>
              <a:buChar char="•"/>
            </a:pPr>
            <a:r>
              <a:rPr lang="es-ES" sz="1200" dirty="0" smtClean="0"/>
              <a:t>Expresivo manual</a:t>
            </a:r>
          </a:p>
          <a:p>
            <a:pPr marL="171450" lvl="0" indent="-171450">
              <a:buFont typeface="Arial" pitchFamily="34" charset="0"/>
              <a:buChar char="•"/>
            </a:pPr>
            <a:r>
              <a:rPr lang="es-ES" sz="1200" dirty="0" smtClean="0"/>
              <a:t>Percepción auditiva.</a:t>
            </a:r>
            <a:endParaRPr lang="es-EC" sz="1200" dirty="0"/>
          </a:p>
          <a:p>
            <a:pPr marL="171450" lvl="0" indent="-171450">
              <a:buFont typeface="Arial" pitchFamily="34" charset="0"/>
              <a:buChar char="•"/>
            </a:pPr>
            <a:r>
              <a:rPr lang="es-ES" sz="1200" dirty="0" smtClean="0"/>
              <a:t>Atención</a:t>
            </a:r>
            <a:r>
              <a:rPr lang="es-ES" sz="1200" dirty="0"/>
              <a:t>.</a:t>
            </a:r>
            <a:endParaRPr lang="es-EC" sz="1200" dirty="0"/>
          </a:p>
        </p:txBody>
      </p:sp>
      <p:pic>
        <p:nvPicPr>
          <p:cNvPr id="51202" name="Picture 2" descr="https://encrypted-tbn3.gstatic.com/images?q=tbn:ANd9GcRevEaXItq_3OyihFT5mxqruJEQsm3I5P8EwZr04fdjXI93cbMH">
            <a:hlinkClick r:id="rId2"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5779" y="172799"/>
            <a:ext cx="1728192" cy="1602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81262"/>
      </p:ext>
    </p:extLst>
  </p:cSld>
  <p:clrMapOvr>
    <a:masterClrMapping/>
  </p:clrMapOvr>
  <p:transition spd="med">
    <p:dissolv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646025" y="1268760"/>
            <a:ext cx="3853967" cy="521671"/>
            <a:chOff x="35461" y="1002"/>
            <a:chExt cx="2593373" cy="521671"/>
          </a:xfrm>
          <a:scene3d>
            <a:camera prst="orthographicFront"/>
            <a:lightRig rig="flat" dir="t"/>
          </a:scene3d>
        </p:grpSpPr>
        <p:sp>
          <p:nvSpPr>
            <p:cNvPr id="3" name="2 Rectángulo redondeado"/>
            <p:cNvSpPr/>
            <p:nvPr/>
          </p:nvSpPr>
          <p:spPr>
            <a:xfrm>
              <a:off x="35461" y="1002"/>
              <a:ext cx="2593373" cy="521671"/>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4" name="3 Rectángulo"/>
            <p:cNvSpPr/>
            <p:nvPr/>
          </p:nvSpPr>
          <p:spPr>
            <a:xfrm>
              <a:off x="50740" y="16281"/>
              <a:ext cx="2562815" cy="49111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C" sz="1400" b="1" kern="1200" dirty="0" smtClean="0"/>
                <a:t>COMPRENSIÓN Y EXPRESIÓN ORAL Y ESCRITA.</a:t>
              </a:r>
              <a:endParaRPr lang="es-EC" sz="1400" kern="1200" dirty="0"/>
            </a:p>
          </p:txBody>
        </p:sp>
      </p:grpSp>
      <p:grpSp>
        <p:nvGrpSpPr>
          <p:cNvPr id="5" name="4 Grupo"/>
          <p:cNvGrpSpPr/>
          <p:nvPr/>
        </p:nvGrpSpPr>
        <p:grpSpPr>
          <a:xfrm>
            <a:off x="5585860" y="452179"/>
            <a:ext cx="2486427" cy="521671"/>
            <a:chOff x="567682" y="658626"/>
            <a:chExt cx="2056578" cy="521671"/>
          </a:xfrm>
        </p:grpSpPr>
        <p:sp>
          <p:nvSpPr>
            <p:cNvPr id="6" name="5 Rectángulo redondeado"/>
            <p:cNvSpPr/>
            <p:nvPr/>
          </p:nvSpPr>
          <p:spPr>
            <a:xfrm>
              <a:off x="567682" y="658626"/>
              <a:ext cx="2056578" cy="521671"/>
            </a:xfrm>
            <a:prstGeom prst="roundRect">
              <a:avLst>
                <a:gd name="adj" fmla="val 10000"/>
              </a:avLst>
            </a:prstGeom>
          </p:spPr>
          <p:style>
            <a:lnRef idx="1">
              <a:schemeClr val="accent2"/>
            </a:lnRef>
            <a:fillRef idx="3">
              <a:schemeClr val="accent2"/>
            </a:fillRef>
            <a:effectRef idx="2">
              <a:schemeClr val="accent2"/>
            </a:effectRef>
            <a:fontRef idx="minor">
              <a:schemeClr val="lt1"/>
            </a:fontRef>
          </p:style>
        </p:sp>
        <p:sp>
          <p:nvSpPr>
            <p:cNvPr id="7" name="6 Rectángulo"/>
            <p:cNvSpPr/>
            <p:nvPr/>
          </p:nvSpPr>
          <p:spPr>
            <a:xfrm>
              <a:off x="582961" y="673905"/>
              <a:ext cx="2026020" cy="491113"/>
            </a:xfrm>
            <a:prstGeom prst="rect">
              <a:avLst/>
            </a:prstGeom>
          </p:spPr>
          <p:style>
            <a:lnRef idx="1">
              <a:schemeClr val="accent2"/>
            </a:lnRef>
            <a:fillRef idx="3">
              <a:schemeClr val="accent2"/>
            </a:fillRef>
            <a:effectRef idx="2">
              <a:schemeClr val="accent2"/>
            </a:effectRef>
            <a:fontRef idx="minor">
              <a:schemeClr val="lt1"/>
            </a:fontRef>
          </p:style>
          <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b="1" dirty="0" smtClean="0">
                  <a:latin typeface="Verdana" pitchFamily="34" charset="0"/>
                  <a:ea typeface="Verdana" pitchFamily="34" charset="0"/>
                  <a:cs typeface="Verdana" pitchFamily="34" charset="0"/>
                </a:rPr>
                <a:t>EXPRESIÓN ARTÍSTICA</a:t>
              </a:r>
              <a:endParaRPr lang="es-EC" sz="1400" b="1" kern="1200" dirty="0">
                <a:latin typeface="Verdana" pitchFamily="34" charset="0"/>
                <a:ea typeface="Verdana" pitchFamily="34" charset="0"/>
                <a:cs typeface="Verdana" pitchFamily="34" charset="0"/>
              </a:endParaRPr>
            </a:p>
          </p:txBody>
        </p:sp>
      </p:grpSp>
      <p:pic>
        <p:nvPicPr>
          <p:cNvPr id="2060" name="Picture 12">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308" t="22538" r="55384" b="14394"/>
          <a:stretch/>
        </p:blipFill>
        <p:spPr bwMode="auto">
          <a:xfrm>
            <a:off x="5004048" y="1052736"/>
            <a:ext cx="3960439" cy="4613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2" name="21 Grupo"/>
          <p:cNvGrpSpPr/>
          <p:nvPr/>
        </p:nvGrpSpPr>
        <p:grpSpPr>
          <a:xfrm>
            <a:off x="1090610" y="2276872"/>
            <a:ext cx="2486427" cy="521671"/>
            <a:chOff x="567682" y="658626"/>
            <a:chExt cx="2056578" cy="521671"/>
          </a:xfrm>
        </p:grpSpPr>
        <p:sp>
          <p:nvSpPr>
            <p:cNvPr id="23" name="22 Rectángulo redondeado"/>
            <p:cNvSpPr/>
            <p:nvPr/>
          </p:nvSpPr>
          <p:spPr>
            <a:xfrm>
              <a:off x="567682" y="658626"/>
              <a:ext cx="2056578" cy="521671"/>
            </a:xfrm>
            <a:prstGeom prst="roundRect">
              <a:avLst>
                <a:gd name="adj" fmla="val 10000"/>
              </a:avLst>
            </a:prstGeom>
          </p:spPr>
          <p:style>
            <a:lnRef idx="1">
              <a:schemeClr val="accent2"/>
            </a:lnRef>
            <a:fillRef idx="3">
              <a:schemeClr val="accent2"/>
            </a:fillRef>
            <a:effectRef idx="2">
              <a:schemeClr val="accent2"/>
            </a:effectRef>
            <a:fontRef idx="minor">
              <a:schemeClr val="lt1"/>
            </a:fontRef>
          </p:style>
        </p:sp>
        <p:sp>
          <p:nvSpPr>
            <p:cNvPr id="24" name="23 Rectángulo"/>
            <p:cNvSpPr/>
            <p:nvPr/>
          </p:nvSpPr>
          <p:spPr>
            <a:xfrm>
              <a:off x="582961" y="673905"/>
              <a:ext cx="2026020" cy="491113"/>
            </a:xfrm>
            <a:prstGeom prst="rect">
              <a:avLst/>
            </a:prstGeom>
          </p:spPr>
          <p:style>
            <a:lnRef idx="1">
              <a:schemeClr val="accent2"/>
            </a:lnRef>
            <a:fillRef idx="3">
              <a:schemeClr val="accent2"/>
            </a:fillRef>
            <a:effectRef idx="2">
              <a:schemeClr val="accent2"/>
            </a:effectRef>
            <a:fontRef idx="minor">
              <a:schemeClr val="lt1"/>
            </a:fontRef>
          </p:style>
          <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b="1" dirty="0" smtClean="0">
                  <a:latin typeface="Verdana" pitchFamily="34" charset="0"/>
                  <a:ea typeface="Verdana" pitchFamily="34" charset="0"/>
                  <a:cs typeface="Verdana" pitchFamily="34" charset="0"/>
                </a:rPr>
                <a:t>COORDINACIÓN VISOMOTORA</a:t>
              </a:r>
            </a:p>
          </p:txBody>
        </p:sp>
      </p:grpSp>
      <p:pic>
        <p:nvPicPr>
          <p:cNvPr id="27" name="Picture 16" descr="http://www.bibliotecaspublicas.es/colunga/imagenes/contenido15641.jpg">
            <a:hlinkClick r:id="rId2"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3034" y="3366089"/>
            <a:ext cx="3639948" cy="1981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282521"/>
      </p:ext>
    </p:extLst>
  </p:cSld>
  <p:clrMapOvr>
    <a:masterClrMapping/>
  </p:clrMapOvr>
  <p:transition spd="med">
    <p:dissolv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encrypted-tbn0.gstatic.com/images?q=tbn:ANd9GcT_-VM8YyvElEp9S6rY9rAMJzCrUki6Vh19yRTOtYX4Cxm7rKuQ">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3345398"/>
            <a:ext cx="2447925" cy="186690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1 Grupo"/>
          <p:cNvGrpSpPr/>
          <p:nvPr/>
        </p:nvGrpSpPr>
        <p:grpSpPr>
          <a:xfrm>
            <a:off x="646025" y="1268760"/>
            <a:ext cx="3853967" cy="521671"/>
            <a:chOff x="35461" y="1002"/>
            <a:chExt cx="2593373" cy="521671"/>
          </a:xfrm>
          <a:scene3d>
            <a:camera prst="orthographicFront"/>
            <a:lightRig rig="flat" dir="t"/>
          </a:scene3d>
        </p:grpSpPr>
        <p:sp>
          <p:nvSpPr>
            <p:cNvPr id="3" name="2 Rectángulo redondeado"/>
            <p:cNvSpPr/>
            <p:nvPr/>
          </p:nvSpPr>
          <p:spPr>
            <a:xfrm>
              <a:off x="35461" y="1002"/>
              <a:ext cx="2593373" cy="521671"/>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4" name="3 Rectángulo"/>
            <p:cNvSpPr/>
            <p:nvPr/>
          </p:nvSpPr>
          <p:spPr>
            <a:xfrm>
              <a:off x="50740" y="16281"/>
              <a:ext cx="2562815" cy="49111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C" sz="1400" b="1" kern="1200" dirty="0" smtClean="0"/>
                <a:t>COMPRENSIÓN Y EXPRESIÓN ORAL Y ESCRITA.</a:t>
              </a:r>
              <a:endParaRPr lang="es-EC" sz="1400" kern="1200" dirty="0"/>
            </a:p>
          </p:txBody>
        </p:sp>
      </p:grpSp>
      <p:grpSp>
        <p:nvGrpSpPr>
          <p:cNvPr id="5" name="4 Grupo"/>
          <p:cNvGrpSpPr/>
          <p:nvPr/>
        </p:nvGrpSpPr>
        <p:grpSpPr>
          <a:xfrm>
            <a:off x="1268765" y="2060848"/>
            <a:ext cx="2486427" cy="521671"/>
            <a:chOff x="567682" y="658626"/>
            <a:chExt cx="2056578" cy="521671"/>
          </a:xfrm>
        </p:grpSpPr>
        <p:sp>
          <p:nvSpPr>
            <p:cNvPr id="6" name="5 Rectángulo redondeado"/>
            <p:cNvSpPr/>
            <p:nvPr/>
          </p:nvSpPr>
          <p:spPr>
            <a:xfrm>
              <a:off x="567682" y="658626"/>
              <a:ext cx="2056578" cy="521671"/>
            </a:xfrm>
            <a:prstGeom prst="roundRect">
              <a:avLst>
                <a:gd name="adj" fmla="val 10000"/>
              </a:avLst>
            </a:prstGeom>
          </p:spPr>
          <p:style>
            <a:lnRef idx="1">
              <a:schemeClr val="accent2"/>
            </a:lnRef>
            <a:fillRef idx="3">
              <a:schemeClr val="accent2"/>
            </a:fillRef>
            <a:effectRef idx="2">
              <a:schemeClr val="accent2"/>
            </a:effectRef>
            <a:fontRef idx="minor">
              <a:schemeClr val="lt1"/>
            </a:fontRef>
          </p:style>
        </p:sp>
        <p:sp>
          <p:nvSpPr>
            <p:cNvPr id="7" name="6 Rectángulo"/>
            <p:cNvSpPr/>
            <p:nvPr/>
          </p:nvSpPr>
          <p:spPr>
            <a:xfrm>
              <a:off x="582961" y="673905"/>
              <a:ext cx="2026020" cy="491113"/>
            </a:xfrm>
            <a:prstGeom prst="rect">
              <a:avLst/>
            </a:prstGeom>
          </p:spPr>
          <p:style>
            <a:lnRef idx="1">
              <a:schemeClr val="accent2"/>
            </a:lnRef>
            <a:fillRef idx="3">
              <a:schemeClr val="accent2"/>
            </a:fillRef>
            <a:effectRef idx="2">
              <a:schemeClr val="accent2"/>
            </a:effectRef>
            <a:fontRef idx="minor">
              <a:schemeClr val="lt1"/>
            </a:fontRef>
          </p:style>
          <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b="1" dirty="0" smtClean="0">
                  <a:latin typeface="Verdana" pitchFamily="34" charset="0"/>
                  <a:ea typeface="Verdana" pitchFamily="34" charset="0"/>
                  <a:cs typeface="Verdana" pitchFamily="34" charset="0"/>
                </a:rPr>
                <a:t>PERCEPCIÓN VISUAL</a:t>
              </a:r>
              <a:endParaRPr lang="es-EC" sz="1400" b="1" kern="1200" dirty="0">
                <a:latin typeface="Verdana" pitchFamily="34" charset="0"/>
                <a:ea typeface="Verdana" pitchFamily="34" charset="0"/>
                <a:cs typeface="Verdana" pitchFamily="34" charset="0"/>
              </a:endParaRPr>
            </a:p>
          </p:txBody>
        </p:sp>
      </p:grpSp>
      <p:pic>
        <p:nvPicPr>
          <p:cNvPr id="3074" name="Picture 2">
            <a:hlinkClick r:id="rId2"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536" t="22728" r="56927" b="15909"/>
          <a:stretch/>
        </p:blipFill>
        <p:spPr bwMode="auto">
          <a:xfrm>
            <a:off x="4716016" y="1093489"/>
            <a:ext cx="4104456" cy="4639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8 Grupo"/>
          <p:cNvGrpSpPr/>
          <p:nvPr/>
        </p:nvGrpSpPr>
        <p:grpSpPr>
          <a:xfrm>
            <a:off x="5719787" y="512803"/>
            <a:ext cx="2486427" cy="521671"/>
            <a:chOff x="567682" y="658626"/>
            <a:chExt cx="2056578" cy="521671"/>
          </a:xfrm>
        </p:grpSpPr>
        <p:sp>
          <p:nvSpPr>
            <p:cNvPr id="10" name="9 Rectángulo redondeado"/>
            <p:cNvSpPr/>
            <p:nvPr/>
          </p:nvSpPr>
          <p:spPr>
            <a:xfrm>
              <a:off x="567682" y="658626"/>
              <a:ext cx="2056578" cy="521671"/>
            </a:xfrm>
            <a:prstGeom prst="roundRect">
              <a:avLst>
                <a:gd name="adj" fmla="val 10000"/>
              </a:avLst>
            </a:prstGeom>
          </p:spPr>
          <p:style>
            <a:lnRef idx="1">
              <a:schemeClr val="accent2"/>
            </a:lnRef>
            <a:fillRef idx="3">
              <a:schemeClr val="accent2"/>
            </a:fillRef>
            <a:effectRef idx="2">
              <a:schemeClr val="accent2"/>
            </a:effectRef>
            <a:fontRef idx="minor">
              <a:schemeClr val="lt1"/>
            </a:fontRef>
          </p:style>
        </p:sp>
        <p:sp>
          <p:nvSpPr>
            <p:cNvPr id="11" name="10 Rectángulo"/>
            <p:cNvSpPr/>
            <p:nvPr/>
          </p:nvSpPr>
          <p:spPr>
            <a:xfrm>
              <a:off x="582961" y="673905"/>
              <a:ext cx="2026020" cy="491113"/>
            </a:xfrm>
            <a:prstGeom prst="rect">
              <a:avLst/>
            </a:prstGeom>
          </p:spPr>
          <p:style>
            <a:lnRef idx="1">
              <a:schemeClr val="accent2"/>
            </a:lnRef>
            <a:fillRef idx="3">
              <a:schemeClr val="accent2"/>
            </a:fillRef>
            <a:effectRef idx="2">
              <a:schemeClr val="accent2"/>
            </a:effectRef>
            <a:fontRef idx="minor">
              <a:schemeClr val="lt1"/>
            </a:fontRef>
          </p:style>
          <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b="1" dirty="0" smtClean="0">
                  <a:latin typeface="Verdana" pitchFamily="34" charset="0"/>
                  <a:ea typeface="Verdana" pitchFamily="34" charset="0"/>
                  <a:cs typeface="Verdana" pitchFamily="34" charset="0"/>
                </a:rPr>
                <a:t>EXPRESIÓN ARTÍSTICA</a:t>
              </a:r>
              <a:endParaRPr lang="es-EC" sz="1400" b="1" kern="1200" dirty="0">
                <a:latin typeface="Verdana" pitchFamily="34" charset="0"/>
                <a:ea typeface="Verdana" pitchFamily="34" charset="0"/>
                <a:cs typeface="Verdana" pitchFamily="34" charset="0"/>
              </a:endParaRPr>
            </a:p>
          </p:txBody>
        </p:sp>
      </p:grpSp>
    </p:spTree>
    <p:extLst>
      <p:ext uri="{BB962C8B-B14F-4D97-AF65-F5344CB8AC3E}">
        <p14:creationId xmlns:p14="http://schemas.microsoft.com/office/powerpoint/2010/main" val="200162002"/>
      </p:ext>
    </p:extLst>
  </p:cSld>
  <p:clrMapOvr>
    <a:masterClrMapping/>
  </p:clrMapOvr>
  <p:transition spd="med">
    <p:dissolv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646025" y="1268760"/>
            <a:ext cx="3853967" cy="521671"/>
            <a:chOff x="35461" y="1002"/>
            <a:chExt cx="2593373" cy="521671"/>
          </a:xfrm>
          <a:scene3d>
            <a:camera prst="orthographicFront"/>
            <a:lightRig rig="flat" dir="t"/>
          </a:scene3d>
        </p:grpSpPr>
        <p:sp>
          <p:nvSpPr>
            <p:cNvPr id="3" name="2 Rectángulo redondeado"/>
            <p:cNvSpPr/>
            <p:nvPr/>
          </p:nvSpPr>
          <p:spPr>
            <a:xfrm>
              <a:off x="35461" y="1002"/>
              <a:ext cx="2593373" cy="521671"/>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4" name="3 Rectángulo"/>
            <p:cNvSpPr/>
            <p:nvPr/>
          </p:nvSpPr>
          <p:spPr>
            <a:xfrm>
              <a:off x="50740" y="16281"/>
              <a:ext cx="2562815" cy="49111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C" sz="1400" b="1" kern="1200" dirty="0" smtClean="0"/>
                <a:t>COMPRENSIÓN Y EXPRESIÓN ORAL Y ESCRITA.</a:t>
              </a:r>
              <a:endParaRPr lang="es-EC" sz="1400" kern="1200" dirty="0"/>
            </a:p>
          </p:txBody>
        </p:sp>
      </p:grpSp>
      <p:grpSp>
        <p:nvGrpSpPr>
          <p:cNvPr id="5" name="4 Grupo"/>
          <p:cNvGrpSpPr/>
          <p:nvPr/>
        </p:nvGrpSpPr>
        <p:grpSpPr>
          <a:xfrm>
            <a:off x="999260" y="2348880"/>
            <a:ext cx="3147493" cy="812360"/>
            <a:chOff x="567682" y="658626"/>
            <a:chExt cx="2603360" cy="812360"/>
          </a:xfrm>
        </p:grpSpPr>
        <p:sp>
          <p:nvSpPr>
            <p:cNvPr id="6" name="5 Rectángulo redondeado"/>
            <p:cNvSpPr/>
            <p:nvPr/>
          </p:nvSpPr>
          <p:spPr>
            <a:xfrm>
              <a:off x="567682" y="658626"/>
              <a:ext cx="2056578" cy="521671"/>
            </a:xfrm>
            <a:prstGeom prst="roundRect">
              <a:avLst>
                <a:gd name="adj" fmla="val 10000"/>
              </a:avLst>
            </a:prstGeom>
          </p:spPr>
          <p:style>
            <a:lnRef idx="0">
              <a:schemeClr val="accent2"/>
            </a:lnRef>
            <a:fillRef idx="3">
              <a:schemeClr val="accent2"/>
            </a:fillRef>
            <a:effectRef idx="3">
              <a:schemeClr val="accent2"/>
            </a:effectRef>
            <a:fontRef idx="minor">
              <a:schemeClr val="lt1"/>
            </a:fontRef>
          </p:style>
        </p:sp>
        <p:sp>
          <p:nvSpPr>
            <p:cNvPr id="7" name="6 Rectángulo"/>
            <p:cNvSpPr/>
            <p:nvPr/>
          </p:nvSpPr>
          <p:spPr>
            <a:xfrm>
              <a:off x="582961" y="673905"/>
              <a:ext cx="2588081" cy="797081"/>
            </a:xfrm>
            <a:prstGeom prst="rect">
              <a:avLst/>
            </a:prstGeom>
          </p:spPr>
          <p:style>
            <a:lnRef idx="0">
              <a:schemeClr val="accent2"/>
            </a:lnRef>
            <a:fillRef idx="3">
              <a:schemeClr val="accent2"/>
            </a:fillRef>
            <a:effectRef idx="3">
              <a:schemeClr val="accent2"/>
            </a:effectRef>
            <a:fontRef idx="minor">
              <a:schemeClr val="lt1"/>
            </a:fontRef>
          </p:style>
          <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b="1" dirty="0" smtClean="0">
                  <a:latin typeface="Verdana" pitchFamily="34" charset="0"/>
                  <a:ea typeface="Verdana" pitchFamily="34" charset="0"/>
                  <a:cs typeface="Verdana" pitchFamily="34" charset="0"/>
                </a:rPr>
                <a:t>PERCEPCIÓN VISUAL </a:t>
              </a:r>
            </a:p>
            <a:p>
              <a:pPr lvl="0" algn="ctr" defTabSz="622300" rtl="0">
                <a:lnSpc>
                  <a:spcPct val="90000"/>
                </a:lnSpc>
                <a:spcBef>
                  <a:spcPct val="0"/>
                </a:spcBef>
                <a:spcAft>
                  <a:spcPct val="35000"/>
                </a:spcAft>
              </a:pPr>
              <a:r>
                <a:rPr lang="es-EC" sz="1400" b="1" kern="1200" dirty="0" smtClean="0">
                  <a:latin typeface="Verdana" pitchFamily="34" charset="0"/>
                  <a:ea typeface="Verdana" pitchFamily="34" charset="0"/>
                  <a:cs typeface="Verdana" pitchFamily="34" charset="0"/>
                </a:rPr>
                <a:t>COORDINACIÓN VISOMOTORA</a:t>
              </a:r>
              <a:endParaRPr lang="es-EC" sz="1400" b="1" kern="1200" dirty="0">
                <a:latin typeface="Verdana" pitchFamily="34" charset="0"/>
                <a:ea typeface="Verdana" pitchFamily="34" charset="0"/>
                <a:cs typeface="Verdana" pitchFamily="34" charset="0"/>
              </a:endParaRPr>
            </a:p>
          </p:txBody>
        </p:sp>
      </p:grpSp>
      <p:pic>
        <p:nvPicPr>
          <p:cNvPr id="4098" name="Picture 2">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042" t="24266" r="55810" b="13289"/>
          <a:stretch/>
        </p:blipFill>
        <p:spPr bwMode="auto">
          <a:xfrm>
            <a:off x="4860032" y="1124744"/>
            <a:ext cx="3888431" cy="4567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8 Grupo"/>
          <p:cNvGrpSpPr/>
          <p:nvPr/>
        </p:nvGrpSpPr>
        <p:grpSpPr>
          <a:xfrm>
            <a:off x="5738260" y="604579"/>
            <a:ext cx="2486427" cy="521671"/>
            <a:chOff x="567682" y="658626"/>
            <a:chExt cx="2056578" cy="521671"/>
          </a:xfrm>
        </p:grpSpPr>
        <p:sp>
          <p:nvSpPr>
            <p:cNvPr id="10" name="9 Rectángulo redondeado"/>
            <p:cNvSpPr/>
            <p:nvPr/>
          </p:nvSpPr>
          <p:spPr>
            <a:xfrm>
              <a:off x="567682" y="658626"/>
              <a:ext cx="2056578" cy="521671"/>
            </a:xfrm>
            <a:prstGeom prst="roundRect">
              <a:avLst>
                <a:gd name="adj" fmla="val 10000"/>
              </a:avLst>
            </a:prstGeom>
          </p:spPr>
          <p:style>
            <a:lnRef idx="1">
              <a:schemeClr val="accent2"/>
            </a:lnRef>
            <a:fillRef idx="3">
              <a:schemeClr val="accent2"/>
            </a:fillRef>
            <a:effectRef idx="2">
              <a:schemeClr val="accent2"/>
            </a:effectRef>
            <a:fontRef idx="minor">
              <a:schemeClr val="lt1"/>
            </a:fontRef>
          </p:style>
        </p:sp>
        <p:sp>
          <p:nvSpPr>
            <p:cNvPr id="11" name="10 Rectángulo"/>
            <p:cNvSpPr/>
            <p:nvPr/>
          </p:nvSpPr>
          <p:spPr>
            <a:xfrm>
              <a:off x="582961" y="673905"/>
              <a:ext cx="2026020" cy="491113"/>
            </a:xfrm>
            <a:prstGeom prst="rect">
              <a:avLst/>
            </a:prstGeom>
          </p:spPr>
          <p:style>
            <a:lnRef idx="1">
              <a:schemeClr val="accent2"/>
            </a:lnRef>
            <a:fillRef idx="3">
              <a:schemeClr val="accent2"/>
            </a:fillRef>
            <a:effectRef idx="2">
              <a:schemeClr val="accent2"/>
            </a:effectRef>
            <a:fontRef idx="minor">
              <a:schemeClr val="lt1"/>
            </a:fontRef>
          </p:style>
          <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b="1" dirty="0" smtClean="0">
                  <a:latin typeface="Verdana" pitchFamily="34" charset="0"/>
                  <a:ea typeface="Verdana" pitchFamily="34" charset="0"/>
                  <a:cs typeface="Verdana" pitchFamily="34" charset="0"/>
                </a:rPr>
                <a:t>EXPRESIÓN ARTÍSTICA</a:t>
              </a:r>
              <a:endParaRPr lang="es-EC" sz="1400" b="1" kern="1200" dirty="0">
                <a:latin typeface="Verdana" pitchFamily="34" charset="0"/>
                <a:ea typeface="Verdana" pitchFamily="34" charset="0"/>
                <a:cs typeface="Verdana" pitchFamily="34" charset="0"/>
              </a:endParaRPr>
            </a:p>
          </p:txBody>
        </p:sp>
      </p:grpSp>
      <p:pic>
        <p:nvPicPr>
          <p:cNvPr id="4100" name="Picture 4" descr="https://encrypted-tbn0.gstatic.com/images?q=tbn:ANd9GcT6vif3mDjo4WVgyV7kywN_VLL15FalSbQGFVu4wq8PmFCRVOF87Q">
            <a:hlinkClick r:id="rId2"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3284984"/>
            <a:ext cx="2381250" cy="1924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62002"/>
      </p:ext>
    </p:extLst>
  </p:cSld>
  <p:clrMapOvr>
    <a:masterClrMapping/>
  </p:clrMapOvr>
  <p:transition spd="med">
    <p:dissolv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646025" y="1268760"/>
            <a:ext cx="3853967" cy="521671"/>
            <a:chOff x="35461" y="1002"/>
            <a:chExt cx="2593373" cy="521671"/>
          </a:xfrm>
          <a:scene3d>
            <a:camera prst="orthographicFront"/>
            <a:lightRig rig="flat" dir="t"/>
          </a:scene3d>
        </p:grpSpPr>
        <p:sp>
          <p:nvSpPr>
            <p:cNvPr id="3" name="2 Rectángulo redondeado"/>
            <p:cNvSpPr/>
            <p:nvPr/>
          </p:nvSpPr>
          <p:spPr>
            <a:xfrm>
              <a:off x="35461" y="1002"/>
              <a:ext cx="2593373" cy="521671"/>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4" name="3 Rectángulo"/>
            <p:cNvSpPr/>
            <p:nvPr/>
          </p:nvSpPr>
          <p:spPr>
            <a:xfrm>
              <a:off x="50740" y="16281"/>
              <a:ext cx="2562815" cy="49111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C" sz="1400" b="1" kern="1200" dirty="0" smtClean="0"/>
                <a:t>COMPRENSIÓN Y EXPRESIÓN ORAL Y ESCRITA.</a:t>
              </a:r>
              <a:endParaRPr lang="es-EC" sz="1400" kern="1200" dirty="0"/>
            </a:p>
          </p:txBody>
        </p:sp>
      </p:grpSp>
      <p:grpSp>
        <p:nvGrpSpPr>
          <p:cNvPr id="5" name="4 Grupo"/>
          <p:cNvGrpSpPr/>
          <p:nvPr/>
        </p:nvGrpSpPr>
        <p:grpSpPr>
          <a:xfrm>
            <a:off x="5585860" y="452179"/>
            <a:ext cx="2486427" cy="521671"/>
            <a:chOff x="567682" y="658626"/>
            <a:chExt cx="2056578" cy="521671"/>
          </a:xfrm>
        </p:grpSpPr>
        <p:sp>
          <p:nvSpPr>
            <p:cNvPr id="6" name="5 Rectángulo redondeado"/>
            <p:cNvSpPr/>
            <p:nvPr/>
          </p:nvSpPr>
          <p:spPr>
            <a:xfrm>
              <a:off x="567682" y="658626"/>
              <a:ext cx="2056578" cy="521671"/>
            </a:xfrm>
            <a:prstGeom prst="roundRect">
              <a:avLst>
                <a:gd name="adj" fmla="val 10000"/>
              </a:avLst>
            </a:prstGeom>
          </p:spPr>
          <p:style>
            <a:lnRef idx="1">
              <a:schemeClr val="accent5"/>
            </a:lnRef>
            <a:fillRef idx="2">
              <a:schemeClr val="accent5"/>
            </a:fillRef>
            <a:effectRef idx="1">
              <a:schemeClr val="accent5"/>
            </a:effectRef>
            <a:fontRef idx="minor">
              <a:schemeClr val="dk1"/>
            </a:fontRef>
          </p:style>
        </p:sp>
        <p:sp>
          <p:nvSpPr>
            <p:cNvPr id="7" name="6 Rectángulo"/>
            <p:cNvSpPr/>
            <p:nvPr/>
          </p:nvSpPr>
          <p:spPr>
            <a:xfrm>
              <a:off x="582961" y="673905"/>
              <a:ext cx="2026020" cy="491113"/>
            </a:xfrm>
            <a:prstGeom prst="rect">
              <a:avLst/>
            </a:prstGeom>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b="1" dirty="0" smtClean="0">
                  <a:latin typeface="Verdana" pitchFamily="34" charset="0"/>
                  <a:ea typeface="Verdana" pitchFamily="34" charset="0"/>
                  <a:cs typeface="Verdana" pitchFamily="34" charset="0"/>
                </a:rPr>
                <a:t>EXPRESIÓN CORPORAL</a:t>
              </a:r>
              <a:endParaRPr lang="es-EC" sz="1400" b="1" kern="1200" dirty="0">
                <a:latin typeface="Verdana" pitchFamily="34" charset="0"/>
                <a:ea typeface="Verdana" pitchFamily="34" charset="0"/>
                <a:cs typeface="Verdana" pitchFamily="34" charset="0"/>
              </a:endParaRPr>
            </a:p>
          </p:txBody>
        </p:sp>
      </p:grpSp>
      <p:pic>
        <p:nvPicPr>
          <p:cNvPr id="2058" name="Picture 10">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181" t="22151" r="14175" b="12508"/>
          <a:stretch/>
        </p:blipFill>
        <p:spPr bwMode="auto">
          <a:xfrm>
            <a:off x="5081675" y="1124744"/>
            <a:ext cx="3494796" cy="4482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8 Grupo"/>
          <p:cNvGrpSpPr/>
          <p:nvPr/>
        </p:nvGrpSpPr>
        <p:grpSpPr>
          <a:xfrm>
            <a:off x="1329794" y="2132856"/>
            <a:ext cx="2486427" cy="521671"/>
            <a:chOff x="567682" y="658626"/>
            <a:chExt cx="2056578" cy="521671"/>
          </a:xfrm>
        </p:grpSpPr>
        <p:sp>
          <p:nvSpPr>
            <p:cNvPr id="10" name="9 Rectángulo redondeado"/>
            <p:cNvSpPr/>
            <p:nvPr/>
          </p:nvSpPr>
          <p:spPr>
            <a:xfrm>
              <a:off x="567682" y="658626"/>
              <a:ext cx="2056578" cy="521671"/>
            </a:xfrm>
            <a:prstGeom prst="roundRect">
              <a:avLst>
                <a:gd name="adj" fmla="val 10000"/>
              </a:avLst>
            </a:prstGeom>
          </p:spPr>
          <p:style>
            <a:lnRef idx="1">
              <a:schemeClr val="accent5"/>
            </a:lnRef>
            <a:fillRef idx="2">
              <a:schemeClr val="accent5"/>
            </a:fillRef>
            <a:effectRef idx="1">
              <a:schemeClr val="accent5"/>
            </a:effectRef>
            <a:fontRef idx="minor">
              <a:schemeClr val="dk1"/>
            </a:fontRef>
          </p:style>
        </p:sp>
        <p:sp>
          <p:nvSpPr>
            <p:cNvPr id="11" name="10 Rectángulo"/>
            <p:cNvSpPr/>
            <p:nvPr/>
          </p:nvSpPr>
          <p:spPr>
            <a:xfrm>
              <a:off x="582961" y="673905"/>
              <a:ext cx="2026020" cy="491113"/>
            </a:xfrm>
            <a:prstGeom prst="rect">
              <a:avLst/>
            </a:prstGeom>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b="1" dirty="0" smtClean="0">
                  <a:latin typeface="Verdana" pitchFamily="34" charset="0"/>
                  <a:ea typeface="Verdana" pitchFamily="34" charset="0"/>
                  <a:cs typeface="Verdana" pitchFamily="34" charset="0"/>
                </a:rPr>
                <a:t>APARATO FONOARTICULATORIO</a:t>
              </a:r>
              <a:endParaRPr lang="es-EC" sz="1400" b="1" kern="1200" dirty="0">
                <a:latin typeface="Verdana" pitchFamily="34" charset="0"/>
                <a:ea typeface="Verdana" pitchFamily="34" charset="0"/>
                <a:cs typeface="Verdana" pitchFamily="34" charset="0"/>
              </a:endParaRPr>
            </a:p>
          </p:txBody>
        </p:sp>
      </p:grpSp>
      <p:pic>
        <p:nvPicPr>
          <p:cNvPr id="12290" name="Picture 2" descr="https://encrypted-tbn2.gstatic.com/images?q=tbn:ANd9GcQZOUMJtWNy_3E32JyifqriVADWeNhlTFHWQkAaVZwfqiwzIuMZ">
            <a:hlinkClick r:id="rId2"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5758" y="2996952"/>
            <a:ext cx="2452351" cy="227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192362"/>
      </p:ext>
    </p:extLst>
  </p:cSld>
  <p:clrMapOvr>
    <a:masterClrMapping/>
  </p:clrMapOvr>
  <p:transition spd="med">
    <p:dissolv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646025" y="1268760"/>
            <a:ext cx="3853967" cy="521671"/>
            <a:chOff x="35461" y="1002"/>
            <a:chExt cx="2593373" cy="521671"/>
          </a:xfrm>
          <a:scene3d>
            <a:camera prst="orthographicFront"/>
            <a:lightRig rig="flat" dir="t"/>
          </a:scene3d>
        </p:grpSpPr>
        <p:sp>
          <p:nvSpPr>
            <p:cNvPr id="3" name="2 Rectángulo redondeado"/>
            <p:cNvSpPr/>
            <p:nvPr/>
          </p:nvSpPr>
          <p:spPr>
            <a:xfrm>
              <a:off x="35461" y="1002"/>
              <a:ext cx="2593373" cy="521671"/>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4" name="3 Rectángulo"/>
            <p:cNvSpPr/>
            <p:nvPr/>
          </p:nvSpPr>
          <p:spPr>
            <a:xfrm>
              <a:off x="50740" y="16281"/>
              <a:ext cx="2562815" cy="49111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C" sz="1400" b="1" kern="1200" dirty="0" smtClean="0"/>
                <a:t>COMPRENSIÓN Y EXPRESIÓN ORAL Y ESCRITA.</a:t>
              </a:r>
              <a:endParaRPr lang="es-EC" sz="1400" kern="1200" dirty="0"/>
            </a:p>
          </p:txBody>
        </p:sp>
      </p:grpSp>
      <p:grpSp>
        <p:nvGrpSpPr>
          <p:cNvPr id="5" name="4 Grupo"/>
          <p:cNvGrpSpPr/>
          <p:nvPr/>
        </p:nvGrpSpPr>
        <p:grpSpPr>
          <a:xfrm>
            <a:off x="5585860" y="452179"/>
            <a:ext cx="2486427" cy="521671"/>
            <a:chOff x="567682" y="658626"/>
            <a:chExt cx="2056578" cy="521671"/>
          </a:xfrm>
        </p:grpSpPr>
        <p:sp>
          <p:nvSpPr>
            <p:cNvPr id="6" name="5 Rectángulo redondeado"/>
            <p:cNvSpPr/>
            <p:nvPr/>
          </p:nvSpPr>
          <p:spPr>
            <a:xfrm>
              <a:off x="567682" y="658626"/>
              <a:ext cx="2056578" cy="521671"/>
            </a:xfrm>
            <a:prstGeom prst="roundRect">
              <a:avLst>
                <a:gd name="adj" fmla="val 10000"/>
              </a:avLst>
            </a:prstGeom>
          </p:spPr>
          <p:style>
            <a:lnRef idx="1">
              <a:schemeClr val="accent5"/>
            </a:lnRef>
            <a:fillRef idx="2">
              <a:schemeClr val="accent5"/>
            </a:fillRef>
            <a:effectRef idx="1">
              <a:schemeClr val="accent5"/>
            </a:effectRef>
            <a:fontRef idx="minor">
              <a:schemeClr val="dk1"/>
            </a:fontRef>
          </p:style>
        </p:sp>
        <p:sp>
          <p:nvSpPr>
            <p:cNvPr id="7" name="6 Rectángulo"/>
            <p:cNvSpPr/>
            <p:nvPr/>
          </p:nvSpPr>
          <p:spPr>
            <a:xfrm>
              <a:off x="582961" y="673905"/>
              <a:ext cx="2026020" cy="491113"/>
            </a:xfrm>
            <a:prstGeom prst="rect">
              <a:avLst/>
            </a:prstGeom>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b="1" dirty="0" smtClean="0">
                  <a:latin typeface="Verdana" pitchFamily="34" charset="0"/>
                  <a:ea typeface="Verdana" pitchFamily="34" charset="0"/>
                  <a:cs typeface="Verdana" pitchFamily="34" charset="0"/>
                </a:rPr>
                <a:t>EXPRESIÓN CORPORAL</a:t>
              </a:r>
              <a:endParaRPr lang="es-EC" sz="1400" b="1" kern="1200" dirty="0">
                <a:latin typeface="Verdana" pitchFamily="34" charset="0"/>
                <a:ea typeface="Verdana" pitchFamily="34" charset="0"/>
                <a:cs typeface="Verdana" pitchFamily="34" charset="0"/>
              </a:endParaRPr>
            </a:p>
          </p:txBody>
        </p:sp>
      </p:grpSp>
      <p:pic>
        <p:nvPicPr>
          <p:cNvPr id="5122" name="Picture 2">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223" t="26136" r="20138" b="19508"/>
          <a:stretch/>
        </p:blipFill>
        <p:spPr bwMode="auto">
          <a:xfrm>
            <a:off x="5292081" y="1196752"/>
            <a:ext cx="3550452"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9 Grupo"/>
          <p:cNvGrpSpPr/>
          <p:nvPr/>
        </p:nvGrpSpPr>
        <p:grpSpPr>
          <a:xfrm>
            <a:off x="1345926" y="2291182"/>
            <a:ext cx="2486427" cy="521671"/>
            <a:chOff x="567682" y="658626"/>
            <a:chExt cx="2056578" cy="521671"/>
          </a:xfrm>
        </p:grpSpPr>
        <p:sp>
          <p:nvSpPr>
            <p:cNvPr id="11" name="10 Rectángulo redondeado"/>
            <p:cNvSpPr/>
            <p:nvPr/>
          </p:nvSpPr>
          <p:spPr>
            <a:xfrm>
              <a:off x="567682" y="658626"/>
              <a:ext cx="2056578" cy="521671"/>
            </a:xfrm>
            <a:prstGeom prst="roundRect">
              <a:avLst>
                <a:gd name="adj" fmla="val 10000"/>
              </a:avLst>
            </a:prstGeom>
          </p:spPr>
          <p:style>
            <a:lnRef idx="1">
              <a:schemeClr val="accent5"/>
            </a:lnRef>
            <a:fillRef idx="2">
              <a:schemeClr val="accent5"/>
            </a:fillRef>
            <a:effectRef idx="1">
              <a:schemeClr val="accent5"/>
            </a:effectRef>
            <a:fontRef idx="minor">
              <a:schemeClr val="dk1"/>
            </a:fontRef>
          </p:style>
        </p:sp>
        <p:sp>
          <p:nvSpPr>
            <p:cNvPr id="12" name="11 Rectángulo"/>
            <p:cNvSpPr/>
            <p:nvPr/>
          </p:nvSpPr>
          <p:spPr>
            <a:xfrm>
              <a:off x="582961" y="673905"/>
              <a:ext cx="2026020" cy="491113"/>
            </a:xfrm>
            <a:prstGeom prst="rect">
              <a:avLst/>
            </a:prstGeom>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b="1" dirty="0" smtClean="0">
                  <a:latin typeface="Verdana" pitchFamily="34" charset="0"/>
                  <a:ea typeface="Verdana" pitchFamily="34" charset="0"/>
                  <a:cs typeface="Verdana" pitchFamily="34" charset="0"/>
                </a:rPr>
                <a:t>APARATO FONOARTICULATORIO</a:t>
              </a:r>
              <a:endParaRPr lang="es-EC" sz="1400" b="1" kern="1200" dirty="0">
                <a:latin typeface="Verdana" pitchFamily="34" charset="0"/>
                <a:ea typeface="Verdana" pitchFamily="34" charset="0"/>
                <a:cs typeface="Verdana" pitchFamily="34" charset="0"/>
              </a:endParaRPr>
            </a:p>
          </p:txBody>
        </p:sp>
      </p:grpSp>
      <p:pic>
        <p:nvPicPr>
          <p:cNvPr id="5124" name="Picture 4" descr="https://encrypted-tbn0.gstatic.com/images?q=tbn:ANd9GcRaRAisAF6wkY9QVg50R-k3RR_4xDwA8vaYUr9oJEHGkSEIoxXO">
            <a:hlinkClick r:id="rId2"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9951" y="3140968"/>
            <a:ext cx="2238375"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981827"/>
      </p:ext>
    </p:extLst>
  </p:cSld>
  <p:clrMapOvr>
    <a:masterClrMapping/>
  </p:clrMapOvr>
  <p:transition spd="med">
    <p:dissolv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646025" y="1268760"/>
            <a:ext cx="3853967" cy="521671"/>
            <a:chOff x="35461" y="1002"/>
            <a:chExt cx="2593373" cy="521671"/>
          </a:xfrm>
          <a:scene3d>
            <a:camera prst="orthographicFront"/>
            <a:lightRig rig="flat" dir="t"/>
          </a:scene3d>
        </p:grpSpPr>
        <p:sp>
          <p:nvSpPr>
            <p:cNvPr id="3" name="2 Rectángulo redondeado"/>
            <p:cNvSpPr/>
            <p:nvPr/>
          </p:nvSpPr>
          <p:spPr>
            <a:xfrm>
              <a:off x="35461" y="1002"/>
              <a:ext cx="2593373" cy="521671"/>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4" name="3 Rectángulo"/>
            <p:cNvSpPr/>
            <p:nvPr/>
          </p:nvSpPr>
          <p:spPr>
            <a:xfrm>
              <a:off x="50740" y="16281"/>
              <a:ext cx="2562815" cy="49111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C" sz="1400" b="1" kern="1200" dirty="0" smtClean="0"/>
                <a:t>COMPRENSIÓN Y EXPRESIÓN ORAL Y ESCRITA.</a:t>
              </a:r>
              <a:endParaRPr lang="es-EC" sz="1400" kern="1200" dirty="0"/>
            </a:p>
          </p:txBody>
        </p:sp>
      </p:grpSp>
      <p:grpSp>
        <p:nvGrpSpPr>
          <p:cNvPr id="5" name="4 Grupo"/>
          <p:cNvGrpSpPr/>
          <p:nvPr/>
        </p:nvGrpSpPr>
        <p:grpSpPr>
          <a:xfrm>
            <a:off x="5585860" y="452179"/>
            <a:ext cx="2486427" cy="521671"/>
            <a:chOff x="567682" y="658626"/>
            <a:chExt cx="2056578" cy="521671"/>
          </a:xfrm>
        </p:grpSpPr>
        <p:sp>
          <p:nvSpPr>
            <p:cNvPr id="6" name="5 Rectángulo redondeado"/>
            <p:cNvSpPr/>
            <p:nvPr/>
          </p:nvSpPr>
          <p:spPr>
            <a:xfrm>
              <a:off x="567682" y="658626"/>
              <a:ext cx="2056578" cy="521671"/>
            </a:xfrm>
            <a:prstGeom prst="roundRect">
              <a:avLst>
                <a:gd name="adj" fmla="val 10000"/>
              </a:avLst>
            </a:prstGeom>
          </p:spPr>
          <p:style>
            <a:lnRef idx="1">
              <a:schemeClr val="accent5"/>
            </a:lnRef>
            <a:fillRef idx="2">
              <a:schemeClr val="accent5"/>
            </a:fillRef>
            <a:effectRef idx="1">
              <a:schemeClr val="accent5"/>
            </a:effectRef>
            <a:fontRef idx="minor">
              <a:schemeClr val="dk1"/>
            </a:fontRef>
          </p:style>
        </p:sp>
        <p:sp>
          <p:nvSpPr>
            <p:cNvPr id="7" name="6 Rectángulo"/>
            <p:cNvSpPr/>
            <p:nvPr/>
          </p:nvSpPr>
          <p:spPr>
            <a:xfrm>
              <a:off x="582961" y="673905"/>
              <a:ext cx="2026020" cy="491113"/>
            </a:xfrm>
            <a:prstGeom prst="rect">
              <a:avLst/>
            </a:prstGeom>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b="1" dirty="0" smtClean="0">
                  <a:latin typeface="Verdana" pitchFamily="34" charset="0"/>
                  <a:ea typeface="Verdana" pitchFamily="34" charset="0"/>
                  <a:cs typeface="Verdana" pitchFamily="34" charset="0"/>
                </a:rPr>
                <a:t>EXPRESIÓN CORPORAL</a:t>
              </a:r>
              <a:endParaRPr lang="es-EC" sz="1400" b="1" kern="1200" dirty="0">
                <a:latin typeface="Verdana" pitchFamily="34" charset="0"/>
                <a:ea typeface="Verdana" pitchFamily="34" charset="0"/>
                <a:cs typeface="Verdana" pitchFamily="34" charset="0"/>
              </a:endParaRPr>
            </a:p>
          </p:txBody>
        </p:sp>
      </p:gr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468" t="32008" r="55809" b="25568"/>
          <a:stretch/>
        </p:blipFill>
        <p:spPr bwMode="auto">
          <a:xfrm>
            <a:off x="5220072" y="1258919"/>
            <a:ext cx="3456384"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8 Grupo"/>
          <p:cNvGrpSpPr/>
          <p:nvPr/>
        </p:nvGrpSpPr>
        <p:grpSpPr>
          <a:xfrm>
            <a:off x="1376866" y="2291182"/>
            <a:ext cx="2486427" cy="521671"/>
            <a:chOff x="567682" y="658626"/>
            <a:chExt cx="2056578" cy="521671"/>
          </a:xfrm>
        </p:grpSpPr>
        <p:sp>
          <p:nvSpPr>
            <p:cNvPr id="10" name="9 Rectángulo redondeado"/>
            <p:cNvSpPr/>
            <p:nvPr/>
          </p:nvSpPr>
          <p:spPr>
            <a:xfrm>
              <a:off x="567682" y="658626"/>
              <a:ext cx="2056578" cy="521671"/>
            </a:xfrm>
            <a:prstGeom prst="roundRect">
              <a:avLst>
                <a:gd name="adj" fmla="val 10000"/>
              </a:avLst>
            </a:prstGeom>
          </p:spPr>
          <p:style>
            <a:lnRef idx="1">
              <a:schemeClr val="accent5"/>
            </a:lnRef>
            <a:fillRef idx="2">
              <a:schemeClr val="accent5"/>
            </a:fillRef>
            <a:effectRef idx="1">
              <a:schemeClr val="accent5"/>
            </a:effectRef>
            <a:fontRef idx="minor">
              <a:schemeClr val="dk1"/>
            </a:fontRef>
          </p:style>
        </p:sp>
        <p:sp>
          <p:nvSpPr>
            <p:cNvPr id="11" name="10 Rectángulo"/>
            <p:cNvSpPr/>
            <p:nvPr/>
          </p:nvSpPr>
          <p:spPr>
            <a:xfrm>
              <a:off x="582961" y="673905"/>
              <a:ext cx="2026020" cy="491113"/>
            </a:xfrm>
            <a:prstGeom prst="rect">
              <a:avLst/>
            </a:prstGeom>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b="1" dirty="0" smtClean="0">
                  <a:latin typeface="Verdana" pitchFamily="34" charset="0"/>
                  <a:ea typeface="Verdana" pitchFamily="34" charset="0"/>
                  <a:cs typeface="Verdana" pitchFamily="34" charset="0"/>
                </a:rPr>
                <a:t>APARATO FONOARTICULATORIO</a:t>
              </a:r>
              <a:endParaRPr lang="es-EC" sz="1400" b="1" kern="1200" dirty="0">
                <a:latin typeface="Verdana" pitchFamily="34" charset="0"/>
                <a:ea typeface="Verdana" pitchFamily="34" charset="0"/>
                <a:cs typeface="Verdana" pitchFamily="34" charset="0"/>
              </a:endParaRPr>
            </a:p>
          </p:txBody>
        </p:sp>
      </p:grpSp>
      <p:pic>
        <p:nvPicPr>
          <p:cNvPr id="6148" name="Picture 4" descr="https://encrypted-tbn0.gstatic.com/images?q=tbn:ANd9GcQcG7VcTCGEqWZHgmx3KxfyDpUoY2mvvrh6o29fKO9xaoZ3FcvC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0313" y="3242110"/>
            <a:ext cx="2295525" cy="199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581483"/>
      </p:ext>
    </p:extLst>
  </p:cSld>
  <p:clrMapOvr>
    <a:masterClrMapping/>
  </p:clrMapOvr>
  <p:transition spd="med">
    <p:dissolv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646025" y="1268760"/>
            <a:ext cx="3853967" cy="521671"/>
            <a:chOff x="35461" y="1002"/>
            <a:chExt cx="2593373" cy="521671"/>
          </a:xfrm>
          <a:scene3d>
            <a:camera prst="orthographicFront"/>
            <a:lightRig rig="flat" dir="t"/>
          </a:scene3d>
        </p:grpSpPr>
        <p:sp>
          <p:nvSpPr>
            <p:cNvPr id="3" name="2 Rectángulo redondeado"/>
            <p:cNvSpPr/>
            <p:nvPr/>
          </p:nvSpPr>
          <p:spPr>
            <a:xfrm>
              <a:off x="35461" y="1002"/>
              <a:ext cx="2593373" cy="521671"/>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4" name="3 Rectángulo"/>
            <p:cNvSpPr/>
            <p:nvPr/>
          </p:nvSpPr>
          <p:spPr>
            <a:xfrm>
              <a:off x="50740" y="16281"/>
              <a:ext cx="2562815" cy="49111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C" sz="1400" b="1" kern="1200" dirty="0" smtClean="0"/>
                <a:t>COMPRENSIÓN Y EXPRESIÓN ORAL Y ESCRITA.</a:t>
              </a:r>
              <a:endParaRPr lang="es-EC" sz="1400" kern="1200" dirty="0"/>
            </a:p>
          </p:txBody>
        </p:sp>
      </p:grpSp>
      <p:grpSp>
        <p:nvGrpSpPr>
          <p:cNvPr id="5" name="4 Grupo"/>
          <p:cNvGrpSpPr/>
          <p:nvPr/>
        </p:nvGrpSpPr>
        <p:grpSpPr>
          <a:xfrm>
            <a:off x="5585860" y="452179"/>
            <a:ext cx="2486427" cy="521671"/>
            <a:chOff x="567682" y="658626"/>
            <a:chExt cx="2056578" cy="521671"/>
          </a:xfrm>
        </p:grpSpPr>
        <p:sp>
          <p:nvSpPr>
            <p:cNvPr id="6" name="5 Rectángulo redondeado"/>
            <p:cNvSpPr/>
            <p:nvPr/>
          </p:nvSpPr>
          <p:spPr>
            <a:xfrm>
              <a:off x="567682" y="658626"/>
              <a:ext cx="2056578" cy="521671"/>
            </a:xfrm>
            <a:prstGeom prst="roundRect">
              <a:avLst>
                <a:gd name="adj" fmla="val 10000"/>
              </a:avLst>
            </a:prstGeom>
          </p:spPr>
          <p:style>
            <a:lnRef idx="1">
              <a:schemeClr val="accent5"/>
            </a:lnRef>
            <a:fillRef idx="2">
              <a:schemeClr val="accent5"/>
            </a:fillRef>
            <a:effectRef idx="1">
              <a:schemeClr val="accent5"/>
            </a:effectRef>
            <a:fontRef idx="minor">
              <a:schemeClr val="dk1"/>
            </a:fontRef>
          </p:style>
        </p:sp>
        <p:sp>
          <p:nvSpPr>
            <p:cNvPr id="7" name="6 Rectángulo"/>
            <p:cNvSpPr/>
            <p:nvPr/>
          </p:nvSpPr>
          <p:spPr>
            <a:xfrm>
              <a:off x="582961" y="673905"/>
              <a:ext cx="2026020" cy="491113"/>
            </a:xfrm>
            <a:prstGeom prst="rect">
              <a:avLst/>
            </a:prstGeom>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b="1" dirty="0" smtClean="0">
                  <a:latin typeface="Verdana" pitchFamily="34" charset="0"/>
                  <a:ea typeface="Verdana" pitchFamily="34" charset="0"/>
                  <a:cs typeface="Verdana" pitchFamily="34" charset="0"/>
                </a:rPr>
                <a:t>EXPRESIÓN CORPORAL</a:t>
              </a:r>
              <a:endParaRPr lang="es-EC" sz="1400" b="1" kern="1200" dirty="0">
                <a:latin typeface="Verdana" pitchFamily="34" charset="0"/>
                <a:ea typeface="Verdana" pitchFamily="34" charset="0"/>
                <a:cs typeface="Verdana" pitchFamily="34" charset="0"/>
              </a:endParaRPr>
            </a:p>
          </p:txBody>
        </p:sp>
      </p:grpSp>
      <p:grpSp>
        <p:nvGrpSpPr>
          <p:cNvPr id="8" name="7 Grupo"/>
          <p:cNvGrpSpPr/>
          <p:nvPr/>
        </p:nvGrpSpPr>
        <p:grpSpPr>
          <a:xfrm>
            <a:off x="1329794" y="2291182"/>
            <a:ext cx="2486427" cy="521671"/>
            <a:chOff x="567682" y="658626"/>
            <a:chExt cx="2056578" cy="521671"/>
          </a:xfrm>
        </p:grpSpPr>
        <p:sp>
          <p:nvSpPr>
            <p:cNvPr id="9" name="8 Rectángulo redondeado"/>
            <p:cNvSpPr/>
            <p:nvPr/>
          </p:nvSpPr>
          <p:spPr>
            <a:xfrm>
              <a:off x="567682" y="658626"/>
              <a:ext cx="2056578" cy="521671"/>
            </a:xfrm>
            <a:prstGeom prst="roundRect">
              <a:avLst>
                <a:gd name="adj" fmla="val 10000"/>
              </a:avLst>
            </a:prstGeom>
          </p:spPr>
          <p:style>
            <a:lnRef idx="1">
              <a:schemeClr val="accent5"/>
            </a:lnRef>
            <a:fillRef idx="2">
              <a:schemeClr val="accent5"/>
            </a:fillRef>
            <a:effectRef idx="1">
              <a:schemeClr val="accent5"/>
            </a:effectRef>
            <a:fontRef idx="minor">
              <a:schemeClr val="dk1"/>
            </a:fontRef>
          </p:style>
        </p:sp>
        <p:sp>
          <p:nvSpPr>
            <p:cNvPr id="10" name="9 Rectángulo"/>
            <p:cNvSpPr/>
            <p:nvPr/>
          </p:nvSpPr>
          <p:spPr>
            <a:xfrm>
              <a:off x="582961" y="673905"/>
              <a:ext cx="2026020" cy="491113"/>
            </a:xfrm>
            <a:prstGeom prst="rect">
              <a:avLst/>
            </a:prstGeom>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b="1" dirty="0" smtClean="0">
                  <a:latin typeface="Verdana" pitchFamily="34" charset="0"/>
                  <a:ea typeface="Verdana" pitchFamily="34" charset="0"/>
                  <a:cs typeface="Verdana" pitchFamily="34" charset="0"/>
                </a:rPr>
                <a:t>EXPRESIVOS ESTADOS DE ÁNIMO</a:t>
              </a:r>
              <a:endParaRPr lang="es-EC" sz="1400" b="1" kern="1200" dirty="0">
                <a:latin typeface="Verdana" pitchFamily="34" charset="0"/>
                <a:ea typeface="Verdana" pitchFamily="34" charset="0"/>
                <a:cs typeface="Verdana" pitchFamily="34" charset="0"/>
              </a:endParaRPr>
            </a:p>
          </p:txBody>
        </p:sp>
      </p:grpSp>
      <p:pic>
        <p:nvPicPr>
          <p:cNvPr id="11" name="Picture 2">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077" t="32249" r="19824" b="19533"/>
          <a:stretch/>
        </p:blipFill>
        <p:spPr bwMode="auto">
          <a:xfrm>
            <a:off x="5364088" y="1268760"/>
            <a:ext cx="3528392"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AutoShape 2" descr="data:image/jpeg;base64,/9j/4AAQSkZJRgABAQAAAQABAAD/2wCEAAkGBhQSERQUExQVEhUWGBgaGBUVGBccGhgbGRsXGBwYGBsXHSYfGBkjHBcYHy8gJSkpLCwsFx8xNTAqNSYrLSkBCQoKDgwOGg8PGjYkHyQpMC0vLCwsLCwvKjQsLCwsLCwsLCwsLCwsLCwsLCwsKiwsLCwsLCwsLCwsLCwsLCwsKf/AABEIAQMAwgMBIgACEQEDEQH/xAAcAAEAAgIDAQAAAAAAAAAAAAAABgcFCAEDBAL/xABEEAABAwEFBQUFBgUCBAcAAAABAgMRAAQSITFBBQYHUWETInGBkTJCobHwFCNSgsHRYnKS4fEzohVTwtIWJENEc4PT/8QAGQEAAwEBAQAAAAAAAAAAAAAAAAMEAgUB/8QAKREAAwACAgEEAwADAAMBAAAAAAECAxESITEEIjJBE1FhQoGxcdHxI//aAAwDAQACEQMRAD8AsTfffJyxFFxoOjBTmJkJvRlGuV7EAkTmJzezt4GX0sltYV2yVKQNSEXQqeRSVAEHU15d791UW9gtq7qxJbciSg/qk5EajqBVX7gWNVl2ulh/7tSQ4EgnAqUlMFPMKSkwdYGuAmqri+/DEuqmv4y7KUpVI4UpSgBSlKAFKUoAUpSgBSlKAFKUoAUpUc3+3j+xWJbiTDioQ3/MrX8oBV5V5T4rbPG9LZIga5rAbkPA2RtKVOuISkJS66gI7QAe0hPtXORUJOcnOs/Xkva2Ce0KVH9+u2FidXZ3eydbhwHDEIN4pN7DEA+caTXG5G9qNoWYOiEuJ7rqB7qun8JzHpoa85LlxDfeiQ0pStnopSlACodxG3NNsaS6x3bSzigjAqAN65OhkSk6HlJNTGlZqVS0zxra0yC8PeIH2odhaO5aEyBIjtLueGjgjFPmNYnVVXxL3NW24bdZgpJkKcuTKFA/6gjTU8jJ1MZ/cziO3arrL33doyx9lwx7p0Ufw+k0jHk4vhfkVN6fGia0pXy44EgkkAASScgBqeQqkcfVKrPeDjGlCiiyNdoQY7RyQk54pSk3iOpIrGbocV7Qu1obtZb7NfdJSm7cUom6qScpgGeYOhlH543oX+Wd6LfpSlPGClKUAKUpQApSlACq54rlHb7NDgvN9sStByKZaBkeBP0asaqf44vw/ZtYbWR/UPPQZUnO/YLy/Et5CAAABAGAA6V9V8NKlIPMCvqaahh5NqbHZtCLj7SHU8lpBjqJyPUVBeG6WrPb9o2RoFKErCkAkkgIJQoScSAVJirGqpt3nOy3mtKf+YHR6ht4eOVKvqpf9F100y2aUpThgpSlAClKUAcEVUG/u4KrOtVoYBLJN4pGbR//AD1n3cuVXBXBTOdKy4lkWmYuFa0yn92eKzrRCLT983MX5+8T/wB8cjj10OX4oW5VpsLT1lcDlmvHtS2rOboReGeCpBGYJGHKLcT92kWW0gs91DovhGMJIJCgMfZyIGknSoldxMY8/wDdiJ9KgeSpTx0Su3Kcs6eU5iMT59fqKy269kvWthKU3/vUEoJSJum8UyoxJAIE9BXjsQbDie1Kko94oAKsJIgKIHqasbYG6Gz23WXVW9p2BeKCtCCVZoIhd5MYyDOIGWVLmXT0jEy6ZawpWPd3hsyRKrQykcy4j96wW0OKVgawDpeMxDSSfiYT8a6rySvLLnSXlktrw7Y2y1ZWi68q4gdCSToEgYk9ByPKq9f4yqWq7Z7KVE+zfUST+VAz86820dhbX2pc7dDVnQkkpSe7icJgXlzGGMZnnSXnTXs7Zh5U/j2TSycQ7G4plAc77pACR3rhUAQlwolKVGQInM9DUlqD7lcOPsSy4tTTi9CloykfhClqMDXBIPWpxTMbtr3Go5a9wpSlNNiqq45WGBZnwNVtk8rwvD5K/vVq1CeL7AVs1ZMylxsiPG7j0hRpWZbhmMi3LPNtDiOf+DotbV3tlkNRmEO43sDyAKgDzTNVA3vRaUWgWkPLLoN68pSjeGd0jVJHu5Y+ddbW0ldgtk95tS0uXcR30goCk+IVBEYgDKJHgdanGMvl9fpUbt0+yZ3tmyWwN7mrVYftY7qQlRcTmUFAJUnrlIOoIqv+ErBtVvtFtXioA5/ieM4eCUkeBFQTZm9TzFkesjZSW7QRembycIVdxEXgkAzy0q4uD+yex2clZ9p9anD4ewn4In81PmudL+DU+dL+E4pSlVDxSlKAFKUoAUpSgCn+NONpYGUNH4qV+1QQTzPh9edWBxpRD9nVhJbWP6VA5H+b6xqvlJ6j6HjhjXHz/NnPy/JnyoYiCc/0Ne7Zu51sfF9mzuLQRgsgJBicQV3QrlIJr0bpWdlVsZDxHYqWL0+ycCUhX8JVdHga2HSkAQMBTcGLnvs3ix8ikNj8IbW5/qBFmGE3yFK8ktn5kVMtmcHLKgy8tx88puJ9EGf91T6lWTghf0oWKUeDZmwbPZxDLSG8IlIF4jqrM+Zr30pTkkvA1LQpSlegKUpQAqMcQ933bZYy0zdvhaVQowFXZwnIHEHHDDTOpPSs1PJaZ41taNXdobOWytSHUlC0GFJMSOnKCCMZxEHGvO+0CkRInIc8+Wn1jVkcadkht5q0JH+qlSVcryLsHqSkx+QVW6zhjz9Pr965lS5rRDS4vRzsnY7loebZbTK3FQlOmWJJ/CAknwB8K2X3d2QLLZWWAb3ZoCb3M6nwmaonhrabu1LKTkVLTOHvNrT45kVsRVmBeWUYV9ilKVSPFKUoAUpSgBXBMV8PvpQlS1kJSkElRwAAxJPSqZ354nLtMs2eW2DIKphToxw5pQYyzOsZUrJkUIxdqV2dXEreZFqtKQ2QptoFKVDEKJPePVOAA8Cdah61TOo8/rWvpapIwwPhOv0a4UgCfqcevyrk1XJ7Zz29vbDZAxPIT16fU61cXDLfMWhrsHVjtWwLpUoStGnipOR6QdTVMZzMjPQ4fWvh418hWJnT668zTMduHtG4py9o2lpVRcMN/ChwWW0OS2cGVKzSqRDZOiTOE5ERhlVu108eRWtotilS2hSlKYbFKUoAUpSgBSlebaW0EMNLdcN1CElSj0HLroOpob0BUPG3bAVaWWQf9JtSjHNwpMdO6gH81Vw6Zz9P3+Ve7b20V2l920LwU4omDPdGEJGOgAHlWPyAzE9fX/PhXNp8nshp7ezKbtW4NWqzuk4IeQpWeQInTkcvobNitUUk5+ueUfXj8a2X3QthdsNmWoyVNIk8yAAT5kTT/TvtodhflGYpSlVlApSlAClKUAVBxQ34LjqrKyohDaocI99Y93D3Un4g4YA1XhV9davXe/hxZ7ce0/0XsPvEgG8BotPveOB8RhVc7c4T2mzoUsXHkJkkoMG6MTKVRGA0Jrm5sd8nTI8kVvZFkujMjxI/xXKlzhd/t656V5kJkkyMM8vDSu9FmOBnDCJP9utSNJE7OlUGfjE/X+a7tmbKdtDgbYQpxUTCRyzJOEJB1JGY6V32PYD78hppx4zjcTIToJIEepq4uGu5q7C24p4JDrqhgkzdQnJJOUySTGGVUYsbt6+huOOTKQ2jYFsqLbqVNqBxSsEHGBkcwfQznVg7j8WS0gNWy84hOCXQJWkSQAsD2xhmMehzq09rbDYtKLj7SHRpeGI/lIxSeoIqtt6ODV37ywqJI/8ARdIx/kWfkr1qj8V4+5HfjqO5LJ2Rt1i1IvsOJcTrGY/mScUnxFe+tcGkWzZrqXLrrCxAlaVBKspB91aDynwxFXXubvwztBsFJCHgBfaJxHVP4kdfWKdizcun5GRk5dPySSlKU8aKUpQAqnuLm+AdX9jaJKW1AvEZFYyTOoTmesfhqdcQt6xYbIpQP3rkoaAxN6MVRySMfGBrWu6npVeUCZJOOs5+OePOZqXPf+KEZa/xR2pOGPKMK63dORj98f3+j9gBQyrlbQIBAUB8+XwnyqPwyU6mlT0z54QM8uufj4DZPchgo2fZEnPsUH1F79a1qU4AOWfXz+uRraTYzFyzso/C22PRIFVYF7tlGFds9tKUqwpFKUoAUpSgBUW4l7UDOz3RPedhtI53va/2BZ8qlNUvxi2z2lsSyCbrCJIE+25BJ8k3PU0nPXGGLyVqTw8MNifaLcklMoZF9Z0JB7g81AHwQelXebE2c0I/pH7VCuDuyuysSnCILzhI/lTCB5SFnzqeVnBCUb/Z5inUnASBXNKVQNFKUoA+VoBEEAg5g5Gq93t4TIeV2tkUmzrPtIM3DOqboNw54AQZ0qxKVi4m/JmpVeSomuGu1GykotSe6MFB94Rnpd8BGXpVpbKQ6GWw+pCnQkX1IBCSeYB/t5V66VmMSjweTCnwK6LbbUMtqccUEIQCVKOQArvqoeNe9clNibVlC3tBPuIJ6TfI/krV1xWz2q4rZDd9d7F2+1FwyG0ylpBGKU/xaXlESeWAxjGOoUQRmfqY686+mW88tTmB9DEYV93ZjKYwx0gn6Fc9vvsjbO1Mx00GQOJkHxr5WsgAHEY4mROQ9c/WvoIkdPkTH6+dcOyY85nPlz5Hlzpf2YPltd5YT+IhOXMx9dfhtUkQK1v3I2ObTbrOgYpvpWrolvvmfS74nwrZGrfTryyrCumKUpVQ8UpSgBSlKAODWvibCram1HezJIddWQuMEtA3QvPINpTHMwNat3iPtg2ewOlJIU5DaSM+/gojqEBR8qw3B7YiEWVVoA77yiJ5JQbt0cpUCT5cqmy++1Am/dSknNhsSWW0NoEJQkJSOgEDzrvpSqfA4UpUf3k30ZsZCVBTjhE3ExgNConBIMH0rN3MLdM8dKVtkgpUc3b31btay3cLa4mJBBGGsDHy0qR15GSci3LPJpUtoUpStmhSlKAFUxxZ3JU06q2tSpDivvBiezUY7xP4DGuRMaiLnpS7jmtGanktGqKMiJBOEnyHxn5il7DGJwOvSTj44VsztfdezWltSHWUEKBF4JSFJnVKolJqrbdwVtKVLLTjKwPYCipKlAZBQulIOHP0qSsNT/SasTRXgPP1x5RPjNdbrp+GOOE6SddMKtnZHBYKavWpxSHDJCGrpCZykqBlXhA6nOqy/wCHyy6rAdmtlJznvdqJHSU/EeanLnTpGHLXks7ghsmUv2pWZPZJ6AQtfqSn+mrUqKcL7CGtmMRm4FOH85JHwgeVSuuhiWoRXC1KFKUphsUpSgBSlKAKo4y7TUt5iypE4dpGBlayptAjOYveN6rK2LstFmYbZQISgR4nMqPUmT515bVuuw5a27WsEutpupx7uBUQq7qoXlQevQVl6VENU6ZiZ1TbFKUppsVVvFGxhFoQ4FAlxHeR7wuYXv5TIHQp9JjvLvgiy91IDjh92fZHNUfL5YTVW17c5aHS68ZJ5ZAaBPID6zmuZ6zPDX412/8AhLnudcT27iulNuYAyvESeV1Qg/XKrprX5Bu5GCDgQYIOhn5Gpju3xDdbNy0S8nRXv+p9rwOPWk+k9TOPc19i8OVT0y0KV57Bb0PIDjagpKsj+hGhHKvRXYTTW0XClKV6ApSlAClKUAK1p23ayy9bGBBSt6Cf/icWpMY4Y4ftrsqrLCqe3Y4bPuWi1C3MlKXGlw7KVQ4pxKr6CCSDgT4GDnjNnl01oTkTetE74Z2gr2XZSc7qk/0rWn9Kk9RDhpsO02OzuMWgJhDh7IpUCCkgExGQvSQDj3jWZtW9Vmbd7JboSsROCoE6FQEA+dMm1Mrl1/5NppStmWpXCFggEGQciNa5ppsUpSgBXTarWhtN5akoTzUQB4Y612kxWvG+2+zlrtK1JWQ0klLQTIhIwvH+JRE+YGlKy5OC68mLvijYKy2xDgvNrSsc0kEfCu6qe4ObVcdtC0knuoJUTHeEwJH4gSPKedW1archoS4tKBzUQPTnWcWV1O66CL2ts7iah+9G+4QCizkKVq4MQn+XmeuXjXxvZve2pktsLvKXgVAEAJ1xMZ5eE1DGrE4TihUnS6ZPh++tQer9W/hjf+xGXL9SeV4lRKiSSZJJxxOOJ1n/ADXmInD6yrL23YzjKErcFy+SEoVIUQBJJGgGAxxJM1i31AY8s9MOs1y9NPTJGmvJ0paMwB3tAJxnSNa9bm7toQ32qmnAmcykiOsHEDrlXXuxvLZ0WxkrN4BcTkJOAOPIkHyq9av9P6X8qfJ6HY8PNdlO7tbyOWZd4GUn20HJQ5jkrrVuWK2JdQlxBvJUJB+tRlFYPaG4VldUVXVNk53FQJ/lMgY44RUfaD+ynYP3rKz4TESf4FgE4ZEDpg/H+T0vz7n/AINnli+XgsOlY7Zu8DD8dm4kn8JwV6H9KyNdKaVLcvZSmn4FKwu9W2jZ2gUReUYBOmpMa6DzrDbvb5qW6EOkFKsEriCFcjGEHLx+CL9VjjJ+N+TDySq4smdKUqkYKV8rWACSQAMSTkPGoTvHxBCO7Z8SM1kCI/hBzx1NJy5oxLdGLtQuzP717yN2KzrdWcYIQkZqVGAHTUnQVQf/AIsWo95IMlRKiTexOpJ5/HkazO+m23rS2nt3Aq4okJhIiQcZSBHgahCwSU4R4cz4eOfWoLufUd66JbtZDZHcKzLRYmr679/vo6IXCkj0MxpejSpFWI3V2o0/ZGlsnuhITERdKQAUkaRHM+JrL10cSShJfornqVoUpSmGjrtC0hCisgJAJUVEAARiSTgBFatbQYbS+6lpztWkqIbXBF5Ohgxoc+mGFW1xt24pDTVmSSkOErXoFJTgETr3iFEfwp51UgbwzA9fX65Gos9reibLS3olfD2wvh2GFFpxw3bwI9gQVeIEE9bscqtmxbjt+1aVqtDhEFRUoR4QZ9TVIbt7wO2R5LrcLuE9xfsmQoaYjM4/OKuTY3FSxv3QtRs6yMUuA3R/9g7seMUnDMNv8nf/AAzj4/5GZsO6NmaIUloFQMgrJVHheJArL1whwEAggg5EZGsVvTtb7PZlqBhZ7qP5jr5CT5Vd7MUtpaRT1K2V9vrtYP2lV091vuA9QTJHnOPQVBN5XlXUoEwT3jziIHhr5dKzq3ATyGv71jNrlJbKSQkn2c85wyxzjHrXAm3WTk/2c3lutsijfL9sDh51s7ujbnHrFZ3HRC1tpJ68lfmEK861nssJUmQVAEFSVCMBEpkZYA+tXxszi3YVwk9oxkO+gXRyEtlUfDKuvipTW2yvG0n2yb1wRXww+laQpCgpJEggyCOYIzrsq3yUkb2vuQy6Stsdk509knmQMj1THnUXtu0bdYsFuLIJhJUErSrwKgSPCRlkKsyo/vrb0Is6mzBU53Ug6ZSry58yKg9RgmZeSXxf8EZISXJdFebV3kftICXVAhJkJASNIkkDkfj1psV5pLgW+CpCcYEYnCJnTnWPcAGGvKrC3I3cR2AdebClqJUm+JupwggHUxM5wRXLxRee/Pf9JYVXR9N8SGiTLTgT+LuH4TXa/wASbGgG8tSVAewpME4SByHrXPEGwE2B9bQbStCZvFAm6MVBJjumJx+WYoC0uEznPjrKceZ15+ddKrzRXF1v/Q+ruXrZdWz3X9rArvpbsoUQAgySRGHU9ThjgDUiVurZG2jLIUEpJKjJXgNFe1Mcqrrghbl9s+0BKC2las+6tJCRHO8Fmf5RVobxPlFleUM7io88P1rcRHB5KW3357Nwlx5PyUlt51kJc7hDaiQlMkqjO6DMyOnLM5VCFKGABjHCdBIjPA8vWpbvI0FNExMKEchmMfoRUVb0OEx+n7VF6f47JYLT4E7TN60MFfdhK0NnOZKVqHLC5I8ORq361f2BtZVjtDT7cktqBImLyclJjkRP0K2ZsFsDrTbiZuuJSsTnCgFCesGungva0WYq2tHfSlKoGkX4jbuJtdidw+8aSpbahmCkElPgoCI8DoK17unDAY5545Y9B+1bS24jslzldVPoa1faCQNMsfhj1wj09IfU9UmS5+mj7svtjHPlGIgx6zFSbdjcpNstFztFMpuqUe7OIu91MxmFE+VRhtQ0OhyGXz6+lWNw2Djr7a0RCMVnQJIIOWpkwP8AtNRd856/ghfJHo2lw6ttjbK7FaXHCM20EtkxqBeKVeGB8aiO07TtB6e2eUSFG6lavZ0MgJgTFX/bHVJbWpKStQSSEjNRAwAnmapS0IVeVeBTJ76VAggnOQcRn9TTfV//AJaU/Y3MuHgjCrPaiT34xAJvYHw1/wA147fY1pULyr5V8I0J1OVSpaIyPgef+Na8W1LHfb6jEeWY8IqSM3fgnVEaQmDj5gjpmfGeterZ+zVPvobbErUoJSBGfKcvOvhWfhyjGMQToc+hwqVcMLEHNpNCZCL7mhyTAnlBKaqXuehi7ejvstt2jscwpKkt4ylQvsq1JSU4AnoQeYqYbD4ysOEC0NqYn3h306ZwLyfQ1YSkAiCJB0NRnanDWwv4lnsznLRKfgO78KtWK4+DKuFT8WZ3Zu1mrQi+y4lxPNJmOhGYPQ1A+JSyH0XTiW8uXeV85+FY7eXh7Z7CjtmbbaLM57gF1SlRoLtwxpJMD5xhux7UtRU4kfaShIvL7skDAIxjHAm6JOJ5zU/qadz+N+ReWnS4/ZldlbMU+4lCBK1HPkMJJ6Dn4VcljswbbQgZISEic4AjGqI3Z3l2kwpXYtJWVwCC3eymCAhQPkOderbHEbacw5es4kg3GrhnID7wFWfrIpfpXGFNvt/wzicwt/Zd1pYDiFIVBSpJSQcZBEHA551rpvHuu7ZXFhSDdSpSA4pJCVwZSU6HugExzOVd6uJFuuqT9pXBIM4T5Li8BlhNYra28r9oIL7q3FJEJvaDDlhpicyRiTTct/k00j3JavwSXhpvemwvLS6mW3i2FOTBbulWJEYp75JygAnHKro2owLTZ3EIUk30wCDI55g5GIrV8unmAMhn1wy5fpXq2dte0WdQcYWtpQ/AYB8dFDDIiPGtTbU8a8MJvS0yYbUs4DbqFpJKUqkREFOPkZEeIqEkmcRymQOuY1qQW7fB60Fbi0IvEC8UjBRiDgCZUYnkT41hVuDlmDMD9RkNPCeVRYocbQhLR1LOByHI6nCSJ6ya2g2QCLOzMT2aJjKboy6VrC4tOOOWXy8svhV8cKNsl/Z6QTJaUpvwAhSR5JUB5Vd6d+4owvsmVKUq4qMbvLauzsdoXldZcI8bpj4xWt84AY6ACPKBy08qvXijbA3s10EwXChA694KI/pSqqHAwgkRl4Rplhjkf3rn+pe60SZ/Jylw8sZ+gZ8/qKtnglafubQ2fdWlXkoER6oJ5Y1UTaxlPPU+OnOrG4J2v/zL6Me80FZH3VAc/wCP40vD1kRjF1SLiqL7f3IFpdLocuFQAIKZBgROBGgqUUroZMU5FqkWVKpaZV23tyF2ZorLiVpBGhBBMAHHPln+tQ3aa7rapmCbsDQnnPSatvfmyWhxsBpN9v3kpHekGQeo6D/FP70W5ZuWc4dmVLKCnEKWE4HWQEiMjCj4DjZcMzl4ytIhyQprSMEFd7AAaiOs6jn1rN7lbx/Y7Wh5WKTKVjW4uJI0kQDhncisClwhWeIGUYD45xp1p206n5aDp115Cmrae0eLp7RtMhYIBBkHEEa14NvbZFlZLpSVwQLoIBM+NRXhLvH29l7BRN9iACT7TZm6R4Yp8k86km9Wyl2izKbbgLlKkzkSkzHTCa6NW6xOo86LeTcbki+ydnf8TfXaXklLIISlEnvQBhOGAxJiMVRzqX295Nlsy1IQAlpBIQkADATEDKu/ZtgSy0htOSRHicyfEmT514N7LQtNlcuIvyClU+6kiCqNf7zpS5j8ON0/lrbZ4p4S39kc3A2GVlVsem8pSihOkmbznUkkgefSJ0pIOeNYHci2hdkQPeblBHhl8I+NZ+temmViWvs9xJKVo8ydmNDENtg9EJ/aqG4q2HstpO4QlwIcTpMiFR+YKNbBVU/G59sLswH+rCyTh7BIiel4KI5Qa9zyuOzOVe0qhKATEDXliQTrGRGgq1eC+0sX7MtIhSQ4AcQSIQsQehbwqs0GOWupnqKlnDBtxW0WezhIQFFUz7ABSoRoe8nDwqOK96J4r3Iy+8iEi1vXUJQkLIASlIHdhJiBzFQC2sQtWYgnPl6VYW0bKtxVofA7iHDJ1N9Ru4fH/NRfePYykobtEEodKkgjRSDjPiDIP8JqLG3zb/f/ALF97bI26iDE+eX7aEfRq4eBjMWa0kavDnohP71WS9jrFnTaI+6U5cnDBYhUEZg3ZPlVvcHGLuzp/G64o6fhT/010fTvdIfh+ROqUpXQKyC8X7GpdiQUlIuOpJBMEyFJEYGcTlymqitG6ryLOLQtuGlG72kpInEaG8MQcxGFbAby7vi2NBsrLYCgowAZgEQZPWoTvHw9tCbE623aCttIK+yuQVFPe7ski8Y6TNc/NF/kbS6JckN1vRW27e7jtuWW2Qm8ElZvEJESBE+MYRqauTh/uJ9hSXHSFWhYKTdJupTIN0ZXjIBJPgOsP4GPI7a0DC8ptsp8EqUDBzjvI+hVxU3Bjl+43ihfIUpSqx5wowJOVazbc2t29sde/wCY4pQ8J7o8k4VsTvFZnHLK+hmA4ttaUFRgSoEZ6Z1rxvDuu/Y1gPt9nIN0iCk+ChgT0zE6VH6nvS+ifN9GHVHzjXH5RAkfOvtKzlIPofMdDX0mzyNRjjgc518IP0a+Gm5OPn1Hww8OlTbQgk24m3/sluaWcEE3FnD2V4eMAwfyVsRVFbmcOH33GlONFFmwUpSlQVp0SkDvY88MNcqvRKYEcqr9Mnp/oowppHNcEVzSqh55LFsppm92aAi9nE/LSvXSleKVK0keJa8Cq342WZH2dhZH3naXQQYJSUqJHhKUmrIqnONW1r1oaYwhtsqOmLhiZ5AJHqaT6h+wXlftK4aSTIkYcuZkZf30qW8MHru0mIgXw4nLQoPXmBUWQkwDhPLA5ziTlNTrhLskuWwO3e60kqJwgKUClI85Wfy1BPdLX7JZ7pFhs7nqSl5oLBbcSIkYhSSFJJGXPGeWFRTenYb7VgtLTqQWkdm624k4BQWlKgNRKVKz5GrUrCb6bOL9htDacyiRGtwhced2POqa9LErc/Sf/wAKaxJLopzZ9qSdj2hs+0m0trTritJScsoS2s1avDOzFGzWJ96+seClqI9RB86oBZViEmARj8xPr8q2a2E6lVmYUgQktNlI5ApBA9Kz6Zbrf8F4e3v+HupSlXlQpSlAFL21sbH2zfAPYr74SI9hchSE5eyoSByAq47LaUuIStBlK0hSTzChIOPQ1AeKmwrTaV2fsWVOpQFyRdwKijmQck1M93rMpuyWdChCkNNpUDoQkAj1qbFubqfoTG1TX0ZClKVSOFYLfbYQtdieagFV0qRIyWnvJjlMXfBRrO1wa8a2tHjW+il+EFksz632nmkOqLaVIK0zCQSlQE5HvJxGOE1k99+FSENl6xpUbuKmSVKMc2ziqRqkzIyOEHE7tWf7Ht3sBikOuJBnG6tKlJHoUek8quyo8WOblp+RESqnTKc4Wb9dksWR9Si2ogNKV7isrh/hUZA5GOZq46rTiXw77ULtdlTDoxcQkR2ke+mMb4Gg9qOYxyvDjf1NtaS26oC0oGIn/USPfToTGYHjkaZibh8K/wBG4fH2sm1KUqkaKUpQAqiOL9jUjaClk4LQhSegSm7H9SCfOr3qreNmzCfsz0EjvNk8iSFJ/wCv0qf1C9m/0KzL2lXNqF3OevpyH1HWrc4LOyxaASmQ4O7hIF0CTrBj4Govulw1FtspeS8W3A4pISUyghMHGDM4545DCvC9sW27HdQ4cDJCXEG8hYx7hGBIIEkEDmOYjhPG1euieE4fL6L9pUW3D3sXbm3FOISkoUBKJgyJ1JxHjrUproxaueSLJpUtopdXD5Du1rTZi4ppMF1uEyIVdN3EjATH5at7Zdi7Flpqb3ZoSi8dboAnziqrZ2sbZt9C2lBIQq4DqptoLvkxorvjHQirepHp0u2v2KxJdtClKVUOFKUoAUpSgBSlKAFdVptKW0la1BCUiSpRAAHMk5V21itu7ssWy4HwpQQSQkLWlMnVQSQFEaTlJryt66PHv6Kg3u3jZXtNu12U9oEFtSpF28psiYnG6UgCSOdXdY7UlxtDifZWlKkzyUAR8DWATw5sA/8AbpOM4qcM+MqxqRoQAAAIAwAGlIxRctuvsXE0m9mN3j2o5Z2FLaZXaHJAShAJxOqoxCRmf71T+x+Hm0Xnu3u/ZlX719w3VBV4qKkoEkQTgIAIFXpStXi5vbZqo5Ps4ArmlKcbFKUoAVGuI1mQvZz98gXQFJJ0UCLsdT7P5qktV5vjsfaNveUyhCGbMgghSlD7w/iN2VYYwmI50nM/a1rezGR+3R7uEqh9ggGSl1c88Qk4+tOLbQNgkjFLqCDymQT6H5V7dx9zDYEOXnO0U5dmAQkXZykknPM1JnGwoEKAIOYIkHyNZmG8XF9MypbjiyLcNtjKs9iSVghbqi4UmRdBgJTBy7oB8SaldKU6JUSpQyVxWjysbLZQq+hptCse8lCQccTiBONeqlK9SS8HopSlegKUpQApSlAClKUAKUpQApSlAClKUAKUpQApSlAClKUAKUpQApSlAClKUAKUpQ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3" name="AutoShape 4" descr="data:image/jpeg;base64,/9j/4AAQSkZJRgABAQAAAQABAAD/2wCEAAkGBhQSERQUExQVEhUWGBgaGBUVGBccGhgbGRsXGBwYGBsXHSYfGBkjHBcYHy8gJSkpLCwsFx8xNTAqNSYrLSkBCQoKDgwOGg8PGjYkHyQpMC0vLCwsLCwvKjQsLCwsLCwsLCwsLCwsLCwsLCwsKiwsLCwsLCwsLCwsLCwsLCwsKf/AABEIAQMAwgMBIgACEQEDEQH/xAAcAAEAAgIDAQAAAAAAAAAAAAAABgcFCAEDBAL/xABEEAABAwEFBQUFBgUCBAcAAAABAgMRAAQSITFBBQYHUWETInGBkTJCobHwFCNSgsHRYnKS4fEzohVTwtIWJENEc4PT/8QAGQEAAwEBAQAAAAAAAAAAAAAAAAMEAgUB/8QAKREAAwACAgEEAwADAAMBAAAAAAECAxESITEEIjJBE1FhQoGxcdHxI//aAAwDAQACEQMRAD8AsTfffJyxFFxoOjBTmJkJvRlGuV7EAkTmJzezt4GX0sltYV2yVKQNSEXQqeRSVAEHU15d791UW9gtq7qxJbciSg/qk5EajqBVX7gWNVl2ulh/7tSQ4EgnAqUlMFPMKSkwdYGuAmqri+/DEuqmv4y7KUpVI4UpSgBSlKAFKUoAUpSgBSlKAFKUoAUpUc3+3j+xWJbiTDioQ3/MrX8oBV5V5T4rbPG9LZIga5rAbkPA2RtKVOuISkJS66gI7QAe0hPtXORUJOcnOs/Xkva2Ce0KVH9+u2FidXZ3eydbhwHDEIN4pN7DEA+caTXG5G9qNoWYOiEuJ7rqB7qun8JzHpoa85LlxDfeiQ0pStnopSlACodxG3NNsaS6x3bSzigjAqAN65OhkSk6HlJNTGlZqVS0zxra0yC8PeIH2odhaO5aEyBIjtLueGjgjFPmNYnVVXxL3NW24bdZgpJkKcuTKFA/6gjTU8jJ1MZ/cziO3arrL33doyx9lwx7p0Ufw+k0jHk4vhfkVN6fGia0pXy44EgkkAASScgBqeQqkcfVKrPeDjGlCiiyNdoQY7RyQk54pSk3iOpIrGbocV7Qu1obtZb7NfdJSm7cUom6qScpgGeYOhlH543oX+Wd6LfpSlPGClKUAKUpQApSlACq54rlHb7NDgvN9sStByKZaBkeBP0asaqf44vw/ZtYbWR/UPPQZUnO/YLy/Et5CAAABAGAA6V9V8NKlIPMCvqaahh5NqbHZtCLj7SHU8lpBjqJyPUVBeG6WrPb9o2RoFKErCkAkkgIJQoScSAVJirGqpt3nOy3mtKf+YHR6ht4eOVKvqpf9F100y2aUpThgpSlAClKUAcEVUG/u4KrOtVoYBLJN4pGbR//AD1n3cuVXBXBTOdKy4lkWmYuFa0yn92eKzrRCLT983MX5+8T/wB8cjj10OX4oW5VpsLT1lcDlmvHtS2rOboReGeCpBGYJGHKLcT92kWW0gs91DovhGMJIJCgMfZyIGknSoldxMY8/wDdiJ9KgeSpTx0Su3Kcs6eU5iMT59fqKy269kvWthKU3/vUEoJSJum8UyoxJAIE9BXjsQbDie1Kko94oAKsJIgKIHqasbYG6Gz23WXVW9p2BeKCtCCVZoIhd5MYyDOIGWVLmXT0jEy6ZawpWPd3hsyRKrQykcy4j96wW0OKVgawDpeMxDSSfiYT8a6rySvLLnSXlktrw7Y2y1ZWi68q4gdCSToEgYk9ByPKq9f4yqWq7Z7KVE+zfUST+VAz86820dhbX2pc7dDVnQkkpSe7icJgXlzGGMZnnSXnTXs7Zh5U/j2TSycQ7G4plAc77pACR3rhUAQlwolKVGQInM9DUlqD7lcOPsSy4tTTi9CloykfhClqMDXBIPWpxTMbtr3Go5a9wpSlNNiqq45WGBZnwNVtk8rwvD5K/vVq1CeL7AVs1ZMylxsiPG7j0hRpWZbhmMi3LPNtDiOf+DotbV3tlkNRmEO43sDyAKgDzTNVA3vRaUWgWkPLLoN68pSjeGd0jVJHu5Y+ddbW0ldgtk95tS0uXcR30goCk+IVBEYgDKJHgdanGMvl9fpUbt0+yZ3tmyWwN7mrVYftY7qQlRcTmUFAJUnrlIOoIqv+ErBtVvtFtXioA5/ieM4eCUkeBFQTZm9TzFkesjZSW7QRembycIVdxEXgkAzy0q4uD+yex2clZ9p9anD4ewn4In81PmudL+DU+dL+E4pSlVDxSlKAFKUoAUpSgCn+NONpYGUNH4qV+1QQTzPh9edWBxpRD9nVhJbWP6VA5H+b6xqvlJ6j6HjhjXHz/NnPy/JnyoYiCc/0Ne7Zu51sfF9mzuLQRgsgJBicQV3QrlIJr0bpWdlVsZDxHYqWL0+ycCUhX8JVdHga2HSkAQMBTcGLnvs3ix8ikNj8IbW5/qBFmGE3yFK8ktn5kVMtmcHLKgy8tx88puJ9EGf91T6lWTghf0oWKUeDZmwbPZxDLSG8IlIF4jqrM+Zr30pTkkvA1LQpSlegKUpQAqMcQ933bZYy0zdvhaVQowFXZwnIHEHHDDTOpPSs1PJaZ41taNXdobOWytSHUlC0GFJMSOnKCCMZxEHGvO+0CkRInIc8+Wn1jVkcadkht5q0JH+qlSVcryLsHqSkx+QVW6zhjz9Pr965lS5rRDS4vRzsnY7loebZbTK3FQlOmWJJ/CAknwB8K2X3d2QLLZWWAb3ZoCb3M6nwmaonhrabu1LKTkVLTOHvNrT45kVsRVmBeWUYV9ilKVSPFKUoAUpSgBXBMV8PvpQlS1kJSkElRwAAxJPSqZ354nLtMs2eW2DIKphToxw5pQYyzOsZUrJkUIxdqV2dXEreZFqtKQ2QptoFKVDEKJPePVOAA8Cdah61TOo8/rWvpapIwwPhOv0a4UgCfqcevyrk1XJ7Zz29vbDZAxPIT16fU61cXDLfMWhrsHVjtWwLpUoStGnipOR6QdTVMZzMjPQ4fWvh418hWJnT668zTMduHtG4py9o2lpVRcMN/ChwWW0OS2cGVKzSqRDZOiTOE5ERhlVu108eRWtotilS2hSlKYbFKUoAUpSgBSlebaW0EMNLdcN1CElSj0HLroOpob0BUPG3bAVaWWQf9JtSjHNwpMdO6gH81Vw6Zz9P3+Ve7b20V2l920LwU4omDPdGEJGOgAHlWPyAzE9fX/PhXNp8nshp7ezKbtW4NWqzuk4IeQpWeQInTkcvobNitUUk5+ueUfXj8a2X3QthdsNmWoyVNIk8yAAT5kTT/TvtodhflGYpSlVlApSlAClKUAVBxQ34LjqrKyohDaocI99Y93D3Un4g4YA1XhV9davXe/hxZ7ce0/0XsPvEgG8BotPveOB8RhVc7c4T2mzoUsXHkJkkoMG6MTKVRGA0Jrm5sd8nTI8kVvZFkujMjxI/xXKlzhd/t656V5kJkkyMM8vDSu9FmOBnDCJP9utSNJE7OlUGfjE/X+a7tmbKdtDgbYQpxUTCRyzJOEJB1JGY6V32PYD78hppx4zjcTIToJIEepq4uGu5q7C24p4JDrqhgkzdQnJJOUySTGGVUYsbt6+huOOTKQ2jYFsqLbqVNqBxSsEHGBkcwfQznVg7j8WS0gNWy84hOCXQJWkSQAsD2xhmMehzq09rbDYtKLj7SHRpeGI/lIxSeoIqtt6ODV37ywqJI/8ARdIx/kWfkr1qj8V4+5HfjqO5LJ2Rt1i1IvsOJcTrGY/mScUnxFe+tcGkWzZrqXLrrCxAlaVBKspB91aDynwxFXXubvwztBsFJCHgBfaJxHVP4kdfWKdizcun5GRk5dPySSlKU8aKUpQAqnuLm+AdX9jaJKW1AvEZFYyTOoTmesfhqdcQt6xYbIpQP3rkoaAxN6MVRySMfGBrWu6npVeUCZJOOs5+OePOZqXPf+KEZa/xR2pOGPKMK63dORj98f3+j9gBQyrlbQIBAUB8+XwnyqPwyU6mlT0z54QM8uufj4DZPchgo2fZEnPsUH1F79a1qU4AOWfXz+uRraTYzFyzso/C22PRIFVYF7tlGFds9tKUqwpFKUoAUpSgBUW4l7UDOz3RPedhtI53va/2BZ8qlNUvxi2z2lsSyCbrCJIE+25BJ8k3PU0nPXGGLyVqTw8MNifaLcklMoZF9Z0JB7g81AHwQelXebE2c0I/pH7VCuDuyuysSnCILzhI/lTCB5SFnzqeVnBCUb/Z5inUnASBXNKVQNFKUoA+VoBEEAg5g5Gq93t4TIeV2tkUmzrPtIM3DOqboNw54AQZ0qxKVi4m/JmpVeSomuGu1GykotSe6MFB94Rnpd8BGXpVpbKQ6GWw+pCnQkX1IBCSeYB/t5V66VmMSjweTCnwK6LbbUMtqccUEIQCVKOQArvqoeNe9clNibVlC3tBPuIJ6TfI/krV1xWz2q4rZDd9d7F2+1FwyG0ylpBGKU/xaXlESeWAxjGOoUQRmfqY686+mW88tTmB9DEYV93ZjKYwx0gn6Fc9vvsjbO1Mx00GQOJkHxr5WsgAHEY4mROQ9c/WvoIkdPkTH6+dcOyY85nPlz5Hlzpf2YPltd5YT+IhOXMx9dfhtUkQK1v3I2ObTbrOgYpvpWrolvvmfS74nwrZGrfTryyrCumKUpVQ8UpSgBSlKAODWvibCram1HezJIddWQuMEtA3QvPINpTHMwNat3iPtg2ewOlJIU5DaSM+/gojqEBR8qw3B7YiEWVVoA77yiJ5JQbt0cpUCT5cqmy++1Am/dSknNhsSWW0NoEJQkJSOgEDzrvpSqfA4UpUf3k30ZsZCVBTjhE3ExgNConBIMH0rN3MLdM8dKVtkgpUc3b31btay3cLa4mJBBGGsDHy0qR15GSci3LPJpUtoUpStmhSlKAFUxxZ3JU06q2tSpDivvBiezUY7xP4DGuRMaiLnpS7jmtGanktGqKMiJBOEnyHxn5il7DGJwOvSTj44VsztfdezWltSHWUEKBF4JSFJnVKolJqrbdwVtKVLLTjKwPYCipKlAZBQulIOHP0qSsNT/SasTRXgPP1x5RPjNdbrp+GOOE6SddMKtnZHBYKavWpxSHDJCGrpCZykqBlXhA6nOqy/wCHyy6rAdmtlJznvdqJHSU/EeanLnTpGHLXks7ghsmUv2pWZPZJ6AQtfqSn+mrUqKcL7CGtmMRm4FOH85JHwgeVSuuhiWoRXC1KFKUphsUpSgBSlKAKo4y7TUt5iypE4dpGBlayptAjOYveN6rK2LstFmYbZQISgR4nMqPUmT515bVuuw5a27WsEutpupx7uBUQq7qoXlQevQVl6VENU6ZiZ1TbFKUppsVVvFGxhFoQ4FAlxHeR7wuYXv5TIHQp9JjvLvgiy91IDjh92fZHNUfL5YTVW17c5aHS68ZJ5ZAaBPID6zmuZ6zPDX412/8AhLnudcT27iulNuYAyvESeV1Qg/XKrprX5Bu5GCDgQYIOhn5Gpju3xDdbNy0S8nRXv+p9rwOPWk+k9TOPc19i8OVT0y0KV57Bb0PIDjagpKsj+hGhHKvRXYTTW0XClKV6ApSlAClKUAK1p23ayy9bGBBSt6Cf/icWpMY4Y4ftrsqrLCqe3Y4bPuWi1C3MlKXGlw7KVQ4pxKr6CCSDgT4GDnjNnl01oTkTetE74Z2gr2XZSc7qk/0rWn9Kk9RDhpsO02OzuMWgJhDh7IpUCCkgExGQvSQDj3jWZtW9Vmbd7JboSsROCoE6FQEA+dMm1Mrl1/5NppStmWpXCFggEGQciNa5ppsUpSgBXTarWhtN5akoTzUQB4Y612kxWvG+2+zlrtK1JWQ0klLQTIhIwvH+JRE+YGlKy5OC68mLvijYKy2xDgvNrSsc0kEfCu6qe4ObVcdtC0knuoJUTHeEwJH4gSPKedW1archoS4tKBzUQPTnWcWV1O66CL2ts7iah+9G+4QCizkKVq4MQn+XmeuXjXxvZve2pktsLvKXgVAEAJ1xMZ5eE1DGrE4TihUnS6ZPh++tQer9W/hjf+xGXL9SeV4lRKiSSZJJxxOOJ1n/ADXmInD6yrL23YzjKErcFy+SEoVIUQBJJGgGAxxJM1i31AY8s9MOs1y9NPTJGmvJ0paMwB3tAJxnSNa9bm7toQ32qmnAmcykiOsHEDrlXXuxvLZ0WxkrN4BcTkJOAOPIkHyq9av9P6X8qfJ6HY8PNdlO7tbyOWZd4GUn20HJQ5jkrrVuWK2JdQlxBvJUJB+tRlFYPaG4VldUVXVNk53FQJ/lMgY44RUfaD+ynYP3rKz4TESf4FgE4ZEDpg/H+T0vz7n/AINnli+XgsOlY7Zu8DD8dm4kn8JwV6H9KyNdKaVLcvZSmn4FKwu9W2jZ2gUReUYBOmpMa6DzrDbvb5qW6EOkFKsEriCFcjGEHLx+CL9VjjJ+N+TDySq4smdKUqkYKV8rWACSQAMSTkPGoTvHxBCO7Z8SM1kCI/hBzx1NJy5oxLdGLtQuzP717yN2KzrdWcYIQkZqVGAHTUnQVQf/AIsWo95IMlRKiTexOpJ5/HkazO+m23rS2nt3Aq4okJhIiQcZSBHgahCwSU4R4cz4eOfWoLufUd66JbtZDZHcKzLRYmr679/vo6IXCkj0MxpejSpFWI3V2o0/ZGlsnuhITERdKQAUkaRHM+JrL10cSShJfornqVoUpSmGjrtC0hCisgJAJUVEAARiSTgBFatbQYbS+6lpztWkqIbXBF5Ohgxoc+mGFW1xt24pDTVmSSkOErXoFJTgETr3iFEfwp51UgbwzA9fX65Gos9reibLS3olfD2wvh2GFFpxw3bwI9gQVeIEE9bscqtmxbjt+1aVqtDhEFRUoR4QZ9TVIbt7wO2R5LrcLuE9xfsmQoaYjM4/OKuTY3FSxv3QtRs6yMUuA3R/9g7seMUnDMNv8nf/AAzj4/5GZsO6NmaIUloFQMgrJVHheJArL1whwEAggg5EZGsVvTtb7PZlqBhZ7qP5jr5CT5Vd7MUtpaRT1K2V9vrtYP2lV091vuA9QTJHnOPQVBN5XlXUoEwT3jziIHhr5dKzq3ATyGv71jNrlJbKSQkn2c85wyxzjHrXAm3WTk/2c3lutsijfL9sDh51s7ujbnHrFZ3HRC1tpJ68lfmEK861nssJUmQVAEFSVCMBEpkZYA+tXxszi3YVwk9oxkO+gXRyEtlUfDKuvipTW2yvG0n2yb1wRXww+laQpCgpJEggyCOYIzrsq3yUkb2vuQy6Stsdk509knmQMj1THnUXtu0bdYsFuLIJhJUErSrwKgSPCRlkKsyo/vrb0Is6mzBU53Ug6ZSry58yKg9RgmZeSXxf8EZISXJdFebV3kftICXVAhJkJASNIkkDkfj1psV5pLgW+CpCcYEYnCJnTnWPcAGGvKrC3I3cR2AdebClqJUm+JupwggHUxM5wRXLxRee/Pf9JYVXR9N8SGiTLTgT+LuH4TXa/wASbGgG8tSVAewpME4SByHrXPEGwE2B9bQbStCZvFAm6MVBJjumJx+WYoC0uEznPjrKceZ15+ddKrzRXF1v/Q+ruXrZdWz3X9rArvpbsoUQAgySRGHU9ThjgDUiVurZG2jLIUEpJKjJXgNFe1Mcqrrghbl9s+0BKC2las+6tJCRHO8Fmf5RVobxPlFleUM7io88P1rcRHB5KW3357Nwlx5PyUlt51kJc7hDaiQlMkqjO6DMyOnLM5VCFKGABjHCdBIjPA8vWpbvI0FNExMKEchmMfoRUVb0OEx+n7VF6f47JYLT4E7TN60MFfdhK0NnOZKVqHLC5I8ORq361f2BtZVjtDT7cktqBImLyclJjkRP0K2ZsFsDrTbiZuuJSsTnCgFCesGungva0WYq2tHfSlKoGkX4jbuJtdidw+8aSpbahmCkElPgoCI8DoK17unDAY5545Y9B+1bS24jslzldVPoa1faCQNMsfhj1wj09IfU9UmS5+mj7svtjHPlGIgx6zFSbdjcpNstFztFMpuqUe7OIu91MxmFE+VRhtQ0OhyGXz6+lWNw2Djr7a0RCMVnQJIIOWpkwP8AtNRd856/ghfJHo2lw6ttjbK7FaXHCM20EtkxqBeKVeGB8aiO07TtB6e2eUSFG6lavZ0MgJgTFX/bHVJbWpKStQSSEjNRAwAnmapS0IVeVeBTJ76VAggnOQcRn9TTfV//AJaU/Y3MuHgjCrPaiT34xAJvYHw1/wA147fY1pULyr5V8I0J1OVSpaIyPgef+Na8W1LHfb6jEeWY8IqSM3fgnVEaQmDj5gjpmfGeterZ+zVPvobbErUoJSBGfKcvOvhWfhyjGMQToc+hwqVcMLEHNpNCZCL7mhyTAnlBKaqXuehi7ejvstt2jscwpKkt4ylQvsq1JSU4AnoQeYqYbD4ysOEC0NqYn3h306ZwLyfQ1YSkAiCJB0NRnanDWwv4lnsznLRKfgO78KtWK4+DKuFT8WZ3Zu1mrQi+y4lxPNJmOhGYPQ1A+JSyH0XTiW8uXeV85+FY7eXh7Z7CjtmbbaLM57gF1SlRoLtwxpJMD5xhux7UtRU4kfaShIvL7skDAIxjHAm6JOJ5zU/qadz+N+ReWnS4/ZldlbMU+4lCBK1HPkMJJ6Dn4VcljswbbQgZISEic4AjGqI3Z3l2kwpXYtJWVwCC3eymCAhQPkOderbHEbacw5es4kg3GrhnID7wFWfrIpfpXGFNvt/wzicwt/Zd1pYDiFIVBSpJSQcZBEHA551rpvHuu7ZXFhSDdSpSA4pJCVwZSU6HugExzOVd6uJFuuqT9pXBIM4T5Li8BlhNYra28r9oIL7q3FJEJvaDDlhpicyRiTTct/k00j3JavwSXhpvemwvLS6mW3i2FOTBbulWJEYp75JygAnHKro2owLTZ3EIUk30wCDI55g5GIrV8unmAMhn1wy5fpXq2dte0WdQcYWtpQ/AYB8dFDDIiPGtTbU8a8MJvS0yYbUs4DbqFpJKUqkREFOPkZEeIqEkmcRymQOuY1qQW7fB60Fbi0IvEC8UjBRiDgCZUYnkT41hVuDlmDMD9RkNPCeVRYocbQhLR1LOByHI6nCSJ6ya2g2QCLOzMT2aJjKboy6VrC4tOOOWXy8svhV8cKNsl/Z6QTJaUpvwAhSR5JUB5Vd6d+4owvsmVKUq4qMbvLauzsdoXldZcI8bpj4xWt84AY6ACPKBy08qvXijbA3s10EwXChA694KI/pSqqHAwgkRl4Rplhjkf3rn+pe60SZ/Jylw8sZ+gZ8/qKtnglafubQ2fdWlXkoER6oJ5Y1UTaxlPPU+OnOrG4J2v/zL6Me80FZH3VAc/wCP40vD1kRjF1SLiqL7f3IFpdLocuFQAIKZBgROBGgqUUroZMU5FqkWVKpaZV23tyF2ZorLiVpBGhBBMAHHPln+tQ3aa7rapmCbsDQnnPSatvfmyWhxsBpN9v3kpHekGQeo6D/FP70W5ZuWc4dmVLKCnEKWE4HWQEiMjCj4DjZcMzl4ytIhyQprSMEFd7AAaiOs6jn1rN7lbx/Y7Wh5WKTKVjW4uJI0kQDhncisClwhWeIGUYD45xp1p206n5aDp115Cmrae0eLp7RtMhYIBBkHEEa14NvbZFlZLpSVwQLoIBM+NRXhLvH29l7BRN9iACT7TZm6R4Yp8k86km9Wyl2izKbbgLlKkzkSkzHTCa6NW6xOo86LeTcbki+ydnf8TfXaXklLIISlEnvQBhOGAxJiMVRzqX295Nlsy1IQAlpBIQkADATEDKu/ZtgSy0htOSRHicyfEmT514N7LQtNlcuIvyClU+6kiCqNf7zpS5j8ON0/lrbZ4p4S39kc3A2GVlVsem8pSihOkmbznUkkgefSJ0pIOeNYHci2hdkQPeblBHhl8I+NZ+temmViWvs9xJKVo8ydmNDENtg9EJ/aqG4q2HstpO4QlwIcTpMiFR+YKNbBVU/G59sLswH+rCyTh7BIiel4KI5Qa9zyuOzOVe0qhKATEDXliQTrGRGgq1eC+0sX7MtIhSQ4AcQSIQsQehbwqs0GOWupnqKlnDBtxW0WezhIQFFUz7ABSoRoe8nDwqOK96J4r3Iy+8iEi1vXUJQkLIASlIHdhJiBzFQC2sQtWYgnPl6VYW0bKtxVofA7iHDJ1N9Ru4fH/NRfePYykobtEEodKkgjRSDjPiDIP8JqLG3zb/f/ALF97bI26iDE+eX7aEfRq4eBjMWa0kavDnohP71WS9jrFnTaI+6U5cnDBYhUEZg3ZPlVvcHGLuzp/G64o6fhT/010fTvdIfh+ROqUpXQKyC8X7GpdiQUlIuOpJBMEyFJEYGcTlymqitG6ryLOLQtuGlG72kpInEaG8MQcxGFbAby7vi2NBsrLYCgowAZgEQZPWoTvHw9tCbE623aCttIK+yuQVFPe7ski8Y6TNc/NF/kbS6JckN1vRW27e7jtuWW2Qm8ElZvEJESBE+MYRqauTh/uJ9hSXHSFWhYKTdJupTIN0ZXjIBJPgOsP4GPI7a0DC8ptsp8EqUDBzjvI+hVxU3Bjl+43ihfIUpSqx5wowJOVazbc2t29sde/wCY4pQ8J7o8k4VsTvFZnHLK+hmA4ttaUFRgSoEZ6Z1rxvDuu/Y1gPt9nIN0iCk+ChgT0zE6VH6nvS+ifN9GHVHzjXH5RAkfOvtKzlIPofMdDX0mzyNRjjgc518IP0a+Gm5OPn1Hww8OlTbQgk24m3/sluaWcEE3FnD2V4eMAwfyVsRVFbmcOH33GlONFFmwUpSlQVp0SkDvY88MNcqvRKYEcqr9Mnp/oowppHNcEVzSqh55LFsppm92aAi9nE/LSvXSleKVK0keJa8Cq342WZH2dhZH3naXQQYJSUqJHhKUmrIqnONW1r1oaYwhtsqOmLhiZ5AJHqaT6h+wXlftK4aSTIkYcuZkZf30qW8MHru0mIgXw4nLQoPXmBUWQkwDhPLA5ziTlNTrhLskuWwO3e60kqJwgKUClI85Wfy1BPdLX7JZ7pFhs7nqSl5oLBbcSIkYhSSFJJGXPGeWFRTenYb7VgtLTqQWkdm624k4BQWlKgNRKVKz5GrUrCb6bOL9htDacyiRGtwhced2POqa9LErc/Sf/wAKaxJLopzZ9qSdj2hs+0m0trTritJScsoS2s1avDOzFGzWJ96+seClqI9RB86oBZViEmARj8xPr8q2a2E6lVmYUgQktNlI5ApBA9Kz6Zbrf8F4e3v+HupSlXlQpSlAFL21sbH2zfAPYr74SI9hchSE5eyoSByAq47LaUuIStBlK0hSTzChIOPQ1AeKmwrTaV2fsWVOpQFyRdwKijmQck1M93rMpuyWdChCkNNpUDoQkAj1qbFubqfoTG1TX0ZClKVSOFYLfbYQtdieagFV0qRIyWnvJjlMXfBRrO1wa8a2tHjW+il+EFksz632nmkOqLaVIK0zCQSlQE5HvJxGOE1k99+FSENl6xpUbuKmSVKMc2ziqRqkzIyOEHE7tWf7Ht3sBikOuJBnG6tKlJHoUek8quyo8WOblp+RESqnTKc4Wb9dksWR9Si2ogNKV7isrh/hUZA5GOZq46rTiXw77ULtdlTDoxcQkR2ke+mMb4Gg9qOYxyvDjf1NtaS26oC0oGIn/USPfToTGYHjkaZibh8K/wBG4fH2sm1KUqkaKUpQAqiOL9jUjaClk4LQhSegSm7H9SCfOr3qreNmzCfsz0EjvNk8iSFJ/wCv0qf1C9m/0KzL2lXNqF3OevpyH1HWrc4LOyxaASmQ4O7hIF0CTrBj4Govulw1FtspeS8W3A4pISUyghMHGDM4545DCvC9sW27HdQ4cDJCXEG8hYx7hGBIIEkEDmOYjhPG1euieE4fL6L9pUW3D3sXbm3FOISkoUBKJgyJ1JxHjrUproxaueSLJpUtopdXD5Du1rTZi4ppMF1uEyIVdN3EjATH5at7Zdi7Flpqb3ZoSi8dboAnziqrZ2sbZt9C2lBIQq4DqptoLvkxorvjHQirepHp0u2v2KxJdtClKVUOFKUoAUpSgBSlKAFdVptKW0la1BCUiSpRAAHMk5V21itu7ssWy4HwpQQSQkLWlMnVQSQFEaTlJryt66PHv6Kg3u3jZXtNu12U9oEFtSpF28psiYnG6UgCSOdXdY7UlxtDifZWlKkzyUAR8DWATw5sA/8AbpOM4qcM+MqxqRoQAAAIAwAGlIxRctuvsXE0m9mN3j2o5Z2FLaZXaHJAShAJxOqoxCRmf71T+x+Hm0Xnu3u/ZlX719w3VBV4qKkoEkQTgIAIFXpStXi5vbZqo5Ps4ArmlKcbFKUoAVGuI1mQvZz98gXQFJJ0UCLsdT7P5qktV5vjsfaNveUyhCGbMgghSlD7w/iN2VYYwmI50nM/a1rezGR+3R7uEqh9ggGSl1c88Qk4+tOLbQNgkjFLqCDymQT6H5V7dx9zDYEOXnO0U5dmAQkXZykknPM1JnGwoEKAIOYIkHyNZmG8XF9MypbjiyLcNtjKs9iSVghbqi4UmRdBgJTBy7oB8SaldKU6JUSpQyVxWjysbLZQq+hptCse8lCQccTiBONeqlK9SS8HopSlegKUpQApSlAClKUAKUpQApSlAClKUAKUpQApSlAClKUAKUpQApSlAClKUAKUpQ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4" name="AutoShape 6" descr="data:image/jpeg;base64,/9j/4AAQSkZJRgABAQAAAQABAAD/2wCEAAkGBhQSERQUExQVEhUWGBgaGBUVGBccGhgbGRsXGBwYGBsXHSYfGBkjHBcYHy8gJSkpLCwsFx8xNTAqNSYrLSkBCQoKDgwOGg8PGjYkHyQpMC0vLCwsLCwvKjQsLCwsLCwsLCwsLCwsLCwsLCwsKiwsLCwsLCwsLCwsLCwsLCwsKf/AABEIAQMAwgMBIgACEQEDEQH/xAAcAAEAAgIDAQAAAAAAAAAAAAAABgcFCAEDBAL/xABEEAABAwEFBQUFBgUCBAcAAAABAgMRAAQSITFBBQYHUWETInGBkTJCobHwFCNSgsHRYnKS4fEzohVTwtIWJENEc4PT/8QAGQEAAwEBAQAAAAAAAAAAAAAAAAMEAgUB/8QAKREAAwACAgEEAwADAAMBAAAAAAECAxESITEEIjJBE1FhQoGxcdHxI//aAAwDAQACEQMRAD8AsTfffJyxFFxoOjBTmJkJvRlGuV7EAkTmJzezt4GX0sltYV2yVKQNSEXQqeRSVAEHU15d791UW9gtq7qxJbciSg/qk5EajqBVX7gWNVl2ulh/7tSQ4EgnAqUlMFPMKSkwdYGuAmqri+/DEuqmv4y7KUpVI4UpSgBSlKAFKUoAUpSgBSlKAFKUoAUpUc3+3j+xWJbiTDioQ3/MrX8oBV5V5T4rbPG9LZIga5rAbkPA2RtKVOuISkJS66gI7QAe0hPtXORUJOcnOs/Xkva2Ce0KVH9+u2FidXZ3eydbhwHDEIN4pN7DEA+caTXG5G9qNoWYOiEuJ7rqB7qun8JzHpoa85LlxDfeiQ0pStnopSlACodxG3NNsaS6x3bSzigjAqAN65OhkSk6HlJNTGlZqVS0zxra0yC8PeIH2odhaO5aEyBIjtLueGjgjFPmNYnVVXxL3NW24bdZgpJkKcuTKFA/6gjTU8jJ1MZ/cziO3arrL33doyx9lwx7p0Ufw+k0jHk4vhfkVN6fGia0pXy44EgkkAASScgBqeQqkcfVKrPeDjGlCiiyNdoQY7RyQk54pSk3iOpIrGbocV7Qu1obtZb7NfdJSm7cUom6qScpgGeYOhlH543oX+Wd6LfpSlPGClKUAKUpQApSlACq54rlHb7NDgvN9sStByKZaBkeBP0asaqf44vw/ZtYbWR/UPPQZUnO/YLy/Et5CAAABAGAA6V9V8NKlIPMCvqaahh5NqbHZtCLj7SHU8lpBjqJyPUVBeG6WrPb9o2RoFKErCkAkkgIJQoScSAVJirGqpt3nOy3mtKf+YHR6ht4eOVKvqpf9F100y2aUpThgpSlAClKUAcEVUG/u4KrOtVoYBLJN4pGbR//AD1n3cuVXBXBTOdKy4lkWmYuFa0yn92eKzrRCLT983MX5+8T/wB8cjj10OX4oW5VpsLT1lcDlmvHtS2rOboReGeCpBGYJGHKLcT92kWW0gs91DovhGMJIJCgMfZyIGknSoldxMY8/wDdiJ9KgeSpTx0Su3Kcs6eU5iMT59fqKy269kvWthKU3/vUEoJSJum8UyoxJAIE9BXjsQbDie1Kko94oAKsJIgKIHqasbYG6Gz23WXVW9p2BeKCtCCVZoIhd5MYyDOIGWVLmXT0jEy6ZawpWPd3hsyRKrQykcy4j96wW0OKVgawDpeMxDSSfiYT8a6rySvLLnSXlktrw7Y2y1ZWi68q4gdCSToEgYk9ByPKq9f4yqWq7Z7KVE+zfUST+VAz86820dhbX2pc7dDVnQkkpSe7icJgXlzGGMZnnSXnTXs7Zh5U/j2TSycQ7G4plAc77pACR3rhUAQlwolKVGQInM9DUlqD7lcOPsSy4tTTi9CloykfhClqMDXBIPWpxTMbtr3Go5a9wpSlNNiqq45WGBZnwNVtk8rwvD5K/vVq1CeL7AVs1ZMylxsiPG7j0hRpWZbhmMi3LPNtDiOf+DotbV3tlkNRmEO43sDyAKgDzTNVA3vRaUWgWkPLLoN68pSjeGd0jVJHu5Y+ddbW0ldgtk95tS0uXcR30goCk+IVBEYgDKJHgdanGMvl9fpUbt0+yZ3tmyWwN7mrVYftY7qQlRcTmUFAJUnrlIOoIqv+ErBtVvtFtXioA5/ieM4eCUkeBFQTZm9TzFkesjZSW7QRembycIVdxEXgkAzy0q4uD+yex2clZ9p9anD4ewn4In81PmudL+DU+dL+E4pSlVDxSlKAFKUoAUpSgCn+NONpYGUNH4qV+1QQTzPh9edWBxpRD9nVhJbWP6VA5H+b6xqvlJ6j6HjhjXHz/NnPy/JnyoYiCc/0Ne7Zu51sfF9mzuLQRgsgJBicQV3QrlIJr0bpWdlVsZDxHYqWL0+ycCUhX8JVdHga2HSkAQMBTcGLnvs3ix8ikNj8IbW5/qBFmGE3yFK8ktn5kVMtmcHLKgy8tx88puJ9EGf91T6lWTghf0oWKUeDZmwbPZxDLSG8IlIF4jqrM+Zr30pTkkvA1LQpSlegKUpQAqMcQ933bZYy0zdvhaVQowFXZwnIHEHHDDTOpPSs1PJaZ41taNXdobOWytSHUlC0GFJMSOnKCCMZxEHGvO+0CkRInIc8+Wn1jVkcadkht5q0JH+qlSVcryLsHqSkx+QVW6zhjz9Pr965lS5rRDS4vRzsnY7loebZbTK3FQlOmWJJ/CAknwB8K2X3d2QLLZWWAb3ZoCb3M6nwmaonhrabu1LKTkVLTOHvNrT45kVsRVmBeWUYV9ilKVSPFKUoAUpSgBXBMV8PvpQlS1kJSkElRwAAxJPSqZ354nLtMs2eW2DIKphToxw5pQYyzOsZUrJkUIxdqV2dXEreZFqtKQ2QptoFKVDEKJPePVOAA8Cdah61TOo8/rWvpapIwwPhOv0a4UgCfqcevyrk1XJ7Zz29vbDZAxPIT16fU61cXDLfMWhrsHVjtWwLpUoStGnipOR6QdTVMZzMjPQ4fWvh418hWJnT668zTMduHtG4py9o2lpVRcMN/ChwWW0OS2cGVKzSqRDZOiTOE5ERhlVu108eRWtotilS2hSlKYbFKUoAUpSgBSlebaW0EMNLdcN1CElSj0HLroOpob0BUPG3bAVaWWQf9JtSjHNwpMdO6gH81Vw6Zz9P3+Ve7b20V2l920LwU4omDPdGEJGOgAHlWPyAzE9fX/PhXNp8nshp7ezKbtW4NWqzuk4IeQpWeQInTkcvobNitUUk5+ueUfXj8a2X3QthdsNmWoyVNIk8yAAT5kTT/TvtodhflGYpSlVlApSlAClKUAVBxQ34LjqrKyohDaocI99Y93D3Un4g4YA1XhV9davXe/hxZ7ce0/0XsPvEgG8BotPveOB8RhVc7c4T2mzoUsXHkJkkoMG6MTKVRGA0Jrm5sd8nTI8kVvZFkujMjxI/xXKlzhd/t656V5kJkkyMM8vDSu9FmOBnDCJP9utSNJE7OlUGfjE/X+a7tmbKdtDgbYQpxUTCRyzJOEJB1JGY6V32PYD78hppx4zjcTIToJIEepq4uGu5q7C24p4JDrqhgkzdQnJJOUySTGGVUYsbt6+huOOTKQ2jYFsqLbqVNqBxSsEHGBkcwfQznVg7j8WS0gNWy84hOCXQJWkSQAsD2xhmMehzq09rbDYtKLj7SHRpeGI/lIxSeoIqtt6ODV37ywqJI/8ARdIx/kWfkr1qj8V4+5HfjqO5LJ2Rt1i1IvsOJcTrGY/mScUnxFe+tcGkWzZrqXLrrCxAlaVBKspB91aDynwxFXXubvwztBsFJCHgBfaJxHVP4kdfWKdizcun5GRk5dPySSlKU8aKUpQAqnuLm+AdX9jaJKW1AvEZFYyTOoTmesfhqdcQt6xYbIpQP3rkoaAxN6MVRySMfGBrWu6npVeUCZJOOs5+OePOZqXPf+KEZa/xR2pOGPKMK63dORj98f3+j9gBQyrlbQIBAUB8+XwnyqPwyU6mlT0z54QM8uufj4DZPchgo2fZEnPsUH1F79a1qU4AOWfXz+uRraTYzFyzso/C22PRIFVYF7tlGFds9tKUqwpFKUoAUpSgBUW4l7UDOz3RPedhtI53va/2BZ8qlNUvxi2z2lsSyCbrCJIE+25BJ8k3PU0nPXGGLyVqTw8MNifaLcklMoZF9Z0JB7g81AHwQelXebE2c0I/pH7VCuDuyuysSnCILzhI/lTCB5SFnzqeVnBCUb/Z5inUnASBXNKVQNFKUoA+VoBEEAg5g5Gq93t4TIeV2tkUmzrPtIM3DOqboNw54AQZ0qxKVi4m/JmpVeSomuGu1GykotSe6MFB94Rnpd8BGXpVpbKQ6GWw+pCnQkX1IBCSeYB/t5V66VmMSjweTCnwK6LbbUMtqccUEIQCVKOQArvqoeNe9clNibVlC3tBPuIJ6TfI/krV1xWz2q4rZDd9d7F2+1FwyG0ylpBGKU/xaXlESeWAxjGOoUQRmfqY686+mW88tTmB9DEYV93ZjKYwx0gn6Fc9vvsjbO1Mx00GQOJkHxr5WsgAHEY4mROQ9c/WvoIkdPkTH6+dcOyY85nPlz5Hlzpf2YPltd5YT+IhOXMx9dfhtUkQK1v3I2ObTbrOgYpvpWrolvvmfS74nwrZGrfTryyrCumKUpVQ8UpSgBSlKAODWvibCram1HezJIddWQuMEtA3QvPINpTHMwNat3iPtg2ewOlJIU5DaSM+/gojqEBR8qw3B7YiEWVVoA77yiJ5JQbt0cpUCT5cqmy++1Am/dSknNhsSWW0NoEJQkJSOgEDzrvpSqfA4UpUf3k30ZsZCVBTjhE3ExgNConBIMH0rN3MLdM8dKVtkgpUc3b31btay3cLa4mJBBGGsDHy0qR15GSci3LPJpUtoUpStmhSlKAFUxxZ3JU06q2tSpDivvBiezUY7xP4DGuRMaiLnpS7jmtGanktGqKMiJBOEnyHxn5il7DGJwOvSTj44VsztfdezWltSHWUEKBF4JSFJnVKolJqrbdwVtKVLLTjKwPYCipKlAZBQulIOHP0qSsNT/SasTRXgPP1x5RPjNdbrp+GOOE6SddMKtnZHBYKavWpxSHDJCGrpCZykqBlXhA6nOqy/wCHyy6rAdmtlJznvdqJHSU/EeanLnTpGHLXks7ghsmUv2pWZPZJ6AQtfqSn+mrUqKcL7CGtmMRm4FOH85JHwgeVSuuhiWoRXC1KFKUphsUpSgBSlKAKo4y7TUt5iypE4dpGBlayptAjOYveN6rK2LstFmYbZQISgR4nMqPUmT515bVuuw5a27WsEutpupx7uBUQq7qoXlQevQVl6VENU6ZiZ1TbFKUppsVVvFGxhFoQ4FAlxHeR7wuYXv5TIHQp9JjvLvgiy91IDjh92fZHNUfL5YTVW17c5aHS68ZJ5ZAaBPID6zmuZ6zPDX412/8AhLnudcT27iulNuYAyvESeV1Qg/XKrprX5Bu5GCDgQYIOhn5Gpju3xDdbNy0S8nRXv+p9rwOPWk+k9TOPc19i8OVT0y0KV57Bb0PIDjagpKsj+hGhHKvRXYTTW0XClKV6ApSlAClKUAK1p23ayy9bGBBSt6Cf/icWpMY4Y4ftrsqrLCqe3Y4bPuWi1C3MlKXGlw7KVQ4pxKr6CCSDgT4GDnjNnl01oTkTetE74Z2gr2XZSc7qk/0rWn9Kk9RDhpsO02OzuMWgJhDh7IpUCCkgExGQvSQDj3jWZtW9Vmbd7JboSsROCoE6FQEA+dMm1Mrl1/5NppStmWpXCFggEGQciNa5ppsUpSgBXTarWhtN5akoTzUQB4Y612kxWvG+2+zlrtK1JWQ0klLQTIhIwvH+JRE+YGlKy5OC68mLvijYKy2xDgvNrSsc0kEfCu6qe4ObVcdtC0knuoJUTHeEwJH4gSPKedW1archoS4tKBzUQPTnWcWV1O66CL2ts7iah+9G+4QCizkKVq4MQn+XmeuXjXxvZve2pktsLvKXgVAEAJ1xMZ5eE1DGrE4TihUnS6ZPh++tQer9W/hjf+xGXL9SeV4lRKiSSZJJxxOOJ1n/ADXmInD6yrL23YzjKErcFy+SEoVIUQBJJGgGAxxJM1i31AY8s9MOs1y9NPTJGmvJ0paMwB3tAJxnSNa9bm7toQ32qmnAmcykiOsHEDrlXXuxvLZ0WxkrN4BcTkJOAOPIkHyq9av9P6X8qfJ6HY8PNdlO7tbyOWZd4GUn20HJQ5jkrrVuWK2JdQlxBvJUJB+tRlFYPaG4VldUVXVNk53FQJ/lMgY44RUfaD+ynYP3rKz4TESf4FgE4ZEDpg/H+T0vz7n/AINnli+XgsOlY7Zu8DD8dm4kn8JwV6H9KyNdKaVLcvZSmn4FKwu9W2jZ2gUReUYBOmpMa6DzrDbvb5qW6EOkFKsEriCFcjGEHLx+CL9VjjJ+N+TDySq4smdKUqkYKV8rWACSQAMSTkPGoTvHxBCO7Z8SM1kCI/hBzx1NJy5oxLdGLtQuzP717yN2KzrdWcYIQkZqVGAHTUnQVQf/AIsWo95IMlRKiTexOpJ5/HkazO+m23rS2nt3Aq4okJhIiQcZSBHgahCwSU4R4cz4eOfWoLufUd66JbtZDZHcKzLRYmr679/vo6IXCkj0MxpejSpFWI3V2o0/ZGlsnuhITERdKQAUkaRHM+JrL10cSShJfornqVoUpSmGjrtC0hCisgJAJUVEAARiSTgBFatbQYbS+6lpztWkqIbXBF5Ohgxoc+mGFW1xt24pDTVmSSkOErXoFJTgETr3iFEfwp51UgbwzA9fX65Gos9reibLS3olfD2wvh2GFFpxw3bwI9gQVeIEE9bscqtmxbjt+1aVqtDhEFRUoR4QZ9TVIbt7wO2R5LrcLuE9xfsmQoaYjM4/OKuTY3FSxv3QtRs6yMUuA3R/9g7seMUnDMNv8nf/AAzj4/5GZsO6NmaIUloFQMgrJVHheJArL1whwEAggg5EZGsVvTtb7PZlqBhZ7qP5jr5CT5Vd7MUtpaRT1K2V9vrtYP2lV091vuA9QTJHnOPQVBN5XlXUoEwT3jziIHhr5dKzq3ATyGv71jNrlJbKSQkn2c85wyxzjHrXAm3WTk/2c3lutsijfL9sDh51s7ujbnHrFZ3HRC1tpJ68lfmEK861nssJUmQVAEFSVCMBEpkZYA+tXxszi3YVwk9oxkO+gXRyEtlUfDKuvipTW2yvG0n2yb1wRXww+laQpCgpJEggyCOYIzrsq3yUkb2vuQy6Stsdk509knmQMj1THnUXtu0bdYsFuLIJhJUErSrwKgSPCRlkKsyo/vrb0Is6mzBU53Ug6ZSry58yKg9RgmZeSXxf8EZISXJdFebV3kftICXVAhJkJASNIkkDkfj1psV5pLgW+CpCcYEYnCJnTnWPcAGGvKrC3I3cR2AdebClqJUm+JupwggHUxM5wRXLxRee/Pf9JYVXR9N8SGiTLTgT+LuH4TXa/wASbGgG8tSVAewpME4SByHrXPEGwE2B9bQbStCZvFAm6MVBJjumJx+WYoC0uEznPjrKceZ15+ddKrzRXF1v/Q+ruXrZdWz3X9rArvpbsoUQAgySRGHU9ThjgDUiVurZG2jLIUEpJKjJXgNFe1Mcqrrghbl9s+0BKC2las+6tJCRHO8Fmf5RVobxPlFleUM7io88P1rcRHB5KW3357Nwlx5PyUlt51kJc7hDaiQlMkqjO6DMyOnLM5VCFKGABjHCdBIjPA8vWpbvI0FNExMKEchmMfoRUVb0OEx+n7VF6f47JYLT4E7TN60MFfdhK0NnOZKVqHLC5I8ORq361f2BtZVjtDT7cktqBImLyclJjkRP0K2ZsFsDrTbiZuuJSsTnCgFCesGungva0WYq2tHfSlKoGkX4jbuJtdidw+8aSpbahmCkElPgoCI8DoK17unDAY5545Y9B+1bS24jslzldVPoa1faCQNMsfhj1wj09IfU9UmS5+mj7svtjHPlGIgx6zFSbdjcpNstFztFMpuqUe7OIu91MxmFE+VRhtQ0OhyGXz6+lWNw2Djr7a0RCMVnQJIIOWpkwP8AtNRd856/ghfJHo2lw6ttjbK7FaXHCM20EtkxqBeKVeGB8aiO07TtB6e2eUSFG6lavZ0MgJgTFX/bHVJbWpKStQSSEjNRAwAnmapS0IVeVeBTJ76VAggnOQcRn9TTfV//AJaU/Y3MuHgjCrPaiT34xAJvYHw1/wA147fY1pULyr5V8I0J1OVSpaIyPgef+Na8W1LHfb6jEeWY8IqSM3fgnVEaQmDj5gjpmfGeterZ+zVPvobbErUoJSBGfKcvOvhWfhyjGMQToc+hwqVcMLEHNpNCZCL7mhyTAnlBKaqXuehi7ejvstt2jscwpKkt4ylQvsq1JSU4AnoQeYqYbD4ysOEC0NqYn3h306ZwLyfQ1YSkAiCJB0NRnanDWwv4lnsznLRKfgO78KtWK4+DKuFT8WZ3Zu1mrQi+y4lxPNJmOhGYPQ1A+JSyH0XTiW8uXeV85+FY7eXh7Z7CjtmbbaLM57gF1SlRoLtwxpJMD5xhux7UtRU4kfaShIvL7skDAIxjHAm6JOJ5zU/qadz+N+ReWnS4/ZldlbMU+4lCBK1HPkMJJ6Dn4VcljswbbQgZISEic4AjGqI3Z3l2kwpXYtJWVwCC3eymCAhQPkOderbHEbacw5es4kg3GrhnID7wFWfrIpfpXGFNvt/wzicwt/Zd1pYDiFIVBSpJSQcZBEHA551rpvHuu7ZXFhSDdSpSA4pJCVwZSU6HugExzOVd6uJFuuqT9pXBIM4T5Li8BlhNYra28r9oIL7q3FJEJvaDDlhpicyRiTTct/k00j3JavwSXhpvemwvLS6mW3i2FOTBbulWJEYp75JygAnHKro2owLTZ3EIUk30wCDI55g5GIrV8unmAMhn1wy5fpXq2dte0WdQcYWtpQ/AYB8dFDDIiPGtTbU8a8MJvS0yYbUs4DbqFpJKUqkREFOPkZEeIqEkmcRymQOuY1qQW7fB60Fbi0IvEC8UjBRiDgCZUYnkT41hVuDlmDMD9RkNPCeVRYocbQhLR1LOByHI6nCSJ6ya2g2QCLOzMT2aJjKboy6VrC4tOOOWXy8svhV8cKNsl/Z6QTJaUpvwAhSR5JUB5Vd6d+4owvsmVKUq4qMbvLauzsdoXldZcI8bpj4xWt84AY6ACPKBy08qvXijbA3s10EwXChA694KI/pSqqHAwgkRl4Rplhjkf3rn+pe60SZ/Jylw8sZ+gZ8/qKtnglafubQ2fdWlXkoER6oJ5Y1UTaxlPPU+OnOrG4J2v/zL6Me80FZH3VAc/wCP40vD1kRjF1SLiqL7f3IFpdLocuFQAIKZBgROBGgqUUroZMU5FqkWVKpaZV23tyF2ZorLiVpBGhBBMAHHPln+tQ3aa7rapmCbsDQnnPSatvfmyWhxsBpN9v3kpHekGQeo6D/FP70W5ZuWc4dmVLKCnEKWE4HWQEiMjCj4DjZcMzl4ytIhyQprSMEFd7AAaiOs6jn1rN7lbx/Y7Wh5WKTKVjW4uJI0kQDhncisClwhWeIGUYD45xp1p206n5aDp115Cmrae0eLp7RtMhYIBBkHEEa14NvbZFlZLpSVwQLoIBM+NRXhLvH29l7BRN9iACT7TZm6R4Yp8k86km9Wyl2izKbbgLlKkzkSkzHTCa6NW6xOo86LeTcbki+ydnf8TfXaXklLIISlEnvQBhOGAxJiMVRzqX295Nlsy1IQAlpBIQkADATEDKu/ZtgSy0htOSRHicyfEmT514N7LQtNlcuIvyClU+6kiCqNf7zpS5j8ON0/lrbZ4p4S39kc3A2GVlVsem8pSihOkmbznUkkgefSJ0pIOeNYHci2hdkQPeblBHhl8I+NZ+temmViWvs9xJKVo8ydmNDENtg9EJ/aqG4q2HstpO4QlwIcTpMiFR+YKNbBVU/G59sLswH+rCyTh7BIiel4KI5Qa9zyuOzOVe0qhKATEDXliQTrGRGgq1eC+0sX7MtIhSQ4AcQSIQsQehbwqs0GOWupnqKlnDBtxW0WezhIQFFUz7ABSoRoe8nDwqOK96J4r3Iy+8iEi1vXUJQkLIASlIHdhJiBzFQC2sQtWYgnPl6VYW0bKtxVofA7iHDJ1N9Ru4fH/NRfePYykobtEEodKkgjRSDjPiDIP8JqLG3zb/f/ALF97bI26iDE+eX7aEfRq4eBjMWa0kavDnohP71WS9jrFnTaI+6U5cnDBYhUEZg3ZPlVvcHGLuzp/G64o6fhT/010fTvdIfh+ROqUpXQKyC8X7GpdiQUlIuOpJBMEyFJEYGcTlymqitG6ryLOLQtuGlG72kpInEaG8MQcxGFbAby7vi2NBsrLYCgowAZgEQZPWoTvHw9tCbE623aCttIK+yuQVFPe7ski8Y6TNc/NF/kbS6JckN1vRW27e7jtuWW2Qm8ElZvEJESBE+MYRqauTh/uJ9hSXHSFWhYKTdJupTIN0ZXjIBJPgOsP4GPI7a0DC8ptsp8EqUDBzjvI+hVxU3Bjl+43ihfIUpSqx5wowJOVazbc2t29sde/wCY4pQ8J7o8k4VsTvFZnHLK+hmA4ttaUFRgSoEZ6Z1rxvDuu/Y1gPt9nIN0iCk+ChgT0zE6VH6nvS+ifN9GHVHzjXH5RAkfOvtKzlIPofMdDX0mzyNRjjgc518IP0a+Gm5OPn1Hww8OlTbQgk24m3/sluaWcEE3FnD2V4eMAwfyVsRVFbmcOH33GlONFFmwUpSlQVp0SkDvY88MNcqvRKYEcqr9Mnp/oowppHNcEVzSqh55LFsppm92aAi9nE/LSvXSleKVK0keJa8Cq342WZH2dhZH3naXQQYJSUqJHhKUmrIqnONW1r1oaYwhtsqOmLhiZ5AJHqaT6h+wXlftK4aSTIkYcuZkZf30qW8MHru0mIgXw4nLQoPXmBUWQkwDhPLA5ziTlNTrhLskuWwO3e60kqJwgKUClI85Wfy1BPdLX7JZ7pFhs7nqSl5oLBbcSIkYhSSFJJGXPGeWFRTenYb7VgtLTqQWkdm624k4BQWlKgNRKVKz5GrUrCb6bOL9htDacyiRGtwhced2POqa9LErc/Sf/wAKaxJLopzZ9qSdj2hs+0m0trTritJScsoS2s1avDOzFGzWJ96+seClqI9RB86oBZViEmARj8xPr8q2a2E6lVmYUgQktNlI5ApBA9Kz6Zbrf8F4e3v+HupSlXlQpSlAFL21sbH2zfAPYr74SI9hchSE5eyoSByAq47LaUuIStBlK0hSTzChIOPQ1AeKmwrTaV2fsWVOpQFyRdwKijmQck1M93rMpuyWdChCkNNpUDoQkAj1qbFubqfoTG1TX0ZClKVSOFYLfbYQtdieagFV0qRIyWnvJjlMXfBRrO1wa8a2tHjW+il+EFksz632nmkOqLaVIK0zCQSlQE5HvJxGOE1k99+FSENl6xpUbuKmSVKMc2ziqRqkzIyOEHE7tWf7Ht3sBikOuJBnG6tKlJHoUek8quyo8WOblp+RESqnTKc4Wb9dksWR9Si2ogNKV7isrh/hUZA5GOZq46rTiXw77ULtdlTDoxcQkR2ke+mMb4Gg9qOYxyvDjf1NtaS26oC0oGIn/USPfToTGYHjkaZibh8K/wBG4fH2sm1KUqkaKUpQAqiOL9jUjaClk4LQhSegSm7H9SCfOr3qreNmzCfsz0EjvNk8iSFJ/wCv0qf1C9m/0KzL2lXNqF3OevpyH1HWrc4LOyxaASmQ4O7hIF0CTrBj4Govulw1FtspeS8W3A4pISUyghMHGDM4545DCvC9sW27HdQ4cDJCXEG8hYx7hGBIIEkEDmOYjhPG1euieE4fL6L9pUW3D3sXbm3FOISkoUBKJgyJ1JxHjrUproxaueSLJpUtopdXD5Du1rTZi4ppMF1uEyIVdN3EjATH5at7Zdi7Flpqb3ZoSi8dboAnziqrZ2sbZt9C2lBIQq4DqptoLvkxorvjHQirepHp0u2v2KxJdtClKVUOFKUoAUpSgBSlKAFdVptKW0la1BCUiSpRAAHMk5V21itu7ssWy4HwpQQSQkLWlMnVQSQFEaTlJryt66PHv6Kg3u3jZXtNu12U9oEFtSpF28psiYnG6UgCSOdXdY7UlxtDifZWlKkzyUAR8DWATw5sA/8AbpOM4qcM+MqxqRoQAAAIAwAGlIxRctuvsXE0m9mN3j2o5Z2FLaZXaHJAShAJxOqoxCRmf71T+x+Hm0Xnu3u/ZlX719w3VBV4qKkoEkQTgIAIFXpStXi5vbZqo5Ps4ArmlKcbFKUoAVGuI1mQvZz98gXQFJJ0UCLsdT7P5qktV5vjsfaNveUyhCGbMgghSlD7w/iN2VYYwmI50nM/a1rezGR+3R7uEqh9ggGSl1c88Qk4+tOLbQNgkjFLqCDymQT6H5V7dx9zDYEOXnO0U5dmAQkXZykknPM1JnGwoEKAIOYIkHyNZmG8XF9MypbjiyLcNtjKs9iSVghbqi4UmRdBgJTBy7oB8SaldKU6JUSpQyVxWjysbLZQq+hptCse8lCQccTiBONeqlK9SS8HopSlegKUpQApSlAClKUAKUpQApSlAClKUAKUpQApSlAClKUAKUpQApSlAClKUAKUpQB//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1272" name="Picture 8" descr="https://encrypted-tbn2.gstatic.com/images?q=tbn:ANd9GcRfsaxsslshoTnFLcd6qQ5m1JKzttyIAnfvsaOG-bpcDPIslK0D">
            <a:hlinkClick r:id="rId2"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8322" y="3140968"/>
            <a:ext cx="1847850" cy="246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581483"/>
      </p:ext>
    </p:extLst>
  </p:cSld>
  <p:clrMapOvr>
    <a:masterClrMapping/>
  </p:clrMapOvr>
  <p:transition spd="med">
    <p:dissolve/>
  </p:transition>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5335</TotalTime>
  <Words>1467</Words>
  <Application>Microsoft Office PowerPoint</Application>
  <PresentationFormat>Presentación en pantalla (4:3)</PresentationFormat>
  <Paragraphs>294</Paragraphs>
  <Slides>101</Slides>
  <Notes>2</Notes>
  <HiddenSlides>0</HiddenSlides>
  <MMClips>0</MMClips>
  <ScaleCrop>false</ScaleCrop>
  <HeadingPairs>
    <vt:vector size="4" baseType="variant">
      <vt:variant>
        <vt:lpstr>Tema</vt:lpstr>
      </vt:variant>
      <vt:variant>
        <vt:i4>1</vt:i4>
      </vt:variant>
      <vt:variant>
        <vt:lpstr>Títulos de diapositiva</vt:lpstr>
      </vt:variant>
      <vt:variant>
        <vt:i4>101</vt:i4>
      </vt:variant>
    </vt:vector>
  </HeadingPairs>
  <TitlesOfParts>
    <vt:vector size="102"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User</dc:creator>
  <cp:lastModifiedBy>MaBelen</cp:lastModifiedBy>
  <cp:revision>470</cp:revision>
  <cp:lastPrinted>2013-06-05T01:37:13Z</cp:lastPrinted>
  <dcterms:created xsi:type="dcterms:W3CDTF">2012-03-01T02:03:17Z</dcterms:created>
  <dcterms:modified xsi:type="dcterms:W3CDTF">2013-06-06T19:59:23Z</dcterms:modified>
</cp:coreProperties>
</file>